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2.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ink/ink4.xml" ContentType="application/inkml+xml"/>
  <Override PartName="/ppt/notesSlides/notesSlide10.xml" ContentType="application/vnd.openxmlformats-officedocument.presentationml.notesSlide+xml"/>
  <Override PartName="/ppt/ink/ink5.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62"/>
  </p:notesMasterIdLst>
  <p:sldIdLst>
    <p:sldId id="309" r:id="rId2"/>
    <p:sldId id="256" r:id="rId3"/>
    <p:sldId id="397" r:id="rId4"/>
    <p:sldId id="261" r:id="rId5"/>
    <p:sldId id="412" r:id="rId6"/>
    <p:sldId id="414" r:id="rId7"/>
    <p:sldId id="415" r:id="rId8"/>
    <p:sldId id="416" r:id="rId9"/>
    <p:sldId id="398" r:id="rId10"/>
    <p:sldId id="399" r:id="rId11"/>
    <p:sldId id="400" r:id="rId12"/>
    <p:sldId id="401" r:id="rId13"/>
    <p:sldId id="402" r:id="rId14"/>
    <p:sldId id="446" r:id="rId15"/>
    <p:sldId id="447" r:id="rId16"/>
    <p:sldId id="448" r:id="rId17"/>
    <p:sldId id="449" r:id="rId18"/>
    <p:sldId id="450" r:id="rId19"/>
    <p:sldId id="451" r:id="rId20"/>
    <p:sldId id="452" r:id="rId21"/>
    <p:sldId id="453" r:id="rId22"/>
    <p:sldId id="454" r:id="rId23"/>
    <p:sldId id="455" r:id="rId24"/>
    <p:sldId id="404" r:id="rId25"/>
    <p:sldId id="405" r:id="rId26"/>
    <p:sldId id="406" r:id="rId27"/>
    <p:sldId id="407" r:id="rId28"/>
    <p:sldId id="408" r:id="rId29"/>
    <p:sldId id="411" r:id="rId30"/>
    <p:sldId id="418" r:id="rId31"/>
    <p:sldId id="419" r:id="rId32"/>
    <p:sldId id="417" r:id="rId33"/>
    <p:sldId id="420" r:id="rId34"/>
    <p:sldId id="421" r:id="rId35"/>
    <p:sldId id="422" r:id="rId36"/>
    <p:sldId id="423" r:id="rId37"/>
    <p:sldId id="424" r:id="rId38"/>
    <p:sldId id="425" r:id="rId39"/>
    <p:sldId id="426" r:id="rId40"/>
    <p:sldId id="427" r:id="rId41"/>
    <p:sldId id="428" r:id="rId42"/>
    <p:sldId id="429" r:id="rId43"/>
    <p:sldId id="430" r:id="rId44"/>
    <p:sldId id="431" r:id="rId45"/>
    <p:sldId id="432" r:id="rId46"/>
    <p:sldId id="433" r:id="rId47"/>
    <p:sldId id="434" r:id="rId48"/>
    <p:sldId id="435" r:id="rId49"/>
    <p:sldId id="436" r:id="rId50"/>
    <p:sldId id="437" r:id="rId51"/>
    <p:sldId id="438" r:id="rId52"/>
    <p:sldId id="439" r:id="rId53"/>
    <p:sldId id="440" r:id="rId54"/>
    <p:sldId id="441" r:id="rId55"/>
    <p:sldId id="267" r:id="rId56"/>
    <p:sldId id="442" r:id="rId57"/>
    <p:sldId id="443" r:id="rId58"/>
    <p:sldId id="444" r:id="rId59"/>
    <p:sldId id="445" r:id="rId60"/>
    <p:sldId id="285" r:id="rId61"/>
  </p:sldIdLst>
  <p:sldSz cx="9144000" cy="5143500" type="screen16x9"/>
  <p:notesSz cx="6858000" cy="9144000"/>
  <p:embeddedFontLst>
    <p:embeddedFont>
      <p:font typeface="Cambria Math" panose="02040503050406030204" pitchFamily="18" charset="0"/>
      <p:regular r:id="rId63"/>
    </p:embeddedFont>
    <p:embeddedFont>
      <p:font typeface="Comic Sans MS" panose="030F0702030302020204" pitchFamily="66" charset="0"/>
      <p:regular r:id="rId64"/>
      <p:bold r:id="rId65"/>
      <p:italic r:id="rId66"/>
      <p:boldItalic r:id="rId67"/>
    </p:embeddedFont>
    <p:embeddedFont>
      <p:font typeface="Itim" panose="020B0604020202020204" charset="-34"/>
      <p:regular r:id="rId68"/>
    </p:embeddedFont>
    <p:embeddedFont>
      <p:font typeface="Merriweather" panose="00000500000000000000" pitchFamily="2" charset="0"/>
      <p:regular r:id="rId69"/>
      <p:bold r:id="rId70"/>
      <p:italic r:id="rId71"/>
      <p:boldItalic r:id="rId72"/>
    </p:embeddedFont>
    <p:embeddedFont>
      <p:font typeface="Muli" panose="020B0604020202020204" charset="0"/>
      <p:regular r:id="rId73"/>
    </p:embeddedFont>
    <p:embeddedFont>
      <p:font typeface="Patrick Hand" panose="020B0604020202020204" charset="0"/>
      <p:regular r:id="rId74"/>
    </p:embeddedFont>
    <p:embeddedFont>
      <p:font typeface="SVN-Comic Sans MS" panose="02040603050506020204" pitchFamily="18" charset="0"/>
      <p:regular r:id="rId75"/>
    </p:embeddedFont>
    <p:embeddedFont>
      <p:font typeface="Tw Cen MT" panose="020B0602020104020603" pitchFamily="34" charset="0"/>
      <p:regular r:id="rId76"/>
      <p:bold r:id="rId77"/>
      <p:italic r:id="rId78"/>
      <p:boldItalic r:id="rId7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4587"/>
    <a:srgbClr val="CAFFCA"/>
    <a:srgbClr val="FFF8D3"/>
    <a:srgbClr val="FFF2AF"/>
    <a:srgbClr val="E00000"/>
    <a:srgbClr val="3D70A7"/>
    <a:srgbClr val="A0FFA0"/>
    <a:srgbClr val="D1212A"/>
    <a:srgbClr val="FCAED3"/>
    <a:srgbClr val="FFAC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AD70D-4BBD-4C6B-8528-DEED9827A9D7}" v="6876" dt="2020-09-14T02:28:15.361"/>
  </p1510:revLst>
</p1510:revInfo>
</file>

<file path=ppt/tableStyles.xml><?xml version="1.0" encoding="utf-8"?>
<a:tblStyleLst xmlns:a="http://schemas.openxmlformats.org/drawingml/2006/main" def="{F3D90590-2D03-4CD7-9205-62D679814FF4}">
  <a:tblStyle styleId="{F3D90590-2D03-4CD7-9205-62D679814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00" autoAdjust="0"/>
    <p:restoredTop sz="94660"/>
  </p:normalViewPr>
  <p:slideViewPr>
    <p:cSldViewPr snapToGrid="0">
      <p:cViewPr varScale="1">
        <p:scale>
          <a:sx n="90" d="100"/>
          <a:sy n="90" d="100"/>
        </p:scale>
        <p:origin x="612" y="84"/>
      </p:cViewPr>
      <p:guideLst/>
    </p:cSldViewPr>
  </p:slideViewPr>
  <p:notesTextViewPr>
    <p:cViewPr>
      <p:scale>
        <a:sx n="1" d="1"/>
        <a:sy n="1" d="1"/>
      </p:scale>
      <p:origin x="0" y="0"/>
    </p:cViewPr>
  </p:notesTextViewPr>
  <p:sorterViewPr>
    <p:cViewPr>
      <p:scale>
        <a:sx n="100" d="100"/>
        <a:sy n="100" d="100"/>
      </p:scale>
      <p:origin x="0" y="-86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84" Type="http://schemas.microsoft.com/office/2015/10/relationships/revisionInfo" Target="revisionInfo.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2-21T12:31:21.875"/>
    </inkml:context>
    <inkml:brush xml:id="br0">
      <inkml:brushProperty name="width" value="0.05292" units="cm"/>
      <inkml:brushProperty name="height" value="0.05292" units="cm"/>
      <inkml:brushProperty name="color" value="#FF0000"/>
    </inkml:brush>
  </inkml:definitions>
  <inkml:trace contextRef="#ctx0" brushRef="#br0">19069 2751 204 0,'-4'-11'629'16,"4"-3"157"-16,-6 3 145 0,1 0 92 15,5 0-159-15,-4 1-196 0,4 1-146 0,0 0-136 16,4 2-130-16,1 1-76 0,1 3-44 15,3 0-30-15,-4 3-14 0,10 3-8 0,0 3-10 16,-1 1-10-16,-4 8-10 0,4 1-9 16,-3 6-9-16,3 3-9 0,-9 6-5 15,0-2 6-15,-5 2 7 0,5 2 4 0,-10 0 7 16,5-3 5-16,-5-2 0 0,5-3-9 16,-5-3-8-16,1-6-4 0,4-2-2 0,-6-2-5 15,6-7-1-15,0-5-1 0,0-5-2 16,6-4-5-16,-2-8-8 0,1-2-9 0,5-2-10 15,0-4-12-15,-1-3-7 0,1-2-7 16,5 2-2-16,0-3 3 0,-6 4 6 16,6-1 9-16,-5 0 6 0,0 7 5 0,-1 2 4 15,-3-1 7-15,-2 6 2 0,-4 3 5 16,0 3 8-16,0 3 13 0,-4 5 14 16,4 3 13-16,-10 4 22 0,5 5 21 0,0 1 23 15,-5 4 14-15,5 2 13 0,0 4-67 16,5-1-80-16,0 2 0 0,0 1 0 15,5-3 0-15,0 3 0 0,5-5 0 0,4-2 0 16,7-1 0-16,-2-3 0 0,6-3 0 16,-1-5 0-16,5-1 0 0,1-3 0 0,-1-2-158 15,1-2-346-15,-1-1-239 0,1-2-277 16,-6-1-141-16,0 1-32 0,-3-3 44 0,-2 2 134 16,-4 0 247-16,4-2 323 0</inkml:trace>
  <inkml:trace contextRef="#ctx0" brushRef="#br0" timeOffset="191.523">19697 2814 120 0,'-10'-2'734'0,"0"-1"206"0,1 0 146 16,-1 1 114-16,5-2-63 0,-5 4-235 15,5-2-242-15,5 2-155 0,0-3-102 0,0 0-83 16,5 1-136-16,5-3-184 0,5-2 0 16,-1 5 0-16,1-3 0 0,4 2 0 15,6 0 0-15,-5 0 0 0,4 0 0 16,0 1 0-16,6 2-439 0,-1 0-236 0,1 2-285 15,-1-2-196-15,5 3-41 0,-4-3 58 16,-1 0 109-16,1 0 168 0,-1 0 299 0</inkml:trace>
  <inkml:trace contextRef="#ctx0" brushRef="#br0" timeOffset="715.178">20197 2655 457 0,'-15'-9'858'16,"1"-2"158"-16,4 0 113 0,-5 0 87 15,5 3-238-15,5-1-228 0,-4 4-194 0,3 0-115 16,2 2-75-16,-1 3-48 0,5 3-212 16,-5 2-106-16,5 6 0 0,0 6 0 0,5 2 0 15,-5 3 0-15,5 3 0 0,-1 0 0 16,6 0 0-16,0-1 0 0,5-2 0 16,0-3 0-16,4-2 0 0,-4 0 0 0,10-7 0 15,-6-1 0-15,6-3 0 0,-6-3 0 16,5-3 0-16,-3-6 0 0,-2 0 0 0,-4-2 0 15,-1-3 0-15,1 0 0 0,-5-3 0 16,0 0 0-16,-5 0 0 0,-5 4 0 0,5-5 0 16,-10 2 0-16,5-1 0 0,-10 1 0 15,5-1 0-15,-5 0 0 0,0 0 0 0,5 3 0 16,-5 0 0-16,6 6 0 0,-1-1 0 16,5 6 0-16,0 0 0 0,0 6 0 0,0 5 0 15,5-1 0-15,-5 8 0 0,10 0 0 16,-6 4 0-16,7 0 0 0,-2 6 0 15,1-1 0-15,5 4 0 0,-1 2 0 0,1 0 0 16,0 1 0-16,0-2 0 0,-1 1 0 16,-4-2 0-16,0-1 0 0,0 0 0 0,-6-2 0 15,1 0 0-15,-5-3 0 0,0-3 0 16,-5 0 0-16,1-6 0 0,-6 1 0 0,0-4 0 16,0-1 0-16,-4-4 0 0,-6-5 0 15,5-3 0-15,-9-3 0 0,4-2 0 16,-5-7 0-16,1-1 0 0,-6-1 0 0,6-6 0 15,-1-2 0-15,1 3 0 0,4-3-229 0,5 3-203 16,6-4-165-16,4 4-248 0,10-2-224 16,0-2-86-16,5 1-3 0,5 0 87 15,9 0 200-15,0 0 293 0</inkml:trace>
  <inkml:trace contextRef="#ctx0" brushRef="#br0" timeOffset="1144.838">20805 2751 120 0,'5'2'810'0,"-5"2"197"0,0-2 146 16,0 1 122-16,-5-3-15 0,0 0-304 16,5 0-284-16,0 0-166 0,0-3-121 0,5 1-338 15,5-2-47-15,-5 0 0 0,9-2 0 16,-4 3 0-16,10-2 0 0,-6 2 0 16,7 0 0-16,-2 0 0 0,0 3 0 15,1 3 0-15,-6 0 0 0,7 0 0 0,-7 2 0 16,-4 0-61-16,0 3-292 0,0 1-92 15,-10-3-127-15,4 2-143 0,-8 1-113 0,4-2-84 16,-6 1-22-16,-3 1 45 0,4-4 124 16,-10 1 186-16,6 0 199 0,-6-1 204 0,0 0 194 15,-5-1 206-15,5-2 195 0,-4 0 186 16,4-2 173-16,0 0 66 0,1 4 2 0,-1-4-48 16,0 0-70-16,6 0-97 0,-1 0-125 15,0 0-70-15,5 0-39 0,0 0-19 16,0 2-377-16,5-2-1 0,5 0 0 0,-5 0 0 15,10 3 0-15,0-3 0 0,0 3 0 16,5 0 0-16,-1 2 0 0,1-2 0 0,5 2 0 16,-1 1 0-16,6-3 0 0,-6 3 0 15,6-4 0-15,-1 0 0 0,1-2 0 16,4-2 0-16,-4 0-732 0,4-2-224 0,-5-1-224 16,6-4-85-16,-1 2 31 0,1-5 124 15,-5-2 217-15,-1 1 288 0</inkml:trace>
  <inkml:trace contextRef="#ctx0" brushRef="#br0" timeOffset="1480.937">21325 2685 145 0,'-10'-8'725'0,"1"-4"207"16,-6 5 144-16,5 1 107 0,-5-2-63 15,5 2-215-15,5-2-195 0,-5 0-143 0,6-1-93 16,4 1-120-16,0-1-354 0,0 1 0 0,4 0 0 16,6-1 0-16,0 2 0 0,0 1 0 15,0 1 0-15,4 1 0 0,1 2 0 0,0 4 0 16,0 2 0-16,-6-2 0 0,6 7 0 0,-5-2 0 15,0 2 0-15,-1 2 0 0,-3 3 0 16,-2 3 0-16,-4-1 0 0,0 1 0 16,-4 2 0-16,4 0 0 0,-11 1 0 0,7-1 0 15,-2 0 0-15,2-2 0 0,-1 2 0 16,0-6 0-16,5 4 0 0,0-3 0 16,0-3 0-16,0 0 0 0,5 0 0 0,0-3 0 15,5-2 0-15,-1-1 0 0,6-1 0 16,0-4 0-16,-1 0 0 0,6 0 0 15,0-4 0-15,5 2 0 0,-1-1 0 0,1 1 0 16,-1-5 0-16,0 5 0 0,1 2 0 16,-1-3-35-16,-4 3-728 0,-5-2-275 0,0 2-179 15,0-3-43-15,-6 6 37 0,-4-3 117 16,0 2 234-16,-5 1 335 0</inkml:trace>
  <inkml:trace contextRef="#ctx0" brushRef="#br0" timeOffset="4068.848">19109 3946 320 0,'-6'2'648'0,"2"-2"146"15,-1 3 120-15,-5-3 82 0,5 3-243 16,0-1-168-16,0 1-131 0,5 0-125 0,0 0-109 16,0 0-68-16,0-3-34 0,5 2-25 15,5-4-15-15,0-4-18 0,-1 0-7 16,6-4-15-16,5-7-10 0,0 3-9 0,-1-5-4 16,1-3-2-16,-6 3-3 0,6-7-2 15,-5 5-4-15,0-4-3 0,-6 2-3 16,1-1-2-16,0 4-1 0,-10 1 2 0,5 3 0 15,-10 2 1-15,5 3 1 0,-5 0 0 16,-5 3 1-16,0 5 0 0,0 0 2 0,1 3 2 16,-1 3 0-16,0 2 10 0,5 3 11 15,0 6 9-15,0 0 11 0,5 6 11 0,0 1 8 16,5 4 0-16,5 0-4 0,-5 0-5 16,4 3-9-16,2-1-10 0,-1 1-9 0,4-1-5 15,-4 1-5-15,0-1-8 0,0-2-16 16,-1 0-37-16,1 0-55 0,0 0-92 15,0 0-174-15,0-3-239 0,-6-3-270 0,2-3-155 16,-2-2-48-16,1-3 37 0,-5 1 144 16,0-5 227-16</inkml:trace>
  <inkml:trace contextRef="#ctx0" brushRef="#br0" timeOffset="4313.184">19172 4224 40 0,'-19'0'550'0,"-1"3"176"16,0 0 175-16,1-3 114 0,4 3-52 15,1-3-179-15,3 0-138 0,7 0-142 0,-6 0-137 16,10 2-73-16,0-2-41 0,4 0-20 0,6 0-1 16,5 0 0-16,0-2-10 0,10 2-22 15,-1-3-171-15,11 0-29 0,-6 0 0 16,5-2 0-16,5-1 0 0,-4 1 0 0,4-1 0 16,0-2 0-16,1 2 0 0,-2-2 0 15,2 5 0-15,-6-2 0 0,0 2 0 16,1 0-22-16,-5 3-416 0,-6 0-268 0,-5 3-319 15,1 0-162-15,-5 0-37 0,0 2 37 16,-11 1 126-16,6-1 252 0,-10 3 340 0</inkml:trace>
  <inkml:trace contextRef="#ctx0" brushRef="#br0" timeOffset="4862.718">19349 4437 580 0,'-25'10'878'0,"0"2"125"0,1-7 90 16,4 1 66-16,1-1-322 0,4 1-256 16,0-4-180-16,6 1-107 0,-1 0-69 15,10-3-44-15,0 0-31 0,10-3-22 0,-1 0-9 16,6 1-10-16,4-1-14 0,2 0-18 16,-2 3-20-16,6 0-19 0,-6 3-17 0,6 2-8 15,-6 4-7-15,1 2-4 0,-5 5 1 16,-1 3 1-16,-4 4-1 0,0 4 3 15,-5 1 1-15,-5 2 3 0,0 0-3 0,-5 4 1 16,0-4-1-16,0-3 1 0,-5-2-2 16,1 0 1-16,-1-5-3 0,0-7-1 0,0-1-2 15,5-5-1-15,0-3-2 0,1-4-6 16,-2-6-2-16,6-2-5 0,6-4-7 16,-2-1 0-16,6-7-2 0,0 4 0 15,0-6 0-15,5 0 0 0,-1 0 3 0,6-3-1 16,-6 0 1-16,6 0 3 0,-5 3 5 0,-1 0 7 15,1 0 4-15,-5 5 5 0,0 1 4 16,-1 2 5-16,-3 3-3 0,-1 3-1 0,-5 2 3 16,0 1 0-16,-5 2 2 0,-1 3 1 15,2 3 9-15,-1 2 10 0,-5 6 18 0,5 1 22 16,-9 1-3-16,8 4-70 0,-3-1 0 16,4 3 0-16,0 3 0 0,0-2 0 0,5 2 0 15,0 0 0-15,5 0 0 0,0 0 0 16,5-3 0-16,0-2 0 0,4-1 0 15,1-2 0-15,5 0 0 0,-6-3 0 0,11-2 0 16,-6-5 0-16,1 2 0 0,5-6 0 16,-6 0 0-16,6-6-273 0,-6 4-388 15,1-6-294-15,0 0-195 0,-6-1-59 0,1-2 13 16,5-3 84-16,-6 1 210 0,-4-1 339 16</inkml:trace>
  <inkml:trace contextRef="#ctx0" brushRef="#br0" timeOffset="5517.576">20094 4160 265 0,'-10'3'584'0,"1"0"152"0,-1-3 164 0,5 3 70 15,-5-3-126-15,5 3-122 0,-5-3-112 16,5 0-122-16,1 3-145 0,4-6-97 16,0 3-54-16,4-3-33 0,1-3-21 0,5 1-15 15,5-3-11-15,0 0-17 0,4-1-22 16,0 4-24-16,1-1-21 0,0 1-15 15,5-1-10-15,-1 3-11 0,-4-2-26 0,4 5-46 16,-4-3-61-16,-1 0-83 0,-4 3-140 16,0 0-173-16,-6-2-166 0,1 2-129 15,-5 0-95-15,0 0-47 0,-5 0 67 0,0 0 152 16,-5 0 205-16,0 0 228 0,1-3 228 16,-6 0 206-16,-1-2 160 0,2-1 124 0,-6 0 91 15,1-2 62-15,-1 0 59 0,0-1 56 16,1 4 10-16,3-4-28 0,-3 5-49 15,4-2-69-15,0 3-89 0,6 0-102 0,-2 3-73 16,2 0-41-16,-1 6-30 0,0 2-26 0,5 6-21 16,0 2-17-16,0 7-19 0,0-1-23 15,5 5-27-15,-5 3-28 0,5-2-57 16,-1 2-87-16,6-5-127 0,-5 0-267 0,5-3-411 16,0-5-225-16,-1-3-85 0,2-4 10 15,3-4 88-15,1-6 244 0,0-6 402 0</inkml:trace>
  <inkml:trace contextRef="#ctx0" brushRef="#br0" timeOffset="5960.401">20766 3885 548 0,'-20'14'695'0,"0"-3"79"0,6-1 64 0,-6-1-17 16,10 0-259-16,1-5-165 0,4 2-72 16,0-3-36-16,5 0-27 0,0-1-22 0,10-2-12 15,-5 0-12-15,5-2-36 0,4-1-30 16,0-6-30-16,1 5-27 0,0-8-23 0,0 4-20 16,-1-3-13-16,-4 0-11 0,5-3-7 15,-5 6-6-15,0-3-4 0,-5-1-3 0,4 2-4 16,-3-2-3-16,-6 2-4 0,0 1-1 15,0 1-2-15,0 0 1 0,-6 0-1 16,2 2 3-16,-1 0 1 0,-5 1 2 0,5 0 1 16,-5 1 1-16,0 2 2 0,5 2-1 15,1 0 2-15,-6 2 0 0,5 4 2 0,5 0 2 16,-5 5 10-16,5 2 23 0,-5 4 19 16,5 2 21-16,5 4 18 0,-5-1 14 15,5 2-5-15,0 4-13 0,-1-1-19 0,6 1-21 16,-5 0-24-16,5-1-22 0,5-2-43 15,-5-3-60-15,5 0-78 0,-6-2-132 16,1-4-210-16,0 0-268 0,-1-1-236 0,-3-2-88 16,-1-2-3-16,-1-2 91 0,2-2 192 0,-12 2 265 15</inkml:trace>
  <inkml:trace contextRef="#ctx0" brushRef="#br0" timeOffset="6190.837">20731 4288 299 0,'-19'2'687'0,"-5"-2"177"16,4 0 133-16,0 0 90 0,1 0-201 15,4 0-175-15,5 0-147 0,0-2-134 0,1 2-86 16,3-6-39-16,6 3-10 0,6-3-2 16,-2 1 5-16,6-3-167 0,10-1-131 0,-1 1 0 15,6 0 0-15,0-3 0 0,3 2 0 16,7-1 0-16,-1 2 0 0,6-3 0 16,-6 2 0-16,6 4 0 0,-2-1 0 0,-4 3 0 15,1 0 0-15,-1 1 0 0,-4 2 0 16,-1 2 0-16,-4 4-444 0,-1-3-449 15,-4 3-265-15,-6-1-84 0,1 1 9 0,-5-1 65 16,0 3 170-16,-5-2 284 0</inkml:trace>
  <inkml:trace contextRef="#ctx0" brushRef="#br0" timeOffset="6738.507">20967 4346 149 0,'-20'8'600'0,"6"-2"155"16,4-2 146-16,-5 2 113 0,6 0-128 0,-1-1-166 15,5-2-146-15,-5 3-127 0,5-4-110 16,5 4-75-16,0-3-34 0,0 2-12 0,0 4 4 16,0-1 8-16,5 2-7 0,-1 4-16 15,2 0-27-15,-6 6-128 0,5-1-50 16,-1 0 0-16,2 0 0 0,3 1 0 0,-4 0 0 16,5-4 0-16,0-3 0 0,-1 1 0 15,6-6 0-15,-1-2 0 0,1-4 0 16,0-4 0-16,0 0 0 0,5-7 0 0,-5 1 0 15,-1-3 0-15,1-3 0 0,-6 1 0 0,6-1 0 16,-10 0 0-16,5 0 0 0,-5 0 0 16,0 3 0-16,-5 0 0 0,0 0 0 15,-5 3 0-15,5 2 0 0,-10 3 0 0,5-2 0 16,0 5 0-16,0 0 0 0,1 0 0 16,-2 3 0-16,2 2 0 0,4 1 0 0,0 2 0 15,0 0 0-15,4 3 0 0,-4 0 0 16,6 0 0-16,3 3 0 0,-4 3 0 0,5-4 0 15,4 4 0-15,-3 2 0 0,3-2 0 16,1 5 0-16,0-3 0 0,-1 3 0 16,1 0 0-16,-6 0 0 0,6 0 0 0,-5 1 0 15,0-1 0-15,-5 0 0 0,0 0 0 16,0 0 0-16,-5 0 0 0,0 0 0 0,0-3 0 16,-5 1 0-16,-5-1 0 0,0-3 0 15,0-2 0-15,-5 0 0 0,-4-3 0 16,0-3 0-16,-1 1 0 0,-4-7 0 0,-6-2 0 15,5-2 0-15,1-4 0 0,-5-2-16 16,4 0-161-16,6-1-26 0,-2-2-24 0,2 0-32 16,4 3-64-16,5-6-108 0,6 3-144 15,-1 0-161-15,5-3-178 0,0 3-89 0,5-3 13 16,-1 1 99-16,6-1 165 0,0 0 195 16</inkml:trace>
  <inkml:trace contextRef="#ctx0" brushRef="#br0" timeOffset="7545.419">21604 4078 307 0,'-5'0'438'0,"1"3"97"16,-2-3 74-16,2 0 7 0,-1 0 11 0,0 0 6 15,0 0-24-15,0 0-48 0,0-3-77 16,0 0-83-16,-4 0-86 0,3 0-81 15,2 1-44-15,-1-1-32 0,0-2-18 0,5 5-21 16,-5-3-18-16,5 0-14 0,0 3-2 16,0 0-2-16,5 0-2 0,0 0-3 0,4 0-2 15,2 0-9-15,3 3-18 0,1-3-16 16,4 3-16-16,6-3-13 0,-5 0-12 0,4 2-16 16,0-4-40-16,1 2-52 0,0-3-74 15,-6 0-133-15,5 0-222 0,-3 3-282 0,-7-3-206 16,1 3-74-16,-6 0 6 0,1-2 101 15,-5 4 208-15,-5-2 288 0</inkml:trace>
  <inkml:trace contextRef="#ctx0" brushRef="#br0" timeOffset="7765.833">21639 4194 261 0,'-20'11'500'0,"5"-1"89"0,-4-1 102 0,9 0 44 15,-5-5-76-15,10 2-50 0,-4 0-43 16,3-4-49-16,6 1-72 0,-4-3-82 15,4 0-76-15,4 0-56 0,2-3-27 0,-1 1-10 16,4-1-10-16,-4 0-16 0,10 1-24 16,0-2-29-16,-1 2-26 0,1 0-27 0,0 2-25 15,4 0-20-15,-4 0-19 0,4 2-43 16,2-2-67-16,3 0-109 0,-4 0-213 0,-1 0-320 16,0-2-273-16,1-4-112 0,0 0-18 15,-5-5 66-15,4 3 191 0,-4-3 312 0</inkml:trace>
  <inkml:trace contextRef="#ctx0" brushRef="#br0" timeOffset="8760.362">22198 3791 126 0,'-10'9'567'16,"0"1"118"-16,0-1 107 0,0-1 116 0,1 0-87 15,-1-2-162-15,0 2-121 0,0-2-93 16,5-4-91-16,0 4-97 0,5-4-78 0,-4 1-44 16,8 0-23-16,-4-3-12 0,5 3-4 15,5-3-10-15,0 0-14 0,-5-3-13 0,10-3-11 16,-5 1-12-16,4 0-9 0,-4-7-7 15,0 1-6-15,4 1-4 0,-4-4-3 16,0 2-5-16,0-1-3 0,-1-1-5 0,1 0-3 16,-5 3-3-16,0 0-1 0,-5 3 1 15,5-3 1-15,-5 2 0 0,-5 1 1 0,5 3 3 16,-5-1 1-16,0 1 3 0,1-1 2 16,-2 4 2-16,6-2 2 0,-4 2 2 15,-1 2 1-15,5 0 3 0,-5 6 1 0,5-1 2 16,0 3 1-16,-5 3 5 0,5 3 20 15,0 0 13-15,0 5 13 0,0 1 7 0,5 4 6 16,-5 1-3-16,0 3-17 0,5-1-13 16,-5 4-15-16,5-4-13 0,-1 1-14 0,2-4-27 15,3-1-48-15,1-1-64 0,0-9-110 16,-1 1-196-16,2-5-278 0,-1-4-271 0,4-5-112 16,-4-3-23-16,0-8 66 0,0-3 177 15,-1 1 271-15</inkml:trace>
  <inkml:trace contextRef="#ctx0" brushRef="#br0" timeOffset="9126.447">22433 3747 86 0,'0'-14'733'0,"-5"0"192"0,0 4 123 15,0-2 90-15,0 4-46 0,1 0-269 16,-1 2-251-16,0 4-164 0,5-4-100 0,0 3-69 16,0 0-51-16,0 1-42 0,10-1-37 15,-6 3-24-15,11-3-20 0,0 3-21 0,-1 3-7 16,1 0-6-16,0-1-6 0,0 6-3 15,-1 1-3-15,1 2-2 0,-5 3-10 0,-5-1-7 16,-1 4-2-16,2 0-1 0,-6-1 0 16,-6 4-3-16,6-4-12 0,-9 1-4 0,4-1-3 15,-5 0 2-15,5-2 1 0,-4-2 3 16,-1-2 12-16,5 2 6 0,5-4 1 0,-5-2 0 16,5-1-1-16,0 0-1 0,5-2-1 15,0 0 14-15,5-3 7 0,-1 3 6 0,1-3 2 16,5 0 2-16,-5-3 3 0,5 3-12 15,-1-3-6-15,6 0-4 0,-6 0-7 0,6-2-2 16,-5 3 0-16,4-4 0 0,1 3-2 0,-5-2-35 16,0 2-42-16,4-2-37 0,0 1-41 15,-4-1-53-15,5 5-90 0,-5-3-141 0,0 3-213 16,-6 0-276-16,6 3-145 0,-11 0-41 16,6 3 42-16,-5 2 139 0,0-3 237 0</inkml:trace>
  <inkml:trace contextRef="#ctx0" brushRef="#br0" timeOffset="9476.515">22266 4180 223 0,'-15'6'568'0,"1"-1"126"0,4-2 134 15,5-3 105-15,-5 3-120 0,5-3-117 0,0 0-91 16,1 0-77-16,4-3-83 0,0 0-82 16,4 0-40-16,-4 1-14 0,10-4-1 0,-5 3 1 15,5 1-63-15,5-4-246 0,0 3 0 16,4 0 0-16,6-2 0 0,-1-1 0 16,5 1 0-16,1-4 0 0,4 4 0 0,1-4 0 15,4 2 0-15,0 1 0 0,5-2 0 0,-4 0 0 16,3-1 0-16,-3 4 0 0,-1-1 0 15,-5 3 0-15,6 0 0 0,-11 1 0 16,0 2 0-16,-4 2-59 0,0 1-429 0,-11 3-137 16,1 0-156-16,-6-1-177 0,2 3-133 0,-7 1-22 15,2-1 70-15,-6 2 155 0,-6-1 206 16,2 0 246-16</inkml:trace>
  <inkml:trace contextRef="#ctx0" brushRef="#br0" timeOffset="10010.905">22516 4390 94 0,'-14'5'606'0,"-1"1"167"0,5-1 154 16,1-2 107-16,-2 0-89 0,1 0-199 0,6-3-168 16,-1 0-128-16,5-3-111 0,0-3-63 15,5 1-26-15,-1-1-2 0,6-5 3 16,5 3-11-16,0-4-9 0,0 4-29 0,9 3-201 15,-4 0-1-15,-1-1 0 0,1 0 0 0,4 4 0 16,-4-2 0-16,0 4 0 0,-5 4 0 16,-1-2 0-16,1 4 0 0,-10 2 0 0,5 4 0 15,-10-2 0-15,0 4 0 0,0 3 0 16,-6-1 0-16,2 0 0 0,-6 2 0 0,0-2 0 16,0 0 0-16,0-2 0 0,6 0 0 0,-7-6 0 15,7 1 0-15,-1-1 0 0,0-6 0 16,5 4 0-16,0-6-7 0,5 0-3 0,4 0 18 15,-3-6 1-15,3 4-9 0,1-4 0 16,5 1 0-16,0-1 0 0,4 1 0 0,1-1 0 16,0 1 0-16,4 2 0 0,-4 0 0 0,5 3 0 15,-6 3 0-15,-4 3 0 0,-1-1 0 16,1 3 0-16,0 1 0 0,-6 1 0 0,-3 4 0 16,-2 0 0-16,-4 3 0 15,-4-3 0-15,-2 2 0 0,-3 4 0 0,-1-4 0 0,-5 0 0 16,-4 1 0-16,-1-1 0 0,-4-2 0 15,4 0 0-15,-5-3 0 0,-4 0 0 0,4-3 0 16,-4-2 0-16,-1-1 0 0,6-5 0 16,-5-5 0-16,4-1 0 0,6-2 0 0,-1 3 0 15,5-4 0-15,1 1-207 0,-1 0-92 16,10 2-135-16,-5 1-188 0,5-1-238 0,0 3-195 16,5 1-67-16,0-1 12 0,5 0 103 15,0 1 198-15,0-1 278 0</inkml:trace>
  <inkml:trace contextRef="#ctx0" brushRef="#br0" timeOffset="41251.18">18702 2630 202 0,'-10'-11'539'0,"5"0"122"0,-5-3 122 16,0 0 124-16,1 3-154 0,-2 0-116 15,-3 0-76-15,-6 0-89 0,6 0-97 0,-6 3-104 16,0 0-80-16,1 2-44 0,-6 6-28 16,1 2-19-16,4 4-14 0,-4 5-13 0,4 6-6 15,0 5-7-15,5 5-7 0,1 4-6 0,4 8-5 16,5 4-2-16,5 1-2 0,10 6-4 15,-1 3-6-15,6-1-6 0,5 3-3 16,4 3 3-16,1 0 2 0,0-3 2 0,4 1 2 16,1-4 3-16,-1-3-1 0,0-2-7 15,-4 0-7-15,0-3-7 0,-1-2-4 16,-4-1-4-16,-1-2-2 0,-4 0-1 0,-5-3 1 16,-1-1 10-16,-9 1 13 0,0-3 12 0,0 0 13 15,-9 0 12-15,-1-2 11 0,0-1 0 16,-5-2-2-16,0-4-7 0,-4-2-9 0,0 1-9 15,-2-7-9-15,7-2-7 0,-6-3-7 16,6-3-5-16,-1-2-6 0,6-1-5 16,-2-2-4-16,7 0-4 0,4-3-2 0,0 2-2 15,4-2 2-15,7 3 2 0,-2 0 2 16,1 3 1-16,5 1 1 0,-1 2 2 16,1 8-1-16,0-1 0 0,0 6 1 0,-1 3-1 15,1 3 0-15,-6 2-2 0,1 3-2 16,0 0 2-16,-5 6 8 0,0 0 12 0,0 1-8 15,0-1-11-15,-5 0 0 0,5 0 0 16,-5-1 0-16,5-2 0 0,-5 0 0 0,5-3 0 16,-5-2 0-16,0-1 0 0,4-3 0 15,2 1 0-15,-2-1 0 0,1-2 0 16,0-3 0-16,0 1 0 0,-5-1 0 0,5-3 0 16,-1 0 0-16,2 0 0 0,-6 1 0 15,0-3 0-15,4-1 0 0,-4 0 0 0,0-2 0 16,5 0 0-16,-5 0 0 0,0-6 0 15,0 0 0-15,0 0 0 0,6-2 0 16,-6-3 0-16,0 0 0 0,0 0 0 0,0-3-14 16,0 0-161-16,0-3-60 0,0-3-59 15,-6 0-83-15,6-2-131 0,0 0-185 16,-5-3-222-16,5 0-119 0,-4 0-32 0,4 2 50 16,-6-1 141-16,6 2 222 0</inkml:trace>
  <inkml:trace contextRef="#ctx0" brushRef="#br0" timeOffset="42907.323">18251 5716 81 0,'0'-10'624'0,"-6"-2"204"16,6 1 143-16,-4 0 91 0,-1 3-86 15,-5 0-193-15,5-1-178 0,0 4-169 0,0 2-120 16,0 0-79-16,0 3-53 0,5 3-40 15,-5 2-31-15,5 4-26 0,0 5-13 0,0 2-8 16,0 7-6-16,5 2-3 0,0 2-4 16,0 6 0-16,5 5 3 0,-5 4 6 0,5-1 5 15,-5 6-1-15,5-3 3 16,-1 3-8-16,-4-5-61 0,5-6 0 0,-5-3 0 16,0-6 0-16,-1-5 0 0,2-6 0 15,-2-2 0-15,1-3 0 0,-5-8 0 0,0-3 0 16,0-8 0-16,0-6 0 0,-5-8 0 15,5-5 0-15,-10-3 0 0,6-9 0 0,-6 0 0 16,0-6 0-16,0-1 0 0,0-1 0 16,1-2 0-16,-1 1 0 0,5 1 0 0,5 6 0 15,0 2 0-15,5 6 0 0,-1 3 0 16,7 8 0-16,3 3 0 0,1 7 0 0,0 4 0 16,4 8 0-16,6 3 0 0,-6 6 0 15,1 7 0-15,4 6 0 0,-4 3 0 16,0 8 0-16,-5 3 0 0,-1 5 0 0,1 4 0 15,-10 1 0-15,5 4 0 0,-10 2 0 0,0-2 0 16,-10-1 0-16,5 2 0 0,-5-7 0 16,-5 0 0-16,1-3 0 0,-6-5 0 15,6-6 0-15,-7-3 0 0,2-1 0 0,0-7 0 16,-1-3 0-16,0-4 0 0,1-4 0 16,-1-6 0-16,-4-4 0 0,4-4 0 15,-5-2 0-15,6-6 0 0,-6-3 0 0,6-1 0 16,-1-4 0-16,0-1 0 0,6 1 0 15,4-3 0-15,0 0 0 0,5 1 0 0,0-4 0 16,10 1 0-16,0 1 0 0,5 2 0 16,0-1 0-16,10 3 0 0,-1 2 0 0,0 2 0 15,11 3 0-15,-1 5 0 0,1-2 0 16,4 4 0-16,5 2 0 0,-4 1 0 16,4 0 0-16,-5 2-4 0,6 0-582 0,-11 0-322 15,5 0-265-15,-9 3-78 0,-1-2 22 16,1-1 77-16,-6 3 188 0,1-3 311 0</inkml:trace>
  <inkml:trace contextRef="#ctx0" brushRef="#br0" timeOffset="43173.61">18647 5771 209 0,'-4'-8'889'0,"-6"3"186"0,5-4 138 15,-5 4 115-15,5 2-6 0,0-3-428 16,0 4-247-16,5 2-118 0,0 0-444 0,5 2-85 15,0 4 0-15,0 2 0 0,5 4 0 16,-5 1 0-16,5 4 0 0,-1 8 0 0,1-1 0 16,0 7 0-16,0 2 0 0,-5 6 0 15,0-1 0-15,5 4 0 0,-10 1 0 0,4-1 0 16,1-3 0-16,0-3 0 0,-5-3 0 16,5-5 0-16,-5-4 0 0,5-5 0 15,-5-5 0-15,0-3 0 0,5-5-577 0,-10-6-319 16,5-6-248-16,0-5-87 0,0-3 13 15,5-2 73-15,0-4 177 0,0 1 274 0</inkml:trace>
  <inkml:trace contextRef="#ctx0" brushRef="#br0" timeOffset="43472.809">18898 5901 295 0,'9'-13'800'16,"-3"-1"186"-16,-2 0 128 0,-4 2 97 0,0 2-168 15,0-2-215-15,0 2-233 0,0-1-145 16,-4 3-94-16,4-1-70 0,-6 4-59 15,2-4-227-15,-1 4 0 0,-5 2 0 0,0 0 0 16,0 3 0-16,0 3 0 0,0 2 0 16,1 7 0-16,-6-2 0 0,5 7 0 0,0 2 0 15,1 4 0-15,3 1 0 0,2 1 0 0,-1 5 0 16,5-2 0-16,5 2 0 0,-1-2 0 16,2-1 0-16,3 1 0 0,6-3 0 15,-5-3 0-15,5-2 0 0,4-2 0 0,-4-4 0 16,5 0 0-16,-1-3 0 0,6-2 0 15,-6-2 0-15,6-1 0 0,-5-3 0 0,-1 0 0 16,6-1 0-16,-6 2-28 0,6-2-813 16,-6-2-248-16,6 3-132 0,-5-3-12 15,4 0 34-15,-4 0 110 0,-1 0 233 0,0-3 339 16</inkml:trace>
  <inkml:trace contextRef="#ctx0" brushRef="#br0" timeOffset="43750.58">19408 6196 482 0,'0'3'924'0,"0"3"200"15,0-6 169-15,-5 3 158 0,5-6-162 16,-5 0-201-16,5 0-548 0,-5-3-540 0,5 1 0 15,-5 0 0-15,0-1 0 0,5 0 0 16,-5 4 0-16,5-4 0 0,-5 4 0 0,5-2 0 16,0 2 0-16,0 0 0 0,0-4 0 15,5 3 0-15,0 0 0 0,0-3-1114 0,0 1-430 16,0 0 57-16,-5-1 119 0,10-2 163 16,-5 2 295-16,-5-2 426 0</inkml:trace>
  <inkml:trace contextRef="#ctx0" brushRef="#br0" timeOffset="43886.218">19423 6066 125 0,'0'0'846'0,"-6"0"218"15,2 0 159-15,-6 0 145 0,0-2 23 0,5 2-327 16,-5-3-306-16,5 0-406 0,0 1-352 16,1-1 0-16,-2 0 0 0,6 3 0 0,0-3 0 15,0 3 0-15,0-3 0 0,6 3 0 16,-6 3-148-16,4 0-754 0,1-3-300 16,0 6-98-16,0-4 16 0,0-2 69 0,0 3 171 15,0-3 311-15</inkml:trace>
  <inkml:trace contextRef="#ctx0" brushRef="#br0" timeOffset="44502.57">19917 5956 63 0,'-15'-8'506'0,"6"-1"140"0,-6-1 177 16,1 1 153-16,4 1-74 0,0 0-105 15,5 2-82-15,-4 0-84 0,3 2-122 0,6 0-97 16,-4-1-46-16,8 5-26 0,-4-3-19 15,10 3-137-15,-5 3-184 0,5 2 0 16,5 1 0-16,-6 2 0 0,6 6 0 0,-1 0 0 16,1 5 0-16,-5 3 0 0,0 6 0 15,-5 3 0-15,0 1 0 0,-5 2 0 16,0-1 0-16,-5-1 0 0,5-1 0 0,-5-3 0 16,0-4 0-16,5-4 0 0,-5-4 0 15,5-5 0-15,0 1 0 0,0-7 0 0,0-3 0 16,0-4 0-16,5-1 0 0,0-8 0 15,5 0 0-15,-5-3 0 0,4-5 0 0,1-3 0 16,5 0 0-16,-5-6 0 0,5 1 0 16,-6-1 0-16,1-2 0 0,5 2 0 0,-10 4 0 15,5-2 0-15,-5 4 0 0,-5 3 0 16,4 5 0-16,-4 1 0 0,0 1 0 16,0 7 0-16,0 3 0 0,-4 2 0 0,4 2 0 15,-5 3 0-15,5 7 0 0,-5-2 0 16,5 4 0-16,0 3 0 0,5 2 0 0,-5 1 0 15,5 1 0-15,5 1 0 0,-6 1 0 16,6-1 0-16,0-3 0 0,4 4 0 0,1-7 0 16,0 0 0-16,0-2 0 0,5-3 0 15,-6 0 0-15,6-2 0 0,-1-4-485 16,1 0-554-16,0 1-197 0,-1-6-41 16,0 2 40-16,6-4 101 0,-5 0 208 0,4-2 309 15</inkml:trace>
  <inkml:trace contextRef="#ctx0" brushRef="#br0" timeOffset="44753.901">20526 6147 617 0,'-6'0'945'16,"2"0"152"-16,-1-3 125 0,-5 3 103 0,5 0-265 16,0-3-287-16,5 1-160 0,-5-4-89 15,10 3-509-15,0-2-15 0,0-3 0 0,5-1 0 16,5 1 0-16,-1 0 0 0,6-4 0 15,5 4 0-15,-6 2 0 0,6 1 0 0,-1 2 0 16,1 3 0-16,-1 0 0 0,0 0 0 16,1 3 0-16,-1 0 0 0,-4 3 0 15,0-1 0-15,-5 3 0 0,-1 1-905 0,-4 1-289 16,0-1-100-16,-5-1 21 0,-5 3 80 16,-5 0 169-16,0 1 245 0,-5-2 311 15</inkml:trace>
  <inkml:trace contextRef="#ctx0" brushRef="#br0" timeOffset="44936.968">20746 6221 19 0,'-24'9'766'15,"-1"-1"221"-15,1-2 149 0,-1-2 119 0,0-1 56 16,6 3-258-16,0-3-274 0,4-1-161 16,5-2-351-16,0 0-267 0,10-2 0 0,0-1 0 15,5-3 0-15,4 1 0 0,12-1 0 16,-7-2 0-16,10 0 0 0,-3 2 0 0,3-2 0 16,0 3 0-16,0-1 0 0,1 0 0 15,0 1 0-15,-6 0 0 0,1 2 0 0,0-3 0 16,-5 1 0-16,-6 2-878 0,1-2-274 15,-5 1-107-15,-5 0 8 0,0-2 67 0,0 0 145 16,-5-2 232-16,0 0 296 0</inkml:trace>
  <inkml:trace contextRef="#ctx0" brushRef="#br0" timeOffset="45136.976">20775 6044 96 0,'-19'-16'621'0,"4"-1"233"16,-4-2 166-16,4 6 122 0,-4-1-56 16,9 2-148-16,-5 4-169 0,10 2-162 15,0 2-90-15,0 4-41 0,5 2-411 0,5 4-65 16,5 4 0-16,0 4 0 0,-1 6 0 15,1 4 0-15,5 2 0 0,0 3 0 0,-6 5 0 16,1 1 0-16,5-1 0 0,-5 2 0 0,-1-1 0 16,1-1 0-16,0-4 0 0,5-3 0 15,-5 1 0-15,-5-3 0 0,4-6 0 0,-3 0-101 16,-2-5-1210-16,1-5-111 0,0-4 30 16,-5-7 90-16,0-1 146 0,5-8 260 15,0-6 390-15</inkml:trace>
  <inkml:trace contextRef="#ctx0" brushRef="#br0" timeOffset="45469.084">21163 5939 252 0,'10'-15'836'0,"-10"-2"187"0,0 2 135 0,-5 5 115 16,-5-1-87-16,5 2-256 0,-4 4-243 16,-6 0-135-16,5 5-258 0,0 0-294 0,0 2 0 15,0 6 0-15,1 4 0 0,4 2 0 16,0 2 0-16,5 6 0 0,0 0 0 0,5 3 0 15,0 0 0-15,4 0 0 0,1 2 0 16,5-2 0-16,0-3 0 0,4-2 0 0,6-2 0 16,-1-4 0-16,-4-2 0 0,10-7 0 0,-6-2 0 15,-4-1 0-15,4-4 0 0,-4-4 0 16,-6-2 0-16,1-3 0 0,-1 0 0 16,-8-3 0-16,-2 0 0 0,-4-5 0 0,0 3 0 15,-4-4 0-15,-2-2 0 0,-8 2 0 0,4-1 0 16,-9-1 0-16,4-4 0 0,-5 7 0 15,1-3 0-15,4 6 0 0,0 2-288 0,1 3-353 16,3 6-154-16,7 1-196 0,-1 8-126 16,0-2-22-16,5 6 48 0,0 1 142 15,0 4 235-15,5-1 277 0</inkml:trace>
  <inkml:trace contextRef="#ctx0" brushRef="#br0" timeOffset="45736.884">21791 6155 150 0,'-6'0'822'16,"2"0"201"-16,-1-2 140 0,0-2 119 16,0 2-13-16,0-4-259 0,5 4-240 0,0-4-104 15,0 3-630-15,5 1-36 0,0 2 0 0,0 0 0 16,4 2 0-16,-3 3 0 0,3 4 0 15,1 2 0-15,0 5 0 0,-5 1 0 0,0 3 0 16,5 2 0-16,-6-1 0 0,2 2 0 16,-6-4 0-16,4-3 0 0,1 1 0 15,-5-4-853-15,0-1-698 0,0-6 34 0,0-6 113 16,-5-6 153-16,5-3 274 16,-4-7 459-16</inkml:trace>
  <inkml:trace contextRef="#ctx0" brushRef="#br0" timeOffset="45886.486">21810 5992 457 0,'-10'-17'1075'0,"5"7"194"16,-5-2 129-16,1 4 113 0,-1 0-118 0,1 2-487 16,3 4-724-16,2-3-182 0,-1 1 0 15,5 1 0-15,0 1 0 0,5-1 0 16,-1 3-92-16,2 0-992 0,3 0-247 0,1 3-66 16,-1-1 53-16,1 5 116 0,1-2 243 15,-2 1 423-15</inkml:trace>
  <inkml:trace contextRef="#ctx0" brushRef="#br0" timeOffset="46440.999">22345 5943 745 0,'-15'2'988'0,"1"-2"112"0,-1 0 77 15,0 0 66-15,5 0-371 0,5 3-316 0,-5 0-156 16,6 2-63-16,4 4-34 0,-6 1-22 16,6 7-92-16,6-1-189 0,-2 6 0 0,1 1 0 15,5 2 0-15,0 2 0 0,5-4 0 16,0 2 0-16,4-7 0 0,0-1 0 16,6-6 0-16,0-2 0 0,-1-5 0 0,1-6 0 15,-1-3 0-15,1-7 0 0,-1 2 0 0,-4-7 0 16,-1-2 0-16,1 0 0 0,-5-4 0 15,-6 1 0-15,1 0 0 0,-5 3 0 0,0 0 0 16,-5-1 0-16,0 1-13 0,-5 2-100 16,-4 3 28-16,-1 0 25 0,5 4 20 0,-5-2 15 15,0 5 8-15,1 1 6 0,3 0 2 16,2 6 9-16,-1 3 15 0,5 3 18 0,5-1 21 16,-5 7 21-16,10 1 29 0,-6 3-12 15,6 4-92-15,0 2 0 0,4 0 0 0,-4 5 0 16,5 1 0-16,0 2 0 0,0-2 0 0,-1 3 0 15,-4-1 0-15,0 0 0 0,4-3 0 16,-3 4 0-16,-7-4 0 0,1-2 0 0,0 3 0 16,0-6 0-16,-5 3 0 0,0-3 0 0,0 0 0 15,-5-3 0-15,0-2 0 0,0 0 0 16,1-4 0-16,-7 1 0 0,-3-3 0 16,4-3 0-16,-5-2 0 0,0-1 0 0,0-2 0 15,-4-3 0-15,4-3 0 0,-4-2 0 0,0-1-326 16,4-2-65-16,0-3-57 0,0-3-102 15,5 1-156-15,0-2-173 0,6-1-127 0,4-4-36 16,0 2 62-16,4-2 143 0,6 1 202 16</inkml:trace>
  <inkml:trace contextRef="#ctx0" brushRef="#br0" timeOffset="46820.214">22957 6001 270 0,'6'-3'760'16,"-6"0"180"-16,5 0 119 0,-5 0 83 15,0 1-166-15,4-1-211 0,2 0-199 0,-2-3-131 16,1 4-73-16,5-4-46 0,0 1-32 16,5-1-33-16,4 1-186 0,1 2-65 0,-1-2 0 15,6 1 0-15,0 2 0 0,4 0 0 16,0 2 0-16,1 0 0 0,-1 0 0 0,-5 2-259 15,6 0-327-15,-5 4-252 0,-6-3-267 0,0 5-89 16,2-2 5-16,-7-1 74 0,-9 3 179 16,0 1 262-16</inkml:trace>
  <inkml:trace contextRef="#ctx0" brushRef="#br0" timeOffset="47035.639">23144 6135 398 0,'-14'6'850'0,"3"-3"156"15,-3 0 103-15,4-1 78 0,0-2-212 0,5 4-252 16,-4-4-219-16,3 0-115 0,6 0-63 0,0-4-42 16,6-1-34-16,-2 0-60 0,11-4-190 15,-5 0 0-15,9 2 0 0,1-5 0 16,0 4 0-16,4 0 0 0,1 0 0 0,4 2 0 16,1 4 0-16,-6-2 0 0,5 2-95 0,-4 4-507 15,-6-2-284-15,2 4-257 0,-2 1-85 16,-4-2 6-16,-1-3 83 0,-4 0 187 0,-5 0 299 15</inkml:trace>
  <inkml:trace contextRef="#ctx0" brushRef="#br0" timeOffset="47321.901">23168 5780 450 0,'-19'-11'882'16,"4"-3"136"-16,0 3 84 0,5 0 70 15,-4 0-216-15,4-1-311 0,5 2-194 0,0 2-93 16,5-1-49-16,0 4-30 0,0-1-21 16,5 6-9-16,5 0-187 0,0 6-62 0,-1 2 0 15,1 6 0-15,1 5 0 0,3 3 0 0,-4 8 0 16,0 4 0-16,0 4 0 0,-1 7 0 16,1-2 0-16,0 5 0 0,-1-1 0 0,2-3 0 15,3 0 0-15,-4-5 0 0,5-4 0 16,-1-5 0-16,1-4 0 0,-1-5 0 0,1-2 0 15,-5-4-714-15,5-8-422 0,-5-4-137 16,-1-3-18-16,6-3 51 0,-9-2 128 0,3-6 257 16,1 0 368-16</inkml:trace>
  <inkml:trace contextRef="#ctx0" brushRef="#br0" timeOffset="47701.793">23988 5749 250 0,'4'-11'823'0,"-4"0"173"16,-4 0 101-16,4 3 69 0,-10-3-141 15,-1 0-267-15,-3 3-273 0,4-3-146 0,-4 2-82 16,-1 1-47-16,0 2-36 0,1 1-24 16,-1 2-10-16,5 3-2 0,-5 3-1 0,6 2-91 15,-6 7-46-15,5-1 0 0,0 5 0 16,5 7 0-16,-5 2 0 0,5 2 0 0,5 3 0 15,-4 1 0-15,8 2 0 0,1 3 0 0,5-4 0 16,0 1 0-16,5-2 0 0,0-7 0 0,9 2 0 16,-4-10 0-16,4 0 0 0,1-7 0 15,-1-6 0-15,1-3 0 0,4-6 0 0,-4-2 0 16,-6-6 0-16,1-2 0 0,0-3 0 0,-6-4 0 16,0-2 0-16,1-3 0 0,-9 4 0 15,-2-3 0-15,-4 1 0 0,-4 2 0 0,-2 2 0 16,-3-3 0-16,-6 3 0 0,-4 2 0 15,-6 2 0-15,0 0 0 0,1 7-53 0,-5 3-981 16,-1 6-223-16,5 2-50 0,-4 5 30 0,-1 4 79 16,6 1 185-16,-5 5 301 0</inkml:trace>
  <inkml:trace contextRef="#ctx0" brushRef="#br0" timeOffset="49900.606">17892 7485 348 0,'-10'2'798'0,"1"-2"173"0,-6 0 115 15,5 0 84-15,-4 0-195 0,-1 0-221 16,5 0-187-16,0 0-131 0,0 0-88 0,6 0-61 15,4 0-48-15,0 0-44 0,9-2-178 16,1 2-17-16,9-3 0 0,2 3 0 0,8 0 0 16,1 0 0-16,4 0 0 0,0-3 0 15,0 3 0-15,5-3 0 0,1-2-159 16,-6 1-137-16,-4 0-51 0,-1 1-82 16,0 0-105-16,-9 0-98 0,-5 3-77 0,-1 0-41 15,-9 0 11-15,0 3 91 0,-10 3 145 16,-4-2 162-16,-1 5 163 0,-10 0 151 0,0 1 131 15,-4-2 113-15,-1 4 112 0,-4-1 108 16,-5 0 100-16,-1 0 49 0,1-3-6 0,-1 0-35 16,1-2-63-16,0 0-80 0,5-1-97 15,4-2-70-15,0-1-43 0,6-2-35 0,4 4-29 16,5-4-25-16,10 0-21 0,0 0-19 16,5 0-12-16,5-4-6 0,10 4-4 15,-1-5-5-15,6 2-8 0,-1-2-9 0,6-1-9 16,-1-2-5-16,5 0-15 0,1-3-27 0,-6 2-37 15,1-2-39-15,-6 3-38 0,1-3-39 16,-6 3-36-16,-4 0-28 0,0-1-13 16,-5 0 8-16,-10 2 22 0,0 1 30 0,-6 1 48 15,-3-1 66-15,-6 1 88 0,-4-1 88 16,-6 3 61-16,0 1 41 0,1-1 26 16,-11-3 14-16,1 4-19 0,0-2-36 0,-1 2-25 15,-4-4-14-15,-5 4-11 0,5-1-5 16,0-2-1-16,4 5-1 0,6 0-5 0,0 0-7 15,4 5-8-15,10 4-9 0,1 4-7 16,9 4-7-16,0 5-3 0,10 3-1 0,4 2-4 16,12 3-8-16,-2 1-12 0,10 2-11 15,5-3-10-15,1-2-11 0,4-3-21 0,5-3-43 16,5-5-67-16,-5-7-76 0,5-2-96 16,1-5-186-16,-1-3-274 0,-5-5-277 15,0-6-102-15,-5-3-13 0,-4-2 48 0,-6-4 161 16,1-2 278-16</inkml:trace>
  <inkml:trace contextRef="#ctx0" brushRef="#br0" timeOffset="50136.469">18310 7429 18 0,'-21'-21'595'0,"2"-2"160"15,-6 1 156-15,1 3 113 0,-1-4-27 0,6 7-227 16,-1 0-171-16,6-1-136 0,4 3-133 16,0 1-92-16,10 2-47 0,0 2-15 0,5 1-10 15,4 2 9-15,6 1 16 0,5 2 17 16,0 0 10-16,4 6-52 0,5 2-166 0,-4 4 0 15,4 4 0-15,-4 4 0 0,-1 5 0 16,-4 6 0-16,0 5 0 0,-5 3 0 0,-6 2 0 16,1 4 0-16,0-1 0 0,-5 3 0 15,-5 1 0-15,0-4 0 0,-5-3 0 16,5 1 0-16,-5-5-545 0,0-4-271 0,0-6-284 16,0-7-107-16,0-6-12 0,5-6 47 15,-4-5 147-15,8-8 286 0</inkml:trace>
  <inkml:trace contextRef="#ctx0" brushRef="#br0" timeOffset="50758.354">19246 7139 483 0,'24'-19'921'0,"-4"3"165"0,-11-1 128 15,-3 4 100-15,-6 1-220 0,0 4-323 0,-10 0-223 16,0 0-140-16,-5 2-113 0,-9 3-238 15,-1 3-57-15,1 0 0 0,-5 3 0 0,-1 5 0 16,1 1 0-16,-1 2 0 0,5 3 0 16,1 2 0-16,4 3 0 0,10 1 0 0,1-1 0 15,4 3 0-15,5 0 0 0,10 3 0 16,4-3 0-16,6 6 0 0,4-1 0 16,1 0 0-16,9 4 0 0,-4 2 0 0,4-2 0 15,-5 2 0-15,1 3 0 0,-5-1 0 16,-1 1 0-16,-10 2 0 0,7 1 0 0,-12 0 0 15,1 0 0-15,0-1 0 0,-5 1 0 16,-5 0 0-16,-5-4 0 0,0 1 0 0,0 0 0 16,-10-3 0-16,5-2 0 0,-5-1 0 0,-4-3 0 15,4-2 0-15,-4-2 0 0,4-4 0 16,0-3 0-16,1 0 0 0,-1-4 0 16,5-1 0-16,1-3 0 0,3 1 0 15,2-4 0-15,4 3 0 0,0-2 0 0,4-1 0 16,2 0 0-16,-2 4 0 0,11 0 0 0,-5 1 0 15,-1 1 0-15,6 6 0 0,0 2 0 16,0 3 0-16,-5 3 0 0,4 5 0 0,1 1 0 16,-6 4 0-16,1 2 0 0,1 1 0 0,-2 3 0 15,1 1 0-15,0-1 0 0,-5 3 0 16,-1-2 0-16,2 2 0 0,-2-3 0 16,1 1 0-16,0-1 0 0,0-3 0 0,-5 2 0 15,5-8 0-15,-5-1 0 0,5-3 0 0,0-4 0 16,-5-5 0-16,0 1 0 0,0-6 0 15,5-4 0-15,-5 2 0 0,0-5 0 0,0 0 0 16,0-2 0-16,0-3 0 0,0 2 0 16,0-8 0-16,-5 2 0 0,5-3 0 0,0-6 0 15,0-4 0-15,-5 2 0 0,5-6 0 16,5-1-293-16,-5-2-784 0,0-3-186 0,0-3-36 16,5-4 40-16,0-1 91 0,0-6 206 15,-1-3 334-15</inkml:trace>
  <inkml:trace contextRef="#ctx0" brushRef="#br0" timeOffset="51696.951">19560 7129 33 0,'-6'0'499'0,"2"0"128"0,-1-3 135 16,0 0 146-16,0 0-48 0,0 3-121 15,5-5-101-15,0-1-84 0,0 1-94 0,0-4-105 16,5 1-68-16,0 0-30 0,5 3-14 16,0-4-17-16,5 6-12 0,4 3-14 15,0 3-20-15,2 6-31 0,-2 1-149 0,-4 10 0 16,4 2 0-16,0 6 0 0,-4 2 0 15,-5 6 0-15,0 0 0 0,-5-1 0 16,0 1 0-16,0 0 0 0,-5-5 0 0,5-4 0 16,-5-2 0-16,0-8 0 0,0-1 0 15,0-8 0-15,0-5 0 0,0-6 0 0,0-5 0 16,0-6 0-16,4-2-77 0,2-6-120 16,-2-3 9-16,6-1 19 0,0-1 28 15,0-1 28-15,0 1 30 0,-1 2 23 16,1-2 22-16,-5 2 15 0,5 3 12 0,-5 2 15 15,-5 4 27-15,4 2 33 0,-4 3 34 0,0 3 30 16,-4-1 23-16,4 4 11 0,-5 5 3 16,0 0 0-16,0 5-33 0,-4 7-132 0,3-2 0 15,6 5 0-15,-4 1 0 0,4 4 0 16,4 1 0-16,2 2 0 0,-2 1 0 16,11 1 0-16,0-3 0 0,-1 0 0 0,6-2 0 15,5-1 0-15,-6-5 0 0,6 0 0 16,4-6 0-16,-5-2 0 0,6-2 0 0,-5-4-789 15,-1 0-331-15,0-2-143 0,1 0-14 16,-1-4 51-16,1-2 132 0,-6 2 251 16,2-6 352-16</inkml:trace>
  <inkml:trace contextRef="#ctx0" brushRef="#br0" timeOffset="51888.439">20305 7261 595 0,'-10'-3'1003'0,"0"1"163"0,0-1 142 16,1-3 124-16,-1 4-218 0,5-1-358 0,0-3-239 15,0 0-617-15,10 1 0 0,0 0 0 16,5-4 0-16,0 4 0 0,4-1 0 0,1 1 0 16,0 2 0-16,4 1 0 0,1-2 0 15,0 2 0-15,-1 2 0 0,1 0 0 0,4 0-419 16,1 0-675-16,-5 2-177 0,-1-2-11 16,6-2 61-16,-6-1 88 0,0-3 179 0,2 1 351 15</inkml:trace>
  <inkml:trace contextRef="#ctx0" brushRef="#br0" timeOffset="54221.36">20761 6961 57 0,'0'-6'390'15,"-5"3"96"-15,5-2 105 0,0 2 53 16,0-3-15-16,0 3 7 0,-5 1-4 0,5-1-35 16,0 0-60-16,-5 3-70 0,5 0-88 15,-5 0-96-15,1 3-71 0,4 2-38 0,-6 4-19 16,1-1-13-16,5 8-1 0,0 2 2 15,0 0-1-15,0 4-3 0,5 4-2 0,5 1-3 16,0 1-3-16,0-3-12 0,4 2-25 16,1-2-94-16,5-3 0 0,0-3 0 0,-1-2 0 15,6-6 0-15,0-6 0 0,3-5 0 16,-3-2 0-16,0-7 0 0,-6-2 0 16,1-2 0-16,0-4 0 0,-5 1 0 0,-6-2 0 15,1 0 0-15,-5 1 0 0,-5 0 0 16,0 1 0-16,-5-1 0 0,0 4 0 0,-5-1 0 15,6 3-14-15,-11 0 4 0,5-1 2 16,-5 4 6-16,5 0 2 0,-5 0 3 0,0 2-1 16,6 0-2-16,4 4-2 0,-5 2-2 15,5 0-1-15,5 6-1 0,0 2-2 0,0 6 1 16,5-1 4-16,5 4 8 0,-5 2 15 16,10 3 13-16,0 0-27 0,-1 3-6 15,1 3 0-15,0 0 0 0,0 2 0 0,4 0 0 16,-4 3 0-16,4 0 0 0,-4 0 0 15,-1 0 0-15,1-3 0 0,-5 1 0 0,0-1 0 16,0 0 0-16,-6-2 0 0,2-3 0 16,-6 0 0-16,-6 0 0 0,2-3 0 0,-1-3 0 15,-5 1 0-15,-5-4 0 0,0-2 0 16,1-3 0-16,-1 0 0 0,-4-6 0 0,-1-1 0 16,0-2 0-16,-4-2 0 0,4-6 0 15,-4 1 0-15,4-3 0 0,-4 0 0 0,9-4 0 16,-4-2 0-16,4 1 0 0,5-1 0 15,5 0 0-15,0-2-110 0,0-1-177 16,5 0-48-16,5 1-105 0,0 0-170 0,4-4-211 16,-3 4-195-16,9-1-73 0,-6-2 11 15,10 2 106-15,-4-2 193 0,5 0 253 16</inkml:trace>
  <inkml:trace contextRef="#ctx0" brushRef="#br0" timeOffset="54602.341">21482 7107 44 0,'-5'-3'481'0,"5"0"124"0,0 3 130 16,-5-3 145-16,5 3-33 0,0-3-62 0,0 3-65 16,-5 0-60-16,5 0-65 0,0 0-84 15,-5 0-86-15,5 0-63 0,0 0-38 16,5 0-107-16,-5 0-217 0,5-2 0 0,5 2 0 16,-5-6 0-16,10 3 0 0,-1 0 0 15,1 1 0-15,5 0 0 0,-1-1 0 16,6 0 0-16,-6 0 0 0,6 0 0 0,-1 3 0 15,1 0 0-15,0 3 0 0,-6 0 0 16,0 0-130-16,-4 2-370 0,0 0-87 0,-1 4-132 16,-3-1-142-16,-7 0-153 0,1 0-53 15,-5 4 37-15,0-4 120 0,-9 3 184 16,3 0 215-16</inkml:trace>
  <inkml:trace contextRef="#ctx0" brushRef="#br0" timeOffset="54792.831">21707 7214 426 0,'-19'6'687'0,"-1"-3"203"0,0-3 152 0,1 2 41 16,-1-2-138-16,6 3-122 0,-1-3-107 15,0 0-131-15,5 0-98 0,6 0-80 0,-7 0-307 16,11 0-100-16,-4 0 0 0,8 0 0 16,2 2 0-16,-1 2 0 0,4-2 0 15,6 1 0-15,-1-3 0 0,1 3 0 0,5 0 0 16,4-1 0-16,1-2 0 0,0 0 0 16,-1-2 0-16,1-1 0 0,4-3 0 15,-5 0 0-15,1 1-336 0,0 0-884 0,-1-4-129 16,1 1 3-16,-1-3 70 0,0 3 127 15,1-4 263-15,-1 2 372 0</inkml:trace>
  <inkml:trace contextRef="#ctx0" brushRef="#br0" timeOffset="55392.272">22134 6999 89 0,'-15'-3'844'16,"5"-3"182"-16,-4 2 111 0,4-5 91 0,-5-2 38 15,6 3-414-15,-2-1-271 0,7-2-132 16,-6 0-69-16,10 0-57 0,-5 0-307 16,5 0-16-16,5 0 0 0,-1 3 0 0,2 3 0 15,3-4 0-15,-3 6 0 0,3 1 0 16,1 2 0-16,5 0 0 0,-5 2 0 0,-1 1 0 16,-4 3 0-16,5-3 0 0,0-1 0 15,-5 3 0-15,5-2 0 0,-6 0 0 16,2-3 0-16,-2 3 0 0,-4-3 0 0,5 3 0 15,-5-3 0-15,0 0 0 0,5 0 0 16,-5 0 0-16,0-3 0 0,0 3 0 0,0 0 0 16,0-3 0-16,0 3 0 0,0 0 0 15,5-3 0-15,0 3 0 0,0 0 0 0,0 0 0 16,-1 3 0-16,1 3 0 0,0-1 0 16,0 4 0-16,0-1 0 0,0 6 0 15,-5-1 0-15,0 1 0 0,0 2 0 0,0 2 0 16,0 0 0-16,-5 2 0 0,0-1 0 15,0 3 0-15,0-6 0 0,0 4 0 16,5-4 0-16,-4-1 0 0,4-4 0 0,-5 0 0 16,5-3 0-16,0-2 0 0,0-2 0 15,0 2 0-15,5-3 0 0,-5 0 0 0,4-3 0 16,-4 2 0-16,5-2 0 0,5 0 0 16,0 0 0-16,-5 0 0 0,10-2 0 15,-1-1 0-15,1-3 0 0,4 3 0 0,2-1 0 16,-2-2 0-16,0 0 0 0,2 4 0 15,3-4 0-15,0 1 0 0,6-1 0 0,-6 3 0 16,5-2 0-16,-4 2 0 0,5-3 0 0,-1 3 0 16,-4 1 0-16,-1-4 0 0,1 4 0 15,-1-1 0-15,-10 0 0 0,1 0 0 0,0 0 0 16,-10 1-284-16,0 2-419 0,-5 0-121 16,0 0-157-16,-5-3-113 0,0 3-22 0,-4 3 50 15,-2-3 143-15,1 2 209 0,-4 1 267 16</inkml:trace>
  <inkml:trace contextRef="#ctx0" brushRef="#br0" timeOffset="60954.855">19805 8588 526 0,'-5'-3'839'0,"5"3"151"16,-5-3 98-16,0 3 24 0,0 0-240 15,0 0-227-15,0-2-192 0,5 2-132 16,-4-4-87-16,4 4-61 0,4-5-47 0,1 0-42 16,0-1-30-16,10-2-18 0,0 0-10 0,0 0-5 15,4-1-6-15,0 4-5 0,1-1-3 16,0 4-2-16,-1 2 1 0,-4 2 1 0,0 4-1 16,-1 5 2-16,-3 2 2 0,-7 4 1 15,1 2-1-15,-5 4 1 0,0 1-2 16,-5 1-1-16,-5 0-3 0,5 0-1 0,-5-3-3 15,1 0-1-15,-6-6 0 0,5-2 1 16,0-3-3-16,1 0-5 0,-1-5-3 16,0-3-7-16,5-1-4 0,0-2-6 0,5-2 1 15,0-1 4-15,5 0 3 0,0-3 8 16,5 4 5-16,5-4 3 0,-1 0 2 0,6 1 2 16,-6 2-1-16,7 1-1 0,-2 2-1 15,-4 0 2-15,4 2 0 0,-4 4 0 16,4-1 1-16,-4 4 8 0,-5-1 11 15,0 3 14-15,-5 3 16 0,-1-3 12 0,-4 3 11 16,0 0 6-16,-4 0 0 0,-1-1-1 0,0 1-2 16,-5 0-6-16,0-4-70 0,-4 2 0 15,-1-1 0-15,0-3 0 0,-4-3 0 0,4 1 0 16,-4-1 0-16,-2-1 0 0,7-4 0 16,-6 0 0-16,6 0 0 0,-6-4 0 15,10 2 0-15,-5-1 0 0,5 1 0 0,6-5 0 16,-1 5 0-16,5-3-87 0,0 2-164 15,5-3-52-15,-1 3-92 0,2-3-157 0,3 2-210 16,1-2-234-16,5 0-93 0,0 1-11 16,-1-4 84-16,1 4 175 0,4-4 247 15</inkml:trace>
  <inkml:trace contextRef="#ctx0" brushRef="#br0" timeOffset="61289.995">20315 8828 700 0,'-6'5'1042'0,"2"-2"151"0,-1 2 124 15,-5-1 94-15,5-4-313 0,5 2-398 16,-5-2-229-16,0 2-212 0,5-4-259 0,5 2 0 16,0-2 0-16,0-2 0 0,0-1-97 15,5 2-400-15,-6 1-392 0,2-1-271 0,3-3-98 16,1 1 6-16,0-3 64 0,-5-1 192 15,10-5 376-15</inkml:trace>
  <inkml:trace contextRef="#ctx0" brushRef="#br0" timeOffset="61565.468">20594 8445 527 0,'-15'-9'942'15,"0"4"124"-15,1-3 92 0,-6 5 76 16,1-3-230-16,-1 3-385 0,6 3-195 0,-6 3-97 15,5 0-68-15,6 3-40 0,-6 4-17 16,10 4 3-16,-5 5-200 0,10 1-5 0,0 5 0 16,5 5 0-16,0 3 0 0,5 3 0 15,0 5 0-15,4 1 0 0,6-1 0 16,-5 3 0-16,9-3 0 0,-4-2 0 0,4-3 0 16,5-3 0-16,-4-2 0 0,4-6 0 15,-4-4 0-15,-1-4 0 0,1-6 0 16,-1-3 0-16,-4-2 0 0,0-6-397 0,-6-3-605 15,6-3-228-15,-5-2-57 0,-5-3 33 16,0-3 91-16,-6-3 201 0,6-2 322 0</inkml:trace>
  <inkml:trace contextRef="#ctx0" brushRef="#br0" timeOffset="62030.369">20751 8637 658 0,'-10'-13'962'0,"0"-6"134"0,5 5 106 0,-5-1 92 16,6 5-303-16,-1 1-314 0,5-2-165 15,0 3-97-15,5 3-75 0,-1-1-296 0,2 3-44 16,3 1 0-16,6 2 0 0,0 0 0 16,-1 5 0-16,1-2 0 0,5 5 0 15,0 0 0-15,-6 6 0 0,1 0 0 0,0 3 0 16,-5 5 0-16,-1 0 0 0,1 0 0 16,-5 3 0-16,0-1 0 0,-5 1 0 15,0 0 0-15,0-3 0 0,0-3 0 0,-5-2 0 16,5-3 0-16,-5-6 0 0,5 1 0 15,-4-7 0-15,4-2 0 0,0-6-119 0,0-2-94 16,0-6-8-16,4-2 6 0,-4-4 20 16,10-2 28-16,-5 1 32 0,0-4 32 0,5 3 33 15,-6-4 52-15,6 2 39 0,-5 2 24 16,5 0 17-16,-5 5 20 0,-1 1 24 16,2 2 10-16,-6 6 14 0,5 0 18 0,-5 2 14 15,0 0 3-15,0 6 0 0,-5 0-5 16,5 3-66-16,-6 3-94 0,6 2 0 0,-4 3 0 15,4 3 0-15,-5 0 0 0,5 5 0 16,0-3 0-16,0 6 0 0,5-2 0 16,-1 2 0-16,2 0 0 0,-1 0 0 0,5-3 0 15,4 0 0-15,-4-2 0 0,10-3 0 16,-5 0 0-16,-1-3 0 0,1-3 0 16,4 0 0-16,1-2-611 0,-1-4-254 0,1-2-243 15,0-2-69-15,4-4 2 0,-4-2 34 16,5-6 132-16,-1 0 271 0</inkml:trace>
  <inkml:trace contextRef="#ctx0" brushRef="#br0" timeOffset="62239.84">21340 8627 649 0,'-20'2'963'0,"6"-2"131"0,-1 3 104 0,0-3 95 16,5 3-299-16,0-3-324 0,1 0-172 15,3 0-87-15,6-3-57 0,6 3-287 0,-2-3-67 16,6-2 0-16,5-1 0 0,0 1 0 15,0-3 0-15,9 2 0 0,-5 0 0 0,6-2 0 16,-6 5 0-16,1-3 0 0,0 1 0 16,-6 3 0-16,1-1-17 0,0 3-676 15,-5-3-201-15,-5 3-220 0,-1 0-86 0,2 3 7 16,-6-3 81-16,-6 3 175 0,2-3 252 16</inkml:trace>
  <inkml:trace contextRef="#ctx0" brushRef="#br0" timeOffset="62404.402">21437 8549 607 0,'-9'-5'867'0,"-1"-3"161"0,-5 2 112 15,5 3 11-15,1 0-204 0,-1 1-220 0,0-1-205 16,5 3-114-16,5 3-55 0,-5-1-40 16,10 4-185-16,-5 2-128 0,5 3 0 0,5 6 0 15,0-1 0-15,-1 7 0 0,1-1 0 16,0 2 0-16,5 1 0 0,0-3 0 16,-6 3 0-16,6-3-49 0,-5-3-1063 0,0-2-234 15,5-1-50-15,-6-4 60 0,6-2 121 16,-5-7 243-16,5-3 394 0</inkml:trace>
  <inkml:trace contextRef="#ctx0" brushRef="#br0" timeOffset="63056.884">21663 8445 319 0,'-5'-4'909'15,"1"2"180"-15,4-4 127 0,-6 4 113 16,-3-2-88-16,3 0-339 0,2 1-248 0,4 3-147 15,-5-3-482-15,0 6-25 0,5-3 0 16,5 5 0-16,-5 3 0 0,5 6 0 0,-1 0 0 16,7 3 0-16,-1 2 0 0,4 0 0 15,-4 3 0-15,4-3 0 0,7 4 0 0,-7-4 0 16,1-3 0-16,4-2 0 0,1-3 0 16,-6-6 0-16,6-1 0 0,0-2 0 0,-5-4 0 15,4-7 0-15,-4 1 0 0,0-3 0 16,-5-3 0-16,-1 0 0 0,1-3 0 15,-5 1 0-15,-5 0 0 0,5-1 0 0,-5 1 0 16,-5 2-42-16,0 0 3 0,0 3 17 16,0 0 11-16,-4 3 4 0,3-4 4 0,-3 7 0 15,3 0-1-15,2-1-1 0,-1 6 2 16,5 2 6-16,0 2 16 0,0 4 21 16,5 0 27-16,-1 6-57 0,2 3-10 0,3-1 0 15,1 6 0-15,5 0 0 0,-5 3 0 16,5 3 0-16,4-1 0 0,1 4 0 0,-1-1 0 15,1 3 0-15,4 0 0 0,1-3 0 16,-6 1 0-16,1-4 0 0,0 1 0 16,-5-1 0-16,-1-2 0 0,-4-2 0 0,-10-1 0 15,5-1 0-15,-10-1 0 0,5-4 0 16,-10 1 0-16,-4-3 0 0,-1-1 0 0,-5-4 0 16,0-1 0-16,-4-6 0 0,-1 2 0 15,1-8 0-15,-6 2 0 0,2-6 0 0,-2-3-26 16,1-3-667-16,-1-2-164 0,1-7-251 15,-1 2-80-15,5-7 11 0,6-5 80 0,4-1 141 16,5-5 229-16</inkml:trace>
  <inkml:trace contextRef="#ctx0" brushRef="#br0" timeOffset="63316.2">21938 8249 514 0,'5'-14'995'15,"-5"6"177"-15,0-1 141 0,0 4 125 16,-5-1-171-16,5 4-354 0,0 2-334 0,0 0-579 15,0 2 0-15,9 0 0 0,1 2 0 16,1 1 0-16,3 0 0 0,6 4 0 16,-1 0 0-16,6 1 0 0,-1 1 0 0,-4 3 0 15,4 6 0-15,1-1 0 0,-6 6 0 0,1 2 0 16,0 1 0-16,-1 4 0 0,-4 2 0 16,0 5 0-16,-5-1 0 0,-6 6 0 0,1-2 0 15,0 1 0-15,-5-1 0 0,0-1 0 16,0-5 0-16,0 0 0 0,0-9 0 0,-5-2-1123 15,5-5-313-15,-5-9 4 0,5-6 84 16,0-5 132-16,-4-5 258 0,4-9 421 0</inkml:trace>
  <inkml:trace contextRef="#ctx0" brushRef="#br0" timeOffset="63599.434">22447 8398 346 0,'-9'2'756'0,"-1"4"175"15,0-3 122-15,1-1 85 0,4-2-213 16,0 3-209-16,5-3-163 0,0 0-124 0,5 0-74 16,4-3-46-16,1 1-27 0,5-1-25 15,4-3-116-15,1 4-141 0,5-4 0 0,-1 1 0 16,0 2 0-16,1 0 0 0,5 3 0 15,-6 0 0-15,1 0 0 0,-6 3 0 0,1 0-166 16,-1 5-274-16,-4-3-131 0,-5 6-169 16,0-2-204-16,-5 4-132 0,-5-1-36 0,-5 2 49 15,0-1 142-15,-5 1 215 0,1 0 275 16</inkml:trace>
  <inkml:trace contextRef="#ctx0" brushRef="#br0" timeOffset="63769.106">22600 8544 163 0,'-15'0'849'0,"1"0"204"0,-1 2 125 16,0-2 107-16,0 3-10 0,5-3-323 0,0 0-272 15,6 3-150-15,-1-3-304 0,5 0-226 16,0 0 0-16,5 0 0 0,5-3 0 0,-1-2 0 16,6 2 0-16,-1-2 0 0,1-1 0 15,0 3 0-15,5-2 0 0,-1 2 0 16,1 0 0-16,-1 1 0 0,1-1 0 0,0 3-439 16,-1 0-843-16,-4 0-103 0,0 0 19 0,-1 0 84 15,6-3 156-15,0-3 292 0,5 1 390 16</inkml:trace>
  <inkml:trace contextRef="#ctx0" brushRef="#br0" timeOffset="64181.996">22894 8392 180 0,'-10'3'642'15,"-5"0"145"-15,10-3 124 0,1 0 124 0,-2 2-122 16,6-2-176-16,6 0-148 0,-2 3-96 16,1-3-69-16,5 0-70 0,0-3-36 0,5 3-18 15,-6-5-9-15,6-1-74 0,0-2-217 16,-5-3 0-16,5-3 0 0,-1-2 0 0,1-1 0 16,0-2 0-16,-5 0 0 0,-1-1 0 15,1 0 0-15,0 4 0 0,-5 0 0 0,-5-1 0 16,5 6 0-16,-5-3 0 0,0 6 0 15,-5-1 0-15,0 4 0 0,5 2 0 0,-5 1 0 16,0 2 0-16,1 0 0 0,-2 2 0 0,1 4 0 16,1 2 0-16,4 0 0 0,0 4 0 15,0 2 0-15,0 1 0 0,0 3 0 16,4 4 0-16,1-3 0 0,1 6 0 0,3 0 0 16,-4 2 0-16,5-2 0 0,0 3 0 0,-1-3 0 15,6-3 0-15,-5-1 0 0,4-1 0 0,-3-4 0 16,3-2 0-16,-4 0-936 0,4-6-312 15,-4-2-83-15,0-4 26 0,0-7 79 0,-5 0 188 16,4-9 299-16</inkml:trace>
  <inkml:trace contextRef="#ctx0" brushRef="#br0" timeOffset="64612.848">23379 8130 844 0,'0'-8'1097'0,"0"0"139"16,0 2 114-16,-5 1 108 0,5 1-360 15,-4 2-328-15,4 2-432 0,0-3-338 0,4 6 0 16,1-3 0-16,1 2 0 0,3 2 0 16,1-2 0-16,5 4 0 0,-1-1 0 0,-4 4 0 15,5 1 0-15,0 1 0 0,-6 3 0 0,1 0 0 16,0 6 0-16,-10-1 0 0,5 3 0 0,-5 2 0 16,-5 2 0-16,0-2 0 0,-5 3 0 15,1 1 0-15,-6 0 0 0,0-3 0 0,0-1 0 16,1 1 0-16,-6-5 0 0,6-1 0 15,-7-2 0-15,7-6 0 0,-1 0 0 16,0-6 0-16,0-5 0 0,1 0 0 0,4-5 0 16,0-6 0-16,1 0 0 0,4-3 0 0,0 0 0 15,5-2 0-15,0 1 0 0,0-1 0 0,5 2 0 16,5 1 0-16,-6 2 0 0,6 0 0 16,0 2 0-16,4 1 0 0,-3 2 0 0,-1 3 0 15,4 1 0-15,1 2 0 0,-6 2 0 16,6 1 0-16,0 3 0 0,0 2 0 15,-1-2 0-15,6 2 0 0,-5 0 0 0,0 1 0 16,-1-2 0-16,6 2 0 0,-5 0 0 0,4-4 0 16,1 0 0-16,0 1 0 0,-1-1 0 0,0-2-682 15,2-3-271-15,-7-3-208 0,6 0-75 0,-1-1 17 16,0-2 109-16,-4-6 192 0,5 4 271 16</inkml:trace>
  <inkml:trace contextRef="#ctx0" brushRef="#br0" timeOffset="65530.015">23733 8199 571 0,'-10'-9'992'0,"-1"1"143"0,2 0 88 16,-1 2 91-16,1 1-221 0,3 0-341 15,2-1-200-15,-1 3-87 0,5-2-371 0,5 2-94 16,-1 0 0-16,2 3 0 0,3 0 0 0,6 3 0 16,-5 0 0-16,5 5 0 0,-6 0 0 15,6 3 0-15,-5 3 0 0,4 6 0 0,-9-2 0 16,5 4 0-16,-5 1 0 0,-5 2 0 15,5 0 0-15,-5-1 0 0,0-2 0 0,0 1 0 16,0-4 0-16,0-2 0 0,0-1 0 0,0-5 0 16,0-2 0-16,5-5 0 0,-5-1 0 0,5-6 0 15,0 1 0-15,0-6 0 0,-1-4-134 16,2 2-116-16,3-7 56 0,1 1 52 0,0-4 42 16,-5-2 34-16,5 2 39 0,-1-1 62 15,1-4 64-15,0 3 48 0,0-1 31 0,0-1 28 16,-1 2 12-16,-4 3-188 0,0-1-30 15,0 6 0-15,-5 0 0 0,0 7 0 0,0-2 0 16,0 4 0-16,0 2 0 0,-5 6 0 16,0 2 0-16,0 4 0 0,0 1 0 0,1 1 0 15,4 6 0-15,-6 0 0 0,6-1 0 0,0 1 0 16,0 2 0-16,0 3 0 0,6-3 0 0,-2 1 0 16,1 2 0-16,5-3 0 0,0-3 0 15,-1 4 0-15,6-3 0 0,0-1 0 0,0-2 0 16,-1 0 0-16,7-6 0 0,-2 0 0 15,0-2 0-15,6-4 0 0,-1-2 0 0,6-5 0 16,-1-6-396-16,1-1-46 0,-1-1-56 16,0-6-84-16,1-1-85 0,-5-2-44 0,-1-2 23 0,-10 2 93 15,7-4 179-15,-12 4 229 0,1-2 266 16,-5 2 261-16,0-1 210 0,-10 1 131 16,0 6 59-16,-5-4 11 0,5 7-42 0,-5 2-90 15,1 2-103-15,-6 4-319 0,5 2-197 0,0 3 0 16,5 3 0-16,-4 2 0 0,4 4 0 15,0 5 0-15,0-1 0 0,5 6 0 16,0-2 0-16,5 6 0 0,0-1 0 0,0-3 0 16,4 3 0-16,6 0 0 0,-5 0 0 0,5-3 0 15,0-3 0-15,-1 4 0 0,6-6 0 0,-1-3 0 16,1 0 0-16,0-5 0 0,4-1 0 0,0-5 0 16,-4-5 0-16,0-1 0 0,-1-2 0 15,-4-4 0-15,0 2 0 0,-5-2 0 0,5-2 0 16,-6 1 0-16,-4-1 0 0,5 1 0 15,-5-2 0-15,0-1 0 0,-5-6 0 0,-5 2 0 16,0-1 0-16,-5 1 0 0,-4 4 0 0,-1-1 0 16,0 6 0-16,5 0 0 0,-5 6 0 0,5 2 0 15,6 3 0-15,-6 3 0 0,10 5 0 16,-5 0 0-16,5 6 0 0,0 2 0 0,5 1 0 16,0 3 0-16,4 2 0 0,1 2 0 15,0 1 0-15,0-3 0 0,4 0 0 0,-3-2 0 16,3-1 0-16,-4 0 0 0,5 3 0 0,-6-2 0 15,1 1 0-15,1 1 0 0,-2 1 0 0,-4-1 0 16,0 3 0-16,-5-1 0 0,0 10 0 0,0 4 0 16,-10 3 0-16,-10 4 0 0,1-4 0 0,-6 3 0 15,-9-5 0-15,-1-1 0 0,1-5 0 0,0-3 0 16,-5-7 0-16,4-3 0 0,-4-7 0 16,-5-2 0-16,5-5 0 0,-10-6-1371 0,5-3-109 15,-10-6 44-15,-1-5 116 0,-3-8 187 16,-6-5 285-16,-4-11 346 0</inkml:trace>
  <inkml:trace contextRef="#ctx0" brushRef="#br0" timeOffset="67000.371">17975 10086 745 0,'-9'2'942'0,"-1"1"124"16,0 0 87-16,1 0 33 0,-1 2-335 15,-5 1-267-15,6-4-143 0,-2 4-82 0,7-3-64 16,-6 0-57-16,5-3-50 0,5 3-46 15,5-6-141-15,-1 3-1 0,6-6 0 16,5 0 0-16,5 1 0 0,4-3 0 0,0 2 0 16,11-2 0-16,-5 2 0 0,4 1 0 0,5 2 0 15,-4-2 0-15,-1 5 0 0,-5-3 0 16,5 3-165-16,-9 3-161 0,0-1-90 16,-6 4-97-16,-9 2-75 0,-5 0-41 0,0 4 3 15,-10-4 42-15,-5 0 92 0,-5 3 147 16,-4-3 183-16,-6 0 189 0,1-2 176 0,-6 2 160 15,1-2 98-15,-5-4 46 0,-1 1-3 16,1 0-38-16,-6-3-73 0,6-3-87 0,0 3-40 16,9-3-11-16,1 1-16 0,4 2-22 15,5 0-27-15,6 2-24 0,4 1-32 16,10 3-34-16,4 2-51 0,6 1-49 0,0-1 0 16,10 3 0-16,-1-3 0 0,0 0 0 15,11-5 0-15,-1-3 0 0,1-6 0 16,-1-4 0-16,0-4 0 0,1-6 0 0,-11 1-124 15,5-6-74-15,-9 3-18 0,-5-3 14 16,-6 3 37-16,-9 0 43 0,0 3 41 0,-4 3 31 16,-11 2 18-16,0 2 10 0,-10 2 13 15,1 4 14-15,-10 0 15 0,-1 4 18 16,-3 2 18-16,-2 0 22 0,-4 2 15 0,4 1 8 16,-4 3 5-16,5 2 0 0,5 0-8 15,5 6-12-15,4 2-13 0,6 2-14 0,4 3-13 16,10 1-8-16,5 3-8 0,5 2-4 15,10 4-3-15,4-4-5 0,6 4-4 0,-1-6-7 16,15 0-1-16,-4-6-6 0,9 0-8 16,0-8-30-16,0-2-57 0,0-6-68 15,5-6-85-15,-5-3-138 0,-4-5-197 0,-1-5-220 16,-4-1-220-16,-6-5-76 0,-10 2 7 16,1-4 100-16,-10-1 179 0,-1 0 240 0</inkml:trace>
  <inkml:trace contextRef="#ctx0" brushRef="#br0" timeOffset="67194.85">18378 10064 60 0,'-10'-26'532'0,"-10"4"192"0,1-2 185 15,0 2 124-15,-2-1-36 0,2 4-167 0,0 3-153 16,-2 0-151-16,12 2-159 0,-1 5-89 16,5 1-37-16,5 3-9 0,10 1 6 0,0 4 23 15,0 0 25-15,9 6-286 0,1 0 0 16,4 5 0-16,1 0 0 0,-1 3 0 16,-4 5 0-16,4 3 0 0,-4 0 0 0,-5 8 0 15,-1 1 0-15,-4 2 0 0,0 6 0 16,-10-4 0-16,0 4 0 0,0 2 0 0,-5-2-258 15,0 0-994-15,-5-1-140 0,-4-2 1 16,-1-3 83-16,0-5 149 0,-4-4 268 0,4-7 419 16</inkml:trace>
  <inkml:trace contextRef="#ctx0" brushRef="#br0" timeOffset="69120.529">19099 10069 1 0,'-5'-5'473'16,"0"2"112"-16,-5-3 106 0,0 1 121 0,6-1-3 15,-7 4-93-15,1-4-81 0,6 4-66 16,-6-4-68-16,5 0-86 0,0 3-112 0,0-2-68 16,0 0-38-16,5 2-18 0,5-3-9 15,5 1-6-15,0 2-1 0,5 0-3 0,0 3-3 16,9 0-8-16,-4 6-42 0,4 2-107 15,1 3 0-15,-1 5 0 0,-4 1 0 0,-1 5 0 16,-4 6 0-16,0 0 0 0,-5 2 0 16,-6 0 0-16,6 3 0 0,-10-3 0 15,5 0 0-15,-10-2 0 0,5-3 0 0,0-6 0 16,-5-2 0-16,0-3 0 0,1-6 0 16,-2-5 0-16,2-3 0 0,-1-6 0 0,-1-2-50 15,6-3-189-15,0-3-3 0,0-2 12 16,0-1 20-16,0 1 27 0,6-1 31 15,-1-2 32-15,5 2 33 0,-6-2 27 16,6 2 20-16,0-2 16 0,0 5 10 0,0-3 4 16,-1 7-4-16,1-2-20 0,0 1-48 0,0 6-100 15,-5 0-151-15,0-1-199 0,-1 3-224 16,2-2-166-16,-2 5-50 0,-4-3 48 16,0 3 123-16,0 0 187 0</inkml:trace>
  <inkml:trace contextRef="#ctx0" brushRef="#br0" timeOffset="69864.564">18917 10061 736 0,'5'-9'944'0,"-5"-5"123"0,0 4 88 0,-5-2 28 16,1 5-330-16,-6-5-289 0,-1 7-160 16,2-4-95-16,-6 4-69 0,5 0-55 15,-4 2-40-15,-1 3-38 0,-4 3-33 0,4-1-28 16,-5 4-17-16,6 2-10 0,-1 3-8 16,0 3-5-16,5 2-4 0,0 1-2 0,5 2 0 15,5 3-4-15,0 0 0 0,5 0 1 16,5 3-3-16,5 3-1 0,0-3 1 15,4 3 4-15,6-4 16 0,-6 4 16 0,6-4 17 16,-1 1 6-16,1 3-53 0,0-3 0 16,-6 3 0-16,0-4 0 0,-4 4 0 0,0-3 0 15,-5 2 0-15,-1 0 0 0,-9 4 0 16,0-3 0-16,0-4 0 0,-4 4 0 0,-6-3 0 16,0 0 0-16,0-4 0 0,-5 2 0 15,1-4 0-15,-1-2 0 0,-4-1 0 0,4-5 0 16,0 0 0-16,0 1 0 0,5-7 0 15,1 0 0-15,-1 1 0 0,5-3 0 0,5 0 0 16,0-3 0-16,0 0 0 0,10 3 0 16,-5-1 0-16,10 1 0 0,-6 5 0 15,6 0 0-15,-1 3 0 0,1 6 0 0,0 0 0 16,5 5 0-16,-5-1 0 0,0 7 0 16,-1 0 0-16,0 5 0 0,1 0 0 0,-5 3 0 15,0-3 0-15,-1 2 0 0,1-1 0 16,1-1 0-16,-7-3 0 0,1-2 0 15,5-3 0-15,-5-3 0 0,0-3 0 16,0-2 0-16,-1-4 0 0,-4-4 0 0,6-1 0 16,-6-5 0-16,0-3-186 0,0-6-358 15,0-2-202-15,-6-9-256 0,6-2-143 0,-4-3-32 16,4-8 39-16,-5-4 140 0,5-2 238 0,5-5 309 16</inkml:trace>
  <inkml:trace contextRef="#ctx0" brushRef="#br0" timeOffset="70304.935">19486 10052 2 0,'0'-17'588'0,"0"29"190"0,-5-15 165 15,0 1 108-15,5-2-43 0,-5 0-197 0,0 0-192 16,5-1-157-16,-5-1-135 0,1-2-76 16,4 3-35-16,-6-4-17 0,2 4-11 0,-1-1-9 15,0 1-7-15,0-1-12 0,-4 4-15 16,-1 2-53-16,0 2-92 0,0 1 0 0,0 2 0 15,-5 4 0-15,1 2 0 0,-1 2 0 16,0 5 0-16,5-2 0 0,1 3 0 16,3 0 0-16,2 6 0 0,-1-3 0 0,10 3 0 15,-1-3 0-15,6 3 0 0,5-3 0 16,5-3 0-16,0 1 0 0,4-6 0 0,1-3 0 16,4-6 0-16,0 1 0 0,6-6 0 15,-6 0 0-15,5-3 0 0,-4 0 0 16,5 0-411-16,-7 1-436 0,2-4-280 0,5 3-85 15,-6 1 3-15,0-2 34 0,6 2 128 16,-6-6 282-16</inkml:trace>
  <inkml:trace contextRef="#ctx0" brushRef="#br0" timeOffset="70540.306">20016 9986 801 0,'-15'0'1045'0,"0"0"134"0,-4 3 116 15,9-3 108-15,-5 3-365 0,10-3-335 0,-5 3-177 16,6-3-325-16,4 0-201 0,4 0 0 16,6 0 0-16,0 0 0 0,4-3 0 15,7 0 0-15,-2 0 0 0,0 0 0 0,6 1 0 16,-5 2 0-16,4 0 0 0,0 0 0 16,-4 0 0-16,5 2 0 0,-11 1 0 15,6 3 0-15,-10-1-606 0,4 1-747 0,-8 2-75 16,3 3 44-16,-3-3 109 0,-6 0 205 15,0 1 346-15</inkml:trace>
  <inkml:trace contextRef="#ctx0" brushRef="#br0" timeOffset="70720.822">20123 10125 28 0,'-19'7'873'0,"-1"-1"231"0,1-1 158 0,4 1 160 16,-5-3 148-16,6 0-375 0,4-1-458 16,5-2-737-16,0 0 0 0,5-2 0 0,5-4 0 15,5 0 0-15,-1-2 0 0,1 2 0 16,5-1 0-16,0 1 0 0,4 0 0 0,1 1 0 15,0 2 0-15,4 1 0 0,-4 2 0 0,4-3 0 16,1 3 0-16,0-3-94 0,-1 0-1350 16,0 0-59-16,6-2 67 0,-6-1 129 15,5-2 213-15,1 0 259 0,-1-6 391 0</inkml:trace>
  <inkml:trace contextRef="#ctx0" brushRef="#br0" timeOffset="71234.019">20614 9796 1 0,'-10'-5'848'0,"-5"-4"223"0,5 1 143 16,1-3 137-16,-1 3 131 0,0-1-355 0,0 1-286 15,5 3-585-15,0-1-256 0,1 3 0 16,4 3 0-16,0 3 0 0,0 3 0 0,0 4 0 16,4 4 0-16,1 6 0 0,0 4 0 15,0 1 0-15,5 3 0 0,5 0 0 0,0-4 0 16,4 1 0-16,0-3 0 0,2-2 0 0,-2-7 0 15,6-2 0-15,-1-8 0 0,1 0 0 16,-6-9 0-16,6-2 0 0,-11-3 0 16,6-3 0-16,-5-5 0 0,-1 2 0 0,-4-2 0 15,0 0 0-15,-10-1 0 0,5 1 0 16,-5 2 0-16,-5 4 0 0,-5-1 0 0,5 3 0 16,-4 3 0-16,-1 2 0 0,0 1 0 15,5 2 0-15,0 6 0 0,0-1 0 0,0 4 0 16,5 2 0-16,0 4 0 0,0 1 0 15,5 3 0-15,0 1 0 0,5 2 0 16,0 3 0-16,4 4 0 0,1-2 0 0,0 4 0 16,4-1 0-16,1 4 0 0,0 2 0 15,-1-3 0-15,0 1 0 0,2 2 0 0,-2-3 0 0,-4 0 0 16,-1 1 0-16,-3-4 0 0,-2 1 0 16,-4-3 0-16,-5-4 0 0,0-1 0 15,-5-1 0-15,0-2 0 0,-5-6 0 0,-5-1 0 16,1-4 0-16,-1 0 0 0,-9-4 0 0,4-4 0 15,0-1 0-15,-4-6 0 0,0-1 0 16,4-4 0-16,-5-2 0 0,11-1 0 16,-1-3-86-16,0 4-700 0,5-1-213 0,5-2-177 15,5 2-44-15,0-5 29 0,5 4 110 16,5-7 207-16,5-3 290 0</inkml:trace>
  <inkml:trace contextRef="#ctx0" brushRef="#br0" timeOffset="71445.686">21158 9848 221 0,'10'-2'949'0,"-5"-1"227"0,0 3 154 16,-1 0 142-16,-4 0 19 0,6 3-375 0,-6-3-680 15,9 0-436-15,-4 0 0 0,5 0 0 0,4-3 0 16,-3 0 0-16,8 0 0 0,-4 0 0 16,5 1 0-16,-1-1 0 0,1 0 0 0,4 1 0 15,0 2 0-15,1-3 0 0,-5 3 0 16,0-3 0-16,-1 3 0 0,-4 0 0 0,-5 3-720 15,-5-3-585-15,-1 3-66 0,-4-1 49 16,0-2 96-16,-4 3 174 0,-1-3 273 0,0 0 364 16</inkml:trace>
  <inkml:trace contextRef="#ctx0" brushRef="#br0" timeOffset="71631.19">21413 9791 460 0,'-14'-9'925'0,"-1"1"202"0,0-1 161 0,5 4 156 16,-5 0-136-16,1 2-213 0,4-3-551 15,5 3-544-15,-4 1 0 0,9 2 0 0,-6 0 0 16,6 2 0-16,0 4 0 0,6 5 0 15,-2 0 0-15,1 6 0 0,0 0 0 16,5 4 0-16,0 1 0 0,-1 0 0 0,6 0 0 16,-5-2 0-16,4-1 0 0,1 1 0 0,-5-7 0 15,5 1 0-15,0 0 0 0,-6-6 0 16,1 1-1440-16,0-4-110 0,0-5 86 0,0-3 135 16,-6-2 198-16,6-9 313 0,0 0 383 15</inkml:trace>
  <inkml:trace contextRef="#ctx0" brushRef="#br0" timeOffset="71949.486">21654 9749 867 0,'0'-11'1175'0,"0"3"200"16,0-1 175-16,0 4 170 0,0-3-303 15,0 2-1330-15,0 1-87 0,0-1 0 0,4 1 0 16,1 1 0-16,0 0 0 0,5 0 0 16,0 4 0-16,4 0 0 0,1 4 0 0,0-2 0 15,-5 4 0-15,5 2 0 0,-1 3 0 16,-4 0 0-16,0 3 0 0,-6 2 0 0,1 3 0 15,1 1 0-15,-6 2 0 0,0 0 0 16,-6 0 0-16,6 3 0 0,-5-3 0 0,1 0 0 16,4-3 0-16,0 1 0 0,-6-4 0 0,6-2 0 15,6-3 0-15,-6 0 0 0,9-3 0 0,-3 1 0 16,3-3 0-16,1-4 0 0,5-2 0 16,4 0 0-16,1-2 0 0,10-4 0 0,4-3 0 15,0-1 0-15,5-4 0 0,6 0 0 0,3-6 0 16,1 1 0-16,5-5 0 0,-5 2 0 15,6-4 0-15,-11 7 0 0,-5 0-946 16,0 2-626-16,-5 7 63 0,-9-2 141 0,-1 4 192 16,-9 0 251-16,-10 5 380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2-21T12:43:41.162"/>
    </inkml:context>
    <inkml:brush xml:id="br0">
      <inkml:brushProperty name="width" value="0.05292" units="cm"/>
      <inkml:brushProperty name="height" value="0.05292" units="cm"/>
      <inkml:brushProperty name="color" value="#0070C0"/>
    </inkml:brush>
  </inkml:definitions>
  <inkml:trace contextRef="#ctx0" brushRef="#br0">9360 5603 19 0,'6'-8'291'16,"-6"2"43"-16,0-2 44 0,0 0-33 0,4 0-41 16,-4 2-13-16,0-2 5 0,5 0 22 15,-5-1 26-15,0 4 36 0,5-3 45 16,-5 2 36-16,5 0 4 0,-5 1-27 0,0-1-42 16,0 4-63-16,5-4-77 0,-5 4-75 15,0 2-45-15,0-3-18 0,0 3-12 0,0 0-1 16,0 0-6-16,-5 3-3 0,5 2-9 15,-5 3-12-15,5 3-12 0,-5 0-15 16,0 9-10-16,1-1-10 0,-6 0-7 0,5 6-7 16,-1-3-7-16,-3 3-2 0,4 0-4 15,-5-3-1-15,5-3-1 0,0 0-10 16,-5-2-20-16,6-1-30 0,-1-2-38 0,0-2-52 16,0-4-95-16,5-3-142 0,-5 4-166 0,0-7-172 15,0 1-180-15,5-3-85 0,-4 2 27 16,-2-4 111-16,6 2 166 0,-5 0 190 15</inkml:trace>
  <inkml:trace contextRef="#ctx0" brushRef="#br0" timeOffset="423.205">9174 5689 222 0,'-5'-6'583'0,"0"-3"144"16,0 5 142-16,1 1 97 0,4-3-145 15,-6 3-135-15,2 1-116 0,4-1-114 0,-5 0-116 16,0 0-99-16,5 0-58 0,0 3-40 16,0 0-30-16,0 0-13 0,0 0-10 0,0 3-8 15,0 0-7-15,5 3-6 0,0 2-6 16,-5 0-16-16,4 3-13 0,-4 3-12 0,6-1-9 16,-6 4-5-16,4 0-5 0,-4 0-3 15,0 2 1-15,0 0 2 0,0-2 0 0,0 0 2 16,0-4 2-16,0 1 0 0,0-3 0 15,0 0-3-15,0-5-1 0,0-2 2 16,0 2-1-16,0-3 0 0,0 0-1 0,0 0-2 16,0-3-2-16,0 3-1 0,0-3-3 15,0 0-1-15,5 0-1 0,-5-3 1 16,5 0 4-16,-5 0 2 0,10 0 7 0,-6 1 7 16,7-2 2-16,-1 0 3 0,-1-2-2 15,1 0-5-15,5 1-5 0,-1-1-7 16,1-2-19-16,0 3-39 0,0-4-53 0,4-1-65 15,-4 1-107-15,-1-2-189 0,1-1-268 16,0 2-241-16,0-1-95 0,-5 0-12 0,4 0 67 16,-4 2 167-16,0-2 275 0</inkml:trace>
  <inkml:trace contextRef="#ctx0" brushRef="#br0" timeOffset="2342.158">9581 5021 307 0,'-5'-6'481'0,"5"4"104"15,-5-1 106-15,5 0-24 0,-5-2-11 0,5 2-20 16,-4 0-42-16,4 0-64 0,-6 1-75 15,6-1-93-15,-4 3-106 0,4 0-84 0,0 0-45 16,4 3-27-16,-4 2-17 0,6 6-9 16,-2 3-6-16,1 3-3 0,0 5-8 15,5 0-7-15,0 6-5 0,-6-1-3 0,7 4 0 16,-2-2-4-16,1 2-7 0,0-3-6 16,-1-3-6-16,1-1-5 0,-5-5-7 0,0-2-4 15,0-3-2-15,0-6-1 0,0 1-2 16,-5-6-3-16,0-6-4 0,0-3-4 15,-5 1-4-15,0-6-3 0,0-3-1 0,-5 0-2 16,6-3 2-16,-6-2 7 0,-5 0 6 0,0-3 4 16,5 0 3-16,-4-4 2 0,-1-1 4 15,1 3-1-15,-1-4 0 0,5 0-1 16,0 4 0-16,5-1 0 0,1 3 1 0,-2-1-1 16,6 2 0-16,6 1 4 0,-2 3 2 15,1 1 4-15,5 2 2 0,-5 3 3 0,5 3 2 16,0-1 4-16,4 7 6 0,-4 2 4 15,0 2 3-15,-1 7 0 0,1 2-2 16,-5 5-8-16,0 4-8 0,0-1-9 0,0 3-6 16,-5 3-5-16,0-3-2 0,0 3-5 15,0-4-11-15,0-1-19 0,-5 0-19 0,5-4-21 16,-5 0-25-16,0-4-22 0,0-1-19 16,1-3-12-16,-2 0-20 0,1-2-26 0,1-4-33 15,-1 2-28-15,0-4-36 0,0-4-39 16,-5 2-32-16,10-1-18 0,-5 0-10 15,1 1-6-15,4-2 7 0,-6 2 14 0,6-1 27 16,0 1 27-16,6-1 26 0,-6-3 24 16,4 4 19-16,1-7 16 0,5 3 9 0,-5-2 21 15,5-3 41-15,-1 0 69 0,6 0 97 16,-5-3 120-16,5 1 131 0,-5-1 121 16,4 0 110-16,1-3 84 0,-5 3 75 0,4-2 48 15,-4 0-14-15,5-1-49 0,-5 4-75 16,-1-7-91-16,1 3-112 0,1 1-117 15,-2-4-75-15,-4 4-48 0,5-3-34 0,-5-3-23 16,4 0-18-16,-3 0-12 0,-2-1-7 16,1 1-5-16,0 0-6 0,-5 3-8 0,5 2-7 15,-5 1-8-15,-5 2-5 0,5 1-2 16,-5 4-2-16,-4 1 6 0,-1-1 5 0,0 4 5 16,-5 2 7-16,-5-2 3 0,6 2 3 15,-6 0 2-15,0 0 2 0,1 1 1 16,4 2 2-16,0 0 6 0,1 2 10 0,-1 1 16 15,5 0 18-15,5 5 22 0,1 0 27 16,-2 4 28-16,6 2 29 0,6 5 32 0,3 3 34 16,1 2 26-16,5 4 25 0,-1 5-31 15,1 0-242-15,0 6 0 0,4-1 0 16,1 1 0-16,0 3 0 0,-1-4 0 0,-4-5 0 16,0 1 0-16,5-7 0 0,-6-3 0 15,-4-1 0-15,5-6 0 0,-5-4 0 0,-1-4 0 16,1-2 0-16,-5-7 0 0,0 0 0 15,0-5 0-15,-5-4 0 0,0-1 0 16,0-4 0-16,0 3 0 0,-5-5 0 0,5 2 0 16,-5 0 0-16,5 0 0 0,0 1 0 15,0-1 0-15,0 2 0 0,5 4 0 0,-5 0 0 16,5 5 0-16,-1 0 0 0,2 3 0 16,-2 3 0-16,1 2 0 0,1 1 0 0,3 2 0 15,1 1 0-15,-5-1 0 0,5 3 0 16,0-2-1-16,-1-1-1 0,1 0 0 15,0 0-1-15,5-2 0 0,-6-4 0 0,1 4 0 16,0-6 0-16,0 0 0 0,0-3-1 16,-6 0-5-16,6-2-13 0,-5-1-13 15,0 1-17-15,0-3-12 0,-5-3-8 0,5 3 1 16,-5-1 8-16,-5-2 13 0,5 3 13 16,-5 0 13-16,0-1 10 0,0 1 8 0,0 2 4 15,0 1 4-15,5-1 3 0,-4 4 5 16,4-1 4-16,-6 3 8 0,6 0 14 15,0 5 11-15,0 1 13 0,6 2 7 0,-6 0 8 16,4 6-1-16,6-3-7 0,-5 3-12 16,5-3-41-16,-1 2-14 0,2-1 0 0,-1-4 0 15,-1 0 0-15,1-2 0 0,0 0 0 0,-1-6 0 16,1 2 0-16,1-2 0 0,-2-2-37 16,-4-4-76-16,0 0-10 0,0 1-6 15,-5-4 4-15,5 2 7 0,-5-2 11 0,0 1 13 16,0-1 16-16,-5 1 16 0,5 0 16 15,-5 0 14-15,0 0 14 0,0-1 6 0,0 4 7 16,1-1 9-16,-2 3 10 0,1 0 7 16,1 1 7-16,4 2 12 0,0 2 11 0,0 1 6 15,0 3 5-15,4 2 4 0,1 3 1 16,1-3-3-16,-2 4-7 0,6-2-6 16,0 2 16-16,0-5 8 0,4 2 0 0,1-4-2 15,0 1-1-15,0-3-3 0,4 0-27 16,-4-6-17-16,4 0-11 0,1-3-10 15,0 1-11-15,-6-4-15 0,1-1-16 0,-5-1-21 16,-1 0-11-16,1 2-7 0,-5-1 3 16,-5 1 6-16,0-2 15 0,0 3 16 15,-5 0 15-15,1 0 8 0,-6-1 7 0,0 1 2 16,0 0 3-16,0 2 1 0,-4-2-1 0,3 2 1 16,-3 1-1-16,4-1 0 0,5 3-2 15,-4 1 0-15,3 2 0 0,2 2 0 16,4 1 4-16,-5 3 8 0,5 2 9 0,5 3 12 15,-5 0 9-15,4 0 4 0,6 3 0 16,-5-1-5-16,5 1-8 0,0-2-13 0,-1-2-21 16,6-1-32-16,-5-1-46 0,0-3-51 15,0-1-66-15,0-4-116 0,-6-4-175 16,2 2-218-16,-2-4-251 0,1-5-114 0,-5 0-21 16,6-3 73-16,-6 0 163 0,4-2 233 15</inkml:trace>
  <inkml:trace contextRef="#ctx0" brushRef="#br0" timeOffset="3139.505">10380 4795 43 0,'-4'-8'677'0,"-2"0"228"16,2 2 145-16,-1 4 97 0,-1-4-45 15,6 3-243-15,-4-3-231 0,4 4-185 0,0-4-111 16,0 1-68-16,4 2-43 0,-4 0-31 16,6 3-26-16,3 0-25 0,-3 3-112 0,3 3-27 15,1 2 0-15,0 3 0 0,-1 3 0 16,1 5 0-16,1 3 0 0,-2-1 0 15,1 2 0-15,-5 2 0 0,-1-3 0 0,6 0 0 16,-5-2 0-16,0-4 0 0,0-2 0 16,0-4 0-16,-5-4 0 0,5 0-45 0,-5-4-89 15,0-2 11-15,0-2 16 0,0-4 16 16,0-2 20-16,0 2 17 0,0-2 15 16,0-3 12-16,5 3 10 0,-5 0 8 0,0 2 5 15,0-2 2-15,4 5 5 0,2-2 18 16,-6 5 46-16,5 0 33 0,5 0 20 0,-6 5 21 15,11 0 20-15,-5 1-51 0,-1 3-110 16,1 2 0-16,5 0 0 0,0-3 0 16,-5 2 0-16,5-1 0 0,-1 2 0 15,1-5 0-15,-1 2 0 0,-4-3 0 0,5-2 0 16,-5-3 0-16,5 0 0 0,-6-3 0 0,1-2 0 16,0-1 0-16,-1-2 0 0,-3 0 0 15,-1-4 0-15,-5 4 0 0,4-2 0 16,-4-1 0-16,-4 0-31 0,4 2-51 0,-5-2 14 15,-5 3 18-15,5-1 10 0,-5 1 10 16,0 2 7-16,-5 1 6 0,6 0 5 0,-6 2 4 16,5 3 1-16,0 0 4 0,5 0 1 15,1 5 0-15,-1-2 1 0,0 5 7 16,5 1 8-16,0 2 8 0,5 0 11 0,-5 3 12 16,9-4 8-16,-4 5-3 0,5-2-7 15,0 1-9-15,0-3-11 0,0 0-10 0,4-3-9 16,-4-2-5-16,5-1-4 0,-6-2-10 15,2 0-15-15,-1-3-16 0,-1-3-15 16,1 0-17-16,-5-2-18 0,0-1-7 16,0-2 0-16,-5-1 3 0,0 1 8 0,0 0 13 15,0 0 16-15,-5 0 17 0,0 0 15 0,0-1 12 16,0 3 10-16,0-1 5 0,0 1 3 16,5 3 5-16,-4-3 4 0,-2 6 9 0,6 0 16 15,0 3 20-15,0 0 20 0,6 6 21 16,-2-2 24-16,1 4 17 0,5 3 9 15,-5 3-7-15,5 2-10 0,4 3-52 0,-3 1-75 16,3-2 0-16,1 4 0 0,-6 0 0 16,6-1 0-16,0-1 0 0,-5 2 0 0,5-1 0 15,-11-1 0-15,6-1 0 0,-5-3 0 16,-5 0 0-16,5-2 0 0,-10 0 0 16,5-1 0-16,-10-3 0 0,5-1 0 0,-10-1-92 15,1-2-205-15,-6-2-101 0,-4-1-164 16,0-3-233-16,-6 0-228 0,-5-6-83 15,1-3-19-15,-5-2 66 0,0-6 170 0,-10-6 273 16</inkml:trace>
  <inkml:trace contextRef="#ctx0" brushRef="#br0" timeOffset="3334.982">10096 4803 279 0,'-5'-19'771'0,"5"2"169"0,-5 6 107 16,5 1 78-16,5 1-167 0,-5 1-261 0,9 3-217 15,-3-1-149-15,3 3-82 0,1 0-64 16,5 3-47-16,-5 0-35 0,5 6-26 0,-6 2-28 16,6 6-52-16,-10 0-62 0,5 5-82 15,-5 6-157-15,-5 0-258 0,0 5-354 16,-5 0-161-16,0 3-53 0,0 1 20 0,-5-1 122 16,0-3 240-16</inkml:trace>
  <inkml:trace contextRef="#ctx0" brushRef="#br0" timeOffset="4026.135">11135 4453 151 0,'-4'-2'595'16,"4"-4"161"-16,0 3 164 0,-6-2 121 16,2-1-127-16,4 3-156 0,-5-2-133 0,0 1-128 15,5 2-138-15,-5 2-102 0,5-2-59 16,0 4-33-16,0 0-27 0,5 7-23 15,0 5-14-15,0 3-23 0,9 2-18 0,-4 6-17 16,10 2-14-16,-1 7-8 0,1-1-7 16,0 5 5-16,-1 1-1 0,1-1-6 0,0-2-11 15,-1 3-31-15,-4-9-43 0,-1 0-47 16,1-4-50-16,-5-2-55 0,-5-5-69 16,0-5-83-16,-5 0-92 0,0-5-89 0,-5-4-66 15,0 1-31-15,-5-6 20 0,0 0 76 16,-5-4 112-16,1 2 127 0,0-3 115 15,-6-1 107-15,0-3 102 0,1 1 97 0,-1 0 94 16,0-3 89-16,6 2 88 0,-1-1 81 16,-5-2 62-16,10 1 18 0,-4 1-18 0,9-2-33 15,-5 2-47-15,5-2-67 0,1-2-80 16,-2 4-53-16,6-4-36 0,6 0-31 0,-2 0-32 16,1-2-30-16,5 2-28 0,5 0-26 15,-1 3-20-15,6 0-32 0,-5 0-48 0,9 3-65 16,-4-1-93-16,4 7-178 0,-4-1-253 15,-1 0-286-15,6 6-150 0,-6 2-43 16,6 4 40-16,-5 2 146 0,-1 0 239 0</inkml:trace>
  <inkml:trace contextRef="#ctx0" brushRef="#br0" timeOffset="4405.662">11498 4908 309 0,'-5'11'838'16,"1"0"174"-16,-2-3 120 0,2 1 87 0,-1-1-167 15,0-3-295-15,0-1-259 0,5 1-154 16,0-5-106-16,5 0-77 0,-5-5-54 0,5-1-30 16,0-2-23-16,5-4-21 0,-6 2-13 15,1-4-10-15,1-3-9 0,-2 3-13 0,1-2-16 16,-5-1-21-16,5 1-16 0,-5 2-16 16,5-3-7-16,-5 3 3 0,-5 1 9 15,5 2 16-15,0 2 16 0,-5-1 14 0,0 4 12 16,5-2 10-16,-4 5 16 0,-2-2 17 15,6 1 16-15,-5 4 16 0,5 0 17 0,0 4 18 16,0-2 12-16,0 4 4 0,0 2 7 16,0 0 4-16,5 3-1 0,1 1-6 0,-2 1-112 15,1 1 0-15,0 2 0 0,5 4 0 16,0-4 0-16,-1 3 0 0,1-2 0 0,0-3 0 16,-1 0 0-16,1-3 0 0,5-3 0 15,-10 0 0-15,5-5-238 0,0 0-87 16,-1-3-81-16,-3-3-114 0,-2-3-132 0,1-2-121 15,0-6-106-15,-5 3-86 0,5-2 4 16,-5-4 101-16,0 4 156 0,-5-2 168 0</inkml:trace>
  <inkml:trace contextRef="#ctx0" brushRef="#br0" timeOffset="4994.677">11645 4809 89 0,'0'-8'344'0,"-4"2"129"0,-2 0 121 0,6 4 56 16,-4-1 2-16,4 1-5 0,0-1-21 16,0 3-51-16,-5-3-68 0,5 3-69 15,0 0-68-15,0 0-61 0,0 0-48 0,0 0-23 16,0 3-6-16,0-3-3 0,0 0 1 15,5 3-5-15,-5-1-9 0,4 1-17 0,-4 2-112 16,6 1-87-16,-2 2 0 0,1 0 0 16,0 1 0-16,0 2 0 0,5 0 0 15,-5 3 0-15,-1-4 0 0,7 1 0 0,-7 3 0 16,2-6 0-16,-2 4 0 0,1-7 0 16,0 1 0-16,0-1 0 0,0-2 0 0,0 0 0 15,-5-6-3-15,5 3-122 0,-5-5 1 16,0-1 0-16,0-2 3 0,0-4 2 15,0 2 11-15,0-2 13 0,4 1 19 0,-4 1 18 16,0-2 15-16,0 2 17 0,5-2 22 16,0 1 14-16,0 0 9 0,0 3 8 15,0 0 5-15,5 3 4 0,-5-1 14 0,4 3 10 16,-3 3 11-16,3 0 19 0,-4 0 24 0,0 3 26 16,5 3 6-16,-5-1 14 0,-1 3-89 15,-4 3-71-15,6-3 0 0,-2 3 0 16,-4 1 0-16,5-4 0 0,-5 3 0 0,6-5 0 15,-6 1 0-15,4-1 0 0,-4-3 0 16,0-1 0-16,0 1 0 0,0-3 0 0,0-3 0 16,0 1-131-16,0-3-79 0,0-4 3 15,0 1 10-15,0-1 19 0,0-1 28 16,0-2 30-16,0 4 28 0,0-3 28 0,0 3 24 16,0-1 34-16,0 2 24 0,0 1 16 15,0 1 16-15,5 1 19 0,0 4 26 0,-5 4 13 16,5-2 15-16,0 4 12 0,0-1 10 15,0 3 2-15,-1 3-9 0,2-3-17 16,-2 4-15-16,1-1-17 0,0 0-72 0,0 0-17 16,5-3 0-16,-5 1 0 0,0-4 0 15,5 0 0-15,-6-2 0 0,1 0-30 16,5-3-112-16,-5-3-50 0,0-3-33 0,4 1-44 16,-3-3-102-16,3 0-142 0,1-4-167 0,-5 2-194 15,5-2-143-15,-5 1-32 0,5-2 65 16,-6-1 144-16,2 3 207 0</inkml:trace>
  <inkml:trace contextRef="#ctx0" brushRef="#br0" timeOffset="5539.222">11920 4621 63 0,'-5'6'554'0,"5"0"150"15,0-2 146-15,0 2 126 0,0 0-78 16,5-3-159-16,0 2-137 0,0-5-108 0,5 3-109 15,-1-6-91-15,1 3-46 0,5-5-26 16,-6-4-21-16,6 1-22 0,-5-3-30 16,5 0-30-16,-5-3-26 0,-1 3-25 15,1-3-22-15,-5 1-17 0,0 2-9 0,0-3-16 16,-5 0-22-16,0 3-22 0,0 0-18 0,-5 0-20 16,0 3-16-16,-4-1-7 0,-1 4 4 15,0 2 7-15,-5 0 12 0,0 1 14 16,0 2 17-16,1-4 16 0,-1 4 12 0,1 4 7 15,4-4 6-15,-5 5 12 0,10 1 19 16,-5 2 25-16,6 0 35 0,4 6 37 0,0 0 44 16,0 2 45-16,4 4 39 0,6 2-78 15,-5 3-172-15,10-1 0 0,-5 1 0 0,-1 0 0 16,6 0 0-16,0-1 0 0,-1-4 0 16,1-1 0-16,0-2 0 0,0-1 0 15,-1-5 0-15,1 0 0 0,-5-2 0 0,-1-4 0 16,2-2 0-16,-7-3 0 0,6 0 0 15,-5-6 0-15,-5 1 0 0,5-1 0 16,-5-5 0-16,5 3 0 0,-5-3 0 0,0 3 0 16,0-1 0-16,0 1 0 0,5 3 0 15,0-1 0-15,-5 4 0 0,5 2 0 0,-1 0 0 16,2 2 0-16,3 1 0 0,-3 5 0 16,3 0 0-16,-5 1 0 0,7 2 0 15,-1 0 0-15,-6 0 0 0,6 0 0 0,0 0 0 16,-5-1 0-16,4-1 0 0,-3 0-215 15,-2-4-200-15,-4 0-199 0,0 1-248 0,0-3-218 16,-4-1-70-16,-2-2 8 0,2-2 87 16,-1-1 190-16,-5-3 274 0</inkml:trace>
  <inkml:trace contextRef="#ctx0" brushRef="#br0" timeOffset="5709.766">11694 4552 186 0,'-15'-2'800'0,"-4"-2"171"0,4 2 87 0,1 4 54 16,4-2-111-16,0 0-353 16,0 4-281-16,6-4-175 0,-2 0-106 0,1 0-112 15,5-4-131-15,0 4-186 0,5-2-255 0,-5-4-263 16,6 4-122-16,-6-4-18 0,4 1 60 0,-4-1 148 16,0-2 237-16</inkml:trace>
  <inkml:trace contextRef="#ctx0" brushRef="#br0" timeOffset="5902.251">11464 4376 615 0,'-15'0'930'0,"5"-3"135"15,1 3 81-15,3 0 55 0,2 0-332 16,-1 0-299-16,5-3-191 0,5 3-110 0,-1-2-68 16,7-2-46-16,3 2-39 0,1-4-33 15,0 4-33-15,10-4-46 0,-6 0-52 0,5 4-59 16,1 2-82-16,4-3-151 0,-4 6-251 0,4-3-329 15,-5 2-158-15,1 2-51 0,5 1 20 16,-6 0 122-16,1 3 236 0</inkml:trace>
  <inkml:trace contextRef="#ctx0" brushRef="#br0" timeOffset="6459.095">12362 4406 29 0,'0'-8'508'16,"-6"0"163"-16,6 2 175 0,-4 1 152 15,4-1-60-15,-5 3-110 0,5 1-111 0,-6-2-119 16,6 4-144-16,0 0-130 0,-4 0-77 16,8 4-44-16,-4 4-36 0,6 0-28 0,-1 6-12 15,5 0-7-15,-1 5-10 0,6 3-26 16,-1 0-18-16,1 3-49 0,0 3-17 0,4 2 0 16,1-3 0-16,-5 4 0 0,4-1 0 15,1-2 0-15,-5-4 0 0,5-2-102 0,-6 1-59 16,-4-4-47-16,0-5-36 0,-1-1-15 15,-3-1-15-15,-2-4-29 0,-4-3-22 0,0-2-5 16,-4 0 14-16,-6-3 24 0,5-3 45 16,-10 0 64-16,0 0 67 0,1-5 51 15,-6 0 36-15,0 0 37 0,1-3 49 0,-1 0 61 16,0 0 54-16,6 0 38 0,-1 0 20 16,0 3-2-16,6-4-19 0,-1 1-35 0,5 0-30 15,0 3-14-15,5-3-4 0,-5 0 5 16,10 0 3-16,0-1 1 0,0 4-8 0,5-2-13 15,-1 1-18-15,6 1-20 16,0 3-21-16,5 2-22 0,-1 0-33 0,0 0-44 16,6 6-53-16,-5-3-69 0,4 3-109 15,1 0-154-15,-5 2-181 0,-1-2-188 0,-4-1-174 16,-1 1-51-16,1 3 41 0,-5-3 124 0,0-1 182 16,0-2 216-16</inkml:trace>
  <inkml:trace contextRef="#ctx0" brushRef="#br0" timeOffset="6639.612">12700 4613 12 0,'-5'-3'579'0,"0"0"223"15,0 1 173-15,-5-1 116 0,5 0-38 16,1 3-165-16,-2-2-182 0,6 2-183 0,-5 0-140 16,5 0-84-16,0 2-54 0,5 1-44 15,-5 0-33-15,10 5-26 0,-5 0-27 0,0 0-106 16,5 6-9-16,0 0 0 0,0 3 0 16,-6 2 0-16,6-2 0 0,0-1-17 15,0-2-217-15,-6 0-126 0,7-3-205 0,-7-3-269 16,2-2-241-16,-6-3-83 15,4-3 3-15,-4-6 83 0,0-3 182 0,0-2 281 16</inkml:trace>
  <inkml:trace contextRef="#ctx0" brushRef="#br0" timeOffset="6782.232">12704 4550 585 0,'-9'-12'927'0,"-1"2"141"16,0 1 87-16,1 4 35 0,-2-1-318 15,7 4-324-15,-2-1-238 0,6 0-159 0,0 3-123 16,0-3-120-16,0 6-160 0,6-3-203 15,-2 3-240-15,1 0-238 0,1 2-97 0,-2 0 2 16,6 1 97-16,0 2 172 0,0 0 231 16</inkml:trace>
  <inkml:trace contextRef="#ctx0" brushRef="#br0" timeOffset="7105.878">12910 4583 506 0,'0'2'708'0,"-4"-2"148"0,4 0 119 16,-6 0-24-16,2-2-192 0,-1 2-177 16,0-3-144-16,0 1-131 0,0-2-110 0,0 4-61 15,0-2-31-15,1 2-18 0,-2-3-8 16,2 6-2-16,-1-1 3 0,-1 2 7 0,2 1 8 16,-1 3 8-16,0 0 8 0,0 3 12 15,5 0 10-15,0 3 7 0,-5 0 3 16,10 2-3-16,-5 1-8 0,0-1-12 0,10 1-99 15,-5 0-21-15,5-3 0 0,-1-1 0 16,1-5 0-16,5 1 0 0,0-1 0 0,-1-5 0 16,1-6 0-16,0 1 0 0,4-4 0 15,-4-3 0-15,0-2-154 0,-1-2-101 16,1-4-77-16,-5 1-129 0,0-1-169 0,0-2-141 16,0 2-119-16,-6-3-128 0,6 2-10 15,-5-4 102-15,5 3 180 0,-5-1 171 0</inkml:trace>
  <inkml:trace contextRef="#ctx0" brushRef="#br0" timeOffset="7633.554">12984 4445 379 0,'-5'8'767'0,"0"3"181"0,0 0 117 16,5 0 59-16,-4 3-227 0,8-3-216 16,-4-3-194-16,5 1-148 0,5-1-86 0,0-6-46 15,-1-2-4-15,6-2 0 0,-5-6 4 16,5-1-2-16,0-4-11 0,-6-1-162 15,6-3-32-15,-5-3 0 0,0 2 0 0,-1-2 0 16,1-2 0-16,-5 0 0 0,5 0 0 16,-10 3 0-16,5-1 0 0,-5 1 0 15,-5 3 0-15,5 2 0 0,-10 0-7 0,1 2-120 16,-1 2 34-16,-5 4 33 0,0 0 27 0,0 4 21 16,1-1 15-16,-6 1 10 0,6 2 2 15,-1 2 7-15,5 3 13 0,0 4 18 0,0 0 29 16,0 4 27-16,6 1-109 0,4 3 0 15,0 2 0-15,0 3 0 0,4 2 0 0,6 4 0 16,-5 3 0-16,10-4 0 16,-5 0 0-16,5 1 0 0,-1-3 0 0,1 0 0 15,4 0 0-15,-4-3 0 0,0-3 0 0,4-2 0 16,-4-4 0-16,0-1 0 0,-1-1 0 0,-4-6 0 16,5 1 0-16,-5-4 0 0,-5-4 0 15,0-1 0-15,0-5 0 0,0-1 0 16,-5-1 0-16,4-4 0 0,-4 0 0 0,0 3 0 15,6 0 0-15,-6 0 0 0,4 0 0 16,1 2 0-16,-5 3 0 0,5 4 0 0,0 0 0 16,4 2 0-16,-3 4 0 0,3 2 0 15,1 3 0-15,0-1 0 0,5 6 0 16,-6-3 0-16,6 2 0 0,-5 1 0 0,5 0 0 16,0-3 0-16,-5 0 0 0,4-3 0 15,-9 1 0-15,5-3-446 0,-5-4-389 0,-1 1-304 16,-4-6-100-16,0-3 7 0,-4-2 63 15,-1-3 157-15,-5-3 268 0</inkml:trace>
  <inkml:trace contextRef="#ctx0" brushRef="#br0" timeOffset="7805.088">12862 4026 164 0,'-35'-39'811'0,"6"6"185"0,4 5 123 15,6 3 90-15,-1 6-69 0,5 5-340 16,0 6-278-16,6 3-159 0,4 7-106 0,0 4-81 15,5 8-54-15,0 5-62 0,5 5-103 16,0 4-197-16,0 2-393 0,-1 1-358 0,2-1-191 16,-2-2-70-16,1 0 20 0,0-3 144 15,0-3 363-15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2-21T13:05:07.066"/>
    </inkml:context>
    <inkml:brush xml:id="br0">
      <inkml:brushProperty name="width" value="0.05292" units="cm"/>
      <inkml:brushProperty name="height" value="0.05292" units="cm"/>
    </inkml:brush>
  </inkml:definitions>
  <inkml:trace contextRef="#ctx0" brushRef="#br0">5373 8475 497 0,'0'0'732'0,"-9"3"164"15,4-1 121-15,-5-2-3 0,0 3-190 0,1 0-178 16,-1-3-135-16,0 0-123 0,5 3-81 16,-5-3-39-16,6-3-15 0,-1 3-8 0,-1-3-7 15,6 0-4-15,0-2-113 0,0-1-121 16,0 0 0-16,6-2 0 0,3 0 0 0,1 0 0 16,5 0 0-16,0 0 0 0,4-1 0 15,0 1 0-15,11-3 0 0,-1 0 0 0,1-1 0 16,9-1 0-16,1 2 0 0,3-3 0 15,7 0 0-15,-1 3 0 0,0-2 0 16,5-2 0-16,5 2 0 0,-6-4 0 16,6 3 0-16,0 0 0 0,-5 0 0 0,0 1 0 15,0-1 0-15,-10 0 0 0,0 0 0 0,-5 4 0 16,-4-2 0-16,-11 5 0 0,1-2 0 16,-10 1 0-16,-1 3 0 0,-4-4 0 0,-5 4 0 15,-5-4 0-15,0 4 0 0,-5-1-147 16,0 0-204-16,0 1-63 0,-5 2-122 15,1 1-181-15,-1-1-214 0,0 3-126 0,1 0-32 16,-2 0 57-16,1 0 147 0,1 0 224 16</inkml:trace>
  <inkml:trace contextRef="#ctx0" brushRef="#br0" timeOffset="337.189">6271 7981 209 0,'-5'-3'635'0,"0"-3"158"0,0 4 166 0,1-1 114 15,-2 0-146-15,2 1-177 0,-6-1-131 16,5 3-112-16,0-3-122 0,0 3-66 16,0-3-27-16,1 0-10 0,-2 3-7 0,6 0-109 15,-5 0-166-15,5-2 0 0,0 2 0 16,0 0 0-16,5 2 0 0,1-2 0 0,-2 3 0 16,6 0 0-16,0 0 0 0,4 2 0 15,1 1 0-15,5 2 0 0,0 0 0 16,4 1 0-16,0 2 0 0,-3 0 0 0,3 3 0 15,-5-1 0-15,1 1 0 0,0 3 0 16,-6-1 0-16,-4 1 0 0,0 0 0 0,-5 2 0 16,-5 0 0-16,0 3 0 0,-5-2 0 15,-5 2 0-15,-4 0 0 0,-1 0 0 0,0 3 0 16,-5-3 0-16,1 2 0 0,-1-2 0 16,1-2 0-16,-1-1-565 0,5-2-619 0,0-1-133 15,6-5-6-15,-1 1 53 0,5-5 125 16,5-4 275-16,5-3 408 0</inkml:trace>
  <inkml:trace contextRef="#ctx0" brushRef="#br0" timeOffset="1327.105">7271 7986 33 0,'0'0'294'16,"6"0"62"-16,-6-2 61 0,4-1 1 15,-4 0 7-15,5 1 41 0,-5-4 65 0,5 3 76 16,-5-2 28-16,5-1-13 0,-5 0-37 15,0 1-61-15,0 0-87 0,-5-3-110 16,5 2-74-16,-5-3-48 0,0 4-36 0,1 0-37 16,-7-1-34-16,2 0-19 0,-6 4-17 15,1 2-15-15,-6-4-10 0,5 8-4 16,-9-2-1-16,4 4-4 0,-4 3 1 0,-1 2 6 16,5 0 11-16,0 7 14 0,6-1 12 15,0 5 11-15,3 3-69 0,1 0-14 0,10-1 0 16,0 4 0-16,0-3 0 0,10 0 0 15,1-3 0-15,3 0 0 0,6-5 0 16,-1-3 0-16,6-7 0 0,-1-1 0 0,1-3 0 16,4-8 0-16,-9-1 0 0,4-6 0 15,1-1 0-15,-5-3 0 0,-6-4 0 0,1 1 0 16,-6-3 0-16,1 0 0 0,-5 2 0 16,0-2 0-16,0 3 0 0,-10 2 0 0,5 1 0 15,-5 2 0-15,5 3 0 0,-5 3 0 16,1 0 0-16,-2 5 0 0,2 0 0 15,4 6 0-15,0 0 0 0,-5 5 0 0,5 0 0 16,0 6 0-16,5 0 0 0,-5 3 0 16,4-1 0-16,-4 3 0 0,10 0 0 0,-5 1 0 15,0-1 0-15,5 0 0 0,0-2 0 16,5-1 0-16,-5-4 0 0,4 2-400 0,-4-3-383 16,4-3-340-16,1-3-128 0,5 0-8 15,0-5 64-15,-1 0 162 0,6-2 276 16</inkml:trace>
  <inkml:trace contextRef="#ctx0" brushRef="#br0" timeOffset="1604.362">7845 8023 468 0,'-10'2'912'15,"6"1"156"-15,-6 0 118 0,0-1 103 16,0-2-193-16,0 3-299 0,0-3-194 0,6 0-108 15,-1 0-218-15,-1 0-277 0,2 0 0 16,4 0 0-16,0 0 0 0,4 0 0 0,2 0 0 16,-1 0 0-16,5 0 0 0,4 0 0 15,1 0 0-15,0 3 0 0,-1-3 0 16,6 2 0-16,-1 1 0 0,1-3 0 0,0 3 0 16,-1 0 0-16,1 0 0 0,0-1 0 0,-6 1 0 15,6 0-118-15,-10-1-869 0,-1 4-247 16,1 0-66-16,-5-4 27 0,0 4 84 0,-5 0 181 15,0 2 282-15</inkml:trace>
  <inkml:trace contextRef="#ctx0" brushRef="#br0" timeOffset="1802.85">7928 8144 627 0,'-19'2'923'0,"0"1"160"16,-1 0 123-16,0-1 65 0,5 4-223 0,-4-3-240 16,9 0-181-16,0-3-121 0,1 2-414 15,3 1-92-15,2-3 0 0,4 3 0 16,4 0 0-16,2 0 0 0,-2-1 0 0,11 4 0 15,-5-4 0-15,5 2 0 0,4-2 0 16,1 1 0-16,0 0 0 0,-1-3 0 0,0 0 0 16,6 0 0-16,-5 0 0 0,-1 0 0 15,1 0 0-15,-5 0-1138 0,0 0-350 16,-1 0 6-16,-4 0 104 0,4-3 164 0,-4 0 295 16,5 1 432-16</inkml:trace>
  <inkml:trace contextRef="#ctx0" brushRef="#br0" timeOffset="4393.211">8487 8146 202 0,'-4'3'810'0,"-1"0"185"0,0 3 121 16,-5-4 92-16,5 1-90 0,0 2-267 16,-5-2-247-16,6-3-143 0,-1 3-98 0,5-3-76 15,-6 0-111-15,6 0-176 0,6 0 0 16,-1 0 0-16,-1-3 0 0,6-2 0 16,0-1 0-16,0 4 0 0,4-4 0 0,1 3 0 15,0 0 0-15,0 1 0 0,4-1 0 16,-4 3 0-16,-1 3 0 0,1-1 0 0,0 1 0 15,0 2-428-15,-5 1-519 0,4 2-263 16,-4-2-86-16,5 0 18 0,-6-4 81 16,6-2 213-16,5 0 365 0</inkml:trace>
  <inkml:trace contextRef="#ctx0" brushRef="#br0" timeOffset="4758.502">8885 8091 731 0,'-10'8'1018'0,"5"-2"138"16,-5-3 112-16,0 0 81 0,5 2-351 0,5-5-355 16,-4 3-186-16,8-3-114 0,-4 0-115 15,11-3-228-15,-2 1 0 0,6-4 0 16,-1 1 0-16,1-4 0 0,0-2 0 0,5 0 0 16,-1-3 0-16,-4 0 0 0,4 1 0 15,-4-4 0-15,-5 1 0 0,0 2-20 0,0-3-173 16,-6 0 19-16,2 4 32 0,-6-1 36 15,0 3 32-15,0 0 27 0,0-1 21 16,-6 5 19-16,2-2 23 0,-1 1 21 0,0 5 24 16,0-2 22-16,0 2 17 0,0 3 13 15,0 0 13-15,5 5 15 0,-5 1-29 0,5 2-112 16,0 4 0-16,5 1 0 0,-5 4 0 16,5 0 0-16,0 4 0 0,0 2 0 0,0 2 0 15,5-3 0-15,-6 5 0 0,6-5 0 16,-5 3 0-16,5-3 0 0,0-3 0 15,-1 1 0-15,-3-4-280 0,-2 0-956 0,1-4-151 16,1-1-5-16,-2-3 76 0,1-2 147 16,0-6 288-16,0 0 413 0</inkml:trace>
  <inkml:trace contextRef="#ctx0" brushRef="#br0" timeOffset="5085.676">9002 8273 22 0,'-9'0'745'0,"3"0"217"16,-3 0 150-16,4 3 122 0,-5-3 34 0,0 3-251 16,6-3-250-16,-1 0-154 0,-1 0-162 15,2 0-451-15,4 2 0 0,-5-2 0 0,5 0 0 16,5 0 0-16,-1 0 0 0,2-2 0 15,-1 2 0-15,5-3 0 0,4-2 0 16,-4 2 0-16,9-3 0 0,-4 1 0 0,5 2 0 16,-1-2 0-16,1 1 0 0,0 0 0 0,-1 0 0 15,6 4 0-15,-6-2 0 0,5 2 0 16,-3-3 0-16,3 3 0 0,0 3 0 16,-4-3-149-16,5 2-1101 0,-11-2-122 0,6 0-4 15,-6 4 70-15,1-4 134 0,0 2 253 16,0-2 396-16</inkml:trace>
  <inkml:trace contextRef="#ctx0" brushRef="#br0" timeOffset="5484.749">9649 8171 200 0,'6'0'512'0,"-6"0"135"0,4-3 146 0,-4 3 93 16,5 0-33-16,-5-2-60 15,0 2-60-15,5-3-43 0,-5 3-51 0,0 0-73 16,0-3-38-16,5 3-177 0,-5 0-351 0,0 0 0 16,0 0 0-16,5 0 0 0,-5-15 0 15,5 38 0-15,0-20 0 0,0 6 0 0,0-1 0 16,0 3 0-16,-1-1 0 0,2 2 0 0,-2 2 0 16,6 0 0-16,-5-1 0 0,0 1 0 15,0 0 0-15,0-3 0 0,-5 3 0 16,4-3-1315-16,-4-3-242 0,-4-6 59 0,4-2 129 15,0-2 197-15,0-3 353 0,-5-9 383 16</inkml:trace>
  <inkml:trace contextRef="#ctx0" brushRef="#br0" timeOffset="5637.33">9669 8031 716 0,'-10'-17'1096'16,"6"-2"188"-16,-6 5 158 0,5 0 115 15,0 0-294-15,0 3-430 0,0 3-833 0,5 0 0 16,0 3 0-16,0 1 0 0,0 2 0 15,5 2 0-15,-5 2 0 0,0 4-1063 0,5-1-294 16,-5 4-63-16,0 2 55 0,5-6 113 16,0 4 243-16,-1-7 449 0</inkml:trace>
  <inkml:trace contextRef="#ctx0" brushRef="#br0" timeOffset="6284.334">10125 7763 31 0,'-4'-3'543'0,"-2"-2"155"16,2-1 162-16,-7 3 147 16,7-2-49-16,-1 0-159 0,-5 2-135 0,5-2-118 15,0-1-130-15,5 3-120 0,-5 0-65 0,5-2-41 16,-4 2-32-16,4 3-15 0,0-3-3 16,4 6 5-16,-4 2 0 0,5 4 3 0,5 2-75 15,-5 8-73-15,5 3 0 0,-6 3 0 16,7 6 0-16,-1 1 0 0,-1 1 0 15,1 0 0-15,0 3 0 0,-1-2 0 0,1-1 0 16,1-3 0-16,-7-2 0 0,6-6 0 16,-5-1 0-16,0-1 0 0,0-6 0 0,0-3 0 15,-5-3 0-15,0-3 0 0,0-1 0 16,0-8 0-16,0 2 0 0,-5-6 0 16,0-1 0-16,5-2 0 0,-5-3 0 0,0 0 0 15,5-2 0-15,0-1 0 0,0 1 0 16,5-4 0-16,0 4 0 0,5 0 0 0,0-1 0 15,4 1 0-15,0 4 0 0,1 2 0 16,5 1 0-16,0 4 0 0,-1 2 0 16,1 3 0-16,-5 5 0 0,4 3 0 0,-4 4 0 15,-5 2 0-15,-1 2 0 0,1 3 0 16,-5 3 0-16,-5 0 0 0,0 0 0 0,-5 4 0 16,-5-5 0-16,1 1 0 0,-1 0 0 15,0-3 0-15,-5 1 0 0,-4-4 0 16,4-2 0-16,0-2 0 0,-4-4 0 0,4-2 0 15,-5-4 0-15,5-2 0 0,1-2 0 16,0-4 0-16,4 0-121 0,5-2-282 0,0 0-153 16,0-4-222-16,5-1-251 0,5 2-109 15,0-1-20-15,4 2 60 0,6-1 170 0,0 3 258 16</inkml:trace>
  <inkml:trace contextRef="#ctx0" brushRef="#br0" timeOffset="6660.472">10964 8050 261 0,'-5'0'728'0,"0"0"203"16,0-3 139-16,-5 3 100 0,6 0-155 0,-2 0-192 15,1 0-174-15,5 0-155 0,-4-3-92 16,4 3-55-16,0-3-46 0,0 1-301 16,4-4 0-16,1 4 0 0,5-4 0 0,-5 0 0 15,10 1 0-15,-5-1 0 0,4 1 0 16,1 3 0-16,4-1 0 0,2 0 0 0,-2 3 0 15,0 0 0-15,6 0 0 0,-5 0 0 16,-1 3 0-16,1 0 0 0,-5 2 0 16,0-3-550-16,-1 7-455 0,-4-3-207 0,-5 2-46 15,0 0 34-15,-1 0 103 0,-4 0 197 16,0 0 283-16</inkml:trace>
  <inkml:trace contextRef="#ctx0" brushRef="#br0" timeOffset="6874.906">11057 8144 669 0,'-19'8'977'15,"-6"-6"145"-15,5 4 128 0,6-3 114 16,-6 0-289-16,5-1-297 0,6-2-168 0,-2 0-264 16,1 0-346-16,10 0 0 0,-4-2 0 15,8 2 0-15,2-3 0 0,-2 0 0 0,11 1 0 16,-5-2 0-16,5 2 0 0,0 2 0 16,4-3 0-16,0 3 0 0,2-3 0 15,-2 3 0-15,6 0 0 0,-1-2 0 0,-5 2 0 16,6-3 0-16,-6 3 0 0,-4 0-569 15,5 0-738-15,-5 0-85 0,-6 3 33 16,6-3 90-16,-5 0 178 0,5 0 307 0,0-3 368 16</inkml:trace>
  <inkml:trace contextRef="#ctx0" brushRef="#br0" timeOffset="8219.263">11778 7998 19 0,'5'-3'503'0,"-1"-3"130"0,2 1 136 16,-2 2 143-16,-4-2-28 0,5-1-121 16,-5 0-112-16,0-2-87 0,-5 2-102 0,5-2-111 15,-4 3-84-15,-2 0-44 0,2-4-22 16,-1 3-17-16,-5-1-15 0,5 1-14 15,-10 0-16-15,5 1-13 0,-4 1-13 0,-1 0-10 16,0 4-103-16,0 0 0 0,-4 2 0 16,4 4 0-16,1-1 0 0,-1 7 0 0,5-1 0 15,1 5 0-15,-2 0 0 0,7 7 0 16,4-1 0-16,0 3 0 0,0-4 0 0,9 4 0 16,1 0 0-16,5-3 0 0,0 0 0 15,4-2 0-15,6-7 0 0,-6 1 0 0,11-3 0 16,-6-5 0-16,1-6 0 0,-1-3 0 15,-4-2 0-15,4-4 0 0,-9-2 0 16,5-3 0-16,-10-2 0 0,0-3 0 0,-1-3 0 16,-9-1 0-16,0 1 0 0,0-3 0 15,-5 4 0-15,-5-2 0 0,1 4 0 0,-1-1 0 16,-5 4 0-16,0-1 0 0,1 7 0 16,-6 1 0-16,6 4-214 0,4 1-419 0,-5 8-255 15,5 1-228-15,5 7-78 0,0-1 0 16,0 2 70-16,5 1 183 0,10-3 306 15</inkml:trace>
  <inkml:trace contextRef="#ctx0" brushRef="#br0" timeOffset="8552.489">12420 8099 6 0,'-10'-2'526'0,"10"-1"182"16,-5-2 212-16,5 5 160 0,-5-3-19 0,5-3-101 16,0 3-90-16,0 1-91 0,5-1-135 15,-5 3-89-15,5-3-473 0,0 3-82 16,0 3 0-16,0-3 0 0,0 5 0 0,5-2 0 15,-5 6 0-15,5-1 0 0,-6 3 0 16,6 0 0-16,-5 5 0 0,5 1 0 0,-5 2 0 16,-1-2 0-16,2 4 0 0,-2 2 0 15,-4-4 0-15,0 3-539 0,0 1-822 16,0-4-62-16,-4-2 54 0,4-7 104 0,-6 1 190 16,2-8 312-16</inkml:trace>
  <inkml:trace contextRef="#ctx0" brushRef="#br0" timeOffset="8717.05">12420 8047 44 0,'-5'-24'897'0,"0"-1"227"16,0 3 178-16,0 2 146 0,1 4 97 15,-2-1-454-15,2 6-352 0,-1 0-738 16,5-1-1-16,0 8 0 0,0-5 0 0,5 6 0 16,-5 1 0-16,10 4 0 0,-6 1-264 0,1 3-904 15,0-1-194-15,0 3-38 0,0 4 65 16,0-4 135-16,0 0 295 0,5-3 424 15</inkml:trace>
  <inkml:trace contextRef="#ctx0" brushRef="#br0" timeOffset="9287.874">13072 7895 27 0,'0'-2'582'0,"5"-4"211"0,0 4 185 0,-5-1 119 16,0 0-52-16,0 0-166 0,0 0-169 15,-5 1-173-15,5-4-155 0,-5 3-97 0,0 0-56 16,0 1-48-16,1 2-38 0,-2 0-30 15,-3 0-19-15,-1 0-15 0,-5 2-42 16,6 1-37-16,-6 0 0 0,0 3 0 0,1-1 0 16,-1 4 0-16,0 1 0 0,5 2 0 15,-5-2 0-15,5 7 0 0,6-1 0 16,-6 1 0-16,5 2 0 0,5 1 0 0,0 2 0 16,5 0 0-16,0 0 0 0,0 0 0 0,9-2 0 15,1-2 0-15,0 2 0 0,4-4 0 16,1-4 0-16,4 2 0 0,1-6 0 15,-1-1 0-15,6 0 0 0,-1-5 0 0,-4 1 0 16,4-1 0-16,1-2 0 0,-5-2 0 16,-1 2-31-16,-5-3-940 0,6 3-274 15,-6-2-81-15,-4-1 24 0,5-3 86 0,-5 1 182 16,0-1 315-16</inkml:trace>
  <inkml:trace contextRef="#ctx0" brushRef="#br0" timeOffset="9719.702">13724 7989 293 0,'-4'0'689'15,"-2"0"213"-15,2-3 147 0,-1 3 69 16,0 0-148-16,0 0-158 0,5 0-156 0,-5-2-161 15,5 2-95-15,0-3-44 0,5 0-26 16,-5 1-209-16,10-2-121 0,-5-1 0 16,5 2 0-16,-1 1 0 0,1 2 0 0,5-3 0 15,0 3 0-15,-1 0 0 0,1 0 0 16,0 0 0-16,4 0 0 0,-4 3 0 0,5 2 0 16,-6-2 0-16,1-1 0 0,-1 4-442 0,-3 0-796 15,3-1-128-15,-9 1 4 0,5 0 77 16,-5-1 156-16,0 1 277 0,0-4 390 15</inkml:trace>
  <inkml:trace contextRef="#ctx0" brushRef="#br0" timeOffset="9954.084">13832 8099 114 0,'-15'6'790'16,"1"0"203"-16,4-1 140 0,-4-2 116 0,4 3-28 15,-1-4-243-15,2-2-282 0,4 3-161 16,0-3-102-16,5 0-384 0,-5 0-49 0,10-3 0 15,-5 3 0-15,5-2 0 0,0-1 0 16,4-3 0-16,2 4 0 0,-1-1 0 16,-1 0 0-16,6 3 0 0,-1-3 0 0,1 1 0 15,0 2 0-15,5-4 0 0,-6 4 0 16,6 0 0-16,-5-2 0 0,0 2 0 16,-1 0-1006-16,1 2-377 0,-6-2-32 0,1 0 65 15,0-2 126-15,0-1 243 0,0 0 372 16</inkml:trace>
  <inkml:trace contextRef="#ctx0" brushRef="#br0" timeOffset="11052.643">14367 7774 34 0,'-5'0'510'0,"0"-2"155"0,-5-2 180 0,5 4 159 15,1-2-57-15,-2 2-118 0,1-3-104 16,1 0-104-16,-2-2-136 0,6 2-116 0,-4-3-66 16,4 4-38-16,0-4-34 0,4 1-29 15,2 0-46-15,-2 1-156 0,1-1 0 0,5 2 0 16,0 0 0-16,5 3 0 0,-6 0 0 15,6 3 0-15,0 0 0 0,-1 2 0 16,-3 1 0-16,3 5 0 0,-4-3 0 0,-5 6 0 16,5 0 0-16,-5 3 0 0,-5-1 0 15,0 1 0-15,-5 2 0 0,5-3 0 0,-10-2 0 16,5-1 0-16,0-1-23 0,-4-3-75 16,3-4 9-16,-3 1 16 0,3-4 17 15,2-2 16-15,-1-2 13 0,0-2 8 0,0 2 7 16,5-3 3-16,5-1 3 0,-5 3 1 15,10-3 0-15,-6 4 2 0,7-2 0 0,-1 4-1 16,4 0-8-16,-4 0-2 0,10 4 0 16,-5 1-1-16,-1 1 2 0,0 2 5 0,-4 3 15 15,5-2 18-15,-5 4 18 0,-1 1 18 16,-3-1 18-16,-1 1 13 0,-5 1 12 16,0 1 3-16,0-2-77 0,-5-1-30 0,-5 4 0 15,0-6 0-15,0 3 0 0,-4-3 0 16,4-3 0-16,-10 1 0 0,5-1 0 0,-4-5 0 15,-1 2 0-15,1-3 0 0,-1-2 0 16,-5-2 0-16,6-1 0 0,-1 1 0 0,5-4 0 16,0 3 0-16,6 1-45 0,-1-4-400 15,5 3-208-15,1 1-290 0,4 2-196 16,0 0-60-16,0-4 18 0,0 4 109 0,4 0 218 16,1-2 326-16</inkml:trace>
  <inkml:trace contextRef="#ctx0" brushRef="#br0" timeOffset="22436.75">6423 9882 59 0,'0'0'255'0,"0"0"35"16,0 0-23-16,0 0-44 0,0 0-42 0,0-3-26 15,0 3-10-15,0-3-2 0,0 3 22 16,0-3 33-16,0 3 37 0,0-3 35 0,0 1 39 15,0 2 42-15,0 0 45 0,0 0 43 16,0-3 12-16,0 3-15 0,0 0-34 0,-5 0-48 16,5 0-62-16,-5 0-67 0,5 0-41 15,-5 0-20-15,1-3-9 0,4 3-3 16,-5 0 2-16,5 0 9 0,-5-2 10 0,5 2 11 16,-5 0 8-16,5-4 3 0,0 4-7 15,0-2-142-15,0 2-46 0,5-3 0 0,-5 0 0 16,5 3 0-16,0-2 0 0,4 2 0 15,-4 0 0-15,5 0 0 0,0 0 0 0,5 0 0 16,-1 2 0-16,1 1 0 0,0 0 0 16,-1-1 0-16,6 2 0 0,0 1 0 15,-1-2 0-15,1 2-137 0,0-2-483 0,-1 0-344 16,-4 2-201-16,0-2-55 0,-1 0 2 16,1 3 60-16,0-4 207 0,-6 1 376 15</inkml:trace>
  <inkml:trace contextRef="#ctx0" brushRef="#br0" timeOffset="22709.051">6472 9939 323 0,'-9'3'626'15,"3"-3"182"-15,-3 3 158 0,3-1 31 16,2-2-129-16,-6 4-131 0,5-2-132 0,5-2-148 15,-5 0-134-15,5 0-81 0,-5 3-47 16,10-3-37-16,-5 0-29 0,5-3-25 16,0 3-21-16,5 0-18 0,5 0-18 0,-5 0-15 15,4 0-13-15,6 3-12 0,-1-3-19 16,1 0-44-16,0 0-63 0,-1 0-87 0,1 0-153 16,4 0-240-16,-9 0-311 0,4 3-170 15,-4-3-52-15,0 0 25 0,-1 2 123 0,1-4 226 16,-5-1 319-16</inkml:trace>
  <inkml:trace contextRef="#ctx0" brushRef="#br0" timeOffset="23136.922">6531 9738 144 0,'-5'-5'466'0,"1"-1"123"16,-2 3 109-16,-3-2 48 0,3 2-43 15,2 1-48-15,-6-2-66 0,5 4-84 0,-5-2-81 16,1 2-83-16,-1 2-84 0,-1-2-67 15,2 4-36-15,-1 1-19 0,0-3-8 0,1 4-3 16,-6 2-5-16,5 0 1 0,1 4 2 0,-6-2 3 16,5 2 1-16,0 2 1 0,0 2 2 15,0-2-3-15,6 5-11 0,-2 1-14 0,2-1-18 16,4 0-32-16,0 1-51 0,4-1 0 16,2 0 0-16,3 0 0 0,6 1 0 15,-5-4 0-15,4-2 0 0,6-1 0 0,-5 1 0 16,4-5 0-16,6-1-55 0,-6-5-112 15,6-1-83-15,0-2-157 0,-1-2-259 16,1-1-329-16,-1-5-147 0,0-1-37 0,1-1 33 16,-1-2 132-16,-4 1 252 0</inkml:trace>
  <inkml:trace contextRef="#ctx0" brushRef="#br0" timeOffset="23399.656">6697 9793 463 0,'-14'-8'777'0,"4"-3"175"0,0 2 116 0,0 1 47 16,1 0-235-16,-1 2-191 0,5 1-167 16,0 0-142-16,0-1-86 0,5 3-39 0,0 0-17 15,0 1-4-15,5 2 5 0,5 0-154 16,-5 2-85-16,5 1 0 0,4 3 0 16,-4 2 0-16,5 0 0 0,0 3 0 0,-6 3 0 15,6 0 0-15,-5 6 0 0,0-1 0 16,-5 3 0-16,-1 2 0 0,2 4 0 0,-6-1 0 15,0 1 0-15,-6 2 0 0,2-2 0 16,-6-1-614-16,5 1-546 0,-10-3-150 16,5-3-18-16,-5-3 54 0,1-5 133 0,4-3 282 15,-4-3 402-15</inkml:trace>
  <inkml:trace contextRef="#ctx0" brushRef="#br0" timeOffset="27953.725">7266 9763 465 0,'0'0'798'0,"-4"0"159"0,-1 0 100 16,0-3 40-16,0 3-241 0,0 0-212 0,5 0-190 16,-5 0-137-16,5 0-87 0,0 0-55 15,0 0-33-15,0 0-19 0,0 0-10 0,5-3-3 16,0 3-1-16,0 0-3 0,5 0-9 16,-6 0-13-16,11 0-12 0,-5 0-6 15,0 3 0-15,0 2-13 0,0 1-53 0,-1 5 0 16,-4 0 0-16,5 6 0 0,-5-1 0 15,-5 6 0-15,5-2 0 0,-5 4 0 0,-5-1 0 16,5-1 0-16,-5-3 0 0,0 0 0 16,0-2 0-16,0 0 0 0,0-4 0 15,1-1 0-15,-6-4 0 0,5 0 0 0,0-6 0 16,0 1 0-16,5-3 0 0,-5-3 0 16,5 1 0-16,0-4-76 0,0-2-78 15,0 0 1-15,5-4 7 0,5 2 10 0,-5-4 10 16,5 0 7-16,4 0 6 0,1 1 2 15,0-4 4-15,0 1 4 0,4-1 5 0,0 0 12 16,-4 1 15-16,5-1 16 0,-5 3 13 0,-1 1 18 16,-4-1 15-16,0 0 17 0,-1 3 26 15,-3 3 28-15,-2 0 28 0,-4-1 25 16,0 4 24-16,0-1 13 0,-4 3 3 0,-2 3-2 16,2 0-6-16,-6 3-10 0,5 3-6 15,-5 2 1-15,5 0 2 0,-4 3 0 0,4 3-128 16,0 0-6-16,0 0 0 0,0 5 0 15,5-2 0-15,-5 2 0 0,10 0 0 0,-5 1 0 16,10-1 0-16,-5-3 0 0,5 1 0 16,4-1 0-16,1-5 0 0,0 1 0 15,4-5 0-15,1-1 0 0,0-3 0 0,-1-3 0 16,0-3-156-16,-4 0-477 0,5-2-312 16,-5-6-213-16,0-3-68 0,-1-2 10 15,6-4 78-15,-5-2 205 0,-1-5 345 0</inkml:trace>
  <inkml:trace contextRef="#ctx0" brushRef="#br0" timeOffset="28324.383">7747 9415 516 0,'-15'-2'905'16,"5"-1"149"-16,1 0 107 0,-1 3 73 0,5-2-270 15,0-4-330-15,0 3-219 0,5-3-142 16,0 3-102-16,0-5-70 0,5 3-44 0,5 0-24 15,-5-1-12-15,5 0-9 0,0 3-3 16,-1 1 3-16,1 2 3 0,0 0 6 16,-5 2 11-16,5 4 13 0,-5 3 15 0,-1 1 11 15,2 1 8-15,-6 0 1 0,4 3-6 16,-8 3-11-16,4-4-15 0,-6 2-17 0,6-2-31 16,-4 1 0-16,-1-1 0 0,-5 1 0 15,5-2 0-15,-5-2 0 0,5-1 0 16,0 2 0-16,0-3 0 0,1-2 0 0,-2-1 0 15,2-2 0-15,4 2 0 0,0-1 0 16,4-2 0-16,-4 0 0 0,10-2 0 0,-5 4 0 16,5-4 0-16,0 2 0 0,5-2 0 15,0 0 0-15,-1 0 0 0,6 3-107 0,-6 0-334 16,6-1-306-16,-5 4-332 0,-1 0-133 16,6 0-21-16,-6-2 41 0,7 2 147 0,-2-3 293 15</inkml:trace>
  <inkml:trace contextRef="#ctx0" brushRef="#br0" timeOffset="29128.868">8080 9856 112 0,'-4'0'388'16,"-1"0"91"-16,0-2 83 0,0 2-14 15,5 0-52-15,-5 0-46 0,0 0-36 0,5 0-38 16,-5 0-26-16,5 0-12 0,-4 0-9 16,4 2-17-16,-6-2-25 0,6 0-29 15,0 0-35-15,-4 0-36 0,4 0-28 0,-5 0-16 16,5 0-2-16,-6 0 3 0,6 0 5 16,0 0 9-16,-4 0 7 0,4 4 9 0,-5-4 6 15,5 0 3-15,0 0-3 0,0 0-13 16,0 0-28-16,0 2-139 0,0-2 0 0,0 0 0 15,5 0 0-15,-1 3 0 0,2-3 0 16,-1 0 0-16,5 3 0 0,-1-3 0 16,1 0 0-16,5 2 0 0,-1-2 0 0,6 3 0 15,-5 0 0-15,4-3 0 0,1 3 0 16,-1-3 0-16,6 3 0 0,-5-1 0 0,-6-2 0 16,6 3 0-16,-6-3 0 0,-3 0 0 15,3 0 0-15,-4 0 0 0,-5-3 0 16,0-2 0-16,-1 2 0 0,-4-3-104 0,0 4-525 15,0-4-264-15,-4 4-242 0,4-2-81 16,-5-1 6-16,0 2 73 0,0 1 186 0,0-1 303 16</inkml:trace>
  <inkml:trace contextRef="#ctx0" brushRef="#br0" timeOffset="31534.875">8772 9669 147 0,'0'0'657'0,"0"0"201"0,0 0 142 15,0-3 91-15,0 3-114 0,-5 0-201 0,5-2-184 16,-5 2-170-16,5 0-121 0,-5 0-76 16,5-3-56-16,-5 6-46 0,5-3-36 0,-4 0-27 15,-2 2-21-15,6 4-13 0,-9 0-10 16,4 2-3-16,0 0 0 0,-5 6 7 0,1-1 0 15,-1 4 5-15,-1 0 8 0,-3 2 6 16,4 0 8-16,-4-2 2 0,4-1 7 0,0 1 4 16,0-4 2-16,5-1-7 0,0-4-5 15,1 0-3-15,4-2-11 0,4-4-36 16,-4 2 0-16,10-4 0 0,0-4 0 0,4 2 0 16,1-4 0-16,0-2 0 0,5 2 0 15,-1-2 0-15,1 2 0 0,4 1 0 0,-4 0 0 16,5 2 0-16,-6 0 0 0,0 3 0 15,2-3 0-15,-2 3 0 0,0 0 0 0,1 0 0 16,-5 0 0-16,0 3-260 0,0-3-342 16,-6 0-224-16,1 0-259 0,-1-3-97 15,-3-2-5-15,-2-1 71 0,1 1 170 0,-5-4 263 16</inkml:trace>
  <inkml:trace contextRef="#ctx0" brushRef="#br0" timeOffset="31738.34">8959 9721 274 0,'-15'-7'810'16,"5"-2"184"-16,0 1 129 0,0 2 97 0,0 1-131 15,0-1-257-15,1 4-233 0,4-2-156 16,0 2-105-16,0 2-68 0,0 2-71 16,5 4-199-16,0 2 0 0,5 4 0 0,0 2 0 15,-5 2 0-15,5 3 0 0,0 3 0 16,4 3 0-16,-9 0 0 0,6 2 0 16,-2 1 0-16,1 0 0 0,0-1 0 15,0-2 0-15,0 0 0 0,-5 0 0 0,5-3-108 16,0-6-712-16,-1 1-338 0,2-6-127 0,-6-6-8 15,9-5 60-15,-9-5 156 0,10-6 287 16,-5-6 370-16</inkml:trace>
  <inkml:trace contextRef="#ctx0" brushRef="#br0" timeOffset="32242.982">9159 9682 122 0,'0'-2'850'0,"-4"0"209"16,4-2 164-16,-6 2 131 0,2 2 20 15,-1-3-370-15,5 0-301 0,0 3-201 16,-5-2-502-16,10 2 0 0,-5-3 0 0,5 3 0 16,-1 0 0-16,6 0 0 0,-5 0 0 15,5 3 0-15,-1 2 0 0,2 0 0 0,3 3 0 16,-4 4 0-16,-5 2 0 0,0 2 0 16,0 3 0-16,0 3 0 0,-5 4 0 15,0 1 0-15,0-2 0 0,-5 2 0 0,0-1 0 16,0-2 0-16,0-5 0 0,5-2 0 15,-5-3 0-15,0-3 0 0,5-6 0 0,0-2 0 16,-4-3 0-16,4-6 0 0,4-2 0 16,-4-3 0-16,10-6 0 0,-5 1 0 0,5 0 0 15,-5-3 0-15,5-1 0 0,5 0-62 16,-6-2-22-16,1 3 28 0,0 0 19 16,-1 0 18-16,1 2 10 0,0 0 8 0,-5 4 11 15,0 2 20-15,0 2 34 0,-5 1 33 16,5 3-30-16,-10 2-67 0,5 3 0 0,-5 0 0 15,0 6 0-15,0-1 0 0,0 6 0 0,0 0 0 16,1 3 0-16,-2 2 0 0,2 1 0 16,4 2 0-16,0 0 0 0,0 1 0 15,0-1 0-15,0 0 0 0,10-2 0 0,-6 0 0 16,6-3 0-16,0-1 0 0,4-2 0 16,1 0 0-16,0-3 0 0,0 1 0 0,-1-4 0 15,1 1 0-15,4-1 0 0,-4-2 0 16,5 0 0-16,-5-3 0 0,4-3-1007 0,1 0-282 15,0-2-29-15,-5-3 20 0,4-1 71 16,0 1 189-16,1-3 343 0</inkml:trace>
  <inkml:trace contextRef="#ctx0" brushRef="#br0" timeOffset="35488.22">9792 9834 677 0,'-5'3'927'16,"0"0"135"-16,0 0 99 0,1 0 40 15,-2-1-285-15,1-2-274 0,1 3-170 0,-2 0-107 16,6-3-81-16,-4 0-68 0,4 2-54 16,0-2-56-16,0 4-106 0,4-4 0 15,2 0 0-15,-2 2 0 0,7-2 0 0,-2 0 0 16,6 3 0-16,-1-3 0 0,1 0 0 16,0 0 0-16,0 0 0 0,-1 0 0 15,6 0 0-15,-6 0-256 0,7 0-321 0,-2-3-387 16,0 3-219-16,1 0-65 0,0 0 19 15,-1 0 86-15,6 0 225 0,-6-2 383 0</inkml:trace>
  <inkml:trace contextRef="#ctx0" brushRef="#br0" timeOffset="35921.158">10400 9848 213 0,'-15'0'618'0,"6"0"166"0,-1 0 168 16,5 0 111-16,-5 0-159 0,5 0-167 0,0-2-140 15,0 2-140-15,5 0-140 0,0 0-78 16,5 0-40-16,0-3-17 0,0 0 3 0,5 3 3 16,5-6-8-16,-6 4-17 0,6-4-22 15,-1 1-69-15,1-4-72 0,0 2 0 16,0-5 0-16,-5 1 0 0,4-2 0 0,1-4 0 15,-6 3 0-15,2-3 0 0,3 1 0 16,-9-1 0-16,5 1-40 0,-5 2-62 0,-5 0 9 16,0 3 18-16,0 1 22 0,0-2 18 15,-5 4 15-15,0 2 8 0,0 0 6 0,0 4 2 16,1 0 1-16,-2 2 4 0,2 2 8 16,-1 0 15-16,-1 4 12 0,2 2 18 15,4 4 13-15,0-2 13 0,-5 5 4 0,5-2-1 16,0 1-78-16,5 5-5 0,-5-2 0 0,4 2 0 15,2 0 0-15,-1 3 0 0,-1-2 0 16,2 0 0-16,-2-1 0 0,6 0 0 16,-5 0-203-16,0-2-224 0,0 0-242 0,0-4-291 15,-5 1-177-15,4-6-50 0,2 3 24 16,-6-6 122-16,4 4 230 0,-4-4 313 16</inkml:trace>
  <inkml:trace contextRef="#ctx0" brushRef="#br0" timeOffset="36174.514">10429 10034 437 0,'-15'2'883'0,"-4"0"166"16,4 2 122-16,1-4 101 0,3 2-197 15,2-2-268-15,-1 0-206 0,0 0-128 0,5 0-97 16,5 0-329-16,-4-2-47 0,8 2 0 16,-4-4 0-16,10 4 0 0,0-2 0 15,0 0 0-15,5-2 0 0,4 4 0 0,1-2 0 16,-1 2 0-16,1-3 0 0,5 3 0 15,-6-3 0-15,6 0 0 0,-1 0 0 0,1 1 0 16,-1 2 0-16,1-3 0 0,-1 3 0 16,1 0 0-16,-1 0-1 0,6 3-648 15,-6-1-274-15,0 1-207 0,1-3-100 0,0 3-28 16,5-3 80-16,-1 0 218 0,0-3 337 16</inkml:trace>
  <inkml:trace contextRef="#ctx0" brushRef="#br0" timeOffset="36492.663">11342 9840 480 0,'0'3'719'0,"-6"-3"195"16,6 3 138-16,-5-3-11 0,5 2-122 15,-4-2-125-15,4 0-121 0,0 3-125 0,-6-3-78 16,6 0-50-16,0 0-259 0,0 0-161 16,0-3 0-16,6 1 0 0,-2-1 0 0,1-3 0 15,1 1 0-15,3 2 0 0,1-2 0 16,5 2 0-16,-5 0 0 0,9 0 0 0,-4 3 0 16,4-3 0-16,1 3 0 0,0 0 0 15,5 0 0-15,-6 0 0 0,0 3 0 16,6-3-349-16,-10 3-409 0,4 0-296 0,-4 2-152 15,-5 1-43-15,-1-4 35 0,1 4 122 16,-10 0 277-16,5-4 383 0</inkml:trace>
  <inkml:trace contextRef="#ctx0" brushRef="#br0" timeOffset="36707.092">11483 9896 685 0,'-24'8'983'0,"0"-6"152"15,4 4 131-15,-5-3 109 0,11 0-307 0,-1-1-316 16,0 1-184-16,5-3-209 0,5 2-359 15,5-2 0-15,0-2 0 0,5 2 0 0,5-3 0 16,0 1 0-16,0-1 0 0,4 0 0 16,6 3 0-16,-5 0 0 0,5-3 0 15,4 6 0-15,-4-3 0 0,5 0 0 0,-1 0 0 16,0-3 0-16,6 3 0 0,-6 0-398 16,5-3-649-16,1 3-204 0,-1-5-27 0,6 2 59 15,-1-5 63-15,5 0 170 0,-4-4 366 16</inkml:trace>
  <inkml:trace contextRef="#ctx0" brushRef="#br0" timeOffset="37077.336">12219 9652 356 0,'-15'-2'873'16,"1"2"163"-16,-1-3 123 0,0 0 94 0,-4 1-152 15,4-1-330-15,0 0-225 0,5 0-131 16,-5 0-98-16,6 3-71 0,-1 3-128 0,0 3-118 15,1 2 0-15,-6 0 0 0,5 3 0 16,5 5 0-16,-5 2 0 0,0 1 0 16,5 0 0-16,1 3 0 0,-2 3 0 0,6-3 0 15,0 0 0-15,6 0 0 0,3 0 0 0,1-3 0 16,0 1 0-16,10-7 0 0,-6 1 0 16,6-2 0-16,5-4 0 0,-1-3 0 0,0-5 0 15,1 0 0-15,-1-5 0 0,1-1 0 16,-6-2 0-16,2-3 0 0,-7-3 0 0,1 3 0 15,0-6 0-15,-11 4 0 0,6-4 0 0,-10 1 0 16,0-4 0-16,0 4 0 0,-5-1 0 16,-4 1 0-16,-1-1 0 0,-5 3 0 15,0-2 0-15,0 2 0 0,1 0 0 0,-6 0 0 16,6 6 0-16,-7 0 0 0,8 5-804 16,-2 0-310-16,0 3-138 0,5 0-19 0,5 0 45 15,-5 3 122-15,6 0 245 0,4-1 376 16</inkml:trace>
  <inkml:trace contextRef="#ctx0" brushRef="#br0" timeOffset="37738.963">12827 9937 694 0,'-5'2'1008'0,"0"1"125"16,-5 0 82-16,1-1 57 0,-1 2-345 16,5-4-394-16,-5 2-214 0,10 1-123 15,-4-3-100-15,4 0-106 0,4 0-124 0,1 0-239 16,0-3-428-16,5 1-249 0,0-2-113 15,4-1-20-15,-4 0 55 0,4-4 204 0,1 1 410 16</inkml:trace>
  <inkml:trace contextRef="#ctx0" brushRef="#br0" timeOffset="40206.788">13283 9473 200 0,'-5'-5'604'0,"0"-1"160"0,1 1 160 15,-2-1 106-15,-3 3-165 0,3 0-162 16,2 1-139-16,4 2-142 0,-5 2-140 0,5 4-90 15,0 3-54-15,0 4-34 0,5 1-17 16,-5 5-15-16,10 3-17 0,-5 3-14 0,-1 3-15 16,6 2-11-16,-5 3-8 0,5 1-6 15,0 2-4-15,-5-4-18 0,5-1-29 0,-6 2-43 16,7-6-100-16,-7-2-160 0,1 0-206 16,0-8-212-16,-5-1-191 0,5-5-70 15,-5-3 35-15,-5-5 127 0,0 0 190 0,0-6 221 16</inkml:trace>
  <inkml:trace contextRef="#ctx0" brushRef="#br0" timeOffset="40371.349">13259 9884 414 0,'-15'-16'618'16,"-5"-1"151"-16,6 3 148 0,-1-2 15 16,0 2-138-16,0 0-123 0,5 0-111 0,6 0-122 15,-6 4-123-15,10-4-89 0,0 3-55 16,5 0-36-16,0 2-28 0,5-1-20 16,5 1-20-16,4 0-17 0,0 1-15 0,6 3-13 15,5 0-30-15,4 2-48 0,-5 0-69 16,5 3-129-16,1 0-199 0,-1 3-249 0,0 0-242 15,0-1-116-15,-4 4-19 0,-1-4 82 16,-4 6 173-16,5-2 235 0</inkml:trace>
  <inkml:trace contextRef="#ctx0" brushRef="#br0" timeOffset="40742.356">13729 9733 6 0,'0'2'490'0,"0"-2"152"0,0 3 155 16,-5-6 146-16,-5 3-53 0,1-2-122 0,-1-1-129 15,-5-3-120-15,-4 1-137 0,4-4-131 16,-4 4-82-16,-1-3-43 0,0 2-28 15,5 1-21-15,1 1-10 0,-1 2-8 0,0 2-7 16,5 2-5-16,1 4-4 0,3 0 0 0,2 2-1 16,4 6 0-16,0 0 2 0,0-1 1 15,10 4-3-15,-1 0-2 0,1-1-8 16,5 3-4-16,0-5-9 0,-1 0-6 0,6 0-7 16,0-6-6-16,-1 0-6 0,1-2-11 15,-1-6-13-15,1 0-16 0,-5-3-14 0,0-2-10 16,-1-1-5-16,-4 0 3 0,0-2 7 15,-6 0 16-15,2-3 13 0,-6 0 14 16,0 0 12-16,0 0 10 0,-6-3 8 0,2 3 2 16,-1-3 1-16,-5 3 1 0,5 3-3 15,0 0 1-15,0 2 0 0,1 1-1 0,4 5-1 16,-6 0 0-16,6 2-1 0,0 4-5 0,0 0-3 16,0 4-1-16,0 2-2 0,6 2-1 15,-2-1 0-15,1-2-22 0,5 3-52 16,0 0-115-16,-1-3-212 0,2 0-320 0,3-3-242 15,-4-3-106-15,10-1-12 0,-6-4 78 16,6-4 193-16,5-1 311 0</inkml:trace>
  <inkml:trace contextRef="#ctx0" brushRef="#br0" timeOffset="41049.575">14317 9710 251 0,'-4'-5'793'0,"-1"0"184"0,-5-4 122 0,1 4 83 16,-1-3-137-16,0 2-276 0,0-2-243 16,-4-1-167-16,3 4-113 0,-3-3-74 15,-6 2-53-15,6 0-39 0,-1 3-19 0,-5 1-3 16,5 2 0-16,0 2 5 0,1 4 5 16,-1 0 12-16,1 5 7 0,4 0 7 15,0 6-90-15,0-1-4 0,5 0 0 0,5 7 0 16,5-4 0-16,0 0 0 0,0 1 0 15,9-1 0-15,-3-3 0 0,8-2 0 0,0-3 0 16,1-2 0-16,4-7 0 0,1-2 0 16,0-6-160-16,-1-4-314 0,1-4-168 0,-6 0-204 15,-4-5-198-15,4-1-85 0,-4-2 10 16,-5-2 106-16,0 1 159 0,-5-1 235 0</inkml:trace>
  <inkml:trace contextRef="#ctx0" brushRef="#br0" timeOffset="41217.1">14332 9506 96 0,'-15'-24'574'0,"6"-1"197"0,-1 3 190 0,1 5 124 15,-1 4-87-15,0-2-146 0,5 7-148 0,0 5-152 16,0 1-145-16,0 4-82 0,5 6-45 16,0 6-23-16,5 3-17 0,0 3-151 15,0 4-89-15,0 4 0 0,0 2 0 0,4 3 0 16,1 1 0-16,5-2 0 0,0-1 0 16,0-3 0-16,-1-1-131 0,1-5-501 0,4 0-351 15,-4-6-215-15,4-4-60 0,2-4 27 16,-2-5 98-16,0-3 225 0,2-3 352 15</inkml:trace>
  <inkml:trace contextRef="#ctx0" brushRef="#br0" timeOffset="41410.136">14587 9652 368 0,'-4'-13'752'0,"-1"-1"188"0,-5 0 124 0,-5 3 69 16,5 0-190-16,-5 3-194 0,6 5-173 0,-1 0-155 16,1 6-94-16,-2 0-62 0,1 5-44 15,1 6-32-15,4 0-22 0,0 2-91 0,5 3-76 16,0 3 0-16,0-2 0 0,5 2 0 15,0-3 0-15,4 1 0 0,1-6 0 16,5 2 0-16,0-5 0 0,0 0-178 0,-1 0-352 16,1 0-352-16,0-3-265 0,0-2-93 15,-1-1 6-15,-4 1 75 0,4 0 198 0,-4-1 339 16</inkml:trace>
  <inkml:trace contextRef="#ctx0" brushRef="#br0" timeOffset="41572.544">14661 10014 70 0,'-15'16'920'0,"0"1"233"16,1-3 169-16,-1-6 145 0,0 0 94 16,-4 1-497-16,9-4-430 0,-5-2-634 0,6 0 0 15,3-3 0-15,2-3 0 0,-1-3 0 16,5 1 0-16,-5-4-277 0,0 1-667 16,0 0-274-16,1-3-84 0,-2-2 19 0,-3-2 81 15,3 2 191-15,-8-7 344 0</inkml:trace>
  <inkml:trace contextRef="#ctx0" brushRef="#br0" timeOffset="41758.54">14117 9672 153 0,'-20'-11'866'0,"1"5"179"16,4-2 135-16,-5 0 113 0,11-1 14 0,-6 4-440 16,5 3-280-16,10-4-160 0,0 3-120 15,0 0-148-15,10 0-159 0,9 3 0 16,-4 0 0-16,10 0 0 0,-1 0 0 15,5 3-32-15,1-3-398 0,-1 6-365 0,1-4-328 16,4 2-145-16,-5-2-14 0,11-2 63 0,-6 0 181 16,10-2 348-16</inkml:trace>
  <inkml:trace contextRef="#ctx0" brushRef="#br0" timeOffset="42488.596">15519 9623 237 0,'-5'-4'726'0,"1"-1"184"16,-6-1 120-16,-5 3 73 0,0-2-169 15,0 0-254-15,1 1-218 0,-6 0-174 16,0 0-118-16,-4 2-70 0,5 2-43 0,-6 0-24 15,0 0-13-15,6 0-4 0,-6 6 1 16,10-2 5-16,-4 5 8 0,4 2 11 0,5 3 6 16,5 3 5-16,1 2 5 0,4 0 6 15,0 3 3-15,9 0-6 0,1 0-5 0,5 3-4 16,4-3-5-16,1-3-10 0,4-2-11 16,1-6-4-16,5-3-4 0,-1-2-5 15,1-9-5-15,-1-2-4 0,0-4-5 0,-5-2 1 16,1-3-2-16,-5-2-3 0,0-1-6 0,-5 1-3 15,-6-4 0-15,-5 4-4 0,2-1 0 16,-6 1 4-16,-6 2 5 0,2 0 4 16,-1 0 4-16,-5 4 0 0,5 1 0 0,-5 3 2 15,6 4 0-15,-1 0-2 0,0 4-2 16,0 0 1-16,5 7 0 0,0-1 0 0,0 3-2 16,5 3 1-16,0-1 0 0,4 5-5 15,1-4-2-15,1 2-29 0,2 0-61 16,2-2-146-16,0 0-258 0,5-3-367 0,-5-3-194 15,9-2-76-15,1 0 6 0,-1-6 117 16,0-4 242-16</inkml:trace>
  <inkml:trace contextRef="#ctx0" brushRef="#br0" timeOffset="42704.679">16069 9650 128 0,'-11'2'907'0,"1"1"212"0,1-3 172 16,-1 3 151-16,0-3 72 0,1 3-441 15,4-3-356-15,0 3-717 0,0-6 0 0,10 3 0 16,0-3 0-16,4 0 0 0,6-2 0 16,0 2 0-16,4 0 0 0,1 1 0 15,0 2 0-15,4 0 0 0,0 2 0 0,1-2 0 16,5 3 0-16,-1 0 0 0,-5-1-385 16,-4 4-723-16,0 0-206 0,-6-1-50 15,1 0 56-15,-5 3 120 0,-5-2 260 0,-5-3 429 16</inkml:trace>
  <inkml:trace contextRef="#ctx0" brushRef="#br0" timeOffset="42891.181">16196 9730 665 0,'-20'5'953'0,"-5"-2"163"0,6-3 141 0,0 3 96 15,-1-3-245-15,5 2-267 0,6-2-173 16,-2 0-438-16,7 0-230 0,-2 0 0 16,12-2 0-16,-6 2 0 0,9-3 0 0,1 3 0 15,5 0 0-15,0 0 0 0,4 0 0 0,6 0 0 16,-6 0 0-16,6 0 0 0,0 0 0 15,-1 0 0-15,1 0 0 0,-6 0 0 16,0 3-1064-16,2-3-441 0,-2 0 8 0,0 0 102 16,-4-3 165-16,5 0 308 0,0-2 432 15</inkml:trace>
  <inkml:trace contextRef="#ctx0" brushRef="#br0" timeOffset="43353.47">16858 9559 317 0,'-5'5'665'0,"5"-2"198"0,-5 0 165 16,5 2 59-16,-5-2-125 0,5 0-149 16,-5-3-134-16,5 2-142 0,5-2-115 15,-5-2-75-15,10-4-51 0,-5 1-121 0,5-4-175 16,-1-1 0-16,1-2 0 0,5-1 0 16,-5-1 0-16,-1 2 0 0,6-1 0 0,-5-4 0 15,0 4 0-15,-5-1 0 0,5 0 0 16,-10 0 0-16,4 4-34 0,-4-2-98 15,-4 4 35-15,-2 0 33 0,2 2 26 0,-1 1 18 16,-5 2 18-16,5 3 17 0,0 0 18 16,0 3 18-16,1 2 16 0,4 3 14 0,0 6 5 15,-6 0-32-15,12 2-54 0,-6 4 0 16,4-1 0-16,6 3 0 0,-5 3 0 16,5 0 0-16,-1 2 0 0,6-1 0 0,-5-2-16 15,5-2-286-15,0 0-228 0,-5-3-336 16,-1-2-270-16,1-3-94 0,0 0 8 0,-5-3 87 15,-1 0 204-15,2-3 326 0</inkml:trace>
  <inkml:trace contextRef="#ctx0" brushRef="#br0" timeOffset="43563.91">16921 9755 636 0,'-24'-3'989'0,"9"0"168"16,-5 0 145-16,1 0 127 0,4 1-259 15,6-1-324-15,-1 3-185 0,0-3-660 0,5 1-1 16,10-1 0-16,0 0 0 0,0 0 0 15,10-2 0-15,4 2 0 0,0-3 0 16,6 6 0-16,5-2 0 0,-1 2 0 0,0 0 0 0,6 2 0 16,-1 2 0-16,1-4 0 0,3 0 0 15,2 0 0-15,-1 0-289 0,6 0-967 16,-7-4-110-16,7-1-27 0,-6 2 64 0,5-5 159 16,-5 0 300-16,1 0 408 0</inkml:trace>
  <inkml:trace contextRef="#ctx0" brushRef="#br0" timeOffset="43802.27">17863 9614 546 0,'-10'5'872'0,"-5"1"147"0,6-4 106 16,-6 1 66-16,5 0-284 0,0-3-267 0,5 0-192 16,1 0-119-16,-2 0-65 0,6 0-24 15,0 0 2-15,6 3 23 0,-2-3-162 16,1 3-103-16,0 0 0 0,0 2 0 0,5 0 0 15,-5 4 0-15,-1-1 0 0,7 3 0 16,-7 0 0-16,6 3 0 0,-5 0 0 0,0 2 0 16,0-2 0-16,0 0 0 0,0 0 0 15,-5-3 0-15,0 2-709 0,0-4-619 0,0-4-75 16,0-2 43-16,0-6 101 0,0-2 197 16,-5-6 341-16</inkml:trace>
  <inkml:trace contextRef="#ctx0" brushRef="#br0" timeOffset="43952.868">17794 9567 15 0,'-5'-22'805'0,"-5"0"215"16,1 3 153-16,4 2 128 0,-5 0 67 16,5 1-333-16,0 5-314 0,1 0-192 0,4 2-305 15,-6 1-224-15,12 3 0 0,-6 2 0 16,4 1 0-16,1-2 0 0,5 4-1 0,-5 4-770 16,0-2-376-16,4-2-175 0,-3 3-28 15,3-3 64-15,-4 3 167 0,0-3 339 16</inkml:trace>
  <inkml:trace contextRef="#ctx0" brushRef="#br0" timeOffset="44450.641">18177 9267 274 0,'-20'-3'667'15,"0"-5"163"-15,6 2 151 0,-1-3 97 0,6 4-188 16,-1-3-181-16,0 2-138 0,5 1-134 16,0 2-114-16,0 0-57 0,5 1-21 15,0 4-7-15,5 4 0 0,0 2 1 0,5 6-34 16,-1 3-205-16,1 7 0 0,0 4 0 16,5 5 0-16,0 3 0 0,-1 2 0 0,-4 1 0 15,5-1 0-15,-1 1 0 0,1-6 0 16,-5 0 0-16,5-5 0 0,-6-3 0 15,1-6 0-15,0-6 0 0,-5-1 0 16,0-6 0-16,0-4 0 0,-5-4 0 0,0-7 0 16,0-2 0-16,-5-3 0 0,5-2 0 0,-5-4 0 15,5 4 0-15,0-3 0 0,0 2 0 16,5-2 0-16,0 2 0 0,4 3 0 0,1 0 0 16,5 4 0-16,0 2 0 0,0 4 0 15,-1 4 0-15,6 4 0 0,-6 0 0 16,1 5 0-16,-5 2 0 0,0 5 0 0,0 1 0 15,-10 3 0-15,0 2 0 0,-5 2 0 16,-5-1 0-16,0-1 0 0,1-4 0 16,-6 2 0-16,0-3 0 0,5-3 0 0,-5-4 0 15,-4-1 0-15,4-4-59 0,0-5-271 0,1 0-73 16,-1-5-108-16,5-1-138 0,1-2-167 16,-1-3-182-16,5 0-73 0,5 0 27 0,5 0 117 15,5-1 185-15,4-1 221 0</inkml:trace>
  <inkml:trace contextRef="#ctx0" brushRef="#br0" timeOffset="44780.361">18903 9611 407 0,'-15'3'660'16,"5"-6"138"-16,-5 3 146 0,6 0 46 16,-1-3-162-16,5 3-152 0,-5 0-104 0,5 0-92 15,5 0-92-15,-5 0-45 0,5-3 1 16,0 3 22-16,5-2 23 0,-5 2-383 0,5 0-6 16,5-3 0-16,-1 3 0 0,-3 0 0 15,8-3 0-15,1 3 0 0,0 0 0 16,4 0 0-16,1 3 0 0,0-3 0 15,4 3 0-15,-5-3 0 0,6 2 0 0,-6-2 0 16,2 3 0-16,-2-3 0 0,-4 3-702 16,-1-3-600-16,-4 3-71 0,-5 0 38 0,0-3 93 15,0 6 184-15,-5-4 285 0</inkml:trace>
  <inkml:trace contextRef="#ctx0" brushRef="#br0" timeOffset="44964.407">19035 9688 108 0,'-20'9'831'0,"1"-4"210"16,-1 3 154-16,1-2 142 0,-1-3 33 15,5 2-289-15,0-2-271 0,0 0-392 16,6 0-418-16,4-1 0 0,0-2 0 0,0 0 0 16,5 0 0-16,5-2 0 0,0 2 0 0,0-3 0 15,10 0 0-15,-6 3 0 0,11-3 0 16,-5 3 0-16,4-3 0 0,6 1 0 16,-5-1 0-16,4-3 0 0,0 4-600 0,-4-1-819 15,0-2-63-15,-1-1 61 0,1 0 125 16,-6 0 242-16,1 2 404 0</inkml:trace>
  <inkml:trace contextRef="#ctx0" brushRef="#br0" timeOffset="45825.206">19506 9611 38 0,'-5'3'562'0,"0"-3"209"0,0 0 187 15,0 0 128-15,0 0-60 16,0 0-127-16,0 0-140 0,0 3-159 0,5-3-147 15,-5 0-97-15,1 0-65 0,4 0-45 16,0 0-100-16,4 0-146 0,1 0 0 0,5 2 0 16,0-2 0-16,0 0 0 0,4 4 0 0,1-4 0 15,0 2 0-15,5 0 0 0,-1-2 0 16,1 3 0-16,4-3-343 0,-4 3-587 16,5-3-288-16,-6-3-99 0,6 0 17 0,-1 1 85 15,-4 0 212-15,4-4 378 0</inkml:trace>
  <inkml:trace contextRef="#ctx0" brushRef="#br0" timeOffset="46335.085">20099 9443 700 0,'-5'-3'1004'0,"0"-5"130"0,-5-1 110 0,6 4 92 15,-6-3-314-15,5 3-340 0,-5-4-183 16,5 3-105-16,5 3-218 0,-5-2-176 15,5 2 0-15,0 3 0 0,0 0 0 0,0 0 0 16,0 6 0-16,0-1 0 0,0 4 0 16,-5 2 0-16,0 2 0 0,1 2 0 0,-2-2 0 15,2 4 0-15,-1-3 0 0,0-4 0 16,5 2 0-16,-5-2 0 0,0-1 0 0,5-1 0 16,0-3 0-16,5 1 0 0,0 0 0 15,0-3 0-15,0-1 0 0,9 1 0 0,1-3 0 16,0 0 0-16,0-3 0 0,4 3 0 15,0-2 0-15,1-1 0 0,0 0 0 0,5 3 0 16,-6-3 0-16,0 3 0 0,2 0 0 16,-7-3 0-16,1 3 0 0,-1 0 0 15,-4-3-22-15,0 3-288 0,-1-2 6 0,2-1 17 16,-7-2 31-16,2-1 39 0,-2 0 43 16,-4 1 48-16,0 0 50 0,0-3 59 0,-4-1 57 15,4 0 53-15,-10 1 48 0,5-2 46 16,-1 1 38-16,-3 1 28 0,4 3 17 15,0-1 5-15,0 0-8 0,0 3-229 0,5 3-38 16,-5 0 0-16,5 6 0 0,0 0 0 16,0 2 0-16,0 6 0 0,0-1 0 0,0 4 0 15,5 2 0-15,0 1 0 0,-5-1 0 16,5 3 0-16,0-2 0 0,0-2 0 0,0 0 0 16,-1-2-466-16,-4 0-715 0,6-5-164 15,-1 1-20-15,-1-8 64 0,2 0 143 0,3-4 293 16,1-4 407-16</inkml:trace>
  <inkml:trace contextRef="#ctx0" brushRef="#br0" timeOffset="46570.456">20678 9567 747 0,'-5'3'1104'15,"5"-3"176"-15,-5 3 148 0,0-3 126 0,0 0-294 16,0 2-442-16,5 1-818 0,0 0 0 15,5-1 0-15,-5 4 0 0,5 0 0 16,0 4 0-16,0 2 0 0,0-2 0 0,-1 5 0 16,2 1 0-16,-6 4 0 0,0-4 0 0,4 4 0 15,-4-4 0-15,0 0 0 0,0-2 0 16,0-3-476-16,-4-3-762 0,4-2-125 16,0-6 4-16,0-6 73 0,0-2 152 0,0-6 289 15,4-2 396-15</inkml:trace>
  <inkml:trace contextRef="#ctx0" brushRef="#br0" timeOffset="46707.092">20682 9484 588 0,'-4'-16'1002'0,"-1"-1"164"16,0 4 128-16,-5-2 101 0,5 7-256 0,0 0-388 15,5 0-249-15,-4 2-157 0,4 3-336 16,0 0-9-16,4 1 0 0,-4 4-199 16,5 1-420-16,-5 0-422 0,5 3-208 0,-5 0-54 15,5-1 41-15,0 0 123 0,-5 1 273 16,5-1 406-16</inkml:trace>
  <inkml:trace contextRef="#ctx0" brushRef="#br0" timeOffset="47546.609">21247 9448 329 0,'0'-8'539'0,"0"0"100"0,0-1 105 16,0 1 11-16,0 0-57 0,-6 0-75 15,6 2-67-15,-4 0-67 0,-1-2-79 0,-5 6-93 16,0-4-94-16,5 4-62 0,-10-4-34 16,5 6-26-16,1-3-17 0,-6 3-12 15,1 3-9-15,-1-3-9 0,0 6-4 0,0-4 3 16,-4 6 5-16,9-2 4 0,-5 5 2 16,5 0 0-16,1 3 0 0,3 3-7 15,2 2-7-15,4 0-9 0,4 3-8 0,2 3-6 16,9 0-5-16,-1 0-5 0,6-3-3 15,4 0-1-15,5-3-2 0,1-5 0 16,4 0-1-16,1-4-8 0,-1-2-27 0,1-2-47 16,-1-3-62-16,0-3-97 0,0-3-168 0,1 1-234 15,-6-4-287-15,1 0-150 0,-1 1-42 16,-5-3 41-16,1 2 136 0,4-2 226 16</inkml:trace>
  <inkml:trace contextRef="#ctx0" brushRef="#br0" timeOffset="47867.752">21982 9482 234 0,'-10'5'663'0,"6"-5"170"0,-7 3 153 16,1-1 107-16,1-2-161 0,4 4-182 15,-5-4-146-15,5-4-128 0,-4 4-113 16,3 0-72-16,2-2-42 0,4 2-22 16,0-3-15-16,0 0-11 0,0-3-124 0,10 4-77 15,-1-4 0-15,1 1 0 0,0 0 0 0,5-1 0 16,4 0 0-16,-4 3 0 0,4 1 0 16,6-1 0-16,-6 1 0 0,6 2 0 15,-5 2 0-15,4 1 0 0,-4-1-535 0,5 4-248 16,-11 0-255-16,6-1-142 0,-11 3-23 15,6 0 50-15,-10 4 147 0,-5 2 239 16,0-4 301-16</inkml:trace>
  <inkml:trace contextRef="#ctx0" brushRef="#br0" timeOffset="48053.332">22119 9597 158 0,'-24'6'765'0,"-1"-4"189"0,1-2 123 0,4 3 84 16,-4-3-82-16,4-3-257 0,6 3-243 0,-1-2-150 15,0 2-92-15,5-3-66 0,5 0-49 16,5 1-34-16,0-2-39 0,5 2-149 15,0 0 0-15,5-2 0 0,4 2 0 16,1 2 0-16,5 0 0 0,-1 0 0 0,6 2 0 16,0-2 0-16,-1 4 0 0,0-2-48 0,1-2-452 15,-5 2-299-15,-1-2-315 0,1 0-120 16,-1 0-7-16,1-2 64 0,-1 0 168 16,1-4 288-16</inkml:trace>
  <inkml:trace contextRef="#ctx0" brushRef="#br0" timeOffset="48866.28">22546 9460 600 0,'-10'0'881'16,"5"0"143"-16,-5-3 97 0,1 3 5 16,3 0-212-16,-3 0-246 0,4 0-197 0,0-3-121 15,0 3-82-15,5 0-70 0,0 0-55 16,0 0-48-16,5-3-34 0,5 3-9 16,-1 3-6-16,6-3-6 0,0 3-9 0,5-3-31 15,-1 0-56-15,6 0-92 0,-1 0-132 0,1 0-233 16,-6 0-327-16,6 0-252 0,-6 0-97 15,1 0 0-15,0 0 83 0,-1 0 207 0,-4 3 315 16</inkml:trace>
  <inkml:trace contextRef="#ctx0" brushRef="#br0" timeOffset="49233.333">22963 9443 550 0,'-6'-3'909'15,"-3"1"128"-15,4-4 81 0,0-14 56 0,0 34-299 16,0-19-314-16,5 2-208 0,0 0-106 16,0 1-66-16,5-4-47 0,5 0-34 0,0 1-24 15,0-1-20-15,5-2-19 0,-1 0-15 16,1-3-10-16,4 0-6 0,-4 0-8 0,0 0-4 16,0 0-4-16,-6 0-3 0,1-1-3 0,0 2-1 15,-5-4 2-15,-1 2 1 0,2 2 3 16,-6 1 1-16,0 1 4 0,-6 0 4 0,2 0 1 15,-1 2 4-15,0 0 3 0,0 4 3 16,-5 0 5-16,5 2 12 0,1 2 19 0,-2 0 18 16,2 7 19-16,4-1 15 0,-5 3 10 15,5 3 1-15,0-1-10 0,5 5-11 0,-1-2-17 16,-4 3-19-16,10 3-51 0,-5 0 0 0,0 3 0 16,5-2 0-16,0-2 0 0,0 4-61 15,-6-6-127-15,7 1-128 0,-7-1-195 16,6-2-251-16,-10-4-270 0,5 1-120 0,-5-3-12 15,5 0 77-15,-10 1 170 0,5-4 243 16</inkml:trace>
  <inkml:trace contextRef="#ctx0" brushRef="#br0" timeOffset="49433.468">22933 9617 401 0,'-20'0'879'16,"11"0"164"-16,-6 0 105 0,5 2 75 15,0-2-205-15,1 0-274 0,3 4-224 0,12-2-117 16,-2 0-66-16,1-2-42 0,10 3-115 0,5-3-180 15,-1 0 0-15,6 0 0 0,-1-3 0 16,6 1 0-16,-1 0 0 0,5-2 0 16,1-1 0-16,-5-4 0 0,4 1-102 0,0 0-302 15,1 0-45-15,-1 0-81 0,0-1-154 0,-5 1-235 16,1 3-87-16,-1-1-47 0,-4 0 1 16,-1 1 105-16,-4-1 237 0</inkml:trace>
  <inkml:trace contextRef="#ctx0" brushRef="#br0" timeOffset="49576.163">23581 9512 534 0,'0'0'978'0,"-6"0"148"0,-3 2 93 16,-1-2 85-16,-5 6-214 0,0-3-362 0,-4 0-236 16,4-1-126-16,1 1-81 0,-1 0-216 15,0-1-69-15,10-2 0 0,-5 0 0 0,6-2 0 16,-2 2 0-16,6-3-231 0,0-2-375 16,6-1-375-16,-2 3-226 0,1-2-66 0,0-3 31 15,0 4 111-15,5 0 245 0,-5 0 370 0</inkml:trace>
  <inkml:trace contextRef="#ctx0" brushRef="#br0" timeOffset="50759.701">7463 11346 513 0,'-10'3'936'0,"0"0"154"16,0-3 115-16,-5 3 91 0,6-3-223 0,-1 2-328 15,0-2-215-15,5 0-133 0,1-2-104 16,4 2-180-16,0-3-113 0,4 0 0 0,1 0 0 16,5 1 0-16,5-1 0 0,4-3 0 15,1 6 0-15,0-2 0 0,4 2 0 16,5 2 0-16,-4 1 0 0,0 3-61 0,-1-1-314 15,1 3-219-15,-1 1-273 0,-4-1-235 16,-1 0-78-16,-4 0-4 0,0-2 84 16,-1 2 201-16,-9-2 291 0</inkml:trace>
  <inkml:trace contextRef="#ctx0" brushRef="#br0" timeOffset="50979.137">7629 11404 435 0,'-19'0'897'0,"-6"0"165"0,1 0 118 16,4 3 93-16,-4-3-199 0,9 3-299 15,0-3-226-15,1 2-141 0,4-2-102 0,5 0-80 16,0 3-220-16,5 0-6 0,5-3 0 16,0 2 0-16,5 1 0 0,4 0 0 15,1-3 0-15,4 3 0 0,1-3 0 0,0 0 0 16,4 0 0-16,1 0 0 0,0 0 0 16,-1 0 0-16,-4 3 0 0,4-3-201 0,-5 3-289 15,1-1-224-15,0-2-254 0,-5 3-162 16,-1-3-48-16,-4-3 33 0,0 3 137 15,0-2 224-15,-6-4 296 0</inkml:trace>
  <inkml:trace contextRef="#ctx0" brushRef="#br0" timeOffset="51231.763">7679 11247 355 0,'-30'-9'833'0,"-5"1"159"0,6 0 106 0,-5 5 76 15,4 0-196-15,1 3-286 0,5 0-230 16,-1 3-140-16,6 3-88 0,-1 2-56 0,5 3-38 15,6 0-20-15,-1 3-10 0,-1 2-6 16,7 4-6-16,4-1-8 0,4 1-13 16,2 2-10-16,3 2-15 0,1-2-37 0,5 3-15 15,0-3 0-15,4 0 0 0,6 0 0 16,-1-5 0-16,1 0 0 0,4-4 0 0,1-4 0 16,-1-1-86-16,1-5-97 0,-6-6-98 15,6 0-168-15,-6-2-225 0,1-6-262 16,-6 0-163-16,0-6-48 0,2 0 36 0,-7 1 138 15,-4-3 226-15,4-1 290 0</inkml:trace>
  <inkml:trace contextRef="#ctx0" brushRef="#br0" timeOffset="51440.596">7747 11222 597 0,'-19'-14'921'0,"4"4"163"0,-5 1 118 16,6 0 69-16,4 4-268 0,0 0-275 15,0-1-208-15,5 4-121 0,5 2-77 0,0 0-178 16,5 2-144-16,5 1 0 0,0 0 0 15,4 5 0-15,1 0 0 0,0 0 0 16,4 6 0-16,1 0 0 0,0 0 0 0,-5 5 0 16,4 3 0-16,-4 0 0 0,-1 6 0 15,-4-3 0-15,0 3 0 0,-5-1 0 0,-5 3-743 16,0-2-461-16,0 2-129 0,-5-2-3 16,0-3 68-16,0-1 164 0,-5-2 321 15,0-2 366-15</inkml:trace>
  <inkml:trace contextRef="#ctx0" brushRef="#br0" timeOffset="54410.657">8463 11183 379 0,'-5'0'570'0,"0"-5"123"16,1 2 130-16,-2 1 13 0,2-4-75 15,-1 3-94-15,-1-2-81 0,2 2-85 16,-1-2-100-16,5 1-106 0,-5 2-67 0,5-4-38 16,0 4-24-16,5-4-17 0,0 0-15 15,-1 4-14-15,7-4-17 0,-1 0-19 0,-1 4-19 16,6-1-17-16,-1 0-15 0,1 3-11 15,0 3-8-15,0 0-5 0,-1-1-1 0,1 7-1 16,0-1 1-16,-5 3 5 0,-6 1-1 16,1 1-2-16,1 3 0 0,-12 2 0 15,6-2 0-15,-5 0-4 0,-5-2 1 0,6 3 1 16,-6-7 1-16,0 4-3 0,0-6-1 16,1-2-1-16,-1 0-3 0,0-4-1 0,5-2-1 15,0-2-2-15,5-1-2 0,0-2-1 16,0-1 1-16,5 0-1 0,5-2 0 15,5 2-4-15,-6 1 1 0,11 0-3 16,-6 1 1-16,7 2 11 0,-2 2 10 0,-4 2 8 16,4 2 4-16,-4 4 5 0,-1 3 1 15,1 0-8-15,-5 3-7 0,-5 2-4 0,0-2-2 16,-5 3-2-16,0 2-1 0,-5-2 0 16,-4-1 0-16,-1-2 3 0,-1 0 2 0,-3-3 4 15,-1 0 2-15,-4-3 0 0,4-2 3 16,-4-1-12-16,-2-3-6 0,2-2 0 0,0-2 0 15,4-3-6-15,0-1-54 0,0 1-46 16,5-4-56-16,1 1-72 0,9 0-107 16,-5-1-174-16,10 1-238 0,0 0-253 0,-1-1-102 15,11 1-12-15,-5-2 72 0,10 1 169 16,-6-2 260-16</inkml:trace>
  <inkml:trace contextRef="#ctx0" brushRef="#br0" timeOffset="54912.315">8865 11178 515 0,'-5'-3'913'0,"1"-2"162"0,-2-1 117 0,1 1 87 15,5-1-256-15,-4 0-299 0,4 1-214 16,0 0-131-16,4-1-91 0,1 3-62 0,1 3-159 16,3-3-67-16,1 6 0 0,0 0 0 15,-1 0 0-15,6 5 0 0,0 3 0 0,-5 0 0 16,0 3 0-16,-1 2 0 0,1 4 0 15,0 2 0-15,-5-1 0 0,0 5 0 0,-5-4 0 16,0 2 0-16,0-4 0 0,0-1 0 16,-5-3 0-16,5-2 0 0,-5-2 0 15,0-4 0-15,5-6 0 0,-5-2 0 0,1-5 0 16,4-3 0-16,0-3 0 0,0-3 0 16,4-2-160-16,1-1-75 0,0 1 10 0,0-4 19 15,4 0 33-15,1 2 34 0,0 0 33 16,0-1 29-16,0 3 29 0,0 0 20 15,-1 2 14-15,-3 2 17 0,-2 2 21 16,1-1 26-16,0 3 29 0,0 2 32 0,-5 0 29 16,0 4 27-16,-5-1 20 0,5 0 12 15,-5 3 8-15,0 3 4 0,1 0-178 0,-6 5-33 16,5 0 0-16,0 3 0 0,0 3 0 16,0 2 0-16,0 1 0 0,5 5 0 0,0-2 0 15,5 2 0-15,0 0 0 0,0 0 0 16,5-3 0-16,0-2 0 0,4-1 0 0,1 1 0 15,4-7 0-15,-4 2 0 0,0-4 0 16,4-6 0-16,1 1 0 0,-6-6 0 16,7 1-60-16,-7-4-933 0,1-2-239 0,0-3-116 15,0-2 17-15,-1-4 108 0,1 0 227 16,0-2 322-16</inkml:trace>
  <inkml:trace contextRef="#ctx0" brushRef="#br0" timeOffset="55284.605">9242 10864 602 0,'-19'-12'947'16,"9"-1"153"-16,-5 4 114 0,0-2 93 15,6 3-286-15,-1 3-305 0,5-1-197 0,1 0-120 16,4 4-86-16,0-4-260 0,0 4-53 16,4 2 0-16,6-3 0 0,0 3 0 0,-6 0 0 15,11 3 0-15,-5-1 0 0,0 4 0 16,5-1 0-16,-6 4 0 0,1-1 0 0,-5 3 0 15,5 0 0-15,-10 3 0 0,5 0 0 16,-5 0 0-16,-5 2 0 0,5 0 0 16,-4 1 0-16,-7-3 0 0,7 0 0 0,-2 0 0 15,-3-1 0-15,4-2 0 0,0-3 0 16,0-2 0-16,0 2 0 0,0-3 0 0,5-1 0 16,0-2 0-16,0 1 0 0,5 0 0 15,0-1 0-15,0-2 0 0,10 3 0 0,-5-3 0 16,5 0 0-16,-1 0 0 0,1-3 0 15,0 3 0-15,4 0 0 0,-4-2 0 16,0 2 0-16,4-3 0 0,-4 3 0 16,-5 0-430-16,-1 3-387 0,1-1-308 0,0 1-116 15,-5 0-5-15,5 0 56 0,-5-3 155 16,-1 3 296-16</inkml:trace>
  <inkml:trace contextRef="#ctx0" brushRef="#br0" timeOffset="57020.002">9738 11236 255 0,'-10'6'633'0,"0"-6"176"16,6 2 162-16,-6 1 69 0,0 0-125 15,0 0-144-15,0-3-132 0,0 2-124 0,1-2-114 16,3 2-69-16,2-2-48 0,-1 0-37 16,5 4-32-16,-5-4-51 0,10 0-164 0,-5 3 0 15,5-3 0-15,5 0 0 0,4 2 0 16,1-2 0-16,5 3 0 0,-1-3 0 15,6 0 0-15,0 0 0 0,4 0-4 16,-5 0-635-16,6 0-428 0,-6 0-200 0,0 0-49 16,6-3 37-16,-5 1 113 0,4-1 266 15,-4-3 422-15</inkml:trace>
  <inkml:trace contextRef="#ctx0" brushRef="#br0" timeOffset="57554.559">10420 11120 145 0,'-6'3'824'16,"-3"-3"187"-16,4 0 128 0,0 0 100 0,0 0-35 15,-5-3-331-15,10 3-268 0,-4-3-141 16,-2 1-90-16,6-2-63 0,-4 4-309 0,4 0-2 16,0 0 0-16,-5 4 0 0,5-2 0 15,0 4 0-15,-6 2 0 0,2 3 0 16,-1 0 0-16,0 3 0 0,0-1 0 0,-5 1 0 15,1 0 0-15,-1-3 0 0,0 3 0 16,5-3 0-16,-5-2 0 0,5-1 0 16,1-3 0-16,4 0 0 0,0-1 0 0,0-2 0 15,4 1 0-15,1 0 0 0,0-3 0 16,10 2 0-16,0-2 0 0,-1-2 0 0,6 2 0 16,5 0 0-16,-6-3 0 0,10 3 0 15,-4 0 0-15,-1-3 0 0,6 3 0 0,-5 0 0 16,-1-2 0-16,0-2 0 0,-4 4 0 15,0-2 0-15,-1 2 0 0,-4 0-115 0,0-3-276 16,-6 3-2-16,1-2 10 0,-5-1 26 16,0-3 48-16,-5 4 55 0,0-4 63 15,-5-3 101-15,0 4 118 0,1-3 92 0,-7-3 68 16,2 3 58-16,-1-4 49 0,0 1 16 16,-5 3-3-16,6 0 2 0,-1 3 2 15,5-1-9-15,-5 3-241 0,5 3-62 0,5 3 0 16,-5 5 0-16,5 3 0 0,0 3 0 15,0 5 0-15,5 1 0 0,0 2 0 16,-5 3 0-16,5-1 0 0,5 4 0 0,-5 0 0 16,0-1 0-16,4-2 0 0,1 0 0 15,-5-3 0-15,5-3 0 0,-5-3-729 0,0-2-782 16,4-6-27-16,2-2 89 0,-7-9 152 16,6-2 296-16,0-6 470 0</inkml:trace>
  <inkml:trace contextRef="#ctx0" brushRef="#br0" timeOffset="58035.273">10802 11134 404 0,'-5'-9'971'0,"-5"4"209"15,6 0 165-15,-2 1 125 0,2 2-130 16,-1-1-420-16,5 0-359 0,0 3-561 16,5 0 0-16,-1 3 0 0,6 2 0 0,5 1 0 15,-5 2 0-15,-1 4 0 0,6-2 0 0,0 7 0 16,-5 2 0-16,0 0 0 0,-5 7 0 15,5-1 0-15,-6 2 0 0,-4-2 0 16,5 3 0-16,-5-6 0 0,0 0 0 0,0-3 0 16,-5-3 0-16,5-2 0 0,0-5 0 15,0-4 0-15,0-5 0 0,0-3 0 0,0-5 0 16,5-1 0-16,-5-4 0 0,10-4-12 16,-5 1-124-16,5-3 25 0,-1-1 26 0,1 1 26 15,0-4 20-15,0 5 15 0,0 0 13 16,0-1 9-16,-6 3 7 0,1 2 8 15,0 0 17-15,0 0 17 0,0 4 13 0,-5 2 14 16,-5-1 15-16,5 3 15 0,-5 1-47 16,0 2-57-16,0 1 0 0,1 2 0 0,-6 2 0 15,5 4 0-15,0 2 0 0,-5 6 0 16,5-1 0-16,0 7 0 0,1-1 0 16,4 0 0-16,0 4 0 0,4-1 0 0,1 0 0 15,0-3 0-15,5 1 0 0,4-1 0 16,-4-5 0-16,5-1 0 0,0-5 0 0,0 1 0 15,4-4 0-15,-4 1 0 0,-1-4 0 0,1-2 0 16,5 0 0-16,-6 0 0 0,1-2-1 16,0 2-1353-16,-5 0-98 0,5 0 25 15,-5 0 80-15,4 0 152 0,1 0 312 0,0-3 414 16</inkml:trace>
  <inkml:trace contextRef="#ctx0" brushRef="#br0" timeOffset="58714.974">11532 11253 183 0,'-4'0'513'0,"4"2"146"0,-5 0 150 15,5 2 74-15,-5-1-39 0,0-3-73 0,5 2-82 16,-5 1-81-16,1-3-82 0,4 2-81 16,-6-2-38-16,6 0-15 0,-5 4-11 15,5-4-300-15,0 0-81 0,0 0 0 0,0 0 0 16,5 0 0-16,1 0 0 0,-2 0 0 16,1 0 0-16,10 0 0 0,-5 2 0 0,-1-2 0 15,6 0 0-15,-1 0 0 0,7 0 0 0,-7 3 0 16,1 0 0-16,0-1 0 0,-1 2 0 15,1-4 0-15,-6 2 0 0,2 0 0 16,3 2 0-16,-9-4 0 0,5 2 0 0,0-2 0 16,-5 0 0-16,-1 0 0 0,1 3 0 15,0-3 0-15,0 0-219 0,-5 0 1 0,0 0 22 16,0 3 11-16,0-3-6 0,-5 0-44 16,5 0-94-16,-5 0-137 0,0 0-179 0,1-3-211 15,4 3-132-15,-5-3-22 0,5 3 73 16,-5-2 138-16,5 2 196 0</inkml:trace>
  <inkml:trace contextRef="#ctx0" brushRef="#br0" timeOffset="64567.248">12028 11128 320 0,'-5'0'520'16,"5"-3"102"-16,-5 3 101 0,5-2-13 15,0-1-38-15,-5 0-42 0,5-3-52 16,0 4-55-16,-5-1-61 0,5 0-65 0,-4 1-74 16,4-1-63-16,-6 3-35 0,6-3-28 15,0 3-24-15,0 0-14 0,0 3-3 0,0 0 0 16,6 5 6-16,-2 3 10 0,1 3-121 16,0 3-51-16,0 2 0 0,5 3 0 0,-1 2 0 15,1 2 0-15,0 1 0 0,0 1 0 16,0-4 0-16,5 1 0 0,-5 0 0 0,-1-6 0 15,1 1 0-15,-5-4 0 0,5-2 0 16,-6-6 0-16,2 1 0 0,-2-7 0 16,-4-4 0-16,5-4 0 0,-5-8 0 0,0-5 0 15,-5-1 0-15,1-7 0 0,-2 0 0 16,2-4 0-16,-6-2 0 0,0 3 0 0,0-4 0 16,6 1 0-16,-6 3 0 0,5 2 0 0,-1 1 0 15,2 5 0-15,4 0 0 0,4 0 0 16,-4 5 0-16,6 0 0 0,3 4 0 15,1-1 0-15,0 3 0 0,5 0 0 0,4 3 0 16,1 2 0-16,-1 1 0 0,6 2 0 16,0 0 0-16,-1 3 0 0,1 3 0 15,4 0 0-15,-4 4 0 0,4 5-94 0,-5 2-455 16,-4-1-218-16,5 4-239 0,-6 0-149 16,-4 2-30-16,5-2 41 0,-5 2 140 0,-6-2 245 15,1-1 292-15</inkml:trace>
  <inkml:trace contextRef="#ctx0" brushRef="#br0" timeOffset="64978.421">12366 11228 44 0,'-14'5'594'16,"3"-2"191"-16,2-1 168 0,-1-2 111 15,0 0-61-15,1 0-196 0,3-2-181 0,6-1-156 16,0 0-140-16,0-2-83 0,0 2-45 15,6-3-31-15,3 1-16 0,1 2-18 16,0-3-15-16,-1 4-19 0,6 0-20 0,0 2-14 16,0 0-16-16,-1 2-14 0,-4 4-10 15,5-1-7-15,-5 3-5 0,0 1-2 0,0 1-2 16,-1 5-3-16,-4-2-2 0,-5 4-1 16,0-3-2-16,0 2-2 0,0-2-2 0,-5 0-1 15,-4 0 0-15,3-3 0 0,-3 0-1 16,-1-4-1-16,5 2-2 0,-5-4 1 0,0-2 1 15,5 0 2-15,1 0 0 0,-2 0 3 16,6-3 3-16,-4 0 1 0,4 0-7 16,4 0 0-16,2 0 0 0,-2 0 0 0,6 0 0 15,0-3 0-15,0 3 0 0,5 0 0 16,-1 0 0-16,1 0 0 0,4 0 0 0,2 3 0 16,-7-3 0-16,6 0-157 0,-1 0-97 15,1 0-191-15,0 0-308 0,-6-3-302 16,6 0-124-16,-6-3-24 0,6-2 48 0,0 0 165 15,-5 0 302-15</inkml:trace>
  <inkml:trace contextRef="#ctx0" brushRef="#br0" timeOffset="65248.681">12896 11305 407 0,'-10'5'940'0,"5"1"214"16,0 2 179-16,-5-3 153 0,6-1-106 15,-2-2-312-15,2 1-645 0,-1 0-423 16,5 0 0-16,-6-1 0 0,6-2 0 0,0 0 0 16,0 0 0-16,0 0 0 0,6 0 0 15,-6 0 0-15,5-2 0 0,-1 2 0 0,2-3 0 16,-2 3 0-16,1 0-160 0,0-3-1106 15,0 3-131-15,5-3 2 0,-5 1 73 16,-1-7 140-16,6 4 274 0,-5-4 425 0</inkml:trace>
  <inkml:trace contextRef="#ctx0" brushRef="#br0" timeOffset="65810.259">12989 11089 318 0,'-5'-5'776'16,"0"3"189"-16,-5-4 133 0,10 3 99 0,-4-3-177 15,-2 4-199-15,2-3-193 0,4 1-145 16,-5 2-90-16,5-3-61 0,5 2-172 0,-5 0-160 16,10 0 0-16,-6 3 0 0,6 0 0 15,0 3 0-15,0 0 0 0,5 2 0 0,-1 0 0 16,-4 6 0-16,4 1 0 0,-4 1 0 15,0 4 0-15,0-1 0 0,0 6 0 16,-6 4 0-16,-4-1 0 0,6-1 0 0,-6 1 0 16,0-1 0-16,0-2 0 15,-6-2 0-15,6 0 0 0,-4-7 0 0,-1-2 0 16,5-2 0-16,-5-7 0 0,0-2 0 0,5-5 0 16,0-1 0-16,5-5-20 0,0-2-229 15,0-1 36-15,5 0 37 0,-1-2 41 0,1-2 38 16,5 2 26-16,-5-1 24 0,5 1 15 15,-6 0 15-15,1-1 13 0,5 3 18 16,-5 1 26-16,-5-2 29 0,5 5 34 0,-6-2 36 16,1 4 30-16,-5 2 24 0,0-2 15 15,0 6-82-15,0-4-126 0,0 6 0 0,-5 0 0 16,1 3 0-16,-2 2 0 0,2 3 0 16,-1 4 0-16,0 2 0 0,5 2 0 0,-5 4 0 15,5-1 0-15,-5 0 0 0,10 3 0 16,-5-2 0-16,5-4 0 0,0 0 0 0,4 1 0 15,6-6 0-15,-5 0 0 0,5-2 0 16,0-1 0-16,4-3 0 0,-4-2 0 16,4 0 0-16,1 0 0 0,0-3 0 15,-6 2 0-15,1 1 0 0,0-3-543 0,0 3-731 16,-1 0-101-16,-4-3 21 0,4 0 83 0,6-3 172 16,-5 0 282-16,0-2 383 0</inkml:trace>
  <inkml:trace contextRef="#ctx0" brushRef="#br0" timeOffset="66331.939">13700 11238 7 0,'-10'4'587'0,"0"-2"215"15,0 1 185-15,1-3 125 0,-6 3-20 16,5-3-167-16,1 0-161 0,-1 0-160 0,0 0-143 16,5-3-94-16,0 3-72 0,0 0-107 15,5-3-188-15,0 3 0 0,0-2 0 0,5-2 0 16,5 2 0-16,0 2 0 0,0-3 0 15,4 3 0-15,1 0 0 0,-1 0 0 16,6 0 0-16,-5 0 0 0,4 3 0 0,1-1 0 16,0 2 0-16,-1-2 0 0,-4 1 0 15,4 0 0-15,6 0 0 0,-10-1 0 16,4-2 0-16,-4 2 0 0,4-2 0 0,-8 0-1169 16,-1-2-223-16,-1 0-26 0,1-1 71 15,-5 3 130-15,-5-3 258 0,5 0 417 0</inkml:trace>
  <inkml:trace contextRef="#ctx0" brushRef="#br0" timeOffset="66924.373">14435 11049 457 0,'-9'-6'603'0,"-1"-3"131"15,5 4 129-15,-5 0-28 0,5-1-98 0,5 0-98 16,-5 1-90-16,5-1-91 0,5 3-90 15,0-2-74-15,0-3-40 0,5 3-21 0,0-1-15 16,5 1-3-16,-1 1-6 0,6-1-9 16,-6 3-11-16,6 2-53 0,-1 2-136 15,1 3 0-15,-5 4 0 0,5-1 0 0,-10 6 0 16,4 0 0-16,-9 2 0 0,5 4 0 16,-5 1 0-16,-5 4 0 0,-5 3 0 15,0-3 0-15,-5 3 0 0,0-1 0 0,0 1 0 16,-5-3 0-16,1-3 0 0,-6 0 0 15,6-3 0-15,-6-6 0 0,1-1 0 0,-1-7 0 16,5-2 0-16,-4-6 0 0,-1-2 0 16,5-7 0-16,-5 2 0 0,6-4 0 15,4-2 0-15,0 2 0 0,0 0 0 0,5 3 0 16,1-1 0-16,4 2 0 0,0-2 0 16,4 7 0-16,7-4 0 0,-2 5 0 0,1 0 0 15,9 2 0-15,-4 2 0 0,5 2 0 0,0 2 0 16,-1 0 0-16,6 2 0 0,0 2 0 15,-1 1 0-15,0-1 0 0,6 1 0 0,-6-1 0 16,5-1 0-16,-4 0 0 0,5-2 0 16,-1 1 0-16,-5-4 0 0,1 1-445 15,0 0-681-15,-1-1-182 0,-4-2-37 0,-1-2 47 16,6-1 120-16,-6 0 262 0,11-5 427 16</inkml:trace>
  <inkml:trace contextRef="#ctx0" brushRef="#br0" timeOffset="67296.37">15333 11089 22 0,'-10'0'622'0,"0"0"221"16,5 0 160-16,-4 0 114 0,-1 0-27 0,0 0-190 16,5 0-191-16,0 0-186 0,5 0-125 15,0-2-79-15,0-1-55 0,10 1-50 16,0-1-47-16,4-3-167 0,1 4 0 0,5-2 0 15,4 2 0-15,6-1 0 0,-1 1 0 16,1 2 0-16,-1 0 0 0,5 2 0 0,-4 1 0 16,-1 3-111-16,-5-1-405 0,-4 3-273 0,0 0-310 15,-6 1-119-15,-3-1-4 0,-2 3 63 16,-4-3 166-16,0 3 266 0</inkml:trace>
  <inkml:trace contextRef="#ctx0" brushRef="#br0" timeOffset="67466.914">15563 11194 192 0,'-24'4'758'0,"-1"-4"202"0,0 0 144 0,1 0 113 15,4 0-79-15,1-4-213 0,0 4-222 16,8 0-161-16,1-2-107 0,6 2-218 0,-1 0-217 16,5-3 0-16,9 3 0 0,1 0 0 15,5 0 0-15,0 3 0 0,10 3 0 16,4-4 0-16,1 4 0 0,4-1 0 0,4 0 0 16,2-2 0-16,0 0-315 0,4 0-869 15,-6-3-189-15,7-3-31 0,4-3 72 16,-5 1 150-16,5-4 306 0,-5-1 411 0</inkml:trace>
  <inkml:trace contextRef="#ctx0" brushRef="#br0" timeOffset="67759.209">16269 10952 313 0,'-10'-17'870'0,"1"3"163"16,-11 0 118-16,0 4 101 0,1-2-114 0,-6 7-334 16,6 0-231-16,-1 2-123 0,0 6-85 15,6 0-123-15,-1 4-242 0,6 7 0 0,-2 0 0 16,7 3 0-16,4 2 0 0,4 3 0 15,1 0 0-15,5 3 0 0,5 0 0 0,0-1 0 16,4-2 0-16,6-2 0 0,0-4 0 16,-1-2 0-16,5-6 0 0,1-2 0 15,-1-3 0-15,-4-8 0 0,-1-1 0 0,1-5 0 16,-6-3 0-16,-4-3 0 0,-5-2 0 16,0-3 0-16,-10 0 0 0,0 0 0 15,-6 0 0-15,-3 0 0 0,-1 0 0 0,-9 3 0 16,-1-4 0-16,-4 7 0 0,-1 2 0 15,-5 3-176-15,5 6-715 0,-3 2-287 0,3 6-92 16,0 2 7-16,6 4 62 0,-6 1 156 16,6 4 278-16</inkml:trace>
  <inkml:trace contextRef="#ctx0" brushRef="#br0" timeOffset="68674.012">7728 12182 259 0,'-6'0'604'0,"-3"-3"163"16,4 3 168-16,-5 0 76 0,5 0-117 16,0 0-141-16,0 0-125 0,1 0-136 0,4 0-145 15,-6-3-94-15,12 3-51 0,-6-2-29 0,9 2-20 16,-4-3-10-16,10 0-14 0,-1 3-18 0,1-2-27 15,5-2-27-15,0 4-18 0,4-2-18 16,0 2-17-16,1-3-19 0,0 3-42 0,4 0-61 16,-5 0-75-16,1 0-130 0,-5 0-190 15,-1 3-244-15,1-1-241 0,-5-2-112 0,0 4-16 16,-6-4 81-16,-4 2 171 0,0 1 243 16</inkml:trace>
  <inkml:trace contextRef="#ctx0" brushRef="#br0" timeOffset="69049.986">7939 12198 342 0,'-30'6'650'0,"1"-3"164"15,-1 0 163-15,1 0 57 0,-1-1-156 0,1 0-146 16,4 2-123-16,6-4-117 0,-1 3-128 16,5-3-86-16,5 2-59 0,1-2-36 15,9 0-33-15,0 3-34 0,5-1-27 0,5 2-18 16,-1 1-9-16,11-2-20 0,0-1-17 16,4 2-13-16,1-2-11 0,4-4-11 0,-4-2-20 0,4 2-45 15,1-4-54-15,-6-2-67 0,1-4-99 16,-1 5-153-16,-4-2-185 0,-6-2-160 0,-4 0-131 15,0 3-81-15,-6-3 2 0,2 0 118 16,-12 2 232-16,2 2 273 0,-6-2 272 0,-5 4 244 16,0-1 205-16,-4 0 135 0,-6 4 56 15,1-4 8-15,-5 4-1 0,-1-1-12 0,-4 0-13 16,-1 3-18-16,6 0-33 0,-1 0-43 16,1 3-56-16,5 0-65 0,4 2-73 0,0 0-65 15,5 7-44-15,6-5-29 0,-1 7-20 0,10 0-16 16,0 3-11-16,0 0-7 0,10 2-3 15,-1 0-4-15,6 4-8 0,0-2-5 0,5 1-3 16,4-2-6-16,6-1-6 0,-1-6-11 16,1 1-32-16,4-8-64 0,0-3-146 15,-4-3-219-15,4-9-299 0,0-2-220 0,-4-2-89 16,-1-4-1-16,-4 1 110 0,-6-4 202 0,1 1 292 16</inkml:trace>
  <inkml:trace contextRef="#ctx0" brushRef="#br0" timeOffset="69254.444">8036 12058 74 0,'-15'-14'618'0,"1"3"191"16,-1 0 164-16,6 0 105 0,-6 3-76 16,10-1-221-16,0 1-188 0,0 2-161 0,5 1-141 15,5 2-80-15,0 1-36 0,5 2-8 0,0 0 1 16,4 5 0-16,1 0 1 0,5 4-10 16,-6 2-18-16,6 2-26 0,-6 5-48 0,7 0-67 15,-2 4 0-15,-4 4 0 0,-1 1 0 16,-4 1 0-16,0-1-7 0,0 4-196 0,-1-1-139 15,-3-3-239-15,-2 1-333 0,-4 0-217 0,5-1-72 16,-5-5 17-16,0 1 99 0,0-7 222 16,0-2 330-16</inkml:trace>
  <inkml:trace contextRef="#ctx0" brushRef="#br0" timeOffset="70099.386">8772 12003 251 0,'-10'0'483'16,"0"0"118"-16,0-3 125 0,1 3 31 0,-1 0-2 15,0 0-40-15,1-3-61 0,-1 3-72 16,5 0-88-16,-5-3-100 0,5 3-96 15,0-2-57-15,0-1-31 0,5-2-21 0,0-1-18 16,5 0-12-16,0 4-10 0,0-4-12 16,10 0-17-16,-5 1-15 0,9 2-105 0,-4 3 0 15,4 0 0-15,0 0 0 0,2 3 0 16,-2 2 0-16,0 1 0 0,-4 5 0 0,5 0 0 16,-10 0 0-16,0 5 0 0,0-2 0 0,-6 3 0 15,-4 0 0-15,0-1 0 0,-4 1 0 16,-2-4 0-16,-3-1 0 0,-1 2 0 0,0-7 0 15,-5 2 0-15,6-4 0 0,-6 1 0 0,5-4 0 16,0-2 0-16,1 4 0 0,3-8 0 16,2 4 0-16,4-2 0 0,4-4 0 15,2 4-6-15,3-4 2 0,6 3 4 0,-1-2 2 16,7 2 1-16,-2 1 0 0,6-1-1 0,-6-1-2 16,6 8 0-16,-6-1 0 0,1-1 0 15,-6 6 0-15,1 1 0 0,0 1 0 16,-10 4 0-16,5 3 0 0,-10 0 0 0,0-1 0 15,-5 1 0-15,0 2 0 0,-5-2 0 0,0-4 0 16,-5 3 0-16,-4-4 0 0,4-1 0 0,-10 0 0 16,6-6 0-16,0 1 0 0,-6-3 0 15,0-3 0-15,6 0 0 0,-6-6 0 16,6 0 0-16,4 2 0 0,0-5 0 0,0-2 0 16,6 3-99-16,4-3-112 0,5 2-88 0,0-2-139 15,5 0-200-15,4 0-255 0,1 1-174 16,5-2-58-16,0 1 27 0,4 2 113 0,6-1 213 15,-1 1 287-15</inkml:trace>
  <inkml:trace contextRef="#ctx0" brushRef="#br0" timeOffset="70605.329">9198 12035 142 0,'-4'-4'809'15,"4"-2"204"-15,-11 1 146 0,7-2 118 16,-1 2-41-16,0 3-301 0,5-4-269 0,0 3-155 15,5 3-105-15,0 0-369 0,-1 3-37 0,7 3 0 16,-1 1 0-16,-1 2 0 0,6 4 0 16,-5 1 0-16,4 3 0 0,1 2 0 15,-5 3 0-15,5 1 0 0,-6 1 0 0,-3 1 0 16,3 0 0-16,-4-3 0 0,0 1 0 0,-5-2 0 16,0-4 0-16,0-3 0 0,0 0 0 15,-5-9 0-15,5 1 0 0,-5-6 0 0,0-6 0 16,1-2 0-16,-2-3 0 0,2-1 0 0,4-4-68 15,0-1-134-15,0 1 3 0,0-3 13 16,4 2 23-16,2-2 30 0,-2 2 33 0,1 1 34 16,5-1 28-16,-5 1 22 0,5 2 11 15,-6 0 7-15,7 0 5 0,-1 0 4 0,-6 3 11 16,1 0 14-16,5 3 17 0,-5 2 25 16,-5-1 30-16,4 3 40 0,-4 1 37 0,0 1 22 15,0-1 17-15,0 6-129 0,0-1-95 0,-4 1 0 16,4 6 0-16,-5-1 0 0,0 3 0 15,0 0 0-15,0 5 0 0,1-2 0 0,4 3 0 16,-6 3 0-16,6-4 0 0,6 3 0 16,-2 0 0-16,1 1 0 0,0-3 0 0,5 1 0 15,0-4 0-15,4 0 0 0,1-3 0 0,0 0 0 16,4-5 0-16,-4-1 0 0,4-2 0 16,2-3 0-16,-2 0 0 0,-4-3 0 0,4-2 0 15,-4-1 0-15,-5-2-569 0,-1-3-608 0,1-2-136 16,0-1-4-16,0-4 57 0,-5 2 147 15,0-6 254-15,-1 0 366 0</inkml:trace>
  <inkml:trace contextRef="#ctx0" brushRef="#br0" timeOffset="70937.442">9518 11815 45 0,'-11'-11'701'16,"-3"3"229"-16,4-3 160 0,0 2 116 0,0 1-19 15,6 0-225-15,-2 0-242 0,2-1-186 16,4 1-128-16,0 0-90 0,0 0-222 0,4 2-94 15,6 1 0-15,-5-1 0 0,5 3 0 16,0 3 0-16,-1 0 0 0,1 6 0 16,5 0 0-16,-10 2 0 0,5 0 0 15,0 6 0-15,-5-3 0 0,-1 5 0 0,-4 1 0 16,0 0 0-16,0-1 0 0,0 3 0 0,-4-2 0 16,-1-1 0-16,0 1 0 0,0-7 0 15,-5 5 0-15,5-7 0 0,1-3 0 0,-2 1 0 16,1-1 0-16,1-2 0 0,4 0 0 0,-6-3 0 15,12 0 0-15,-6 0 0 0,4-3 0 16,7 0 0-16,-2 3 0 0,1-2 0 16,0-1 0-16,5 1 0 0,-1-2 0 0,1 4 0 15,-1-3 0-15,1 3-181 0,0 3-439 0,-5 1-316 16,4-4-226-16,1 2-78 0,0 1 15 16,0-3 92-16,4 0 219 0,1-3 329 0</inkml:trace>
  <inkml:trace contextRef="#ctx0" brushRef="#br0" timeOffset="71456.064">10125 12130 451 0,'-10'3'644'16,"1"-1"138"-16,-1 3 131 0,0-2-5 0,0 0-123 15,0-3-138-15,6 3-111 0,-2 0-108 16,2-3-103-16,-1 0-88 0,0 2-55 15,5-2-36-15,-5 0-29 0,5 0-22 0,0 0-16 16,0-2-2-16,0 2 11 0,5-3 17 0,-5 0 25 16,0 3 25-16,0-3 14 0,5 0 7 15,-5 3-160-15,0-2-16 0,0 2 0 16,0-3 0-16,0 3 0 0,0 0 0 0,0-2 0 16,0 2 0-16,5 0 0 0,-5-3 0 0,0 3 0 15,0-4 0-15,4 4 0 0,-4 0 0 16,6 0 0-16,-2 0 0 0,1-2 0 0,0 2 0 15,0 0 0-15,5 2 0 0,-1-2 0 0,2 0 0 16,3 4 0-16,-4-1 0 0,5-3 0 16,0 2 0-16,0 1 0 0,-1-1 0 0,6 1 0 15,-6 0 0-15,1 0 0 0,0-3 0 16,0 0 0-16,-1-3 0 0,-4 3 0 0,0-6-728 16,0 1-429-16,-6-4-136 0,1 5-15 15,5-5 55-15,-10 3 131 0,5-2 279 0,0 3 395 16</inkml:trace>
  <inkml:trace contextRef="#ctx0" brushRef="#br0" timeOffset="72281.106">10537 11931 266 0,'-5'-2'619'0,"5"-2"179"15,-10 4 174-15,6-3 64 0,-1 1-107 0,-1 2-122 16,2-3-118-16,-1 3-128 0,0-2-130 0,5 2-81 16,-5 0-42-16,10-3-26 0,-5 3-139 15,5 0-143-15,4 3 0 0,2-3 0 16,-1 2 0-16,4 3 0 0,1 2 0 0,0 3 0 16,-1 1 0-16,1 3 0 0,0 6 0 0,-6-1 0 15,6 3 0-15,-10 2 0 0,5 4 0 16,-10 0 0-16,5 0 0 0,-5-4 0 0,-5 1 0 15,5 0 0-15,-5-6 0 0,0-2 0 16,0-4 0-16,0-2 0 0,1-5 0 0,-2 0 0 16,2-6 0-16,-1-6 0 0,0 0 0 15,5-5 0-15,0-2 0 0,5-1 0 16,0-2 0-16,5-4 0 0,-1 3-136 0,1-2-84 16,5 0 31-16,0 0 33 0,-1 2 35 0,6-2 29 15,-6 2 28-15,1 0 21 0,0 3 18 0,0 4 12 16,-5-4 8-16,-1 3 10 0,1 3 10 15,0 0 22-15,-5 2 30 0,-5-2 34 0,4 2 37 16,-4 3 37-16,0-2 32 0,-4 2 17 16,4-2-129-16,-5 1-95 0,0 4 0 0,0-2 0 15,0 2 0-15,-5 2 0 0,6 4 0 16,-2 0 0-16,2 5 0 0,-1 0 0 0,5 3 0 16,-6 2 0-16,6 3 0 0,0 1 0 0,6-1 0 15,-1 0 0-15,-1 1 0 0,6-1 0 16,0 0 0-16,0 0 0 0,4-2 0 0,1-3 0 15,0 0 0-15,0-4 0 0,-1-1 0 0,6-4 0 16,-6 1 0-16,1-3 0 0,5-3 0 16,-5-3-451-16,0 3-931 0,-1-6-72 15,-4 4 50-15,4-3 108 0,1-2 212 0,-5 0 339 16</inkml:trace>
  <inkml:trace contextRef="#ctx0" brushRef="#br0" timeOffset="72468.605">11169 12196 437 0,'-4'0'1049'0,"-11"2"228"0,5-2 189 16,-5 0 165-16,6 3-80 0,-1-3-771 0,1-3-780 15,3 3 0-15,1-2 0 0,5 2 0 0,0-3 0 16,5 0 0-16,1 1 0 0,3 2 0 16,1-3 0-16,-5 3 0 0,5 3 0 0,-1-3-1359 15,-4 0-144-15,5 0 18 0,0 0 110 16,-6 0 186-16,7-3 370 0,-1 0 383 0</inkml:trace>
  <inkml:trace contextRef="#ctx0" brushRef="#br0" timeOffset="73045.128">11317 11873 292 0,'0'-3'591'15,"0"0"161"-15,0 3 168 0,-5-2 35 16,5-1-83-16,-5 0-107 0,0 1-107 0,0-1-116 15,1 3-122-15,-2-3-78 0,2 3-44 0,-6 0-28 16,5 0-27-16,-5 0-17 0,5 3-181 16,-5 0-45-16,5 2 0 0,-5 0 0 15,6 7 0-15,-1-2 0 0,0 4 0 0,5 3 0 16,-5 2 0-16,10 0 0 0,0 3 0 0,0 4 0 16,5-1 0-16,-1 2 0 0,6-2 0 15,0 3 0-15,-1-4 0 0,1 1 0 0,4-3 0 16,2 0 0-16,-2 0 0 0,0-5 0 0,-4-1 0 15,5-2 0-15,0 0 0 0,-6-6 0 16,6 1 0-16,-6-1 0 0,1-5 0 0,0-1 0 16,0 1 0-16,-5-3 0 0,-1-3-95 15,1 1-1115-15,-5-5-160 0,0 3-14 0,0-5 76 16,-1 3 134-16,2-2 248 0,-2 0 367 16</inkml:trace>
  <inkml:trace contextRef="#ctx0" brushRef="#br0" timeOffset="75484.444">11690 11851 311 0,'0'-3'647'0,"-5"0"154"0,5 1 153 16,-6-1 69-16,6 3-168 0,-4-6-161 0,4 3-132 15,-5 1-122-15,0 2-123 0,5-3-74 16,0 0-40-16,-5 3-30 0,5 0-28 0,0 0-21 16,-5 3-20-16,0 0-21 0,0 2-21 0,1 4-11 15,-2-1-5-15,2 3-5 0,-6 3-15 16,5-3-6-16,-5 3-3 0,5 0-1 0,-5 0-1 16,1-1-4-16,3 1 10 0,2 0 1 15,-1-4-2-15,0 2-5 0,5-4 0 0,0 0 2 16,0-3 4-16,5 2 3 0,0-5 9 15,-1 1-14-15,6-6-19 0,1 1 0 0,3-2 0 16,1-1 0-16,0-3 0 0,4-1 0 16,0 1 0-16,6 0 0 0,-5 2 0 0,4-2 0 15,-4 2 0-15,-1 1 0 0,6 2 0 0,-6 1 0 16,2-2 0-16,-7 2 0 0,6 2 0 16,-6-3 0-16,1 3-15 0,-5 3-327 0,0-3-145 15,-5 0-170-15,0 2-186 0,-1-2-195 16,-4-2-77-16,5 2 14 0,-5-3 111 0,0-2 178 15,-5 0 236-15</inkml:trace>
  <inkml:trace contextRef="#ctx0" brushRef="#br0" timeOffset="75665.938">11890 11865 343 0,'-14'-11'643'0,"4"0"168"15,-4 2 165-15,3-2 50 0,1 6-138 0,-4-1-141 16,9 0-126-16,-5 4-129 0,5 0-125 16,5 2-73-16,0 0-41 0,0 4-23 0,0 2-13 15,0 5-4-15,10 0-143 0,-5 3-70 0,0 3 0 16,5 2 0-16,0 3 0 0,-1 1 0 15,1 1 0-15,0 1 0 0,0-3 0 16,0 3 0-16,0-3 0 0,-1-3 0 0,1-2 0 16,-5-1 0-16,5 1-683 0,-5-7-446 0,0 2-171 15,0-4-29-15,-1-2 55 0,-4-4 140 16,5-2 286-16,0-2 397 0</inkml:trace>
  <inkml:trace contextRef="#ctx0" brushRef="#br0" timeOffset="77284.542">12263 12027 116 0,'-4'4'507'0,"-7"-2"134"0,7 4 135 16,-6-4 124-16,5 1-51 0,0-3-93 15,0 3-84-15,0-3-89 0,0 0-96 0,0 0-115 16,5-3-86-16,-4 0-43 0,4 1-24 16,4-2-18-16,-4 2-13 0,10 0-19 0,-5-4-20 15,10 3-72-15,-5 1-77 0,5-2 0 16,-1-1 0-16,6 2 0 0,-6 3 0 0,6-2 0 15,0 2 0-15,-1 0 0 0,5 0-15 0,-4 0-171 16,-5 0-78-16,0 0-128 0,0 2-174 16,-6-2-192-16,1 0-178 0,0 0-127 0,-5 0-25 15,-1 0 78-15,-4 0 152 0,0 0 217 16</inkml:trace>
  <inkml:trace contextRef="#ctx0" brushRef="#br0" timeOffset="77474.035">12430 11964 32 0,'-15'-8'552'0,"5"0"172"16,-5 2 176-16,6 0 124 0,-6 1-53 0,5 3-150 15,1-5-149-15,3 7-139 0,-3-2-150 16,4 2-101-16,5 0-67 0,0 2-51 16,0 1-33-16,0 3-19 0,5 2-6 0,0 3-7 15,-1 0-14-15,2 3-4 0,-1 0-12 0,-1 5-14 16,6-2-13-16,-5 2-17 0,5-2-15 16,-5 2-24-16,-1-2-61 0,6-3-78 0,-5 1-137 15,5-3-240-15,-5-1-375 0,0-6-225 16,0 1-74-16,0-4 8 0,5 2 98 0,-6-8 220 15,2 2 370-15</inkml:trace>
  <inkml:trace contextRef="#ctx0" brushRef="#br0" timeOffset="77959.994">12739 11796 5 0,'-15'2'418'0,"1"-2"74"0,4-2 64 16,0 2 57-16,0 0-112 0,0-3-97 0,6 0-33 16,-2 1 10-16,1-1 29 0,5 0 30 15,-4 3 21-15,4-3 5 0,-6 3-14 16,6 0-30-16,0 0-40 0,-4 0-40 0,4 3-20 16,0 0-16-16,0 0-16 0,4 5-133 0,2 0-157 15,-2 3 0-15,1 3 0 0,5 2 0 16,-5 4 0-16,5 2 0 0,0 3 0 15,-1-1 0-15,6 4 0 0,-5-3 0 0,5 2 0 16,-5-2 0-16,-1-3 0 0,1-2 0 0,5-1 0 16,-5-5 0-16,-5 0 0 0,4-6 0 15,-4 0 0-15,0-2 0 0,0-4 0 0,0-2 0 16,-5-2 0-16,0-7 0 0,0 1 0 16,0-5 0-16,-5-2 0 0,0-1 0 15,5-4 0-15,-10 1 0 0,5-2 0 0,1-2 0 0,-1 4 0 16,5-3 0-16,-5-1 0 0,5 4 0 15,0 0 0-15,5 2 0 0,0 1 0 0,-1 2 0 16,6 3 0-16,0 0 0 0,0 0 0 16,5 6 0-16,-1-1 0 0,1 0 0 0,0 3 0 15,-1 3 0-15,6 0 0 0,-5 3 0 16,5 0 0-16,-6 3 0 0,1-1-181 0,0 1-302 16,-1 2-127-16,1 0-176 0,-5 1-207 15,4 2-102-15,-9-3-23 0,5 3 77 0,0 0 157 16,-5-3 229-16</inkml:trace>
  <inkml:trace contextRef="#ctx0" brushRef="#br0" timeOffset="78346.96">13033 11984 214 0,'-10'5'761'0,"1"0"190"0,-2-2 133 16,7 3 99-16,-6-3-116 0,0-1-237 0,5 1-234 15,0-1-169-15,5-2-116 0,0 0-85 16,0-2-62-16,0 2-38 0,5-3-21 0,0 1-12 15,5 2-40-15,0-3-53 0,0 0 0 0,-1 3 0 16,6 0 0-16,-5 3 0 0,5 0 0 16,-6 2 0-16,1 0 0 0,0 4 0 15,-1-3 0-15,-3 4 0 0,-1-2 0 0,-1 4 0 16,-4-2 0-16,0 4 0 0,0-2 0 0,-4-2 0 16,-1 2 0-16,-1-5 0 0,2 2 0 15,-6-4 0-15,5 1 0 0,0 0 0 0,-5-4 0 16,10 1 0-16,-4-3 0 0,-2 3 0 15,6-3 0-15,-4 0 0 0,4 2 0 0,0-2 0 16,4-2 0-16,2 2 0 0,-2 0 0 0,1-3 0 16,5 3 0-16,0 0 0 0,-1-3 0 15,6 3 0-15,0-2 0 0,0 2 0 16,-1-3 0-16,1 0 0 0,0 3 0 0,5-3 0 16,-5 0 0-16,-1 1 0 0,0-1-382 15,-3 1-258-15,-1 2-323 0,-1-3-205 0,1 3-57 16,0-4 24-16,5 0 121 0,-6-2 220 0,1 1 325 15</inkml:trace>
  <inkml:trace contextRef="#ctx0" brushRef="#br0" timeOffset="78649.694">13352 11815 501 0,'-15'-3'886'0,"0"0"152"16,6 0 109-16,-6-1 84 0,5 0-259 0,0 2-281 15,1-4-191-15,3 4-112 0,2-1-62 0,4 0-28 16,0 0-85-16,0 0-213 0,4 3 0 16,6-2 0-16,-5 4 0 0,5-2 0 0,5 6 0 15,-5-3 0-15,5 5 0 0,-1 1 0 0,1 1 0 16,4 1 0-16,-4 0 0 0,0 3 0 16,0 0 0-16,-1 3 0 0,1 1 0 15,0 2 0-15,-6 2 0 0,1 3 0 0,-5-3 0 0,5 3 0 16,-10 3 0-16,4-4 0 0,-4 4 0 15,-4 0 0-15,4-1 0 0,0 1 0 0,-5-1 0 16,0-2 0-16,0-2 0 0,0-2-491 16,-5-4-850-16,6-3-72 0,-6-3 35 0,0-6 98 15,0-2 186-15,6-6 315 0</inkml:trace>
  <inkml:trace contextRef="#ctx0" brushRef="#br0" timeOffset="79195.245">13940 11948 96 0,'-5'0'540'0,"5"0"162"0,-4-4 169 0,-2 4 130 15,2 0-71-15,-1 0-120 0,-1 0-110 16,2 0-107-16,4 0-119 0,-5-2-105 0,5 2-65 15,0 0-41-15,0-3-24 0,5 3-23 0,-1-3-133 16,2 3-83-16,3-2 0 0,6 2 0 16,0-3 0-16,5 3 0 0,-1-2 0 15,6 2 0-15,-1 0 0 0,1-4 0 0,4 4 0 16,-5 0-555-16,1 4-505 0,0-4-221 0,-6 2-68 16,6-2 49-16,-6 0 123 0,-4-2 274 15,5 2 418-15</inkml:trace>
  <inkml:trace contextRef="#ctx0" brushRef="#br0" timeOffset="79586.587">14406 11829 516 0,'-15'0'964'0,"0"0"158"0,1-3 134 0,-1 0 120 16,0 3-188-16,0-2-376 0,6-1-213 15,-1-3-241-15,5 3-358 0,5-2 0 0,0-1 0 16,5 1 0-16,5 0 0 0,5-1 0 0,0 0 0 15,4 1 0-15,0 2 0 0,1 3 0 16,0 0 0-16,-1 3 0 0,-4 2 0 0,5 1 0 16,-5 2 0-16,0 4 0 0,-6-2 0 15,1 4 0-15,-5 3 0 0,-1 2 0 0,-4 0 0 16,0 3 0-16,-4-3 0 0,-1 3 0 16,-5 1 0-16,1-1 0 0,-2-3 0 0,1-2 0 15,1-1 0-15,-1-2 0 0,0-3 0 16,5 0 0-16,1-3 0 0,-2 1 0 0,6-4 0 15,-4 1 0-15,4-4 0 0,4 4 0 0,2-3 0 16,-2 0 0-16,6 0 0 0,0-3 0 16,4 0 0-16,1 0 0 0,0 0 0 0,0 0 0 15,4-3 0-15,1 0 0 0,0 0 0 16,-1-3 0-16,6 4 0 0,-6-4 0 0,6 4 0 16,-6-1-220-16,1 0-602 0,-5 0-280 15,5 0-130-15,-6 3-11 0,1 0 61 0,4 0 142 16,-4 0 237-16,4 0 327 0</inkml:trace>
  <inkml:trace contextRef="#ctx0" brushRef="#br0" timeOffset="79883.82">15362 11909 124 0,'-14'0'725'15,"4"0"200"-15,-5-3 133 0,0 3 94 16,0-3-70-16,6 3-268 0,-1-6-230 0,5 4-167 16,0 0-95-16,5-4-48 0,0 0-19 0,5 4 0 15,0-4-51-15,5 0-204 0,5 4 0 16,-1-4 0-16,1 4 0 0,5-1 0 16,-6 3 0-16,10-3 0 0,-3 3 0 0,3 3 0 15,0-3 0-15,1 3 0 0,-1-1 0 0,-4 1 0 16,0 2 0-16,-1 1 0 0,-9 2 0 15,5 0-664-15,-6 4-203 0,-3-1-188 0,-6-1-113 16,0 4-6-16,-6-2 73 0,2 1 163 16,-11 1 216-16,6 0 267 0</inkml:trace>
  <inkml:trace contextRef="#ctx0" brushRef="#br0" timeOffset="80057.357">15451 12041 206 0,'-20'3'746'0,"0"0"216"0,1-1 143 16,-1-2 113-16,0 3-95 0,6-3-208 0,4 0-220 15,0 0-171-15,5-3-105 0,0 3-141 16,10-2-278-16,0-1 0 0,5-2 0 15,0 1 0-15,10 2 0 0,-1 0 0 0,0-2 0 16,6 4 0-16,5 0 0 0,-1 0 0 0,1 0 0 16,-1 4 0-16,5-4 0 0,-4 0 0 15,-1 0 0-15,1-4-743 0,4 2-375 0,-5-1-127 16,1-3 7-16,-6-2 31 0,5 0 82 16,1 0 230-16,4-6 385 0</inkml:trace>
  <inkml:trace contextRef="#ctx0" brushRef="#br0" timeOffset="80397.449">16250 11713 22 0,'-20'8'845'0,"-9"3"188"0,0 0 100 15,-6-2 79-15,5-4 65 0,1 1-443 0,5-1-330 16,-1-2-173-16,6-3-92 0,4 3-74 0,0-3-64 16,5 0-32-16,5 0 0 0,-5 0 17 15,6 2 19-15,-1-2 25 0,0 6-94 0,5 0-36 16,-5 2 0-16,5 2 0 0,0 5 0 15,0-2 0-15,5 4 0 0,5-1 0 0,0 1 0 16,-1 0 0-16,6-1 0 0,0-2 0 16,4-1 0-16,-4 1 0 0,5-5 0 0,4-1 0 15,-4-5 0-15,-1-1 0 0,1-4 0 16,0-1 0-16,-5-2 0 0,4-4 0 16,-4-2 0-16,-1-3 0 0,-4-20 0 0,0 35 0 15,-6-17 0-15,2-4 0 0,-6 4 0 0,-6-1 0 16,2 1 0-16,-6 0 0 0,0-1 0 0,-4 3 0 15,-1 0 0-15,-4 0 0 0,-2 6 0 16,2 0-770-16,0 5-443 0,-1 0-116 16,0 6 5-16,5 3 74 0,1-1 165 0,4 1 294 15,0 2 370-15</inkml:trace>
  <inkml:trace contextRef="#ctx0" brushRef="#br0" timeOffset="80898.637">17172 11831 407 0,'-5'3'831'0,"-10"0"161"0,5 0 112 0,0 0 94 16,1-1-206-16,-1-2-227 0,0 0-174 15,0 0-103-15,5 0-70 0,0 0-61 0,1 0-309 16,4-2-48-16,4-1 0 0,1-3 0 16,5 1 0-16,5-3 0 0,9-4 0 15,-4 1 0-15,9-2 0 0,1-1 0 0,4 0 0 0,5 0 0 16,0 1 0-16,1-4 0 0,4 3 0 15,-5-2 0-15,6 5 0 0,-11 0 0 16,0 0-281-16,0 5-907 0,-9 1-175 0,0-1-13 16,-1 3 77-16,-4 3 152 0,-6-2 261 15,0 2 361-15</inkml:trace>
  <inkml:trace contextRef="#ctx0" brushRef="#br0" timeOffset="81431.196">18289 11448 246 0,'-4'-2'587'0,"-1"-4"152"0,0 1 147 16,-5-4 66-16,0 3-118 0,-4 1-148 16,-1-3-126-16,0 2-118 0,-4 3-128 0,4-2-102 15,-5 2-58-15,-4 3-35 0,4 0-27 16,6 6-26-16,-6-1-12 0,5 4-9 0,0 4-6 16,6 1-3-16,-1 3-4 0,5 2-2 15,5-3 0-15,0 6-2 0,5-2-2 16,5-1 0-16,4 1-1 0,1-4-1 0,0-2-14 15,4 0-6-15,1-6-6 0,5-2-4 16,-6-4 0-16,6-2-1 0,-1-6 10 0,1-1 3 16,-1-8-1-16,-4 2 0 0,-1-6-2 15,1 2-2-15,-10-2-2 0,4-1-2 16,-8 4-1-16,-2-3 0 0,1 2-1 0,-5 1 0 16,-5 2 2-16,1 0 1 0,-2 3-1 15,2 0 2-15,-6 5 0 0,5 4 1 16,0-2-1-16,0 8 1 0,0 1 2 0,5 0 0 15,0 4 1-15,0 2-1 0,0 0 2 0,5 3 0 16,5-3 0-16,-5 6-2 0,5-7-5 16,0 4-6-16,4 0-26 0,0-3-62 15,1 0-131-15,5 0-226 0,-5-5-331 0,4 2-230 16,6-5-100-16,-5 2-6 0,-1-2 95 16,6-3 209-16,-6 0 323 0</inkml:trace>
  <inkml:trace contextRef="#ctx0" brushRef="#br0" timeOffset="81762.318">18898 11388 393 0,'-10'0'586'15,"0"0"160"-15,5 0 163 0,-5 0-14 16,5 0-77-16,1 0-93 0,-2 2-89 16,2-2-110-16,-1 0-127 0,0 0-89 0,5 0-52 15,0 0-25-15,5 3-23 0,0-3-21 16,-1 0 0-16,6 0-20 0,0 3-169 0,5-3 0 16,0-3 0-16,4 3 0 0,1-3 0 15,4 1 0-15,-4 2 0 0,5-4 0 16,-1 4 0-16,-4 0 0 0,-1 0 0 0,1 4-33 15,-6-2-431-15,1 1-204 0,-5 2-225 16,-5 1-215-16,0 0-65 0,-5-1 22 0,0 0 115 16,-5 4 188-16,-5-3 247 0</inkml:trace>
  <inkml:trace contextRef="#ctx0" brushRef="#br0" timeOffset="81934.858">19030 11479 97 0,'-20'5'638'0,"1"0"222"16,0 1 146-16,-2-3 106 0,2 0-71 15,4-1-174-15,5 2-185 0,1-2-174 0,-1-2-109 16,5 0-77-16,0 0-47 0,5 0-26 15,5 0-114-15,0 0-135 0,5-2 0 0,5 2 0 16,-1 0 0-16,1 0 0 0,4 0 0 16,1 0 0-16,-1 2 0 0,6-2 0 0,-6-2 0 15,2 2 0-15,3 0-151 0,-10 0-663 16,6-4-350-16,-5 4-148 0,0-2-8 16,0-1 76-16,-6-2 185 0,1 1 311 0</inkml:trace>
  <inkml:trace contextRef="#ctx0" brushRef="#br0" timeOffset="83117.183">19619 11103 17 0,'-6'0'520'0,"2"-2"147"0,-6 2 140 0,5-3 139 15,-5 0-46-15,5 3-132 0,-5-3-134 16,6 3-117-16,-1-3-117 0,-1 1-126 0,2 2-88 16,4-3-61-16,0 1-42 0,4-4-28 15,-4 3-22-15,11-3-13 0,-1 4-18 0,-1-1-10 16,1-3-2-16,5 6-2 0,-5-2-2 16,5 4 0-16,-2-2 15 0,-2 6 9 15,-1-1 7-15,-1 4 4 0,-4-1 1 0,0 3 1 16,0 5-3-16,-10-2-6 0,5 3-5 15,-5 3-4-15,-5-4-3 0,6 0-4 16,-6 1-4-16,-1 0 6 0,7-3-6 0,-5-3-10 16,3 0-12-16,1-4-12 0,1-1-9 0,-2-3-15 15,6-3 0-15,0 0-1 0,0-3 6 16,6 1 10-16,-2-2 12 0,7-1 7 0,-2 3 6 16,1-1 13-16,5-3 7 0,-1 4 6 15,6-1 3-15,-1 3 2 0,1 0 1 16,-5 3 0-16,4 1 2 0,-4 3 2 0,0 4 1 15,-5-1 2-15,-1 7 4 0,-3-3 5 16,-2 5 11-16,-8-2 7 0,4 2 7 0,-10 0 7 16,5-2 3-16,-5-4-1 0,-5 4-8 15,0-3-9-15,1-3-8 0,-6 0-10 16,0-3-9-16,1-2 4 0,-1 0 0 0,-4-4 2 16,4 1-3-16,1-3 0 0,-1-3-3 15,5-3-16-15,6 4-32 0,-1-4-62 16,-1 0-120-16,11-1-189 0,0 1-252 0,6-2-282 15,3 0-126-15,6-1-23 0,5-2 78 16,-1 3 165-16,1-3 243 0</inkml:trace>
  <inkml:trace contextRef="#ctx0" brushRef="#br0" timeOffset="83593.487">20368 11352 164 0,'-9'-6'740'16,"-1"1"201"-16,5-1 141 0,-5 0 112 15,6 4-81-15,-2-1-230 0,2 0-227 0,4 3-142 16,0 0-90-16,0 3-68 0,4 0-232 16,-4 5-124-16,6 1 0 0,-2 4 0 0,6 1 0 15,-5-1 0-15,0 7 0 0,0-1 0 16,0 1 0-16,-5 2 0 0,4 0 0 16,-4-2 0-16,6-4-47 0,-6 3-909 0,-6-5-303 15,6-3-102-15,-4-3 24 0,4-5 97 16,-5-3 213-16,5-6 356 0</inkml:trace>
  <inkml:trace contextRef="#ctx0" brushRef="#br0" timeOffset="83758.066">20290 11244 338 0,'-5'-22'853'16,"0"0"159"-16,0 2 116 0,1 2 99 0,-6 1-156 16,5 3-333-16,0 0-250 0,5 0-149 15,-5 6-114-15,5 0-99 0,0 5-66 0,5-2-42 16,-5 5-35-16,5 0-72 0,0 0-118 15,0 3-223-15,0 2-341 0,4 0-266 0,-4-2-124 16,5 3-14-16,0-4 75 0,0 1 203 16,5-3 331-16</inkml:trace>
  <inkml:trace contextRef="#ctx0" brushRef="#br0" timeOffset="84190.3">20712 10850 690 0,'-10'-6'998'0,"5"1"147"0,-4 5 125 16,-1 0 108-16,0 3-305 0,0-1-331 16,5 6-178-16,5 4-233 0,0 2-331 0,0 7 0 15,5 1 0-15,0 6 0 0,5 5 0 16,-5 0 0-16,5 6 0 0,-1-1 0 0,6 4 0 16,-5-1 0-16,-1 0 0 0,1 0 0 15,0-5 0-15,0-2 0 0,-5-6 0 0,0-6 0 16,-1-3 0-16,2-5 0 0,-2-4 0 15,-4-1 0-15,5-9 0 0,-5-3 0 16,-5-5 0-16,5-6 0 0,0-2 0 0,0-4 0 16,0-2 0-16,0 0 0 0,5 3 0 15,0-3 0-15,5 3 0 0,0-1 0 0,0 4 0 16,5 2 0-16,-1 2 0 0,-4 4 0 16,4 3 0-16,1 2 0 0,0 3 0 15,-5 6 0-15,-1 2 0 0,1 0 0 0,-5 6 0 16,0 0 0-16,0 3 0 0,-5 1 0 15,-5 2 0-15,0 2 0 0,0 0 0 0,-5 0 0 16,1 1 0-16,-1-5 0 0,1-1 0 16,-6 0 0-16,0-3 0 0,5-3 0 0,-5-6-506 15,1 1-105-15,4-3-124 0,0-6-143 16,-5-3-168-16,10 1-43 0,0-6 55 16,5 0 125-16,5-4 176 0,0 2 209 0</inkml:trace>
  <inkml:trace contextRef="#ctx0" brushRef="#br0" timeOffset="84445.139">21232 11208 627 0,'0'3'963'16,"0"-3"157"-16,-6 0 129 0,2-3 108 0,4 3-276 15,0 0-309-15,0-2-178 0,0-2-166 16,4 2-428-16,2 0 0 0,-1-2 0 0,5 2 0 15,-1-1 0-15,6 0 0 0,-1 3 0 16,7 3 0-16,-2-3 0 0,-4 3 0 16,9 3 0-16,-4-4 0 0,-5 4 0 0,4-4 0 15,-4 4 0-15,-1-1 0 0,-4 1-19 16,0-1-1001-16,-5 3-278 0,-5-2-82 0,0 3 54 16,0-5 130-16,-5 5 221 0,-5-4 298 15</inkml:trace>
  <inkml:trace contextRef="#ctx0" brushRef="#br0" timeOffset="84613.687">21330 11307 267 0,'-15'3'830'16,"0"-3"190"-16,6 3 138 0,-1-3 127 0,0 0-88 16,0-3-259-16,5 3-236 0,5-3-135 15,0 3-340-15,5-2-227 0,0-1 0 16,5 3 0-16,-1-3 0 0,1 1 0 0,5 2 0 16,0 0 0-16,0 0 0 0,4 0 0 15,-4 0 0-15,-1 0 0 0,6 0 0 16,-10-4 0-16,5 4-839 0,-1-2-496 0,-4 0-88 15,0-4 42-15,0 0 116 0,0 0 231 16,5-1 386-16</inkml:trace>
  <inkml:trace contextRef="#ctx0" brushRef="#br0" timeOffset="85225.584">21776 11214 196 0,'-5'0'553'15,"5"-3"136"-15,-5 3 140 0,0-3 87 16,5 3-90-16,-4-2-122 0,-2-2-109 0,6 2-103 15,-4 0-106-15,4-2-99 0,0 2-50 16,0-4-20-16,0 3-13 0,0-2-7 0,4 2-10 16,2 1-11-16,-6-1-22 0,4 0-24 15,6 0-25-15,-5 3-19 0,4 0-61 0,1 0-25 16,1 3 0-16,3 0 0 0,1 0 0 16,4-1 0-16,1-2 0 0,0 3-94 0,-1-1-267 15,1-2-330-15,0 0-360 0,-1 0-183 16,1-2-46-16,-1-1 44 0,1-2 155 15,-1-1 316-15</inkml:trace>
  <inkml:trace contextRef="#ctx0" brushRef="#br0" timeOffset="89098.966">22281 11001 192 0,'-5'-3'527'15,"5"3"96"-15,-5-2 93 0,0 2 62 16,0 0-119-16,1 2-119 0,4-2-87 0,-6 3-67 16,2 0-70-16,4 0-61 0,-5 2-55 15,0 1-36-15,0 0-21 0,0-1-10 0,0 3-11 16,0 4-14-16,0-1-14 0,-5 0-8 16,1 0-4-16,-1 2-7 0,5-2-6 0,-9 3-5 15,8-3-3-15,-3 0-6 0,4 0-7 16,0-2-7-16,0-1-3 0,5 0-2 15,0 0-1-15,5-2 1 0,0 0 3 0,5-4 2 16,0 0 0-16,4 2-4 0,1-4-4 16,4 0-8-16,1-4-6 0,-1 2-7 0,1-4-6 15,4 4-4-15,-3-4-7 0,3 3-5 16,-4-2-8-16,-1 0-15 0,1-1-38 16,-1 3-62-16,1-2-111 0,-5-1-170 15,0 0-222-15,-6 1-252 0,1 0-143 0,0-1-35 16,-5-2 64-16,-1 2 148 0,-4 0 214 15</inkml:trace>
  <inkml:trace contextRef="#ctx0" brushRef="#br0" timeOffset="89283.104">22447 11015 74 0,'-14'-8'567'15,"4"-1"164"-15,5 4 161 0,-4 0 124 16,-1 2-78-16,5 0-161 0,0 6-139 0,0 0-123 16,0 2-125-16,5 6-90 0,-4 0-46 15,4 3-29-15,4 3-26 0,-4 2-26 0,5 0-29 16,5 0-28-16,-5 3-34 0,0 4-29 15,4-4-22-15,1-3-20 0,0 3-19 16,0-3-48-16,-6 1-75 0,6-4-96 0,1 0-181 16,-7 1-263-16,1-3-345 0,0-1-145 15,0-1-29-15,0-4 42 0,0 0 151 16,0-2 256-16</inkml:trace>
  <inkml:trace contextRef="#ctx0" brushRef="#br0" timeOffset="89523.544">22737 11139 450 0,'-5'0'870'0,"0"-5"150"16,1 2 105-16,-2 0 92 0,1-2-220 0,1 2-293 16,4-2-202-16,0 1-114 0,0-1-79 15,4 2-68-15,7-2-55 0,-2 2-41 16,6 0-108-16,-5-2-37 0,4 2 0 0,6 3 0 15,0-2 0-15,-5 2 0 0,4-3 0 0,0 3-241 16,-4 0-233-16,5 3-339 0,-6-3-300 16,1 0-121-16,0 0-7 0,5-3 71 0,-5 0 188 15,4 0 329-15</inkml:trace>
  <inkml:trace contextRef="#ctx0" brushRef="#br0" timeOffset="89993.289">23159 10864 90 0,'-25'-3'534'15,"6"-3"94"-15,-1-2 85 0,5 0 99 0,6-1-72 16,-1 1-128-16,0 2-83 0,5-2-48 0,0 0-48 16,5 2-65-16,0 4-62 0,0-1-51 15,0 0-21-15,5 3-2 0,0 3 8 0,0 5 9 16,4 1 9-16,-3 4 0 0,3 4-39 15,1 2-219-15,0 4 0 0,-1 1 0 0,1 4 0 16,5 0 0-16,-5-1 0 0,5 3 0 0,0-2 0 16,-1-4 0-16,1 1 0 0,0-2 0 15,0-4 0-15,4-2 0 0,-4-4 0 16,-1-4 0-16,1-2 0 0,-6-4 0 0,6 0 0 16,-5-6 0-16,-5-5 0 0,0-3 0 15,0-2 0-15,-5-4 0 0,0-2 0 0,-5-1 0 16,0-4 0-16,-4-1 0 0,-1-3 0 0,-1 0 0 15,2-2 0-15,-1 3 0 0,0-1 0 16,5 1 0-16,1 4 0 0,-1 1 0 0,5 3 0 16,5 2 0-16,-1 1 0 0,1 5 0 0,5 0 0 15,5 3 0-15,0-1 0 0,4 6 0 16,1 1 0-16,4-2 0 0,1 8 0 0,0-2 0 16,-1 1 0-16,1 6 0 0,4-1 0 15,-5 0-192-15,1 3-57 0,0 0 10 0,-6 3-22 16,0-1-104-16,-4 1-169 0,0 3-248 15,-5-3-220-15,0 3-88 0,-5-1 1 0,-1-3 115 16,-4 1 192-16,0-2 267 0</inkml:trace>
  <inkml:trace contextRef="#ctx0" brushRef="#br0" timeOffset="90345.346">23600 10988 411 0,'-15'0'755'0,"1"0"178"16,4 0 125-16,-10 0 51 0,10 0-177 0,-5 0-194 15,6-3-153-15,-1 3-128 0,5-3-88 16,0 3-62-16,0-2-44 0,5 2-38 15,5-4-176-15,0 2-49 0,5-1 0 0,4 1 0 16,1 2 0-16,0-4 0 0,5 8 0 0,-1-4 0 16,1 2 0-16,0 3 0 0,-5 1 0 15,-1 0 0-15,1 2 0 0,-6 0 0 0,-3 3 0 16,-2 3 0-16,-4 0 0 0,0 3 0 0,-4-1 0 16,-2-3 0-16,-3 4 0 0,4 0 0 15,-5-3 0-15,-4 0 0 0,4-1 0 16,5-2 0-16,-5-3 0 0,0 1 0 0,5-3 0 15,0-2 0-15,5 0 0 0,0 1 0 0,5-2 0 16,0-1 0-16,5-2 0 0,5 0 0 16,-1 0 0-16,6 0 0 0,-6-2 0 0,6-1 0 15,0 0 0-15,4 1 0 0,-4-4 0 16,-1 4 0-16,1-2 0 0,-5 2 0 0,5-1 0 16,-6 0 0-16,-4 0-82 0,0 0-496 15,0 3-293-15,-10-2-277 0,5 2-96 0,-5 0 12 16,0-3 86-16,-5 1 197 0,-1-1 288 15</inkml:trace>
  <inkml:trace contextRef="#ctx0" brushRef="#br0" timeOffset="91113.474">21188 11906 158 0,'0'-3'579'16,"0"-3"132"-16,-6 2 131 0,2-2 114 16,-1-2-129-16,-5 2-158 0,0-2-133 0,1 2-111 15,-6-2-116-15,0 2-105 0,0 1-71 16,-4 2-34-16,-1 0-21 0,0 3-8 0,1 0-3 15,4 3 4-15,-5 3 0 0,5 2 2 0,1 0 1 16,-1 3-1-16,6 3 0 0,-1-1-1 16,5 5-4-16,0 1-6 0,5 0-8 0,0 3-7 15,5 0-10-15,0-3-9 0,5 4-9 16,4-4-5-16,1 0-8 0,5 1 4 0,4-6 4 16,6-1-1-16,-1-4-2 0,1-4-2 15,4 0-10-15,5-8-45 0,0 1-83 0,5-3-155 16,-4-6-248-16,-1 0-340 0,5-3-208 15,-5-3-78-15,0 0 15 0,1-2 122 0,-1 0 232 16,-5 2 331-16</inkml:trace>
  <inkml:trace contextRef="#ctx0" brushRef="#br0" timeOffset="91334.399">21757 11867 184 0,'-15'0'814'0,"-5"3"181"0,0-3 120 16,1 3 98-16,-1-3-60 0,1-3-300 0,4 3-250 15,0-3-147-15,10 3-102 0,-5-2-85 16,10-4-87-16,0 4-182 0,10-4 0 0,0 3 0 16,4-2 0-16,7-1 0 0,-2 3 0 0,6 0 0 15,4 1 0-15,-5-1 0 0,6 3 0 16,-1-3 0-16,1 6-128 0,-6-3-232 0,0 5-165 16,1 1-162-16,-10 2-134 0,4 1-145 15,-9-1-96-15,1 3 28 0,-7 0 121 16,1 0 152-16,-10 3 169 0</inkml:trace>
  <inkml:trace contextRef="#ctx0" brushRef="#br0" timeOffset="91524.89">21840 11984 225 0,'-20'2'666'0,"6"-2"198"0,-1 0 156 15,-5 0 95-15,6 0-136 0,4 0-163 0,0 0-152 16,0-2-145-16,0 2-121 0,6-4-77 16,-2 4-48-16,6 0-34 0,0-2-147 0,6 2-92 15,-2 0 0-15,6 0 0 0,0 2 0 16,0 2 0-16,9-2 0 0,-4-2 0 0,4 3 0 15,1 0 0-15,4-3 0 0,-4 2 0 16,4-2-503-16,-3 0-469 0,3 0-258 0,-4-2-86 16,-1-1 21-16,5 3 100 0,-4-5 247 15,10-1 385-15</inkml:trace>
  <inkml:trace contextRef="#ctx0" brushRef="#br0" timeOffset="91925.818">22251 11831 253 0,'-4'0'732'0,"-6"0"193"16,5 0 130-16,0 0 96 0,-5 0-147 0,5-2-211 16,0 2-186-16,5 0-157 0,-5 0-100 15,5 0-67-15,-4-3-48 0,8 3-45 0,-4 0-32 16,5-3-153-16,0 1-5 0,0-1 0 15,5 0 0-15,-5 0 0 0,5 3 0 0,-5-3 0 16,-1 0 0-16,2 1 0 0,-2 2 0 0,1 0 0 16,0-2 0-16,0 2 0 0,-5 0 0 15,5-4 0-15,-5 4 0 0,0 0 0 0,0 0 0 16,0 0 0-16,0 0 0 0,-5 4 0 16,5-4 0-16,-5 0 0 0,5 0 0 0,-5 0 0 15,5 2 0-15,-5-2 0 0,5 0 0 16,0 0 0-16,-4 0 0 0,4 2 0 15,0-2 0-15,0 0 0 0,0 0 0 0,0 0 0 16,0 0 0-16,0 0 0 0,4 3 0 0,-4-3 0 16,0 0-15-16,5 0-204 0,0 0-94 15,0-3-160-15,-5 3-223 0,5 0-304 0,0 0-134 16,0-2-27-16,-1 2 45 0,7-2 150 0,-1-2 237 16</inkml:trace>
  <inkml:trace contextRef="#ctx0" brushRef="#br0" timeOffset="92550.726">22266 11829 230 0,'-5'0'310'15,"5"0"35"-15,-4 0-41 0,4 0-71 0,0 0-58 16,0 0-48-16,0 0-40 0,0 0-34 15,0 2-22-15,0-2-12 0,0 0-10 0,0 0-1 16,4 0-1-16,-4 0 2 0,0 3-2 16,0-3 2-16,5 0-5 0,-5 3-12 0,0-3-35 15,0 3-58-15,0-3-79 0,0 0-108 16,0 0-54-16,0 0-17 0,5 0 16 0,0 0 47 16</inkml:trace>
  <inkml:trace contextRef="#ctx0" brushRef="#br0" timeOffset="92841.462">22286 11851 58 0,'-5'0'350'0,"5"0"86"0,-5 0 83 16,5 0 0-16,-5 0-28 0,5 0-13 16,0 0-5-16,-5 0-2 0,5 0 3 15,0-3-5-15,0 3-17 0,-5 0-28 0,5 0-35 16,0 0-42-16,0 0-42 0,0 0-34 0,0 0-13 15,0-3-1-15,0 3 2 0,5 0-6 16,-5 0-15-16,5-2-238 0,0 2 0 0,5 0 0 16,-5-3 0-16,5 3 0 0,-1 0 0 0,6 0 0 15,-5 0 0-15,5 3 0 0,-1-3 0 16,1 0 0-16,0 0 0 0,0 0 0 16,-1-3 0-16,6 3 0 0,-10 0-97 0,5 0-457 15,-1 0-254-15,-4 0-290 0,0 0-108 16,-6-3-6-16,6 3 60 0,0-6 166 0,0 4 261 15</inkml:trace>
  <inkml:trace contextRef="#ctx0" brushRef="#br0" timeOffset="93292.257">22874 11666 361 0,'-20'0'696'0,"6"-3"91"0,-6 1 86 0,6-4 100 16,-1 3-211-16,5-2-197 0,-4-1-119 16,8 1-60-16,-3-1-64 0,4 0-73 0,5 1-56 15,0-3-26-15,5 2-10 0,0 1 0 16,5-1 2-16,-1 1 2 0,1 0 1 0,5 2-4 16,4 3-9-16,-4 0-12 0,4 3-18 0,-4-1-67 15,0 4-52-15,0 2 0 16,-1 0 0-16,-4 3 0 0,0 0 0 0,0 3 0 15,-5 3 0-15,-5-3 0 0,0 4 0 0,-5 0 0 16,0 1 0-16,-5 0 0 0,1 3 0 0,-1-3 0 16,0 0 0-16,-5 1 0 0,5-4 0 0,0 1 0 15,0-3 0-15,6-1 0 0,-1-1 0 0,0-1 0 16,5-3 0-16,0-3 0 0,0 4 0 16,5-4 0-16,0 0 0 0,-1 1 0 0,6-3 0 15,0 0 0-15,5-1 0 0,5-2 0 0,-6 0 0 16,6 0 0-16,5-2 0 0,-6-1 0 15,6 0 0-15,0 1 0 0,-1-2 0 0,0 2 0 16,0-1 0-16,-3 3 0 0,-2-3 0 0,0 3-254 16,1 0-207-16,-5 0-215 0,5 0-252 0,-6 0-182 15,6 0-46-15,-6-2 18 0,11-1 123 0,-5-6 207 16,4 4 286-16</inkml:trace>
  <inkml:trace contextRef="#ctx0" brushRef="#br0" timeOffset="93471.775">23674 11859 495 0,'-5'6'957'0,"0"-4"178"16,-10 1 133-16,6-3 129 0,-12 3-173 16,7-3-303-16,-1 0-216 0,0 0-616 0,1-3-89 15,4 3 0-15,0-3 0 0,0 3 0 0,5 0 0 16,1-2 0-16,4 2 0 0,4-3 0 0,1 3 0 16,0-3 0-16,5 3 0 0,0 0-20 15,0 0-1053-15,-1 0-238 0,1 0-61 0,0 0 46 16,0-2 119-16,0 2 225 0,-6 0 340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2-21T13:07:01.163"/>
    </inkml:context>
    <inkml:brush xml:id="br0">
      <inkml:brushProperty name="width" value="0.05292" units="cm"/>
      <inkml:brushProperty name="height" value="0.05292" units="cm"/>
    </inkml:brush>
  </inkml:definitions>
  <inkml:trace contextRef="#ctx0" brushRef="#br0">14774 3452 152 0,'0'-3'409'0,"5"3"96"0,-5-3 102 16,0 0 8-16,4 0 8 0,-4-2 19 15,0 2-10-15,0-2-35 0,0-1-60 0,0 1-72 16,-4-3-85-16,-1 2-92 0,5-2-59 16,-10 0-32-16,5-1-21 0,-5 1-21 0,-5 3-18 15,1-1-18-15,-1 3-22 0,-4 0-22 16,-6 6-18-16,1 0-12 0,-1 3 2 16,0-1 0-16,1 3 2 0,-1 3 6 0,6 1 7 15,0 1 7-15,-2 1-5 0,7 2-5 16,4 1-59-16,0 2 0 0,0 1 0 15,10 2 0-15,0 0 0 0,6-3 0 0,3 3 0 16,1-2 0-16,5-4 0 0,-1 1 0 16,6-7 0-16,5-1 0 0,-1-4 0 0,1-5 0 15,-1-2 0-15,0-4 0 0,1-5 0 16,0-3 0-16,-1 0 0 0,-4-2 0 0,-6 0 0 16,1-4 0-16,0 1 0 0,-5 2 0 15,-6 1 0-15,2-1 0 0,-6 3 0 16,4 0 0-16,-8 1 0 0,4 4 0 0,-6-2 0 15,6 6 0-15,-4-1 0 0,-1 4 0 16,5-1 0-16,-5 3 0 0,5 3 0 0,0-1 0 16,0 7 0-16,0-1 0 0,0 0 0 15,5 6 0-15,-5 0 0 0,5 0 0 16,-1 2 0-16,6 1 0 0,0 2 0 0,0-3 0 16,0 1-32-16,5 0-269 0,-1-3-143 15,1 0-205-15,0-1-251 0,-1-2-190 0,6-3-60 16,0 1 12-16,-1-7 111 0,5-4 215 15,-3-1 289-15</inkml:trace>
  <inkml:trace contextRef="#ctx0" brushRef="#br0" timeOffset="249.428">15166 3504 663 0,'-10'11'977'0,"1"-5"144"0,-1-1 111 16,-5 1 91-16,5-1-311 0,5-2-341 0,1 0-194 15,-2-3-119-15,6 3-86 0,0-3-187 16,6-3-85-16,-2 0 0 0,6 3 0 0,0-6 0 16,0 4 0-16,4 2 0 0,1-3 0 15,5 0 0-15,-1 3 0 0,1 0 0 16,-1 0 0-16,1 3 0 0,5 0 0 0,-1-1 0 16,-4 1 0-16,5 0-245 0,-6 0-505 15,0 2-242-15,1-5-189 0,0 3-49 0,-5-3 29 16,-1-3 130-16,1 3 247 0,-10 0 277 15</inkml:trace>
  <inkml:trace contextRef="#ctx0" brushRef="#br0" timeOffset="472.382">15308 3653 272 0,'-24'8'718'0,"-1"0"207"0,6 1 139 0,-6-4 100 16,10 1-162-16,-4-3-180 0,4 0-170 0,5-3-165 15,5-3-105-15,1 0-63 0,4 0-52 16,0-2-150-16,4 2-117 0,6-2 0 15,0 1 0-15,5 2 0 0,-1-1 0 0,1 3 0 16,4 0 0-16,2 0 0 0,-2 3 0 16,6-3 0-16,-1 0 0 0,1 0 0 0,-6 0 0 15,6 0 0-15,-1-3-338 0,-4-2-360 16,-5 2-246-16,4-3-198 0,-9-2-57 16,5 0 18-16,-6-1 108 0,-3-2 210 0,-2 3 290 15</inkml:trace>
  <inkml:trace contextRef="#ctx0" brushRef="#br0" timeOffset="711.777">15333 3402 418 0,'-20'-8'850'15,"6"0"170"-15,4-1 110 0,-5 4 87 0,5-1-227 16,1 4-230-16,3-4-227 0,-3 6-137 16,9 0-67-16,-6 0-48 0,6 3-32 0,6 2-231 15,-6 3-18-15,4 6 0 0,1 0 0 0,1 5 0 16,-2 3 0-16,6 3 0 0,-5 6 0 15,0-1 0-15,5 0 0 0,-6 3 0 16,2 3 0-16,-2-3 0 0,1 1 0 0,0-1 0 16,-5-3 0-16,5-2-213 0,0-4-151 15,0 1-43-15,0-5-92 0,-5-1-151 0,5-6-224 16,-5-1-152-16,5-4-48 0,-5-5 40 16,5 0 127-16,-5-6 205 0,4-3 276 0</inkml:trace>
  <inkml:trace contextRef="#ctx0" brushRef="#br0" timeOffset="1106.29">15858 3488 448 0,'0'-9'876'0,"-6"1"168"16,2 0 111-16,-1 0 79 0,-5-1-244 0,5 1-271 15,0 2-225-15,-5 1-141 0,5-1-93 16,0 6-64-16,1 0-35 0,-6 3-13 0,5 3-35 16,0 2-113-16,0 6 0 0,0 2 0 15,5 1 0-15,-4 5 0 0,4 0 0 16,0 3 0-16,4-3 0 0,-4 3 0 0,10-3 0 16,0 0 0-16,4-3 0 0,1-2 0 15,0-3 0-15,0 0 0 0,4-7 0 0,1-1 0 16,-5-3 0-16,0-3 0 0,-1-3 0 0,1-3 0 15,0-1 0-15,-6-5 0 0,1-2 0 16,-5 0 0-16,5-2 0 0,-10 0 0 16,5-1 0-16,-5 1 0 0,-5-4 0 0,0 4 0 15,0-4 0-15,-5 1 0 0,-4 0 0 0,-1 0 0 16,-5 2 0-16,0 3-823 0,1 0-337 16,-6 6-114-16,6 0-8 0,-1 2 47 0,-4 3 134 15,4 3 265-15,0 0 391 0</inkml:trace>
  <inkml:trace contextRef="#ctx0" brushRef="#br0" timeOffset="4874.991">5795 4999 161 0,'-4'0'697'0,"-1"-3"203"15,-1 6 129-15,-3-3 93 0,-1 3-103 16,5 2-192-16,-5-2-190 0,6 0-147 0,-6-1-93 15,5 2-71-15,0-2-65 0,5 1-58 16,0 0-81-16,0-3-122 0,5 0 0 16,0 2 0-16,5-4 0 0,0 2 0 0,4-3 0 15,6 0 0-15,-1 1 0 0,1-2 0 16,4 4 0-16,1-2 0 0,-1-1 0 0,1 3-21 16,5 3-312-16,-6-1-136 0,-4 2-179 15,-1-2-206-15,0 4-202 0,-4-1-72 0,0 1 8 16,-10-1 109-16,5 1 197 0,-5 0 249 15</inkml:trace>
  <inkml:trace contextRef="#ctx0" brushRef="#br0" timeOffset="5081.6">5942 5123 277 0,'-24'6'668'0,"4"-6"182"16,-4 3 139-16,4-1 88 0,-4-2-195 16,9 3-165-16,-5 0-136 0,5-3-146 0,6 2-121 15,-1 2-67-15,5-4-41 0,5 2-33 16,0 1-29-16,5-3-16 0,0 3-8 0,5-3-15 15,5 3-20-15,-1-3-18 0,1 0-19 16,4-3-17-16,6 3-30 0,0-3-44 16,-1 0-55-16,1 1-66 0,4-4-75 15,-5 3-132-15,1 0-186 0,0-2-231 0,-6 2-229 16,1 0-87-16,-6 0-7 0,7 1 86 0,-12-4 183 16,6 4 254-16</inkml:trace>
  <inkml:trace contextRef="#ctx0" brushRef="#br0" timeOffset="5359.857">5991 5010 135 0,'-24'-11'508'15,"-1"0"99"-15,-4 0 101 0,0 0 94 0,-1 0-129 16,6 0-97-16,-5 0-55 0,4 3-56 16,-5-1-70-16,6 1-72 0,0 5-71 15,4 0-62-15,0 1-53 0,5 4-36 0,1 4-22 16,-1 2-13-16,5 1-10 0,0 4-5 15,6 2 0-15,4 3 5 0,0 2 5 0,9 2 0 16,-4 3-1-16,10 3-6 0,0-1-12 16,0-2-14-16,4-1-7 0,6 2-5 15,-1-7-3-15,1 0 1 0,4-5-13 16,1-1-26-16,-1-1-41 0,1-7-75 0,4 1-152 16,-5-6-204-16,1 0-229 0,-6-3-224 15,5-2-96-15,-4-1 1 0,0-5 111 0,-6-3 181 16,-4 0 230-16</inkml:trace>
  <inkml:trace contextRef="#ctx0" brushRef="#br0" timeOffset="5594.258">6085 4919 74 0,'-15'-14'781'0,"5"3"189"16,-4 3 129-16,3 2 96 0,2 1-17 16,4-1-325-16,0 6-267 0,0-2-142 0,5 2-93 15,0 2-67-15,10 2-44 0,-5-2-104 16,4 3-136-16,6 1 0 0,0 0 0 15,0-1 0-15,5 3 0 0,-5 3 0 0,4 3 0 16,-4 0 0-16,-1 2 0 0,-4 4 0 16,0 2 0-16,0 3 0 0,-6 3 0 0,1 1 0 15,1 2 0-15,-6 0-1 0,0 2-349 16,-6-1-151-16,1 5-227 0,-4-4-308 0,4-3-121 16,-5 0-21-16,0-5 44 0,6-3 143 15,-2-5 251-15</inkml:trace>
  <inkml:trace contextRef="#ctx0" brushRef="#br0" timeOffset="6783.917">6756 4834 51 0,'-9'-3'508'0,"4"0"161"15,5 0 184-15,-5 3 144 0,0-2-75 16,0 2-115-16,0 0-112 0,5-3-119 0,0 3-142 15,0 0-105-15,0 0-60 0,5 0-38 16,5 0-24-16,-5 3-25 0,9-1-29 0,-4 4-33 16,5 2-28-16,0 3-24 0,0 1-40 15,-1 4-28-15,1 3 0 0,-6 0 0 0,1 3 0 16,1 0 0-16,-7 3 0 0,1-3 0 16,0 3 0-16,-5-2 0 0,-5-4 0 15,5 0 0-15,-5 0 0 0,1-5 0 0,-7 0 0 16,7-6-8-16,-2 1-44 0,-3-9-16 15,4 0-16-15,0-3-10 0,5-5-5 0,-5-4 1 16,10-2 6-16,-5 0 11 0,10-2 11 16,-5 0 10-16,5-1 8 0,-1-2 5 15,6 0-1-15,0-1-5 0,5 1-6 16,-6 3-2-16,6-4 0 0,-5 6 4 0,4-2 11 16,-4 2 13-16,-5 3 11 0,4 0 9 0,-3 2 5 15,-2 4 8-15,-4-3 14 0,0 5 14 16,0-3 14-16,-1 4 18 0,-4-2 21 15,0 2 17-15,-4-3 11 0,-1 5 7 0,0-3 9 16,0 0 4-16,-4 3-1 0,3 3-2 16,-3 0 0-16,-1 4 1 0,5 2-70 0,-5 3-57 15,5 1 0-15,0 1 0 0,0 5 0 16,5 1 0-16,5 2 0 0,-5-1 0 16,10 1 0-16,-5 0 0 0,9-2 0 0,-4 0 0 15,10-1 0-15,-5-6 0 0,4-2 0 16,1 1 0-16,0-7 0 0,-1-2-270 0,1-6-381 15,-1 0-232-15,-4-3-228 0,5-2-70 16,-10-3 10-16,4-2 73 0,1-1 179 16,-5-5 274-16</inkml:trace>
  <inkml:trace contextRef="#ctx0" brushRef="#br0" timeOffset="7152.943">7286 4616 604 0,'-9'-19'966'0,"-2"2"164"16,2 6 131-16,-1 0 114 0,0-1-258 15,1 8-320-15,-1-2-188 0,5 0-277 0,0 4-332 16,5-4 0-16,-5 3 0 0,5 3 0 16,5-5 0-16,0 2 0 0,0 0 0 0,5 1 0 15,-6 2 0-15,6-3 0 0,0 6 0 16,4-3 0-16,-9 5 0 0,5-2 0 16,0 5 0-16,0-2 0 0,-5 4 0 0,0 2 0 15,-1-1 0-15,-4 2 0 0,6 4 0 16,-12-1 0-16,6 1 0 0,-4 2 0 0,-1 1 0 15,0-1 0-15,0 0 0 0,-5-2 0 16,5-1 0-16,1-2 0 0,-2 0 0 16,1-3 0-16,5-2 0 0,0-2 0 15,0 2 0-15,0-4 0 0,5-2 0 0,1 2 0 16,-2-5 0-16,6 3 0 0,0-3 0 16,0 0 0-16,4-3 0 0,1 3 0 0,0-2 0 15,0 2 0-15,-1 0 0 0,6 0 0 0,-6 0 0 16,7 0-211-16,-7 2-453 0,1 1-272 15,4 0-214-15,-4-3-67 0,0 3 15 16,4-3 92-16,1-3 211 0,0 0 304 0</inkml:trace>
  <inkml:trace contextRef="#ctx0" brushRef="#br0" timeOffset="7779.264">7791 4880 50 0,'-4'3'436'0,"-2"0"131"0,2 0 146 15,-1 0 131-15,-1-1-4 0,2-2-42 16,-1 3-56-16,5 0-73 0,-5-3-91 0,5 2-118 16,-5-2-87-16,5 3-36 0,0 0-17 15,0-3-7-15,5 3-162 0,0 0-151 16,0-1 0-16,5 1 0 0,-1 0 0 0,6 0 0 16,-5 0 0-16,5-1 0 0,4-2 0 15,1 0 0-15,0 3 0 0,4-3 0 0,-4 0 0 16,4-3 0-16,1 3 0 0,-1 0-373 15,0-2-797-15,1 2-161 0,0-3-21 0,-6 0 57 16,5 0 116-16,-3-2 261 0,3 2 430 16</inkml:trace>
  <inkml:trace contextRef="#ctx0" brushRef="#br0" timeOffset="8779.024">8414 4762 161 0,'-5'-3'493'0,"5"-2"132"0,0 2 140 0,0-2 95 16,-5 2-49-16,5 0-66 0,-5 0-78 15,5 0-94-15,0 3-113 0,0-2-120 16,0 4-79-16,0 1-43 0,0 3-26 0,5 5-13 16,0 2-9-16,0 4-13 0,5 5-20 15,-6 3-22-15,2 3-17 0,3 2-14 0,-3 0-14 16,3 1-60-16,-4-1-10 0,5-3 0 15,-5-5 0-15,0 0 0 0,-1-5 0 0,2-3 0 16,-2-3 0-16,1-6 0 0,-5-2 0 16,5-6 0-16,-5-5 0 0,5-3 0 0,-5-5-42 15,5-4-23-15,-5 1 7 0,-5-6 12 16,5 3 16-16,0-2 14 0,0-1 7 16,0-1 4-16,0 2 3 0,0 2 0 0,5 0 1 15,-5 2 3-15,5 4 6 0,0 5 11 16,5 3 11-16,-5 2 11 0,4 4 12 0,-4 7 8 15,5 1 1-15,0 4-62 0,-6 7 0 16,6 2 0-16,-5 0 0 0,5 7 0 16,-5-2 0-16,0 1 0 0,0-3 0 0,0 3 0 15,0-6 0-15,-5 0 0 0,5-5 0 16,-1 0 0-16,2-6 0 0,-6 0 0 16,4-4 0-16,1-8 0 0,-5-1-49 0,5-6-72 15,0-3 13-15,0-5 13 0,-5-3 22 16,5 0 22-16,-5-3 18 0,5 3 17 0,-1-3 5 15,2 3 5-15,-1-1 4 0,-1 5 5 16,6 1 7-16,0 3 12 0,0 6 16 0,-5 3 20 16,4 2 16-16,1 6 11 0,0 5 6 15,0 3 0-15,0 2-6 0,-1 4-77 0,1 5-8 16,-5 1 0-16,0 1 0 0,5 1 0 16,-5 3 0-16,0-3 0 0,-1-1 0 15,2-2 0-15,-2-2 0 0,7-4-101 0,-7-3-148 16,1-1-102-16,5-7-152 0,-5 1-201 15,5-6-228-15,0-3-144 0,-1-5-38 0,1-4 44 16,-5 2 142-16,5-7 221 16,0 1 274-16</inkml:trace>
  <inkml:trace contextRef="#ctx0" brushRef="#br0" timeOffset="9239.797">9046 4847 505 0,'0'-13'880'0,"6"-1"178"0,-6 3 124 15,0 0 64-15,0 0-215 0,0 0-225 0,0 2-216 16,0 1-141-16,0 0-100 0,0 3-254 15,4-1-95-15,1 3 0 0,0 3 0 0,5 0 0 16,-5 6 0-16,4 2 0 0,1 3 0 16,1 3 0-16,-7 5 0 0,6 0 0 0,0 6 0 15,-5 0 0-15,0 0 0 0,-1 0 0 16,2-1 0-16,-2-2 0 0,1 1 0 16,0-7 0-16,0 0 0 0,-5-4 0 0,5-1 0 15,-1-6 0-15,-4-2 0 0,6-3 0 16,-1-3 0-16,5-2-51 0,-6-4-106 0,6-5 3 15,0 1 5-15,0-1 14 0,-6-5 17 16,6 0 25-16,1-3 22 0,-2-1 20 16,1 1 15-16,0 1 15 0,-5 0 8 15,-1 0 7-15,2 4 3 0,-2 1 3 0,-4 2 6 16,0 3 8-16,-4 0 8 0,4 3 11 16,-6-1 11-16,2 4 16 0,-1 0 10 0,-5 1 7 15,5 8 9-15,0-2 13 0,0 4 20 16,1 5 17-16,-7 2 17 0,11 2-14 0,-4 3-139 15,4 2 0-15,0 2 0 0,4 0 0 16,-4 3 0-16,5-1 0 0,5-1 0 0,0-1 0 16,0 0 0-16,4-3 0 0,1-2 0 15,0-1 0-15,-1-2 0 0,7 0 0 0,-7-3 0 16,0-3 0-16,6-2-258 0,-5-1-305 16,5 0-87-16,-6-2-142 0,6 0-230 15,-6 0-77-15,7-6 17 0,-2 3 108 0,-4-6 128 16,4 1 202-16</inkml:trace>
  <inkml:trace contextRef="#ctx0" brushRef="#br0" timeOffset="9422.345">9733 4900 67 0,'-5'0'21'0,"5"0"-73"15</inkml:trace>
  <inkml:trace contextRef="#ctx0" brushRef="#br0" timeOffset="9631.786">9723 4897 110 0,'0'0'363'0,"0"0"122"0,-5-3 108 15,5 3 109-15,0 0 87 0,0 0 18 16,-4 0-25-16,-2 0-52 0,6 0-76 0,-4 0-112 15,4 0-118-15,-5 0-71 0,5 0-44 16,0 0-23-16,0 0-24 0,5 0-262 16,-1 0 0-16,6 0 0 0,-5 3 0 15,10-3 0-15,-5 3 0 0,4-1 0 0,1 1 0 16,0 0 0-16,4 0 0 0,1 0 0 16,0-1 0-16,-1 1 0 0,-4-3 0 0,4 3 0 15,2-3-137-15,-2 0-566 0,-4 3-279 16,-1-3-195-16,6 0-53 0,-10-3 24 0,5 3 95 15,-5-6 211-15,-1 4 331 0</inkml:trace>
  <inkml:trace contextRef="#ctx0" brushRef="#br0" timeOffset="10064.629">10292 4936 176 0,'-15'5'660'16,"5"1"200"-16,1 0 156 0,-1-1 93 15,5-3-145-15,0 2-197 0,0 1-177 0,5-3-167 16,0-2-122-16,5 4-64 0,0-2-27 16,4-2-19-16,1-2-20 0,1-2-23 15,-2-3-24-15,6-2-25 0,-1-5-26 0,-4 1-24 16,5-7-26-16,0 1-30 0,-5-1-34 15,-1 1-33-15,1 0-30 0,-5-1-28 0,0 4-14 16,-5 0 5-16,5-1 17 0,-10 3 22 16,5 3 24-16,-5 0 25 0,0 3 19 0,1 2 20 15,-6 1 21-15,5 2 19 0,-1 0 24 16,2 3 26-16,-1 3 33 0,5 3 31 0,-5 2 26 16,5 3 21-16,0 3 17 0,5 2-119 15,0 1-85-15,-1 2 0 0,2 3 0 16,-1 2 0-16,5 2 0 0,-1-1 0 0,1-1 0 15,0 1 0-15,-1 0 0 0,1 0 0 16,5-3 0-16,-5-3 0 0,4-2 0 16,-4-3-241-16,0 0-694 0,0-4-271 0,0-4-87 15,0-3 18-15,-1-3 76 0,1-3 187 16,0-6 310-16</inkml:trace>
  <inkml:trace contextRef="#ctx0" brushRef="#br0" timeOffset="10453.589">11361 4933 261 0,'-5'0'629'0,"-5"3"203"0,6-3 163 0,-7 0 63 16,7 2-126-16,-2-2-128 0,2 0-127 16,-1 0-151-16,5 0-121 0,-5 0-60 0,5-2-32 15,5-1-21-15,0-2-170 0,-1 2-122 16,6-3 0-16,5 1 0 0,0-1 0 0,0 3 0 15,4-2 0-15,1 2 0 0,4 3 0 16,-4-3 0-16,4 3 0 0,1 0 0 0,-5 3 0 16,-1-3 0-16,1 3-542 0,-1-1-181 15,-8 4-213-15,-2 2-182 0,1 1-49 16,-5-1 25-16,-5 0 112 0,0 1 207 0,-5-1 271 16</inkml:trace>
  <inkml:trace contextRef="#ctx0" brushRef="#br0" timeOffset="10649.067">11479 4996 631 0,'-15'0'961'0,"0"0"156"0,-4 3 126 16,4-3 114-16,5 0-276 0,-5 3-287 16,11-3-173-16,-6 0-235 0,5 0-386 15,5 0 0-15,0 0 0 0,0 3 0 16,5-3 0-16,5 0 0 0,4 2 0 0,1 1 0 16,0 0 0-16,9 3 0 0,1-4 0 15,0 1 0-15,-1-3 0 0,5 0 0 0,0 0 0 16,1-3-106-16,-5 3-727 0,4-2-271 15,1-2-137-15,-1-1-12 0,0 0 49 0,0-1 134 16,6 0 251-16,-5 1 336 0</inkml:trace>
  <inkml:trace contextRef="#ctx0" brushRef="#br0" timeOffset="10987.163">12082 4850 393 0,'-5'-5'806'0,"0"-3"169"0,0 2 109 0,-5-2 75 16,1-1-236-16,-1 1-245 0,0-3-194 0,-5 3-141 15,6 0-89-15,-6-4-51 0,5 4-30 16,-5 3-18-16,5-1-7 0,-4 1-3 16,4 5 6-16,-5 3-34 0,5 2-117 15,1 3 0-15,-1 6 0 0,5 2 0 0,0 6 0 16,0 1 0-16,5 5 0 0,0-4 0 16,5 4 0-16,5-1 0 0,0 1 0 0,-1-4 0 15,11-2 0-15,-5-2 0 0,4 0 0 16,1-7 0-16,-1-2 0 0,6-3 0 0,-6-5 0 15,1-3 0-15,0-3 0 0,-1-2 0 0,1-7 0 16,-10 2 0-16,4-4 0 0,-4 0 0 16,-5-3 0-16,1-2 0 0,-2 3 0 0,-8-4 0 15,-2 1 0-15,1 0 0 0,-5 2 0 16,-4-2 0-16,-1 2 0 0,0 1 0 16,-4 0-454-16,-6 2-467 0,1 0-253 0,-1 3-80 15,6 0 9-15,-6 3 70 0,6 0 183 16,-1 4 316-16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25.67578"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2-21T13:20:53.700"/>
    </inkml:context>
    <inkml:brush xml:id="br0">
      <inkml:brushProperty name="width" value="0.05292" units="cm"/>
      <inkml:brushProperty name="height" value="0.05292" units="cm"/>
    </inkml:brush>
  </inkml:definitions>
  <inkml:trace contextRef="#ctx0" brushRef="#br0">6031 7846 54 0,'0'0'126'0,"0"0"-9"0,0 0-13 16,-5 0-5-16,5 3 0 0,0-3-2 0,-5 0-4 15,5 2-10-15,0 1-14 0,-5 0-19 16,5-1-11-16,0 1-12 0,-5 0-13 15,5 3-13-15,0-4-21 0,-5 4-33 0,5-3-46 16,0 2-53-16,0-3-50 0,-5 2-20 16,5 1 3-16</inkml:trace>
  <inkml:trace contextRef="#ctx0" brushRef="#br0" timeOffset="1305.262">5963 7744 206 0,'0'0'259'0,"-6"-3"3"0,6 3-14 0,0 0-30 16,-4 0-32-16,4 0-19 0,-5 0-4 15,5 0 7-15,-6-3 19 0,6 3 24 0,-4 0 36 16,4 0 35-16,-5-2 39 0,0 2 45 16,5 0 53-16,-5-3 44 0,0 3 8 0,0-3-14 15,0 3-31-15,1 0-42 0,-2-2-58 16,2 2-53-16,-1 0-25 0,0 0-12 16,0 0-11-16,5-4-17 0,0 4-20 0,-5 0-25 15,10 0-20-15,-5 0-119 0,5-2-26 16,0 2 0-16,0 0 0 0,5 0 0 15,-1 2 0-15,1-2 0 0,5 6 0 0,-5 0 0 16,-1 2 0-16,6 0 0 0,-5 6 0 16,-5 2 0-16,5 4 0 0,-6-1 0 0,-4 6 0 15,5 0 0-15,-5 2 0 0,-5-2 0 16,5 2 0-16,-4-5 0 0,-2 1 0 16,2-4 0-16,-1-2 0 0,0-7 0 0,0 2 0 15,0-7 0-15,1-2 0 0,-2-3 0 16,6-6 0-16,0 1 0 0,0-6 0 0,6-3 0 15,-2 1-166-15,1-4-71 0,5-2 9 16,-5-1 24-16,9 1 33 0,-4-1 37 0,0 1 39 16,4 0 35-16,-3-1 28 0,-1 7 21 15,-6-3 19-15,6 1 29 0,-5 4 32 16,0 3 38-16,-5-3 41 0,0 6 42 0,0-1 35 16,0 0 21-16,-5 4 7 0,0-1-198 15,0 3-55-15,0 0 0 0,1 3 0 0,-2 5 0 16,-3 0 0-16,3 4 0 0,2-2 0 15,-1 7 0-15,5-1 0 0,0 4 0 0,0-1 0 16,0 0 0-16,5 3 0 0,-1 1 0 16,7-4 0-16,-7 0 0 0,6-2 0 15,5-4 0-15,-5 2 0 0,5-5 0 0,-6 1-317 16,6-5-865-16,0-1-155 0,-5-5-16 16,4 0 61-16,1 0 134 0,0-2 254 0,-6-1 381 15</inkml:trace>
  <inkml:trace contextRef="#ctx0" brushRef="#br0" timeOffset="1621.986">6252 8069 382 0,'-6'11'884'0,"6"-2"194"0,0-1 136 0,-4 0 97 15,4 1-189-15,0-4-288 0,0 1-254 16,0-4-172-16,4-2-113 0,2 0-212 0,-2-2-83 16,1-7 0-16,5 1 0 0,-5-1 0 15,5-4 0-15,-5-1 0 0,0 0 0 0,0 0 0 16,-1 1 0-16,2-4 0 0,-2 4 0 15,-4-2 0-15,0 1 0 0,0 4-62 16,0-2-24-16,-4 2 23 0,4 2 24 0,-6 2 18 16,2 3 18-16,4 1 27 0,-5 2 31 15,5 0 38-15,-5 2 9 0,5 7-102 16,0-4 0-16,0 6 0 0,0 0 0 0,5 0 0 16,0 5 0-16,-5 1 0 0,4 3 0 15,2-2 0-15,-2 2 0 0,1-1 0 0,0 0 0 16,5-2 0-16,-5-1 0 0,-5 1-179 15,5 0-1068-15,-1-6-166 0,-4 0-17 0,6-5 80 16,-2-4 159-16,-4-4 324 0,5-4 407 16</inkml:trace>
  <inkml:trace contextRef="#ctx0" brushRef="#br0" timeOffset="3032.747">5805 7910 11 0,'0'-3'115'15,"5"0"-2"-15,-5-3 5 0,0 3 17 16,5-3 26-16,-5 4 32 0,0-3 45 0,5 2 47 15,-5-3 53-15,0 4 57 0,0-1 68 16,5 0 81-16,-5 0 80 0,0 0 36 16,0 1-6-16,0 2-31 0,-5 0-56 0,0 0-93 15,5 0-107-15,-5 0-79 0,0 0-49 16,1 2-46-16,-2 1-47 0,-3 0-35 16,-1 0-29-16,5 2-28 0,-5 1-54 15,1 0 0-15,-1-2 0 0,0 2 0 0,0 3 0 16,0-3 0-16,0-1 0 0,1-3 0 0,-1 2 0 15,5-2 0-15,0 1 0 0,0-3 0 16,0 2-15-16,5-2-40 0,-5 0-11 0,5 0-2 16,0 0 2-16,0 0 8 0,0 0 11 15,5 0 15-15,0 4 11 0,0-2 8 16,0 1 4-16,0 2 4 0,5 3 3 0,-1 4 2 16,-3 2 2-16,3-1 1 0,-4 6-1 15,5-2 4-15,0 5-1 0,-6-2-2 0,2 2 0 16,3-3 0-16,-9 3 0 0,5 0-3 15,0 0 0-15,0 0-1 0,-5 0-1 0,0 1-2 16,0-2 1-16,0 2-2 0,0-1-1 16,0-3 1-16,0 0 0 0,-5 0-1 0,5 1 2 15,0-4 2-15,0 1 7 0,-5-1 0 16,5-2 3-16,0-2 4 0,0-2 1 16,0 1 1-16,0 0-12 0,0-2 1 0,0-4-5 15,0 4-3-15,0-4-1 0,0 0 0 16,0-2 6-16,0 3 9 0,0-3 0 0,0-1 1 15,0-2 6-15,0 3 1 0,0-3 0 0,0 3-3 16,0-3 6-16,0 0 9 0,0 0 1 16,5 0 13-16,-5 0 7 0,5 0 7 15,-5 0 7-15,4-3-22 0,2 3-42 0,-1 0 0 16,-1 0 0-16,6 0 0 0,-5 0 0 16,5 0 0-16,-5 0 0 0,5 3 0 0,0-1 0 15,-1-2 0-15,1 3 0 0,-5 0 0 16,10 2 0-16,-5-2 0 0,0 3 0 0,4-1 0 15,-4-2 0-15,4 3 0 0,1-1 0 16,5-2 0-16,-6 0 0 0,1-1 0 16,5 1-370-16,0 0-327 0,-1 0-298 0,-4-3-175 15,9 0-50-15,-4-3 22 0,5 0 117 16,-1-2 235-16,0-4 338 0</inkml:trace>
  <inkml:trace contextRef="#ctx0" brushRef="#br0" timeOffset="3436.703">6551 7846 421 0,'0'0'761'0,"-5"0"186"0,5 0 129 15,0 0 34-15,-5 0-190 0,5 0-194 0,0 3-173 16,0-3-152-16,5 0-102 0,0 0-64 15,0 0-43-15,-1 0-40 0,6 0-38 0,0-19-29 16,5 38-24-16,-6-19-18 0,6 0-18 16,0-3-31-16,0 3-46 0,-1 0-55 0,6 0-63 15,-6 0-84-15,-3 0-137 0,3 0-171 16,-4 3-193-16,0-1-200 0,-5 1-114 16,0 2-10-16,-1 1 91 0,2 0 166 0,-6-1 216 15</inkml:trace>
  <inkml:trace contextRef="#ctx0" brushRef="#br0" timeOffset="3620.214">6683 7932 372 0,'-15'5'652'16,"6"-2"186"-16,-6-1 164 0,5 1 21 16,0 0-111-16,1-1-130 0,-2-2-116 0,7 0-137 15,-1 0-127-15,0 0-72 0,5 0-42 16,0 0-33-16,0-2-115 0,5-1-140 16,0 3 0-16,-1-3 0 0,7 3 0 15,-7 0 0-15,11-2 0 0,-5 2 0 0,5 0 0 16,-1 0 0-16,1 0 0 0,5 0 0 0,-6 0-256 15,1 0-676-15,0-3-286 0,-1 3-96 16,1-3 17-16,5 1 86 0,-6 2 205 0,1-4 337 16</inkml:trace>
  <inkml:trace contextRef="#ctx0" brushRef="#br0" timeOffset="6403.147">7090 7711 449 0,'0'-3'605'0,"-5"-2"139"16,5 2 134-16,-5 3-19 0,0-3-93 15,5 3-106-15,-5 0-101 0,1 0-111 16,-2 0-117-16,-3 0-105 0,4 0-69 0,0 3-40 16,0 0-23-16,-5-1-13 0,5 1-4 15,1 2 8-15,-2 1 8 0,2 3 13 0,-1-1 14 16,0 2 15-16,0 2 9 0,5-2 8 15,0 4 9-15,0 0-17 0,0 3-144 0,5 0 0 16,0-1 0-16,4 0 0 0,1 1 0 16,1-1 0-16,-2-1 0 0,6-4 0 15,-1 0 0-15,1-6 0 0,0 0 0 0,0-2 0 16,-1-6 0-16,1 1 0 0,0-4 0 16,-5 0 0-16,-1-5 0 0,1 1 0 15,-5-2 0-15,0-1 0 0,0-1 0 0,0-3 0 16,-5 1 0-16,0 0 0 0,-5-1 0 15,5 0 0-15,-10 4 0 0,5-4 0 0,-5 6 0 16,1-3 0-16,-6 6 0 0,0-1-263 16,1 4-312-16,-1 2-306 0,-5 3-244 15,5 0-86-15,0 3 0 0,6 0 74 0,-6 2 194 16,5 1 327-16</inkml:trace>
  <inkml:trace contextRef="#ctx0" brushRef="#br0" timeOffset="7290.786">6349 8500 402 0,'0'-9'508'0,"-4"1"82"0,4 3 82 0,0-4-63 15,0 3-60-15,0 2-16 0,0 0-5 16,0-1-23-16,0 0-41 0,4 1-52 0,-4 2-62 16,6-1-70-16,-2 0-57 0,1 1-33 15,1-2-16-15,3 4-10 0,-4 0-10 0,5 0-8 16,0 4-12-16,-1 1-13 0,1 0-15 15,-5 4-16-15,5 2-18 0,-6 3-16 16,2 2-13-16,-1 4-10 0,-5-1-10 0,4 3-5 16,-4 0-4-16,0-3-3 0,0 1-4 15,0-1-2-15,0-2-1 0,0-6-3 0,-4-1-1 16,4-1 0-16,0-4-9 0,0-2-16 16,0-3-18-16,-5 0-17 0,5-5-17 15,5-1-16-15,-5-3-6 0,4-1-3 0,2-4 8 16,-2 0 6-16,1-2 12 0,0-1 25 15,0 1 20-15,5-1 16 0,-5-2 12 0,5 2 11 16,-1 1 5-16,-3 2-5 0,-2 0-1 16,1 0-1-16,0 4 2 0,-5 1 1 15,5 0 3-15,-5 1 5 0,0 2 8 0,0 4 7 16,0 0 11-16,-5-1 8 0,5 6 12 16,-5-3 9-16,5 4 12 0,-5 2 13 0,1 2 16 15,-2 4 16-15,6-2-60 0,-5 5-69 0,5 1 0 16,0 1 0-16,0-1 0 0,0 3 0 15,5-2 0-15,1 2 0 0,-2-2 0 16,6-1 0-16,0-2 0 0,4-3 0 0,-4 0 0 16,5-2 0-16,4-4 0 0,-4-5-334 15,5 0-637-15,-6-2-253 0,11-4-78 16,-6 0 19-16,6-2 96 0,0 0 212 0,-1 0 327 16</inkml:trace>
  <inkml:trace contextRef="#ctx0" brushRef="#br0" timeOffset="7520.687">6963 8544 363 0,'-10'2'871'0,"0"1"171"15,0-3 119-15,0 3 96 0,1-3-166 0,-1 0-297 16,5 0-235-16,-5 0-143 0,10 0-99 16,-5-3-73-16,5 3-168 0,5-3-76 0,0 1 0 15,0-1 0-15,4 0 0 0,1 3 0 16,5-2 0-16,-5-1 0 0,5 3 0 0,0-3 0 15,4 3 0-15,-4 0 0 0,-1 0-105 16,1 0-426-16,-5 3-198 0,0 0-195 16,0-1-188-16,-1 1-52 0,-4 5 34 0,0-3 133 15,0 4 204-15,-5-1 243 0</inkml:trace>
  <inkml:trace contextRef="#ctx0" brushRef="#br0" timeOffset="7699.209">7021 8645 585 0,'-14'6'842'0,"-1"0"189"0,-4 2 130 16,4-3 3-16,0 1-144 0,0-3-169 0,1 0-170 15,4-1-137-15,0 1-232 0,5 0-312 16,5-3 0-16,-5 0 0 0,10 0 0 16,-5 0 0-16,10 0 0 0,-1 0 0 0,1 0 0 15,5 0 0-15,0 0 0 0,0 0 0 16,4-3 0-16,1 0 0 0,-1 1 0 0,1-1-300 16,-1-3-916-16,1 0-155 0,0-1-13 15,5-2 71-15,-1-2 146 0,0-2 273 0,6-1 419 16</inkml:trace>
  <inkml:trace contextRef="#ctx0" brushRef="#br0" timeOffset="8075.205">7340 8447 313 0,'-10'0'770'0,"1"-2"187"0,-1-2 124 16,0 2 87-16,5-4-183 0,-5 0-231 15,5-1-192-15,1 1-141 0,-2-2-83 0,6-3-40 16,0 3-25-16,6-1-18 0,-6 1-239 15,4 0-16-15,1 2 0 0,0 0 0 0,0 4 0 16,5-1 0-16,-1 3 0 0,1 3 0 16,0 2 0-16,0 1 0 0,-5 2 0 0,4 3 0 15,2 0 0-15,-7 3 0 0,2 3 0 16,-2 2 0-16,-4 1 0 0,0 1 0 16,0-1 0-16,-4 2 0 0,-2 0 0 0,2-3 0 15,-1 0 0-15,-1-2 0 0,6-3 0 16,-4-3 0-16,-1 0 0 0,0-3 0 0,5 0 0 15,0-2 0-15,0 0 0 0,5-4 0 16,0 0 0-16,-1 1 0 0,7-3 0 16,3-3 0-16,1 1 0 0,0 0 0 0,-1-1 0 15,6-3 0-15,0 1 0 0,-1 1 0 16,-4-1 0-16,4 2 0 0,-4 1 0 16,0 2 0-16,-5 0-384 0,5 0-511 0,-6 2-274 15,-4 1-90-15,5 0 5 0,-5-1 75 16,0 2 178-16,-1 1 290 0</inkml:trace>
  <inkml:trace contextRef="#ctx0" brushRef="#br0" timeOffset="9130.061">6006 9349 10 0,'0'0'482'0,"0"-2"150"15,5-1 166-15,-5 0 170 0,0 0-37 0,0-3-87 16,0 4-92-16,0-1-94 0,-5 0-118 16,5-2-127-16,0 2-84 0,-5 0-54 0,5-2-47 15,-4 2-43-15,-2 0-39 0,2 0-146 16,-1 0 0-16,-5 3 0 0,1 0 0 15,-1 0 0-15,-5 0 0 0,0 3 0 0,0 0 0 16,1-3 0-16,-1 3 0 0,0 0 0 16,0-1 0-16,1-2 0 0,4 3 0 0,-5-3 0 15,10 0 0-15,-5 3 0 0,6-3 0 16,-1 0 0-16,5 0 0 0,-6 3 0 16,6-3 0-16,6 3 0 0,-6-1 0 15,5 1 0-15,5 2 0 0,-6 1 0 0,6 0 0 16,0 2 0-16,0 0 0 0,0 3 0 0,-1 3 0 15,-3 0 0-15,3 2 0 0,1 4 0 16,-5-4 0-16,5 3 0 0,-6 3 0 0,2-2 0 16,-2 2 0-16,1 0 0 0,0 0 0 15,0 0 0-15,-5-3 0 0,0 4 0 16,5-4 0-16,-5 0 0 0,0-2 0 0,0 0 0 16,0-4 0-16,-5 1 0 0,5 0 0 15,0-4 0-15,0 2 0 0,0-4 0 0,-5 0 0 16,5 0 0-16,0-2 0 0,0-1 0 15,0 1 0-15,0 0 0 0,0-4 0 16,0 1 0-16,5 0 0 0,-5-1 0 0,0 1 0 16,5 0 0-16,0-3 0 0,0 0 0 15,-1 3 0-15,2-3 0 0,-1 0 0 0,5 0 0 16,-1 0 0-16,-4 0 0 16,5 0 0-16,0 0 0 0,-1 3 0 0,1-3 0 15,0 2 0-15,5-2 0 0,-6 0 0 0,6 0 0 16,-5 0 0-16,5 0 0 0,-5 0 0 15,5 0 0-15,-6 0 0 0,6 0-558 0,-5 0-475 16,0-2-206-16,-1 2-51 0,6-3 36 16,-5 0 108-16,-1-5 225 0,6 0 351 15</inkml:trace>
  <inkml:trace contextRef="#ctx0" brushRef="#br0" timeOffset="9760.459">6271 9189 307 0,'0'-2'736'0,"-5"-4"216"16,0 1 153-16,0 2 93 0,5-3-141 0,-4 4-160 15,-2-4-172-15,6 0-157 0,0 1-105 16,0 2-280-16,6-2-183 0,-6 2 0 0,4-3 0 16,1 6 0-16,-5-3 0 0,10 3 0 15,-5 3 0-15,0 3 0 0,0 2 0 0,0 3 0 16,0 2 0-16,0 1 0 0,-1 6 0 15,2-1 0-15,-6 3 0 0,4-2 0 16,-4 2 0-16,0-6 0 0,0 1 0 0,0-1 0 16,0-4 0-16,0-2 0 0,0-4 0 15,0 0 0-15,0-1 0 0,0-5 0 0,-4 0 0 16,4-5 0-16,4-1 0 0,-4 0 0 16,5-2-40-16,-5-3-98 0,5-3 14 15,0 3 15-15,0-6 21 0,5 1 20 16,-6 0 19-16,6-1 14 0,-5 1 13 0,1 2 13 15,-2 0 18-15,1 3 33 0,-5 2 40 0,0 2 41 16,5 0 36-16,-5 3 34 0,-5 1-119 16,5 0-74-16,0 3 0 0,-5 0 0 0,5 0 0 15,-4 3 0-15,-2 0 0 0,6 1 0 16,0 3 0-16,-5-2 0 0,5 6 0 16,0-2 0-16,0 4 0 0,0 1 0 0,5-1 0 15,1 4 0-15,-2-1 0 0,1 2 0 16,0-2 0-16,5 0 0 0,-5 1 0 0,4-6 0 15,1 3 0-15,0-3 0 0,0-3-169 16,0 0-972-16,5-2-187 0,-6-6-29 16,1 0 53-16,0-3 122 0,5-3 242 15,-6 1 360-15</inkml:trace>
  <inkml:trace contextRef="#ctx0" brushRef="#br0" timeOffset="10085.592">6610 9387 187 0,'-6'9'775'15,"6"-4"216"-15,0 4 139 0,-4-4 88 0,4 1-117 16,-5-1-257-16,5-2-261 0,5 0-187 0,-5-3-119 16,4 0-68-16,-4-3-43 0,6 0-26 15,-1-2-23-15,-1-1-60 0,1 1-57 16,-5 0 0-16,5-4 0 0,0 0 0 0,-5 1 0 16,5 0 0-16,-5 0 0 0,5-1 0 15,-5 2-10-15,0-2-131 0,0 1-9 0,0 0 17 16,0-1 29-16,0 4 34 0,-5 2 30 15,5-3 27-15,0 3 31 0,0 3 34 16,-5-2 32-16,5 2 34 0,0 2 32 0,0 1 27 16,0 3-115-16,5-18-62 0,-5 38 0 15,0-18 0-15,5 3 0 0,0 3 0 0,-1-3 0 16,2 3 0-16,-2-1 0 0,1 2 0 16,0-5 0-16,0 1 0 0,0 1-348 15,5-5-656-15,-6-1-250 0,2 0-72 16,-1-3 29-16,-1-3 110 0,6 0 231 0,0-6 352 15</inkml:trace>
  <inkml:trace contextRef="#ctx0" brushRef="#br0" timeOffset="10355.867">6938 9231 335 0,'-5'0'688'0,"5"0"212"0,-5-3 172 0,5 3 71 16,0 0-126-16,0 0-130 0,0 0-121 16,5-3-145-16,0 3-112 0,-5 0-256 0,10 0-253 15,-5 0 0-15,5 0 0 0,-6 3 0 16,6-3 0-16,0 3 0 0,0-3 0 0,4 0 0 16,-4 0 0-16,5 0 0 15,-5 0 0-15,0 0 0 0,0 0 0 0,-1 0-107 16,-4 2-695-16,5-2-208 0,-10 3-181 0,5 0-39 15,0-1 41-15,-5 4 132 0,4-3 213 16,-4 3 267-16</inkml:trace>
  <inkml:trace contextRef="#ctx0" brushRef="#br0" timeOffset="10556.332">7036 9305 289 0,'-15'5'806'0,"5"-2"209"0,1 0 148 16,-1 3 115-16,0-4-135 0,1 1-209 15,3 0-217-15,2-3-157 0,-1 2-274 0,5-2-286 16,0 0 0-16,0 0 0 0,5-2 0 15,-1-1 0-15,2 0 0 0,-2 3 0 0,6-2 0 16,0 2 0-16,0-3 0 0,0 3 0 16,-1 0 0-16,6 0 0 0,-5 0 0 0,5 0 0 15,-6 0 0-15,6 0 0 0,-10 0 0 16,4 0-931-16,2 0-679 0,-7 0 48 16,2 0 131-16,-2 0 203 0,1 0 339 0,0 0 416 15</inkml:trace>
  <inkml:trace contextRef="#ctx0" brushRef="#br0" timeOffset="21738.432">7384 9131 139 0,'5'-3'430'16,"-5"3"86"-16,0-2 79 0,0-1 0 16,0 0-72-16,0 1-59 0,0 2-49 0,0-4-40 15,0 2-37-15,0-1-29 0,0 3-13 16,0-3-19-16,-5 1-24 0,5 2-23 15,0 0-26-15,0-3-28 0,0 3-32 0,-4 0-31 16,4 0-19-16,-6 0-13 0,6 3-9 0,-4-1-3 16,-1 4 1-16,-1 2 1 0,-3 0 8 15,4 4 8-15,0-2 8 0,0 5 2 16,0-2-2-16,0 1-4 0,1 3-6 0,4-1-4 16,-6 0-8-16,12 1-6 0,-2-3-4 15,1 3-7-15,0-4-8 0,5-2-8 16,4 0-8-16,-3-3-5 0,3-2-5 0,6-3-6 15,-6-3-2-15,1-3-3 0,0-3-1 16,5 1-5-16,-6-3 0 0,-4-1-2 0,5 1 0 16,-5-2-2-16,-1 1 1 0,-3-2 0 0,-2-3-2 15,1 3 0-15,-5-3 0 0,0 0-2 16,0 0-1-16,-5 1-1 0,-5-1-1 16,5 1 1-16,-5-2 1 0,1 2-5 0,-6-1-12 15,5 3-23-15,-4 3-39 0,-1-1-61 16,0 4-80-16,0 2-158 0,1 6-272 15,-1-1-326-15,0 4-144 0,0 2-39 0,1 4 27 16,4-4 136-16,0 3 270 0</inkml:trace>
  <inkml:trace contextRef="#ctx0" brushRef="#br0" timeOffset="27347.503">6433 9782 205 0,'-5'-3'469'0,"0"-2"113"0,5 2 111 16,-5-3 22-16,0 4-38 0,0-4-27 0,5 1-51 15,-4 2-74-15,4-3-81 0,-5 1-86 16,5 0-95-16,0 2-83 0,0-3-53 16,0 1-33-16,0 2-26 0,5 1-20 0,-5-2-16 15,4 2-11-15,1 2-9 0,5 0-5 16,-5 2-1-16,0 2-1 0,0 1 3 16,5 3-3-16,-5 3-3 0,-5 3 1 0,4 3 1 15,-4-1 1-15,0 0 1 0,0 1 6 16,0-1 4-16,0 1 0 0,-4 0-1 15,4-6 0-15,0 2-2 0,-5-4-4 0,5-4-2 16,0 1-2-16,0-3-3 0,0-3-2 16,0-6-2-16,5 1-3 0,-1-7-2 0,2-1-2 15,-2-4 0-15,6 1 0 0,-5-1 12 0,5-2 8 16,-1 0 6-16,1 2 4 0,-5-2 5 16,5 2 2-16,-5 0-11 0,0 6-4 15,0 1-5-15,0-2 0 0,0 6 0 0,-5 2 0 16,0 0 0-16,0 2 3 0,0 2 3 15,-5 2 4-15,5 4 5 0,-5 0 5 0,0 2 6 16,5 0 3-16,-5 0-1 0,5 3-13 16,-5 1-11-16,5-2-9 0,0 4-7 0,5-2-3 15,-5 1-3-15,5-2 9 0,5 3 3 16,-5-3 3-16,4 3-3 0,1-6-17 16,0 3-31-16,5-2-41 0,0-4-73 0,-6 0-156 15,6 1-239-15,0-3-275 0,-1 0-179 16,1-1-70-16,0 1 12 0,0-3 126 15,-5 0 223-15,4 0 282 0</inkml:trace>
  <inkml:trace contextRef="#ctx0" brushRef="#br0" timeOffset="27716.517">6786 9868 211 0,'-9'2'681'0,"3"1"181"0,1-3 129 16,1 0 73-16,-2 0-171 0,6 0-238 15,-4 0-199-15,4-3-175 0,0 1-126 0,4-1-69 16,2 0-36-16,-2 1-18 0,1-4-10 16,1 3-2-16,3 0-2 0,-4 3-2 0,0-2-2 15,5 2-2-15,-5 2-2 0,5-2-1 16,-6 6-3-16,1-4 0 0,5 4-1 0,-5 2 1 16,-5 1-1-16,4-1-1 0,-4 3 2 15,0-3-1-15,-4 4-1 0,4-2-1 16,-5 1 1-16,0 1 0 0,0-4 1 0,0 0 6 15,1 0 3-15,4-2 5 0,-6-1 0 16,2 1 3-16,4-3-4 0,0-1-6 0,-5 1-7 16,5-3-5-16,5 3-1 0,-5-3-3 15,4 3 1-15,-4-3 2 0,10 0 2 16,-5 0 1-16,5-3 0 0,-1 3 1 0,1-3-9 16,1 3-27-16,-2-3-66 0,1 3-144 15,5-2-210-15,-5 2-262 0,-1 0-220 0,6 0-93 16,-5-3 2-16,5 0 109 0,-1 0 192 15,1-2 252-15</inkml:trace>
  <inkml:trace contextRef="#ctx0" brushRef="#br0" timeOffset="28030.833">7208 9765 22 0,'-5'4'506'16,"0"-2"146"-16,-5-2 144 0,6 3 140 15,-2 0-52-15,1-1-130 0,1 1-121 0,-2 0-113 16,6 0-115-16,-4 0-120 0,4-3-81 16,-5 2-56-16,5-2-37 0,0 0-26 0,5 0-21 15,-5 0-13-15,4 0-10 0,2 0-5 16,3 0-4-16,-3 0-4 0,3-2-6 15,6-1-7-15,-5 0-2 0,4 0-7 0,-4 0-29 16,5 1-43-16,-1-1-54 0,-4 0-103 0,5 1-167 16,-5 2-202-16,-1 0-187 0,1-4-185 15,0 4-68-15,-5 4 41 0,0-2 130 0,0 1 188 16,-5 2 202-16</inkml:trace>
  <inkml:trace contextRef="#ctx0" brushRef="#br0" timeOffset="28224.314">7281 9846 115 0,'-15'5'653'15,"6"-2"219"-15,-1 3 144 0,-5-4 95 16,5 1-98-16,1 0-198 0,-1-1-205 0,5 1-200 16,0 0-136-16,0-3-90 0,5 0-65 15,0 0-51-15,5 0-33 0,-5-3-15 0,10 3-6 16,-5-3-2-16,5 1-1 0,0 2 1 16,-1-3 0-16,1 3-4 0,5 0-29 0,-6 0-53 15,6 0-87-15,-5 3-182 0,0-3-287 16,-1 2-318-16,1 1-142 0,0-3-41 15,0 0 37-15,0 0 156 0,0-5 271 0</inkml:trace>
  <inkml:trace contextRef="#ctx0" brushRef="#br0" timeOffset="31515.913">7497 9642 435 0,'0'2'624'0,"-5"-2"128"0,5 3 122 16,-5-3 1-16,5 0-127 0,0 3-132 16,-5-3-113-16,5 0-114 0,0 0-115 15,0 2-102-15,0-2-66 0,0-2-34 0,5 2-15 16,-5 0-4-16,5-3-1 0,-5 3 4 16,5-3 0-16,0 3-3 0,0-2-4 0,-5 2-5 15,4-3-5-15,6 3-8 0,-5 0-4 16,1 0-8-16,3 0-5 0,1 3-5 15,0-3-6-15,-1 2-25 0,1 1-43 0,0-3-103 16,0 5-186-16,0-2-259 0,0 0-294 16,-1 3-137-16,1-1-40 0,-5-2 55 0,5-1 164 15,0-2 246-15</inkml:trace>
  <inkml:trace contextRef="#ctx0" brushRef="#br0" timeOffset="32018.003">7703 9545 267 0,'0'0'540'0,"0"0"119"0,0-3 114 16,0 3 27-16,0-3-65 0,0 3-80 0,0-3-91 15,0 3-93-15,5-2-95 0,-5 2-96 16,0-3-90-16,5 0-66 0,0 3-39 0,-5 0-22 16,4 0-17-16,6 0-11 0,-5 0-12 15,0 0-7-15,0 0-5 0,5 0 0 0,-5 3-4 16,5-3-4-16,-5 3 1 0,-1-1-1 16,2 1 0-16,-2 3-6 0,-4 0 5 15,5 2 0-15,-5 0 1 0,0 0-1 0,-5 4 2 16,5-2 2-16,-4 1 3 0,-2 0 10 15,2 3 7-15,-7 0 6 0,7-3 7 16,-1 0 3-16,-5 2 1 0,5-4-6 0,-5 2-3 16,6-3-5-16,-2-2-7 0,6-1-6 15,-4 1-8-15,4 0-5 0,0-4-2 0,0 1-1 16,0 0-1-16,4-1 3 0,2 1 3 16,-2 0 4-16,1-3 0 0,5 3 1 0,0-3-1 15,-5 0-2-15,10 0-1 0,-5 0-2 16,-1 0-2-16,6 0-2 0,-5-3-4 15,4 3-12-15,-4 0-21 0,0 0-36 0,5-3-50 16,-5 3-106-16,-6 0-167 0,6-3-216 16,-5 3-240-16,5 0-147 0,-5 0-44 0,-1 0 55 15,2 0 143-15,-6 0 213 0</inkml:trace>
  <inkml:trace contextRef="#ctx0" brushRef="#br0" timeOffset="32686.24">7561 9890 245 0,'0'0'466'16,"-5"0"106"-16,5 0 114 0,-5 0 30 15,0 0 12-15,5 0-28 0,-5 0-45 16,5 0-60-16,-5 0-78 0,5 0-105 0,-4 0-119 16,4 0-76-16,0 0-51 0,0 0-31 15,0 0-20-15,4 0-4 0,1 0 4 0,0 0 7 16,5 0 9-16,0-3 3 0,4 3-4 16,1 0-13-16,0 0-18 0,4-3-85 15,-4 3-14-15,5-2 0 0,4-1 0 0,-4 3 0 16,0-3 0-16,4 3 0 0,-4-3 0 15,-1 0 0-15,1 1 0 0,0 2 0 16,-1-3 0-16,1 3 0 0,-6-3 0 0,1 3 0 16,-5 0-94-16,5 3-46 0,-6-3-26 15,1 3-27-15,-5-1-32 0,5 1-53 0,-5 0-98 16,0 0-136-16,0 0-164 0,-5-3-178 16,4 2-133-16,2 1-22 0,-6-3 77 0,0 0 142 15,0 0 189-15</inkml:trace>
  <inkml:trace contextRef="#ctx0" brushRef="#br0" timeOffset="33132.057">7644 10016 330 0,'0'-2'542'15,"-5"2"117"-15,5-3 108 0,0 3-16 16,0 0-69-16,0 0-72 0,0-2-73 0,-4 2-80 15,4-3-82-15,0 3-77 0,0-3-68 16,0 0-58-16,0 0-39 0,0 3-25 0,0-2-16 16,0-1-13-16,0 3-13 0,0 0-12 15,0-3-13-15,0 3-10 0,0 0-10 0,0 0-7 16,0 0-9-16,0-3-2 0,0 3-4 16,0 0-2-16,0 0 0 0,0 0 0 15,0 0-1-15,0 0 2 0,0 0-3 0,0 0-11 16,4 0-21-16,-4 0-29 15,0 0-40-15,0 3-79 0,0-3-118 0,0 0-144 16,0 0-186-16,0 0-239 0,0 0-106 0,0 0 1 16,0-3 80-16,-4 3 134 0,4-3 195 15</inkml:trace>
  <inkml:trace contextRef="#ctx0" brushRef="#br0" timeOffset="33996.148">7968 9514 83 0,'0'-2'442'0,"0"2"110"16,0-3 112-16,0 0 75 0,0 1-12 16,0 2-24-16,0-4-45 0,0 4-57 0,-5-2-73 15,5 2-90-15,0 0-108 0,0 0-98 16,0 0-71-16,0 2-45 0,0 2-32 0,0 4-17 15,0 0-3-15,5 0 6 0,-5 6 8 16,5 0 10-16,-1 0-1 0,-4 3 4 16,6-1 0-16,-2 0-11 0,1 1-6 0,0-1-9 15,0 1-7-15,0-4-23 0,0 2-9 16,0-4-3-16,-1 0-10 0,2-6-5 0,-6 4-3 16,5-7 8-16,-1 4-3 0,-4-6 0 15,6 0 1-15,-2-3 1 0,-4-2 1 16,5-4-1-16,-5 1-1 0,0-6-3 0,5 3 2 15,-5-6-10-15,0 1 0 0,0-3 0 16,-5-1 0-16,5-2 0 0,0 0 0 16,-5 0 0-16,5 3 0 0,-4-1 0 0,4 2 0 15,0 0 0-15,0 2 0 0,4 2 0 16,-4 1 0-16,5 1 0 0,0 4 0 0,0 0 0 16,5 0 0-16,-5 2-6 0,5 3-31 15,-1 0-27-15,6 3-38 0,-5 0-40 0,5 3-48 16,-1 3-53-16,1-1-102 0,-6 1-162 15,6 2-208-15,-5 0-252 0,0 4-109 16,0-4-17-16,0 3 79 0,0 3 166 0,-6-4 234 16</inkml:trace>
  <inkml:trace contextRef="#ctx0" brushRef="#br0" timeOffset="34461.468">8183 9564 148 0,'-10'0'736'0,"6"3"199"0,-6 0 127 16,5-3 81-16,0 3-105 0,-5-3-280 16,10 0-259-16,-4-3-189 0,4 3-122 15,4-6-77-15,1 3-47 0,0-2-25 0,5 0-15 16,0-1-8-16,-6 0-4 0,6 1-1 16,1-1-4-16,-2 4 2 0,1-1 1 0,-5 3 4 15,5 3 6-15,-6-1 1 0,-4 1 2 16,6 5-2-16,-6 1-2 0,0 2-5 15,0 0-6-15,-6 0-4 0,6-1-2 0,-4 2-3 16,-1-1 0-16,0-2-1 0,5-2 0 16,-5 2-2-16,0-4-4 0,5-2-6 0,0 0-9 15,0-1-5-15,0 1-3 0,0-3 0 16,0 0 4-16,5-3 7 0,0 3 11 16,5-2 5-16,-6-1 3 0,6 0 1 0,-5 1 2 15,5-1 0-15,0 0-2 0,-5 3 1 16,5 0 7-16,-5 0 7 0,-1 0 10 0,2 3 10 15,-2 2 8-15,-4 1 7 16,0 2 0-16,-4 0-1 0,4 0-6 0,-6 4-5 16,2-1-7-16,-7 0-7 0,7 0-6 0,-6 0-12 15,-5-3-7-15,6 0-8 0,-6-2-4 16,5-1-9-16,-5 1-28 0,0-4-36 0,5-2-40 16,-4 0-84-16,4-2-158 0,0-1-216 15,0 0-242-15,6 1-172 0,-1-4-71 0,-1 0 28 16,6 1 128-16,-4 2 208 0,4-2 261 15</inkml:trace>
  <inkml:trace contextRef="#ctx0" brushRef="#br0" timeOffset="34989.09">7850 9901 49 0,'-5'0'354'0,"0"0"79"0,5 0 83 0,-5 0 23 15,5-3-12-15,0 3 7 0,-4 0 28 16,4 0 24-16,0 0-14 0,-6-2-41 16,6 2-61-16,0 0-76 0,0 0-89 0,0 0-80 15,0 0-46-15,0 0-27 0,6 0-14 16,-2 0-4-16,1 0 0 0,5 0-5 0,-5 0-4 16,5 0-5-16,5 2-6 0,-5-2-8 15,4 3-11-15,0-3-11 0,1 3-13 16,0-3-58-16,0 2-13 0,5-2 0 15,-1 0 0-15,0 0 0 0,2-2 0 0,-2 2 0 16,0-3 0-16,6 3 0 0,-5-3 0 16,-1 1 0-16,1 2 0 0,-1-4 0 0,-4 4 0 15,5-2 0-15,-6 2 0 0,1 0 0 16,-5-3 0-16,5 3 0 0,-5 0 0 0,-5 0 0 16,5 0-113-16,-6 0-30 0,1 0-24 15,0 0-17-15,-5 0-13 0,5 0-17 0,-5 0-41 16,0 0-96-16,0 0-150 0,-5 0-180 15,0 0-203-15,0 0-115 0,1 0-13 16,-2-3 87-16,-3 3 159 0,-1-2 203 0</inkml:trace>
  <inkml:trace contextRef="#ctx0" brushRef="#br0" timeOffset="35872.961">7904 10072 316 0,'-5'2'504'0,"5"-2"108"0,-5 0 107 0,1 3-11 16,4-3-33-16,-6 0-35 0,2 0-51 15,4 0-69-15,-5 0-81 0,5 0-89 16,-5-3-98-16,5 1-80 0,0-1-43 0,0 0-26 16,5 1-16-16,0-4-9 0,-1 0-3 15,2 4-5-15,3-4-7 0,1 4-10 0,-1-2-10 16,6 2-9-16,-5 0-8 0,5 4-8 0,-5-2-4 16,-1 2-1-16,1 2-2 0,0-2-1 15,0 6 0-15,-5-2-3 0,0 5 1 16,-1-3-2-16,-4 3-1 0,0 1-3 0,0-2-1 15,-4 2-1-15,-1-2-1 0,0-1-2 16,0-1 2-16,0 0-1 0,0-2 0 16,0-4-1-16,1 1 1 0,-2 0-3 0,6-3-3 15,-4 0-2-15,4 0-1 0,0-3 2 16,4 3-1-16,-4-5 3 0,6 2 4 0,3 0 4 16,1-2 0-16,-5 2 2 0,9-3-2 15,-3 4 2-15,-1-1 0 0,-1 0 0 16,1 0 0-16,-5 3-1 0,5 0 3 0,-6 3 5 15,2-3 5-15,-2 6 8 0,-4-1 9 16,0 4 8-16,0-1 4 0,0 0 2 0,-4 3-2 16,-2 0-3-16,2 0-6 0,-1 0-5 15,-5 0-5-15,0 1-3 0,1-2-7 0,-1-2-4 16,-1 1-2-16,-3-1 0 0,4-3 0 16,-4 1 2-16,-1-3-1 0,0 0-9 15,1-3-21-15,-1 0-32 0,0 0-33 0,5-3-40 16,-5 3-50-16,11-3-71 0,-6 1-120 15,5 2-170-15,5 0-203 0,-5-4-221 0,5 4-89 16,5 0 7-16,-5-2 101 0,5 2 177 16,5 0 222-16</inkml:trace>
  <inkml:trace contextRef="#ctx0" brushRef="#br0" timeOffset="46113.171">6497 10654 169 0,'0'0'214'0,"-5"0"-10"0,0 0-34 16,5 0-20-16,0-3-2 0,-5 3 19 16,5-3 18-16,-5 3 21 0,5-2 21 0,0-2 30 15,-5 2 21-15,5 0 18 0,0-2 18 16,-5 2 14-16,5-1 12 0,0 0 12 15,0 1 14-15,-4 2 4 0,4-3-18 16,0 3-33-16,0-3-46 0,-6 3-54 0,6-3-59 16,0 3-49-16,0-3-32 0,0 1-18 15,6-1-10-15,-6 0-7 0,0 1-4 0,4-1-4 16,-4 0 0-16,0 3-1 0,5-3-1 16,-5 3 2-16,0 0-2 0,5-3 0 0,-5 3-3 15,5 3-6-15,0-3-4 0,0 0-6 16,0 3-4-16,-1 0-3 0,2 0-3 15,-2-1 2-15,7 6 1 0,-7-2 1 0,1 2 0 16,0 4 1-16,-5 1-3 0,5-2 1 16,-5 6-3-16,5-3 0 0,-5 2-2 0,-5 0-2 15,5-2 1-15,-5 0 0 0,5 0-1 16,-5 0-1-16,0-3 0 0,5-3 1 0,-4-2-1 16,-2 2 0-16,6-6-3 0,-5 1-4 15,1-3-7-15,-2 0-8 0,6-3-8 16,0-2-7-16,0 0-8 0,0-4-5 0,6-2-1 15,-6 0-4-15,9 0-1 0,-3-2-3 16,-2-1-3-16,6-3 2 0,0 0 4 0,0 1 6 16,0-1 9-16,-1 1 11 0,1 4 10 15,0-1 8-15,-1 2 4 0,-3 3 6 16,-1 2 3-16,-1-2 11 0,1 5 15 16,-5-2 19-16,5 5 16 0,-5-3 10 0,0 0 7 15,0 3-2-15,0-3-9 0,0 3-9 0,0 0-7 16,-5 3-4-16,5-3 0 0,-5 3 3 15,5 2 5-15,-4 1 5 0,-1 2 5 0,-1 3 7 16,2 0 5-16,-1 1 4 0,0 1 1 16,5 4-3-16,0-1-5 0,-5 1-7 15,5-1-9-15,5 0-8 0,-5 2-9 0,5-5-11 16,0 4-7-16,-1-4-7 0,7 1-6 16,-7-3-4-16,6 0-4 0,0 1-15 15,4-4-27-15,-4 0-41 0,5-2-48 0,0-1-57 16,-5-2-104-16,5 0-175 0,-6-3-242 15,1 0-256-15,0 0-108 0,-1-3-27 0,1 0 59 16,1 1 165-16,-7-4 257 0</inkml:trace>
  <inkml:trace contextRef="#ctx0" brushRef="#br0" timeOffset="46864.342">6987 10731 344 0,'-5'0'586'16,"5"0"149"-16,0 0 161 0,-5 2 16 0,5-2-92 15,-4 0-111-15,4 0-113 0,0 0-126 16,-6 0-146-16,6 0-110 0,0 0-72 16,0 0-49-16,0 0-33 0,0 0-18 0,6-2-12 15,-2 0-6-15,1-2-2 0,0 2-5 16,0-1-3-16,5 0-4 0,-1 1-4 16,-3 2-3-16,9 0-2 0,-6-3-1 0,1 3-1 15,5 0-18-15,-1 0-31 0,-4 3-45 16,4-1-84-16,-3 1-152 0,-1 0-208 0,-1 3-225 15,1-2-191-15,0 2-74 0,-5 0 23 16,5 2 119-16,-6-2 190 0,1-1 235 16</inkml:trace>
  <inkml:trace contextRef="#ctx0" brushRef="#br0" timeOffset="47087.281">7075 10828 122 0,'-15'2'617'0,"6"-2"187"16,-6 0 159-16,5 3 99 0,-5-3-113 15,11 0-189-15,-6 3-167 0,0-3-163 16,5 0-147-16,5 0-92 0,-5 0-55 0,5 0-31 16,0 0-19-16,0 0-2 0,5-3-4 15,0 3 5-15,0-3-2 0,5 3-16 0,-1-2-17 16,6 2-19-16,0 0-11 0,0-3-21 16,-1 3-49-16,1 0-60 0,0-3-96 15,4 3-188-15,-4-3-282 0,-5 3-306 0,5 0-125 16,-1-3-28-16,-3 3 46 0,-2 0 164 15,6-2 271-15</inkml:trace>
  <inkml:trace contextRef="#ctx0" brushRef="#br0" timeOffset="50009.877">7345 10607 57 0,'0'0'375'15,"0"0"93"-15,0-3 97 0,0 3 19 16,0 0-2-16,-5-2-4 0,5 2 9 0,0 0-9 15,0 0-44-15,0 0-51 0,-5 0-61 16,5-3-70-16,0 3-78 0,-5 0-53 0,5 0-27 16,0 0-22-16,0-3-21 0,-5 3-24 15,5 0-27-15,5 0-22 0,-5 0-15 16,0 0-14-16,5 0-7 0,0 0-5 16,5 0-2-16,-5-3-6 0,5 3-7 0,-1-3-7 15,6 3-4-15,0-2-1 0,-1 2-20 0,1-3-33 16,0 0-44-16,0 0-51 0,-5 1-61 15,4-1-110-15,-4 3-145 0,0-3-170 16,0 3-159-16,-1 0-146 0,-3 3-86 0,-2-3 31 16,1 0 122-16,-5 0 178 0,0 0 189 15</inkml:trace>
  <inkml:trace contextRef="#ctx0" brushRef="#br0" timeOffset="50236.275">7453 10521 445 0,'-5'-6'635'15,"0"2"172"-15,1 1 156 0,-2 0-32 16,1 0-119-16,1 3-122 0,-2-3-122 0,2 1-142 16,-1 2-135-16,5 0-80 0,-5 0-56 15,5-3-39-15,0 3-33 0,0 3-26 16,0-3-17-16,0 2-10 0,0 4-7 0,0 0-1 16,5-2 1-16,-5 8-1 0,5-1-2 0,-5 2-4 15,4 4-9-15,-4 0-40 0,6 0-56 16,-2 2-101-16,-4 2-177 0,5-1-259 15,-5-3-307-15,6 2-142 0,-2-2-38 0,-4-1 47 16,5 1 152-16,0-4 242 0</inkml:trace>
  <inkml:trace contextRef="#ctx0" brushRef="#br0" timeOffset="50499.597">7384 10836 172 0,'-4'3'683'16,"-2"-6"209"-16,-3 3 140 0,3 0 96 16,2 0-121-16,-6-3-203 0,5 3-183 0,5 0-175 15,-5-3-115-15,0 3-82 0,5-2-59 16,0 2-44-16,0 0-31 0,0-3-21 16,5-3-12-16,0 3-6 0,5 1-6 0,-1-1-17 15,2 0-53-15,-1 3 0 0,4 0 0 0,6 0 0 16,-6 0 0-16,6 0-71 0,0 0-152 15,-1 0-189-15,1 0-317 0,-1 3-332 16,1-3-136-16,0 0-26 0,-1-3 42 0,1-2 160 16,0-1 298-16</inkml:trace>
  <inkml:trace contextRef="#ctx0" brushRef="#br0" timeOffset="50952.938">7845 10585 425 0,'-5'-6'591'0,"0"4"136"0,1-4 145 15,-2 3 2-15,2-2-103 0,-1 2-96 16,0 0-87-16,5-3-99 0,-5 4-109 0,5 0-90 16,0-2-46-16,-5 2-21 0,5-1-7 0,5 0-6 15,-5 1-8-15,5-1-11 0,-5 0-15 16,5 0-129-16,0 0-47 0,-1 3 0 15,6-2 0-15,-5 2 0 0,5-4 0 0,-5 4 0 16,5 0 0-16,0 4 0 0,-5-2 0 16,-1 4 0-16,6 2 0 0,-10 0 0 0,5 6 0 15,-5 3 0-15,0-1 0 0,-5 1 0 16,5 2 0-16,-4-3 0 0,-2 4 0 0,-3-3 0 16,4-1 0-16,-5-2 0 0,5 0 0 15,0-4 0-15,0 2 0 0,0-4 0 16,0-2 0-16,1 2 0 0,-2-5 0 0,6 2 0 15,0-2 0-15,0 0 0 0,0-3 0 16,6 3 0-16,-6-1 0 0,9-2 0 0,-4 3 0 16,5-3 0-16,-5 0 0 0,10-3 0 15,-6 3 0-15,6-2 0 0,0-1 0 16,4 0 0-16,-4 0 0 0,5 3-84 0,-5-3-178 16,4 1-117-16,-4 2-199 0,0 0-262 0,-1 2-222 15,1-2-82-15,-5 3 0 0,5-3 82 16,-6 0 193-16,6 3 290 0</inkml:trace>
  <inkml:trace contextRef="#ctx0" brushRef="#br0" timeOffset="53282.747">3256 12444 240 0,'4'-3'628'0,"1"1"167"15,-5-2 160-15,5 2 89 0,-5 2-146 16,0 0-160-16,-5 0-147 0,5 0-142 0,-5 2-142 16,1 2-101-16,-2-2-60 0,-3 4-40 0,-1 2-28 15,0 0-20-15,1-2-13 0,-11 2-10 16,5 1-7-16,1-2-7 0,-6 2-5 16,5-1-5-16,-5-2-7 0,1-1-2 0,-1-2-2 15,1-1-4-15,4 2 0 0,-5-4-2 0,6 0 0 16,-1-4 1-16,5 4-1 0,1-2 1 15,-2 2-2-15,7 0 1 0,-2 0 2 0,6 0 0 16,0 2 1-16,0 4 4 0,6 0 2 16,-2 4 2-16,1 2 1 0,5 2 1 0,-5 2-1 15,5 6 1-15,-5 1 0 0,5 1 0 0,-6 4-2 16,6 2-2-16,-5 1 0 0,0 2-3 16,0-1-1-16,0 2-3 0,-1-1 2 0,2 3 1 15,-1 0 3-15,-5-3 1 0,4 0 3 16,-4 0 3-16,0 0 1 0,0 0-1 0,0-2-1 15,0-4-2-15,0 1-1 0,-4-4-1 0,-1 1-1 16,-1-3 1-16,2-2-1 0,-1-1-1 16,0-2 4-16,-5-4 9 0,5-2 10 0,0 0 7 15,5-2 9-15,-4-2 2 0,-2-1-2 0,6-3-9 16,0 2-9-16,0-2-2 0,0 0 2 16,0-3 8-16,6 3 14 0,-2 0 19 0,1-3 17 15,5 0 14-15,0 2 5 0,5-2-94 0,0 0-6 16,-1 0 0-16,1 0 0 0,4 0 0 0,1-18 0 15,0 36 0-15,-1-18 0 0,6 0 0 16,-5-2 0-16,4 2 0 0,0-3 0 0,-4-3 0 16,5 3 0-16,-6 1-393 0,6-4-246 0,-6 0-325 15,-4-4-194-15,5-1-59 0,-1 0 13 0,-4-6 110 16,0 1 222-16,0-4 348 0</inkml:trace>
  <inkml:trace contextRef="#ctx0" brushRef="#br0" timeOffset="53886.135">3535 12483 261 0,'-5'-6'573'0,"0"3"134"16,5 0 137-16,-5 1 79 0,0-4-99 0,1 4-119 16,-2-2-105-16,2 2-99 0,4 0-109 15,-5-4-113-15,0 3-72 0,5 0-43 0,0 1-27 16,0-4-19-16,5 3-16 0,-5 1-10 16,9-1-11-16,-3 0-9 0,3 3-8 0,-4 0-11 15,5 0 2-15,0 6-6 0,5-1-1 16,-5 3-5-16,-1 0-3 0,1 6-3 0,-5 3-11 15,5-1-6-15,-6 4-6 0,2 2-3 0,-2 0 0 16,-4 0-5-16,0 0-1 0,0 0 0 16,0-5-4-16,0-1-1 0,-4-2-4 0,4 0-8 15,-6-6-17-15,6-3-18 0,0-2-17 16,0-6-15-16,0 1-18 0,0-6-16 16,0-7-7-16,6 2-5 0,-2-4-5 0,7-2 1 15,-7 0 9-15,6-1 17 0,-5-2 18 16,4 3 22-16,1-1 19 0,-5 2 18 0,5 1 15 0,-5 3 15 15,0 0 16-15,-5 6 20 0,5 0 23 16,-5 0 26-16,4 2 16 0,-4 3 17 16,0 1 10-16,-4 2 4 0,4 0 1 0,0 2 5 15,-5 1 7-15,0 3 9 0,5 2 7 0,0-2-105 16,-5 4-60-16,5 1 0 0,0 1 0 16,5 1 0-16,-5 1 0 0,5 3 0 15,4-3 0-15,-3-1 0 0,3 1 0 0,6-3 0 16,-5 0 0-16,5-3 0 0,-1-2 0 0,6-4 0 15,-5 1 0-15,-1 0 0 0,1-3 0 16,0-3-525-16,-5 3-435 0,5-3-240 0,-6 1-76 16,1 2 19-16,0-3 88 0,-1-2 220 15,1-1 329-15</inkml:trace>
  <inkml:trace contextRef="#ctx0" brushRef="#br0" timeOffset="72582.898">4275 12524 460 0,'0'0'631'0,"-5"0"142"16,5 0 156-16,-4 0-13 0,-1-3-113 15,5 3-116-15,-5 0-107 0,5 0-108 16,-5 0-126-16,5 0-91 0,-5 0-51 0,5 0-31 15,0 0-26-15,0-3-19 0,0 3-15 0,0 0-18 16,0 0-17-16,5-2-15 0,0-1-15 16,-5 3-13-16,5-3-13 0,4 3-8 0,1-2-3 15,-5 2-13-15,5 0-7 0,5 0-21 0,-6-3-34 16,6 3-43-16,-5 0-50 0,5 0-51 16,-5 0-108-16,5 0-143 0,-6 0-173 15,1 0-169-15,-5 0-176 0,5 0-70 0,-6 3 43 16,2-1 124-16,-2 1 191 0,-4 2 198 0</inkml:trace>
  <inkml:trace contextRef="#ctx0" brushRef="#br0" timeOffset="72758.433">4359 12587 285 0,'-15'9'605'0,"0"-4"164"0,1-2 168 15,-1 2 67-15,0-2-125 0,0 0-135 16,6 0-124-16,-1 0-135 0,5-3-153 16,-5 0-109-16,10 2-66 0,-4-2-37 0,4-2-26 15,4 2-18-15,1 0-11 0,0-3-5 16,5 3-10-16,4-3-23 0,-4 3-19 0,5 0-22 15,0-3-39-15,4 3-56 0,-4 0-102 0,4-3-187 16,-4 3-261-16,0 0-302 0,0-2-134 16,5 2-34-16,-6-3 52 0,1 0 170 0,5 1 252 15</inkml:trace>
  <inkml:trace contextRef="#ctx0" brushRef="#br0" timeOffset="73088.547">4624 12505 564 0,'0'5'859'16,"0"-2"150"-16,0 0 89 0,0-1-7 0,0 1-267 16,5-3-251-16,-5 0-223 0,4 0-145 15,2 0-83-15,3-5-45 0,-4 2-32 0,0-2-22 16,5-4-9-16,-5 1-16 0,5-3-24 16,-6 0-23-16,1-3-33 0,0 0-38 15,0 1-36-15,0-1-18 0,-1 2 5 0,-4-1 18 16,0 2 28-16,0 3 38 0,0-1 59 0,0 1 59 15,-4 2 44-15,4 3 30 0,0 3 22 16,-5 0 18-16,5 3-1 0,-5 0-14 0,5 3-10 16,0 2-2-16,0 0-1 0,0 3-2 0,5 1-5 15,-5 1-7-15,5 1-14 0,-5 3-16 16,4-1-15-16,2 3-15 0,-1 3-15 0,-1-2-25 16,2 2-42-16,-2-3-55 0,-4 3-110 0,5-2-188 15,0 2-288-15,-5 0-290 0,5-3-129 16,-5 3-35-16,5-3 60 0,-5 0 162 15,5-2 276-15</inkml:trace>
  <inkml:trace contextRef="#ctx0" brushRef="#br0" timeOffset="76145.525">3839 12756 365 0,'0'0'494'0,"0"0"73"16,0-3 62-16,-5 3-79 0,5-3-93 0,5 3-63 15,-5-2-30-15,0 2-9 0,0-3 5 16,5 3 12-16,-5 0-3 0,5 0-19 0,-1 0-29 16,-4 0-43-16,6 0-49 0,-2 0-58 15,1 0-43-15,-5-3-29 0,6 3-22 0,-2-3-18 16,1 0-17-16,0 1-13 0,0-4-9 15,0-2-7-15,0 0-7 0,0-1-7 0,-1-2-10 16,2 0-12-16,-2 1-15 0,1-2-12 0,0 4-11 16,-5-4-3-16,5 4 6 0,-5 3 8 15,0-3 15-15,5 5 13 0,-5 0 9 0,0 0 7 16,0 1 3-16,0 2 2 0,-5 0 0 16,5 2 4-16,0 1 5 0,0 3 7 0,0-1 6 15,0 3 7-15,0 4 5 0,5-2 2 16,-5 2-3-16,5 1-6 0,0 1-4 0,-1 3-6 15,2 0-7-15,-1-1-18 0,-1 4-30 0,2-4-83 16,-2 0-146-16,1 1-216 0,-5-1-255 16,5 1-219-16,0-3-92 0,-5 0 15 15,5-4 110-15,-5 2 199 0,5-2 247 0</inkml:trace>
  <inkml:trace contextRef="#ctx0" brushRef="#br0" timeOffset="76806.825">3570 13255 407 0,'-6'-6'532'0,"6"-2"87"15,-4 2 79-15,-1-2-70 0,5 3-88 0,-5-1-56 16,5 3-40-16,0-2-29 0,0 2-36 0,0 1-43 16,0-1-52-16,5 0-51 0,-5 0-47 15,5 0-32-15,-1 3-28 0,2-2-14 16,-2 2-9-16,1 0-5 0,5 2-10 0,0-2-15 0,-1 3-12 15,1 0-11-15,1 0-11 0,-2 2-8 16,1 1-7-16,-1 2-6 0,1-2-4 0,0 4-3 16,-5 2-1-16,5 2-3 0,-5-1 0 0,-5 1-1 15,4 2-1-15,-4 1-2 0,0 0 0 0,-4-1-1 16,4-2-2-16,-5-1 0 0,0-1 0 0,0-4-1 16,0 0-1-16,0 0 0 0,0-2-1 15,1-3-2-15,-2 0-4 0,6-3-7 0,0-3-7 16,0 0-10-16,0-3-8 0,6 1-10 15,-2 0-5-15,1-7-5 0,5 4-3 0,-5-2 2 16,9-5 5-16,-3 2 5 0,-1-1 8 0,4 0 8 16,-4 0 8-16,4 3 6 0,-4-3 7 15,1 3 5-15,-2 1 2 0,-4 1 4 0,0 1 4 16,0 3 6-16,0-1 12 0,0 0 14 0,-5 1 16 16,0 2 17-16,0 0 17 0,0 0 10 0,-5 3 2 15,5 0 2-15,-5 0-3 0,0 3-6 16,0 0-7-16,0 0-5 0,5 2-10 0,-5 1-6 15,5 5-8-15,-4-3-9 0,4 6-7 16,4 0-9-16,-4 0-6 0,5 2-8 0,0-2-3 16,0 0-4-16,5 2-13 0,-1-5-26 0,-3 3-36 15,8-3-42-15,-4-3-65 0,4 3-117 0,-3-5-168 16,-2 2-201-16,6-2-246 0,-5-3-139 0,4-1-32 16,-4-2 66-16,5 3 153 0,-6-6 209 15</inkml:trace>
  <inkml:trace contextRef="#ctx0" brushRef="#br0" timeOffset="77146.615">4030 13415 273 0,'-5'2'741'0,"1"-2"197"0,-2 0 130 0,2 4 79 16,-1-4-193-16,0 0-237 0,5 0-225 0,-5-4-188 16,5 4-126-16,5 0-75 0,-5-2-48 0,5 2-24 15,0-3-13-15,-1 0-8 0,2 3-4 16,-2 0-4-16,7 0 0 0,-7 0-1 0,1 0 0 15,5 0-1-15,-5 3 1 0,-1 0 1 0,-4-1 0 16,6 4 0-16,-6 0-1 0,4 2 0 16,-8-2 1-16,4 2-2 0,0-3 2 0,-6 4 0 15,2-2 4-15,4 2 3 0,-5 2 6 0,0-5 9 16,0 2 5-16,0 0 5 0,1-2 2 0,4-1-1 16,-6 1-4-16,6-1-7 0,0 1-4 0,0-3-6 15,0-1-5-15,6 4-3 0,-6-3-3 16,4-3 1-16,1 3-1 0,0-3-1 0,5 0-1 15,-6 0 0-15,6 0-2 0,0-3-18 0,5 0-36 16,-6 0-51-16,1 0-115 0,5 1-175 16,-5-1-251-16,5 0-290 0,0-2-128 0,-1-4-36 15,1 1 68-15,0-1 152 0,0-1 239 16</inkml:trace>
  <inkml:trace contextRef="#ctx0" brushRef="#br0" timeOffset="77393.988">4481 13313 331 0,'-9'6'810'0,"-1"-4"174"0,0 1 108 15,-5-1 69-15,10 4-210 0,-5-3-254 0,1 0-246 16,4-1-160-16,0 1-100 0,0-3-67 0,5 3-35 16,0-3-17-16,0 0-6 0,0 3 4 15,5-3 5-15,0 0 5 0,0 0-4 0,4 0-13 16,1 0-13-16,0 0-17 0,5-3-11 0,-5 3-16 15,4 0-30-15,1-3-38 0,0 3-50 0,-1 0-59 16,-3 0-110-16,3-3-153 0,-4 3-188 0,0 3-194 16,0-3-186-16,-6 0-66 0,1 0 44 15,5 3 126-15,-10-3 193 0,5 3 220 0</inkml:trace>
  <inkml:trace contextRef="#ctx0" brushRef="#br0" timeOffset="77573.509">4521 13393 100 0,'-15'5'669'0,"-5"1"225"0,6-1 146 0,-1 1 100 15,-5 0-78-15,5-1-212 0,6-2-205 0,-1 2-191 16,0-2-132-16,5 0-90 0,1 0-65 0,-2-3-52 16,6 2-43-16,6-2-30 0,-2 3-14 0,6-3-6 15,5 3-6-15,0-3-13 0,-1 3-35 16,6-3-53-16,-1 0-66 0,1 0-123 0,0 0-188 16,-1-3-256-16,1 3-282 0,0-6-116 0,-1 4-24 15,-4-4 73-15,4-2 163 0,-4 2 251 16</inkml:trace>
  <inkml:trace contextRef="#ctx0" brushRef="#br0" timeOffset="77940.528">4849 13222 555 0,'-5'-3'943'0,"0"3"152"16,-5-3 104-16,1 3 79 0,4 0-273 0,-5-3-331 15,5 3-228-15,5 0-144 0,-5-2-100 0,5-1-77 16,0 0-55-16,0 1-35 0,5-1-20 15,0-3-9-15,0 1-4 0,0 2-2 0,5 0-2 16,0-3 1-16,-1 6-4 0,1-2-7 0,0 2-12 16,-1 0-9-16,2 2-5 0,-7 1-6 0,6 3-1 15,-5-1 7-15,-5 4 12 0,5-1 12 0,0 0 7 16,-5 3 7-16,0 1 2 0,0 1 2 16,-5 1 0-16,0 0 1 0,5 0-1 0,-5-1 1 15,1 4 1-15,-2-3 1 0,2-3 3 16,-1 2 1-16,5-1 1 0,-6-5 0 0,6 2-1 15,0-1 0-15,0-2-5 0,6-1 0 0,-6 1-2 16,5-4 0-16,5 2 0 0,-6-2 0 0,6-2 1 16,0 0-3-16,0 0-2 0,4-2-7 15,-4-2-21-15,5 4-29 0,-1-2-41 0,1-1-55 16,-5 0-93-16,5 1-162 0,-5-4-201 0,5 3-265 16,-6 0-170-16,1-2-54 0,5 0 35 0,-1-3 135 15,1-1 204-15,5-2 287 0</inkml:trace>
  <inkml:trace contextRef="#ctx0" brushRef="#br0" timeOffset="93009.216">12812 7650 488 0,'-5'-3'815'0,"5"3"165"15,-4-2 98-15,-1 2 27 0,0 0-258 0,0-3-242 16,-5 3-209-16,5 0-158 0,1 0-97 15,-2 0-56-15,-3 0-38 0,3 0-22 0,-3 0-11 16,-1 3-8-16,0-3-4 0,-5 2-2 16,6 1-1-16,-6-3-1 0,1 3-1 15,-7-3 0-15,7 2-1 0,-1-2 0 0,-4 0 1 16,4 0 0-16,5 0 0 0,-4 3-1 16,4-3 2-16,5 0 1 0,-5 0-2 0,5 0 1 15,0 3-1-15,5-3 2 0,0 3 0 16,0 0 0-16,5 2 1 0,0 0 0 0,0 3 1 15,5 1-1-15,-6 5 1 0,6-3-1 16,-5 6 0-16,5 2 3 0,-5 0 1 16,5 1 2-16,-5 1 2 0,-1 4 2 0,2 0 2 15,-2 3 0-15,-4 0-1 0,5 1-2 16,-5-1 0-16,0 2-4 0,5-2 0 0,-5-1-1 16,0 1-1-16,-5-3-1 0,5-3 1 15,0 0 0-15,0-2-3 0,-5-1 1 16,5-2 0-16,0-1 0 0,-4-3-1 0,4-1 5 15,0-4 13-15,-6 0 16 0,6 0 15 16,0-2 16-16,0 0 16 0,-4-1 6 0,4-2-1 16,0 0 2-16,4 0 6 0,-4-1 4 15,6 1 8-15,-2 0 13 0,1 0 1 0,0-1 6 16,5 1-53-16,0 0-73 0,0 0 0 16,-1 0 0-16,1-1 0 0,5 0 0 15,-5 2 0-15,5-2 0 0,-6 1 0 0,6-3 0 16,-1 3 0-16,1-1 0 0,-5-2 0 15,5 3 0-15,0-3 0 0,-1 0-464 0,-4 0-279 16,4 0-336-16,-3 0-135 0,-1-3-25 16,4 1 45-16,-4-1 142 0,0-6 267 15,0 2 368-15</inkml:trace>
  <inkml:trace contextRef="#ctx0" brushRef="#br0" timeOffset="93542.79">12959 7697 127 0,'-4'-12'552'16,"4"-1"140"-16,-5 2 152 0,5 0 142 0,0 0-104 15,0 3-135-15,0 3-101 0,0-4-94 16,5 6-111-16,-5-2-105 0,4 2-62 0,6 0-37 15,-5 0-29-15,0 3-27 0,5 0-27 16,0 3-28-16,-6 3-26 0,7 5-25 16,-7 0-44-16,6 3-31 0,-5 2 0 0,0 4 0 15,-5-1 0-15,5 3 0 0,-5 0 0 16,0 0 0-16,0-3-4 0,0 3-68 0,0-5-24 16,0-1-24-16,0-5-14 0,-5 0-9 15,5-2 0-15,5-4 1 0,-5-5 7 0,0-3 3 16,5-2 4-16,-1-1 5 0,2-5 11 0,-2 0 16 15,1-2 16-15,0-4 21 0,0 3 22 16,0-2 20-16,5-1 19 0,-6 0 20 16,2 4 19-16,-1-1 19 0,-1-2 19 0,-4 4 18 15,6-2 10-15,-2 6 7 0,-4 0 0 16,0 0-1-16,5 5-10 0,-5-2-11 0,0 5-12 16,0 0-8-16,0 0-5 0,0 5 3 15,-5 0 8-15,5 4 10 0,0-1 12 0,0 3 5 16,-4 0 0-16,4 3-41 0,4-3-64 15,-4 3 0-15,0-1 0 0,5 1 0 16,0 0 0-16,0-3 0 0,5-2 0 16,-5 1 0-16,5-1-100 0,-1-3-203 0,1-1-164 15,5-21-229-15,-5 38-274 0,-1-22-150 16,6 0-38-16,4-3 37 0,-4-3 131 0,5 0 227 16,4 1 307-16</inkml:trace>
  <inkml:trace contextRef="#ctx0" brushRef="#br0" timeOffset="94074.139">13518 7633 7 0,'-4'3'653'0,"-1"-3"246"0,-1 0 168 15,-3 0 122-15,4 0-2 0,0 3-189 16,0-3-217-16,0 0-203 0,0 0-141 0,5-3-98 15,0 3-283-15,0 0-56 0,5-3 0 16,0 1 0-16,5-1 0 0,0-3 0 0,0 4 0 16,-1-1 0-16,6 3 0 0,0-3 0 15,-5 3 0-15,4 0 0 0,1 3 0 16,0-3 0-16,-5 5-43 0,5-1-388 0,-6-2-170 16,1 3-214-16,-5 1-233 0,5-3-99 15,-6 2-7-15,-4 1 77 0,5 2 171 0,-5-2 250 16</inkml:trace>
  <inkml:trace contextRef="#ctx0" brushRef="#br0" timeOffset="94275.598">13583 7711 487 0,'-11'0'879'0,"1"0"186"0,6 0 137 0,-6 0 90 16,0 0-195-16,5 0-229 0,0 0-215 16,5 0-144-16,-4 0-370 0,4 0-139 15,4 0 0-15,1 0 0 0,0 2 0 0,5-2 0 16,0 0 0-16,0 0 0 0,5 3 0 0,-1-3 0 15,1 3 0-15,0-3 0 0,-1 3 0 16,-4-3 0-16,4 0 0 0,1 2 0 16,-5-2-71-16,0 0-895 0,0 4-272 15,0-4-91-15,-6 0 21 0,6 0 84 0,0 0 190 16,0-4 336-16</inkml:trace>
  <inkml:trace contextRef="#ctx0" brushRef="#br0" timeOffset="95367.73">13925 7617 240 0,'0'0'547'0,"0"-3"152"0,0 3 166 0,0 0 63 16,0 0-50-16,0 3-96 0,0-3-99 15,0 0-101-15,0 0-121 0,0 0-106 0,6 0-60 16,-6 0-36-16,4 0-32 0,1-3-31 16,5 3-34-16,-5-5-130 0,5 2-32 15,-6-3 0-15,6 0 0 0,0-2 0 0,0-2 0 16,0-2 0-16,5 2 0 0,-5-4 0 16,-6 3 0-16,6-3-96 0,-5 0-57 0,5 3 9 15,-10 0 21-15,5 3 24 0,-5-3 26 16,0 2 22-16,-5 4 17 0,5-1 14 15,-5 1 9-15,0-1 11 0,0 4 14 0,5-1 16 16,-5 0 18-16,0 3 17 0,5 0 19 16,-4 0 19-16,4 3 20 0,-6 0 18 0,6 2 14 15,0 6-114-15,0-3-41 0,0 4 0 16,0 1 0-16,0 1 0 0,0 3 0 0,6-1 0 16,-2 1 0-16,-4-1 0 0,5 1 0 15,0 0 0-15,0-1 0 0,0-2 0 16,0-1 0-16,0-1 0 0,-1-2-253 0,-4 2-596 15,6-2-307-15,-1-2-110 0,-5 1 0 16,4-3 60-16,-4-1 164 0,5 1 282 0</inkml:trace>
  <inkml:trace contextRef="#ctx0" brushRef="#br0" timeOffset="99525.059">13092 8182 311 0,'-5'-2'407'0,"5"2"69"0,0-3 23 16,-5 0-35-16,5 3-25 0,0-3-8 16,-5 3-5-16,5-3 2 0,0 3-3 0,0 0-7 15,-5-2-28-15,5 2-45 0,0-3-53 16,0 3-53-16,0 0-55 0,0-3-48 0,-5 3-30 16,5 0-15-16,0-2-10 0,0 2-7 15,0 0-6-15,0-4-8 0,5 4-8 0,-5 0-7 16,5-2-7-16,0 2-7 0,0 2-3 15,0-2-5-15,-1 4-1 0,2-2-2 16,3 4-4-16,-3-1-1 0,3 1-1 0,-4 2-2 16,0-3-4-16,0 7 1 0,0-5-3 15,0 5 0-15,-5-1-2 0,0 2-3 0,0 1 0 16,-5 0-1-16,5 0-1 0,-5 3 0 16,0-3-3-16,0-3 2 0,0 2-1 15,0-2 2-15,5-2 1 0,-4-4-3 0,-2 0 3 16,6-2-5-16,-4 3-20 0,4-6-27 15,-5 3-36-15,5-3-45 0,0-3-74 0,0 0-97 16,0-3-106-16,0 1-99 0,0 0-91 16,0-1-76-16,5-2-48 0,-5 2-20 0,4-2 24 15,2 0 75-15,-2 0 99 0,1-1 107 16</inkml:trace>
  <inkml:trace contextRef="#ctx0" brushRef="#br0" timeOffset="100055.66">13298 8144 205 0,'5'-3'485'16,"-5"0"107"-16,0 3 101 0,0-3 10 0,-5 0-53 15,5 3-54-15,0-2-50 0,0-1-61 16,0 3-70-16,0-2-72 0,-5 2-71 0,5-3-74 16,0 3-57-16,0-3-31 0,-5 3-19 15,0 0-9-15,5 0-2 0,-5 3 0 16,0 0 4-16,-5 2 0 0,6 0 5 0,-7 4 6 16,2-1 4-16,-1 6 7 0,5-3 7 15,-5-15 2-15,1 38 1 0,4-18-3 0,0 2-7 16,0 0-12-16,5 2-10 0,0-1-14 15,0 1-14-15,5-2-56 0,0-1 0 16,5 0 0-16,0-3 0 0,-1 0 0 0,1-1 0 16,5-4 0-16,0-2 0 0,-1-3-18 15,1-2-141-15,0 1-70 0,0-6-103 0,-1-3-174 16,1 2-231-16,-6-5-270 0,1-2-109 16,5 0-20-16,-5 0 57 0,-1-3 159 0,2 0 254 15</inkml:trace>
  <inkml:trace contextRef="#ctx0" brushRef="#br0" timeOffset="100619.153">13372 7859 100 0,'0'0'364'0,"-6"3"87"16,6-3 77-16,0 3 22 0,0-3 16 16,0 3 29-16,0 0 33 0,0-1-6 0,0 1-39 15,0-3-60-15,0 3-80 0,0-3-101 16,0 3-102-16,0-3-71 0,0 0-49 16,0-3-34-16,0 0-28 0,6 0-21 0,-6-2-18 15,4-1-15-15,1-2-16 0,0 0-17 16,-5-1-13-16,5 4-11 0,-5-3-7 15,5-1 0-15,-5 4 7 0,0-1 10 0,0 1 11 16,-5 2 8-16,5 1 9 0,0-1 8 16,-5 0 3-16,5 3 5 0,-5 0 7 0,5 0 9 15,0 3 9-15,-5 0 7 0,5 2 8 16,0 0 6-16,0 4 1 0,0-1-1 16,0 1-4-16,0 1-3 0,0 1-8 0,5 3-4 15,-5-3-9-15,5 2-13 0,0 2-30 16,-5-4-48-16,5 2-98 0,0 1-179 0,0-3-257 15,-5 3-295-15,4-3-137 0,2 0-42 16,-1-2 49-16,-1 1 154 0,2-1 244 0</inkml:trace>
  <inkml:trace contextRef="#ctx0" brushRef="#br0" timeOffset="101942.307">13499 8384 540 0,'0'0'791'0,"0"0"177"0,0 0 113 0,0 0-30 15,-5-3-179-15,5 3-204 0,0 0-198 16,0 0-165-16,0-3-107 0,0 3-69 0,5-3-49 15,-5 3-33-15,4-3-21 0,2 1-12 16,-1-1-7-16,-1 0-5 0,2 3-1 16,-2 0-1-16,1 0-3 0,0 0 1 15,0 3 2-15,0 0 0 0,-5 2 0 0,0 4 0 16,0-1 0-16,-5 3-2 0,5 0-1 0,-5 0 2 16,0 3 1-16,0-3 4 0,1 2 0 15,-2-1 2-15,2 2 1 0,4-6-2 0,-5 3 0 16,-1-3-2-16,6-2-1 0,-4-1-1 15,4 1 0-15,0-3 0 0,4-1 1 0,-4 1-1 16,6-3 0-16,-1 0 1 0,5-3 0 16,-6 3 0-16,6-2-2 0,-5-4-2 15,10 3-4-15,-5 0-19 0,-1 1-38 0,6-4-59 16,0 4-123-16,-5 2-210 0,4-3-301 16,1 3-229-16,0-3-95 0,-6 3-10 0,6-3 84 15,0-2 193-15,5-1 293 0</inkml:trace>
  <inkml:trace contextRef="#ctx0" brushRef="#br0" timeOffset="102261.455">13906 8271 403 0,'-5'-3'786'16,"0"3"199"-16,0 0 132 0,0 0 56 0,0 3-176 15,0-3-194-15,1 0-204 0,4 0-171 16,0 0-113-16,-5 0-75 0,10 0-60 0,-5 0-49 16,4-3-97-16,1 3-34 0,5 0 0 15,0-3 0-15,-1 3 0 0,6-3 0 16,-5 3 0-16,5-3 0 0,0 3 0 0,-5 0-157 15,4 0-115-15,-4 0-116 0,0 0-154 16,0 3-178-16,-5 0-180 0,-1-3-148 16,2 6-40-16,-6-1 62 0,0 0 144 0,0 1 205 15,-6 3 227-15</inkml:trace>
  <inkml:trace contextRef="#ctx0" brushRef="#br0" timeOffset="102457.248">13975 8336 66 0,'-10'0'541'0,"-5"4"182"15,5-4 194-15,5 2 138 0,-5-2-74 0,1 3-127 16,3-3-118-16,-3 0-126 0,4 3-152 15,5-3-109-15,-5 0-59 0,5 0-38 16,0 0-31-16,0 0-83 0,5 0-138 0,0 0 0 16,4 0 0-16,2 0 0 0,-1 0 0 15,-1-3 0-15,1 3 0 0,5-3 0 0,-1 3 0 16,1-2 0-16,0-2 0 0,0 2 0 16,-1 0-52-16,-4-1-611 0,0 0-341 15,0 0-205-15,0 3-57 0,-5-3 27 0,4 6 101 16,-4-3 227-16,5 0 359 0</inkml:trace>
  <inkml:trace contextRef="#ctx0" brushRef="#br0" timeOffset="126459.017">14289 8279 187 0,'0'2'778'0,"-6"2"168"0,6 1 98 15,-4-5 55-15,4 3-121 0,0 0-319 16,0-1-258-16,0-2-156 0,0 0-90 0,4 0-52 16,6 0-32-16,-5-2-24 0,5-1-19 15,-1 0-11-15,1 0-9 0,1-3-6 0,3 4-4 16,1-4-5-16,-6 4-7 0,6 2-22 16,-5-3-61-16,5 3-129 0,-5 0-190 0,-1 3-247 15,6-1-246-15,-5 1-111 0,0 2-8 16,5-1 92-16,-6-2 172 0,6 1 240 15</inkml:trace>
  <inkml:trace contextRef="#ctx0" brushRef="#br0" timeOffset="127013.18">14637 8146 359 0,'-10'0'824'0,"10"0"151"0,-10-2 98 16,5 2 65-16,5 0-209 0,-5-3-295 0,0 0-222 16,0 0-133-16,5 0-85 0,0-2-54 15,0 0-32-15,5-1-22 0,0-2-16 16,0-1-13-16,0 4-9 0,0-3-7 0,4 2-7 16,1 1-9-16,0-1-5 0,0 4-6 15,0 2-2-15,0-4-2 0,-1 4-2 0,1 4 0 16,0-2-1-16,0 4 1 0,-5-1-2 15,0 4-1-15,-1 1-2 0,1 5-1 16,1-2-1-16,-6 1-1 0,0-1 0 0,0 1 0 16,-6 0 0-16,1 0-1 0,5-1-2 15,-4-1-1-15,-1-1-1 0,0-2-2 0,5-5-3 16,-5 2-5-16,5-3-2 0,0 0-3 16,0-1 0-16,0-2 2 0,5 0 5 15,0-2 6-15,4 2 3 0,2-3 4 0,-2 0 2 16,1 1 3-16,5-2-2 0,-1 2 3 15,1 0 1-15,0 2 1 0,-5 0 1 16,5 0 2-16,-6 2 2 0,1 0 2 0,0 4 5 16,-5 0 8-16,-1 2 15 0,-4 3 14 15,6 3 13-15,-12-3 7 0,6 3 2 0,-4 0-6 16,-1-1-13-16,0 1-14 0,-5 0-14 16,0-3-12-16,-4 0-8 0,3 0-5 0,-3-3-5 15,-1 1-5-15,0-6-1 0,1 1-5 16,-6-4-5-16,5 4-22 0,6-4-39 15,-6 0-46-15,5 0-63 0,6 0-88 0,-6 0-150 16,5 0-200-16,0-4-243 0,0 4-176 16,5-2-60-16,0 0 27 0,5-1 122 0,0 0 205 15,0 0 270-15</inkml:trace>
  <inkml:trace contextRef="#ctx0" brushRef="#br0" timeOffset="137929.108">13043 9078 221 0,'0'-2'486'0,"0"0"92"0,0 2 78 16,-5-6-2-16,5 3-102 0,0 1-75 0,-5-2-42 15,0 2-32-15,0-1-29 0,0 0-28 16,1-2-37-16,-1 5-44 0,-5-3-51 16,0 0-45-16,-5 3-37 0,6 0-31 0,-6 0-18 15,0 0-13-15,1 3-13 0,-7-3-9 16,7 3-13-16,-1 0-7 0,0-1-9 0,0-2-8 16,1 3-4-16,-1 0-3 0,6-1-2 15,-1-2 0-15,5 4-1 0,-5-4 0 16,5 2 0-16,5-2-1 0,-4 0-2 0,4 3 1 15,0-3 0-15,0 3-1 0,0 0 0 16,4-3 1-16,-4 4 0 0,5 0 0 0,5 1-1 16,-5 0 1-16,0 4 1 0,0 2 0 15,4 3 2-15,-4 0 2 0,5 5 2 16,-5 0 1-16,0 6-1 0,-1 0-1 0,2 0 1 16,-1 2-3-16,-5 3 0 0,0-2-1 15,4 3-1-15,-4-4-1 0,0-2-1 0,0-1 0 16,0 1-1-16,-4-5 0 0,4-1 1 15,0-2 1-15,-5-1 0 0,-1-2-1 16,6-3 1-16,-4 3 0 0,-1-6-1 0,0 0 0 16,0 0 1-16,0-2 0 0,0 2-1 15,5-4 1-15,-5 0 9 0,1-1 5 16,4 0 4-16,0 0 7 0,0 3 10 0,0-4 9 16,0 1 1-16,4 2 9 0,1-2 7 15,0 0 6-15,0 3 1 0,0-4-1 0,5 1-3 16,0 2-8-16,-1-5-8 0,1 4-11 15,0-2-9-15,5 0-8 0,-6 2-7 0,6-2-5 16,0 1-6-16,5 0-4 0,-5 3-4 16,-1-4-8-16,6 1-8 0,-5 2-19 15,4-1-40-15,-4-2-57 0,4 1-100 0,-4-1-154 16,-1 1-216-16,7 0-266 0,-7-3-157 16,1-3-45-16,0 0 45 0,0-2 134 0,4-3 208 15</inkml:trace>
  <inkml:trace contextRef="#ctx0" brushRef="#br0" timeOffset="138504.74">13332 9004 103 0,'-4'-8'557'0,"4"3"157"0,-6-1 144 16,6 4 127-16,-5-4-96 0,5 3-139 0,0 3-124 15,0-2-118-15,0-2-114 0,0 1-103 16,5 3-69-16,1-2-47 0,-2-1-35 0,1 1-31 16,0 2-23-16,5-3-20 0,0 3-12 15,-6 3-13-15,6-1-9 0,0 1-6 0,0 6-5 16,-5-2-5-16,4 5-5 0,-3 1-4 15,-6 4-2-15,5-1-3 0,-5 4 1 16,0 1 1-16,-5-1 1 0,5 0 1 0,0-1 0 16,-6-3-1-16,6-2-3 0,-4-3-3 15,4 0-7-15,0-5-14 0,0 0-20 0,0-4-25 16,0-2-25-16,0-2-27 0,4-4-23 16,2-2-16-16,-1-1-11 0,-1-4-2 0,6-2 10 15,-5-1 21-15,5 2 26 0,-1-5 28 16,-3 3 33-16,3-1 29 0,-4-2 30 15,0 2 32-15,5 3 25 0,-5 0 22 0,-5 1 20 16,4 1 20-16,-4 5 10 0,6-2 1 16,-6 4-4-16,0 2-6 0,0 3-5 15,0 0-2-15,0 5 2 0,0 0 5 0,0 7 11 16,-6-2 13-16,6 4 8 0,6 0-6 16,-6 3-146-16,0 0-6 0,5-1 0 0,-1 1 0 15,2-1 0-15,-2 0 0 0,1-2 0 16,5 0 0-16,-5-3 0 0,5 1 0 0,0-4 0 15,-6 0-315-15,7 0-263 0,-2 0-270 16,1-2-261-16,-5 2-86 0,5-2 4 16,0-4 82-16,4 4 185 0,-4-3 272 0</inkml:trace>
  <inkml:trace contextRef="#ctx0" brushRef="#br0" timeOffset="138850.392">13744 9233 239 0,'0'8'804'15,"-5"-2"185"-15,5 0 122 0,0-1 83 16,-5 1-139-16,5-1-287 0,0-5-261 16,0 3-169-16,5-3-113 0,-5-3-79 0,5-2-51 15,5-1-36-15,-6-2-25 0,2-3-17 16,-1 3-14-16,-1-4-25 0,6 2-25 0,-10-2-20 16,5 2-21-16,0-1-11 0,-5 2-1 15,0 1 16-15,0-1 20 0,0 4 19 0,0-3 17 16,0 2 13-16,-5 3 3 0,5-2 3 15,-5 2 5-15,5 1 5 0,0 2 10 0,0-4 10 16,0 4 20-16,-4 4 17 0,4-2 23 16,4 1 18-16,-4 2 11 0,0 4 11 0,0-4 2 15,5 6-9-15,0 1-17 0,0-1-18 16,-5 2-23-16,5 1-20 0,0-3-23 0,0 3-44 16,-1-3-66-16,6 0-82 0,-5-1-136 15,1-1-208-15,-2 0-279 0,1-1-247 16,0-5-91-16,5 2 1 0,-5-3 92 0,9-2 188 15,-4-2 274-15</inkml:trace>
  <inkml:trace contextRef="#ctx0" brushRef="#br0" timeOffset="139125.444">14161 9051 251 0,'-5'3'779'0,"5"0"192"16,-5-3 131-16,0 2 93 0,5-2-144 0,-5 4-246 16,5-4-221-16,0 0-151 0,0 0-93 15,5-4-65-15,0 2-42 0,0 2-61 0,0-3-172 16,-1 0 0-16,7 3 0 0,-1-2 0 16,-1 2 0-16,1 0 0 0,0 0 0 15,-1 0 0-15,1 2 0 0,5-2 0 0,-5 3 0 16,0 0 0-16,0-1-52 0,0 2-344 15,-1 1-154-15,-4-2-160 0,0 0-155 16,-5 1-155-16,5 0-71 0,-5 1 31 0,4 0 125 16,-4 4 179-16,-4-4 210 0</inkml:trace>
  <inkml:trace contextRef="#ctx0" brushRef="#br0" timeOffset="139332.899">14254 9153 80 0,'-9'3'569'0,"-2"-3"196"0,7 0 186 15,-6 0 129-15,0 0-79 0,5 3-121 16,0-3-120-16,0 0-136 0,0 0-137 15,1 0-83-15,4 0-43 0,0 3-132 0,0-3-229 16,4 0 0-16,-4 0 0 0,10 3 0 16,-5-3 0-16,5 0 0 0,-5 2 0 0,5-2 0 15,-1 0 0-15,1 0 0 0,5 0 0 16,-5 0 0-16,5 0 0 0,-6 0 0 0,1 0 0 16,-1 0 0-16,1 0-292 0,1 2-698 15,-7-2-241-15,6 4-70 0,-5-1 27 16,0-1 94-16,0 1 206 0,0-1 310 0</inkml:trace>
  <inkml:trace contextRef="#ctx0" brushRef="#br0" timeOffset="145265.79">14631 9013 195 0,'0'2'484'0,"-4"1"107"0,4-3 104 15,-5 3 33-15,5-1-40 0,0 2-43 16,-5-4-53-16,5 2-60 0,0-2-72 0,-5 3-86 16,5-3-90-16,0 0-77 0,0 0-47 15,5-3-30-15,-5 1-20 0,5-4-12 0,-5 0-14 16,5 1-15-16,-1-4-17 0,2 1-15 16,-2 0-12-16,1 0-9 0,5-4-6 15,-10 2-2-15,10 1-5 0,-5-1-6 0,0 1-4 16,0-2-3-16,0 3-4 0,-5 0-5 15,4-1-3-15,-4 1 5 0,6 2 0 0,-6 1 0 16,0 2 2-16,0 1 4 0,0-1 3 16,-6 0 2-16,6 3 4 0,-4 0 2 15,4 0 2-15,-5 0 4 0,5 3 2 0,-5 0 9 16,0-1 15-16,5 3 18 0,0 4 16 16,0 2 14-16,0 0 13 0,0 3 4 0,0-1-7 15,0 4-13-15,5-1-13 0,0 2-16 16,-5 0-15-16,5-1-14 0,-1 2-13 0,2-2-39 15,-2-3-64-15,1 3-86 0,0-4-155 16,0 1-252-16,0 0-366 0,0-3-172 16,-5-3-47-16,5 0 27 0,-1 1 124 0,-4-4 236 15,0-5 364-15</inkml:trace>
  <inkml:trace contextRef="#ctx0" brushRef="#br0" timeOffset="146077.471">13450 9664 125 0,'-5'-3'395'0,"0"0"92"0,0 0 94 16,1 3 4-16,-2-3-21 0,2 1-4 0,-1-1 2 15,-1 3-13-15,2-3-41 0,4 3-51 0,-5-2-61 16,0-1-70-16,5 0-71 0,-5 0-58 15,5 0-38-15,0 0-25 0,5 1-17 16,-5-4-14-16,5 4-12 0,0-1-11 0,5 3-9 16,-5-3-13-16,5 3-11 0,-1 3-12 15,-4 0-7-15,5 3-8 0,0-2-5 0,-1 8-4 16,-4-1-2-16,0 3-4 0,0 2-3 16,0 1-2-16,0 0 0 0,-5 2 1 15,0-3 1-15,0 0 1 0,0-2 1 0,0 0 0 16,-5-2 0-16,5-5 0 0,0 2-3 15,0-4-3-15,0-2-5 0,0-3-3 0,0 0-6 16,5-5-9-16,-5-1-13 0,4-2-7 16,2-3-9-16,-1 0-6 0,5 0-4 15,-6-3 4-15,6-3 11 0,-5 1 7 0,5 0 11 16,-5-1 11-16,5 2 9 0,-6-1 7 16,1 5 3-16,1-2 4 0,-6 4 2 0,4 1 3 15,-4 2 0-15,0 4 4 0,0-1 5 16,0 0 8-16,0 6 7 0,-4-3 11 0,4 5 6 15,-6 1 8-15,6-1 7 0,0 4 1 16,0-1-1-16,0 3-1 0,6 3 1 16,-6-4-1-16,4 5-7 0,1 2-9 0,0-4-8 15,5 3-9-15,-5-2-11 0,4 0-10 0,1 0-15 16,0 0-40-16,5-3-68 0,-6 0-100 16,6-3-188-16,-5-3-294 0,5 1-314 15,0 0-135-15,-1-6-25 0,1 0 50 0,0 0 161 16,0-3 283-16</inkml:trace>
  <inkml:trace contextRef="#ctx0" brushRef="#br0" timeOffset="146482.166">13867 9854 75 0,'-5'6'571'15,"0"-4"154"-15,0 4 146 0,0-4 114 16,0 1-87-16,1-3-179 0,-2 3-152 15,6-6-123-15,0 3-119 0,0-5-91 0,0 2-48 16,6-2-22-16,-2-1-17 0,1 0-13 16,0 4-13-16,0-4-15 0,5 3-16 0,-5 0-16 15,-1 3-18-15,6 0-14 0,-5 0-12 16,5 3-8-16,-5 0-7 0,5 3-4 0,-5-1-3 16,-1 4 0-16,2-1-3 0,-2 3-1 15,-4 0-1-15,0 3-1 0,0-3-1 16,0 2-1-16,0-2 1 0,0 1-1 0,-4-2 3 15,4-1-2-15,-6-1 1 0,2 0-2 16,4-2 0-16,0-1 1 0,-5 1 0 0,5-3 0 16,0 0 0-16,-6-1 0 0,12-2 0 15,-6 3 1-15,5-3 0 0,-5 0 1 16,4 0 2-16,6-3 1 0,-5 3-1 0,5-2-4 16,0-1-11-16,-1 0-33 0,6 0-55 15,0 0-75-15,-5 3-136 0,9-2-215 0,-4-1-289 16,0 0-217-16,-1 0-80 0,6 0 2 15,0-2 101-15,4 0 197 0,-4-1 288 16</inkml:trace>
  <inkml:trace contextRef="#ctx0" brushRef="#br0" timeOffset="146777.209">14401 9738 346 0,'-5'0'754'16,"-5"3"190"-16,6-3 130 0,-6 0 81 15,5 2-189-15,0-2-199 0,0 3-180 0,5-3-160 16,-5 0-108-16,5 0-68 0,0 0-49 16,0 0-39-16,5-3-29 0,-5 3-32 0,10-2-102 15,-5-1 0-15,5 0 0 0,-1 1 0 16,6-1 0-16,-5 0 0 0,5 3 0 0,-1-3 0 15,-4 3 0-15,5 0-82 0,-6 0-185 16,1 0-109-16,1-15-151 0,-2 36-150 16,-4-16-141-16,0 1-122 0,0 2-77 0,-5-2 15 15,0-1 111-15,0 4 162 0,-5-1 187 16,0 0 233-16</inkml:trace>
  <inkml:trace contextRef="#ctx0" brushRef="#br0" timeOffset="146957.727">14504 9801 193 0,'-10'9'415'0,"1"-4"179"0,-1 1 180 0,-5-1 116 15,5 1-9-15,-5-1-67 0,0 1-81 16,6-3-84-16,-1-1-97 0,0 1-94 0,1 0-47 15,3-1-26-15,2 2-29 0,-1-4-270 16,0 0-86-16,5 0 0 0,5 0 0 0,0 0 0 16,-1 0 0-16,2 0 0 0,3 0 0 15,1 0 0-15,5 0 0 0,-5 0 0 16,5-4 0-16,4 2 0 0,-4-1 0 0,-1 0 0 16,6-2 0-16,-5 2-641 0,-5 0-543 15,4-2-131-15,1 2-1 0,0-2 66 16,0-1 147-16,4 0 261 0,-4 1 370 0</inkml:trace>
  <inkml:trace contextRef="#ctx0" brushRef="#br0" timeOffset="147236.976">14789 9710 351 0,'-10'6'819'0,"5"-3"175"0,-5-1 128 0,5 1 102 15,0 0-177-15,-4 0-237 0,9-3-204 0,-6 3-130 16,6-3-81-16,-5-3-57 0,5 3-329 16,5 0-9-16,-5-3 0 0,6 3 0 15,-6-3 0-15,4 3 0 0,-4 0 0 0,10 0 0 16,-10 0 0-16,10 0 0 0,-5 0 0 16,4 0 0-16,1 0 0 0,0 3 0 0,0-3 0 15,0 0 0-15,5 0 0 0,-5 0 0 16,4 0 0-16,-4 3-253 0,0-3-907 15,4 0-173-15,-3-3-24 0,-2 3 58 0,1-3 124 16,5-2 246-16,-1 0 388 0</inkml:trace>
  <inkml:trace contextRef="#ctx0" brushRef="#br0" timeOffset="147733.65">15127 9578 430 0,'-5'0'773'0,"0"0"169"0,0-3 122 15,0 1 81-15,1-1-253 0,-2-3-217 16,2 1-144-16,4-1-128 0,-5-2-86 0,5-1-49 16,0 1-27-16,5 3-23 0,-5-4-17 15,4 1-110-15,2 0-91 0,-2 2 0 16,6 1 0-16,-5 0 0 0,5 1 0 0,-5 2 0 16,5 2 0-16,-6-3 0 0,6 6 0 15,0-3 0-15,-5 2 0 0,0 4 0 16,4 0 0-16,-3 2 0 0,-6 0 0 0,4 3 0 15,-4 3 0-15,0-3 0 0,0 3 0 16,0 0 0-16,-4-3 0 0,-2-1 0 0,6 2 0 16,-4-1 0-16,-1-2 0 0,5-5 0 15,-5 5 0-15,0-6 0 0,5 2 0 0,-5-2 0 16,5-3 0-16,0 0 0 0,0 0-6 16,0 0-2-16,5-3 6 0,-5 3 1 15,5-2 2-15,0-1 3 0,4 0 0 0,-3 0 2 16,3 3-4-16,1-3-2 0,-5 6 0 15,5-3 0-15,-6 3 0 0,6 3 0 0,-5-1 0 16,1 3 0-16,-2 1 0 0,-4 1 0 16,5 2 0-16,-5 2 0 0,0 0 0 0,-5-1 0 15,5 1 0-15,-4 0 0 0,4-4 0 16,-6 2 0-16,-3-1 0 0,3-3 0 16,2 1 0-16,-6-2 0 0,0 2 0 0,5-4 0 15,-10-2 0-15,6 0 0 0,-1-1 0 0,-5-2-320 16,0 0-261-16,1 0-225 0,-1-2-255 15,0-1-107-15,0 0-12 0,6 1 74 16,-1 2 169-16,0 0 248 0</inkml:trace>
  <inkml:trace contextRef="#ctx0" brushRef="#br0" timeOffset="149969.97">13695 10420 198 0,'0'0'263'0,"0"0"-2"16,0 0-23-16,0 0-33 0,0-3-21 16,0 3-6-16,0-3 9 0,0 3 22 0,0 0 31 15,0-3 37-15,0 3 37 0,0-3 44 16,0 3 50-16,0 0 48 0,0 0 23 0,0 0-14 16,0 0-37-16,0 0-56 0,-5 0-73 15,0 0-85-15,0 0-70 0,1 0-38 0,-2 3-27 16,1-3-19-16,1 3-15 0,-6 0-9 15,0 0-11-15,0-1-7 0,0 4-5 16,1-4-2-16,-6 4-2 0,5-4-2 0,-5 4-1 16,5-3-2-16,-4 0 0 0,4-1-2 15,-4 2-1-15,4-4 1 0,5 2-1 0,-5-2-1 16,5 2 0-16,0-2-1 0,0 0-1 16,5 0 0-16,0 0 0 0,-5 4 1 15,10-4 0-15,-5 2 0 0,0-2 1 0,5 3 2 16,0 3 0-16,0-1 3 0,-1 3 0 15,2 3 3-15,-1 1 0 0,-1-2 3 0,2 4-2 16,-2 2 2-16,1 1 1 0,0 0-3 16,-5 0-2-16,5 2 1 0,-5-2-1 0,5-1-3 15,-5 0 0-15,0 1 1 16,5-3-1-16,-5 0-2 0,0 0 1 0,0-4-1 16,0 4-1-16,-5-3-1 0,5 0 0 0,0 0 1 15,0-3-1-15,-5 1 0 0,5-1 0 16,0 0 1-16,-5-2-1 0,5-1 0 0,0 1-1 15,0 0 0-15,0-4 1 0,0 1 1 16,0 0 3-16,0-1 9 0,0 1 10 16,0 0 8-16,5 3 8 0,-5-3 10 0,5-1 5 15,-5 1-3-15,5 0 1 0,0 0-1 16,-1-1 0-16,2 1-1 0,-2 2-1 16,1-2-1-16,1 0 0 0,-2 0 0 0,1-1 0 15,5-2 1-15,0 3 0 0,-5 0-2 16,5-1-4-16,-1 1-6 0,1 0-5 0,0 3-4 15,-1-4-5-15,2 1-5 0,3 0-4 16,-4 0-2-16,0 0-3 0,4-1-4 0,-4 0-12 16,5 2-6-16,-6-2-1 0,6 1-2 15,0 0 0-15,-5 0 1 0,5 0 10 16,-1-3 1-16,1 3-2 0,-5-1-16 0,5-2-37 16,-6 3-50-16,1-3-56 0,0 0-73 15,0 0-128-15,0 0-175 0,-5 0-204 0,-1 0-228 16,2-3-92-16,-2-2-4 0,6 2 92 15,-5 0 168-15,0-3 230 0</inkml:trace>
  <inkml:trace contextRef="#ctx0" brushRef="#br0" timeOffset="152624.407">14028 10375 367 0,'-4'-6'623'0,"-1"4"139"0,0-4 142 16,0 4 34-16,0-1-152 0,5-3-140 15,-5 3-121-15,5-2-121 0,0 0-129 0,0-1-99 16,5 1-59-16,0-1-41 0,-5 0-25 16,10 1-17-16,-5 2-10 0,5 1-3 15,-6-1-2-15,6 6 1 0,-5-1 2 0,5 4 2 16,-5 2 4-16,5 3 8 0,-5 3 3 15,-1 2 5-15,-4 1 1 0,5 2-2 0,0 1-5 16,-5-1-7-16,0 1-9 0,0-4-7 16,0 0-8-16,0-5-1 0,0 1-4 15,0-4-5-15,0-3-4 0,5 1-4 0,-5-6-8 16,5-3-13-16,0-3-14 0,0-2-14 16,-1 0-12-16,6-3-8 0,-5-3 0 15,5 3 10-15,-5 0 13 0,5-3 16 0,-6 3 16 16,2-2 13-16,-1 1 9 0,-1 1 4 15,2 0 1-15,-6 3 3 0,4-3 1 0,-4 3 0 16,0 2 1-16,5-2 1 0,-5 5 1 16,0-2 1-16,-5 1 1 0,5 2 2 0,0 2 2 15,0 0 6-15,0 0 7 0,0 2 9 16,0 2 11-16,0 1 9 0,0 3 5 0,0-2 0 16,5 5-6-16,0-3-9 0,0 3-12 15,0 0-11-15,0 0-10 0,4 1-8 16,-3-2-8-16,3-2-22 0,1 4-51 0,-5-2-111 15,5 2-209-15,-5-4-302 0,5 3-263 16,0-3-122-16,-6-2-27 0,11 2 72 16,-10-2 186-16,5-1 292 0</inkml:trace>
  <inkml:trace contextRef="#ctx0" brushRef="#br0" timeOffset="152948.557">14411 10555 150 0,'0'5'771'0,"0"1"193"0,0-1 119 15,-5-2 74-15,5 0-100 0,0-1-293 16,0-2-286-16,5 0-183 0,0-2-115 0,-5-4-74 16,4-2-50-16,2-4-33 0,-1 2-19 15,-1-1-19-15,2-4-20 0,-6 5-16 0,4-1-12 16,-4 0-7-16,0 0-4 0,0 3 6 16,0 0 12-16,0-1 14 0,0 4 14 15,-4-1 14-15,-2 0 8 0,6 4 6 0,-4-2 4 16,4 2 5-16,0 2-2 0,-5-2 1 15,5 2 2-15,0 0 8 0,0 2 13 16,0 0 13-16,0 4 14 0,5 0 14 0,-5 0 13 16,4 2 3-16,2 0-4 0,-2 3-10 0,1 0-10 15,5 3-14-15,-5-3-16 0,0 3-15 16,4 0-11-16,-3 0-47 0,3-4-80 16,-3 1-167-16,-2 0-258 0,1-2-351 0,5-4-188 15,-5-2-61-15,-1 0 23 0,2-3 137 16,3-3 242-16</inkml:trace>
  <inkml:trace contextRef="#ctx0" brushRef="#br0" timeOffset="153213.846">14769 10367 207 0,'-5'6'816'0,"5"-1"196"0,-5-2 133 0,5 2 96 16,-5-2-108-16,0 0-296 0,5-3-277 15,5 0-168-15,-5 0-115 0,5 0-83 16,0-3-57-16,5 0-35 0,-1-2-32 0,1 2-26 16,0 0-20-16,0-3-24 0,0 4 0 15,5 2 0-15,-5-3 0 0,-1 3 0 0,6 0 0 16,-5 0 0-16,4 0-31 0,-3 3-96 16,-2-1-85-16,1 2-135 0,0 1-185 15,-5 1-201-15,-1-1-159 0,1 1-152 0,-5-1-46 16,0 1 67-16,0-1 147 0,0 1 193 0,0-1 196 15</inkml:trace>
  <inkml:trace contextRef="#ctx0" brushRef="#br0" timeOffset="153392.368">14926 10447 179 0,'-10'5'465'0,"1"1"152"16,-2-4 155-16,7 4 81 0,-6-3-20 0,0 0-63 15,5 0-80-15,0-1-84 0,0-2-100 16,0 3-100-16,5-3-70 0,-4 0-36 0,4 0-21 16,4 3-18-16,-4-3-16 0,5 0-172 15,0 0-73-15,5 0 0 0,0 3 0 16,0-1 0-16,-1 1 0 0,1 0 0 0,5 0 0 15,-5-1 0-15,4-2 0 0,-4 3 0 16,0-3-166-16,-1 3-547 0,1-6-322 16,1 3-187-16,3-3-37 0,-4 1 41 0,4-1 128 15,-4 0 237-15,5 0 336 0</inkml:trace>
  <inkml:trace contextRef="#ctx0" brushRef="#br0" timeOffset="154148.944">14141 10982 291 0,'-5'-6'550'16,"5"4"119"-16,-5-1 124 0,1-3 39 16,-2 4-72-16,6-3-93 0,-4-1-80 0,-1 0-81 15,5 1-90-15,0-1-94 0,0 1-71 16,0-1-40-16,0 1-22 0,5-1-11 0,-1 3-9 16,2-2-10-16,-2 2-11 0,6 0-15 15,-5 3-17-15,5 0-21 0,-5 3-17 16,5 2-19-16,-1 4-47 0,-3-1-12 0,3 3 0 15,-4 3 0-15,0 0 0 0,0 3 0 16,0-1 0-16,0 0 0 0,-5 1 0 0,0 0 0 16,0-3 0-16,0-1 0 0,0-2 0 15,0-3 0-15,-5 1 0 0,5-4 0 16,0 0-47-16,-5-1-38 0,5-4-9 16,0-4-13-16,0 2-10 0,5-4 9 0,-5 1 23 15,5-4 15-15,-1-1 10 0,2-2 7 16,-2 1 5-16,1-2 7 0,5-1 7 0,-5 0 8 15,5 0 8-15,-5 1 6 0,0-1 10 16,0 5 3-16,-1-1 1 0,-4 4 6 0,6 0 4 16,-6 0 11-16,4 4 15 0,-4 0 13 15,0-1 9-15,0 3 11 0,0 0 9 0,0 3 8 16,0 1-2-16,0 2 1 0,0 0 0 16,0 3-2-16,0-2-7 0,0 4-9 15,5 1-9-15,0-2-39 0,0 2-21 0,0 2 0 16,-1-4 0-16,2 2 0 0,3-2 0 15,-3 1 0-15,3-2 0 0,1-1 0 0,5 0-164 16,-5-2-108-16,-1-1-172 0,1 1-245 16,5-4-299-16,-5-2-148 0,-1 0-35 0,6 0 38 15,-5 4 141-15,5-8 239 0,-5 4 323 16</inkml:trace>
  <inkml:trace contextRef="#ctx0" brushRef="#br0" timeOffset="154532.936">14548 11120 50 0,'-5'5'670'0,"5"-2"225"0,-5 0 154 0,1 0 102 16,4-3-54-16,-6 3-236 0,6-3-236 15,0 0-200-15,0 0-138 0,6-3-90 16,-2 0-57-16,1 0-42 0,0 0-32 0,0 1-24 16,5-1-15-16,-5 0-11 0,5 1-6 15,-1 2-6-15,-3 0 1 0,3 2 0 0,-4 1-2 16,0 0-1-16,0 2 0 0,0 4 2 15,-5-4-2-15,5 6 0 0,-5-2 1 0,0 2-1 16,0-4 1-16,-5 5-1 0,5-2-1 16,-5-1 0-16,5-1 0 0,-5 1-1 15,5-1 0-15,-5-2 0 0,5-1 0 0,-5 1 0 16,5-4 0-16,0 0 0 0,0 2 1 16,0-1 4-16,5-3 8 0,-5 0 13 15,5 0 15-15,0 0 15 0,0-3 15 0,4 3 6 16,-3-4-4-16,3 0-10 0,1 1-46 15,0 0-17-15,0 0 0 0,0 1 0 0,0 2 0 16,-1-4 0-16,1 4-75 0,0-2-104 16,-1 2-103-16,2 2-175 0,-2-2-248 0,-4 4-301 15,5-4-133-15,0 2-29 0,0-2 51 16,-6-2 149-16,11 2 244 0</inkml:trace>
  <inkml:trace contextRef="#ctx0" brushRef="#br0" timeOffset="155353.247">14931 11029 11 0,'0'3'496'0,"-5"-1"136"16,5 1 137-16,0 0 146 0,0-3-26 15,0 3-109-15,-5 0-111 0,5-3-92 16,0 0-94-16,0 0-104 0,0 0-81 0,5-3-44 16,-5 0-25-16,5 0-18 0,0-2-33 15,0 2-39-15,-1-2-35 0,6 1-31 0,0 2-24 16,0 2-24-16,0-3-10 0,5 0-4 16,-6 3-24-16,1 0-45 0,5 0-62 15,-5 0-68-15,4 3-105 0,-4-3-167 0,0 3-200 16,-6-1-210-16,7 4-183 0,-7-3-58 15,2 2 36-15,-6 1 133 0,4 0 199 0,-4-1 243 16</inkml:trace>
  <inkml:trace contextRef="#ctx0" brushRef="#br0" timeOffset="155542.249">15073 11101 135 0,'-10'5'570'0,"0"0"172"0,1 1 167 16,-1 0 112-16,0-4-89 0,0 4-141 0,5-3-134 16,0-3-134-16,1 3-136 0,4-3-94 15,-6 0-46-15,6 0-27 0,6-3-13 16,-6 0-15-16,4 0-17 0,1 0-24 0,5 1-112 15,-5-1-39-15,5 0 0 0,0 3 0 16,4 0 0-16,-4-2 0 0,4 2 0 0,-3 0 0 16,3 0-21-16,1 0-247 0,0 0-176 15,-5 0-248-15,-1-4-307 0,1 2-158 0,0-1-38 16,0 0 42-16,0 3 142 0,-1-2 239 16,1-1 328-16</inkml:trace>
  <inkml:trace contextRef="#ctx0" brushRef="#br0" timeOffset="156330.053">15181 10361 273 0,'0'3'557'0,"-5"-3"140"0,0 0 150 0,5 3 56 16,-5-3-75-16,5 0-103 0,-5 0-100 0,5 2-102 15,-5-2-119-15,5 0-110 0,0 0-66 16,0 0-37-16,0 0-26 0,0-2-19 16,0 2-22-16,0-3-21 0,5 0-23 0,0 1-21 15,0-1-18-15,0 0-19 0,0 0-12 16,4 0-27-16,1 3-44 0,5 0-57 0,-5 0-89 16,5 0-176-16,-6 3-289 0,6 0-315 15,0 0-136-15,-1 0-37 0,1-1 36 16,0 1 149-16,0-3 278 0</inkml:trace>
  <inkml:trace contextRef="#ctx0" brushRef="#br0" timeOffset="157416.292">15485 10160 93 0,'-5'0'387'0,"5"-3"84"0,-5 1 93 16,5 2 21-16,-5-3-11 0,5 0-11 0,0 0-1 15,-5 0-12-15,5 1-34 0,-5-1-46 16,5 0-59-16,0 0-68 0,0-2-84 0,0 3-67 15,0-4-45-15,0 3-29 0,0-3-23 16,5 4-20-16,-5-4-16 0,5 4-15 0,0-1-12 16,0 0-7-16,4 3-7 0,-3 0-3 15,3 3-3-15,-3 0-3 0,3 5-1 16,-4 0-2-16,5 3-1 0,-5 0-3 0,0 6-1 16,-1-1-1-16,2 0-1 0,-6 4-1 15,0-1-2-15,0 1 0 0,0 2 1 0,0-3-1 16,-6-2 0-16,2-1 1 0,-1 1 1 15,0-4-2-15,0-2-1 0,0-3 0 16,-5-2-2-16,0 0-1 0,6-3-1 0,-7-3 0 16,2-3 0-16,-1 0 3 0,0-2 0 15,5-4 2-15,-5 4 2 0,6-4 1 0,-1 1 1 16,5-1 1-16,-5 2 2 0,5-2 1 16,0 1 2-16,0 3-1 0,0-1 2 0,5 3 2 15,0 1 3-15,-1 2 10 0,2 0 9 16,-2 0 8-16,6 5 6 0,0-2 0 15,0 0 0-15,5 2-9 0,-5 0-11 0,4 1-8 16,1-3-8-16,0 3-9 0,0-4-20 16,-2 0-44-16,2 2-67 0,0-4-132 0,0 2-207 15,-5-2-285-15,4 0-245 0,1 0-100 16,-5-2-9-16,5-2 91 0,0 0 188 16,4-5 278-16</inkml:trace>
  <inkml:trace contextRef="#ctx0" brushRef="#br0" timeOffset="157679.584">15892 10122 66 0,'-10'3'716'0,"0"1"205"15,0 2 135-15,-4 0 92 0,4-1-44 16,0-2-250-16,0 3-262 0,5-4-184 0,0 1-119 16,0-3-81-16,5 3-55 0,0-3-32 15,0-3-7-15,5 3 7 0,0-3 12 16,0 1 15-16,0 2-109 0,5-3-39 0,0 3 0 15,5-3 0-15,-6 3 0 0,1 0 0 16,5 0 0-16,-5-3 0 0,5 0 0 0,-6 3 0 16,1-2 0-16,5-1 0 0,-5 0 0 0,-6 0-228 15,6 0-408-15,-5 1-256 0,0 2-252 16,0-2-79-16,0 2 16 0,-5-6 101 16,5 3 202-16,-5 0 285 0</inkml:trace>
  <inkml:trace contextRef="#ctx0" brushRef="#br0" timeOffset="157841.153">15951 10077 467 0,'-10'0'820'0,"0"-3"180"0,0 1 128 16,6 2 54-16,-7 0-189 0,7 0-204 16,-2 2-199-16,6-2-156 0,-4 3-109 0,4 3-83 15,0-1-69-15,4 4-125 0,2 4-48 16,-2-1 0-16,1 4 0 0,1 1 0 16,-2-1 0-16,6 0 0 0,0 4-131 0,-5-4-212 15,4 1-236-15,-3-1-348 0,3-1-216 16,1-2-66-16,-5-4 11 0,5-1 99 0,0-5 218 15,-5-3 342-15</inkml:trace>
  <inkml:trace contextRef="#ctx0" brushRef="#br0" timeOffset="158313.575">16113 10022 473 0,'-10'0'908'0,"10"-3"163"0,-5 3 112 0,0 0 83 15,0-3-237-15,5 3-326 0,0-2-231 16,5-1-149-16,-5-2-102 0,5-1-76 0,4 3-50 16,-3-2-34-16,3 2-18 0,1 0-13 15,-5 0-7-15,5 3-1 0,0 3 0 0,-1 0-1 16,-3 3-3-16,3-1-5 0,-4 4-1 16,0 1-2-16,0 5-4 0,0-5-4 15,0 4-3-15,-1 0-5 0,-4 0-5 0,0-3-13 16,0 2-18-16,0-4-23 0,0-1-27 15,-4 0-20-15,4-2-17 0,0-4-12 0,-5 4 0 16,5-6 15-16,0 3 23 0,0-3 21 16,0 0 21-16,5-3 26 0,-5 3 15 15,4-3 14-15,2 0 5 0,-2 3 6 0,6 0 6 16,-5-2 1-16,4 4 8 0,-3-2 7 16,3 3 7-16,1 3 8 0,-5-3 4 15,5 5 5-15,-5-3 0 0,0 6-2 0,0-3-1 16,-1 4-5-16,-4-1-3 0,0-1-8 15,0 2 2-15,0-1-2 0,0 0-1 0,-4 0-1 16,-1 0-2-16,-5-3 0 0,5 1-11 16,-5-1-6-16,0-3-3 0,1-2-10 0,-1-3-13 15,0 0-34-15,0-3-44 0,0 1-78 16,1-7-136-16,-1 4-196 0,5-7-247 16,-5 2-249-16,10-2-98 0,0-1-5 0,5-4 94 15,0 1 179-15,0-1 245 0</inkml:trace>
  <inkml:trace contextRef="#ctx0" brushRef="#br0" timeOffset="158708.832">16353 9953 619 0,'0'-6'927'0,"0"1"172"15,0 2 127-15,-5 1 47 0,0-1-232 16,5 0-258-16,0 3-217 0,0-3-145 0,0 3-185 16,0 0-236-16,0 3 0 0,5 3 0 15,0 2 0-15,0 0 0 0,5 3 0 16,-6 3 0-16,6 3 0 0,-5-1 0 0,5 3 0 15,-1 3 0-15,2 0 0 0,-1 1 0 16,-1-4 0-16,1 3 0 0,-1-3 0 0,1 1 0 16,0-6 0-16,-5-1 0 0,0-2 0 15,0-3 0-15,0 1 0 0,-1-7 0 0,-4 2 0 16,0-8 0-16,6 2 0 0,-12-4 0 16,6-5 0-16,0 0 0 0,-4-6 0 15,-1 1 0-15,0 0 0 0,0-7 0 0,0 1 0 16,5 0 0-16,-5-2 0 0,0 2 0 15,5-4 0-15,0 5 0 0,0-1 0 0,5 2 0 16,0 1 0-16,0 0 0 0,5 2 0 16,-1 3 0-16,6 0 0 0,0 4 0 15,0 1 0-15,-1 4 0 0,1 2 0 0,0 0 0 16,0 6 0-16,-1 0 0 0,1 2 0 0,-5 4-240 16,-1 1-349-16,-3 4-155 0,-1-2-159 15,-1 1-172-15,2-2-48 0,-2 3 34 0,1-1 125 16,0 1 192-16,-5 0 229 0</inkml:trace>
  <inkml:trace contextRef="#ctx0" brushRef="#br0" timeOffset="159067.909">16613 10052 399 0,'-5'0'886'0,"-5"0"192"0,5 3 138 16,0-3 105-16,0-3-186 0,5 3-271 15,0-5-242-15,5 0-165 0,0-3-244 0,0-1-213 16,0 3 0-16,5-2 0 0,0 3 0 15,-1-1 0-15,-4 3 0 0,5 3 0 0,0 3 0 16,-5 0 0-16,-1 3 0 0,2-1 0 16,-2 6 0-16,1 0 0 0,-5 3 0 15,0-3 0-15,0 5 0 0,0-2 0 16,0 3 0-16,0-3 0 0,0-1 0 0,-5-2 0 16,5 3 0-16,0-6 0 0,0 1 0 0,0-1 0 15,5-2 0-15,-5-1 0 0,5-2 0 16,-5 2 0-16,5-5 0 0,0 3 0 15,0-3 0-15,4-3 0 0,-3 0 0 0,3 1 0 16,-4-1 0-16,5-2 0 0,0 1 0 16,0 2 0-16,-1-1 0 0,6 3 0 0,-5-3 0 15,5 1 0-15,0-1 0 0,-1 0 0 16,1 0-356-16,0 0-250 0,-6 1-261 0,6-1-242 16,-5 0-79-16,0 3 6 0,-1-2 93 15,1-1 186-15,-5 3 266 0</inkml:trace>
  <inkml:trace contextRef="#ctx0" brushRef="#br0" timeOffset="159976.204">15352 10486 335 0,'-4'2'519'0,"4"-2"107"16,-5 3 117-16,5-3 6 0,-5 3-40 0,5-3-55 15,-5 3-61-15,5-3-69 0,0 2-85 16,0-2-105-16,0 3-80 0,0-3-36 16,0 0-10-16,0 0 8 0,5 0 13 0,0 0 15 15,4 0 12-15,1 0 0 0,0 0-171 16,4 0-85-16,1 0 0 0,5 0 0 0,0 0 0 15,4 0 0-15,0 0 0 0,1 0 0 16,5-3 0-16,-1 3 0 0,1-2 0 0,4-1 0 16,0 0 0-16,1 0 0 0,3-2 0 15,2-1 0-15,-1 1 0 0,5-3 0 16,-5 0 0-16,6-4 0 0,-1 1 0 16,0 0 0-16,5 0 0 0,-5-3 0 0,0 3 0 15,0 0 0-15,-5 0 0 0,1 3 0 16,-6-1 0-16,1 1 0 0,-1 2 0 0,-5 2 0 15,-5 1 0-15,1 0 0 0,0 0 0 16,-6 0 0-16,-4 0 0 0,4 3 0 0,2 0 0 16,-7 0 0-16,1 0 0 0,0 0 0 15,4 0 0-15,-4 3 0 0,0-3 0 0,-1 0 0 16,1 0 0-16,0 0 0 0,-6-3 0 16,6 3 0-16,-5 0 0 0,5-2 0 15,-5 2 0-15,-1 0 0 0,1-3 0 0,0 3 0 16,-1 0 0-16,-3 0 0 0,-1 0 0 15,-1 0 0-15,2-3 0 0,-2 3 0 0,1 0 0 16,-5 0 0-16,5 0 0 0,-5-2 0 16,5 2 0-16,-5 0 0 0,0 0 0 15,0 0 0-15,0 0 0 0,0 0 0 0,0 0 0 16,0 0 0-16,-5 0 0 0,5 0 0 16,-5 2 0-16,0-2 0 0,1 0 0 15,-2 3 0-15,-3-3-296 0,-1 3-292 0,-5-1-183 16,0 1-235-16,1 0-127 0,-1 3-20 15,-5-1 56-15,0 3 144 0,1 0 222 0,-6 4 295 16</inkml:trace>
  <inkml:trace contextRef="#ctx0" brushRef="#br0" timeOffset="160558.751">16147 10642 362 0,'-10'0'589'16,"5"0"136"-16,5 0 148 0,-5 0 27 0,0 0-98 15,0 4-115-15,5-4-100 0,-4 0-104 16,4 0-123-16,0 0-104 0,0-4-58 0,0 4-30 16,0-2-14-16,0 0-11 0,0-4-6 15,4 0-8-15,-4 1-11 0,5-1-13 16,0 1-13-16,0-1-11 0,0 4-11 0,5-1-6 15,-6 0-6-15,2 3-8 0,3 0-50 0,1 3 0 16,0 0 0-16,-5 2 0 0,5 0 0 16,-1 1 0-16,-3 0 0 0,3 2 0 15,-4 0 0-15,0 0 0 0,0 4 0 0,-1-4 0 16,-4 3 0-16,6 0 0 0,-6 2 0 16,-6-1 0-16,6 2 0 0,-4-1 0 15,-1 1 0-15,0 0 0 0,0-3 0 0,0 0 0 16,-5 0 0-16,1 0 0 0,-1-6 0 15,-5 4 0-15,5-7 0 0,-5 1 0 0,1 0 0 16,4-3 0-16,-4-3 0 0,4 0 0 16,0 1 0-16,0-4 0 0,0 0 0 15,6-2 0-15,-2 3 0 0,6-4 0 0,-5-1 0 16,5 1 0-16,0 1 0 0,5 0 0 16,-5 2 0-16,6 1 0 0,-2 2 0 15,6 0 0-15,-5 3 0 0,5 3 0 0,-1 0 0 16,1 0 0-16,5 2 0 0,-5-2 0 0,5 5 0 15,0-3 0-15,-6-2 0 0,6 3 0 16,-1-3 0-16,1-1 0 0,0 1 0 16,0 0 0-16,4-3 0 0,-4-3 0 0,-1 0 0 15,1-2 0-15,0-4 0 0,0 1-255 16,-5-3-315-16,0 0-326 0,-1 0-247 0,1-5-85 16,0 2 7-16,-1-6 88 0,6 4 204 15,-9-7 327-15</inkml:trace>
  <inkml:trace contextRef="#ctx0" brushRef="#br0" timeOffset="161657.238">15244 11401 248 0,'0'3'557'16,"-4"0"137"-16,4 0 142 0,-6-1 69 15,2-2-79-15,4 3-101 0,-5 0-103 16,0-3-95-16,5 2-105 0,-5-2-109 0,5 0-64 16,0 3-41-16,-5-3-26 0,5 0-18 15,0 0-14-15,0 0-11 0,5 0-14 0,0 0-19 16,-5 0-18-16,10 0-21 0,-6 0-29 15,6 0-38-15,1 0 0 0,-2 0 0 0,1 0 0 16,5 3 0-16,-1-3-94 0,6 0-114 16,-5 3-176-16,-1-3-279 0,6 3-363 15,-6 0-160-15,7-3-36 0,-7 2 38 0,6-2 145 16,-1-2 264-16</inkml:trace>
  <inkml:trace contextRef="#ctx0" brushRef="#br0" timeOffset="162175.451">15569 11357 149 0,'-6'0'609'0,"6"0"178"15,-5 0 167-15,5-2 115 0,0 2-127 16,-4-3-170-16,4 3-155 0,0-3-152 0,0-2-146 15,4-1-100-15,1 1-59 0,1-1-40 16,-2 0-30-16,5 1-23 0,2 2-16 16,-7-3-13-16,6 4-8 0,0 2-3 0,0 0-5 15,0 2 0-15,0 1-3 0,-6 3-1 16,7 2-4-16,-2 1-4 0,-4 2 1 0,0 0-3 16,5 2-2-16,-10 1-1 0,5 2 1 15,-5-2-2-15,0 3-3 0,0 0 0 16,0-1 1-16,-5 1-2 0,0-1-4 0,0-2 1 15,0 0-4-15,-5-3-6 0,6 0-9 16,-7-3-12-16,1 1-12 0,-4-4-8 0,4-2-4 16,-4-1 3-16,4-2 9 0,-5 0 11 15,6 0 14-15,3-2 8 0,-3-1 7 0,3 0 5 16,2-2 4-16,4-1 2 0,0 1 2 16,0-1 4-16,4 1 4 0,2-4 8 15,3 4 13-15,-3-1 14 0,3 0 13 0,1 4 22 16,5 0 13-16,-6 2 8 0,6 0-3 15,-5 2-4-15,4 0-7 0,1 1-21 0,0 0-21 16,0 3-15-16,-1-1-13 0,6 4-21 16,-6-4-7-16,1 3-46 0,5-2-61 15,0-3-82-15,-6 2-129 0,1-2-197 0,0 0-269 16,4-1-263-16,-4-2-97 0,0-2-5 16,4-1 84-16,-4-2 178 0,0-4 266 0</inkml:trace>
  <inkml:trace contextRef="#ctx0" brushRef="#br0" timeOffset="162414.819">16019 11388 526 0,'-5'2'925'0,"-4"1"158"0,4 0 121 16,-5-3 108-16,5 2-241 0,0-2-300 16,0 0-208-16,0 0-122 0,5 0-146 0,0-2-295 15,0-1 0-15,5-2 0 0,-5-1 0 0,5 1 0 16,5-1 0-16,-5 3 0 0,5 1 0 15,-5-1 0-15,9 0 0 0,-4 3 0 0,0 0 0 16,4 3 0-16,-3-3 0 0,3 3 0 16,-4-3 0-16,0 2 0 0,4 1-148 15,-9 0-911-15,5 0-233 0,0-3-63 0,-1 0 42 16,2-3 112-16,-1-3 232 0,4 1 349 16</inkml:trace>
  <inkml:trace contextRef="#ctx0" brushRef="#br0" timeOffset="163138.476">16294 11214 74 0,'0'-3'603'0,"-5"0"213"0,5 3 176 16,-5 0 121-16,0-2-81 0,5 2-169 0,-5 0-176 15,5-4-184-15,-5 4-161 0,5 0-112 16,0 0-73-16,-4 0-54 0,4-2-43 16,0 2-29-16,0 0-15 0,0 0-6 0,4-2-6 15,-4 2 0-15,0-4-2 0,0 4-1 16,0 0 1-16,0-2 0 0,0 2-2 16,0-19 0-16,0 35 1 0,0-16 0 0,0-3-1 15,0 3 0-15,0-3 0 0,0 3 0 16,0 0 1-16,0 0 5 0,0 0 6 0,0 0 10 15,0 0 10-15,0 0 10 0,0 0 9 16,0 0 10-16,0 0 2 0,0 0 2 0,0 0 0 16,5 0-1-16,-5 0-6 0,0 0-58 15,5 0 0-15,-5 0 0 0,10 0 0 0,-5 0 0 16,0 0 0-16,5 3 0 0,-1 0 0 16,1 0 0-16,0-1 0 0,-5 4 0 15,5 0 0-15,-1-1 0 0,-3 3 0 0,-2 1 0 16,6 1 0-16,-5-1 0 0,-5 1 0 15,5 2 0-15,-5-4 0 0,0 4 0 0,0-2 0 16,0 1 0-16,-5-2 0 0,0 1 0 16,0-1 0-16,0-3 0 0,1 2 0 15,-2-5-46-15,2 2-5 0,-1-2 5 0,5 0 4 16,-5-1 5-16,5-2 7 0,0-2 3 16,0 2 3-16,0-6 5 0,5 3 9 15,0-2 6-15,-1 2 3 0,6-2 0 0,-5-1 2 16,0 3 1-16,5 1 0 0,0-2 1 15,-6 4 1-15,7 0 1 0,-1 4-2 0,-6-4 1 16,6 5 1-16,-5 1 3 0,4 2 0 16,-3 0 0-16,-2 0-1 0,1 4 0 0,-5-2-1 15,5 1-6-15,-5 0-2 0,0 3 0 16,0 0 4-16,-5-3-5 0,5 0 3 0,-5 0 6 16,-5 0 4-16,6-2 1 0,-6-1 1 15,0-6-1-15,0 4-3 0,-5-6-8 16,6 0-10-16,-1-2-22 0,0-2-40 0,1-1-48 15,-1 0-62-15,5-4-88 0,0 0-143 16,0 2-181-16,5-4-216 0,0 0-197 16,0 0-71-16,5-1 24 0,0 1 111 0,4-3 182 15,1 0 245-15</inkml:trace>
  <inkml:trace contextRef="#ctx0" brushRef="#br0" timeOffset="163551.286">16505 11208 29 0,'5'-10'725'0,"-5"4"234"0,-5-3 165 0,5 6 122 15,-6-2-8-15,6 3-246 0,-4-1-296 16,4 0-216-16,0 3-149 0,0-3-104 0,0 6-83 16,4 0-144-16,2 0 0 0,-6 2 0 15,9 3 0-15,-3 0 0 0,-2 6 0 0,1-3 0 16,5 3 0-16,-5 0 0 0,5 0 0 16,0 0 0-16,-6 0 0 0,7-1 0 15,-7-2 0-15,6 0 0 0,-5 0 0 0,5-2 0 16,-5-1 0-16,-1-3 0 0,2 1 0 15,-6-3 0-15,4-1 0 0,-4-2 0 0,0-2 0 16,0-4 0-16,0 1 0 0,0-6 0 16,0 0 0-16,-4-3 0 0,4 0 0 0,-6-6 0 15,6 4 0-15,-4-3 0 0,4-1 0 16,-5 1 0-16,5 0 0 0,0 2 0 16,0 1 0-16,0-1 0 0,5 0 0 15,-1 1 0-15,6 2 0 0,-5 1 0 0,5-2 0 16,5 4 0-16,-6 1 0 0,6-2 0 15,0 4 0-15,-1 2 0 0,1 1 0 0,0 2 0 16,0 1 0-16,5 4 0 0,-11 1 0 16,6 2 0-16,-5 1 0 0,0 2-212 0,-5 1-214 15,-1 2-120-15,2 2-158 0,-2-1-190 16,-4-2-159-16,0 2-37 0,0-2 37 16,0-1 129-16,0 2 195 0,0-5 247 0</inkml:trace>
  <inkml:trace contextRef="#ctx0" brushRef="#br0" timeOffset="163919.494">16784 11180 373 0,'-5'3'752'16,"1"-3"197"-16,-6 3 141 0,5 0 55 0,0 0-157 16,0-3-183-16,0 2-185 0,5-4-154 15,0 2-98-15,0-3-64 0,0-3-39 16,5 1-199-16,0 0-66 0,0-1 0 0,0-2 0 16,5 2 0-16,-6 0 0 0,1 1 0 15,5 2 0-15,-5 1 0 0,5 2 0 16,-6 0 0-16,7 2 0 0,-7 4 0 0,2 2 0 15,-2 1 0-15,1 2 0 0,-5 2 0 16,0 1 0-16,5 0 0 0,-5 0 0 0,-5 0 0 16,5-1 0-16,0-2 0 0,-5 0 0 15,5 1 0-15,0-4 0 0,-4 0 0 0,4-3 0 16,0 1 0-16,0-1 0 0,0-2 0 16,0 0 0-16,4-3 0 0,-4 2 0 15,5-4 0-15,5 2 0 0,-5-3 0 0,5 0 0 16,-6 1 0-16,6-1 0 0,0 0 0 15,4 0 0-15,-3 0 0 0,3 3 0 0,-4-2 0 16,5 2 0-16,-6 0 0 0,1 0 0 16,5 0 0-16,-5 0-291 0,0 0-172 15,-5 0-188-15,0 2-220 0,-1-2-200 0,2 0-64 16,-2 3 16-16,-4-3 104 0,0 0 186 16,-4 3 260-16</inkml:trace>
  <inkml:trace contextRef="#ctx0" brushRef="#br0" timeOffset="164500.057">15750 11763 147 0,'-10'0'458'0,"5"0"91"15,-5 0 80-15,5 0 23 0,-5 0-50 0,6 0-40 16,-6 0-20-16,5 0-13 0,0 0-26 0,0-3-41 15,0 3-50-15,0 0-54 0,0 0-56 16,1 0-33-16,-2-3-15 0,6 3-10 0,-5 0-4 16,5 0 1-16,0 0-5 0,0-3-236 0,0 3 0 15,5-2 0-15,1-1 0 0,-2 0 0 16,6 0 0-16,0 1 0 0,0-4 0 0,9 1 0 16,1 2 0-16,0-3 0 0,4 0 0 15,5-1 0-15,1 1 0 0,4 1 0 0,0-4 0 16,6 4 0-16,-1-3 0 0,5-1 0 15,0 4 0-15,0-1 0 0,5-2 0 0,5 0 0 16,-5-1 0-16,6-2 0 0,-7 0 0 16,7 3 0-16,-7-6 0 0,-3 3 0 0,3 3 0 15,-3 0 0-15,-7-1 0 0,-3 4 0 16,-1-1 0-16,-4 1 0 0,-1 2 0 0,-9 0 0 16,0 3 0-16,-5-2 0 0,-1 2 0 15,-4 0 0-15,0-3 0 0,-6 3 0 0,1-3 0 16,0 0 0-16,-5 0 0 0,0 0 0 15,0 1-434-15,-5 0-316 0,0-2-182 0,1 4-189 16,-6 0-51-16,0 0 30 0,0 4 116 16,0-2 189-16,-5 3 253 0</inkml:trace>
  <inkml:trace contextRef="#ctx0" brushRef="#br0" timeOffset="165061.664">16353 11862 239 0,'-10'5'677'0,"5"1"178"16,-5-3 147-16,6 2 100 0,-7-2-166 0,7 0-194 16,-2-3-163-16,2 0-143 0,4-3-116 15,0 0-70-15,0-2-41 0,0-1-22 16,4-2-13-16,2 0-14 0,-2-1-11 0,7-2-15 15,-7 3-94-15,6 3-40 0,0-4 0 0,0 6 0 16,0 0 0-16,-1 3 0 0,1 3 0 16,0 0 0-16,5 3 0 0,-6 2 0 0,1 0 0 15,0 3 0-15,-5 3 0 0,4-3 0 0,-3 3 0 16,-2-1 0-16,1 5 0 0,0-2 0 16,-5 3 0-16,0-2 0 0,0 2 0 15,0 1 0-15,-5-4 0 0,0 1 0 0,1-1 0 16,-6-2 0-16,0-3 0 0,0 0 0 0,0-3 0 15,1-2 0-15,-6-4 0 0,0-2 0 16,-5-2 0-16,6-1 0 0,-1-2 0 0,0-1 0 16,6-2 0-16,-1 0 0 0,5-1 0 15,0-2 0-15,0 3 0 0,0-4 0 0,5 2 0 16,5 1 0-16,-5 1 0 0,5 0 0 16,5 2 0-16,-6 1 0 0,6 2 0 15,1 1 0-15,-2 2 0 0,1 2 0 0,5 1 0 16,-1 0 0-16,1 2 0 0,-5 1 0 0,10-1 0 15,-10 0 0-15,4-2 0 0,0 3 0 16,1-3 0-16,0-1 0 0,-1 2 0 0,1-4 0 16,0-4 0-16,0-1 0 0,-1-1 0 0,1-2 0 15,-5-3 0-15,5 0 0 0,-5-3 0 16,-1 3-17-16,-3-6-630 0,3 4-316 16,-4-1-226-16,0-6-69 0,4 4 16 0,-3-6 96 0,-1 3 211 15,-5-3 343-15</inkml:trace>
  <inkml:trace contextRef="#ctx0" brushRef="#br0" timeOffset="183421.739">9674 12607 519 0,'0'0'813'0,"5"2"175"16,-5 1 112-16,0-3 29 0,0 0-248 0,0 0-201 15,0 0-173-15,-5 0-135 0,0 0-81 16,0 0-43-16,0-3-29 0,-5 3-31 0,6 3-32 16,-11-3-56-16,0 3-100 0,0 0 0 0,1 0 0 15,-6 2 0-15,1 0 0 0,-6 1 0 16,0 0 0-16,-4 2 0 0,5-2 0 0,-11-1 0 15,6 4 0-15,0-5 0 0,4 2 0 16,-4 3 0-16,4-4 0 0,5 0-19 16,1-2-14-16,4 3 2 0,1-1-5 0,4-2 4 15,5 2 0-15,5-1-1 0,0 0 7 0,5 2 5 16,-1 3 9-16,2-1 2 0,3 1 4 16,1 1 2-16,5 4 2 0,-5 0 2 0,-1 3 0 15,1 2 4-15,0 3 8 0,0 2 11 0,0 4 9 16,-6 2 11-16,2 3 6 0,-2 1 5 15,1 2-4-15,0 3-20 0,-5 1-30 0,0-1 0 16,0 3 0-16,0-1 0 0,0-3 0 16,5-1 0-16,-5-2 0 0,0-2 0 0,0 1 0 15,5-7 0-15,-5 1 0 0,5-4 0 0,0-4 0 16,-1-1 0-16,-4-2 0 0,6-4 0 0,-1-1 0 16,-1-4 0-16,-4 0 0 0,6-6 0 15,-2 2 0-15,1-2 0 0,5-2 0 0,-1-2 0 16,1-2 0-16,0 0 0 0,5-2 0 0,0 0 0 15,0 1 0-15,4-1 0 0,0 3 0 0,2 1 0 16,-2-1 0-16,0 0 0 0,6 3 0 0,-1-2 0 16,6 2 0-16,-6 0 0 0,6 0 0 15,-5 0-127-15,-1 0-551 0,0 0-284 0,1 0-212 16,5-3-64-16,-6-3 15 0,1 1 102 16,-6-6 221-16,6-3 321 0</inkml:trace>
  <inkml:trace contextRef="#ctx0" brushRef="#br0" timeOffset="183922.402">10032 12587 259 0,'-4'-8'821'0,"-2"-3"186"0,6 3 125 16,-4 0 87-16,-1 0-132 0,5 2-273 0,0 0-241 15,0 0-144-15,0 1-85 0,5 2-55 16,-1 1-72-16,2-1-217 0,3 3 0 0,-4 3 0 16,5-1 0-16,0 6 0 0,-1 1 0 15,1 4 0-15,-5 4 0 0,5 2 0 0,-6 4 0 16,-4 1 0-16,6 2 0 0,-6-2 0 0,-6 4 0 16,6-1 0-16,-4-5 0 0,4 1 0 15,-5-1 0-15,0-6 0 0,5-5 0 0,-5 0 0 16,5-5 0-16,-5-4 0 0,5-2 0 15,0-5 0-15,0-3 0 0,5-3 0 0,-5-3-84 16,5-3-43-16,5-2 17 0,-6 0 19 16,7-1 12-16,-7 1 14 0,6 0 15 0,0-4 11 15,-5 5 20-15,5 0 19 0,-5 2 35 0,-1 0 35 16,2 5 28-16,-2-1 24 0,1 2 18 16,-5 4 8-16,6 0-97 0,-6 1-51 0,0 5 0 15,0 0 0-15,0 0 0 0,0 5 0 16,0 4 0-16,0 2 0 0,0 3 0 0,4-1 0 15,-4 4 0-15,0 0 0 0,5 2 0 16,-5 3 0-16,5-3 0 0,0-2 0 0,0 2 0 16,5-5 0-16,-6-1 0 0,6 2 0 15,0-7 0-15,0-3-640 0,0 1-373 0,-1-6-198 16,6 0-40-16,-5 0 24 0,5-3 106 0,-1-3 209 16,1 1 310-16</inkml:trace>
  <inkml:trace contextRef="#ctx0" brushRef="#br0" timeOffset="184233.134">10469 12786 251 0,'0'5'823'16,"0"4"196"-16,0-1 131 0,4 1 105 0,-4-1-127 15,5 0-255-15,0 0-264 0,-5-2-165 16,5-4-109-16,0 2-92 0,5-4-182 0,-6 0-61 16,2-4 0-16,-1 2 0 0,-1-4 0 15,2 1 0-15,-2-4 0 0,1 1 0 0,0-3 0 16,0 3 0-16,-5-1 0 0,0-1 0 0,0 1-117 15,0 1 10-15,-5 0 20 0,5 0 23 16,-5-1 18-16,0 4 18 0,5 1 22 0,-4 0 20 16,4 0 21-16,0 4 23 0,0 0 26 15,0 0 26-15,0 4 16 0,0 0-98 0,0 5-28 16,4-3 0-16,-4 5 0 0,5-1 0 16,0 2 0-16,0 1 0 0,0 4 0 0,0-3 0 15,4 3 0-15,-3-1 0 0,3 1 0 0,-4-1 0 16,5-2-240-16,-5 2-624 0,5-4-297 15,0-2-115-15,0-1 6 0,4-4 46 16,6-5 154-16,-1-2 351 0</inkml:trace>
  <inkml:trace contextRef="#ctx0" brushRef="#br0" timeOffset="184474.057">10939 12717 162 0,'-4'3'877'15,"-2"-1"215"-15,1 2 152 0,1-4 112 0,-2 2-15 16,2 0-348-16,4-2-302 0,4 0-256 16,2 0-435-16,-2-2 0 0,7 2 0 0,-2-2 0 15,6 2 0-15,-1-4 0 0,1 4 0 0,5 0 0 16,0 0 0-16,-6 0 0 0,6 0 0 16,0 4 0-16,-5-2 0 0,4 0 0 0,-4 2 0 15,-1 1 0-15,-4 1-30 0,-5-1-707 16,0 1-229-16,-5 2-206 0,0 0-54 15,0 1 39-15,-5-1 128 0,-5 0 186 0,0 0 246 16</inkml:trace>
  <inkml:trace contextRef="#ctx0" brushRef="#br0" timeOffset="184646.593">11062 12827 487 0,'-15'0'792'15,"-4"0"206"-15,4 0 144 0,5 3 45 0,-5-3-139 16,6 0-170-16,-1 0-178 0,5 3-154 0,0-3-133 16,5 0-413-16,0 0 0 0,0 0 0 15,5 0 0-15,4 0 0 0,1 0 0 16,0 0 0-16,0 0 0 0,4 0 0 0,1 3 0 15,0-3 0-15,0 3 0 0,5-1 0 0,-5-2 0 16,4 3 0-16,-4 0 0 0,-1-3-215 16,1 0-951-16,5-3-187 0,-1 0-22 0,6-2 77 15,-6-1 172-15,6-2 276 0,0-3 252 16</inkml:trace>
  <inkml:trace contextRef="#ctx0" brushRef="#br0" timeOffset="185011.996">11469 12582 263 0,'-5'5'867'15,"0"1"192"-15,0-3 124 0,0 2 98 0,5-2-104 16,0-3-308-16,0 0-281 0,10-3-161 16,-5-2-101-16,10-4-175 0,-5 1-151 0,-1-3 0 15,6-3 0-15,0 0 0 0,-5-2 0 16,-1 2 0-16,1-3 0 0,0 4 0 0,-1-4 0 15,-3 3 0-15,-2 0 0 0,1 1 0 0,-5 2 0 16,-5 0 0-16,5 0 0 0,-4 2 0 16,-2 1 0-16,2 3 0 0,-1 2 0 0,0 0 0 15,0 0 0-15,0 6 0 0,0 0 0 16,0 0 0-16,1 5 0 0,4 0 0 0,-6 4 0 16,6-2 0-16,0 7 0 0,0-4 0 0,0 7 0 15,6-1 0-15,-2 3 0 0,-4 0 0 16,10 0 0-16,-5 0 0 0,0 0 0 15,5 1 0-15,0-4 0 0,-6 0 0 0,7 1 0 16,-7-4-631-16,1 1-518 0,0-3-159 0,0-4-14 16,0 4 55-16,0-5 146 0,-5-1 263 15,0-3 387-15</inkml:trace>
  <inkml:trace contextRef="#ctx0" brushRef="#br0" timeOffset="185239.937">11479 12783 162 0,'-15'0'824'0,"0"0"216"15,5 0 156-15,1 0 123 0,3 0-44 0,2 0-263 16,-1-2-265-16,5 2-151 0,0-3-576 16,5 0-20-16,5-3 0 0,-1 3 0 0,1 1 0 15,5-4 0-15,0 4 0 0,4-1 0 16,1 0 0-16,4 1 0 0,-4 2 0 0,4-3 0 16,1 3 0-16,-1 0 0 0,1 0 0 0,0 0 0 15,-1 3 0-15,1-3 0 0,-6 2 0 0,1 1 0 16,0 0 0-16,-6-1-151 15,1 4-947-15,-6-4-196 0,1 4-33 0,-5-3 47 16,1 0 127-16,-6 2 210 0,4-2 281 0</inkml:trace>
  <inkml:trace contextRef="#ctx0" brushRef="#br0" timeOffset="185618.72">11650 12885 662 0,'-15'9'923'16,"1"-4"155"-16,4 0 114 0,0 1 18 0,6-3-261 15,-2 2-267-15,1-2-195 0,5-3-121 16,0 3-77-16,5-3-43 0,1 0-139 0,-2-3-107 16,11 0 0-16,-5 1 0 0,5-1 0 15,-1 0 0-15,-4 1 0 0,4-2 0 0,-3 4 0 16,3 0 0-16,-4 4 0 0,0 1 0 0,-5-2 0 16,0 5 0-16,-5 0 0 0,0 0 0 15,0 6 0-15,-5-2 0 0,0 1 0 0,0 3 0 16,-5-2 0-16,1 0 0 0,-1 0 0 15,-1 0 0-15,2-1 0 0,-1-1 0 0,0-4 0 16,5 3 0-16,-5-6 0 0,6 4 0 0,-1-4 0 16,5 1 0-16,0-1 0 0,0-2 0 15,5 0 0-15,-1 0 0 0,6-1 0 0,0 1 0 16,0-3 0-16,4-3 0 0,1 3 0 0,0-2 0 16,5-1 0-16,-1 0 0 0,1 0 0 15,-5 0 0-15,4 1 0 0,1-1 0 0,-5 0 0 16,4 1 0-16,-4-1 0 0,-5 0 0 0,5 3-272 15,-6 0-400-15,1-3-303 0,-5 3-174 0,0 0-67 16,0 0-6-16,-5 0 89 0,0 0 244 0,0 0 359 16</inkml:trace>
  <inkml:trace contextRef="#ctx0" brushRef="#br0" timeOffset="186460.699">10199 13500 238 0,'-10'-5'689'0,"5"0"189"16,1-4 150-16,-2 4 99 0,1-3-159 0,1-1-180 16,4 4-169-16,0-4-147 0,4 1-113 15,1 3-70-15,5-4-44 0,-5 7-31 0,10-4-28 16,-5 6-95-16,4 0-91 0,1 0 0 0,0 6 0 16,0-1 0-16,-1 3 0 0,-4 3 0 15,0 3 0-15,-6 3 0 0,2-1 0 0,-2 4 0 16,-4-1 0-16,-4-5 0 0,4 2 0 0,-6-2 0 15,6-3 0-15,-4 0 0 0,4 0 0 16,-5-5 0-16,0 2 0 0,5-5 0 16,-5-1 0-16,5-2 0 0,5 0 0 0,0-5 0 15,0-3 0-15,5-3-99 0,-1-1-18 0,6-1 17 16,-1-4 23-16,1 3 16 0,0 1 17 0,0-1 15 16,-1 0 13-16,1 0 8 0,-5 3 6 15,-5 0 3-15,5 3 5 0,-5 0 9 0,-1-1 13 16,2 4 15-16,-6-1 20 0,0 4 18 0,0-1 15 15,-6 0 11-15,2 3 4 0,4 3-109 0,-5 0-2 16,0 2 0-16,0 3 0 0,0 1 0 0,5 2 0 16,-4 0 0-16,4 3 0 0,0 2 0 15,4 1 0-15,1-4 0 0,0 1 0 0,0 0 0 16,0 0 0-16,5-3 0 0,-1-1 0 16,6 2 0-16,-5-4 0 0,5-2-237 15,-5 2-708-15,9-3-280 0,-4-2-91 0,-1 0 14 16,1-3 90-16,5 0 205 0,0-3 344 15</inkml:trace>
  <inkml:trace contextRef="#ctx0" brushRef="#br0" timeOffset="186802.787">10787 13619 680 0,'-4'0'985'0,"-2"0"173"16,2 0 129-16,-1 3 72 0,-1-3-269 0,2 0-300 15,4 0-200-15,0-3-338 0,4 3-252 0,2-3 0 16,-1 1 0-16,-1-1 0 0,6 3 0 0,0-3 0 15,0 3 0-15,0 0 0 0,0 0 0 0,-1 0 0 16,1 3 0-16,-5-3 0 0,0 5 0 16,5-2 0-16,-10 3 0 0,5-1 0 15,0 3 0-15,-5 1 0 0,0-1 0 0,0 0 0 16,0 1 0-16,0 1 0 0,-5 2 0 16,5-4 0-16,-5 0 0 0,5 4 0 0,-5-5 0 15,0 2 0-15,5-1 0 0,-5-3 0 16,5 4 0-16,0-4 0 0,0 1 0 15,0 0 0-15,5-4 0 0,0 1 0 0,0 0 0 16,0-1 0-16,4-2 0 0,1 0 0 16,0 3 0-16,0-3 0 0,4 0 0 0,1 0 0 15,0 0-299-15,4 0-375 0,1 0-258 0,0 3-201 16,5-3-105-16,-1 0 9 0,-4-3 113 16,9 3 244-16,-5-3 325 0</inkml:trace>
  <inkml:trace contextRef="#ctx0" brushRef="#br0" timeOffset="187013.222">11395 13694 105 0,'0'-4'800'15,"-5"2"215"-15,5 0 142 0,-4-2 110 0,4 2-22 16,-6-1-302-16,6 3-282 0,0-3-174 16,0 1-107-16,0-1-249 0,6 3-131 0,-2-3 0 15,1 0 0-15,5 3 0 0,0-3 0 16,-1 3 0-16,2-2 0 0,-1 2 0 15,4 0 0-15,-4 0 0 0,4-3 0 0,-4 3-340 16,1 0-316-16,-2 3-214 0,1-3-215 16,-5 2-86-16,-1-2 2 0,2 3 97 15,-2 3 183-15,1-3 250 0</inkml:trace>
  <inkml:trace contextRef="#ctx0" brushRef="#br0" timeOffset="187194.739">11513 13702 390 0,'-9'6'913'0,"-2"-4"205"0,1 4 152 16,1 0 122-16,4-1-163 0,-5-3-290 0,0 4-267 15,6-3-404-15,-2 2-268 0,6-2 0 16,0 0 0-16,0-1 0 0,0 1 0 0,6-3 0 16,-2 3 0-16,6 0 0 0,-5-3 0 15,5 0 0-15,-1 3 0 0,6-3 0 16,-5 0 0-16,0-3 0 0,4 3-735 0,1 0-304 16,0-3-199-16,-1 0-27 0,1 0 73 15,5 1 157-15,-5-4 164 0,4 4 269 0</inkml:trace>
  <inkml:trace contextRef="#ctx0" brushRef="#br0" timeOffset="187525.103">11983 13553 119 0,'-4'0'683'0,"-6"0"230"0,5-3 158 16,0 3 119-16,-5 0-64 0,6 0-189 0,-1 0-190 16,0-3-169-16,5 3-101 0,-5-2-127 15,5-1-350-15,5-3 0 0,-5 4 0 0,10-1 0 0,-6-3 0 16,1 4 0-16,5-4 0 0,5 3 0 15,-5-3 0-15,9 4 0 0,-4 2 0 0,0 0 0 16,-1 0 0-16,6 0 0 0,0 2 0 16,-1-2 0-16,-4 4-984 0,4-2-432 0,2 1-33 15,-2 0 67-15,0-3 122 0,1-3 268 0,0 0 441 16</inkml:trace>
  <inkml:trace contextRef="#ctx0" brushRef="#br0" timeOffset="188246.217">12518 13213 293 0,'-4'0'657'0,"-2"-2"163"0,1 2 156 0,1-3 82 16,-2 0-152-16,2 3-162 0,4-5-144 16,0 2-122-16,0-3-119 0,0 1-78 0,0-1-41 15,4-1-22-15,2 1-16 0,-2-3-15 0,7 1-18 16,-2 0-166-16,1 0-3 0,5 2 0 16,-1-2 0-16,1 2 0 0,5 4 0 0,-6-1 0 15,1 3 0-15,4 0 0 0,-4 0 0 0,0 3 0 16,-5-1 0-16,0 4 0 0,-1-1 0 0,-3 1 0 15,-2 2-54-15,-4-2-150 0,0 2-13 0,0 0-9 16,-4 1-15-16,-6-2-23 0,0 2-29 16,0-4-18-16,0 1 3 0,-5 0 21 0,1-4 38 15,-1 1 56-15,0 0 72 0,1-1 75 16,-6-2 87-16,5 0 85 0,1 0 75 0,-1 0 47 16,0-2 31-16,0 2 9 0,5 0-21 0,1 0-41 15,-1 0-42-15,5 0-21 0,0 2-10 0,0-2 1 16,5 6 1-16,0-3 6 0,0 2 14 0,5 3 14 15,0 4-185-15,0-1-4 16,0-1 0-16,0 4 0 0,4 3 0 0,-3-3 0 16,3 3 0-16,-3-4 0 0,-2 1 0 0,6 0 0 15,-5-4 0-15,0-1 0 0,0-1 0 0,0-2 0 16,5-1 0-16,-6-2 0 0,1-3 0 0,0 0 0 16,0-3 0-16,0 1 0 0,0-4 0 15,0 3 0-15,0-2 0 0,5-1 0 0,-6 0 0 16,6 2 0-16,0 1 0 0,0 0 0 0,4 0 0 15,-3 0 0-15,3 3 0 0,1 0 0 0,-6 3 0 16,1 0 0-16,0 3 0 0,0-2 0 16,0 2 0-16,-6 2 0 0,-4 1 0 0,6-1 0 15,-6 3 0-15,-6 0 0 0,2 0 0 0,-1 0 0 16,-5 3 0-16,0-3 0 0,1 0 0 16,-1 3 0-16,-5-3 0 0,-4-3 0 0,4 1 0 15,-5-1 0-15,5-3 0 0,-4 1 0 0,-1-3 0 16,1 0 0-16,4-3 0 0,-5 0 0 15,5 0-418-15,0-3-183 0,6 0-191 0,-1 0-222 16,0 0-118-16,5 3-20 0,1-2 73 16,4-1 156-16,0 3 237 0</inkml:trace>
  <inkml:trace contextRef="#ctx0" brushRef="#br0" timeOffset="188527.459">12430 13608 172 0,'-5'3'767'0,"-5"0"224"0,5-3 157 16,0 2 126-16,0-2-67 0,-5 3-223 15,6 0-240-15,4 0-168 0,-5-3-248 0,5 2-328 16,0-2 0-16,5 3 0 0,-1-3 0 0,6 0 0 16,0 0 0-16,5 0 0 0,5 0 0 0,-1-3 0 15,1 3 0-15,4-2 0 0,6 2 0 16,-6-3 0-16,6 0 0 0,-1 0 0 0,1 3 0 15,-1-2 0-15,1-1 0 0,-1 3 0 0,-5-3 0 16,1 3 0-16,-1-3 0 0,-4 1 0 16,0 2 0-16,-6-4 0 0,1 2-896 0,-5 2-424 15,-1 0-45-15,-3 0 45 0,-2 0 108 0,1 2 198 16,-5 2 295-16</inkml:trace>
  <inkml:trace contextRef="#ctx0" brushRef="#br0" timeOffset="188944.119">12719 13710 185 0,'-19'8'836'0,"4"-2"200"0,0-1 132 16,0 1 106-16,1 0-63 0,-1-4-298 0,5 1-288 16,1 0-162-16,-1-1-95 0,5-2-256 15,5 0-112-15,-5-2 0 0,10-1 0 0,0 0 0 16,-1 1 0-16,2-1 0 0,3-3 0 15,1 3 0-15,0 1 0 0,5 2 0 16,-6-3 0-16,1 3 0 0,0 3 0 0,0-3 0 16,0 5 0-16,-6 1 0 0,2-1 0 15,-2 3 0-15,-4 4 0 0,0-4 0 0,0 3 0 16,-4 3 0-16,-6-3 0 0,5 2 0 16,-5 1 0-16,5-3 0 0,-5 3 0 15,0 0 0-15,5-3 0 0,1-1 0 0,-6-1 0 16,10 2 0-16,-5-5 0 0,5 0 0 15,0-1 0-15,0-3 0 0,5 1 0 0,-1 0 0 16,6-3 0-16,1-3 0 0,-2 0 0 16,1 1 0-16,5-1 0 0,-1 1 0 15,6-4 0-15,-6 3 0 0,7-2 0 0,-2 2 0 16,0-3 0-16,1 3 0 0,0 1-620 0,-5-2-577 16,4 4-122-16,-4-2-5 0,4 0 66 15,-4 2 146-15,0-3 263 0,5 0 390 16</inkml:trace>
  <inkml:trace contextRef="#ctx0" brushRef="#br0" timeOffset="140984.802">16838 12604 278 0,'0'0'670'0,"-4"-3"176"0,-2 1 152 15,2 2 84-15,-1 0-169 0,-1-3-170 16,6 3-156-16,-4 0-153 0,4 0-139 0,-5-3-88 16,5 3-56-16,5 0-38 0,-1 0-27 0,2 0-16 15,3-3-9-15,6 3-9 0,0 0-12 16,-1 0-12-16,6 0-9 0,0 0-7 16,-1 0-2-16,6 0-18 0,-1 0-36 0,-4 3-44 15,4 0-53-15,-4-3-72 0,0 3-124 0,-5 2-141 16,-1-2-153-16,1-1-144 0,-6 1-135 15,1 0-74-15,0 3 47 0,-5-4 114 0,-5 4 164 16,0-4 175-16</inkml:trace>
  <inkml:trace contextRef="#ctx0" brushRef="#br0" timeOffset="141179.284">17034 12657 297 0,'-19'-4'520'0,"-1"2"118"0,0-1 121 0,1 0 34 16,-1 1-33-16,1 2-68 0,4-4-72 0,0 2-80 15,5 2-95-15,1-2-119 0,3 2-114 16,2 0-62-16,-1-4-31 0,5 4-18 0,0 0-10 15,5 0-2-15,-1 0-1 0,6 0-6 0,0 0-12 16,5 0-19-16,0 4-13 0,0-4-13 16,4 0-11-16,6 0-35 0,-6 0-51 15,1 0-74-15,4 0-141 0,-4-4-216 0,0 2-257 16,-1-1-239-16,-4-2-98 0,4 2-1 0,-4-3 97 16,-5 1 193-16,5-3 247 0</inkml:trace>
  <inkml:trace contextRef="#ctx0" brushRef="#br0" timeOffset="141427.619">17059 12508 288 0,'-25'-6'561'0,"-4"0"104"0,4 3 112 0,-4-2 78 15,5 3-103-15,-1-1-112 0,0 3-84 16,6 0-80-16,-5 3-90 0,3-1-109 0,7 1-84 16,-6 2-41-16,6 4-18 0,-1-1-4 15,0 3 3-15,5 3-1 0,1 2 1 0,3 1 1 16,2-1-2-16,-1 4-7 0,5-1-12 0,0 3-15 15,9 1-18-15,-3-2-19 0,3-1-14 16,6 2-13-16,5-3-10 0,-1-3-8 0,6-2-26 16,5-3-44-16,-2-2-58 0,2-4-76 15,5-2-123-15,3-6-212 0,-3 0-260 0,-5-5-255 16,4 0-101-16,-5-6-9 0,1 1 75 16,-1-1 190-16,-5-4 269 0</inkml:trace>
  <inkml:trace contextRef="#ctx0" brushRef="#br0" timeOffset="141649.384">17201 12518 411 0,'-10'-10'835'0,"1"-2"166"16,-1 4 113-16,5 0 81 0,-5-1-246 0,5 4-245 15,5-4-215-15,0 5-130 0,5-2-81 16,-1 3-52-16,7 0-28 0,-1 1-16 16,4 2-20-16,1 2-74 0,0 4-88 0,0 2 0 15,4 0 0-15,-4 6 0 0,-1 0 0 0,1 5 0 16,0 3 0-16,-6 0 0 0,1 6 0 15,-5-1 0-15,0 1 0 0,0 0 0 0,-5-1 0 16,5 1-283-16,-5-3-105 0,0-1-152 0,0-4-213 16,-5-4-260-16,5-2-105 0,0-6-19 15,-5-2 63-15,5-6 153 0,5-6 250 16</inkml:trace>
  <inkml:trace contextRef="#ctx0" brushRef="#br0" timeOffset="142117.686">17583 12491 159 0,'0'-3'840'0,"6"-2"208"16,-6 2 145-16,0 0 113 0,0 0-34 0,0 0-303 15,0 3-289-15,0 0-166 0,4-2-304 16,1 4-210-16,0-2 0 0,0 6 0 16,0 0 0-16,0 2 0 0,0 3 0 0,-1 0 0 15,2 6 0-15,-2-1 0 0,1 3 0 0,1 3 0 16,-6 0 0-16,4 0 0 0,-4 0 0 15,0-2 0-15,5-1 0 0,-5 1 0 0,0-6 0 16,0-1 0-16,0-2 0 0,0-3 0 0,0-2 0 16,5-1 0-16,-5-5 0 0,5-3 0 15,-5-1 0-15,5-8 0 0,0-2 0 16,0-2-197-16,-1-4-54 0,6 1 40 0,-5-3 44 16,5-2 46-16,-5 1 36 0,5-2 35 15,-6 3 30-15,7 3 27 0,-7-1 27 0,1 4 29 16,-5 2 33-16,5 1 38 0,-5 4 34 15,0 1 26-15,0 3 17 0,0-1-16 0,0 6-195 16,0 2 0-16,-5 2 0 0,0 4 0 0,1 0 0 16,4 3 0-16,-6 3 0 0,1 2 0 15,5 1 0-15,0 2 0 0,-4 1 0 0,8 2 0 16,-4-3 0-16,5 1 0 0,1-2 0 16,3 0 0-16,1-2 0 0,0-3 0 0,-1-1 0 15,6-4 0-15,0 0 0 0,-1-2 0 0,1-4 0 16,5-2 0-16,-5 0-421 0,0-6-569 15,0 2-210-15,-1-5-60 0,0 1 23 0,1-6 100 16,0-3 187-16,-5 1 275 0</inkml:trace>
  <inkml:trace contextRef="#ctx0" brushRef="#br0" timeOffset="142482.71">17897 12337 112 0,'-9'-17'659'0,"-1"3"228"16,5 0 167-16,-5 1 112 0,5 1-85 0,0 1-173 15,0 0-186-15,1 3-175 0,4 0-124 16,0 0-77-16,0 0-60 0,0 2-286 0,4 0 0 16,1 1 0-16,0-1 0 0,5 4 0 0,-5-1 0 15,4 3 0-15,1-3 0 0,1 6 0 16,-7-3 0-16,6 5 0 0,-5-2 0 0,4 5 0 16,-3-2 0-16,-2 4 0 0,1-1 0 15,-5 5 0-15,0-3 0 0,0 3 0 0,0 0 0 16,-5-1 0-16,1 1 0 0,-2 0 0 15,2 0 0-15,-1-4 0 0,-5 2 0 0,5-4 0 16,1 0 0-16,-2-2 0 0,1-1 0 16,5 1 0-16,-4-3 0 0,4 0 0 0,0-1 0 15,0 1 0-15,4-1 0 0,-4-2 0 16,11 3 0-16,-7-3 0 0,11-3 0 0,-6 3 0 16,6 0 0-16,0 0 0 0,-1-2 0 15,1 2 0-15,0 0-193 0,0 0-109 0,5 0-59 16,-1-3-141-16,1 3-207 0,0 0-251 0,-6 0-127 15,6 0-52-15,-1-2 50 0,-4 2 171 16,4 2 262-16</inkml:trace>
  <inkml:trace contextRef="#ctx0" brushRef="#br0" timeOffset="142812.862">18216 12618 225 0,'-5'5'780'0,"0"-2"207"16,0 0 147-16,-4-1 115 0,3 2-102 0,-3-4-197 15,9 0-212-15,-5 0-144 0,0 0-207 0,0-4-387 16,5 4 0-16,0-2 0 0,0-1 0 0,0 3 0 15,5-5 0-15,0 2 0 0,0 0 0 16,0 0 0-16,5 3 0 0,-1-3 0 0,1 1 0 16,5 2 0-16,-5 0 0 0,5-3 0 0,-1 3 0 15,1 0 0-15,0 0 0 0,0 3 0 16,-1-3 0-16,1 0 0 0,-6 2-1156 0,6 1-311 16,-5-3 18-16,9 0 88 0,-4 0 153 15,5-5 272-15,0 2 428 0</inkml:trace>
  <inkml:trace contextRef="#ctx0" brushRef="#br0" timeOffset="143576.97">18711 12430 61 0,'0'0'279'16,"0"0"52"-16,-5-2 15 0,5-1 0 15,-4 0-1-15,4 0 9 0,0 1 28 0,0-1 35 16,0 0 56-16,0-3 63 0,0 3 31 0,0 1-7 15,0-3-31-15,0-1-49 0,0 3-69 16,0-3-83-16,0 1-61 0,0 0-34 0,4-1-22 16,-4 0-17-16,5 1-26 0,0-1-22 0,0 3-21 15,0-1-23-15,5 1-102 0,0 3 0 16,-5 0 0-16,5 0 0 0,-1 3 0 0,1 1 0 16,-1 5 0-16,1 2 0 0,-5 0 0 15,1 3 0-15,-2 5 0 0,1 1 0 0,-5-1 0 16,-5 5 0-16,5-2 0 0,-4 3 0 15,-2 1 0-15,-3-2 0 0,-1-2 0 0,0 0 0 16,0 1 0-16,-4-5 0 0,4 0 0 0,-5-5 0 16,0 1 0-16,0-3 0 0,-4-6 0 15,4 1 0-15,0-4 0 0,1-2 0 0,-1-2 0 16,-4-4 0-16,9-2 0 0,-5 0 0 16,10 0 0-16,-5-4 0 0,5 1 0 15,5 1 0-15,0-2 0 0,0 2 0 0,5-2 0 16,1 1 0-16,-2 3 0 0,6 0 0 0,0-1 0 15,0 4 0-15,-1 2 0 0,6 3 0 16,-5 0 0-16,4 3 0 0,1 2 0 0,0 1 0 16,0 0 0-16,-1 4 0 0,6-1 0 0,-5-1 0 15,-1 3 0-15,1-3 0 0,0 0 0 16,-1 1 0-16,1 0 0 0,0-2-379 16,-5-1-383-16,5 0-297 0,-6-1-144 0,6 0-29 15,-5 1 43-15,5-3 133 0,-1 0 255 0,1-1 343 16</inkml:trace>
  <inkml:trace contextRef="#ctx0" brushRef="#br0" timeOffset="143734.536">19025 12667 722 0,'-5'-2'1026'15,"0"-1"156"-15,0 0 126 0,-5-3 106 16,6 4-334-16,-1-4-357 0,5 4-213 0,-5-2-284 16,5 0-226-16,0 0 0 0,5 2 0 15,-5 2 0-15,5-3 0 0,-1 3-78 0,2 0-385 16,-2 0-267-16,6 0-332 0,-5-3-135 15,0 1-31-15,5-1 40 0,0-3 139 0,-1-2 269 16,6-3 365-16</inkml:trace>
  <inkml:trace contextRef="#ctx0" brushRef="#br0" timeOffset="144247.678">19202 12295 133 0,'-5'0'605'0,"5"-3"166"15,-5 3 164-15,5 0 126 0,-5-3-107 0,5 1-170 16,0-1-149-16,0 0-118 0,-5 1-114 16,5-4-77-16,0 3-31 0,5-2-3 0,-5 2 2 15,0-3-108-15,5 1-186 0,0-1 0 0,0 1 0 16,-1 2 0-16,1-3 0 0,5 4 0 15,0-3 0-15,-5 2 0 0,5-1 0 0,5 4 0 16,-6 0 0-16,1 0 0 0,0 4 0 16,-1-1 0-16,1 2 0 0,-5 1 0 0,1 2 0 15,-2 2 0-15,-4 2 0 0,0-1 0 0,0 2 0 16,-4 2 0-16,4-2 0 0,-11 1 0 16,7-3 0-16,-2 3 0 0,-3-3 0 0,4-3 0 15,0 0 0-15,0-2 0 0,-5 0 0 16,6-4 0-16,4 1 0 0,-6-1 0 0,6-2 0 15,6 0 0-15,-6-2 0 0,9-1 0 16,-4 1 0-16,5-1 0 0,0 0 0 0,0 0 0 16,5 0 0-16,-1 3 0 0,-4 0 0 15,4 0 0-15,-4 3 0 0,0 0-3947 16,0 3 3974-16,-5-1-11 0,0 3-10 16,0 3 15-16,-5 0-24 15,-5 3 9-15,5-1 1 0,-10 1-4 16,0 1 10-16,0-5-18 0,0 2-4 15,-4-2-131-15,-1-2-284 16,0-2-201-16,0 0-57 0,1 0-547 16</inkml:trace>
  <inkml:trace contextRef="#ctx0" brushRef="#br0" timeOffset="145050.578">19280 12631 42 0,'-5'4'357'15,"0"-4"80"-15,0 0 76 0,1 2 19 0,-6-2-24 16,5 0-2-16,-1 0 17 0,2 2 35 16,-1-2 20-16,0 0-20 0,0 0-34 0,0 4-46 15,0-4-49-15,-4 0-57 0,4 0-36 16,0 0-5-16,5 0 5 0,-5 0-63 0,5 0-273 16,-5 0 0-16,5 0 0 0,0 0 0 15,0 0 0-15,5 0 0 0,0 2 0 0,0-2 0 16,4 0 0-16,1 3 0 0,5 0 0 0,0-3 0 15,0 2 0-15,4-2 0 0,6 0 0 16,-6-2 0-16,6-1 0 0,-1 0 0 0,-4 1 0 16,4-2 0-16,-4 2 0 0,0 0 0 0,-1-2-242 15,-4 4-421-15,0-2-156 0,-5 2-219 16,4 0-102-16,-4 0-14 0,0 0 59 16,-6 2 154-16,7 2 232 0</inkml:trace>
  <inkml:trace contextRef="#ctx0" brushRef="#br0" timeOffset="145595.123">19364 12789 495 0,'-10'2'749'0,"5"1"178"15,-5 0 140-15,0 0 6 0,5-3-175 0,-5 0-175 16,5-3-160-16,1 3-138 0,4-3-106 15,0 0-61-15,0-2-32 0,0 2-15 0,4-2-9 16,7-1-147-16,-7 3-55 0,6-2 0 0,0 3 0 16,0-2 0-16,4 2 0 0,-4 2 0 15,5 0 0-15,-5 2 0 0,4 2 0 16,1-2 0-16,-5 3 0 0,-1 1 0 0,1 0 0 16,0 2 0-16,-5 3 0 0,0-3 0 0,-5 3 0 15,0 3 0-15,0 0 0 0,-5-1 0 16,0 4 0-16,0-3 0 0,-4 3 0 0,-1 2 0 15,0-2 0-15,0-1 0 0,-4 0 0 0,-1-2 0 16,0 0 0-16,5-3 0 0,-5-3 0 16,1 0 0-16,-1-5 0 0,0 0 0 0,0 0 0 15,1-6 0-15,-1 0 0 0,6 0 0 0,-1-2 0 16,-1 0 0-16,7-4 0 0,-1 4 0 16,0-3 0-16,10-1 0 0,-5 1 0 15,5-3 0-15,-1 3 0 0,7-3 0 0,-1-1 0 16,-1 4 0-16,1 0 0 0,5 0 0 0,-5 2 0 15,5 0 0-15,-6 4 0 0,6 2 0 16,-1 0 0-16,-4 2 0 0,5 2 0 0,-5 1 0 16,5 0 0-16,0 4 0 0,-6-1 0 0,6 1 0 15,-1-1 0-15,1-3 0 0,0 4 0 16,0-7 0-16,4 3 0 0,-4-5 0 0,-1 3 0 16,1-6-127-16,0 3-300 0,5-2-9 15,-5-3-132-15,4-1-232 0,-4 0-194 0,0-4-75 16,4-2-38-16,-4 1 40 0,4-6 197 15,-4 1 310-15</inkml:trace>
  <inkml:trace contextRef="#ctx0" brushRef="#br0" timeOffset="146099.775">19716 12463 579 0,'-4'-6'825'0,"-2"4"178"15,2 2 125-15,-1-2-1 0,0 2-177 16,5-4-177-16,-5 2-169 0,5 2-128 0,-5-3-75 16,5 3-76-16,5-3-325 0,-5 1 0 15,5-2 0-15,0 2 0 0,4 2 0 0,-3 0 0 16,3 2 0-16,-3 2 0 0,3 1 0 16,1 4 0-16,0 1 0 0,-5 1 0 0,5 6 0 15,-6 0 0-15,1 1 0 0,-5 4 0 0,5 1 0 16,-5-4 0-16,0 3 0 0,5-3 0 15,-5-2 0-15,0-3 0 0,0-5 0 0,0 1 0 16,0-7 0-16,0 0 0 0,0-6 0 0,0-6 0 16,0 1 0-16,5-6 0 0,0-2 0 15,-5 0 0-15,5-1 0 0,5-3 0 16,-5 4 0-16,-1-4 0 0,6 4 0 0,-5 2 0 16,0 1 0-16,0-1 0 0,-5 3 0 15,5 2 0-15,-1 4 0 0,-4 0 0 0,0-1 0 16,0 4 0-16,0 2 0 0,0 0 0 15,0 2 0-15,-4 4 0 0,4-1 0 0,-5 3 0 16,5 4 0-16,-5-2 0 0,5 4 0 0,0 0 0 16,0 2 0-16,0-2 0 0,5 3 0 15,0-4 0-15,-1-1 0 0,6-1 0 0,0-3 0 16,5 0 0-16,0 0 0 0,0-4 0 16,-1 0 0-16,1 0 0 0,0-2 0 0,0 1 0 15,-1 0 0-15,1-1-505 0,4 2-367 0,-4-4-253 16,0 2-79-16,0-2 0 0,4 0 44 15,-4-2 138-15,4-2 287 0</inkml:trace>
  <inkml:trace contextRef="#ctx0" brushRef="#br0" timeOffset="146538.048">20231 12530 263 0,'0'0'528'16,"-4"-4"127"-16,4 4 139 0,0-2 49 0,0 2-17 15,-5 0-59-15,5 0-73 0,0 0-75 16,0 0-83-16,0 0-86 0,0 0-62 16,0 0-28-16,5 0-9 0,-5 0-234 0,10 0-117 15,-6 0 0-15,6 0 0 0,0 0 0 0,4 0 0 16,1 0 0-16,4 0 0 0,2-3 0 15,-2 0 0-15,0 3 0 0,6-2 0 0,-5 2 0 16,0 0 0-16,-1-3 0 0,0 3-16 0,-4 0-572 16,0 0-101-16,-5 0-101 0,-5 3-91 15,-1-3-80-15,2 2-61 0,-6-2 56 16,-6 3 128-16,6-3 163 0,-9 0 171 0</inkml:trace>
  <inkml:trace contextRef="#ctx0" brushRef="#br0" timeOffset="146703.606">20433 12477 592 0,'-10'-8'873'0,"0"0"173"0,0 2 127 0,0-2 11 15,0 2-157-15,1 4-198 0,3-4-200 0,-3 3-133 16,9 3-154-16,-5 0-342 0,5 3 0 16,0 3 0-16,0 2 0 0,0 0 0 15,5 6 0-15,-5 0 0 0,5 2 0 0,-1 1 0 16,2-1 0-16,-2 4 0 0,1-4 0 0,1 3 0 16,-2-2-234-16,1 0-684 0,0-1-281 15,0 0-96-15,0-4 9 0,0-2 77 16,4-1 182-16,1-6 328 0</inkml:trace>
  <inkml:trace contextRef="#ctx0" brushRef="#br0" timeOffset="147961.693">20942 12334 18 0,'0'-3'420'0,"0"3"97"16,0-5 86-16,5 2 60 0,-5 0-44 15,0-2-45-15,0-2-27 0,5 0-12 0,-5 1-25 16,0-2-43-16,0 2-54 0,5-2-58 0,-10 0-61 16,5-1-57-16,0 2-37 0,-5-2-24 15,0 4-19-15,0-1-22 0,-5 1-20 0,1-2-20 16,-1 7-16-16,1-2-15 0,-6 4-14 16,0 2-11-16,-5 1-8 0,5 0-5 0,-4 7-4 15,4-4 3-15,0 6 9 0,1-3 12 16,-1 2 10-16,5 4 12 0,5-3-67 0,1 3-1 15,4 2 0-15,4-3 0 0,1 1 0 16,0-1 0-16,10-2 0 0,-6 0 0 0,6-6 0 16,0 0 0-16,5-2 0 0,-5-4 0 15,4-4 0-15,0 0 0 0,-4-4 0 0,5-2 0 16,-6-3 0-16,-4-3 0 0,5 0 0 16,-5 0 0-16,-5 0 0 0,-1 0 0 0,2 0 0 15,-6 1 0-15,0-1 0 0,0 1 0 0,-6 1 0 16,2-1 0-16,-1 1 0 0,-5 1 0 15,5 4 0-15,-5-2 0 0,0 0 0 0,6 4 0 16,-1 0 0-16,0 1 0 0,0 4 0 0,5 0 0 16,-5 0 0-16,5 7 0 0,0-2 0 15,5 3 0-15,-5 0 0 0,5 3 0 0,0 3 0 16,0 0 0-16,-1 3 0 0,2-3 0 16,3 2 0-16,-4 3 0 0,5-2 0 0,-5-1 0 15,0 1 0-15,-1 2 0 0,2-3 0 16,-1 2 0-16,-5-5 0 0,0 4 0 0,0-4 0 15,-5 4 0-15,5-4 0 0,-10 1 0 16,5 0 0-16,-5 0 0 0,-5-3 0 0,5-3 0 16,-4 1 0-16,0-1 0 0,-7-5 0 15,7 2 0-15,-1-5 0 0,0 0 0 0,1-3 0 16,-1 3 0-16,0-2 0 0,6-4 0 0,-1 4-193 16,5-1-246-16,0-3-150 0,0 3-186 15,5 0-228-15,0 1-109 0,0-1-14 16,5-2 71-16,0 5 163 0,0-3 228 0</inkml:trace>
  <inkml:trace contextRef="#ctx0" brushRef="#br0" timeOffset="148282.834">20731 12626 480 0,'-9'5'727'0,"-1"-1"158"16,0 0 144-16,5 2 25 0,-4-3-174 0,3 2-164 15,2-1-141-15,-1-2-112 0,5 1-98 16,-5-3-52-16,10 3-22 0,-5-1 1 0,5 2-171 16,-1-4-121-16,6 2 0 0,5-2 0 15,-6 0 0-15,6 0 0 0,5 0 0 0,0 0 0 16,-1-2 0-16,6 2 0 0,0-4 0 16,-6 4 0-16,6-2 0 0,4-1 0 0,-9 3 0 15,4 0 0-15,1-3 0 0,-1 3 0 0,-4 0 0 16,-1-2 0-16,-4 2 0 0,5-4 0 15,-11 4 0-15,6 0 0 0,-5 0 0 0,0 0 0 16,-5 0 0-16,-1 0 0 0,1 0-234 0,-5 0-373 16,0 0-161-16,-5 4-178 0,1-2-156 15,-1-2-46-15,-5 3 51 0,5-3 138 16,0 0 216-16,0 3 248 0</inkml:trace>
  <inkml:trace contextRef="#ctx0" brushRef="#br0" timeOffset="149045.797">20927 12853 180 0,'0'0'468'0,"6"-4"93"0,-6 4 82 0,0-2 13 16,0-1-51-16,4 0-44 0,-4 1-17 15,5 2-9-15,-5-3-22 0,5 0-35 0,-5 0-40 16,0 0-36-16,5 1-41 0,-5-1-23 0,0 0-7 15,0 3-1-15,0-2-83 0,0 2-247 16,0-4 0-16,0 4 0 0,0 0 0 16,0 4 0-16,-5-2 0 0,0 1 0 0,0 2 0 15,1 4 0-15,-6-1 0 0,5 3 0 0,-5 0 0 16,1 3 0-16,-1-3 0 0,-1 0 0 16,7 3 0-16,-6-3 0 0,5-3 0 0,0 1 0 15,0-1 0-15,5 0 0 0,0-2 0 16,0-1 0-16,0-3 0 0,0 1 0 0,5 3 0 15,0-3 0-15,5-3 0 0,-5 0 0 16,5 2 0-16,5-2 0 0,-6-2 0 0,6 2 0 16,-1-3 0-16,1 3 0 0,4-3 0 0,2 0 0 15,-7 3 0-15,6-3 0 0,-1 3 0 16,1 0 0-16,-5-2 0 0,4 2 0 0,-4 0 0 16,0 0 0-16,0 2 0 0,-1-2 0 15,-4 3-49-15,0-3-246 0,0 3 21 0,-6-3 24 16,1 0 18-16,0-3 10 0,-5 3 6 15,0-5 5-15,0 2 11 0,0-2 18 0,-5-1 27 16,0 1 35-16,5-1 39 0,-4 0 47 0,-2-2 50 16,2 3 62-16,-6-1 51 0,5 1 37 15,0-1 30-15,0 0 23 0,0 1 7 0,1 2-8 16,-2-2 0-16,1 2 11 16,1 3 18-16,4-3 16 0,-5 3 8 0,5 0-226 15,-5 0-45-15,5 3 0 0,0 0 0 0,0 2 0 16,0 1 0-16,0 2 0 0,0 3 0 0,0 0 0 15,5 3 0-15,-5 0 0 0,5 2 0 16,-1 1 0-16,-4 2 0 0,5 0 0 0,1-2 0 16,-6 2 0-16,4 0 0 0,-4 1 0 0,5-1 0 15,-5-2 0-15,0 2-967 0,-5-3-318 16,5-2-75-16,-4 0 38 0,4-3 97 0,-6 0 213 16,6-5 314-16</inkml:trace>
  <inkml:trace contextRef="#ctx0" brushRef="#br0" timeOffset="151752.151">21482 12604 132 0,'0'3'319'0,"-5"-1"38"16,5-2 5-16,-5 3-62 0,5 0-71 0,-5-3-47 16,5 3-30-16,0-3-14 0,-5 3 2 15,5-3 8-15,0 0 13 0,0 0 22 0,0 0 29 16,0 0 37-16,0 0 48 0,0-3 62 16,-5 3 71-16,5 0 40 0,0 0 2 0,-5-3-25 15,0 3-49-15,1 0-70 0,-2 0-92 16,2 0-60-16,-1-3-33 0,0 3-17 0,0 0-11 15,0 0-8-15,5 0-8 0,-5-3-13 0,5 3-15 16,-5 0-15-16,5-2-12 0,0 2-10 16,0-3-2-16,5 0 5 0,-5 1 9 0,5-1 11 15,0 0 11-15,0 0 8 0,0 3 2 16,0-3-39-16,5 3-39 0,-1 0 0 0,1 0 0 16,5 3 0-16,-5-3 0 0,5 3 0 15,-6 0 0-15,6 0 0 0,-1-1 0 0,1 1 0 16,0 0 0-16,0-3-193 0,-1 2-102 15,1-2-137-15,-5 3-176 0,5-3-184 0,-6-3-202 16,1 3-103-16,-5 3-2 0,5-3 99 16,-5 0 184-16,0 3 218 0</inkml:trace>
  <inkml:trace contextRef="#ctx0" brushRef="#br0" timeOffset="152435.49">21516 12502 253 0,'0'0'477'0,"-5"-3"87"0,5 3 85 0,0-3-9 16,-5 3-36-16,5-3-15 0,0 1-2 16,0-1-18-16,-4 3-35 0,4-2-60 0,0-1-73 15,0 3-94-15,0 0-83 0,0 0-53 0,0 0-32 16,0 3-19-16,0-1-12 0,0 3-10 15,0 1-7-15,4 3-9 0,-4-1-11 0,5 2-15 16,0 2-12-16,-5-2-11 0,5 4-10 16,-5 3-8-16,5 0-8 0,-5 2-27 0,0 3-37 15,0-2-53-15,0 1-68 0,0 1-139 16,0 0-198-16,0-2-249 0,-5 0-253 16,5-4-101-16,0 0-15 0,5-2 97 0,-5-3 180 15,5-3 257-15</inkml:trace>
  <inkml:trace contextRef="#ctx0" brushRef="#br0" timeOffset="165366.877">21859 12231 42 0,'0'0'482'0,"-5"0"101"15,5 0 80-15,-4 0 84 0,4-2-79 0,-6 2-91 16,6 0-67-16,0-3-48 0,-4 3-42 16,4-2-58-16,0-1-68 0,0-3-67 0,4 1-54 15,-4 2-41-15,6-3-25 0,-6-2-17 16,4 3-14-16,-4-1-10 0,5 0-12 15,0 4-9-15,0-4-9 0,0 4-5 0,0 2-4 16,0 0-5-16,5 0-3 0,-5 2-4 0,-1 1-1 16,6 0-5-16,-5 2-2 0,0 1 1 0,5-1-3 15,-5 3 2-15,-5 1 5 0,5-1 4 16,-5 1 5-16,0 2 4 0,0-1 6 16,0 1 2-16,-5 3 0 0,0-3-1 0,0 0-4 15,0 3-3-15,0-5-4 0,0 2-6 0,1-3-5 16,-6-2-3-16,5 1-4 0,5-4 1 15,-6 3-2-15,2-4-2 0,4-2-1 0,-5 3-2 16,5-3-1-16,0 0 0 0,0 0-1 16,0-3 0-16,5 3 4 0,-1-2 1 0,2-1 0 15,3 0 0-15,1 0 0 0,0 0 2 16,0 1 0-16,0 0 0 0,0 2 0 0,5-3-1 16,-6 3-1-16,1 3 1 0,-1-3 0 0,1 2 1 15,-5 0 0-15,5 1 2 0,-5 3 1 16,0-1 1-16,-5 4 2 0,0-4-1 15,0 3 3-15,0 4 4 0,0-4 6 0,-10 3 6 16,5 0 8-16,-5 0 6 0,0 0 5 16,1 0 2-16,-1 0-4 0,1 0-5 0,-6 0-6 15,0-3-7-15,0 1-8 0,1-4-5 0,4 1-6 16,-5-4-5-16,5 1-2 0,0 0-3 16,0-3-11-16,0 0-20 0,6 0-32 0,-1 0-33 15,5-3-38-15,-5 3-45 0,5-3-62 0,0 1-93 16,5-1-113-16,0 3-142 0,-5-3-145 15,10 3-168-15,-6-2-55 0,1 2 45 16,5 0 108-16,0 0 159 0,-1 2 171 0</inkml:trace>
  <inkml:trace contextRef="#ctx0" brushRef="#br0" timeOffset="165700.987">21879 12648 213 0,'-10'5'602'0,"0"-5"117"0,1 0 112 0,3 4 123 16,-3-4-109-16,4 0-142 0,0 0-110 0,0 0-83 15,0 0-80-15,0 0-103 0,5 0-85 0,-4 0-42 16,4 0-19-16,0 0-14 0,0 0-3 16,0 2 5-16,0-2 6 0,0 0-11 0,4 0-162 15,1 0-2-15,0 3 0 0,5-3 0 0,0 0 0 16,0 0 0-16,4 3 0 0,1-3 0 15,0 2 0-15,0-2 0 0,9 0 0 0,-4 0 0 16,-1 0 0-16,5-2 0 0,1 2 0 16,0-3 0-16,4 3 0 0,-5-3 0 0,1 3 0 15,-5-2 0-15,0-2-179 0,-1 4-200 16,-4 0-88-16,-1 0-110 0,-4 0-113 0,0 0-111 16,-5 0-107-16,0 4-76 0,0-2 42 15,-5 1 120-15,0 2 153 0,0 1 161 0</inkml:trace>
  <inkml:trace contextRef="#ctx0" brushRef="#br0" timeOffset="166218.827">22105 12783 780 0,'-15'3'992'0,"5"-3"121"0,-5 0 80 15,0 0 39-15,5 0-332 0,1 3-310 16,-1-3-184-16,5 0-108 0,0 0-73 0,0 0-68 15,1 0-59-15,-2 2-31 0,6 1-11 0,0 0-2 16,-4 3-24-16,-1 2-30 0,0 0 0 16,0 3 0-16,0 3 0 0,1 0 0 15,-7 0 0-15,1-4 0 0,1 4 0 0,4-2 0 16,-5-2 0-16,5 2 0 0,0-7 0 16,1 4 0-16,-2-7 0 0,2 4 0 0,4-4 0 15,0 1 0-15,0-3 0 0,4 0 0 16,2 3 0-16,-2-3 0 0,6 0 0 0,0-3 0 0,4 3 0 15,1 0 0-15,5-3 0 16,0 3 0-16,-1 0 0 0,6 0 0 0,-6-2 0 16,6 2 0-16,-6 0 0 0,1-3 0 0,0 3 0 15,-5 0-58-15,-1 0-159 0,1 0-4 0,-6 0 7 16,1 0 16-16,-5 0 26 0,5 0 33 16,-10-3 36-16,5 1 33 0,-5-2 32 15,0 2 26-15,0-4 24 0,-5 4 22 0,0-4 23 16,0 0 27-16,-5 1 28 0,5 0 19 0,-4-1 15 15,4 3 9-15,0 0-5 0,5 1-16 16,-5 2-16-16,5 0-17 0,0 2-17 0,0 6-17 16,0 1-11-16,0 2-55 0,0 0-1 15,5 3 0-15,-5 3 0 0,5 2 0 0,-5-3 0 16,0 4 0-16,5-1 0 0,-5 0 0 0,5 0 0 16,-5 3 0-16,4-2-16 0,-4-1-233 15,5 0-165-15,-5-4-228 0,5-2-292 0,-5-2-191 16,5 0-55-16,0-6 22 0,0 1 126 15,0 0 213-15,0-9 308 0</inkml:trace>
  <inkml:trace contextRef="#ctx0" brushRef="#br0" timeOffset="166636.284">22658 12530 348 0,'-9'2'852'16,"3"-2"158"-16,-3 3 97 0,-1-3 70 16,1 0-187-16,-1 0-273 0,5 0-243 0,0 0-137 0,0 0-86 15,5-3-61-15,0 3-54 0,0-2-40 16,5-2-26-16,0 2-11 0,4-4-6 0,1 1-2 16,0 2-6-16,4-2-10 0,1 2-11 0,0 3-8 15,0-3-8-15,5 3-12 0,-5-3-11 16,-1 6-18-16,6-3-36 0,-6 0-52 0,1 3-57 15,0 0-71-15,0 0-110 0,-5 2-136 0,-1-2-138 16,1 5-134-16,-5-2-125 0,-1-1-84 0,-4 4 32 16,0-1 105-16,0 0 150 0,-4 0 169 15</inkml:trace>
  <inkml:trace contextRef="#ctx0" brushRef="#br0" timeOffset="166823.814">22688 12626 498 0,'-10'0'852'16,"0"-3"153"-16,0 1 91 0,1 2 45 15,-1-3-249-15,5 3-256 0,0-3-213 0,0 3-133 16,5-3-77-16,5 0-54 0,0 1-40 0,4-1-27 16,2 0-20-16,3 3-15 0,1-2-15 15,4 2-16-15,-4 0-29 0,5 2-44 0,0-2-56 16,4 3-89-16,-9 0-146 0,5-1-187 0,-1 1-179 16,0 0-138-16,1-3-128 0,0 0-42 0,-1 0 74 15,1-3 152-15,0-2 179 0,-1-1 165 0</inkml:trace>
  <inkml:trace contextRef="#ctx0" brushRef="#br0" timeOffset="167142.96">23100 12430 44 0,'-5'-8'650'0,"0"3"199"0,-5-1 135 16,1 0 92-16,-1 1-54 0,0 2-231 0,0 1-228 16,0-1-174-16,1 0-118 0,3 3-78 15,-3 0-51-15,-1 3-28 0,5 0-11 0,0 2-2 16,0 3 3-16,5 1 6 0,-4 2 5 15,4 2 4-15,0 1 2 0,4-3 1 0,-4 3-3 16,5 2-30-16,0-2-89 0,5 0 0 0,-5-3 0 16,4 2 0-16,1-1 0 0,1-4 0 0,3 0 0 15,-4-2 0-15,4-4 0 0,-4 1 0 0,5-3 0 16,0-3 0-16,-6 1 0 0,1-4 0 0,0-2 0 16,0 0 0-16,0 0 0 0,-6-4 0 15,2 2 0-15,-2-2 0 0,-4 2 0 0,0-2 0 16,-4 2 0-16,-2-2-55 0,-3 1-94 15,-1 1-32-15,0 1-35 0,-5-2-56 0,0 3-94 16,1 0-124-16,-1 2-156 0,0 0-173 0,-4 3-166 16,4 1-42-16,0 2 56 0,6 0 127 15,-6 2 178-15,1 1 210 0</inkml:trace>
  <inkml:trace contextRef="#ctx0" brushRef="#br0" timeOffset="168260.597">16975 13542 374 0,'-4'0'820'0,"-6"0"174"0,-5-3 108 0,5 3 78 15,1 0-216-15,-1 0-233 0,-1 0-213 16,2 0-140-16,4 0-90 0,0 0-68 0,5 0-55 16,0 0-42-16,5-3-34 0,0 1-25 0,10-1-11 15,0 0-7-15,4 0-5 0,10 1-6 16,-4-1-29-16,5 0-6 0,-1 0 0 0,0 1-41 15,0-2-39-15,1 4-36 0,-1 0-45 0,-4-2-41 16,0 2-39-16,-1 0-61 0,-4 0-77 16,-5 2-66-16,-1 2-47 0,-9 1-15 0,4-2 22 15,-9 2 59-15,0 1 95 0,-9-1 96 0,4 1 87 16,-9-1 71-16,-1 1 73 0,-5 0 78 0,0-4 88 16,1 4 100-16,-6-4 102 0,0 1 73 15,-4-3 19-15,0 0-15 0,0 0-44 0,4 0-61 16,0 0-64-16,1 0-49 0,10 0-26 15,-1 0-28-15,0 0-28 0,5 0-27 0,5 0-26 16,5 3-21-16,5 3-18 0,5-1-9 0,-1 0-3 16,1 1-3-16,5 0-8 0,0-4-7 0,0 1-8 15,-1 0-6-15,11 0-16 0,-1-3-25 16,1 2-31-16,4-4-34 0,-5-1-37 0,1 0-33 16,0-2-25-16,-6-3-19 0,-4 2-18 15,0-2-4-15,-5 2 12 0,-1-2 25 0,-9 0 32 16,0-1 45-16,-4 1 61 0,-1 0 71 0,-5-1 63 15,-5 4 41-15,-4-3 29 0,-1 0 20 16,-4-1 1-16,-1 0-18 0,-9 4-29 0,4 0-21 16,-4-1-15-16,-1 1-14 0,6 2-10 0,-5 3-12 15,4 3-6-15,5 0-3 0,1 1-4 0,4 8 0 16,6-1 2-16,0 6 8 0,4-4 7 0,5 4 8 16,5 0 8-16,0-1 6 0,0 4 0 15,5-1-3-15,5 3-9 0,-1 0-10 16,1-3-14-16,5 0-17 0,4 1-37 15,0-1-51-15,6-5-75 0,0 0-150 0,-1-6-250 16,1 0-316-16,4-5-211 0,-4-3-81 0,4-5 4 16,0-1 111-16,-4-2 228 0,0-4 313 15</inkml:trace>
  <inkml:trace contextRef="#ctx0" brushRef="#br0" timeOffset="168479.579">17270 13536 593 0,'-15'-13'963'0,"1"-2"136"16,-1 7 90-16,5-2 60 0,0 1-297 15,5 0-357-15,0 5-215 0,10-2-114 0,-5 3-72 16,10-2-44-16,5 5-24 0,-6 0-7 0,11 0-4 16,-5 5-4-16,4 1-21 0,1 1-90 15,-1 2 0-15,1 2 0 0,0 3 0 0,-1 0 0 16,-4 2 0-16,0-2 0 0,-5 3 0 0,0-1 0 16,-6 0 0-16,1 4 0 0,5-1 0 15,-10-2 0-15,5 2-121 0,0 1-367 0,-5 2-246 16,0-3-324-16,0 0-133 0,-5 0-26 15,5-2 38-15,-5-3 153 0,5-3 254 16</inkml:trace>
  <inkml:trace contextRef="#ctx0" brushRef="#br0" timeOffset="168775.788">17966 13462 471 0,'-5'-6'920'0,"-5"1"147"0,0-1 92 16,0 4 77-16,-4-4-216 0,0 3-328 16,-1 1-216-16,0-1-110 0,0 0-63 0,1 3-52 15,4 0-39-15,-5 3-194 0,5 2-18 16,0 1 0-16,0 2 0 0,6 6 0 0,-6 0 0 16,5 2 0-16,5 0 0 0,0 4 0 15,0-3 0-15,0 2 0 0,5-2 0 0,5 5 0 16,-6-3 0-16,6 0 0 0,0 0 0 15,4 1 0-15,1-1 0 0,5-2 0 0,0-1 0 16,-1 1 0-16,1-6 0 0,0 0 0 16,4 0-885-16,-4-6-362 0,4 1-101 15,-4-6 19-15,4 0 83 0,-4-6 209 0,4 1 302 16</inkml:trace>
  <inkml:trace contextRef="#ctx0" brushRef="#br0" timeOffset="169213.618">18206 13583 221 0,'-5'-8'844'15,"-4"0"194"-15,-1 2 138 0,0 1 108 16,5 2-74-16,-5-3-278 0,5 4-273 0,5-1-152 16,0-3-187-16,0 4-320 0,5-4 0 0,0 3 0 15,0-2 0-15,5 2 0 0,5 0 0 16,-6 3 0-16,6 0 0 0,-1 0 0 0,1 3 0 16,0 3 0-16,0-1 0 0,-5 3 0 15,4 3 0-15,-9-2 0 0,5 2 0 0,-5 0 0 0,-5 2 0 16,5-1 0-16,-5-1 0 15,0 0 0-15,0 0 0 0,0 0 0 0,0-3 0 16,0-3 0-16,0 1-179 0,0-3-51 0,0-3 19 16,0-3 17-16,5 0 21 0,-5-2 31 15,5-6 28-15,0 2 29 0,0-4 26 0,-1 2 23 16,2-4 23-16,-2 2 20 0,-4 2 21 16,5-3 25-16,0 6 30 0,-5-3 32 0,0 5 36 15,0-2 32-15,0 3 27 0,0 2 15 0,0 0-2 16,0 0-65-16,-5 3-158 0,5 0 0 0,0 3 0 15,-5 3 0-15,5 2 0 0,0 0 0 16,0 3 0-16,0 0 0 0,5 0 0 0,0-2 0 16,0 1 0-16,-5 2 0 0,9-1 0 15,-3 0 0-15,3-3 0 0,1 3 0 0,5-3 0 16,-5 0 0-16,5-2 0 0,-1 0 0 16,1-4 0-16,0 1-526 0,4 0-264 0,-4-1-254 15,0-2-128-15,4-2-22 0,-4 2 49 16,4-3 130-16,1-2 234 0,-5 2 316 15</inkml:trace>
  <inkml:trace contextRef="#ctx0" brushRef="#br0" timeOffset="169434.538">18898 13550 349 0,'-10'0'888'0,"0"3"180"0,0-3 126 15,0 0 105-15,0 0-134 0,6 0-268 0,-6-3-243 16,5 3-134-16,0 0-363 0,5-3-157 15,0 1 0-15,0-1 0 0,5 0 0 0,0-2 0 16,5 2 0-16,0 0 0 0,4-2 0 0,-4 2 0 16,10 3 0-16,-5-3 0 0,4 3 0 15,-4 0 0-15,4-3 0 0,1 3 0 0,0 3 0 16,-6-3-523-16,1 0-662 0,0 0-143 0,0 3-7 16,-1-3 59-16,1 0 150 0,0 0 258 0,4-3 391 15</inkml:trace>
  <inkml:trace contextRef="#ctx0" brushRef="#br0" timeOffset="169891.318">19305 13423 228 0,'-15'0'592'16,"-5"-2"93"-16,5-2 83 0,0 4 87 0,6-5-126 15,-1 2-118-15,0-2-85 0,5-1-54 0,1 3-50 16,4-2-67-16,0 0-68 0,4-1-55 0,1-2-23 15,0 2-3-15,5 1 2 0,0-1 1 16,0-2-5-16,5 5-16 0,-1-2-20 0,1 5-131 16,0-3-37-16,0 6 0 0,-1-1 0 0,1 1 0 15,-6 3 0-15,6-1 0 0,-10 3 0 16,5 1 0-16,-5-1 0 0,0 0 0 0,-5 3 0 16,0 0 0-16,0 1 0 0,-5-1 0 0,0 0 0 15,0-3 0-15,0 3-46 0,-5-3-74 16,6 0 15-16,-6-2 25 0,5 0 22 0,5-4 18 15,-5 4 15-15,5-4 8 0,0-2 6 16,0 4 3-16,5-4 2 0,0 0 3 0,5 0 1 16,-1 0 1-16,1 0 0 0,5 0 4 0,-5 0 7 15,5 0 13-15,-6 0 13 0,6 2 16 0,-5 0 16 16,-1 2 5-16,-4 1 8 0,0-2 8 0,0 5-1 16,0-2-88-16,-5 2 0 0,-5-3 0 15,0 4 0-15,0 2 0 0,0-3 0 0,-4 0 0 16,-6 0 0-16,5 0 0 0,1-4 0 0,-1 1 0 15,-5-2 0-15,5 0 0 0,0-3-81 16,-4 0-285-16,4 2-163 0,-5-2-237 0,0 3-268 16,5-3-113-16,5 0-20 0,-5 0 67 15,10 0 146-15,-4-3 255 0</inkml:trace>
  <inkml:trace contextRef="#ctx0" brushRef="#br0" timeOffset="170172.565">19270 13682 392 0,'-9'8'856'0,"-1"-2"177"0,-5 3 133 16,5-4 108-16,0-2-184 0,-4 2-231 0,9 1-214 15,-5-3-121-15,5-1-172 0,0 1-352 16,5-3 0-16,0 0 0 0,5 0 0 0,0 0 0 16,5-3 0-16,4 1 0 0,1 2 0 0,-1-3 0 15,7 3 0-15,-2-2 0 0,6 2 0 16,-6-4 0-16,6 4 0 0,-1-2 0 0,1-1 0 15,0 3 0-15,-1 0 0 0,0 0 0 16,-4-3 0-16,-1 3 0 0,1 0 0 0,0-2 0 16,-5 2-192-16,-1 0-492 0,-4 0-157 15,0 0-168-15,0-3-121 0,-6 3-17 16,2 0 73-16,-6 0 151 0,4 0 224 0,-4 0 249 16</inkml:trace>
  <inkml:trace contextRef="#ctx0" brushRef="#br0" timeOffset="170628.354">19520 13804 382 0,'-10'11'742'0,"1"-3"189"16,-1 1 146-16,0-1 68 0,0-3-179 15,0 1-191-15,0-1-161 0,1-2-150 0,4 0-106 16,0-1-60-16,0 1-25 0,1-3-107 16,4 0-166-16,0 0 0 0,0-3 0 15,0 1 0-15,4-1 0 0,1 0 0 0,0 1 0 16,0-1 0-16,4 0 0 0,1 3 0 15,0 0 0-15,-5 0 0 0,5 3 0 16,0 0 0-16,0-1 0 0,-6 6 0 0,6 1 0 16,-5-1 0-16,0 3 0 0,-5 3 0 0,5-3 0 15,-5 3 0-15,-5 0 0 0,5 2 0 16,-5-2 0-16,-4 0 0 0,3 0 0 0,-3-4 0 16,-1 5 0-16,-5-5 0 0,5 1 0 15,-9-2 0-15,4-1 0 0,0-2 0 16,-4-1 0-16,4-2 0 0,0-1 0 0,1-2 0 15,-1 0 0-15,5 0 0 0,1-2 0 16,3 2 0-16,1-6 0 0,5 4 0 16,0-4 0-16,5 0 0 0,1 1 0 0,-2-1 0 15,6 1 0-15,0 2 0 0,0 0 0 0,0 1 0 16,-1 2 0-16,6 0 0 0,-5 0 0 16,5 2 0-16,-1 1 0 0,1 0 0 15,0-3 0-15,-1 2 0 0,6 1 0 0,-5 0 0 16,4 0 0-16,-4-3 0 0,5 0 0 0,-5 0 0 15,4 0-6-15,-4-3-1109 0,-1-3-206 16,1 1-39-16,0-3 45 0,4-3 118 0,-4 0 225 16,4-6 328-16</inkml:trace>
  <inkml:trace contextRef="#ctx0" brushRef="#br0" timeOffset="170883.71">19854 13545 622 0,'-5'-20'1042'0,"0"3"145"16,-5 4 103-16,0 2 117 0,1 3-210 0,-1 2-378 15,5 1-225-15,0 2-561 0,0 0-33 0,5 0 0 16,0 3 0-16,5 3 0 0,0 0 0 16,4 3 0-16,2-2 0 0,-1 5 0 0,-1 0 0 15,6 1 0-15,-1 2 0 0,1 1 0 0,-5 1 0 16,5-3 0-16,-6 3 0 0,-3 0 0 0,3-1 0 16,1 4 0-16,-5-3 0 0,0 2 0 15,4 4 0-15,-3-4 0 0,-2 4 0 0,-4-4 0 16,5 3 0-16,1 1 0 0,-6-4 0 15,0 1 0-15,0-3 0 0,0-1 0 0,-6-2-308 16,6-2-1136-16,-9-4-45 0,3-5 61 16,2-5 114-16,-1-4 229 0,-5-2 339 15</inkml:trace>
  <inkml:trace contextRef="#ctx0" brushRef="#br0" timeOffset="171209.923">19952 13401 287 0,'0'-22'865'16,"5"-3"185"-16,-1 6 117 0,-4-3 95 15,0 5-115-15,6-2-281 0,-6 3-250 0,0 2-136 16,4 0-74-16,1 0-361 0,1 6-45 16,-2 0 0-16,1-1 0 0,0 4 0 0,5 2 0 15,-5 3 0-15,0 3 0 0,-1-1 0 0,2 4 0 16,-2 5 0-16,1 0 0 0,0 3 0 0,-5 2 0 16,0 1 0-16,0 3 0 0,0-2 0 15,0-1 0-15,-5 2 0 0,5-2 0 0,-5 0 0 16,5-1 0-16,0-2 0 0,0-1 0 0,0-4 0 15,0-1 0-15,0-2 0 0,5-1 0 16,0-2 0-16,0 0 0 0,5-3 0 0,-5 0 0 16,10-3 0-16,-6 0 0 0,6 1 0 0,-5-1 0 15,4 0 0-15,1 0 0 0,0 1 0 16,4-1 0-16,1 3 0 0,0 0 0 0,-1 0-266 16,6 0-332-16,-1 0-151 0,1 0-204 0,4 0-158 15,5 0-34-15,1 0 59 0,4 0 127 16,1 0 206-16,4 0 266 0</inkml:trace>
  <inkml:trace contextRef="#ctx0" brushRef="#br0" timeOffset="171676.647">20579 13591 407 0,'-15'-2'546'16,"1"-1"103"-16,4 0 116 0,0 3-5 0,6-2-23 15,-2-1-45-15,-3 0-43 0,9 3-42 0,-5-3-57 16,0 0-75-16,5 1-72 0,0-1-35 0,0 0-15 16,5 1-123-16,0-4-230 0,4 3 0 15,1 0 0-15,5-2 0 0,0 2 0 0,4 0 0 16,1 1 0-16,10-1 0 0,-6 0 0 0,1 0 0 15,-1 3 0-15,0-2 0 0,1 2 0 16,-1-3 0-16,-4 3 0 0,0 0-479 0,-5 0-224 16,-1 0-105-16,-4 0-73 0,-5 3-35 0,0-3 7 15,-5 0 87-15,0-3 147 0,-5 3 196 0,0 0 197 16,-5-3 186-16,0 0 174 0,-4 1 160 16,4-2 140-16,-5 0 132 0,1 0 124 0,-1-4 92 15,0 6 22-15,1-4-30 0,-1 0-53 0,5 4-78 16,0-2-104-16,5 4-103 0,-4 0-62 0,9 4-37 15,-6 1-32-15,6 0-192 0,0 7-57 16,6-2 0-16,-2 5 0 0,1-2 0 0,0 1 0 16,0 0 0-16,0 0 0 0,-1-3 0 15,2 3 0-15,3-3-557 0,-3 0-440 0,-2 0-234 16,6-3-71-16,-5 0 27 0,5-2 98 16,-1-4 242-16,1 1 379 0</inkml:trace>
  <inkml:trace contextRef="#ctx0" brushRef="#br0" timeOffset="172171.325">21060 13321 137 0,'-5'-2'744'0,"1"-4"206"16,-2 3 126-16,1 0 85 0,1 0-82 15,4-2-248-15,-6 2-239 0,6-3-165 0,6 4-88 16,-6-4-50-16,4 1-24 0,7-1-22 0,-7 3-185 16,6 1-58-16,5-3 0 0,-6 5 0 0,6-3 0 15,0 3 0-15,-1 0 0 0,1 3 0 16,0-1 0-16,-5 3 0 0,5 4 0 0,-6 0 0 16,1-1 0-16,-5 2 0 0,0 2 0 0,0 2 0 15,-1-1 0-15,-4-2 0 0,0 3 0 16,-4-1 0-16,-1-1 0 0,5-1 0 0,-5 0 0 15,-5-3 0-15,5-2-130 0,0-1 13 0,1-2 24 16,4 0 26-16,-6 0 19 0,6-3 18 16,0 0 10-16,0-3 12 0,6 0 9 0,-2 3 8 15,6-5 8-15,0 2 7 0,4 0 12 0,-3 0 12 16,3 1 15-16,1-2 19 0,0 4 21 16,-5 0 21-16,5 4-118 0,-6-2-6 0,1 4 0 15,0-1 0-15,-5 4 0 0,-1-4 0 0,-4 6 0 16,0-2 0-16,-4 1 0 0,-1-2 0 0,0 4 0 15,-5-2 0-15,0 2 0 0,0-4 0 0,1 0 0 16,-6-2 0-16,0 2 0 0,1-5 0 16,-1 3 0-16,0-6 0 0,0 2-145 0,5-2-344 15,-4 0-161-15,4 0-228 0,0 0-209 16,5 0-70-16,0 0 11 0,5 0 106 0,0 0 190 16,5-2 280-16</inkml:trace>
  <inkml:trace contextRef="#ctx0" brushRef="#br0" timeOffset="172461.548">21188 13599 270 0,'-10'6'694'0,"0"-3"162"0,0 0 157 0,0 0 111 16,0-1-161-16,1-2-182 0,4 3-141 0,-5 0-107 16,5-3-102-16,0 3-57 0,0-1-28 15,5-2-180-15,0 3-166 0,0-3 0 0,5-3 0 16,0 3 0-16,0 0 0 0,0 3 0 0,5-3 0 15,-6 0 0-15,7 0 0 0,3 0 0 0,-4 0 0 16,4 3 0-16,1-3 0 0,5 0 0 16,0 0 0-16,4 0 0 0,6 0 0 0,-1-3 0 15,0 3 0-15,0-3 0 0,-4 1 0 0,0-1 0 16,-1 0 0-16,-4 0 0 0,-5-2 0 16,0 2 0-16,-6 3-550 0,1-3-301 0,-5 3-162 15,0 3-139-15,-5-3-23 0,0 3 57 0,-5 0 151 16,5-1 209-16,-5-2 254 0</inkml:trace>
  <inkml:trace contextRef="#ctx0" brushRef="#br0" timeOffset="172927.383">21369 13729 640 0,'-15'6'957'0,"5"2"161"15,1-2 132-15,-1-4 82 0,0 4-239 0,1 0-255 16,-2-1-191-16,7-2-331 0,-6 3-316 15,5-4 0-15,0 1 0 0,0 2 0 0,0-2 0 16,0 3 0-16,0 2 0 0,1 0 0 16,-2 0 0-16,2 4 0 0,-1-4 0 0,-1 3 0 15,2 0 0-15,-1 0 0 0,5 0 0 0,-5-1 0 16,0-1 0-16,5 2 0 0,0-2 0 16,0-4 0-16,0 3 0 0,0-2 0 15,5-1 0-15,0 1 0 0,0-4 0 0,-1 4 0 16,7-6 0-16,-1 3 0 0,-1-3 0 0,1 0 0 15,5 3 0-15,-1-3 0 0,1-3 0 16,0 3 0-16,0-3 0 0,4 3 0 16,-4-3 0-16,-1 0 0 0,6 1 0 0,-10-1 0 15,5 0 0-15,-1 1 0 0,-4-1 0 16,0 0 0-16,-5 0 0 0,5 0 0 0,-5 1 0 16,-5-1 0-16,5 1 0 0,-5-4 0 15,0 3 0-15,4 3 0 0,-4-3 0 0,0 3 0 16,0 0 0-16,0 0 0 0,6 3 0 15,-6 0 0-15,0 3 0 0,4-1 0 0,-4 3 0 16,5 0 0-16,0 3 0 0,-5 0 0 0,5 1 0 16,0-2 0-16,0 2 0 0,4 2 0 15,-3-3 0-15,-1-1 0 0,-1 1-896 16,6 0-514-16,-5 1-33 0,0-7 67 0,0 0 134 16,4 1 231-16,-3-6 410 0</inkml:trace>
  <inkml:trace contextRef="#ctx0" brushRef="#br0" timeOffset="173482.892">22031 13277 74 0,'-10'0'536'0,"0"0"124"0,-5 0 108 16,6 0 116-16,-1 0-41 0,1 0-105 0,-2 0-107 16,7 0-82-16,-6 0-70 0,0 0-74 0,5 0-84 15,0 0-39-15,0-3-1 0,0 3 8 16,5 0 11-16,-4 0-149 0,4 0-151 0,0 3 0 15,0-3 0-15,4 3 0 0,1-1 0 16,0 4 0-16,5 2 0 0,-5 0 0 0,10 4 0 16,-6-4 0-16,11 3 0 0,-6 0 0 0,6 0 0 15,0 0 0-15,-1 0 0 0,1 0 0 0,4-3 0 16,1 3 0-16,-5-3 0 0,0 1 0 0,4-3 0 16,-5-1 0-16,1 1 0 0,-5-1 0 0,0-2 0 15,-1 0 0-15,-4-1 0 0,0 1 0 0,-6 0 0 16,-4 0 0-16,0 0 0 0,-4-3 0 15,-1 2 0-15,0 0 0 0,-5 2 0 0,0-2 0 16,0 1 0-16,1 2 0 0,4 1 0 0,-5 0 0 16,5 0 0-16,0 2 0 0,0 0 0 0,0 0 0 15,0 3 0-15,5 3 0 0,-4-3 0 16,4 0 0-16,0 3 0 0,0 0 0 0,-5-1 0 16,5 1 0-16,0 3 0 0,0-4 0 15,0 4 0-15,0-4 0 0,0 2-162 16,0 2-526-16,0-4-248 0,0 1-211 0,0-3-63 15,0-3 10-15,0 1 98 0,0-4 192 16,5-2 299-16</inkml:trace>
  <inkml:trace contextRef="#ctx0" brushRef="#br0" timeOffset="173876.965">22487 13445 542 0,'5'-11'792'0,"-5"0"128"15,-5 0 104-15,5 0 8 0,0 0-219 16,0 0-218-16,0 3-171 0,0-3-108 0,0 3-81 16,0 2-53-16,0 0-22 0,0 1 8 15,0 2 24-15,0 3 29 0,0 0 25 0,-5 0 22 16,5 6-207-16,-5-1-61 0,5 4 0 0,-5-1 0 16,1 3 0-16,4 3 0 0,-6-4 0 0,6 4 0 15,0 3 0-15,0-3 0 0,0 2 0 0,6 0 0 16,-2 2 0-16,6-4 0 0,-5 2 0 15,5-5 0-15,-1 3 0 0,6-6 0 0,-5 0 0 16,5 0 0-16,4-2 0 0,-4-3 0 0,0-3 0 0,5 0 0 16,-6-3 0-16,0-3 0 0,-3 1 0 15,3-3 0-15,-4-1 0 0,-5-2 0 0,0 0 0 16,0 0 0-16,-5 1 0 0,0-4 0 0,0 0 0 0,-5 0 0 16,-5 0 0-16,0 0 0 0,0-3 0 15,-5 1 0-15,1 0 0 0,0-1 0 0,-6 1 0 16,5-1 0-16,0 6 0 0,0 0-2 0,1 2-389 15,4 4-81-15,-4 2-140 0,4 3-194 16,5 0-226-16,0 6-85 0,0-1 11 0,0 4 96 16,5-1 174-16,5 3 238 0</inkml:trace>
  <inkml:trace contextRef="#ctx0" brushRef="#br0" timeOffset="174548.479">23080 13426 174 0,'0'0'399'0,"-5"-3"44"0,5 3 26 15,-4 0-78-15,4 0-114 0,0 0-103 0,-6 0-68 16,6 0-41-16,0 0-25 0,0 0-10 0,0 0 11 16,0 0 36-16,0 0 61 0,6 0 71 15,-6 0 78-15,0 0 75 0,0 0 55 0,0-2 26 16,0 2-7-16,-6 0-35 0,6 0-53 0,0-4-67 15,0 4-68-15,0 0-63 0,-4 0-53 16,4-2-41-16,0 2-32 0,0 0-28 0,0 0-35 16,0 0-48-16,0 0-63 0,4 0-75 0,-4 0-81 15,0 2-78-15,0-2-81 0,0 0-78 0,6 0-72 16,-6 0-86-16,0 0-32 0,0 0 31 0,4 0 75 16,-4 4 104-16,5-4 124 0</inkml:trace>
  <inkml:trace contextRef="#ctx0" brushRef="#br0" timeOffset="175555.907">23095 13177 441 0,'-10'-2'627'16,"5"-3"107"-16,0-1 101 0,-5 0-4 0,6 1-83 15,-1 0-105-15,0-1-91 0,0-2-71 0,0 2-73 16,1 0-78-16,-2 4-74 0,1-4-36 0,5 4-21 16,-4-1-9-16,4 0-7 0,0 3-5 0,0 3-3 15,0 0-15-15,4 5-160 0,1 3 0 0,1 3 0 16,-2 5 0-16,1 3 0 0,0 3 0 0,5 3 0 15,-6 1 0-15,6-1 0 0,0 2 0 16,0-2 0-16,-5-1 0 0,4 1 0 0,1-3 0 16,1-3 0-16,-2-2 0 0,-4-4 0 0,5-2 0 15,0-3 0-15,-6-3 0 0,6-2 0 0,-5-3 0 16,0-3 0-16,5-6 0 0,-10-2 0 0,5-4 0 16,0-1 0-16,-1-4 0 0,-4-2 0 15,6-3 0-15,-6-6 0 0,5 0 0 0,-1-1 0 16,-4-2 0-16,6 0 0 0,3 2 0 0,-4 1 0 15,5 0 0-15,-5 3 0 0,4 3 0 0,1 0 0 16,0 3 0-16,0 2 0 0,0 3 0 0,-1 4 0 16,1-2-86-16,0 7-110 0,0 0-7 0,-5 2-13 15,4 0-34-15,-3 6-74 0,-2 0-112 0,-4 2-155 16,0 0-179-16,0 4-193 0,0 0-57 16,0-2 40-16,-4 2 111 0,4 2 167 0,-6-3 208 15</inkml:trace>
  <inkml:trace contextRef="#ctx0" brushRef="#br0" timeOffset="175805.803">23002 13409 177 0,'-20'6'865'0,"6"-4"192"0,-6 2 104 16,5-4 66-16,1 0-60 0,4-4-323 0,5 4-284 0,0-2-142 15,0-4-64-15,10 1-29 0,0-1-289 0,4-2-36 16,1-1 0-16,5 2 0 0,4-5 0 15,2 4 0-15,3 3 0 0,0-4 0 0,1 4 0 16,4 2 0-16,-4 1 0 0,4 2 0 0,-4-4 0 16,4 4 0-16,1 0 0 0,-6 4 0 0,1-4 0 15,4 0 0-15,-5 0 0 0,1 0-238 0,-6 2-686 16,2 1-270-16,-2-3-89 0,0 0 9 16,-4 0 77-16,0-3 183 0,0 3 294 0</inkml:trace>
  <inkml:trace contextRef="#ctx0" brushRef="#br0" timeOffset="176309.026">23526 13365 576 0,'-4'0'1005'0,"-6"-3"148"0,0 3 80 0,5-2 67 16,-5-1-244-16,5-2-338 0,1 2-224 0,-1-3-109 15,5 1-114-15,0-1-271 0,0 0 0 0,5 1 0 16,-1 0 0-16,1 2 0 0,5 0 0 15,-5 3 0-15,5 3 0 0,-6 0 0 0,6 2 0 16,0 4 0-16,0-1 0 0,-5 3 0 16,0 0 0-16,0 3 0 0,0-1 0 0,-5 1 0 15,0 2 0-15,0 1 0 0,-5 0 0 0,5 0 0 16,-5-4 0-16,0 1 0 0,0-1 0 0,5-4 0 16,-5-1 0-16,5-2 0 0,-5-3 0 0,5-1 0 15,0-4 0-15,5-4 0 0,-5-2 0 0,5 0 0 16,5-4 0-16,-5-2 0 0,5 0 0 0,0 1 0 15,-1-1 0-15,1-2 0 0,5 2 0 0,-5-3 0 16,-1 4 0-16,1-1 0 0,5 0 0 0,-5 3 0 16,-5 0 0-16,5 2 0 0,-6 2 0 0,1 1 0 15,0 0 0-15,0 3 0 0,-5 1 0 0,5 2 0 16,-5 0 0-16,0 2 0 0,0 1 0 16,0 3 0-16,-5 2 0 0,0 1 0 0,5 1 0 15,-5 2 0-15,0-2 0 0,5 2 0 0,0 1 0 16,-4-2 0-16,8 3 0 0,-4-3 0 0,5 0 0 15,-5 0 0-15,5 0 0 0,5-2 0 16,-6-2 0-16,7 2 0 0,-1-4 0 0,-1 1 0 0,6-3 0 16,-5 0 0-16,4-3 0 0,-3 0 0 15,3-3 0-15,1-2 0 0,0 1 0 0,-6-1-470 16,11 0-18-16,-5-1-35 0,4-2-158 0,1 0-244 16,-1-1-78-16,-4 1-38 0,5 0-8 0,-5 2 96 0,4 0 238 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8b238304a6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8b238304a6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28119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2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0518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2654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561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998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2771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036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404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775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640c982cef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640c982cef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729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104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30461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6391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34535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341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70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588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5206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2702393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156254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vi-VN"/>
          </a:p>
        </p:txBody>
      </p:sp>
    </p:spTree>
    <p:extLst>
      <p:ext uri="{BB962C8B-B14F-4D97-AF65-F5344CB8AC3E}">
        <p14:creationId xmlns:p14="http://schemas.microsoft.com/office/powerpoint/2010/main" val="2841257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8bca512db4_0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8bca512db4_0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8b951196ad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8b951196ad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595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8bca512db4_0_45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8bca512db4_0_45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293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31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7615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1107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64352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8b93f3d687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8b93f3d687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050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CFE2F3"/>
        </a:solidFill>
        <a:effectLst/>
      </p:bgPr>
    </p:bg>
    <p:spTree>
      <p:nvGrpSpPr>
        <p:cNvPr id="1" name="Shape 8"/>
        <p:cNvGrpSpPr/>
        <p:nvPr/>
      </p:nvGrpSpPr>
      <p:grpSpPr>
        <a:xfrm>
          <a:off x="0" y="0"/>
          <a:ext cx="0" cy="0"/>
          <a:chOff x="0" y="0"/>
          <a:chExt cx="0" cy="0"/>
        </a:xfrm>
      </p:grpSpPr>
      <p:sp>
        <p:nvSpPr>
          <p:cNvPr id="9" name="Google Shape;9;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754550" y="1135650"/>
            <a:ext cx="5634900" cy="2872200"/>
          </a:xfrm>
          <a:prstGeom prst="plaque">
            <a:avLst>
              <a:gd name="adj" fmla="val 11691"/>
            </a:avLst>
          </a:pr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2" name="Google Shape;12;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3" name="Google Shape;13;p2"/>
          <p:cNvGrpSpPr/>
          <p:nvPr/>
        </p:nvGrpSpPr>
        <p:grpSpPr>
          <a:xfrm rot="697126">
            <a:off x="8280187" y="-46678"/>
            <a:ext cx="1305393" cy="1346461"/>
            <a:chOff x="1492000" y="427450"/>
            <a:chExt cx="1188000" cy="1225375"/>
          </a:xfrm>
        </p:grpSpPr>
        <p:sp>
          <p:nvSpPr>
            <p:cNvPr id="14" name="Google Shape;14;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2"/>
          <p:cNvSpPr txBox="1">
            <a:spLocks noGrp="1"/>
          </p:cNvSpPr>
          <p:nvPr>
            <p:ph type="ctrTitle"/>
          </p:nvPr>
        </p:nvSpPr>
        <p:spPr>
          <a:xfrm>
            <a:off x="2351850" y="1498850"/>
            <a:ext cx="4440300" cy="1447800"/>
          </a:xfrm>
          <a:prstGeom prst="rect">
            <a:avLst/>
          </a:prstGeom>
        </p:spPr>
        <p:txBody>
          <a:bodyPr spcFirstLastPara="1" wrap="square" lIns="0" tIns="0" rIns="0" bIns="0" anchor="ctr"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 name="Google Shape;26;p2"/>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 name="Google Shape;27;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2"/>
          <p:cNvGrpSpPr/>
          <p:nvPr/>
        </p:nvGrpSpPr>
        <p:grpSpPr>
          <a:xfrm rot="-1976796" flipH="1">
            <a:off x="5917481" y="3990133"/>
            <a:ext cx="3474354" cy="888893"/>
            <a:chOff x="3809875" y="1963175"/>
            <a:chExt cx="1923600" cy="492150"/>
          </a:xfrm>
        </p:grpSpPr>
        <p:sp>
          <p:nvSpPr>
            <p:cNvPr id="29" name="Google Shape;29;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40;p2"/>
          <p:cNvGrpSpPr/>
          <p:nvPr/>
        </p:nvGrpSpPr>
        <p:grpSpPr>
          <a:xfrm rot="-375097">
            <a:off x="1228557" y="-253382"/>
            <a:ext cx="711742" cy="793298"/>
            <a:chOff x="6554696" y="509501"/>
            <a:chExt cx="711709" cy="793261"/>
          </a:xfrm>
        </p:grpSpPr>
        <p:sp>
          <p:nvSpPr>
            <p:cNvPr id="41" name="Google Shape;41;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rot="807122">
            <a:off x="809300" y="4708652"/>
            <a:ext cx="2497551" cy="2401906"/>
            <a:chOff x="1857000" y="3245400"/>
            <a:chExt cx="1233825" cy="1186575"/>
          </a:xfrm>
        </p:grpSpPr>
        <p:sp>
          <p:nvSpPr>
            <p:cNvPr id="44" name="Google Shape;44;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rot="-381518">
            <a:off x="1317430" y="-146232"/>
            <a:ext cx="102933" cy="551241"/>
          </a:xfrm>
          <a:prstGeom prst="roundRect">
            <a:avLst>
              <a:gd name="adj" fmla="val 50000"/>
            </a:avLst>
          </a:prstGeom>
          <a:solidFill>
            <a:schemeClr val="lt2">
              <a:alpha val="4749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5"/>
        <p:cNvGrpSpPr/>
        <p:nvPr/>
      </p:nvGrpSpPr>
      <p:grpSpPr>
        <a:xfrm>
          <a:off x="0" y="0"/>
          <a:ext cx="0" cy="0"/>
          <a:chOff x="0" y="0"/>
          <a:chExt cx="0" cy="0"/>
        </a:xfrm>
      </p:grpSpPr>
      <p:grpSp>
        <p:nvGrpSpPr>
          <p:cNvPr id="256" name="Google Shape;256;p10"/>
          <p:cNvGrpSpPr/>
          <p:nvPr/>
        </p:nvGrpSpPr>
        <p:grpSpPr>
          <a:xfrm>
            <a:off x="-1700" y="329"/>
            <a:ext cx="9147400" cy="5142843"/>
            <a:chOff x="238125" y="854700"/>
            <a:chExt cx="7142500" cy="4015650"/>
          </a:xfrm>
        </p:grpSpPr>
        <p:sp>
          <p:nvSpPr>
            <p:cNvPr id="257" name="Google Shape;257;p1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76" name="Google Shape;276;p10"/>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277" name="Google Shape;277;p10"/>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0"/>
          <p:cNvSpPr txBox="1">
            <a:spLocks noGrp="1"/>
          </p:cNvSpPr>
          <p:nvPr>
            <p:ph type="title"/>
          </p:nvPr>
        </p:nvSpPr>
        <p:spPr>
          <a:xfrm>
            <a:off x="720000" y="540000"/>
            <a:ext cx="5363400" cy="572700"/>
          </a:xfrm>
          <a:prstGeom prst="rect">
            <a:avLst/>
          </a:prstGeom>
        </p:spPr>
        <p:txBody>
          <a:bodyPr spcFirstLastPara="1" wrap="square" lIns="0" tIns="0" rIns="0" bIns="0" anchor="t"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5"/>
        <p:cNvGrpSpPr/>
        <p:nvPr/>
      </p:nvGrpSpPr>
      <p:grpSpPr>
        <a:xfrm>
          <a:off x="0" y="0"/>
          <a:ext cx="0" cy="0"/>
          <a:chOff x="0" y="0"/>
          <a:chExt cx="0" cy="0"/>
        </a:xfrm>
      </p:grpSpPr>
      <p:grpSp>
        <p:nvGrpSpPr>
          <p:cNvPr id="396" name="Google Shape;396;p15"/>
          <p:cNvGrpSpPr/>
          <p:nvPr/>
        </p:nvGrpSpPr>
        <p:grpSpPr>
          <a:xfrm>
            <a:off x="-1700" y="329"/>
            <a:ext cx="9147400" cy="5142843"/>
            <a:chOff x="238125" y="854700"/>
            <a:chExt cx="7142500" cy="4015650"/>
          </a:xfrm>
        </p:grpSpPr>
        <p:sp>
          <p:nvSpPr>
            <p:cNvPr id="397" name="Google Shape;397;p15"/>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5"/>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5"/>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5"/>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5"/>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5"/>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5"/>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5"/>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5"/>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5"/>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5"/>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5"/>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5"/>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5"/>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5"/>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5"/>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5"/>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5"/>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5"/>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6" name="Google Shape;416;p15"/>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417" name="Google Shape;417;p15"/>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5"/>
          <p:cNvSpPr txBox="1">
            <a:spLocks noGrp="1"/>
          </p:cNvSpPr>
          <p:nvPr>
            <p:ph type="title"/>
          </p:nvPr>
        </p:nvSpPr>
        <p:spPr>
          <a:xfrm>
            <a:off x="720000" y="1484450"/>
            <a:ext cx="3519300" cy="1679700"/>
          </a:xfrm>
          <a:prstGeom prst="rect">
            <a:avLst/>
          </a:prstGeom>
        </p:spPr>
        <p:txBody>
          <a:bodyPr spcFirstLastPara="1" wrap="square" lIns="0" tIns="0" rIns="0" bIns="0" anchor="ctr" anchorCtr="0">
            <a:noAutofit/>
          </a:bodyPr>
          <a:lstStyle>
            <a:lvl1pPr lvl="0">
              <a:spcBef>
                <a:spcPts val="0"/>
              </a:spcBef>
              <a:spcAft>
                <a:spcPts val="0"/>
              </a:spcAft>
              <a:buSzPts val="4800"/>
              <a:buNone/>
              <a:defRPr sz="55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9" name="Google Shape;419;p15"/>
          <p:cNvSpPr txBox="1">
            <a:spLocks noGrp="1"/>
          </p:cNvSpPr>
          <p:nvPr>
            <p:ph type="subTitle" idx="1"/>
          </p:nvPr>
        </p:nvSpPr>
        <p:spPr>
          <a:xfrm rot="684086">
            <a:off x="5795182" y="1704721"/>
            <a:ext cx="1878775" cy="1788169"/>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1"/>
        <p:cNvGrpSpPr/>
        <p:nvPr/>
      </p:nvGrpSpPr>
      <p:grpSpPr>
        <a:xfrm>
          <a:off x="0" y="0"/>
          <a:ext cx="0" cy="0"/>
          <a:chOff x="0" y="0"/>
          <a:chExt cx="0" cy="0"/>
        </a:xfrm>
      </p:grpSpPr>
      <p:grpSp>
        <p:nvGrpSpPr>
          <p:cNvPr id="472" name="Google Shape;472;p17"/>
          <p:cNvGrpSpPr/>
          <p:nvPr/>
        </p:nvGrpSpPr>
        <p:grpSpPr>
          <a:xfrm>
            <a:off x="-1700" y="329"/>
            <a:ext cx="9147400" cy="5142843"/>
            <a:chOff x="238125" y="854700"/>
            <a:chExt cx="7142500" cy="4015650"/>
          </a:xfrm>
        </p:grpSpPr>
        <p:sp>
          <p:nvSpPr>
            <p:cNvPr id="473" name="Google Shape;473;p17"/>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7"/>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7"/>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7"/>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7"/>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7"/>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7"/>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7"/>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7"/>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7"/>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7"/>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7"/>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7"/>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7"/>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7"/>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7"/>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7"/>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7"/>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7"/>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7"/>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7"/>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7"/>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17"/>
          <p:cNvSpPr txBox="1">
            <a:spLocks noGrp="1"/>
          </p:cNvSpPr>
          <p:nvPr>
            <p:ph type="subTitle" idx="1"/>
          </p:nvPr>
        </p:nvSpPr>
        <p:spPr>
          <a:xfrm>
            <a:off x="3117150" y="3648238"/>
            <a:ext cx="2909700" cy="904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0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6" name="Google Shape;496;p17"/>
          <p:cNvSpPr txBox="1">
            <a:spLocks noGrp="1"/>
          </p:cNvSpPr>
          <p:nvPr>
            <p:ph type="title"/>
          </p:nvPr>
        </p:nvSpPr>
        <p:spPr>
          <a:xfrm>
            <a:off x="1918650" y="1613838"/>
            <a:ext cx="5306700" cy="1482300"/>
          </a:xfrm>
          <a:prstGeom prst="rect">
            <a:avLst/>
          </a:prstGeom>
        </p:spPr>
        <p:txBody>
          <a:bodyPr spcFirstLastPara="1" wrap="square" lIns="0" tIns="0" rIns="0" bIns="0" anchor="ctr" anchorCtr="0">
            <a:noAutofit/>
          </a:bodyPr>
          <a:lstStyle>
            <a:lvl1pPr lvl="0" algn="ctr" rtl="0">
              <a:lnSpc>
                <a:spcPct val="90000"/>
              </a:lnSpc>
              <a:spcBef>
                <a:spcPts val="0"/>
              </a:spcBef>
              <a:spcAft>
                <a:spcPts val="0"/>
              </a:spcAft>
              <a:buSzPts val="4200"/>
              <a:buNone/>
              <a:defRPr sz="60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97" name="Google Shape;497;p17"/>
          <p:cNvSpPr txBox="1">
            <a:spLocks noGrp="1"/>
          </p:cNvSpPr>
          <p:nvPr>
            <p:ph type="title" idx="2" hasCustomPrompt="1"/>
          </p:nvPr>
        </p:nvSpPr>
        <p:spPr>
          <a:xfrm>
            <a:off x="3843750" y="591063"/>
            <a:ext cx="1456500" cy="675600"/>
          </a:xfrm>
          <a:prstGeom prst="rect">
            <a:avLst/>
          </a:prstGeom>
        </p:spPr>
        <p:txBody>
          <a:bodyPr spcFirstLastPara="1" wrap="square" lIns="0" tIns="0" rIns="0" bIns="0"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498" name="Google Shape;498;p17"/>
          <p:cNvGrpSpPr/>
          <p:nvPr/>
        </p:nvGrpSpPr>
        <p:grpSpPr>
          <a:xfrm rot="-697126" flipH="1">
            <a:off x="569287" y="-351303"/>
            <a:ext cx="1305393" cy="1346461"/>
            <a:chOff x="1492000" y="427450"/>
            <a:chExt cx="1188000" cy="1225375"/>
          </a:xfrm>
        </p:grpSpPr>
        <p:sp>
          <p:nvSpPr>
            <p:cNvPr id="499" name="Google Shape;499;p17"/>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7"/>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7"/>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7"/>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7"/>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7"/>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7"/>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7"/>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p:cSld name="CUSTOM_2">
    <p:spTree>
      <p:nvGrpSpPr>
        <p:cNvPr id="1" name="Shape 510"/>
        <p:cNvGrpSpPr/>
        <p:nvPr/>
      </p:nvGrpSpPr>
      <p:grpSpPr>
        <a:xfrm>
          <a:off x="0" y="0"/>
          <a:ext cx="0" cy="0"/>
          <a:chOff x="0" y="0"/>
          <a:chExt cx="0" cy="0"/>
        </a:xfrm>
      </p:grpSpPr>
      <p:grpSp>
        <p:nvGrpSpPr>
          <p:cNvPr id="511" name="Google Shape;511;p18"/>
          <p:cNvGrpSpPr/>
          <p:nvPr/>
        </p:nvGrpSpPr>
        <p:grpSpPr>
          <a:xfrm>
            <a:off x="-1700" y="329"/>
            <a:ext cx="9147400" cy="5142843"/>
            <a:chOff x="238125" y="854700"/>
            <a:chExt cx="7142500" cy="4015650"/>
          </a:xfrm>
        </p:grpSpPr>
        <p:sp>
          <p:nvSpPr>
            <p:cNvPr id="512" name="Google Shape;512;p1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1" name="Google Shape;531;p18"/>
          <p:cNvSpPr txBox="1">
            <a:spLocks noGrp="1"/>
          </p:cNvSpPr>
          <p:nvPr>
            <p:ph type="subTitle" idx="1"/>
          </p:nvPr>
        </p:nvSpPr>
        <p:spPr>
          <a:xfrm>
            <a:off x="890100" y="1760244"/>
            <a:ext cx="7533900" cy="2777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Char char="●"/>
              <a:defRPr sz="1600"/>
            </a:lvl1pPr>
            <a:lvl2pPr lvl="1" algn="ctr" rtl="0">
              <a:lnSpc>
                <a:spcPct val="100000"/>
              </a:lnSpc>
              <a:spcBef>
                <a:spcPts val="0"/>
              </a:spcBef>
              <a:spcAft>
                <a:spcPts val="0"/>
              </a:spcAft>
              <a:buSzPts val="2800"/>
              <a:buChar char="○"/>
              <a:defRPr sz="2800"/>
            </a:lvl2pPr>
            <a:lvl3pPr lvl="2" algn="ctr" rtl="0">
              <a:lnSpc>
                <a:spcPct val="100000"/>
              </a:lnSpc>
              <a:spcBef>
                <a:spcPts val="0"/>
              </a:spcBef>
              <a:spcAft>
                <a:spcPts val="0"/>
              </a:spcAft>
              <a:buSzPts val="2800"/>
              <a:buChar char="■"/>
              <a:defRPr sz="2800"/>
            </a:lvl3pPr>
            <a:lvl4pPr lvl="3" algn="ctr" rtl="0">
              <a:lnSpc>
                <a:spcPct val="100000"/>
              </a:lnSpc>
              <a:spcBef>
                <a:spcPts val="0"/>
              </a:spcBef>
              <a:spcAft>
                <a:spcPts val="0"/>
              </a:spcAft>
              <a:buSzPts val="2800"/>
              <a:buChar char="●"/>
              <a:defRPr sz="2800"/>
            </a:lvl4pPr>
            <a:lvl5pPr lvl="4" algn="ctr" rtl="0">
              <a:lnSpc>
                <a:spcPct val="100000"/>
              </a:lnSpc>
              <a:spcBef>
                <a:spcPts val="0"/>
              </a:spcBef>
              <a:spcAft>
                <a:spcPts val="0"/>
              </a:spcAft>
              <a:buSzPts val="2800"/>
              <a:buChar char="○"/>
              <a:defRPr sz="2800"/>
            </a:lvl5pPr>
            <a:lvl6pPr lvl="5" algn="ctr" rtl="0">
              <a:lnSpc>
                <a:spcPct val="100000"/>
              </a:lnSpc>
              <a:spcBef>
                <a:spcPts val="0"/>
              </a:spcBef>
              <a:spcAft>
                <a:spcPts val="0"/>
              </a:spcAft>
              <a:buSzPts val="2800"/>
              <a:buChar char="■"/>
              <a:defRPr sz="2800"/>
            </a:lvl6pPr>
            <a:lvl7pPr lvl="6" algn="ctr" rtl="0">
              <a:lnSpc>
                <a:spcPct val="100000"/>
              </a:lnSpc>
              <a:spcBef>
                <a:spcPts val="0"/>
              </a:spcBef>
              <a:spcAft>
                <a:spcPts val="0"/>
              </a:spcAft>
              <a:buSzPts val="2800"/>
              <a:buChar char="●"/>
              <a:defRPr sz="2800"/>
            </a:lvl7pPr>
            <a:lvl8pPr lvl="7" algn="ctr" rtl="0">
              <a:lnSpc>
                <a:spcPct val="100000"/>
              </a:lnSpc>
              <a:spcBef>
                <a:spcPts val="0"/>
              </a:spcBef>
              <a:spcAft>
                <a:spcPts val="0"/>
              </a:spcAft>
              <a:buSzPts val="2800"/>
              <a:buChar char="○"/>
              <a:defRPr sz="2800"/>
            </a:lvl8pPr>
            <a:lvl9pPr lvl="8" algn="ctr" rtl="0">
              <a:lnSpc>
                <a:spcPct val="100000"/>
              </a:lnSpc>
              <a:spcBef>
                <a:spcPts val="0"/>
              </a:spcBef>
              <a:spcAft>
                <a:spcPts val="0"/>
              </a:spcAft>
              <a:buSzPts val="2800"/>
              <a:buChar char="■"/>
              <a:defRPr sz="2800"/>
            </a:lvl9pPr>
          </a:lstStyle>
          <a:p>
            <a:endParaRPr/>
          </a:p>
        </p:txBody>
      </p:sp>
      <p:sp>
        <p:nvSpPr>
          <p:cNvPr id="532" name="Google Shape;532;p18"/>
          <p:cNvSpPr txBox="1">
            <a:spLocks noGrp="1"/>
          </p:cNvSpPr>
          <p:nvPr>
            <p:ph type="title"/>
          </p:nvPr>
        </p:nvSpPr>
        <p:spPr>
          <a:xfrm>
            <a:off x="4572000" y="540000"/>
            <a:ext cx="3852000" cy="1037100"/>
          </a:xfrm>
          <a:prstGeom prst="rect">
            <a:avLst/>
          </a:prstGeom>
        </p:spPr>
        <p:txBody>
          <a:bodyPr spcFirstLastPara="1" wrap="square" lIns="0" tIns="0" rIns="0" bIns="0"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s">
  <p:cSld name="CUSTOM_10">
    <p:spTree>
      <p:nvGrpSpPr>
        <p:cNvPr id="1" name="Shape 700"/>
        <p:cNvGrpSpPr/>
        <p:nvPr/>
      </p:nvGrpSpPr>
      <p:grpSpPr>
        <a:xfrm>
          <a:off x="0" y="0"/>
          <a:ext cx="0" cy="0"/>
          <a:chOff x="0" y="0"/>
          <a:chExt cx="0" cy="0"/>
        </a:xfrm>
      </p:grpSpPr>
      <p:grpSp>
        <p:nvGrpSpPr>
          <p:cNvPr id="701" name="Google Shape;701;p24"/>
          <p:cNvGrpSpPr/>
          <p:nvPr/>
        </p:nvGrpSpPr>
        <p:grpSpPr>
          <a:xfrm>
            <a:off x="-1700" y="329"/>
            <a:ext cx="9147400" cy="5142843"/>
            <a:chOff x="238125" y="854700"/>
            <a:chExt cx="7142500" cy="4015650"/>
          </a:xfrm>
        </p:grpSpPr>
        <p:sp>
          <p:nvSpPr>
            <p:cNvPr id="702" name="Google Shape;702;p2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721" name="Google Shape;721;p24"/>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722" name="Google Shape;722;p24"/>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4"/>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lvl1pPr lvl="0" algn="ctr" rtl="0">
              <a:spcBef>
                <a:spcPts val="0"/>
              </a:spcBef>
              <a:spcAft>
                <a:spcPts val="0"/>
              </a:spcAft>
              <a:buSzPts val="5200"/>
              <a:buNone/>
              <a:defRPr sz="6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24" name="Google Shape;724;p24"/>
          <p:cNvSpPr txBox="1"/>
          <p:nvPr/>
        </p:nvSpPr>
        <p:spPr>
          <a:xfrm>
            <a:off x="2422213" y="3744575"/>
            <a:ext cx="4299600" cy="6330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en" sz="1200">
                <a:solidFill>
                  <a:schemeClr val="dk2"/>
                </a:solidFill>
                <a:latin typeface="Muli"/>
                <a:ea typeface="Muli"/>
                <a:cs typeface="Muli"/>
                <a:sym typeface="Muli"/>
              </a:rPr>
              <a:t>CREDITS: This presentation template was created by </a:t>
            </a:r>
            <a:r>
              <a:rPr lang="en" sz="1200">
                <a:solidFill>
                  <a:schemeClr val="dk2"/>
                </a:solidFill>
                <a:uFill>
                  <a:noFill/>
                </a:uFill>
                <a:latin typeface="Muli"/>
                <a:ea typeface="Muli"/>
                <a:cs typeface="Muli"/>
                <a:sym typeface="Muli"/>
                <a:hlinkClick r:id="rId2"/>
              </a:rPr>
              <a:t>Slidesgo</a:t>
            </a:r>
            <a:r>
              <a:rPr lang="en" sz="1200">
                <a:solidFill>
                  <a:schemeClr val="dk2"/>
                </a:solidFill>
                <a:latin typeface="Muli"/>
                <a:ea typeface="Muli"/>
                <a:cs typeface="Muli"/>
                <a:sym typeface="Muli"/>
              </a:rPr>
              <a:t>, including icons by </a:t>
            </a:r>
            <a:r>
              <a:rPr lang="en" sz="1200">
                <a:solidFill>
                  <a:schemeClr val="dk2"/>
                </a:solidFill>
                <a:uFill>
                  <a:noFill/>
                </a:uFill>
                <a:latin typeface="Muli"/>
                <a:ea typeface="Muli"/>
                <a:cs typeface="Muli"/>
                <a:sym typeface="Muli"/>
                <a:hlinkClick r:id="rId3"/>
              </a:rPr>
              <a:t>Flaticon</a:t>
            </a:r>
            <a:r>
              <a:rPr lang="en" sz="1200">
                <a:solidFill>
                  <a:schemeClr val="dk2"/>
                </a:solidFill>
                <a:latin typeface="Muli"/>
                <a:ea typeface="Muli"/>
                <a:cs typeface="Muli"/>
                <a:sym typeface="Muli"/>
              </a:rPr>
              <a:t>, and infographics &amp; images by </a:t>
            </a:r>
            <a:r>
              <a:rPr lang="en" sz="1200">
                <a:solidFill>
                  <a:schemeClr val="dk2"/>
                </a:solidFill>
                <a:uFill>
                  <a:noFill/>
                </a:uFill>
                <a:latin typeface="Muli"/>
                <a:ea typeface="Muli"/>
                <a:cs typeface="Muli"/>
                <a:sym typeface="Muli"/>
                <a:hlinkClick r:id="rId4"/>
              </a:rPr>
              <a:t>Freepik</a:t>
            </a:r>
            <a:r>
              <a:rPr lang="en" sz="1200">
                <a:solidFill>
                  <a:schemeClr val="dk2"/>
                </a:solidFill>
                <a:latin typeface="Muli"/>
                <a:ea typeface="Muli"/>
                <a:cs typeface="Muli"/>
                <a:sym typeface="Muli"/>
              </a:rPr>
              <a:t>. </a:t>
            </a:r>
            <a:endParaRPr sz="1200">
              <a:solidFill>
                <a:schemeClr val="dk2"/>
              </a:solidFill>
              <a:latin typeface="Muli"/>
              <a:ea typeface="Muli"/>
              <a:cs typeface="Muli"/>
              <a:sym typeface="Muli"/>
            </a:endParaRPr>
          </a:p>
        </p:txBody>
      </p:sp>
      <p:sp>
        <p:nvSpPr>
          <p:cNvPr id="725" name="Google Shape;725;p24"/>
          <p:cNvSpPr txBox="1">
            <a:spLocks noGrp="1"/>
          </p:cNvSpPr>
          <p:nvPr>
            <p:ph type="subTitle" idx="1"/>
          </p:nvPr>
        </p:nvSpPr>
        <p:spPr>
          <a:xfrm>
            <a:off x="2955600" y="2001450"/>
            <a:ext cx="3232800" cy="17784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2800"/>
              <a:buNone/>
              <a:defRPr>
                <a:latin typeface="Merriweather"/>
                <a:ea typeface="Merriweather"/>
                <a:cs typeface="Merriweather"/>
                <a:sym typeface="Merriweather"/>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grpSp>
        <p:nvGrpSpPr>
          <p:cNvPr id="726" name="Google Shape;726;p24"/>
          <p:cNvGrpSpPr/>
          <p:nvPr/>
        </p:nvGrpSpPr>
        <p:grpSpPr>
          <a:xfrm rot="697126">
            <a:off x="8218474" y="-369190"/>
            <a:ext cx="1305393" cy="1346461"/>
            <a:chOff x="1492000" y="427450"/>
            <a:chExt cx="1188000" cy="1225375"/>
          </a:xfrm>
        </p:grpSpPr>
        <p:sp>
          <p:nvSpPr>
            <p:cNvPr id="727" name="Google Shape;727;p24"/>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4"/>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4"/>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4"/>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4"/>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4"/>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4"/>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4"/>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4"/>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8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7" name="Google Shape;7;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61" r:id="rId4"/>
    <p:sldLayoutId id="2147483663" r:id="rId5"/>
    <p:sldLayoutId id="2147483664" r:id="rId6"/>
    <p:sldLayoutId id="2147483670" r:id="rId7"/>
    <p:sldLayoutId id="214748367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3.png"/><Relationship Id="rId7" Type="http://schemas.openxmlformats.org/officeDocument/2006/relationships/image" Target="../media/image57.png"/><Relationship Id="rId12" Type="http://schemas.openxmlformats.org/officeDocument/2006/relationships/image" Target="../media/image62.png"/><Relationship Id="rId17" Type="http://schemas.openxmlformats.org/officeDocument/2006/relationships/image" Target="../media/image67.png"/><Relationship Id="rId2" Type="http://schemas.openxmlformats.org/officeDocument/2006/relationships/notesSlide" Target="../notesSlides/notesSlide7.xml"/><Relationship Id="rId16" Type="http://schemas.openxmlformats.org/officeDocument/2006/relationships/image" Target="../media/image66.png"/><Relationship Id="rId1" Type="http://schemas.openxmlformats.org/officeDocument/2006/relationships/slideLayout" Target="../slideLayouts/slideLayout6.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customXml" Target="../ink/ink3.xml"/><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customXml" Target="../ink/ink4.xml"/><Relationship Id="rId4" Type="http://schemas.openxmlformats.org/officeDocument/2006/relationships/image" Target="../media/image7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customXml" Target="../ink/ink5.xml"/><Relationship Id="rId5" Type="http://schemas.openxmlformats.org/officeDocument/2006/relationships/image" Target="../media/image74.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8.pn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9.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1.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10.png"/></Relationships>
</file>

<file path=ppt/slides/_rels/slide3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78.png"/><Relationship Id="rId3" Type="http://schemas.openxmlformats.org/officeDocument/2006/relationships/image" Target="../media/image3.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notesSlide" Target="../notesSlides/notesSlide25.xml"/><Relationship Id="rId16" Type="http://schemas.openxmlformats.org/officeDocument/2006/relationships/image" Target="../media/image94.png"/><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19" Type="http://schemas.openxmlformats.org/officeDocument/2006/relationships/image" Target="../media/image77.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31.xml.rels><?xml version="1.0" encoding="UTF-8" standalone="yes"?>
<Relationships xmlns="http://schemas.openxmlformats.org/package/2006/relationships"><Relationship Id="rId13" Type="http://schemas.openxmlformats.org/officeDocument/2006/relationships/image" Target="../media/image107.png"/><Relationship Id="rId18" Type="http://schemas.openxmlformats.org/officeDocument/2006/relationships/image" Target="../media/image112.png"/><Relationship Id="rId26" Type="http://schemas.openxmlformats.org/officeDocument/2006/relationships/image" Target="../media/image87.png"/><Relationship Id="rId39" Type="http://schemas.openxmlformats.org/officeDocument/2006/relationships/image" Target="../media/image3.pn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5" Type="http://schemas.openxmlformats.org/officeDocument/2006/relationships/image" Target="../media/image86.png"/><Relationship Id="rId33" Type="http://schemas.openxmlformats.org/officeDocument/2006/relationships/image" Target="../media/image94.png"/><Relationship Id="rId38" Type="http://schemas.openxmlformats.org/officeDocument/2006/relationships/image" Target="../media/image115.png"/><Relationship Id="rId2" Type="http://schemas.openxmlformats.org/officeDocument/2006/relationships/image" Target="../media/image96.png"/><Relationship Id="rId16" Type="http://schemas.openxmlformats.org/officeDocument/2006/relationships/image" Target="../media/image110.png"/><Relationship Id="rId20" Type="http://schemas.openxmlformats.org/officeDocument/2006/relationships/image" Target="../media/image114.png"/><Relationship Id="rId29"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png"/><Relationship Id="rId24" Type="http://schemas.openxmlformats.org/officeDocument/2006/relationships/image" Target="../media/image85.png"/><Relationship Id="rId32" Type="http://schemas.openxmlformats.org/officeDocument/2006/relationships/image" Target="../media/image93.png"/><Relationship Id="rId37" Type="http://schemas.openxmlformats.org/officeDocument/2006/relationships/image" Target="../media/image81.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80.png"/><Relationship Id="rId10" Type="http://schemas.openxmlformats.org/officeDocument/2006/relationships/image" Target="../media/image104.png"/><Relationship Id="rId19" Type="http://schemas.openxmlformats.org/officeDocument/2006/relationships/image" Target="../media/image113.png"/><Relationship Id="rId31" Type="http://schemas.openxmlformats.org/officeDocument/2006/relationships/image" Target="../media/image92.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79.png"/><Relationship Id="rId8" Type="http://schemas.openxmlformats.org/officeDocument/2006/relationships/image" Target="../media/image102.png"/><Relationship Id="rId3"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16.gif"/></Relationships>
</file>

<file path=ppt/slides/_rels/slide3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19.gif"/></Relationships>
</file>

<file path=ppt/slides/_rels/slide39.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16.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50.png"/><Relationship Id="rId4" Type="http://schemas.openxmlformats.org/officeDocument/2006/relationships/image" Target="../media/image740.png"/></Relationships>
</file>

<file path=ppt/slides/_rels/slide4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80.png"/><Relationship Id="rId4" Type="http://schemas.openxmlformats.org/officeDocument/2006/relationships/image" Target="../media/image770.png"/></Relationships>
</file>

<file path=ppt/slides/_rels/slide43.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21.gif"/></Relationships>
</file>

<file path=ppt/slides/_rels/slide45.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22.gif"/></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22.gif"/></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24.gif"/><Relationship Id="rId5" Type="http://schemas.openxmlformats.org/officeDocument/2006/relationships/image" Target="../media/image123.gif"/><Relationship Id="rId4" Type="http://schemas.openxmlformats.org/officeDocument/2006/relationships/image" Target="../media/image122.gif"/></Relationships>
</file>

<file path=ppt/slides/_rels/slide49.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6.gif"/></Relationships>
</file>

<file path=ppt/slides/_rels/slide51.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27.gif"/></Relationships>
</file>

<file path=ppt/slides/_rels/slide5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80.png"/><Relationship Id="rId5" Type="http://schemas.openxmlformats.org/officeDocument/2006/relationships/image" Target="../media/image870.png"/><Relationship Id="rId4" Type="http://schemas.openxmlformats.org/officeDocument/2006/relationships/image" Target="../media/image860.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28.gif"/></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9.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30.gif"/></Relationships>
</file>

<file path=ppt/slides/_rels/slide58.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130.gif"/><Relationship Id="rId2" Type="http://schemas.openxmlformats.org/officeDocument/2006/relationships/image" Target="../media/image4.png"/><Relationship Id="rId1" Type="http://schemas.openxmlformats.org/officeDocument/2006/relationships/slideLayout" Target="../slideLayouts/slideLayout6.xml"/><Relationship Id="rId4" Type="http://schemas.openxmlformats.org/officeDocument/2006/relationships/image" Target="../media/image131.gi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customXml" Target="../ink/ink2.xml"/><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0.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a16="http://schemas.microsoft.com/office/drawing/2014/main" id="{725E2A9B-38C0-4F20-BA3C-BED15BB3C1B5}"/>
              </a:ext>
            </a:extLst>
          </p:cNvPr>
          <p:cNvPicPr>
            <a:picLocks noChangeAspect="1"/>
          </p:cNvPicPr>
          <p:nvPr/>
        </p:nvPicPr>
        <p:blipFill>
          <a:blip r:embed="rId2"/>
          <a:stretch>
            <a:fillRect/>
          </a:stretch>
        </p:blipFill>
        <p:spPr>
          <a:xfrm>
            <a:off x="2667226" y="1902230"/>
            <a:ext cx="2108882" cy="635941"/>
          </a:xfrm>
          <a:prstGeom prst="rect">
            <a:avLst/>
          </a:prstGeom>
        </p:spPr>
      </p:pic>
      <p:sp>
        <p:nvSpPr>
          <p:cNvPr id="13" name="TextBox 15">
            <a:extLst>
              <a:ext uri="{FF2B5EF4-FFF2-40B4-BE49-F238E27FC236}">
                <a16:creationId xmlns:a16="http://schemas.microsoft.com/office/drawing/2014/main" id="{8326C423-54F3-4D7D-8D86-6C5F24CF8518}"/>
              </a:ext>
            </a:extLst>
          </p:cNvPr>
          <p:cNvSpPr txBox="1"/>
          <p:nvPr/>
        </p:nvSpPr>
        <p:spPr>
          <a:xfrm>
            <a:off x="2589165" y="2598330"/>
            <a:ext cx="3113470" cy="403957"/>
          </a:xfrm>
          <a:prstGeom prst="rect">
            <a:avLst/>
          </a:prstGeom>
          <a:noFill/>
        </p:spPr>
        <p:txBody>
          <a:bodyPr wrap="square" rtlCol="0">
            <a:spAutoFit/>
          </a:bodyPr>
          <a:lstStyle/>
          <a:p>
            <a:pPr defTabSz="914378">
              <a:defRPr/>
            </a:pPr>
            <a:r>
              <a:rPr lang="en-US" sz="2025" b="1">
                <a:solidFill>
                  <a:srgbClr val="FFFFFF"/>
                </a:solidFill>
                <a:highlight>
                  <a:srgbClr val="FF0000"/>
                </a:highlight>
                <a:ea typeface="+mn-ea"/>
              </a:rPr>
              <a:t>MathMap Academy</a:t>
            </a:r>
            <a:endParaRPr lang="en-US" sz="2025" b="1" dirty="0">
              <a:solidFill>
                <a:srgbClr val="FFFFFF"/>
              </a:solidFill>
              <a:highlight>
                <a:srgbClr val="FF0000"/>
              </a:highlight>
              <a:ea typeface="+mn-ea"/>
            </a:endParaRPr>
          </a:p>
        </p:txBody>
      </p:sp>
      <p:sp>
        <p:nvSpPr>
          <p:cNvPr id="14" name="Rectangle 19">
            <a:extLst>
              <a:ext uri="{FF2B5EF4-FFF2-40B4-BE49-F238E27FC236}">
                <a16:creationId xmlns:a16="http://schemas.microsoft.com/office/drawing/2014/main" id="{92E4E82C-CC4F-4632-91BC-0728812AC4F1}"/>
              </a:ext>
            </a:extLst>
          </p:cNvPr>
          <p:cNvSpPr/>
          <p:nvPr/>
        </p:nvSpPr>
        <p:spPr>
          <a:xfrm>
            <a:off x="1" y="2095273"/>
            <a:ext cx="2552699" cy="96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Arial"/>
            </a:endParaRPr>
          </a:p>
        </p:txBody>
      </p:sp>
      <p:sp>
        <p:nvSpPr>
          <p:cNvPr id="15" name="TextBox 16">
            <a:extLst>
              <a:ext uri="{FF2B5EF4-FFF2-40B4-BE49-F238E27FC236}">
                <a16:creationId xmlns:a16="http://schemas.microsoft.com/office/drawing/2014/main" id="{06ECE86F-451F-4B83-BEE0-F19C5629FA0D}"/>
              </a:ext>
            </a:extLst>
          </p:cNvPr>
          <p:cNvSpPr txBox="1"/>
          <p:nvPr/>
        </p:nvSpPr>
        <p:spPr>
          <a:xfrm>
            <a:off x="2570108" y="3007563"/>
            <a:ext cx="3533446" cy="253916"/>
          </a:xfrm>
          <a:prstGeom prst="rect">
            <a:avLst/>
          </a:prstGeom>
          <a:noFill/>
        </p:spPr>
        <p:txBody>
          <a:bodyPr wrap="square" rtlCol="0">
            <a:spAutoFit/>
          </a:bodyPr>
          <a:lstStyle/>
          <a:p>
            <a:pPr defTabSz="914378">
              <a:defRPr/>
            </a:pPr>
            <a:r>
              <a:rPr lang="en-US" sz="1050" b="1">
                <a:solidFill>
                  <a:srgbClr val="FF0000"/>
                </a:solidFill>
                <a:latin typeface="Tw Cen MT" panose="020B0602020104020603" pitchFamily="34" charset="0"/>
                <a:ea typeface="+mn-ea"/>
              </a:rPr>
              <a:t>OUR HEARTS OUR STUDENTS</a:t>
            </a:r>
            <a:endParaRPr lang="en-US" sz="1050" b="1" dirty="0">
              <a:solidFill>
                <a:srgbClr val="FF0000"/>
              </a:solidFill>
              <a:latin typeface="Tw Cen MT" panose="020B0602020104020603" pitchFamily="34" charset="0"/>
              <a:ea typeface="+mn-ea"/>
            </a:endParaRPr>
          </a:p>
        </p:txBody>
      </p:sp>
      <p:sp>
        <p:nvSpPr>
          <p:cNvPr id="16" name="Rectangle 18">
            <a:extLst>
              <a:ext uri="{FF2B5EF4-FFF2-40B4-BE49-F238E27FC236}">
                <a16:creationId xmlns:a16="http://schemas.microsoft.com/office/drawing/2014/main" id="{1AD3EB29-B2AE-4399-B9DB-2939BE902534}"/>
              </a:ext>
            </a:extLst>
          </p:cNvPr>
          <p:cNvSpPr/>
          <p:nvPr/>
        </p:nvSpPr>
        <p:spPr>
          <a:xfrm>
            <a:off x="5444174" y="2733099"/>
            <a:ext cx="3699827" cy="96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Arial"/>
            </a:endParaRPr>
          </a:p>
        </p:txBody>
      </p:sp>
      <p:sp>
        <p:nvSpPr>
          <p:cNvPr id="17" name="Rectangle 17">
            <a:extLst>
              <a:ext uri="{FF2B5EF4-FFF2-40B4-BE49-F238E27FC236}">
                <a16:creationId xmlns:a16="http://schemas.microsoft.com/office/drawing/2014/main" id="{207F676A-3290-43C0-9329-3304006F0BAB}"/>
              </a:ext>
            </a:extLst>
          </p:cNvPr>
          <p:cNvSpPr/>
          <p:nvPr/>
        </p:nvSpPr>
        <p:spPr>
          <a:xfrm>
            <a:off x="5207476" y="1650389"/>
            <a:ext cx="4509135" cy="9697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en-US" sz="1050">
              <a:solidFill>
                <a:srgbClr val="FFFFFF"/>
              </a:solidFill>
              <a:latin typeface="Arial"/>
            </a:endParaRPr>
          </a:p>
        </p:txBody>
      </p:sp>
      <p:cxnSp>
        <p:nvCxnSpPr>
          <p:cNvPr id="18" name="Straight Connector 6">
            <a:extLst>
              <a:ext uri="{FF2B5EF4-FFF2-40B4-BE49-F238E27FC236}">
                <a16:creationId xmlns:a16="http://schemas.microsoft.com/office/drawing/2014/main" id="{4D487D0E-3522-4CE4-B791-0EEEA186C934}"/>
              </a:ext>
            </a:extLst>
          </p:cNvPr>
          <p:cNvCxnSpPr>
            <a:cxnSpLocks/>
          </p:cNvCxnSpPr>
          <p:nvPr/>
        </p:nvCxnSpPr>
        <p:spPr>
          <a:xfrm>
            <a:off x="3271195" y="1126010"/>
            <a:ext cx="2891481"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8">
            <a:extLst>
              <a:ext uri="{FF2B5EF4-FFF2-40B4-BE49-F238E27FC236}">
                <a16:creationId xmlns:a16="http://schemas.microsoft.com/office/drawing/2014/main" id="{88634953-F699-4E6A-9199-BB506A1B6921}"/>
              </a:ext>
            </a:extLst>
          </p:cNvPr>
          <p:cNvCxnSpPr>
            <a:cxnSpLocks/>
          </p:cNvCxnSpPr>
          <p:nvPr/>
        </p:nvCxnSpPr>
        <p:spPr>
          <a:xfrm rot="5400000">
            <a:off x="4659464" y="2571750"/>
            <a:ext cx="2891481"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9">
            <a:extLst>
              <a:ext uri="{FF2B5EF4-FFF2-40B4-BE49-F238E27FC236}">
                <a16:creationId xmlns:a16="http://schemas.microsoft.com/office/drawing/2014/main" id="{C9A9F77D-C8CE-43BB-96AE-160145812ADF}"/>
              </a:ext>
            </a:extLst>
          </p:cNvPr>
          <p:cNvCxnSpPr>
            <a:cxnSpLocks/>
          </p:cNvCxnSpPr>
          <p:nvPr/>
        </p:nvCxnSpPr>
        <p:spPr>
          <a:xfrm>
            <a:off x="3271195" y="3964460"/>
            <a:ext cx="2891481" cy="0"/>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10">
            <a:extLst>
              <a:ext uri="{FF2B5EF4-FFF2-40B4-BE49-F238E27FC236}">
                <a16:creationId xmlns:a16="http://schemas.microsoft.com/office/drawing/2014/main" id="{C345069B-23D4-4CB6-9E33-5384EBB633CA}"/>
              </a:ext>
            </a:extLst>
          </p:cNvPr>
          <p:cNvCxnSpPr>
            <a:cxnSpLocks/>
          </p:cNvCxnSpPr>
          <p:nvPr/>
        </p:nvCxnSpPr>
        <p:spPr>
          <a:xfrm>
            <a:off x="3323903" y="3536354"/>
            <a:ext cx="0" cy="481138"/>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12">
            <a:extLst>
              <a:ext uri="{FF2B5EF4-FFF2-40B4-BE49-F238E27FC236}">
                <a16:creationId xmlns:a16="http://schemas.microsoft.com/office/drawing/2014/main" id="{574EA400-7969-4D23-BA63-105E37375386}"/>
              </a:ext>
            </a:extLst>
          </p:cNvPr>
          <p:cNvCxnSpPr>
            <a:cxnSpLocks/>
          </p:cNvCxnSpPr>
          <p:nvPr/>
        </p:nvCxnSpPr>
        <p:spPr>
          <a:xfrm>
            <a:off x="3323903" y="1052268"/>
            <a:ext cx="0" cy="481138"/>
          </a:xfrm>
          <a:prstGeom prst="line">
            <a:avLst/>
          </a:prstGeom>
          <a:ln w="1524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BC7BAE46-CBC6-4901-A5FC-377FFA97744D}"/>
                  </a:ext>
                </a:extLst>
              </p14:cNvPr>
              <p14:cNvContentPartPr/>
              <p14:nvPr/>
            </p14:nvContentPartPr>
            <p14:xfrm>
              <a:off x="6340680" y="901080"/>
              <a:ext cx="2561760" cy="3218760"/>
            </p14:xfrm>
          </p:contentPart>
        </mc:Choice>
        <mc:Fallback>
          <p:pic>
            <p:nvPicPr>
              <p:cNvPr id="2" name="Ink 1">
                <a:extLst>
                  <a:ext uri="{FF2B5EF4-FFF2-40B4-BE49-F238E27FC236}">
                    <a16:creationId xmlns:a16="http://schemas.microsoft.com/office/drawing/2014/main" id="{BC7BAE46-CBC6-4901-A5FC-377FFA97744D}"/>
                  </a:ext>
                </a:extLst>
              </p:cNvPr>
              <p:cNvPicPr/>
              <p:nvPr/>
            </p:nvPicPr>
            <p:blipFill>
              <a:blip r:embed="rId4"/>
              <a:stretch>
                <a:fillRect/>
              </a:stretch>
            </p:blipFill>
            <p:spPr>
              <a:xfrm>
                <a:off x="6331320" y="891720"/>
                <a:ext cx="2580480" cy="3237480"/>
              </a:xfrm>
              <a:prstGeom prst="rect">
                <a:avLst/>
              </a:prstGeom>
            </p:spPr>
          </p:pic>
        </mc:Fallback>
      </mc:AlternateContent>
    </p:spTree>
    <p:extLst>
      <p:ext uri="{BB962C8B-B14F-4D97-AF65-F5344CB8AC3E}">
        <p14:creationId xmlns:p14="http://schemas.microsoft.com/office/powerpoint/2010/main" val="304834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250"/>
                                        <p:tgtEl>
                                          <p:spTgt spid="22"/>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250"/>
                                        <p:tgtEl>
                                          <p:spTgt spid="18"/>
                                        </p:tgtEl>
                                      </p:cBhvr>
                                    </p:animEffect>
                                  </p:childTnLst>
                                </p:cTn>
                              </p:par>
                            </p:childTnLst>
                          </p:cTn>
                        </p:par>
                        <p:par>
                          <p:cTn id="12" fill="hold">
                            <p:stCondLst>
                              <p:cond delay="500"/>
                            </p:stCondLst>
                            <p:childTnLst>
                              <p:par>
                                <p:cTn id="13" presetID="22" presetClass="entr" presetSubtype="1"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up)">
                                      <p:cBhvr>
                                        <p:cTn id="15" dur="250"/>
                                        <p:tgtEl>
                                          <p:spTgt spid="19"/>
                                        </p:tgtEl>
                                      </p:cBhvr>
                                    </p:animEffect>
                                  </p:childTnLst>
                                </p:cTn>
                              </p:par>
                            </p:childTnLst>
                          </p:cTn>
                        </p:par>
                        <p:par>
                          <p:cTn id="16" fill="hold">
                            <p:stCondLst>
                              <p:cond delay="750"/>
                            </p:stCondLst>
                            <p:childTnLst>
                              <p:par>
                                <p:cTn id="17" presetID="2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right)">
                                      <p:cBhvr>
                                        <p:cTn id="19" dur="250"/>
                                        <p:tgtEl>
                                          <p:spTgt spid="20"/>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250"/>
                                        <p:tgtEl>
                                          <p:spTgt spid="21"/>
                                        </p:tgtEl>
                                      </p:cBhvr>
                                    </p:animEffect>
                                  </p:childTnLst>
                                </p:cTn>
                              </p:par>
                            </p:childTnLst>
                          </p:cTn>
                        </p:par>
                        <p:par>
                          <p:cTn id="24" fill="hold">
                            <p:stCondLst>
                              <p:cond delay="1250"/>
                            </p:stCondLst>
                            <p:childTnLst>
                              <p:par>
                                <p:cTn id="25" presetID="2" presetClass="entr" presetSubtype="2" decel="10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decel="100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par>
                                <p:cTn id="33" presetID="2" presetClass="entr" presetSubtype="2" decel="10000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1+#ppt_w/2"/>
                                          </p:val>
                                        </p:tav>
                                        <p:tav tm="100000">
                                          <p:val>
                                            <p:strVal val="#ppt_x"/>
                                          </p:val>
                                        </p:tav>
                                      </p:tavLst>
                                    </p:anim>
                                    <p:anim calcmode="lin" valueType="num">
                                      <p:cBhvr additive="base">
                                        <p:cTn id="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xit" presetSubtype="1" fill="hold" nodeType="clickEffect">
                                  <p:stCondLst>
                                    <p:cond delay="0"/>
                                  </p:stCondLst>
                                  <p:childTnLst>
                                    <p:animEffect transition="out" filter="wipe(up)">
                                      <p:cBhvr>
                                        <p:cTn id="40" dur="250"/>
                                        <p:tgtEl>
                                          <p:spTgt spid="21"/>
                                        </p:tgtEl>
                                      </p:cBhvr>
                                    </p:animEffect>
                                    <p:set>
                                      <p:cBhvr>
                                        <p:cTn id="41" dur="1" fill="hold">
                                          <p:stCondLst>
                                            <p:cond delay="249"/>
                                          </p:stCondLst>
                                        </p:cTn>
                                        <p:tgtEl>
                                          <p:spTgt spid="21"/>
                                        </p:tgtEl>
                                        <p:attrNameLst>
                                          <p:attrName>style.visibility</p:attrName>
                                        </p:attrNameLst>
                                      </p:cBhvr>
                                      <p:to>
                                        <p:strVal val="hidden"/>
                                      </p:to>
                                    </p:set>
                                  </p:childTnLst>
                                </p:cTn>
                              </p:par>
                            </p:childTnLst>
                          </p:cTn>
                        </p:par>
                        <p:par>
                          <p:cTn id="42" fill="hold">
                            <p:stCondLst>
                              <p:cond delay="250"/>
                            </p:stCondLst>
                            <p:childTnLst>
                              <p:par>
                                <p:cTn id="43" presetID="22" presetClass="exit" presetSubtype="8" fill="hold" nodeType="afterEffect">
                                  <p:stCondLst>
                                    <p:cond delay="0"/>
                                  </p:stCondLst>
                                  <p:childTnLst>
                                    <p:animEffect transition="out" filter="wipe(left)">
                                      <p:cBhvr>
                                        <p:cTn id="44" dur="250"/>
                                        <p:tgtEl>
                                          <p:spTgt spid="20"/>
                                        </p:tgtEl>
                                      </p:cBhvr>
                                    </p:animEffect>
                                    <p:set>
                                      <p:cBhvr>
                                        <p:cTn id="45" dur="1" fill="hold">
                                          <p:stCondLst>
                                            <p:cond delay="249"/>
                                          </p:stCondLst>
                                        </p:cTn>
                                        <p:tgtEl>
                                          <p:spTgt spid="20"/>
                                        </p:tgtEl>
                                        <p:attrNameLst>
                                          <p:attrName>style.visibility</p:attrName>
                                        </p:attrNameLst>
                                      </p:cBhvr>
                                      <p:to>
                                        <p:strVal val="hidden"/>
                                      </p:to>
                                    </p:set>
                                  </p:childTnLst>
                                </p:cTn>
                              </p:par>
                            </p:childTnLst>
                          </p:cTn>
                        </p:par>
                        <p:par>
                          <p:cTn id="46" fill="hold">
                            <p:stCondLst>
                              <p:cond delay="500"/>
                            </p:stCondLst>
                            <p:childTnLst>
                              <p:par>
                                <p:cTn id="47" presetID="22" presetClass="exit" presetSubtype="4" fill="hold" nodeType="afterEffect">
                                  <p:stCondLst>
                                    <p:cond delay="0"/>
                                  </p:stCondLst>
                                  <p:childTnLst>
                                    <p:animEffect transition="out" filter="wipe(down)">
                                      <p:cBhvr>
                                        <p:cTn id="48" dur="250"/>
                                        <p:tgtEl>
                                          <p:spTgt spid="19"/>
                                        </p:tgtEl>
                                      </p:cBhvr>
                                    </p:animEffect>
                                    <p:set>
                                      <p:cBhvr>
                                        <p:cTn id="49" dur="1" fill="hold">
                                          <p:stCondLst>
                                            <p:cond delay="249"/>
                                          </p:stCondLst>
                                        </p:cTn>
                                        <p:tgtEl>
                                          <p:spTgt spid="19"/>
                                        </p:tgtEl>
                                        <p:attrNameLst>
                                          <p:attrName>style.visibility</p:attrName>
                                        </p:attrNameLst>
                                      </p:cBhvr>
                                      <p:to>
                                        <p:strVal val="hidden"/>
                                      </p:to>
                                    </p:set>
                                  </p:childTnLst>
                                </p:cTn>
                              </p:par>
                            </p:childTnLst>
                          </p:cTn>
                        </p:par>
                        <p:par>
                          <p:cTn id="50" fill="hold">
                            <p:stCondLst>
                              <p:cond delay="750"/>
                            </p:stCondLst>
                            <p:childTnLst>
                              <p:par>
                                <p:cTn id="51" presetID="22" presetClass="exit" presetSubtype="2" fill="hold" nodeType="afterEffect">
                                  <p:stCondLst>
                                    <p:cond delay="0"/>
                                  </p:stCondLst>
                                  <p:childTnLst>
                                    <p:animEffect transition="out" filter="wipe(right)">
                                      <p:cBhvr>
                                        <p:cTn id="52" dur="250"/>
                                        <p:tgtEl>
                                          <p:spTgt spid="18"/>
                                        </p:tgtEl>
                                      </p:cBhvr>
                                    </p:animEffect>
                                    <p:set>
                                      <p:cBhvr>
                                        <p:cTn id="53" dur="1" fill="hold">
                                          <p:stCondLst>
                                            <p:cond delay="249"/>
                                          </p:stCondLst>
                                        </p:cTn>
                                        <p:tgtEl>
                                          <p:spTgt spid="18"/>
                                        </p:tgtEl>
                                        <p:attrNameLst>
                                          <p:attrName>style.visibility</p:attrName>
                                        </p:attrNameLst>
                                      </p:cBhvr>
                                      <p:to>
                                        <p:strVal val="hidden"/>
                                      </p:to>
                                    </p:set>
                                  </p:childTnLst>
                                </p:cTn>
                              </p:par>
                            </p:childTnLst>
                          </p:cTn>
                        </p:par>
                        <p:par>
                          <p:cTn id="54" fill="hold">
                            <p:stCondLst>
                              <p:cond delay="1000"/>
                            </p:stCondLst>
                            <p:childTnLst>
                              <p:par>
                                <p:cTn id="55" presetID="22" presetClass="exit" presetSubtype="1" fill="hold" nodeType="afterEffect">
                                  <p:stCondLst>
                                    <p:cond delay="0"/>
                                  </p:stCondLst>
                                  <p:childTnLst>
                                    <p:animEffect transition="out" filter="wipe(up)">
                                      <p:cBhvr>
                                        <p:cTn id="56" dur="250"/>
                                        <p:tgtEl>
                                          <p:spTgt spid="22"/>
                                        </p:tgtEl>
                                      </p:cBhvr>
                                    </p:animEffect>
                                    <p:set>
                                      <p:cBhvr>
                                        <p:cTn id="57" dur="1" fill="hold">
                                          <p:stCondLst>
                                            <p:cond delay="249"/>
                                          </p:stCondLst>
                                        </p:cTn>
                                        <p:tgtEl>
                                          <p:spTgt spid="22"/>
                                        </p:tgtEl>
                                        <p:attrNameLst>
                                          <p:attrName>style.visibility</p:attrName>
                                        </p:attrNameLst>
                                      </p:cBhvr>
                                      <p:to>
                                        <p:strVal val="hidden"/>
                                      </p:to>
                                    </p:set>
                                  </p:childTnLst>
                                </p:cTn>
                              </p:par>
                            </p:childTnLst>
                          </p:cTn>
                        </p:par>
                        <p:par>
                          <p:cTn id="58" fill="hold">
                            <p:stCondLst>
                              <p:cond delay="1250"/>
                            </p:stCondLst>
                            <p:childTnLst>
                              <p:par>
                                <p:cTn id="59" presetID="2" presetClass="exit" presetSubtype="2" accel="100000" fill="hold" nodeType="afterEffect">
                                  <p:stCondLst>
                                    <p:cond delay="0"/>
                                  </p:stCondLst>
                                  <p:childTnLst>
                                    <p:anim calcmode="lin" valueType="num">
                                      <p:cBhvr additive="base">
                                        <p:cTn id="60" dur="500"/>
                                        <p:tgtEl>
                                          <p:spTgt spid="12"/>
                                        </p:tgtEl>
                                        <p:attrNameLst>
                                          <p:attrName>ppt_x</p:attrName>
                                        </p:attrNameLst>
                                      </p:cBhvr>
                                      <p:tavLst>
                                        <p:tav tm="0">
                                          <p:val>
                                            <p:strVal val="ppt_x"/>
                                          </p:val>
                                        </p:tav>
                                        <p:tav tm="100000">
                                          <p:val>
                                            <p:strVal val="1+ppt_w/2"/>
                                          </p:val>
                                        </p:tav>
                                      </p:tavLst>
                                    </p:anim>
                                    <p:anim calcmode="lin" valueType="num">
                                      <p:cBhvr additive="base">
                                        <p:cTn id="61" dur="500"/>
                                        <p:tgtEl>
                                          <p:spTgt spid="12"/>
                                        </p:tgtEl>
                                        <p:attrNameLst>
                                          <p:attrName>ppt_y</p:attrName>
                                        </p:attrNameLst>
                                      </p:cBhvr>
                                      <p:tavLst>
                                        <p:tav tm="0">
                                          <p:val>
                                            <p:strVal val="ppt_y"/>
                                          </p:val>
                                        </p:tav>
                                        <p:tav tm="100000">
                                          <p:val>
                                            <p:strVal val="ppt_y"/>
                                          </p:val>
                                        </p:tav>
                                      </p:tavLst>
                                    </p:anim>
                                    <p:set>
                                      <p:cBhvr>
                                        <p:cTn id="62" dur="1" fill="hold">
                                          <p:stCondLst>
                                            <p:cond delay="499"/>
                                          </p:stCondLst>
                                        </p:cTn>
                                        <p:tgtEl>
                                          <p:spTgt spid="12"/>
                                        </p:tgtEl>
                                        <p:attrNameLst>
                                          <p:attrName>style.visibility</p:attrName>
                                        </p:attrNameLst>
                                      </p:cBhvr>
                                      <p:to>
                                        <p:strVal val="hidden"/>
                                      </p:to>
                                    </p:set>
                                  </p:childTnLst>
                                </p:cTn>
                              </p:par>
                              <p:par>
                                <p:cTn id="63" presetID="2" presetClass="exit" presetSubtype="8" accel="100000" fill="hold" grpId="1" nodeType="withEffect">
                                  <p:stCondLst>
                                    <p:cond delay="0"/>
                                  </p:stCondLst>
                                  <p:childTnLst>
                                    <p:anim calcmode="lin" valueType="num">
                                      <p:cBhvr additive="base">
                                        <p:cTn id="64" dur="500"/>
                                        <p:tgtEl>
                                          <p:spTgt spid="13"/>
                                        </p:tgtEl>
                                        <p:attrNameLst>
                                          <p:attrName>ppt_x</p:attrName>
                                        </p:attrNameLst>
                                      </p:cBhvr>
                                      <p:tavLst>
                                        <p:tav tm="0">
                                          <p:val>
                                            <p:strVal val="ppt_x"/>
                                          </p:val>
                                        </p:tav>
                                        <p:tav tm="100000">
                                          <p:val>
                                            <p:strVal val="0-ppt_w/2"/>
                                          </p:val>
                                        </p:tav>
                                      </p:tavLst>
                                    </p:anim>
                                    <p:anim calcmode="lin" valueType="num">
                                      <p:cBhvr additive="base">
                                        <p:cTn id="65" dur="500"/>
                                        <p:tgtEl>
                                          <p:spTgt spid="13"/>
                                        </p:tgtEl>
                                        <p:attrNameLst>
                                          <p:attrName>ppt_y</p:attrName>
                                        </p:attrNameLst>
                                      </p:cBhvr>
                                      <p:tavLst>
                                        <p:tav tm="0">
                                          <p:val>
                                            <p:strVal val="ppt_y"/>
                                          </p:val>
                                        </p:tav>
                                        <p:tav tm="100000">
                                          <p:val>
                                            <p:strVal val="ppt_y"/>
                                          </p:val>
                                        </p:tav>
                                      </p:tavLst>
                                    </p:anim>
                                    <p:set>
                                      <p:cBhvr>
                                        <p:cTn id="66" dur="1" fill="hold">
                                          <p:stCondLst>
                                            <p:cond delay="499"/>
                                          </p:stCondLst>
                                        </p:cTn>
                                        <p:tgtEl>
                                          <p:spTgt spid="13"/>
                                        </p:tgtEl>
                                        <p:attrNameLst>
                                          <p:attrName>style.visibility</p:attrName>
                                        </p:attrNameLst>
                                      </p:cBhvr>
                                      <p:to>
                                        <p:strVal val="hidden"/>
                                      </p:to>
                                    </p:set>
                                  </p:childTnLst>
                                </p:cTn>
                              </p:par>
                              <p:par>
                                <p:cTn id="67" presetID="2" presetClass="exit" presetSubtype="2" accel="100000" fill="hold" grpId="1" nodeType="withEffect">
                                  <p:stCondLst>
                                    <p:cond delay="0"/>
                                  </p:stCondLst>
                                  <p:childTnLst>
                                    <p:anim calcmode="lin" valueType="num">
                                      <p:cBhvr additive="base">
                                        <p:cTn id="68" dur="500"/>
                                        <p:tgtEl>
                                          <p:spTgt spid="15"/>
                                        </p:tgtEl>
                                        <p:attrNameLst>
                                          <p:attrName>ppt_x</p:attrName>
                                        </p:attrNameLst>
                                      </p:cBhvr>
                                      <p:tavLst>
                                        <p:tav tm="0">
                                          <p:val>
                                            <p:strVal val="ppt_x"/>
                                          </p:val>
                                        </p:tav>
                                        <p:tav tm="100000">
                                          <p:val>
                                            <p:strVal val="1+ppt_w/2"/>
                                          </p:val>
                                        </p:tav>
                                      </p:tavLst>
                                    </p:anim>
                                    <p:anim calcmode="lin" valueType="num">
                                      <p:cBhvr additive="base">
                                        <p:cTn id="69" dur="500"/>
                                        <p:tgtEl>
                                          <p:spTgt spid="15"/>
                                        </p:tgtEl>
                                        <p:attrNameLst>
                                          <p:attrName>ppt_y</p:attrName>
                                        </p:attrNameLst>
                                      </p:cBhvr>
                                      <p:tavLst>
                                        <p:tav tm="0">
                                          <p:val>
                                            <p:strVal val="ppt_y"/>
                                          </p:val>
                                        </p:tav>
                                        <p:tav tm="100000">
                                          <p:val>
                                            <p:strVal val="ppt_y"/>
                                          </p:val>
                                        </p:tav>
                                      </p:tavLst>
                                    </p:anim>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21" name="TextBox 20">
            <a:extLst>
              <a:ext uri="{FF2B5EF4-FFF2-40B4-BE49-F238E27FC236}">
                <a16:creationId xmlns:a16="http://schemas.microsoft.com/office/drawing/2014/main" id="{DE8EA23B-CDD6-4FC9-9927-01F5948D5DE0}"/>
              </a:ext>
            </a:extLst>
          </p:cNvPr>
          <p:cNvSpPr txBox="1"/>
          <p:nvPr/>
        </p:nvSpPr>
        <p:spPr>
          <a:xfrm>
            <a:off x="1799215" y="204533"/>
            <a:ext cx="5545570" cy="461665"/>
          </a:xfrm>
          <a:prstGeom prst="rect">
            <a:avLst/>
          </a:prstGeom>
        </p:spPr>
        <p:txBody>
          <a:bodyPr wrap="square" rtlCol="0">
            <a:spAutoFit/>
          </a:bodyPr>
          <a:lstStyle/>
          <a:p>
            <a:pPr algn="ctr"/>
            <a:r>
              <a:rPr lang="vi-VN" sz="2400" b="1" dirty="0">
                <a:solidFill>
                  <a:srgbClr val="FF0000"/>
                </a:solidFill>
                <a:latin typeface="+mj-lt"/>
              </a:rPr>
              <a:t>PHƯƠNG TRÌNH BẬC HAI MỘT ẨN</a:t>
            </a:r>
            <a:endParaRPr lang="en-US" sz="2400" b="1" dirty="0">
              <a:solidFill>
                <a:srgbClr val="FF0000"/>
              </a:solidFill>
              <a:latin typeface="+mj-lt"/>
            </a:endParaRPr>
          </a:p>
        </p:txBody>
      </p:sp>
      <p:sp>
        <p:nvSpPr>
          <p:cNvPr id="25" name="TextBox 24">
            <a:extLst>
              <a:ext uri="{FF2B5EF4-FFF2-40B4-BE49-F238E27FC236}">
                <a16:creationId xmlns:a16="http://schemas.microsoft.com/office/drawing/2014/main" id="{E36BE0AB-7C4A-4FBA-8950-B02815BBB7EE}"/>
              </a:ext>
            </a:extLst>
          </p:cNvPr>
          <p:cNvSpPr txBox="1"/>
          <p:nvPr/>
        </p:nvSpPr>
        <p:spPr>
          <a:xfrm>
            <a:off x="522019" y="738206"/>
            <a:ext cx="6412230" cy="400110"/>
          </a:xfrm>
          <a:prstGeom prst="rect">
            <a:avLst/>
          </a:prstGeom>
          <a:noFill/>
        </p:spPr>
        <p:txBody>
          <a:bodyPr wrap="square" rtlCol="0">
            <a:spAutoFit/>
          </a:bodyPr>
          <a:lstStyle/>
          <a:p>
            <a:r>
              <a:rPr lang="vi-VN" sz="2000" b="1" dirty="0">
                <a:solidFill>
                  <a:srgbClr val="FF0000"/>
                </a:solidFill>
                <a:latin typeface="+mj-lt"/>
              </a:rPr>
              <a:t>2. Một số ví dụ về giải phương trình bậc hai</a:t>
            </a:r>
            <a:endParaRPr lang="en-US" sz="2000" b="1" dirty="0">
              <a:solidFill>
                <a:srgbClr val="FF0000"/>
              </a:solidFill>
              <a:latin typeface="+mj-lt"/>
            </a:endParaRPr>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3F8BB874-4382-4DAC-A6F1-6586318914AE}"/>
                  </a:ext>
                </a:extLst>
              </p:cNvPr>
              <p:cNvSpPr/>
              <p:nvPr/>
            </p:nvSpPr>
            <p:spPr>
              <a:xfrm>
                <a:off x="1301805" y="1576733"/>
                <a:ext cx="2057936" cy="375552"/>
              </a:xfrm>
              <a:prstGeom prst="rect">
                <a:avLst/>
              </a:prstGeom>
            </p:spPr>
            <p:txBody>
              <a:bodyPr wrap="none">
                <a:spAutoFit/>
              </a:bodyPr>
              <a:lstStyle/>
              <a:p>
                <a:r>
                  <a:rPr lang="vi-VN" sz="1800" b="1" dirty="0">
                    <a:solidFill>
                      <a:schemeClr val="bg2"/>
                    </a:solidFill>
                    <a:latin typeface="+mj-lt"/>
                  </a:rPr>
                  <a:t>a) </a:t>
                </a:r>
                <a14:m>
                  <m:oMath xmlns:m="http://schemas.openxmlformats.org/officeDocument/2006/math">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m:rPr>
                        <m:nor/>
                      </m:rPr>
                      <a:rPr lang="vi-VN" sz="1800" b="1">
                        <a:solidFill>
                          <a:schemeClr val="bg2"/>
                        </a:solidFill>
                        <a:latin typeface="+mj-lt"/>
                      </a:rPr>
                      <m:t>4</m:t>
                    </m:r>
                    <m:r>
                      <m:rPr>
                        <m:nor/>
                      </m:rPr>
                      <a:rPr lang="vi-VN" sz="1800" b="1">
                        <a:solidFill>
                          <a:schemeClr val="bg2"/>
                        </a:solidFill>
                        <a:latin typeface="+mj-lt"/>
                      </a:rPr>
                      <m:t>x</m:t>
                    </m:r>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𝟓</m:t>
                    </m:r>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𝟎</m:t>
                    </m:r>
                  </m:oMath>
                </a14:m>
                <a:endParaRPr lang="en-US" sz="1800" b="1" dirty="0">
                  <a:solidFill>
                    <a:schemeClr val="bg2"/>
                  </a:solidFill>
                  <a:latin typeface="+mj-lt"/>
                </a:endParaRPr>
              </a:p>
            </p:txBody>
          </p:sp>
        </mc:Choice>
        <mc:Fallback xmlns="">
          <p:sp>
            <p:nvSpPr>
              <p:cNvPr id="26" name="Rectangle 25">
                <a:extLst>
                  <a:ext uri="{FF2B5EF4-FFF2-40B4-BE49-F238E27FC236}">
                    <a16:creationId xmlns:a16="http://schemas.microsoft.com/office/drawing/2014/main" id="{3F8BB874-4382-4DAC-A6F1-6586318914AE}"/>
                  </a:ext>
                </a:extLst>
              </p:cNvPr>
              <p:cNvSpPr>
                <a:spLocks noRot="1" noChangeAspect="1" noMove="1" noResize="1" noEditPoints="1" noAdjustHandles="1" noChangeArrowheads="1" noChangeShapeType="1" noTextEdit="1"/>
              </p:cNvSpPr>
              <p:nvPr/>
            </p:nvSpPr>
            <p:spPr>
              <a:xfrm>
                <a:off x="1301805" y="1576733"/>
                <a:ext cx="2057936" cy="375552"/>
              </a:xfrm>
              <a:prstGeom prst="rect">
                <a:avLst/>
              </a:prstGeom>
              <a:blipFill>
                <a:blip r:embed="rId4"/>
                <a:stretch>
                  <a:fillRect l="-2671" t="-8197" b="-2623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E8901067-2487-47CF-BA99-0D871D68363D}"/>
                  </a:ext>
                </a:extLst>
              </p:cNvPr>
              <p:cNvSpPr/>
              <p:nvPr/>
            </p:nvSpPr>
            <p:spPr>
              <a:xfrm>
                <a:off x="1036438" y="2057100"/>
                <a:ext cx="2940229" cy="35189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50" b="1" smtClean="0">
                          <a:solidFill>
                            <a:schemeClr val="bg2"/>
                          </a:solidFill>
                          <a:latin typeface="Cambria Math" panose="02040503050406030204" pitchFamily="18" charset="0"/>
                        </a:rPr>
                        <m:t>⇔</m:t>
                      </m:r>
                      <m:sSup>
                        <m:sSupPr>
                          <m:ctrlPr>
                            <a:rPr lang="en-US" sz="1650" b="1" i="1">
                              <a:solidFill>
                                <a:schemeClr val="bg2"/>
                              </a:solidFill>
                              <a:latin typeface="Cambria Math" panose="02040503050406030204" pitchFamily="18" charset="0"/>
                            </a:rPr>
                          </m:ctrlPr>
                        </m:sSupPr>
                        <m:e>
                          <m:r>
                            <a:rPr lang="en-US" sz="1650" b="1" i="1">
                              <a:solidFill>
                                <a:schemeClr val="bg2"/>
                              </a:solidFill>
                              <a:latin typeface="Cambria Math" panose="02040503050406030204" pitchFamily="18" charset="0"/>
                            </a:rPr>
                            <m:t>𝒙</m:t>
                          </m:r>
                        </m:e>
                        <m:sup>
                          <m:r>
                            <a:rPr lang="en-US" sz="1650" b="1">
                              <a:solidFill>
                                <a:schemeClr val="bg2"/>
                              </a:solidFill>
                              <a:latin typeface="Cambria Math" panose="02040503050406030204" pitchFamily="18" charset="0"/>
                            </a:rPr>
                            <m:t>𝟐</m:t>
                          </m:r>
                        </m:sup>
                      </m:sSup>
                      <m:r>
                        <a:rPr lang="en-US" sz="1650" b="1">
                          <a:solidFill>
                            <a:schemeClr val="bg2"/>
                          </a:solidFill>
                          <a:latin typeface="Cambria Math" panose="02040503050406030204" pitchFamily="18" charset="0"/>
                        </a:rPr>
                        <m:t>+</m:t>
                      </m:r>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r>
                        <m:rPr>
                          <m:nor/>
                        </m:rPr>
                        <a:rPr lang="en-US" sz="1650" b="1" i="1">
                          <a:solidFill>
                            <a:schemeClr val="bg2"/>
                          </a:solidFill>
                          <a:latin typeface="+mj-lt"/>
                        </a:rPr>
                        <m:t>x</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𝟎</m:t>
                      </m:r>
                    </m:oMath>
                  </m:oMathPara>
                </a14:m>
                <a:endParaRPr lang="en-US" sz="1650" b="1" dirty="0">
                  <a:solidFill>
                    <a:schemeClr val="bg2"/>
                  </a:solidFill>
                  <a:latin typeface="+mj-lt"/>
                </a:endParaRPr>
              </a:p>
            </p:txBody>
          </p:sp>
        </mc:Choice>
        <mc:Fallback xmlns="">
          <p:sp>
            <p:nvSpPr>
              <p:cNvPr id="27" name="Rectangle 26">
                <a:extLst>
                  <a:ext uri="{FF2B5EF4-FFF2-40B4-BE49-F238E27FC236}">
                    <a16:creationId xmlns:a16="http://schemas.microsoft.com/office/drawing/2014/main" id="{E8901067-2487-47CF-BA99-0D871D68363D}"/>
                  </a:ext>
                </a:extLst>
              </p:cNvPr>
              <p:cNvSpPr>
                <a:spLocks noRot="1" noChangeAspect="1" noMove="1" noResize="1" noEditPoints="1" noAdjustHandles="1" noChangeArrowheads="1" noChangeShapeType="1" noTextEdit="1"/>
              </p:cNvSpPr>
              <p:nvPr/>
            </p:nvSpPr>
            <p:spPr>
              <a:xfrm>
                <a:off x="1036438" y="2057100"/>
                <a:ext cx="2940229" cy="351891"/>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93C9D211-BA5F-4433-B01A-F18C3079FB69}"/>
                  </a:ext>
                </a:extLst>
              </p:cNvPr>
              <p:cNvSpPr/>
              <p:nvPr/>
            </p:nvSpPr>
            <p:spPr>
              <a:xfrm>
                <a:off x="951378" y="2448477"/>
                <a:ext cx="3539849" cy="3462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50" b="1" smtClean="0">
                          <a:solidFill>
                            <a:schemeClr val="bg2"/>
                          </a:solidFill>
                          <a:latin typeface="Cambria Math" panose="02040503050406030204" pitchFamily="18" charset="0"/>
                        </a:rPr>
                        <m:t>⇔</m:t>
                      </m:r>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𝟏</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r>
                        <a:rPr lang="en-US" sz="1650" b="1">
                          <a:solidFill>
                            <a:schemeClr val="bg2"/>
                          </a:solidFill>
                          <a:latin typeface="Cambria Math" panose="02040503050406030204" pitchFamily="18" charset="0"/>
                        </a:rPr>
                        <m:t>(</m:t>
                      </m:r>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𝟏</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𝟎</m:t>
                      </m:r>
                    </m:oMath>
                  </m:oMathPara>
                </a14:m>
                <a:endParaRPr lang="en-US" sz="1650" b="1" dirty="0">
                  <a:solidFill>
                    <a:schemeClr val="bg2"/>
                  </a:solidFill>
                  <a:latin typeface="+mj-lt"/>
                </a:endParaRPr>
              </a:p>
            </p:txBody>
          </p:sp>
        </mc:Choice>
        <mc:Fallback xmlns="">
          <p:sp>
            <p:nvSpPr>
              <p:cNvPr id="28" name="Rectangle 27">
                <a:extLst>
                  <a:ext uri="{FF2B5EF4-FFF2-40B4-BE49-F238E27FC236}">
                    <a16:creationId xmlns:a16="http://schemas.microsoft.com/office/drawing/2014/main" id="{93C9D211-BA5F-4433-B01A-F18C3079FB69}"/>
                  </a:ext>
                </a:extLst>
              </p:cNvPr>
              <p:cNvSpPr>
                <a:spLocks noRot="1" noChangeAspect="1" noMove="1" noResize="1" noEditPoints="1" noAdjustHandles="1" noChangeArrowheads="1" noChangeShapeType="1" noTextEdit="1"/>
              </p:cNvSpPr>
              <p:nvPr/>
            </p:nvSpPr>
            <p:spPr>
              <a:xfrm>
                <a:off x="951378" y="2448477"/>
                <a:ext cx="3539849" cy="346249"/>
              </a:xfrm>
              <a:prstGeom prst="rect">
                <a:avLst/>
              </a:prstGeom>
              <a:blipFill>
                <a:blip r:embed="rId6"/>
                <a:stretch>
                  <a:fillRect b="-16071"/>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CC514450-A2E7-4527-BA21-3FE0016BDC6B}"/>
                  </a:ext>
                </a:extLst>
              </p:cNvPr>
              <p:cNvSpPr/>
              <p:nvPr/>
            </p:nvSpPr>
            <p:spPr>
              <a:xfrm>
                <a:off x="1036438" y="2868797"/>
                <a:ext cx="2909747" cy="34624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650" b="1" i="1" smtClean="0">
                              <a:solidFill>
                                <a:schemeClr val="bg2"/>
                              </a:solidFill>
                              <a:latin typeface="Cambria Math" panose="02040503050406030204" pitchFamily="18" charset="0"/>
                            </a:rPr>
                          </m:ctrlPr>
                        </m:mPr>
                        <m:mr>
                          <m:e>
                            <m:r>
                              <a:rPr lang="en-US" sz="1650" b="1">
                                <a:solidFill>
                                  <a:schemeClr val="bg2"/>
                                </a:solidFill>
                                <a:latin typeface="Cambria Math" panose="02040503050406030204" pitchFamily="18" charset="0"/>
                              </a:rPr>
                              <m:t>⇔</m:t>
                            </m:r>
                            <m:d>
                              <m:dPr>
                                <m:ctrlPr>
                                  <a:rPr lang="en-US" sz="1650" b="1" i="1">
                                    <a:solidFill>
                                      <a:schemeClr val="bg2"/>
                                    </a:solidFill>
                                    <a:latin typeface="Cambria Math" panose="02040503050406030204" pitchFamily="18" charset="0"/>
                                  </a:rPr>
                                </m:ctrlPr>
                              </m:dP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𝟏</m:t>
                                </m:r>
                              </m:e>
                            </m:d>
                            <m:r>
                              <a:rPr lang="en-US" sz="1650" b="1">
                                <a:solidFill>
                                  <a:schemeClr val="bg2"/>
                                </a:solidFill>
                                <a:latin typeface="Cambria Math" panose="02040503050406030204" pitchFamily="18" charset="0"/>
                              </a:rPr>
                              <m:t>.</m:t>
                            </m:r>
                            <m:d>
                              <m:dPr>
                                <m:ctrlPr>
                                  <a:rPr lang="en-US" sz="1650" b="1" i="1">
                                    <a:solidFill>
                                      <a:schemeClr val="bg2"/>
                                    </a:solidFill>
                                    <a:latin typeface="Cambria Math" panose="02040503050406030204" pitchFamily="18" charset="0"/>
                                  </a:rPr>
                                </m:ctrlPr>
                              </m:dP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e>
                            </m:d>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𝟎</m:t>
                            </m:r>
                          </m:e>
                        </m:mr>
                      </m:m>
                    </m:oMath>
                  </m:oMathPara>
                </a14:m>
                <a:endParaRPr lang="en-US" sz="1650" b="1" dirty="0">
                  <a:solidFill>
                    <a:schemeClr val="bg2"/>
                  </a:solidFill>
                  <a:latin typeface="+mj-lt"/>
                </a:endParaRPr>
              </a:p>
            </p:txBody>
          </p:sp>
        </mc:Choice>
        <mc:Fallback xmlns="">
          <p:sp>
            <p:nvSpPr>
              <p:cNvPr id="29" name="Rectangle 28">
                <a:extLst>
                  <a:ext uri="{FF2B5EF4-FFF2-40B4-BE49-F238E27FC236}">
                    <a16:creationId xmlns:a16="http://schemas.microsoft.com/office/drawing/2014/main" id="{CC514450-A2E7-4527-BA21-3FE0016BDC6B}"/>
                  </a:ext>
                </a:extLst>
              </p:cNvPr>
              <p:cNvSpPr>
                <a:spLocks noRot="1" noChangeAspect="1" noMove="1" noResize="1" noEditPoints="1" noAdjustHandles="1" noChangeArrowheads="1" noChangeShapeType="1" noTextEdit="1"/>
              </p:cNvSpPr>
              <p:nvPr/>
            </p:nvSpPr>
            <p:spPr>
              <a:xfrm>
                <a:off x="1036438" y="2868797"/>
                <a:ext cx="2909747" cy="346249"/>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ADDC65C-F425-4215-95C2-468872B3447E}"/>
                  </a:ext>
                </a:extLst>
              </p:cNvPr>
              <p:cNvSpPr/>
              <p:nvPr/>
            </p:nvSpPr>
            <p:spPr>
              <a:xfrm>
                <a:off x="1170735" y="3197131"/>
                <a:ext cx="1839299" cy="6573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650" b="1" smtClean="0">
                          <a:solidFill>
                            <a:schemeClr val="bg2"/>
                          </a:solidFill>
                          <a:latin typeface="Cambria Math" panose="02040503050406030204" pitchFamily="18" charset="0"/>
                        </a:rPr>
                        <m:t>⇔</m:t>
                      </m:r>
                      <m:d>
                        <m:dPr>
                          <m:begChr m:val="["/>
                          <m:endChr m:val=""/>
                          <m:ctrlPr>
                            <a:rPr lang="en-US" sz="1650" b="1" i="1">
                              <a:solidFill>
                                <a:schemeClr val="bg2"/>
                              </a:solidFill>
                              <a:latin typeface="Cambria Math" panose="02040503050406030204" pitchFamily="18" charset="0"/>
                            </a:rPr>
                          </m:ctrlPr>
                        </m:dPr>
                        <m:e>
                          <m:m>
                            <m:mPr>
                              <m:mcs>
                                <m:mc>
                                  <m:mcPr>
                                    <m:count m:val="1"/>
                                    <m:mcJc m:val="center"/>
                                  </m:mcPr>
                                </m:mc>
                              </m:mcs>
                              <m:ctrlPr>
                                <a:rPr lang="en-US" sz="1650" b="1" i="1">
                                  <a:solidFill>
                                    <a:schemeClr val="bg2"/>
                                  </a:solidFill>
                                  <a:latin typeface="Cambria Math" panose="02040503050406030204" pitchFamily="18" charset="0"/>
                                </a:rPr>
                              </m:ctrlPr>
                            </m:mPr>
                            <m:m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𝟏</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𝟎</m:t>
                                </m:r>
                              </m:e>
                            </m:mr>
                            <m:m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𝟎</m:t>
                                </m:r>
                              </m:e>
                            </m:mr>
                          </m:m>
                        </m:e>
                      </m:d>
                    </m:oMath>
                  </m:oMathPara>
                </a14:m>
                <a:endParaRPr lang="en-US" sz="1650" b="1" dirty="0">
                  <a:solidFill>
                    <a:schemeClr val="bg2"/>
                  </a:solidFill>
                  <a:latin typeface="+mj-lt"/>
                </a:endParaRPr>
              </a:p>
            </p:txBody>
          </p:sp>
        </mc:Choice>
        <mc:Fallback xmlns="">
          <p:sp>
            <p:nvSpPr>
              <p:cNvPr id="34" name="Rectangle 33">
                <a:extLst>
                  <a:ext uri="{FF2B5EF4-FFF2-40B4-BE49-F238E27FC236}">
                    <a16:creationId xmlns:a16="http://schemas.microsoft.com/office/drawing/2014/main" id="{8ADDC65C-F425-4215-95C2-468872B3447E}"/>
                  </a:ext>
                </a:extLst>
              </p:cNvPr>
              <p:cNvSpPr>
                <a:spLocks noRot="1" noChangeAspect="1" noMove="1" noResize="1" noEditPoints="1" noAdjustHandles="1" noChangeArrowheads="1" noChangeShapeType="1" noTextEdit="1"/>
              </p:cNvSpPr>
              <p:nvPr/>
            </p:nvSpPr>
            <p:spPr>
              <a:xfrm>
                <a:off x="1170735" y="3197131"/>
                <a:ext cx="1839299" cy="657359"/>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8B3610BF-EC2E-4891-B7E3-24E095437DD0}"/>
                  </a:ext>
                </a:extLst>
              </p:cNvPr>
              <p:cNvSpPr/>
              <p:nvPr/>
            </p:nvSpPr>
            <p:spPr>
              <a:xfrm>
                <a:off x="2869794" y="3191962"/>
                <a:ext cx="1287084" cy="6573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50" b="1" smtClean="0">
                          <a:solidFill>
                            <a:schemeClr val="bg2"/>
                          </a:solidFill>
                          <a:latin typeface="Cambria Math" panose="02040503050406030204" pitchFamily="18" charset="0"/>
                        </a:rPr>
                        <m:t>⇔</m:t>
                      </m:r>
                      <m:d>
                        <m:dPr>
                          <m:begChr m:val="["/>
                          <m:endChr m:val=""/>
                          <m:ctrlPr>
                            <a:rPr lang="en-US" sz="1650" b="1" i="1">
                              <a:solidFill>
                                <a:schemeClr val="bg2"/>
                              </a:solidFill>
                              <a:latin typeface="Cambria Math" panose="02040503050406030204" pitchFamily="18" charset="0"/>
                            </a:rPr>
                          </m:ctrlPr>
                        </m:dPr>
                        <m:e>
                          <m:m>
                            <m:mPr>
                              <m:mcs>
                                <m:mc>
                                  <m:mcPr>
                                    <m:count m:val="1"/>
                                    <m:mcJc m:val="center"/>
                                  </m:mcPr>
                                </m:mc>
                              </m:mcs>
                              <m:ctrlPr>
                                <a:rPr lang="en-US" sz="1650" b="1" i="1">
                                  <a:solidFill>
                                    <a:schemeClr val="bg2"/>
                                  </a:solidFill>
                                  <a:latin typeface="Cambria Math" panose="02040503050406030204" pitchFamily="18" charset="0"/>
                                </a:rPr>
                              </m:ctrlPr>
                            </m:mPr>
                            <m:m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𝟏</m:t>
                                </m:r>
                              </m:e>
                            </m:mr>
                            <m:mr>
                              <m:e>
                                <m:r>
                                  <a:rPr lang="en-US" sz="1650" b="1" i="1">
                                    <a:solidFill>
                                      <a:schemeClr val="bg2"/>
                                    </a:solidFill>
                                    <a:latin typeface="Cambria Math" panose="02040503050406030204" pitchFamily="18" charset="0"/>
                                  </a:rPr>
                                  <m:t>𝒙</m:t>
                                </m:r>
                                <m:r>
                                  <a:rPr lang="en-US" sz="1650" b="1">
                                    <a:solidFill>
                                      <a:schemeClr val="bg2"/>
                                    </a:solidFill>
                                    <a:latin typeface="Cambria Math" panose="02040503050406030204" pitchFamily="18" charset="0"/>
                                  </a:rPr>
                                  <m:t>=</m:t>
                                </m:r>
                                <m:r>
                                  <a:rPr lang="en-US" sz="1650" b="1">
                                    <a:solidFill>
                                      <a:schemeClr val="bg2"/>
                                    </a:solidFill>
                                    <a:latin typeface="Cambria Math" panose="02040503050406030204" pitchFamily="18" charset="0"/>
                                  </a:rPr>
                                  <m:t>𝟓</m:t>
                                </m:r>
                              </m:e>
                            </m:mr>
                          </m:m>
                        </m:e>
                      </m:d>
                    </m:oMath>
                  </m:oMathPara>
                </a14:m>
                <a:endParaRPr lang="en-US" sz="1650" b="1" dirty="0">
                  <a:solidFill>
                    <a:schemeClr val="bg2"/>
                  </a:solidFill>
                  <a:latin typeface="+mj-lt"/>
                </a:endParaRPr>
              </a:p>
            </p:txBody>
          </p:sp>
        </mc:Choice>
        <mc:Fallback xmlns="">
          <p:sp>
            <p:nvSpPr>
              <p:cNvPr id="35" name="Rectangle 34">
                <a:extLst>
                  <a:ext uri="{FF2B5EF4-FFF2-40B4-BE49-F238E27FC236}">
                    <a16:creationId xmlns:a16="http://schemas.microsoft.com/office/drawing/2014/main" id="{8B3610BF-EC2E-4891-B7E3-24E095437DD0}"/>
                  </a:ext>
                </a:extLst>
              </p:cNvPr>
              <p:cNvSpPr>
                <a:spLocks noRot="1" noChangeAspect="1" noMove="1" noResize="1" noEditPoints="1" noAdjustHandles="1" noChangeArrowheads="1" noChangeShapeType="1" noTextEdit="1"/>
              </p:cNvSpPr>
              <p:nvPr/>
            </p:nvSpPr>
            <p:spPr>
              <a:xfrm>
                <a:off x="2869794" y="3191962"/>
                <a:ext cx="1287084" cy="657359"/>
              </a:xfrm>
              <a:prstGeom prst="rect">
                <a:avLst/>
              </a:prstGeom>
              <a:blipFill>
                <a:blip r:embed="rId9"/>
                <a:stretch>
                  <a:fillRect/>
                </a:stretch>
              </a:blipFill>
            </p:spPr>
            <p:txBody>
              <a:bodyPr/>
              <a:lstStyle/>
              <a:p>
                <a:r>
                  <a:rPr lang="vi-VN">
                    <a:noFill/>
                  </a:rPr>
                  <a:t> </a:t>
                </a:r>
              </a:p>
            </p:txBody>
          </p:sp>
        </mc:Fallback>
      </mc:AlternateContent>
      <p:sp>
        <p:nvSpPr>
          <p:cNvPr id="36" name="TextBox 35">
            <a:extLst>
              <a:ext uri="{FF2B5EF4-FFF2-40B4-BE49-F238E27FC236}">
                <a16:creationId xmlns:a16="http://schemas.microsoft.com/office/drawing/2014/main" id="{4E024EA2-2998-4C1A-B627-A01A467D40BE}"/>
              </a:ext>
            </a:extLst>
          </p:cNvPr>
          <p:cNvSpPr txBox="1"/>
          <p:nvPr/>
        </p:nvSpPr>
        <p:spPr>
          <a:xfrm>
            <a:off x="1455236" y="3928562"/>
            <a:ext cx="5115686" cy="369332"/>
          </a:xfrm>
          <a:prstGeom prst="rect">
            <a:avLst/>
          </a:prstGeom>
          <a:noFill/>
        </p:spPr>
        <p:txBody>
          <a:bodyPr wrap="square" rtlCol="0">
            <a:spAutoFit/>
          </a:bodyPr>
          <a:lstStyle/>
          <a:p>
            <a:r>
              <a:rPr lang="vi-VN" sz="1800" b="1" dirty="0">
                <a:solidFill>
                  <a:schemeClr val="bg2"/>
                </a:solidFill>
                <a:latin typeface="+mj-lt"/>
              </a:rPr>
              <a:t>Vậy phương trình có hai </a:t>
            </a:r>
            <a:r>
              <a:rPr lang="vi-VN" sz="1800" b="1">
                <a:solidFill>
                  <a:schemeClr val="bg2"/>
                </a:solidFill>
                <a:latin typeface="+mj-lt"/>
              </a:rPr>
              <a:t>nghiệm x</a:t>
            </a:r>
            <a:r>
              <a:rPr lang="vi-VN" sz="1800" b="1" baseline="-25000">
                <a:solidFill>
                  <a:schemeClr val="bg2"/>
                </a:solidFill>
                <a:latin typeface="+mj-lt"/>
              </a:rPr>
              <a:t>1</a:t>
            </a:r>
            <a:r>
              <a:rPr lang="vi-VN" sz="1800" b="1">
                <a:solidFill>
                  <a:schemeClr val="bg2"/>
                </a:solidFill>
                <a:latin typeface="+mj-lt"/>
              </a:rPr>
              <a:t> </a:t>
            </a:r>
            <a:r>
              <a:rPr lang="vi-VN" sz="1800" b="1" dirty="0">
                <a:solidFill>
                  <a:schemeClr val="bg2"/>
                </a:solidFill>
                <a:latin typeface="+mj-lt"/>
              </a:rPr>
              <a:t>= -1;   x</a:t>
            </a:r>
            <a:r>
              <a:rPr lang="vi-VN" sz="1800" b="1" baseline="-25000" dirty="0">
                <a:solidFill>
                  <a:schemeClr val="bg2"/>
                </a:solidFill>
                <a:latin typeface="+mj-lt"/>
              </a:rPr>
              <a:t>2</a:t>
            </a:r>
            <a:r>
              <a:rPr lang="vi-VN" sz="1800" b="1" dirty="0">
                <a:solidFill>
                  <a:schemeClr val="bg2"/>
                </a:solidFill>
                <a:latin typeface="+mj-lt"/>
              </a:rPr>
              <a:t> = 5</a:t>
            </a:r>
            <a:endParaRPr lang="en-US" sz="1800" b="1" dirty="0">
              <a:solidFill>
                <a:schemeClr val="bg2"/>
              </a:solidFill>
              <a:latin typeface="+mj-lt"/>
            </a:endParaRPr>
          </a:p>
        </p:txBody>
      </p:sp>
      <p:sp>
        <p:nvSpPr>
          <p:cNvPr id="37" name="TextBox 36">
            <a:extLst>
              <a:ext uri="{FF2B5EF4-FFF2-40B4-BE49-F238E27FC236}">
                <a16:creationId xmlns:a16="http://schemas.microsoft.com/office/drawing/2014/main" id="{460B585E-4A33-4B90-ABF4-F9DFA0D70D88}"/>
              </a:ext>
            </a:extLst>
          </p:cNvPr>
          <p:cNvSpPr txBox="1"/>
          <p:nvPr/>
        </p:nvSpPr>
        <p:spPr>
          <a:xfrm>
            <a:off x="675516" y="1168998"/>
            <a:ext cx="5497185" cy="646331"/>
          </a:xfrm>
          <a:prstGeom prst="rect">
            <a:avLst/>
          </a:prstGeom>
          <a:noFill/>
        </p:spPr>
        <p:txBody>
          <a:bodyPr wrap="square" rtlCol="0">
            <a:spAutoFit/>
          </a:bodyPr>
          <a:lstStyle/>
          <a:p>
            <a:r>
              <a:rPr lang="vi-VN" sz="1800" b="1" dirty="0">
                <a:solidFill>
                  <a:schemeClr val="bg2"/>
                </a:solidFill>
                <a:latin typeface="+mj-lt"/>
              </a:rPr>
              <a:t>Ví dụ 3: Giải phương trình</a:t>
            </a:r>
            <a:endParaRPr lang="en-US" sz="1800" b="1" dirty="0">
              <a:solidFill>
                <a:schemeClr val="bg2"/>
              </a:solidFill>
              <a:latin typeface="+mj-lt"/>
            </a:endParaRPr>
          </a:p>
          <a:p>
            <a:endParaRPr lang="en-US" sz="1800" dirty="0">
              <a:solidFill>
                <a:schemeClr val="bg2"/>
              </a:solidFill>
              <a:latin typeface="+mj-lt"/>
            </a:endParaRPr>
          </a:p>
        </p:txBody>
      </p:sp>
    </p:spTree>
    <p:extLst>
      <p:ext uri="{BB962C8B-B14F-4D97-AF65-F5344CB8AC3E}">
        <p14:creationId xmlns:p14="http://schemas.microsoft.com/office/powerpoint/2010/main" val="1542124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barn(inVertical)">
                                      <p:cBhvr>
                                        <p:cTn id="27" dur="500"/>
                                        <p:tgtEl>
                                          <p:spTgt spid="2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barn(inVertical)">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barn(inVertical)">
                                      <p:cBhvr>
                                        <p:cTn id="4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4" grpId="0"/>
      <p:bldP spid="35" grpId="0"/>
      <p:bldP spid="36"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10" name="TextBox 109">
            <a:extLst>
              <a:ext uri="{FF2B5EF4-FFF2-40B4-BE49-F238E27FC236}">
                <a16:creationId xmlns:a16="http://schemas.microsoft.com/office/drawing/2014/main" id="{73DEF2AB-17CC-4AE5-8CD2-12A5C2E4F550}"/>
              </a:ext>
            </a:extLst>
          </p:cNvPr>
          <p:cNvSpPr txBox="1"/>
          <p:nvPr/>
        </p:nvSpPr>
        <p:spPr>
          <a:xfrm>
            <a:off x="1397782" y="174650"/>
            <a:ext cx="6348435" cy="461665"/>
          </a:xfrm>
          <a:prstGeom prst="rect">
            <a:avLst/>
          </a:prstGeom>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PHƯƠNG TRÌNH BẬC HAI MỘT ẨN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11" name="TextBox 110">
            <a:extLst>
              <a:ext uri="{FF2B5EF4-FFF2-40B4-BE49-F238E27FC236}">
                <a16:creationId xmlns:a16="http://schemas.microsoft.com/office/drawing/2014/main" id="{C219E90E-3EF0-435F-AA66-B78FA0381613}"/>
              </a:ext>
            </a:extLst>
          </p:cNvPr>
          <p:cNvSpPr txBox="1"/>
          <p:nvPr/>
        </p:nvSpPr>
        <p:spPr>
          <a:xfrm>
            <a:off x="383555" y="756021"/>
            <a:ext cx="6412230" cy="400110"/>
          </a:xfrm>
          <a:prstGeom prst="rect">
            <a:avLst/>
          </a:prstGeom>
          <a:noFill/>
        </p:spPr>
        <p:txBody>
          <a:bodyPr wrap="square" rtlCol="0">
            <a:spAutoFit/>
          </a:bodyPr>
          <a:lstStyle/>
          <a:p>
            <a:r>
              <a:rPr lang="vi-VN" sz="2000" b="1" dirty="0">
                <a:solidFill>
                  <a:srgbClr val="FF0000"/>
                </a:solidFill>
                <a:latin typeface="Times New Roman" panose="02020603050405020304" pitchFamily="18" charset="0"/>
                <a:cs typeface="Times New Roman" panose="02020603050405020304" pitchFamily="18" charset="0"/>
              </a:rPr>
              <a:t>2. Một số ví dụ về giải phương trình bậc hai</a:t>
            </a:r>
            <a:endParaRPr lang="en-US" sz="2000" b="1"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2" name="Rectangle 111">
                <a:extLst>
                  <a:ext uri="{FF2B5EF4-FFF2-40B4-BE49-F238E27FC236}">
                    <a16:creationId xmlns:a16="http://schemas.microsoft.com/office/drawing/2014/main" id="{9AAB6142-9FC1-4C45-BC4D-E7C08AB9EEE6}"/>
                  </a:ext>
                </a:extLst>
              </p:cNvPr>
              <p:cNvSpPr/>
              <p:nvPr/>
            </p:nvSpPr>
            <p:spPr>
              <a:xfrm>
                <a:off x="6206526" y="1919199"/>
                <a:ext cx="1709507" cy="652551"/>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sSup>
                        <m:sSupPr>
                          <m:ctrlPr>
                            <a:rPr lang="en-US" sz="1800" b="1" i="1" smtClean="0">
                              <a:solidFill>
                                <a:schemeClr val="bg2"/>
                              </a:solidFill>
                              <a:latin typeface="Cambria Math" panose="02040503050406030204" pitchFamily="18" charset="0"/>
                            </a:rPr>
                          </m:ctrlPr>
                        </m:sSupPr>
                        <m:e>
                          <m:d>
                            <m:dPr>
                              <m:ctrlPr>
                                <a:rPr lang="en-US" sz="1800" b="1" i="1">
                                  <a:solidFill>
                                    <a:schemeClr val="bg2"/>
                                  </a:solidFill>
                                  <a:latin typeface="Cambria Math" panose="02040503050406030204" pitchFamily="18" charset="0"/>
                                </a:rPr>
                              </m:ctrlPr>
                            </m:dPr>
                            <m:e>
                              <m:r>
                                <a:rPr lang="en-US" sz="1800" b="1">
                                  <a:solidFill>
                                    <a:schemeClr val="bg2"/>
                                  </a:solidFill>
                                  <a:latin typeface="Cambria Math" panose="02040503050406030204" pitchFamily="18" charset="0"/>
                                </a:rPr>
                                <m:t>𝐀</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𝐁</m:t>
                              </m:r>
                            </m:e>
                          </m:d>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𝐦</m:t>
                      </m:r>
                    </m:oMath>
                  </m:oMathPara>
                </a14:m>
                <a:endParaRPr lang="vi-VN" sz="1800" b="1" dirty="0">
                  <a:solidFill>
                    <a:schemeClr val="bg2"/>
                  </a:solidFill>
                  <a:latin typeface="Times New Roman" panose="02020603050405020304" pitchFamily="18" charset="0"/>
                  <a:cs typeface="Times New Roman" panose="02020603050405020304" pitchFamily="18" charset="0"/>
                </a:endParaRPr>
              </a:p>
              <a:p>
                <a:pPr algn="ctr"/>
                <a:r>
                  <a:rPr lang="vi-VN" sz="1800" b="1" dirty="0">
                    <a:solidFill>
                      <a:schemeClr val="bg2"/>
                    </a:solidFill>
                    <a:latin typeface="Times New Roman" panose="02020603050405020304" pitchFamily="18" charset="0"/>
                    <a:cs typeface="Times New Roman" panose="02020603050405020304" pitchFamily="18" charset="0"/>
                  </a:rPr>
                  <a:t>( m là hằng số)</a:t>
                </a:r>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2" name="Rectangle 111">
                <a:extLst>
                  <a:ext uri="{FF2B5EF4-FFF2-40B4-BE49-F238E27FC236}">
                    <a16:creationId xmlns:a16="http://schemas.microsoft.com/office/drawing/2014/main" id="{9AAB6142-9FC1-4C45-BC4D-E7C08AB9EEE6}"/>
                  </a:ext>
                </a:extLst>
              </p:cNvPr>
              <p:cNvSpPr>
                <a:spLocks noRot="1" noChangeAspect="1" noMove="1" noResize="1" noEditPoints="1" noAdjustHandles="1" noChangeArrowheads="1" noChangeShapeType="1" noTextEdit="1"/>
              </p:cNvSpPr>
              <p:nvPr/>
            </p:nvSpPr>
            <p:spPr>
              <a:xfrm>
                <a:off x="6206526" y="1919199"/>
                <a:ext cx="1709507" cy="652551"/>
              </a:xfrm>
              <a:prstGeom prst="rect">
                <a:avLst/>
              </a:prstGeom>
              <a:blipFill>
                <a:blip r:embed="rId4"/>
                <a:stretch>
                  <a:fillRect l="-356" r="-356" b="-1401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3" name="Rectangle 112">
                <a:extLst>
                  <a:ext uri="{FF2B5EF4-FFF2-40B4-BE49-F238E27FC236}">
                    <a16:creationId xmlns:a16="http://schemas.microsoft.com/office/drawing/2014/main" id="{8BE45FF1-0054-45EC-9E2B-E6D04FDA1A5C}"/>
                  </a:ext>
                </a:extLst>
              </p:cNvPr>
              <p:cNvSpPr/>
              <p:nvPr/>
            </p:nvSpPr>
            <p:spPr>
              <a:xfrm>
                <a:off x="1203097" y="2060652"/>
                <a:ext cx="1710084"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vi-VN"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𝟒</m:t>
                      </m:r>
                      <m:r>
                        <m:rPr>
                          <m:nor/>
                        </m:rPr>
                        <a:rPr lang="en-US" sz="1800" b="1">
                          <a:solidFill>
                            <a:schemeClr val="bg2"/>
                          </a:solidFill>
                          <a:latin typeface="Times New Roman" panose="02020603050405020304" pitchFamily="18" charset="0"/>
                          <a:cs typeface="Times New Roman" panose="02020603050405020304" pitchFamily="18" charset="0"/>
                        </a:rPr>
                        <m:t>x</m:t>
                      </m:r>
                      <m:r>
                        <m:rPr>
                          <m:nor/>
                        </m:rPr>
                        <a:rPr lang="vi-VN" sz="1800" b="1">
                          <a:solidFill>
                            <a:schemeClr val="bg2"/>
                          </a:solidFill>
                          <a:latin typeface="Times New Roman" panose="02020603050405020304" pitchFamily="18" charset="0"/>
                          <a:cs typeface="Times New Roman" panose="02020603050405020304" pitchFamily="18" charset="0"/>
                        </a:rPr>
                        <m:t> </m:t>
                      </m:r>
                      <m:r>
                        <m:rPr>
                          <m:nor/>
                        </m:rPr>
                        <a:rPr lang="en-US" sz="1800" b="1">
                          <a:solidFill>
                            <a:schemeClr val="bg2"/>
                          </a:solidFill>
                          <a:latin typeface="Times New Roman" panose="02020603050405020304" pitchFamily="18" charset="0"/>
                          <a:cs typeface="Times New Roman" panose="02020603050405020304" pitchFamily="18" charset="0"/>
                        </a:rPr>
                        <m:t>=</m:t>
                      </m:r>
                      <m:r>
                        <m:rPr>
                          <m:nor/>
                        </m:rPr>
                        <a:rPr lang="vi-VN" sz="1800" b="1">
                          <a:solidFill>
                            <a:schemeClr val="bg2"/>
                          </a:solidFill>
                          <a:latin typeface="Times New Roman" panose="02020603050405020304" pitchFamily="18" charset="0"/>
                          <a:cs typeface="Times New Roman" panose="02020603050405020304" pitchFamily="18" charset="0"/>
                        </a:rPr>
                        <m:t> </m:t>
                      </m:r>
                      <m:r>
                        <m:rPr>
                          <m:nor/>
                        </m:rPr>
                        <a:rPr lang="en-US" sz="1800" b="1">
                          <a:solidFill>
                            <a:schemeClr val="bg2"/>
                          </a:solidFill>
                          <a:latin typeface="Times New Roman" panose="02020603050405020304" pitchFamily="18" charset="0"/>
                          <a:cs typeface="Times New Roman" panose="02020603050405020304" pitchFamily="18" charset="0"/>
                        </a:rPr>
                        <m:t>1</m:t>
                      </m:r>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3" name="Rectangle 112">
                <a:extLst>
                  <a:ext uri="{FF2B5EF4-FFF2-40B4-BE49-F238E27FC236}">
                    <a16:creationId xmlns:a16="http://schemas.microsoft.com/office/drawing/2014/main" id="{8BE45FF1-0054-45EC-9E2B-E6D04FDA1A5C}"/>
                  </a:ext>
                </a:extLst>
              </p:cNvPr>
              <p:cNvSpPr>
                <a:spLocks noRot="1" noChangeAspect="1" noMove="1" noResize="1" noEditPoints="1" noAdjustHandles="1" noChangeArrowheads="1" noChangeShapeType="1" noTextEdit="1"/>
              </p:cNvSpPr>
              <p:nvPr/>
            </p:nvSpPr>
            <p:spPr>
              <a:xfrm>
                <a:off x="1203097" y="2060652"/>
                <a:ext cx="1710084" cy="375552"/>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4" name="Rectangle 113">
                <a:extLst>
                  <a:ext uri="{FF2B5EF4-FFF2-40B4-BE49-F238E27FC236}">
                    <a16:creationId xmlns:a16="http://schemas.microsoft.com/office/drawing/2014/main" id="{1D25647F-4891-4EEB-A6CE-4D5F4B430CF5}"/>
                  </a:ext>
                </a:extLst>
              </p:cNvPr>
              <p:cNvSpPr/>
              <p:nvPr/>
            </p:nvSpPr>
            <p:spPr>
              <a:xfrm>
                <a:off x="1203097" y="2466292"/>
                <a:ext cx="2542043"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r>
                            <m:rPr>
                              <m:nor/>
                            </m:rPr>
                            <a:rPr lang="en-US" sz="1800" b="1" i="1">
                              <a:solidFill>
                                <a:schemeClr val="bg2"/>
                              </a:solidFill>
                              <a:latin typeface="Times New Roman" panose="02020603050405020304" pitchFamily="18" charset="0"/>
                              <a:cs typeface="Times New Roman" panose="02020603050405020304" pitchFamily="18" charset="0"/>
                            </a:rPr>
                            <m:t>x</m:t>
                          </m:r>
                        </m:e>
                        <m:sup>
                          <m:r>
                            <a:rPr lang="en-US" sz="1800" b="1">
                              <a:solidFill>
                                <a:schemeClr val="bg2"/>
                              </a:solidFill>
                              <a:latin typeface="Cambria Math" panose="02040503050406030204" pitchFamily="18" charset="0"/>
                            </a:rPr>
                            <m:t>𝟐</m:t>
                          </m:r>
                        </m:sup>
                      </m:sSup>
                      <m:r>
                        <a:rPr lang="vi-VN"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              </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4" name="Rectangle 113">
                <a:extLst>
                  <a:ext uri="{FF2B5EF4-FFF2-40B4-BE49-F238E27FC236}">
                    <a16:creationId xmlns:a16="http://schemas.microsoft.com/office/drawing/2014/main" id="{1D25647F-4891-4EEB-A6CE-4D5F4B430CF5}"/>
                  </a:ext>
                </a:extLst>
              </p:cNvPr>
              <p:cNvSpPr>
                <a:spLocks noRot="1" noChangeAspect="1" noMove="1" noResize="1" noEditPoints="1" noAdjustHandles="1" noChangeArrowheads="1" noChangeShapeType="1" noTextEdit="1"/>
              </p:cNvSpPr>
              <p:nvPr/>
            </p:nvSpPr>
            <p:spPr>
              <a:xfrm>
                <a:off x="1203097" y="2466292"/>
                <a:ext cx="2542043" cy="375552"/>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5" name="Rectangle 114">
                <a:extLst>
                  <a:ext uri="{FF2B5EF4-FFF2-40B4-BE49-F238E27FC236}">
                    <a16:creationId xmlns:a16="http://schemas.microsoft.com/office/drawing/2014/main" id="{78AD1D12-2139-4E48-B82F-20521EC7D878}"/>
                  </a:ext>
                </a:extLst>
              </p:cNvPr>
              <p:cNvSpPr/>
              <p:nvPr/>
            </p:nvSpPr>
            <p:spPr>
              <a:xfrm>
                <a:off x="1203097" y="2914578"/>
                <a:ext cx="1839734"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d>
                            <m:dPr>
                              <m:ctrlPr>
                                <a:rPr lang="en-US" sz="1800" b="1" i="1">
                                  <a:solidFill>
                                    <a:schemeClr val="bg2"/>
                                  </a:solidFill>
                                  <a:latin typeface="Cambria Math" panose="02040503050406030204" pitchFamily="18" charset="0"/>
                                </a:rPr>
                              </m:ctrlPr>
                            </m:dP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e>
                          </m:d>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𝟓</m:t>
                      </m:r>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5" name="Rectangle 114">
                <a:extLst>
                  <a:ext uri="{FF2B5EF4-FFF2-40B4-BE49-F238E27FC236}">
                    <a16:creationId xmlns:a16="http://schemas.microsoft.com/office/drawing/2014/main" id="{78AD1D12-2139-4E48-B82F-20521EC7D878}"/>
                  </a:ext>
                </a:extLst>
              </p:cNvPr>
              <p:cNvSpPr>
                <a:spLocks noRot="1" noChangeAspect="1" noMove="1" noResize="1" noEditPoints="1" noAdjustHandles="1" noChangeArrowheads="1" noChangeShapeType="1" noTextEdit="1"/>
              </p:cNvSpPr>
              <p:nvPr/>
            </p:nvSpPr>
            <p:spPr>
              <a:xfrm>
                <a:off x="1203097" y="2914578"/>
                <a:ext cx="1839734" cy="375552"/>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6" name="Rectangle 115">
                <a:extLst>
                  <a:ext uri="{FF2B5EF4-FFF2-40B4-BE49-F238E27FC236}">
                    <a16:creationId xmlns:a16="http://schemas.microsoft.com/office/drawing/2014/main" id="{E3C512CE-8504-4F0B-A6E2-FAC85AA9740D}"/>
                  </a:ext>
                </a:extLst>
              </p:cNvPr>
              <p:cNvSpPr/>
              <p:nvPr/>
            </p:nvSpPr>
            <p:spPr>
              <a:xfrm>
                <a:off x="1248524" y="3256875"/>
                <a:ext cx="1954381" cy="8107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𝟓</m:t>
                                    </m:r>
                                  </m:e>
                                </m:rad>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𝟓</m:t>
                                    </m:r>
                                  </m:e>
                                </m:rad>
                              </m:e>
                            </m:mr>
                          </m:m>
                        </m:e>
                      </m:d>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6" name="Rectangle 115">
                <a:extLst>
                  <a:ext uri="{FF2B5EF4-FFF2-40B4-BE49-F238E27FC236}">
                    <a16:creationId xmlns:a16="http://schemas.microsoft.com/office/drawing/2014/main" id="{E3C512CE-8504-4F0B-A6E2-FAC85AA9740D}"/>
                  </a:ext>
                </a:extLst>
              </p:cNvPr>
              <p:cNvSpPr>
                <a:spLocks noRot="1" noChangeAspect="1" noMove="1" noResize="1" noEditPoints="1" noAdjustHandles="1" noChangeArrowheads="1" noChangeShapeType="1" noTextEdit="1"/>
              </p:cNvSpPr>
              <p:nvPr/>
            </p:nvSpPr>
            <p:spPr>
              <a:xfrm>
                <a:off x="1248524" y="3256875"/>
                <a:ext cx="1954381" cy="810735"/>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7" name="Rectangle 116">
                <a:extLst>
                  <a:ext uri="{FF2B5EF4-FFF2-40B4-BE49-F238E27FC236}">
                    <a16:creationId xmlns:a16="http://schemas.microsoft.com/office/drawing/2014/main" id="{1584034E-8680-4285-ABFC-869381BA26B8}"/>
                  </a:ext>
                </a:extLst>
              </p:cNvPr>
              <p:cNvSpPr/>
              <p:nvPr/>
            </p:nvSpPr>
            <p:spPr>
              <a:xfrm>
                <a:off x="3188409" y="3173918"/>
                <a:ext cx="1954381" cy="8107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𝟓</m:t>
                                    </m:r>
                                  </m:e>
                                </m:rad>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𝟓</m:t>
                                    </m:r>
                                  </m:e>
                                </m:rad>
                              </m:e>
                            </m:mr>
                          </m:m>
                        </m:e>
                      </m:d>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7" name="Rectangle 116">
                <a:extLst>
                  <a:ext uri="{FF2B5EF4-FFF2-40B4-BE49-F238E27FC236}">
                    <a16:creationId xmlns:a16="http://schemas.microsoft.com/office/drawing/2014/main" id="{1584034E-8680-4285-ABFC-869381BA26B8}"/>
                  </a:ext>
                </a:extLst>
              </p:cNvPr>
              <p:cNvSpPr>
                <a:spLocks noRot="1" noChangeAspect="1" noMove="1" noResize="1" noEditPoints="1" noAdjustHandles="1" noChangeArrowheads="1" noChangeShapeType="1" noTextEdit="1"/>
              </p:cNvSpPr>
              <p:nvPr/>
            </p:nvSpPr>
            <p:spPr>
              <a:xfrm>
                <a:off x="3188409" y="3173918"/>
                <a:ext cx="1954381" cy="810735"/>
              </a:xfrm>
              <a:prstGeom prst="rect">
                <a:avLst/>
              </a:prstGeom>
              <a:blipFill>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8" name="Rectangle 117">
                <a:extLst>
                  <a:ext uri="{FF2B5EF4-FFF2-40B4-BE49-F238E27FC236}">
                    <a16:creationId xmlns:a16="http://schemas.microsoft.com/office/drawing/2014/main" id="{4FE686EC-8341-4BB9-8054-6E09A8C05F58}"/>
                  </a:ext>
                </a:extLst>
              </p:cNvPr>
              <p:cNvSpPr/>
              <p:nvPr/>
            </p:nvSpPr>
            <p:spPr>
              <a:xfrm>
                <a:off x="1227967" y="1723922"/>
                <a:ext cx="2070760" cy="375552"/>
              </a:xfrm>
              <a:prstGeom prst="rect">
                <a:avLst/>
              </a:prstGeom>
            </p:spPr>
            <p:txBody>
              <a:bodyPr wrap="none">
                <a:spAutoFit/>
              </a:bodyPr>
              <a:lstStyle/>
              <a:p>
                <a:r>
                  <a:rPr lang="vi-VN" sz="1800" b="1" dirty="0">
                    <a:solidFill>
                      <a:schemeClr val="bg2"/>
                    </a:solidFill>
                    <a:latin typeface="Times New Roman" panose="02020603050405020304" pitchFamily="18" charset="0"/>
                    <a:cs typeface="Times New Roman" panose="02020603050405020304" pitchFamily="18" charset="0"/>
                  </a:rPr>
                  <a:t>b) </a:t>
                </a:r>
                <a14:m>
                  <m:oMath xmlns:m="http://schemas.openxmlformats.org/officeDocument/2006/math">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vi-VN" sz="1800" b="1">
                        <a:solidFill>
                          <a:schemeClr val="bg2"/>
                        </a:solidFill>
                        <a:latin typeface="Cambria Math" panose="02040503050406030204" pitchFamily="18" charset="0"/>
                      </a:rPr>
                      <m:t>+</m:t>
                    </m:r>
                    <m:r>
                      <m:rPr>
                        <m:nor/>
                      </m:rPr>
                      <a:rPr lang="vi-VN" sz="1800" b="1">
                        <a:solidFill>
                          <a:schemeClr val="bg2"/>
                        </a:solidFill>
                        <a:latin typeface="Times New Roman" panose="02020603050405020304" pitchFamily="18" charset="0"/>
                        <a:cs typeface="Times New Roman" panose="02020603050405020304" pitchFamily="18" charset="0"/>
                      </a:rPr>
                      <m:t>4</m:t>
                    </m:r>
                    <m:r>
                      <m:rPr>
                        <m:nor/>
                      </m:rPr>
                      <a:rPr lang="vi-VN" sz="1800" b="1">
                        <a:solidFill>
                          <a:schemeClr val="bg2"/>
                        </a:solidFill>
                        <a:latin typeface="Times New Roman" panose="02020603050405020304" pitchFamily="18" charset="0"/>
                        <a:cs typeface="Times New Roman" panose="02020603050405020304" pitchFamily="18" charset="0"/>
                      </a:rPr>
                      <m:t>x</m:t>
                    </m:r>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𝟏</m:t>
                    </m:r>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𝟎</m:t>
                    </m:r>
                  </m:oMath>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8" name="Rectangle 117">
                <a:extLst>
                  <a:ext uri="{FF2B5EF4-FFF2-40B4-BE49-F238E27FC236}">
                    <a16:creationId xmlns:a16="http://schemas.microsoft.com/office/drawing/2014/main" id="{4FE686EC-8341-4BB9-8054-6E09A8C05F58}"/>
                  </a:ext>
                </a:extLst>
              </p:cNvPr>
              <p:cNvSpPr>
                <a:spLocks noRot="1" noChangeAspect="1" noMove="1" noResize="1" noEditPoints="1" noAdjustHandles="1" noChangeArrowheads="1" noChangeShapeType="1" noTextEdit="1"/>
              </p:cNvSpPr>
              <p:nvPr/>
            </p:nvSpPr>
            <p:spPr>
              <a:xfrm>
                <a:off x="1227967" y="1723922"/>
                <a:ext cx="2070760" cy="375552"/>
              </a:xfrm>
              <a:prstGeom prst="rect">
                <a:avLst/>
              </a:prstGeom>
              <a:blipFill>
                <a:blip r:embed="rId10"/>
                <a:stretch>
                  <a:fillRect l="-2353" t="-8197" b="-2623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D4BC6CE1-0AFF-4E70-B1C9-27D9AB021C0C}"/>
                  </a:ext>
                </a:extLst>
              </p:cNvPr>
              <p:cNvSpPr txBox="1"/>
              <p:nvPr/>
            </p:nvSpPr>
            <p:spPr>
              <a:xfrm>
                <a:off x="1416036" y="4140329"/>
                <a:ext cx="3427438" cy="675185"/>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Vậy phương trình có hai nghiệm </a:t>
                </a:r>
              </a:p>
              <a:p>
                <a:r>
                  <a:rPr lang="vi-VN" sz="1800" b="1" dirty="0">
                    <a:solidFill>
                      <a:schemeClr val="bg2"/>
                    </a:solidFill>
                    <a:latin typeface="Times New Roman" panose="02020603050405020304" pitchFamily="18" charset="0"/>
                    <a:cs typeface="Times New Roman" panose="02020603050405020304" pitchFamily="18" charset="0"/>
                  </a:rPr>
                  <a:t> x</a:t>
                </a:r>
                <a:r>
                  <a:rPr lang="vi-VN" sz="1800" b="1" baseline="-25000" dirty="0">
                    <a:solidFill>
                      <a:schemeClr val="bg2"/>
                    </a:solidFill>
                    <a:latin typeface="Times New Roman" panose="02020603050405020304" pitchFamily="18" charset="0"/>
                    <a:cs typeface="Times New Roman" panose="02020603050405020304" pitchFamily="18" charset="0"/>
                  </a:rPr>
                  <a:t>1</a:t>
                </a:r>
                <a:r>
                  <a:rPr lang="vi-VN" sz="1800" b="1" dirty="0">
                    <a:solidFill>
                      <a:schemeClr val="bg2"/>
                    </a:solidFill>
                    <a:latin typeface="Times New Roman" panose="02020603050405020304" pitchFamily="18" charset="0"/>
                    <a:cs typeface="Times New Roman" panose="02020603050405020304" pitchFamily="18" charset="0"/>
                  </a:rPr>
                  <a:t> = </a:t>
                </a:r>
                <a14:m>
                  <m:oMath xmlns:m="http://schemas.openxmlformats.org/officeDocument/2006/math">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𝟐</m:t>
                    </m:r>
                    <m:r>
                      <a:rPr lang="vi-VN" sz="1800" b="1">
                        <a:solidFill>
                          <a:schemeClr val="bg2"/>
                        </a:solidFill>
                        <a:latin typeface="Cambria Math" panose="02040503050406030204" pitchFamily="18" charset="0"/>
                      </a:rPr>
                      <m:t>+</m:t>
                    </m:r>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r>
                  <a:rPr lang="vi-VN" sz="1800" b="1" dirty="0">
                    <a:solidFill>
                      <a:schemeClr val="bg2"/>
                    </a:solidFill>
                    <a:latin typeface="Times New Roman" panose="02020603050405020304" pitchFamily="18" charset="0"/>
                    <a:cs typeface="Times New Roman" panose="02020603050405020304" pitchFamily="18" charset="0"/>
                  </a:rPr>
                  <a:t> ;   x</a:t>
                </a:r>
                <a:r>
                  <a:rPr lang="vi-VN" sz="1800" b="1" baseline="-25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-2 -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119" name="TextBox 118">
                <a:extLst>
                  <a:ext uri="{FF2B5EF4-FFF2-40B4-BE49-F238E27FC236}">
                    <a16:creationId xmlns:a16="http://schemas.microsoft.com/office/drawing/2014/main" id="{D4BC6CE1-0AFF-4E70-B1C9-27D9AB021C0C}"/>
                  </a:ext>
                </a:extLst>
              </p:cNvPr>
              <p:cNvSpPr txBox="1">
                <a:spLocks noRot="1" noChangeAspect="1" noMove="1" noResize="1" noEditPoints="1" noAdjustHandles="1" noChangeArrowheads="1" noChangeShapeType="1" noTextEdit="1"/>
              </p:cNvSpPr>
              <p:nvPr/>
            </p:nvSpPr>
            <p:spPr>
              <a:xfrm>
                <a:off x="1416036" y="4140329"/>
                <a:ext cx="3427438" cy="675185"/>
              </a:xfrm>
              <a:prstGeom prst="rect">
                <a:avLst/>
              </a:prstGeom>
              <a:blipFill>
                <a:blip r:embed="rId11"/>
                <a:stretch>
                  <a:fillRect l="-1421" t="-4505" r="-1243" b="-13514"/>
                </a:stretch>
              </a:blipFill>
            </p:spPr>
            <p:txBody>
              <a:bodyPr/>
              <a:lstStyle/>
              <a:p>
                <a:r>
                  <a:rPr lang="vi-VN">
                    <a:noFill/>
                  </a:rPr>
                  <a:t> </a:t>
                </a:r>
              </a:p>
            </p:txBody>
          </p:sp>
        </mc:Fallback>
      </mc:AlternateContent>
      <p:sp>
        <p:nvSpPr>
          <p:cNvPr id="120" name="Cloud 119">
            <a:extLst>
              <a:ext uri="{FF2B5EF4-FFF2-40B4-BE49-F238E27FC236}">
                <a16:creationId xmlns:a16="http://schemas.microsoft.com/office/drawing/2014/main" id="{1882252C-8ACA-4A5A-BD90-1FAA0435EC09}"/>
              </a:ext>
            </a:extLst>
          </p:cNvPr>
          <p:cNvSpPr/>
          <p:nvPr/>
        </p:nvSpPr>
        <p:spPr>
          <a:xfrm>
            <a:off x="5760113" y="1524329"/>
            <a:ext cx="2837907" cy="1712421"/>
          </a:xfrm>
          <a:prstGeom prst="cloud">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Times New Roman" panose="02020603050405020304" pitchFamily="18" charset="0"/>
              <a:cs typeface="Times New Roman" panose="02020603050405020304" pitchFamily="18" charset="0"/>
            </a:endParaRPr>
          </a:p>
        </p:txBody>
      </p:sp>
      <p:sp>
        <p:nvSpPr>
          <p:cNvPr id="121" name="Oval 120">
            <a:extLst>
              <a:ext uri="{FF2B5EF4-FFF2-40B4-BE49-F238E27FC236}">
                <a16:creationId xmlns:a16="http://schemas.microsoft.com/office/drawing/2014/main" id="{2B4AA00F-19C8-42C1-A4E7-EA3CBE9E1906}"/>
              </a:ext>
            </a:extLst>
          </p:cNvPr>
          <p:cNvSpPr/>
          <p:nvPr/>
        </p:nvSpPr>
        <p:spPr>
          <a:xfrm>
            <a:off x="1568913" y="2796876"/>
            <a:ext cx="1426549" cy="572775"/>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Times New Roman" panose="02020603050405020304" pitchFamily="18" charset="0"/>
              <a:cs typeface="Times New Roman" panose="02020603050405020304" pitchFamily="18" charset="0"/>
            </a:endParaRPr>
          </a:p>
        </p:txBody>
      </p:sp>
      <p:sp>
        <p:nvSpPr>
          <p:cNvPr id="122" name="TextBox 121">
            <a:extLst>
              <a:ext uri="{FF2B5EF4-FFF2-40B4-BE49-F238E27FC236}">
                <a16:creationId xmlns:a16="http://schemas.microsoft.com/office/drawing/2014/main" id="{DB59CC93-BF8D-49AA-B5C1-620F56277A48}"/>
              </a:ext>
            </a:extLst>
          </p:cNvPr>
          <p:cNvSpPr txBox="1"/>
          <p:nvPr/>
        </p:nvSpPr>
        <p:spPr>
          <a:xfrm>
            <a:off x="3708813" y="2483294"/>
            <a:ext cx="524615"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+ 4</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123" name="TextBox 122">
            <a:extLst>
              <a:ext uri="{FF2B5EF4-FFF2-40B4-BE49-F238E27FC236}">
                <a16:creationId xmlns:a16="http://schemas.microsoft.com/office/drawing/2014/main" id="{A36E7E9E-7218-4F54-AD6F-346A2AFFC981}"/>
              </a:ext>
            </a:extLst>
          </p:cNvPr>
          <p:cNvSpPr txBox="1"/>
          <p:nvPr/>
        </p:nvSpPr>
        <p:spPr>
          <a:xfrm>
            <a:off x="2733155" y="2483294"/>
            <a:ext cx="524615"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+ 4  </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124" name="TextBox 123">
            <a:extLst>
              <a:ext uri="{FF2B5EF4-FFF2-40B4-BE49-F238E27FC236}">
                <a16:creationId xmlns:a16="http://schemas.microsoft.com/office/drawing/2014/main" id="{E6106172-4411-4210-A276-0D5345DDDAC2}"/>
              </a:ext>
            </a:extLst>
          </p:cNvPr>
          <p:cNvSpPr txBox="1"/>
          <p:nvPr/>
        </p:nvSpPr>
        <p:spPr>
          <a:xfrm>
            <a:off x="790211" y="1255592"/>
            <a:ext cx="3077396" cy="646331"/>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Ví dụ 3: Giải phương trình</a:t>
            </a:r>
            <a:endParaRPr lang="en-US" sz="1800" b="1" dirty="0">
              <a:solidFill>
                <a:schemeClr val="bg2"/>
              </a:solidFill>
              <a:latin typeface="Times New Roman" panose="02020603050405020304" pitchFamily="18" charset="0"/>
              <a:cs typeface="Times New Roman" panose="02020603050405020304" pitchFamily="18" charset="0"/>
            </a:endParaRPr>
          </a:p>
          <a:p>
            <a:endParaRPr lang="en-US" sz="1800" dirty="0">
              <a:solidFill>
                <a:schemeClr val="bg2"/>
              </a:solidFill>
              <a:latin typeface="Times New Roman" panose="02020603050405020304" pitchFamily="18" charset="0"/>
              <a:cs typeface="Times New Roman" panose="02020603050405020304" pitchFamily="18" charset="0"/>
            </a:endParaRPr>
          </a:p>
        </p:txBody>
      </p:sp>
      <p:sp>
        <p:nvSpPr>
          <p:cNvPr id="125" name="TextBox 124">
            <a:extLst>
              <a:ext uri="{FF2B5EF4-FFF2-40B4-BE49-F238E27FC236}">
                <a16:creationId xmlns:a16="http://schemas.microsoft.com/office/drawing/2014/main" id="{1320CC27-1AC5-4D8D-9D91-C50F04F4FFC4}"/>
              </a:ext>
            </a:extLst>
          </p:cNvPr>
          <p:cNvSpPr txBox="1"/>
          <p:nvPr/>
        </p:nvSpPr>
        <p:spPr>
          <a:xfrm>
            <a:off x="2506903" y="2466292"/>
            <a:ext cx="277809"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2</a:t>
            </a:r>
            <a:endParaRPr lang="en-US" sz="1800" b="1"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503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barn(inVertical)">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3">
                                            <p:txEl>
                                              <p:pRg st="0" end="0"/>
                                            </p:txEl>
                                          </p:spTgt>
                                        </p:tgtEl>
                                        <p:attrNameLst>
                                          <p:attrName>style.visibility</p:attrName>
                                        </p:attrNameLst>
                                      </p:cBhvr>
                                      <p:to>
                                        <p:strVal val="visible"/>
                                      </p:to>
                                    </p:set>
                                    <p:animEffect transition="in" filter="barn(inVertical)">
                                      <p:cBhvr>
                                        <p:cTn id="12" dur="500"/>
                                        <p:tgtEl>
                                          <p:spTgt spid="1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4"/>
                                        </p:tgtEl>
                                        <p:attrNameLst>
                                          <p:attrName>style.visibility</p:attrName>
                                        </p:attrNameLst>
                                      </p:cBhvr>
                                      <p:to>
                                        <p:strVal val="visible"/>
                                      </p:to>
                                    </p:set>
                                    <p:animEffect transition="in" filter="barn(inVertical)">
                                      <p:cBhvr>
                                        <p:cTn id="17" dur="500"/>
                                        <p:tgtEl>
                                          <p:spTgt spid="1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barn(inVertical)">
                                      <p:cBhvr>
                                        <p:cTn id="22" dur="5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3"/>
                                        </p:tgtEl>
                                        <p:attrNameLst>
                                          <p:attrName>style.visibility</p:attrName>
                                        </p:attrNameLst>
                                      </p:cBhvr>
                                      <p:to>
                                        <p:strVal val="visible"/>
                                      </p:to>
                                    </p:set>
                                    <p:animEffect transition="in" filter="barn(inVertical)">
                                      <p:cBhvr>
                                        <p:cTn id="27" dur="500"/>
                                        <p:tgtEl>
                                          <p:spTgt spid="1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2"/>
                                        </p:tgtEl>
                                        <p:attrNameLst>
                                          <p:attrName>style.visibility</p:attrName>
                                        </p:attrNameLst>
                                      </p:cBhvr>
                                      <p:to>
                                        <p:strVal val="visible"/>
                                      </p:to>
                                    </p:set>
                                    <p:animEffect transition="in" filter="barn(inVertical)">
                                      <p:cBhvr>
                                        <p:cTn id="32" dur="500"/>
                                        <p:tgtEl>
                                          <p:spTgt spid="1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5"/>
                                        </p:tgtEl>
                                        <p:attrNameLst>
                                          <p:attrName>style.visibility</p:attrName>
                                        </p:attrNameLst>
                                      </p:cBhvr>
                                      <p:to>
                                        <p:strVal val="visible"/>
                                      </p:to>
                                    </p:set>
                                    <p:animEffect transition="in" filter="barn(inVertical)">
                                      <p:cBhvr>
                                        <p:cTn id="37" dur="500"/>
                                        <p:tgtEl>
                                          <p:spTgt spid="1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16"/>
                                        </p:tgtEl>
                                        <p:attrNameLst>
                                          <p:attrName>style.visibility</p:attrName>
                                        </p:attrNameLst>
                                      </p:cBhvr>
                                      <p:to>
                                        <p:strVal val="visible"/>
                                      </p:to>
                                    </p:set>
                                    <p:animEffect transition="in" filter="barn(inVertical)">
                                      <p:cBhvr>
                                        <p:cTn id="42" dur="500"/>
                                        <p:tgtEl>
                                          <p:spTgt spid="1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7">
                                            <p:txEl>
                                              <p:pRg st="0" end="0"/>
                                            </p:txEl>
                                          </p:spTgt>
                                        </p:tgtEl>
                                        <p:attrNameLst>
                                          <p:attrName>style.visibility</p:attrName>
                                        </p:attrNameLst>
                                      </p:cBhvr>
                                      <p:to>
                                        <p:strVal val="visible"/>
                                      </p:to>
                                    </p:set>
                                    <p:animEffect transition="in" filter="barn(inVertical)">
                                      <p:cBhvr>
                                        <p:cTn id="47" dur="500"/>
                                        <p:tgtEl>
                                          <p:spTgt spid="11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9"/>
                                        </p:tgtEl>
                                        <p:attrNameLst>
                                          <p:attrName>style.visibility</p:attrName>
                                        </p:attrNameLst>
                                      </p:cBhvr>
                                      <p:to>
                                        <p:strVal val="visible"/>
                                      </p:to>
                                    </p:set>
                                    <p:animEffect transition="in" filter="barn(inVertical)">
                                      <p:cBhvr>
                                        <p:cTn id="52" dur="500"/>
                                        <p:tgtEl>
                                          <p:spTgt spid="11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1"/>
                                        </p:tgtEl>
                                        <p:attrNameLst>
                                          <p:attrName>style.visibility</p:attrName>
                                        </p:attrNameLst>
                                      </p:cBhvr>
                                      <p:to>
                                        <p:strVal val="visible"/>
                                      </p:to>
                                    </p:set>
                                    <p:animEffect transition="in" filter="barn(inVertical)">
                                      <p:cBhvr>
                                        <p:cTn id="57" dur="500"/>
                                        <p:tgtEl>
                                          <p:spTgt spid="12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barn(inVertical)">
                                      <p:cBhvr>
                                        <p:cTn id="62" dur="500"/>
                                        <p:tgtEl>
                                          <p:spTgt spid="11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in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5" grpId="0"/>
      <p:bldP spid="116" grpId="0"/>
      <p:bldP spid="118" grpId="0"/>
      <p:bldP spid="119" grpId="0"/>
      <p:bldP spid="120" grpId="0" animBg="1"/>
      <p:bldP spid="121" grpId="0" animBg="1"/>
      <p:bldP spid="122" grpId="0"/>
      <p:bldP spid="123" grpId="0"/>
      <p:bldP spid="1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TextBox 177">
            <a:extLst>
              <a:ext uri="{FF2B5EF4-FFF2-40B4-BE49-F238E27FC236}">
                <a16:creationId xmlns:a16="http://schemas.microsoft.com/office/drawing/2014/main" id="{F96FE5AC-D9FD-4440-9241-D7088CAF0FA5}"/>
              </a:ext>
            </a:extLst>
          </p:cNvPr>
          <p:cNvSpPr txBox="1"/>
          <p:nvPr/>
        </p:nvSpPr>
        <p:spPr>
          <a:xfrm>
            <a:off x="317918" y="44729"/>
            <a:ext cx="8727186" cy="461665"/>
          </a:xfrm>
          <a:prstGeom prst="rect">
            <a:avLst/>
          </a:prstGeom>
        </p:spPr>
        <p:txBody>
          <a:bodyPr wrap="square" rtlCol="0">
            <a:spAutoFit/>
          </a:bodyPr>
          <a:lstStyle/>
          <a:p>
            <a:pPr algn="ctr"/>
            <a:r>
              <a:rPr lang="vi-VN" sz="2400" b="1" dirty="0">
                <a:solidFill>
                  <a:srgbClr val="FF0000"/>
                </a:solidFill>
                <a:latin typeface="+mj-lt"/>
              </a:rPr>
              <a:t>PHƯƠNG TRÌNH BẬC HAI MỘT ẨN</a:t>
            </a:r>
            <a:endParaRPr lang="en-US" sz="2400" b="1" dirty="0">
              <a:solidFill>
                <a:srgbClr val="FF0000"/>
              </a:solidFill>
              <a:latin typeface="+mj-lt"/>
            </a:endParaRPr>
          </a:p>
        </p:txBody>
      </p:sp>
      <p:sp>
        <p:nvSpPr>
          <p:cNvPr id="179" name="TextBox 178">
            <a:extLst>
              <a:ext uri="{FF2B5EF4-FFF2-40B4-BE49-F238E27FC236}">
                <a16:creationId xmlns:a16="http://schemas.microsoft.com/office/drawing/2014/main" id="{2684A7D2-3265-4468-96AE-58546F8E2B54}"/>
              </a:ext>
            </a:extLst>
          </p:cNvPr>
          <p:cNvSpPr txBox="1"/>
          <p:nvPr/>
        </p:nvSpPr>
        <p:spPr>
          <a:xfrm>
            <a:off x="439432" y="539583"/>
            <a:ext cx="6412230" cy="369332"/>
          </a:xfrm>
          <a:prstGeom prst="rect">
            <a:avLst/>
          </a:prstGeom>
          <a:noFill/>
        </p:spPr>
        <p:txBody>
          <a:bodyPr wrap="square" rtlCol="0">
            <a:spAutoFit/>
          </a:bodyPr>
          <a:lstStyle/>
          <a:p>
            <a:r>
              <a:rPr lang="vi-VN" sz="1800" b="1" dirty="0">
                <a:solidFill>
                  <a:srgbClr val="FF0000"/>
                </a:solidFill>
                <a:latin typeface="+mj-lt"/>
              </a:rPr>
              <a:t>2. Một số ví dụ về giải phương trình bậc hai</a:t>
            </a:r>
            <a:endParaRPr lang="en-US" sz="1800" b="1" dirty="0">
              <a:solidFill>
                <a:srgbClr val="FF0000"/>
              </a:solidFill>
              <a:latin typeface="+mj-lt"/>
            </a:endParaRPr>
          </a:p>
        </p:txBody>
      </p:sp>
      <mc:AlternateContent xmlns:mc="http://schemas.openxmlformats.org/markup-compatibility/2006" xmlns:a14="http://schemas.microsoft.com/office/drawing/2010/main">
        <mc:Choice Requires="a14">
          <p:sp>
            <p:nvSpPr>
              <p:cNvPr id="180" name="Rectangle 179">
                <a:extLst>
                  <a:ext uri="{FF2B5EF4-FFF2-40B4-BE49-F238E27FC236}">
                    <a16:creationId xmlns:a16="http://schemas.microsoft.com/office/drawing/2014/main" id="{41ED8F27-79EF-4B28-A8D5-8416275705D6}"/>
                  </a:ext>
                </a:extLst>
              </p:cNvPr>
              <p:cNvSpPr/>
              <p:nvPr/>
            </p:nvSpPr>
            <p:spPr>
              <a:xfrm>
                <a:off x="498991" y="1402805"/>
                <a:ext cx="2208618" cy="375552"/>
              </a:xfrm>
              <a:prstGeom prst="rect">
                <a:avLst/>
              </a:prstGeom>
            </p:spPr>
            <p:txBody>
              <a:bodyPr wrap="none">
                <a:spAutoFit/>
              </a:bodyPr>
              <a:lstStyle/>
              <a:p>
                <a:r>
                  <a:rPr lang="vi-VN" sz="1800" b="1" dirty="0">
                    <a:solidFill>
                      <a:schemeClr val="bg2"/>
                    </a:solidFill>
                    <a:latin typeface="+mj-lt"/>
                  </a:rPr>
                  <a:t>c) </a:t>
                </a:r>
                <a14:m>
                  <m:oMath xmlns:m="http://schemas.openxmlformats.org/officeDocument/2006/math">
                    <m:r>
                      <a:rPr lang="en-US" sz="1800" b="1">
                        <a:solidFill>
                          <a:schemeClr val="bg2"/>
                        </a:solidFill>
                        <a:latin typeface="Cambria Math" panose="02040503050406030204" pitchFamily="18" charset="0"/>
                      </a:rPr>
                      <m:t>𝟐</m:t>
                    </m:r>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𝟖</m:t>
                    </m:r>
                    <m:r>
                      <m:rPr>
                        <m:nor/>
                      </m:rPr>
                      <a:rPr lang="vi-VN" sz="1800" b="1">
                        <a:solidFill>
                          <a:schemeClr val="bg2"/>
                        </a:solidFill>
                        <a:latin typeface="+mj-lt"/>
                      </a:rPr>
                      <m:t>x</m:t>
                    </m:r>
                    <m:r>
                      <a:rPr lang="vi-VN"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r>
                      <a:rPr lang="vi-VN"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𝟎</m:t>
                    </m:r>
                  </m:oMath>
                </a14:m>
                <a:endParaRPr lang="en-US" sz="1800" b="1" dirty="0">
                  <a:solidFill>
                    <a:schemeClr val="bg2"/>
                  </a:solidFill>
                  <a:latin typeface="+mj-lt"/>
                </a:endParaRPr>
              </a:p>
            </p:txBody>
          </p:sp>
        </mc:Choice>
        <mc:Fallback xmlns="">
          <p:sp>
            <p:nvSpPr>
              <p:cNvPr id="180" name="Rectangle 179">
                <a:extLst>
                  <a:ext uri="{FF2B5EF4-FFF2-40B4-BE49-F238E27FC236}">
                    <a16:creationId xmlns:a16="http://schemas.microsoft.com/office/drawing/2014/main" id="{41ED8F27-79EF-4B28-A8D5-8416275705D6}"/>
                  </a:ext>
                </a:extLst>
              </p:cNvPr>
              <p:cNvSpPr>
                <a:spLocks noRot="1" noChangeAspect="1" noMove="1" noResize="1" noEditPoints="1" noAdjustHandles="1" noChangeArrowheads="1" noChangeShapeType="1" noTextEdit="1"/>
              </p:cNvSpPr>
              <p:nvPr/>
            </p:nvSpPr>
            <p:spPr>
              <a:xfrm>
                <a:off x="498991" y="1402805"/>
                <a:ext cx="2208618" cy="375552"/>
              </a:xfrm>
              <a:prstGeom prst="rect">
                <a:avLst/>
              </a:prstGeom>
              <a:blipFill>
                <a:blip r:embed="rId4"/>
                <a:stretch>
                  <a:fillRect l="-2486" t="-6452" b="-24194"/>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1" name="Rectangle 180">
                <a:extLst>
                  <a:ext uri="{FF2B5EF4-FFF2-40B4-BE49-F238E27FC236}">
                    <a16:creationId xmlns:a16="http://schemas.microsoft.com/office/drawing/2014/main" id="{779E1C76-EDD6-4A86-BCB4-C2BA9B6633C6}"/>
                  </a:ext>
                </a:extLst>
              </p:cNvPr>
              <p:cNvSpPr/>
              <p:nvPr/>
            </p:nvSpPr>
            <p:spPr>
              <a:xfrm>
                <a:off x="448623" y="1753450"/>
                <a:ext cx="2065950" cy="3755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ea typeface="Cambria Math" panose="02040503050406030204" pitchFamily="18" charset="0"/>
                        </a:rPr>
                        <m:t>⇔</m:t>
                      </m:r>
                      <m:r>
                        <a:rPr lang="en-US" sz="1800" b="1">
                          <a:solidFill>
                            <a:schemeClr val="bg2"/>
                          </a:solidFill>
                          <a:latin typeface="Cambria Math" panose="02040503050406030204" pitchFamily="18" charset="0"/>
                        </a:rPr>
                        <m:t>𝟐</m:t>
                      </m:r>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𝟖</m:t>
                      </m:r>
                      <m:r>
                        <m:rPr>
                          <m:nor/>
                        </m:rPr>
                        <a:rPr lang="en-US" sz="1800" b="1">
                          <a:solidFill>
                            <a:schemeClr val="bg2"/>
                          </a:solidFill>
                          <a:latin typeface="+mj-lt"/>
                        </a:rPr>
                        <m:t>x</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oMath>
                  </m:oMathPara>
                </a14:m>
                <a:endParaRPr lang="en-US" sz="1800" b="1" dirty="0">
                  <a:solidFill>
                    <a:schemeClr val="bg2"/>
                  </a:solidFill>
                  <a:latin typeface="+mj-lt"/>
                </a:endParaRPr>
              </a:p>
            </p:txBody>
          </p:sp>
        </mc:Choice>
        <mc:Fallback xmlns="">
          <p:sp>
            <p:nvSpPr>
              <p:cNvPr id="181" name="Rectangle 180">
                <a:extLst>
                  <a:ext uri="{FF2B5EF4-FFF2-40B4-BE49-F238E27FC236}">
                    <a16:creationId xmlns:a16="http://schemas.microsoft.com/office/drawing/2014/main" id="{779E1C76-EDD6-4A86-BCB4-C2BA9B6633C6}"/>
                  </a:ext>
                </a:extLst>
              </p:cNvPr>
              <p:cNvSpPr>
                <a:spLocks noRot="1" noChangeAspect="1" noMove="1" noResize="1" noEditPoints="1" noAdjustHandles="1" noChangeArrowheads="1" noChangeShapeType="1" noTextEdit="1"/>
              </p:cNvSpPr>
              <p:nvPr/>
            </p:nvSpPr>
            <p:spPr>
              <a:xfrm>
                <a:off x="448623" y="1753450"/>
                <a:ext cx="2065950" cy="375552"/>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2" name="Rectangle 181">
                <a:extLst>
                  <a:ext uri="{FF2B5EF4-FFF2-40B4-BE49-F238E27FC236}">
                    <a16:creationId xmlns:a16="http://schemas.microsoft.com/office/drawing/2014/main" id="{735B9E92-5846-4FBC-9BBE-6FA784F77C7B}"/>
                  </a:ext>
                </a:extLst>
              </p:cNvPr>
              <p:cNvSpPr/>
              <p:nvPr/>
            </p:nvSpPr>
            <p:spPr>
              <a:xfrm>
                <a:off x="439432" y="2106278"/>
                <a:ext cx="202933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r>
                        <m:rPr>
                          <m:nor/>
                        </m:rPr>
                        <a:rPr lang="en-US" sz="1800" b="1">
                          <a:solidFill>
                            <a:schemeClr val="bg2"/>
                          </a:solidFill>
                          <a:latin typeface="+mj-lt"/>
                        </a:rPr>
                        <m:t> </m:t>
                      </m:r>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𝟒</m:t>
                      </m:r>
                      <m:r>
                        <m:rPr>
                          <m:nor/>
                        </m:rPr>
                        <a:rPr lang="en-US" sz="1800" b="1">
                          <a:solidFill>
                            <a:schemeClr val="bg2"/>
                          </a:solidFill>
                          <a:latin typeface="+mj-lt"/>
                        </a:rPr>
                        <m:t>x</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num>
                        <m:den>
                          <m:r>
                            <a:rPr lang="en-US" sz="1800" b="1">
                              <a:solidFill>
                                <a:schemeClr val="bg2"/>
                              </a:solidFill>
                              <a:latin typeface="Cambria Math" panose="02040503050406030204" pitchFamily="18" charset="0"/>
                            </a:rPr>
                            <m:t>𝟐</m:t>
                          </m:r>
                        </m:den>
                      </m:f>
                    </m:oMath>
                  </m:oMathPara>
                </a14:m>
                <a:endParaRPr lang="en-US" sz="1800" b="1" dirty="0">
                  <a:solidFill>
                    <a:schemeClr val="bg2"/>
                  </a:solidFill>
                  <a:latin typeface="+mj-lt"/>
                </a:endParaRPr>
              </a:p>
            </p:txBody>
          </p:sp>
        </mc:Choice>
        <mc:Fallback xmlns="">
          <p:sp>
            <p:nvSpPr>
              <p:cNvPr id="182" name="Rectangle 181">
                <a:extLst>
                  <a:ext uri="{FF2B5EF4-FFF2-40B4-BE49-F238E27FC236}">
                    <a16:creationId xmlns:a16="http://schemas.microsoft.com/office/drawing/2014/main" id="{735B9E92-5846-4FBC-9BBE-6FA784F77C7B}"/>
                  </a:ext>
                </a:extLst>
              </p:cNvPr>
              <p:cNvSpPr>
                <a:spLocks noRot="1" noChangeAspect="1" noMove="1" noResize="1" noEditPoints="1" noAdjustHandles="1" noChangeArrowheads="1" noChangeShapeType="1" noTextEdit="1"/>
              </p:cNvSpPr>
              <p:nvPr/>
            </p:nvSpPr>
            <p:spPr>
              <a:xfrm>
                <a:off x="439432" y="2106278"/>
                <a:ext cx="2029338" cy="610936"/>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3" name="Rectangle 182">
                <a:extLst>
                  <a:ext uri="{FF2B5EF4-FFF2-40B4-BE49-F238E27FC236}">
                    <a16:creationId xmlns:a16="http://schemas.microsoft.com/office/drawing/2014/main" id="{8E16EECF-E08D-438D-A337-6D83B9B46AC3}"/>
                  </a:ext>
                </a:extLst>
              </p:cNvPr>
              <p:cNvSpPr/>
              <p:nvPr/>
            </p:nvSpPr>
            <p:spPr>
              <a:xfrm>
                <a:off x="441032" y="2694164"/>
                <a:ext cx="2646237"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ea typeface="Cambria Math" panose="02040503050406030204" pitchFamily="18" charset="0"/>
                        </a:rPr>
                        <m:t>⇔</m:t>
                      </m:r>
                      <m:sSup>
                        <m:sSupPr>
                          <m:ctrlPr>
                            <a:rPr lang="en-US" sz="1800" b="1" i="1">
                              <a:solidFill>
                                <a:schemeClr val="bg2"/>
                              </a:solidFill>
                              <a:latin typeface="Cambria Math" panose="02040503050406030204" pitchFamily="18" charset="0"/>
                            </a:rPr>
                          </m:ctrlPr>
                        </m:sSupPr>
                        <m:e>
                          <m:r>
                            <a:rPr lang="en-US" sz="1800" b="1">
                              <a:solidFill>
                                <a:schemeClr val="bg2"/>
                              </a:solidFill>
                              <a:latin typeface="Cambria Math" panose="02040503050406030204" pitchFamily="18" charset="0"/>
                            </a:rPr>
                            <m:t>𝐱</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r>
                        <m:rPr>
                          <m:nor/>
                        </m:rPr>
                        <a:rPr lang="vi-VN" sz="1800" b="1">
                          <a:solidFill>
                            <a:schemeClr val="bg2"/>
                          </a:solidFill>
                          <a:latin typeface="+mj-lt"/>
                        </a:rPr>
                        <m:t>2.</m:t>
                      </m:r>
                      <m:r>
                        <m:rPr>
                          <m:nor/>
                        </m:rPr>
                        <a:rPr lang="en-US" sz="1800" b="1">
                          <a:solidFill>
                            <a:schemeClr val="bg2"/>
                          </a:solidFill>
                          <a:latin typeface="+mj-lt"/>
                        </a:rPr>
                        <m:t>x</m:t>
                      </m:r>
                      <m:r>
                        <m:rPr>
                          <m:nor/>
                        </m:rPr>
                        <a:rPr lang="vi-VN" sz="1800" b="1">
                          <a:solidFill>
                            <a:schemeClr val="bg2"/>
                          </a:solidFill>
                          <a:latin typeface="+mj-lt"/>
                        </a:rPr>
                        <m:t>.2</m:t>
                      </m:r>
                      <m:r>
                        <a:rPr lang="vi-VN" sz="1800" b="1">
                          <a:solidFill>
                            <a:schemeClr val="bg2"/>
                          </a:solidFill>
                          <a:latin typeface="Cambria Math" panose="02040503050406030204" pitchFamily="18" charset="0"/>
                        </a:rPr>
                        <m:t>       </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num>
                        <m:den>
                          <m:r>
                            <a:rPr lang="en-US" sz="1800" b="1">
                              <a:solidFill>
                                <a:schemeClr val="bg2"/>
                              </a:solidFill>
                              <a:latin typeface="Cambria Math" panose="02040503050406030204" pitchFamily="18" charset="0"/>
                            </a:rPr>
                            <m:t>𝟐</m:t>
                          </m:r>
                        </m:den>
                      </m:f>
                      <m:r>
                        <a:rPr lang="vi-VN" sz="1800" b="1">
                          <a:solidFill>
                            <a:schemeClr val="bg2"/>
                          </a:solidFill>
                          <a:latin typeface="Cambria Math" panose="02040503050406030204" pitchFamily="18" charset="0"/>
                        </a:rPr>
                        <m:t>   </m:t>
                      </m:r>
                    </m:oMath>
                  </m:oMathPara>
                </a14:m>
                <a:endParaRPr lang="en-US" sz="1800" b="1" dirty="0">
                  <a:solidFill>
                    <a:schemeClr val="bg2"/>
                  </a:solidFill>
                  <a:latin typeface="+mj-lt"/>
                </a:endParaRPr>
              </a:p>
            </p:txBody>
          </p:sp>
        </mc:Choice>
        <mc:Fallback xmlns="">
          <p:sp>
            <p:nvSpPr>
              <p:cNvPr id="183" name="Rectangle 182">
                <a:extLst>
                  <a:ext uri="{FF2B5EF4-FFF2-40B4-BE49-F238E27FC236}">
                    <a16:creationId xmlns:a16="http://schemas.microsoft.com/office/drawing/2014/main" id="{8E16EECF-E08D-438D-A337-6D83B9B46AC3}"/>
                  </a:ext>
                </a:extLst>
              </p:cNvPr>
              <p:cNvSpPr>
                <a:spLocks noRot="1" noChangeAspect="1" noMove="1" noResize="1" noEditPoints="1" noAdjustHandles="1" noChangeArrowheads="1" noChangeShapeType="1" noTextEdit="1"/>
              </p:cNvSpPr>
              <p:nvPr/>
            </p:nvSpPr>
            <p:spPr>
              <a:xfrm>
                <a:off x="441032" y="2694164"/>
                <a:ext cx="2646237" cy="610936"/>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4" name="Rectangle 183">
                <a:extLst>
                  <a:ext uri="{FF2B5EF4-FFF2-40B4-BE49-F238E27FC236}">
                    <a16:creationId xmlns:a16="http://schemas.microsoft.com/office/drawing/2014/main" id="{21F8AA8A-FFF3-426C-A4FF-9BB81B55E9ED}"/>
                  </a:ext>
                </a:extLst>
              </p:cNvPr>
              <p:cNvSpPr/>
              <p:nvPr/>
            </p:nvSpPr>
            <p:spPr>
              <a:xfrm>
                <a:off x="446023" y="3347281"/>
                <a:ext cx="1828514" cy="6090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d>
                            <m:dPr>
                              <m:ctrlPr>
                                <a:rPr lang="en-US" sz="1800" b="1" i="1">
                                  <a:solidFill>
                                    <a:schemeClr val="bg2"/>
                                  </a:solidFill>
                                  <a:latin typeface="Cambria Math" panose="02040503050406030204" pitchFamily="18" charset="0"/>
                                </a:rPr>
                              </m:ctrlPr>
                            </m:dPr>
                            <m:e>
                              <m:r>
                                <a:rPr lang="en-US" sz="1800" b="1">
                                  <a:solidFill>
                                    <a:schemeClr val="bg2"/>
                                  </a:solidFill>
                                  <a:latin typeface="Cambria Math" panose="02040503050406030204" pitchFamily="18" charset="0"/>
                                </a:rPr>
                                <m:t>𝐱</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e>
                          </m:d>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𝟕</m:t>
                          </m:r>
                        </m:num>
                        <m:den>
                          <m:r>
                            <a:rPr lang="en-US" sz="1800" b="1">
                              <a:solidFill>
                                <a:schemeClr val="bg2"/>
                              </a:solidFill>
                              <a:latin typeface="Cambria Math" panose="02040503050406030204" pitchFamily="18" charset="0"/>
                            </a:rPr>
                            <m:t>𝟐</m:t>
                          </m:r>
                        </m:den>
                      </m:f>
                    </m:oMath>
                  </m:oMathPara>
                </a14:m>
                <a:endParaRPr lang="en-US" sz="1800" b="1" dirty="0">
                  <a:solidFill>
                    <a:schemeClr val="bg2"/>
                  </a:solidFill>
                  <a:latin typeface="+mj-lt"/>
                </a:endParaRPr>
              </a:p>
            </p:txBody>
          </p:sp>
        </mc:Choice>
        <mc:Fallback xmlns="">
          <p:sp>
            <p:nvSpPr>
              <p:cNvPr id="184" name="Rectangle 183">
                <a:extLst>
                  <a:ext uri="{FF2B5EF4-FFF2-40B4-BE49-F238E27FC236}">
                    <a16:creationId xmlns:a16="http://schemas.microsoft.com/office/drawing/2014/main" id="{21F8AA8A-FFF3-426C-A4FF-9BB81B55E9ED}"/>
                  </a:ext>
                </a:extLst>
              </p:cNvPr>
              <p:cNvSpPr>
                <a:spLocks noRot="1" noChangeAspect="1" noMove="1" noResize="1" noEditPoints="1" noAdjustHandles="1" noChangeArrowheads="1" noChangeShapeType="1" noTextEdit="1"/>
              </p:cNvSpPr>
              <p:nvPr/>
            </p:nvSpPr>
            <p:spPr>
              <a:xfrm>
                <a:off x="446023" y="3347281"/>
                <a:ext cx="1828514" cy="609077"/>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5" name="Rectangle 184">
                <a:extLst>
                  <a:ext uri="{FF2B5EF4-FFF2-40B4-BE49-F238E27FC236}">
                    <a16:creationId xmlns:a16="http://schemas.microsoft.com/office/drawing/2014/main" id="{5EA8C145-CD00-4AD1-A7D3-CD7E7E6A95D0}"/>
                  </a:ext>
                </a:extLst>
              </p:cNvPr>
              <p:cNvSpPr/>
              <p:nvPr/>
            </p:nvSpPr>
            <p:spPr>
              <a:xfrm>
                <a:off x="3306116" y="1136821"/>
                <a:ext cx="188724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bg2"/>
                          </a:solidFill>
                          <a:latin typeface="Cambria Math" panose="02040503050406030204" pitchFamily="18" charset="0"/>
                        </a:rPr>
                        <m:t>⇔</m:t>
                      </m:r>
                      <m:r>
                        <a:rPr lang="en-US" sz="1800" b="1" i="1" smtClean="0">
                          <a:solidFill>
                            <a:schemeClr val="bg2"/>
                          </a:solidFill>
                          <a:latin typeface="Cambria Math" panose="02040503050406030204" pitchFamily="18" charset="0"/>
                        </a:rPr>
                        <m:t>𝒙</m:t>
                      </m:r>
                      <m:r>
                        <a:rPr lang="en-US" sz="1800" b="1" i="1" smtClean="0">
                          <a:solidFill>
                            <a:schemeClr val="bg2"/>
                          </a:solidFill>
                          <a:latin typeface="Cambria Math" panose="02040503050406030204" pitchFamily="18" charset="0"/>
                        </a:rPr>
                        <m:t>−</m:t>
                      </m:r>
                      <m:r>
                        <a:rPr lang="en-US" sz="1800" b="1" i="1" smtClean="0">
                          <a:solidFill>
                            <a:schemeClr val="bg2"/>
                          </a:solidFill>
                          <a:latin typeface="Cambria Math" panose="02040503050406030204" pitchFamily="18" charset="0"/>
                        </a:rPr>
                        <m:t>𝟐</m:t>
                      </m:r>
                      <m:r>
                        <a:rPr lang="en-US" sz="1800" b="1" i="1" smtClean="0">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f>
                            <m:fPr>
                              <m:ctrlPr>
                                <a:rPr lang="en-US" sz="1800" b="1" i="1">
                                  <a:solidFill>
                                    <a:schemeClr val="bg2"/>
                                  </a:solidFill>
                                  <a:latin typeface="Cambria Math" panose="02040503050406030204" pitchFamily="18" charset="0"/>
                                </a:rPr>
                              </m:ctrlPr>
                            </m:fPr>
                            <m:num>
                              <m:r>
                                <a:rPr lang="en-US" sz="1800" b="1" i="1">
                                  <a:solidFill>
                                    <a:schemeClr val="bg2"/>
                                  </a:solidFill>
                                  <a:latin typeface="Cambria Math" panose="02040503050406030204" pitchFamily="18" charset="0"/>
                                </a:rPr>
                                <m:t>𝟕</m:t>
                              </m:r>
                            </m:num>
                            <m:den>
                              <m:r>
                                <a:rPr lang="en-US" sz="1800" b="1" i="1">
                                  <a:solidFill>
                                    <a:schemeClr val="bg2"/>
                                  </a:solidFill>
                                  <a:latin typeface="Cambria Math" panose="02040503050406030204" pitchFamily="18" charset="0"/>
                                </a:rPr>
                                <m:t>𝟐</m:t>
                              </m:r>
                            </m:den>
                          </m:f>
                        </m:e>
                      </m:rad>
                    </m:oMath>
                  </m:oMathPara>
                </a14:m>
                <a:endParaRPr lang="en-US" sz="1800" b="1" i="1" dirty="0">
                  <a:solidFill>
                    <a:schemeClr val="bg2"/>
                  </a:solidFill>
                  <a:latin typeface="+mj-lt"/>
                </a:endParaRPr>
              </a:p>
            </p:txBody>
          </p:sp>
        </mc:Choice>
        <mc:Fallback xmlns="">
          <p:sp>
            <p:nvSpPr>
              <p:cNvPr id="185" name="Rectangle 184">
                <a:extLst>
                  <a:ext uri="{FF2B5EF4-FFF2-40B4-BE49-F238E27FC236}">
                    <a16:creationId xmlns:a16="http://schemas.microsoft.com/office/drawing/2014/main" id="{5EA8C145-CD00-4AD1-A7D3-CD7E7E6A95D0}"/>
                  </a:ext>
                </a:extLst>
              </p:cNvPr>
              <p:cNvSpPr>
                <a:spLocks noRot="1" noChangeAspect="1" noMove="1" noResize="1" noEditPoints="1" noAdjustHandles="1" noChangeArrowheads="1" noChangeShapeType="1" noTextEdit="1"/>
              </p:cNvSpPr>
              <p:nvPr/>
            </p:nvSpPr>
            <p:spPr>
              <a:xfrm>
                <a:off x="3306116" y="1136821"/>
                <a:ext cx="1887248" cy="910699"/>
              </a:xfrm>
              <a:prstGeom prst="rect">
                <a:avLst/>
              </a:prstGeom>
              <a:blipFill>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6" name="Rectangle 185">
                <a:extLst>
                  <a:ext uri="{FF2B5EF4-FFF2-40B4-BE49-F238E27FC236}">
                    <a16:creationId xmlns:a16="http://schemas.microsoft.com/office/drawing/2014/main" id="{E8DE0638-418C-4BA4-854A-496599A6FDFD}"/>
                  </a:ext>
                </a:extLst>
              </p:cNvPr>
              <p:cNvSpPr/>
              <p:nvPr/>
            </p:nvSpPr>
            <p:spPr>
              <a:xfrm>
                <a:off x="3297922" y="1988581"/>
                <a:ext cx="2038635" cy="67415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800" b="1" i="1" smtClean="0">
                              <a:solidFill>
                                <a:schemeClr val="bg2"/>
                              </a:solidFill>
                              <a:latin typeface="Cambria Math" panose="02040503050406030204" pitchFamily="18" charset="0"/>
                            </a:rPr>
                          </m:ctrlPr>
                        </m:mPr>
                        <m:mr>
                          <m:e>
                            <m:r>
                              <a:rPr lang="en-US" sz="1800" b="1">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
                    </m:oMath>
                  </m:oMathPara>
                </a14:m>
                <a:endParaRPr lang="en-US" sz="1800" b="1" dirty="0">
                  <a:solidFill>
                    <a:schemeClr val="bg2"/>
                  </a:solidFill>
                  <a:latin typeface="+mj-lt"/>
                </a:endParaRPr>
              </a:p>
            </p:txBody>
          </p:sp>
        </mc:Choice>
        <mc:Fallback xmlns="">
          <p:sp>
            <p:nvSpPr>
              <p:cNvPr id="186" name="Rectangle 185">
                <a:extLst>
                  <a:ext uri="{FF2B5EF4-FFF2-40B4-BE49-F238E27FC236}">
                    <a16:creationId xmlns:a16="http://schemas.microsoft.com/office/drawing/2014/main" id="{E8DE0638-418C-4BA4-854A-496599A6FDFD}"/>
                  </a:ext>
                </a:extLst>
              </p:cNvPr>
              <p:cNvSpPr>
                <a:spLocks noRot="1" noChangeAspect="1" noMove="1" noResize="1" noEditPoints="1" noAdjustHandles="1" noChangeArrowheads="1" noChangeShapeType="1" noTextEdit="1"/>
              </p:cNvSpPr>
              <p:nvPr/>
            </p:nvSpPr>
            <p:spPr>
              <a:xfrm>
                <a:off x="3297922" y="1988581"/>
                <a:ext cx="2038635" cy="674159"/>
              </a:xfrm>
              <a:prstGeom prst="rect">
                <a:avLst/>
              </a:prstGeom>
              <a:blipFill>
                <a:blip r:embed="rId1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7" name="Rectangle 186">
                <a:extLst>
                  <a:ext uri="{FF2B5EF4-FFF2-40B4-BE49-F238E27FC236}">
                    <a16:creationId xmlns:a16="http://schemas.microsoft.com/office/drawing/2014/main" id="{DB6F28AC-6070-47F7-99A6-C7F3E5D37B8E}"/>
                  </a:ext>
                </a:extLst>
              </p:cNvPr>
              <p:cNvSpPr/>
              <p:nvPr/>
            </p:nvSpPr>
            <p:spPr>
              <a:xfrm>
                <a:off x="3297921" y="2519046"/>
                <a:ext cx="2119426" cy="13678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
                        </m:e>
                      </m:d>
                    </m:oMath>
                  </m:oMathPara>
                </a14:m>
                <a:endParaRPr lang="en-US" sz="1800" b="1" dirty="0">
                  <a:solidFill>
                    <a:schemeClr val="bg2"/>
                  </a:solidFill>
                  <a:latin typeface="+mj-lt"/>
                </a:endParaRPr>
              </a:p>
            </p:txBody>
          </p:sp>
        </mc:Choice>
        <mc:Fallback xmlns="">
          <p:sp>
            <p:nvSpPr>
              <p:cNvPr id="187" name="Rectangle 186">
                <a:extLst>
                  <a:ext uri="{FF2B5EF4-FFF2-40B4-BE49-F238E27FC236}">
                    <a16:creationId xmlns:a16="http://schemas.microsoft.com/office/drawing/2014/main" id="{DB6F28AC-6070-47F7-99A6-C7F3E5D37B8E}"/>
                  </a:ext>
                </a:extLst>
              </p:cNvPr>
              <p:cNvSpPr>
                <a:spLocks noRot="1" noChangeAspect="1" noMove="1" noResize="1" noEditPoints="1" noAdjustHandles="1" noChangeArrowheads="1" noChangeShapeType="1" noTextEdit="1"/>
              </p:cNvSpPr>
              <p:nvPr/>
            </p:nvSpPr>
            <p:spPr>
              <a:xfrm>
                <a:off x="3297921" y="2519046"/>
                <a:ext cx="2119426" cy="1367810"/>
              </a:xfrm>
              <a:prstGeom prst="rect">
                <a:avLst/>
              </a:prstGeom>
              <a:blipFill>
                <a:blip r:embed="rId11"/>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8" name="Rectangle 187">
                <a:extLst>
                  <a:ext uri="{FF2B5EF4-FFF2-40B4-BE49-F238E27FC236}">
                    <a16:creationId xmlns:a16="http://schemas.microsoft.com/office/drawing/2014/main" id="{AFD4AC3F-80FE-42B7-97B0-D9F16A654807}"/>
                  </a:ext>
                </a:extLst>
              </p:cNvPr>
              <p:cNvSpPr/>
              <p:nvPr/>
            </p:nvSpPr>
            <p:spPr>
              <a:xfrm>
                <a:off x="6082007" y="1398416"/>
                <a:ext cx="1955920" cy="164480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𝟐</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
                        </m:e>
                      </m:d>
                    </m:oMath>
                  </m:oMathPara>
                </a14:m>
                <a:endParaRPr lang="vi-VN" sz="1800" b="1" i="1" dirty="0">
                  <a:solidFill>
                    <a:schemeClr val="bg2"/>
                  </a:solidFill>
                  <a:latin typeface="+mj-lt"/>
                </a:endParaRPr>
              </a:p>
              <a:p>
                <a:endParaRPr lang="en-US" sz="1800" b="1" dirty="0">
                  <a:solidFill>
                    <a:schemeClr val="bg2"/>
                  </a:solidFill>
                  <a:latin typeface="+mj-lt"/>
                </a:endParaRPr>
              </a:p>
            </p:txBody>
          </p:sp>
        </mc:Choice>
        <mc:Fallback xmlns="">
          <p:sp>
            <p:nvSpPr>
              <p:cNvPr id="188" name="Rectangle 187">
                <a:extLst>
                  <a:ext uri="{FF2B5EF4-FFF2-40B4-BE49-F238E27FC236}">
                    <a16:creationId xmlns:a16="http://schemas.microsoft.com/office/drawing/2014/main" id="{AFD4AC3F-80FE-42B7-97B0-D9F16A654807}"/>
                  </a:ext>
                </a:extLst>
              </p:cNvPr>
              <p:cNvSpPr>
                <a:spLocks noRot="1" noChangeAspect="1" noMove="1" noResize="1" noEditPoints="1" noAdjustHandles="1" noChangeArrowheads="1" noChangeShapeType="1" noTextEdit="1"/>
              </p:cNvSpPr>
              <p:nvPr/>
            </p:nvSpPr>
            <p:spPr>
              <a:xfrm>
                <a:off x="6082007" y="1398416"/>
                <a:ext cx="1955920" cy="1644809"/>
              </a:xfrm>
              <a:prstGeom prst="rect">
                <a:avLst/>
              </a:prstGeom>
              <a:blipFill>
                <a:blip r:embed="rId12"/>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89" name="TextBox 188">
                <a:extLst>
                  <a:ext uri="{FF2B5EF4-FFF2-40B4-BE49-F238E27FC236}">
                    <a16:creationId xmlns:a16="http://schemas.microsoft.com/office/drawing/2014/main" id="{1B8571B2-CFDC-406D-B8F6-E21C621B754A}"/>
                  </a:ext>
                </a:extLst>
              </p:cNvPr>
              <p:cNvSpPr txBox="1"/>
              <p:nvPr/>
            </p:nvSpPr>
            <p:spPr>
              <a:xfrm>
                <a:off x="5818742" y="4187049"/>
                <a:ext cx="3226361" cy="857607"/>
              </a:xfrm>
              <a:prstGeom prst="rect">
                <a:avLst/>
              </a:prstGeom>
              <a:noFill/>
            </p:spPr>
            <p:txBody>
              <a:bodyPr wrap="square" rtlCol="0">
                <a:spAutoFit/>
              </a:bodyPr>
              <a:lstStyle/>
              <a:p>
                <a:r>
                  <a:rPr lang="vi-VN" sz="1600" b="1" dirty="0">
                    <a:solidFill>
                      <a:schemeClr val="bg2"/>
                    </a:solidFill>
                    <a:latin typeface="+mj-lt"/>
                  </a:rPr>
                  <a:t>Vậy phương trình có hai nghiệm:</a:t>
                </a:r>
              </a:p>
              <a:p>
                <a:r>
                  <a:rPr lang="vi-VN" sz="2100" b="1" dirty="0">
                    <a:solidFill>
                      <a:schemeClr val="bg2"/>
                    </a:solidFill>
                    <a:latin typeface="+mj-lt"/>
                  </a:rPr>
                  <a:t>       x</a:t>
                </a:r>
                <a:r>
                  <a:rPr lang="vi-VN" sz="2100" b="1" baseline="-25000" dirty="0">
                    <a:solidFill>
                      <a:schemeClr val="bg2"/>
                    </a:solidFill>
                    <a:latin typeface="+mj-lt"/>
                  </a:rPr>
                  <a:t>1</a:t>
                </a:r>
                <a14:m>
                  <m:oMath xmlns:m="http://schemas.openxmlformats.org/officeDocument/2006/math">
                    <m:r>
                      <a:rPr lang="en-US" sz="2100" b="1">
                        <a:solidFill>
                          <a:schemeClr val="bg2"/>
                        </a:solidFill>
                        <a:latin typeface="Cambria Math" panose="02040503050406030204" pitchFamily="18" charset="0"/>
                      </a:rPr>
                      <m:t>=</m:t>
                    </m:r>
                    <m:f>
                      <m:fPr>
                        <m:ctrlPr>
                          <a:rPr lang="en-US" sz="2100" b="1" i="1">
                            <a:solidFill>
                              <a:schemeClr val="bg2"/>
                            </a:solidFill>
                            <a:latin typeface="Cambria Math" panose="02040503050406030204" pitchFamily="18" charset="0"/>
                          </a:rPr>
                        </m:ctrlPr>
                      </m:fPr>
                      <m:num>
                        <m:r>
                          <a:rPr lang="en-US" sz="2100" b="1" i="1">
                            <a:solidFill>
                              <a:schemeClr val="bg2"/>
                            </a:solidFill>
                            <a:latin typeface="Cambria Math" panose="02040503050406030204" pitchFamily="18" charset="0"/>
                          </a:rPr>
                          <m:t>𝟒</m:t>
                        </m:r>
                        <m:r>
                          <a:rPr lang="en-US" sz="2100" b="1">
                            <a:solidFill>
                              <a:schemeClr val="bg2"/>
                            </a:solidFill>
                            <a:latin typeface="Cambria Math" panose="02040503050406030204" pitchFamily="18" charset="0"/>
                          </a:rPr>
                          <m:t>+</m:t>
                        </m:r>
                        <m:rad>
                          <m:radPr>
                            <m:degHide m:val="on"/>
                            <m:ctrlPr>
                              <a:rPr lang="en-US" sz="2100" b="1" i="1">
                                <a:solidFill>
                                  <a:schemeClr val="bg2"/>
                                </a:solidFill>
                                <a:latin typeface="Cambria Math" panose="02040503050406030204" pitchFamily="18" charset="0"/>
                              </a:rPr>
                            </m:ctrlPr>
                          </m:radPr>
                          <m:deg/>
                          <m:e>
                            <m:r>
                              <a:rPr lang="en-US" sz="2100" b="1" i="1">
                                <a:solidFill>
                                  <a:schemeClr val="bg2"/>
                                </a:solidFill>
                                <a:latin typeface="Cambria Math" panose="02040503050406030204" pitchFamily="18" charset="0"/>
                              </a:rPr>
                              <m:t>𝟏𝟒</m:t>
                            </m:r>
                          </m:e>
                        </m:rad>
                      </m:num>
                      <m:den>
                        <m:r>
                          <a:rPr lang="en-US" sz="2100" b="1" i="1">
                            <a:solidFill>
                              <a:schemeClr val="bg2"/>
                            </a:solidFill>
                            <a:latin typeface="Cambria Math" panose="02040503050406030204" pitchFamily="18" charset="0"/>
                          </a:rPr>
                          <m:t>𝟐</m:t>
                        </m:r>
                      </m:den>
                    </m:f>
                  </m:oMath>
                </a14:m>
                <a:r>
                  <a:rPr lang="vi-VN" sz="2100" b="1" dirty="0">
                    <a:solidFill>
                      <a:schemeClr val="bg2"/>
                    </a:solidFill>
                    <a:latin typeface="+mj-lt"/>
                  </a:rPr>
                  <a:t>;  x</a:t>
                </a:r>
                <a:r>
                  <a:rPr lang="vi-VN" sz="2100" b="1" baseline="-25000" dirty="0">
                    <a:solidFill>
                      <a:schemeClr val="bg2"/>
                    </a:solidFill>
                    <a:latin typeface="+mj-lt"/>
                  </a:rPr>
                  <a:t>2</a:t>
                </a:r>
                <a14:m>
                  <m:oMath xmlns:m="http://schemas.openxmlformats.org/officeDocument/2006/math">
                    <m:r>
                      <a:rPr lang="en-US" sz="2100" b="1">
                        <a:solidFill>
                          <a:schemeClr val="bg2"/>
                        </a:solidFill>
                        <a:latin typeface="Cambria Math" panose="02040503050406030204" pitchFamily="18" charset="0"/>
                      </a:rPr>
                      <m:t>=</m:t>
                    </m:r>
                    <m:f>
                      <m:fPr>
                        <m:ctrlPr>
                          <a:rPr lang="en-US" sz="2100" b="1" i="1">
                            <a:solidFill>
                              <a:schemeClr val="bg2"/>
                            </a:solidFill>
                            <a:latin typeface="Cambria Math" panose="02040503050406030204" pitchFamily="18" charset="0"/>
                          </a:rPr>
                        </m:ctrlPr>
                      </m:fPr>
                      <m:num>
                        <m:r>
                          <a:rPr lang="en-US" sz="2100" b="1" i="1">
                            <a:solidFill>
                              <a:schemeClr val="bg2"/>
                            </a:solidFill>
                            <a:latin typeface="Cambria Math" panose="02040503050406030204" pitchFamily="18" charset="0"/>
                          </a:rPr>
                          <m:t>𝟒</m:t>
                        </m:r>
                        <m:r>
                          <a:rPr lang="en-US" sz="2100" b="1">
                            <a:solidFill>
                              <a:schemeClr val="bg2"/>
                            </a:solidFill>
                            <a:latin typeface="Cambria Math" panose="02040503050406030204" pitchFamily="18" charset="0"/>
                          </a:rPr>
                          <m:t>−</m:t>
                        </m:r>
                        <m:rad>
                          <m:radPr>
                            <m:degHide m:val="on"/>
                            <m:ctrlPr>
                              <a:rPr lang="en-US" sz="2100" b="1" i="1">
                                <a:solidFill>
                                  <a:schemeClr val="bg2"/>
                                </a:solidFill>
                                <a:latin typeface="Cambria Math" panose="02040503050406030204" pitchFamily="18" charset="0"/>
                              </a:rPr>
                            </m:ctrlPr>
                          </m:radPr>
                          <m:deg/>
                          <m:e>
                            <m:r>
                              <a:rPr lang="en-US" sz="2100" b="1" i="1">
                                <a:solidFill>
                                  <a:schemeClr val="bg2"/>
                                </a:solidFill>
                                <a:latin typeface="Cambria Math" panose="02040503050406030204" pitchFamily="18" charset="0"/>
                              </a:rPr>
                              <m:t>𝟏𝟒</m:t>
                            </m:r>
                          </m:e>
                        </m:rad>
                      </m:num>
                      <m:den>
                        <m:r>
                          <a:rPr lang="en-US" sz="2100" b="1" i="1">
                            <a:solidFill>
                              <a:schemeClr val="bg2"/>
                            </a:solidFill>
                            <a:latin typeface="Cambria Math" panose="02040503050406030204" pitchFamily="18" charset="0"/>
                          </a:rPr>
                          <m:t>𝟐</m:t>
                        </m:r>
                      </m:den>
                    </m:f>
                  </m:oMath>
                </a14:m>
                <a:endParaRPr lang="en-US" sz="2100" b="1" dirty="0">
                  <a:solidFill>
                    <a:schemeClr val="bg2"/>
                  </a:solidFill>
                  <a:latin typeface="+mj-lt"/>
                </a:endParaRPr>
              </a:p>
            </p:txBody>
          </p:sp>
        </mc:Choice>
        <mc:Fallback xmlns="">
          <p:sp>
            <p:nvSpPr>
              <p:cNvPr id="189" name="TextBox 188">
                <a:extLst>
                  <a:ext uri="{FF2B5EF4-FFF2-40B4-BE49-F238E27FC236}">
                    <a16:creationId xmlns:a16="http://schemas.microsoft.com/office/drawing/2014/main" id="{1B8571B2-CFDC-406D-B8F6-E21C621B754A}"/>
                  </a:ext>
                </a:extLst>
              </p:cNvPr>
              <p:cNvSpPr txBox="1">
                <a:spLocks noRot="1" noChangeAspect="1" noMove="1" noResize="1" noEditPoints="1" noAdjustHandles="1" noChangeArrowheads="1" noChangeShapeType="1" noTextEdit="1"/>
              </p:cNvSpPr>
              <p:nvPr/>
            </p:nvSpPr>
            <p:spPr>
              <a:xfrm>
                <a:off x="5818742" y="4187049"/>
                <a:ext cx="3226361" cy="857607"/>
              </a:xfrm>
              <a:prstGeom prst="rect">
                <a:avLst/>
              </a:prstGeom>
              <a:blipFill>
                <a:blip r:embed="rId13"/>
                <a:stretch>
                  <a:fillRect l="-1134" t="-2128" b="-4255"/>
                </a:stretch>
              </a:blipFill>
            </p:spPr>
            <p:txBody>
              <a:bodyPr/>
              <a:lstStyle/>
              <a:p>
                <a:r>
                  <a:rPr lang="vi-VN">
                    <a:noFill/>
                  </a:rPr>
                  <a:t> </a:t>
                </a:r>
              </a:p>
            </p:txBody>
          </p:sp>
        </mc:Fallback>
      </mc:AlternateContent>
      <p:cxnSp>
        <p:nvCxnSpPr>
          <p:cNvPr id="190" name="Straight Connector 189">
            <a:extLst>
              <a:ext uri="{FF2B5EF4-FFF2-40B4-BE49-F238E27FC236}">
                <a16:creationId xmlns:a16="http://schemas.microsoft.com/office/drawing/2014/main" id="{A8F13813-4938-44CE-82F5-49AF069167C6}"/>
              </a:ext>
            </a:extLst>
          </p:cNvPr>
          <p:cNvCxnSpPr/>
          <p:nvPr/>
        </p:nvCxnSpPr>
        <p:spPr>
          <a:xfrm>
            <a:off x="3290733" y="1398415"/>
            <a:ext cx="0" cy="3119033"/>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7052CE7E-6132-4896-A88A-A3866DF4460A}"/>
                  </a:ext>
                </a:extLst>
              </p:cNvPr>
              <p:cNvSpPr txBox="1"/>
              <p:nvPr/>
            </p:nvSpPr>
            <p:spPr>
              <a:xfrm>
                <a:off x="6205710" y="2733286"/>
                <a:ext cx="1714367" cy="13678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𝟒</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𝟒</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𝟏𝟒</m:t>
                                        </m:r>
                                      </m:e>
                                    </m:rad>
                                  </m:num>
                                  <m:den>
                                    <m:r>
                                      <a:rPr lang="en-US" sz="1800" b="1">
                                        <a:solidFill>
                                          <a:schemeClr val="bg2"/>
                                        </a:solidFill>
                                        <a:latin typeface="Cambria Math" panose="02040503050406030204" pitchFamily="18" charset="0"/>
                                      </a:rPr>
                                      <m:t>𝟐</m:t>
                                    </m:r>
                                  </m:den>
                                </m:f>
                              </m:e>
                            </m:mr>
                          </m:m>
                        </m:e>
                      </m:d>
                    </m:oMath>
                  </m:oMathPara>
                </a14:m>
                <a:endParaRPr lang="en-US" sz="1800" dirty="0">
                  <a:solidFill>
                    <a:schemeClr val="bg2"/>
                  </a:solidFill>
                  <a:latin typeface="+mj-lt"/>
                </a:endParaRPr>
              </a:p>
            </p:txBody>
          </p:sp>
        </mc:Choice>
        <mc:Fallback xmlns="">
          <p:sp>
            <p:nvSpPr>
              <p:cNvPr id="191" name="TextBox 190">
                <a:extLst>
                  <a:ext uri="{FF2B5EF4-FFF2-40B4-BE49-F238E27FC236}">
                    <a16:creationId xmlns:a16="http://schemas.microsoft.com/office/drawing/2014/main" id="{7052CE7E-6132-4896-A88A-A3866DF4460A}"/>
                  </a:ext>
                </a:extLst>
              </p:cNvPr>
              <p:cNvSpPr txBox="1">
                <a:spLocks noRot="1" noChangeAspect="1" noMove="1" noResize="1" noEditPoints="1" noAdjustHandles="1" noChangeArrowheads="1" noChangeShapeType="1" noTextEdit="1"/>
              </p:cNvSpPr>
              <p:nvPr/>
            </p:nvSpPr>
            <p:spPr>
              <a:xfrm>
                <a:off x="6205710" y="2733286"/>
                <a:ext cx="1714367" cy="1367810"/>
              </a:xfrm>
              <a:prstGeom prst="rect">
                <a:avLst/>
              </a:prstGeom>
              <a:blipFill>
                <a:blip r:embed="rId14"/>
                <a:stretch>
                  <a:fillRect r="-1423"/>
                </a:stretch>
              </a:blipFill>
            </p:spPr>
            <p:txBody>
              <a:bodyPr/>
              <a:lstStyle/>
              <a:p>
                <a:r>
                  <a:rPr lang="vi-VN">
                    <a:noFill/>
                  </a:rPr>
                  <a:t> </a:t>
                </a:r>
              </a:p>
            </p:txBody>
          </p:sp>
        </mc:Fallback>
      </mc:AlternateContent>
      <p:cxnSp>
        <p:nvCxnSpPr>
          <p:cNvPr id="192" name="Straight Connector 191">
            <a:extLst>
              <a:ext uri="{FF2B5EF4-FFF2-40B4-BE49-F238E27FC236}">
                <a16:creationId xmlns:a16="http://schemas.microsoft.com/office/drawing/2014/main" id="{943BDF26-6927-4A94-80DA-DFA1161CCC3B}"/>
              </a:ext>
            </a:extLst>
          </p:cNvPr>
          <p:cNvCxnSpPr/>
          <p:nvPr/>
        </p:nvCxnSpPr>
        <p:spPr>
          <a:xfrm>
            <a:off x="5875892" y="1362952"/>
            <a:ext cx="0" cy="3399509"/>
          </a:xfrm>
          <a:prstGeom prst="line">
            <a:avLst/>
          </a:prstGeom>
        </p:spPr>
        <p:style>
          <a:lnRef idx="2">
            <a:schemeClr val="dk1"/>
          </a:lnRef>
          <a:fillRef idx="0">
            <a:schemeClr val="dk1"/>
          </a:fillRef>
          <a:effectRef idx="1">
            <a:schemeClr val="dk1"/>
          </a:effectRef>
          <a:fontRef idx="minor">
            <a:schemeClr val="tx1"/>
          </a:fontRef>
        </p:style>
      </p:cxnSp>
      <p:sp>
        <p:nvSpPr>
          <p:cNvPr id="193" name="Oval 192">
            <a:extLst>
              <a:ext uri="{FF2B5EF4-FFF2-40B4-BE49-F238E27FC236}">
                <a16:creationId xmlns:a16="http://schemas.microsoft.com/office/drawing/2014/main" id="{0DE29291-220E-41D9-BD0D-E7C4A5295FEA}"/>
              </a:ext>
            </a:extLst>
          </p:cNvPr>
          <p:cNvSpPr/>
          <p:nvPr/>
        </p:nvSpPr>
        <p:spPr>
          <a:xfrm>
            <a:off x="489539" y="3212822"/>
            <a:ext cx="1897000" cy="901934"/>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mc:AlternateContent xmlns:mc="http://schemas.openxmlformats.org/markup-compatibility/2006" xmlns:a14="http://schemas.microsoft.com/office/drawing/2010/main">
        <mc:Choice Requires="a14">
          <p:sp>
            <p:nvSpPr>
              <p:cNvPr id="194" name="TextBox 193">
                <a:extLst>
                  <a:ext uri="{FF2B5EF4-FFF2-40B4-BE49-F238E27FC236}">
                    <a16:creationId xmlns:a16="http://schemas.microsoft.com/office/drawing/2014/main" id="{CDDFC0CB-11D7-4213-8311-A63F8BB95E93}"/>
                  </a:ext>
                </a:extLst>
              </p:cNvPr>
              <p:cNvSpPr txBox="1"/>
              <p:nvPr/>
            </p:nvSpPr>
            <p:spPr>
              <a:xfrm>
                <a:off x="2771812" y="2814965"/>
                <a:ext cx="5072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𝟒</m:t>
                      </m:r>
                    </m:oMath>
                  </m:oMathPara>
                </a14:m>
                <a:endParaRPr lang="en-US" sz="1800" dirty="0">
                  <a:solidFill>
                    <a:schemeClr val="bg2"/>
                  </a:solidFill>
                  <a:latin typeface="+mj-lt"/>
                </a:endParaRPr>
              </a:p>
            </p:txBody>
          </p:sp>
        </mc:Choice>
        <mc:Fallback xmlns="">
          <p:sp>
            <p:nvSpPr>
              <p:cNvPr id="194" name="TextBox 193">
                <a:extLst>
                  <a:ext uri="{FF2B5EF4-FFF2-40B4-BE49-F238E27FC236}">
                    <a16:creationId xmlns:a16="http://schemas.microsoft.com/office/drawing/2014/main" id="{CDDFC0CB-11D7-4213-8311-A63F8BB95E93}"/>
                  </a:ext>
                </a:extLst>
              </p:cNvPr>
              <p:cNvSpPr txBox="1">
                <a:spLocks noRot="1" noChangeAspect="1" noMove="1" noResize="1" noEditPoints="1" noAdjustHandles="1" noChangeArrowheads="1" noChangeShapeType="1" noTextEdit="1"/>
              </p:cNvSpPr>
              <p:nvPr/>
            </p:nvSpPr>
            <p:spPr>
              <a:xfrm>
                <a:off x="2771812" y="2814965"/>
                <a:ext cx="507206" cy="369332"/>
              </a:xfrm>
              <a:prstGeom prst="rect">
                <a:avLst/>
              </a:prstGeom>
              <a:blipFill>
                <a:blip r:embed="rId1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5" name="TextBox 194">
                <a:extLst>
                  <a:ext uri="{FF2B5EF4-FFF2-40B4-BE49-F238E27FC236}">
                    <a16:creationId xmlns:a16="http://schemas.microsoft.com/office/drawing/2014/main" id="{D2C2435E-C047-4B59-B796-53B1B2CC9228}"/>
                  </a:ext>
                </a:extLst>
              </p:cNvPr>
              <p:cNvSpPr txBox="1"/>
              <p:nvPr/>
            </p:nvSpPr>
            <p:spPr>
              <a:xfrm>
                <a:off x="1731183" y="2840072"/>
                <a:ext cx="50720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1800" b="1" smtClean="0">
                          <a:solidFill>
                            <a:schemeClr val="bg2"/>
                          </a:solidFill>
                          <a:latin typeface="Cambria Math" panose="02040503050406030204" pitchFamily="18" charset="0"/>
                        </a:rPr>
                        <m:t> </m:t>
                      </m:r>
                      <m:r>
                        <a:rPr lang="en-US" sz="1800" b="1">
                          <a:solidFill>
                            <a:schemeClr val="bg2"/>
                          </a:solidFill>
                          <a:latin typeface="Cambria Math" panose="02040503050406030204" pitchFamily="18" charset="0"/>
                        </a:rPr>
                        <m:t>+</m:t>
                      </m:r>
                      <m:r>
                        <a:rPr lang="vi-VN" sz="1800" b="1">
                          <a:solidFill>
                            <a:schemeClr val="bg2"/>
                          </a:solidFill>
                          <a:latin typeface="Cambria Math" panose="02040503050406030204" pitchFamily="18" charset="0"/>
                        </a:rPr>
                        <m:t>𝟒</m:t>
                      </m:r>
                    </m:oMath>
                  </m:oMathPara>
                </a14:m>
                <a:endParaRPr lang="en-US" sz="1800" dirty="0">
                  <a:solidFill>
                    <a:schemeClr val="bg2"/>
                  </a:solidFill>
                  <a:latin typeface="+mj-lt"/>
                </a:endParaRPr>
              </a:p>
            </p:txBody>
          </p:sp>
        </mc:Choice>
        <mc:Fallback xmlns="">
          <p:sp>
            <p:nvSpPr>
              <p:cNvPr id="195" name="TextBox 194">
                <a:extLst>
                  <a:ext uri="{FF2B5EF4-FFF2-40B4-BE49-F238E27FC236}">
                    <a16:creationId xmlns:a16="http://schemas.microsoft.com/office/drawing/2014/main" id="{D2C2435E-C047-4B59-B796-53B1B2CC9228}"/>
                  </a:ext>
                </a:extLst>
              </p:cNvPr>
              <p:cNvSpPr txBox="1">
                <a:spLocks noRot="1" noChangeAspect="1" noMove="1" noResize="1" noEditPoints="1" noAdjustHandles="1" noChangeArrowheads="1" noChangeShapeType="1" noTextEdit="1"/>
              </p:cNvSpPr>
              <p:nvPr/>
            </p:nvSpPr>
            <p:spPr>
              <a:xfrm>
                <a:off x="1731183" y="2840072"/>
                <a:ext cx="507206" cy="369332"/>
              </a:xfrm>
              <a:prstGeom prst="rect">
                <a:avLst/>
              </a:prstGeom>
              <a:blipFill>
                <a:blip r:embed="rId16"/>
                <a:stretch>
                  <a:fillRect r="-481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6" name="Rectangle 195">
                <a:extLst>
                  <a:ext uri="{FF2B5EF4-FFF2-40B4-BE49-F238E27FC236}">
                    <a16:creationId xmlns:a16="http://schemas.microsoft.com/office/drawing/2014/main" id="{95AF797E-9C09-4C0A-9718-F044B9DE10B0}"/>
                  </a:ext>
                </a:extLst>
              </p:cNvPr>
              <p:cNvSpPr/>
              <p:nvPr/>
            </p:nvSpPr>
            <p:spPr>
              <a:xfrm>
                <a:off x="2911081" y="4446220"/>
                <a:ext cx="1640962" cy="652551"/>
              </a:xfrm>
              <a:prstGeom prst="rect">
                <a:avLst/>
              </a:prstGeom>
              <a:solidFill>
                <a:schemeClr val="tx1"/>
              </a:solidFill>
            </p:spPr>
            <p:txBody>
              <a:bodyPr wrap="none">
                <a:spAutoFit/>
              </a:bodyPr>
              <a:lstStyle/>
              <a:p>
                <a:pPr algn="ctr"/>
                <a14:m>
                  <m:oMathPara xmlns:m="http://schemas.openxmlformats.org/officeDocument/2006/math">
                    <m:oMathParaPr>
                      <m:jc m:val="centerGroup"/>
                    </m:oMathParaPr>
                    <m:oMath xmlns:m="http://schemas.openxmlformats.org/officeDocument/2006/math">
                      <m:sSup>
                        <m:sSupPr>
                          <m:ctrlPr>
                            <a:rPr lang="en-US" sz="1800" b="1" i="1" smtClean="0">
                              <a:solidFill>
                                <a:schemeClr val="bg1"/>
                              </a:solidFill>
                              <a:latin typeface="Cambria Math" panose="02040503050406030204" pitchFamily="18" charset="0"/>
                            </a:rPr>
                          </m:ctrlPr>
                        </m:sSupPr>
                        <m:e>
                          <m:d>
                            <m:dPr>
                              <m:ctrlPr>
                                <a:rPr lang="en-US" sz="1800" b="1" i="1">
                                  <a:solidFill>
                                    <a:schemeClr val="bg1"/>
                                  </a:solidFill>
                                  <a:latin typeface="Cambria Math" panose="02040503050406030204" pitchFamily="18" charset="0"/>
                                </a:rPr>
                              </m:ctrlPr>
                            </m:dPr>
                            <m:e>
                              <m:r>
                                <a:rPr lang="en-US" sz="1800" b="1">
                                  <a:solidFill>
                                    <a:schemeClr val="bg1"/>
                                  </a:solidFill>
                                  <a:latin typeface="Cambria Math" panose="02040503050406030204" pitchFamily="18" charset="0"/>
                                </a:rPr>
                                <m:t>𝐀</m:t>
                              </m:r>
                              <m:r>
                                <a:rPr lang="en-US" sz="1800" b="1">
                                  <a:solidFill>
                                    <a:schemeClr val="bg1"/>
                                  </a:solidFill>
                                  <a:latin typeface="Cambria Math" panose="02040503050406030204" pitchFamily="18" charset="0"/>
                                </a:rPr>
                                <m:t>±</m:t>
                              </m:r>
                              <m:r>
                                <a:rPr lang="en-US" sz="1800" b="1">
                                  <a:solidFill>
                                    <a:schemeClr val="bg1"/>
                                  </a:solidFill>
                                  <a:latin typeface="Cambria Math" panose="02040503050406030204" pitchFamily="18" charset="0"/>
                                </a:rPr>
                                <m:t>𝐁</m:t>
                              </m:r>
                            </m:e>
                          </m:d>
                        </m:e>
                        <m:sup>
                          <m:r>
                            <a:rPr lang="en-US" sz="1800" b="1">
                              <a:solidFill>
                                <a:schemeClr val="bg1"/>
                              </a:solidFill>
                              <a:latin typeface="Cambria Math" panose="02040503050406030204" pitchFamily="18" charset="0"/>
                            </a:rPr>
                            <m:t>𝟐</m:t>
                          </m:r>
                        </m:sup>
                      </m:sSup>
                      <m:r>
                        <a:rPr lang="en-US" sz="1800" b="1">
                          <a:solidFill>
                            <a:schemeClr val="bg1"/>
                          </a:solidFill>
                          <a:latin typeface="Cambria Math" panose="02040503050406030204" pitchFamily="18" charset="0"/>
                        </a:rPr>
                        <m:t>=</m:t>
                      </m:r>
                      <m:r>
                        <a:rPr lang="en-US" sz="1800" b="1">
                          <a:solidFill>
                            <a:schemeClr val="bg1"/>
                          </a:solidFill>
                          <a:latin typeface="Cambria Math" panose="02040503050406030204" pitchFamily="18" charset="0"/>
                        </a:rPr>
                        <m:t>𝐦</m:t>
                      </m:r>
                    </m:oMath>
                  </m:oMathPara>
                </a14:m>
                <a:endParaRPr lang="vi-VN" sz="1800" b="1" dirty="0">
                  <a:solidFill>
                    <a:schemeClr val="bg1"/>
                  </a:solidFill>
                  <a:latin typeface="Times New Roman" panose="02020603050405020304" pitchFamily="18" charset="0"/>
                  <a:cs typeface="Times New Roman" panose="02020603050405020304" pitchFamily="18" charset="0"/>
                </a:endParaRPr>
              </a:p>
              <a:p>
                <a:pPr algn="ctr"/>
                <a:r>
                  <a:rPr lang="vi-VN" sz="1800" b="1">
                    <a:solidFill>
                      <a:schemeClr val="bg1"/>
                    </a:solidFill>
                    <a:latin typeface="Times New Roman" panose="02020603050405020304" pitchFamily="18" charset="0"/>
                    <a:cs typeface="Times New Roman" panose="02020603050405020304" pitchFamily="18" charset="0"/>
                  </a:rPr>
                  <a:t>(m </a:t>
                </a:r>
                <a:r>
                  <a:rPr lang="vi-VN" sz="1800" b="1" dirty="0">
                    <a:solidFill>
                      <a:schemeClr val="bg1"/>
                    </a:solidFill>
                    <a:latin typeface="Times New Roman" panose="02020603050405020304" pitchFamily="18" charset="0"/>
                    <a:cs typeface="Times New Roman" panose="02020603050405020304" pitchFamily="18" charset="0"/>
                  </a:rPr>
                  <a:t>là hằng số)</a:t>
                </a:r>
                <a:endParaRPr lang="en-US" sz="18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96" name="Rectangle 195">
                <a:extLst>
                  <a:ext uri="{FF2B5EF4-FFF2-40B4-BE49-F238E27FC236}">
                    <a16:creationId xmlns:a16="http://schemas.microsoft.com/office/drawing/2014/main" id="{95AF797E-9C09-4C0A-9718-F044B9DE10B0}"/>
                  </a:ext>
                </a:extLst>
              </p:cNvPr>
              <p:cNvSpPr>
                <a:spLocks noRot="1" noChangeAspect="1" noMove="1" noResize="1" noEditPoints="1" noAdjustHandles="1" noChangeArrowheads="1" noChangeShapeType="1" noTextEdit="1"/>
              </p:cNvSpPr>
              <p:nvPr/>
            </p:nvSpPr>
            <p:spPr>
              <a:xfrm>
                <a:off x="2911081" y="4446220"/>
                <a:ext cx="1640962" cy="652551"/>
              </a:xfrm>
              <a:prstGeom prst="rect">
                <a:avLst/>
              </a:prstGeom>
              <a:blipFill>
                <a:blip r:embed="rId17"/>
                <a:stretch>
                  <a:fillRect l="-1115" r="-372" b="-14019"/>
                </a:stretch>
              </a:blipFill>
            </p:spPr>
            <p:txBody>
              <a:bodyPr/>
              <a:lstStyle/>
              <a:p>
                <a:r>
                  <a:rPr lang="vi-VN">
                    <a:noFill/>
                  </a:rPr>
                  <a:t> </a:t>
                </a:r>
              </a:p>
            </p:txBody>
          </p:sp>
        </mc:Fallback>
      </mc:AlternateContent>
      <p:sp>
        <p:nvSpPr>
          <p:cNvPr id="197" name="Right Arrow 25">
            <a:extLst>
              <a:ext uri="{FF2B5EF4-FFF2-40B4-BE49-F238E27FC236}">
                <a16:creationId xmlns:a16="http://schemas.microsoft.com/office/drawing/2014/main" id="{FB89BD43-209F-4350-AB70-98B53AEB4393}"/>
              </a:ext>
            </a:extLst>
          </p:cNvPr>
          <p:cNvSpPr/>
          <p:nvPr/>
        </p:nvSpPr>
        <p:spPr>
          <a:xfrm rot="13569529">
            <a:off x="2111128" y="4154663"/>
            <a:ext cx="1032058"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p:sp>
        <p:nvSpPr>
          <p:cNvPr id="198" name="TextBox 197">
            <a:extLst>
              <a:ext uri="{FF2B5EF4-FFF2-40B4-BE49-F238E27FC236}">
                <a16:creationId xmlns:a16="http://schemas.microsoft.com/office/drawing/2014/main" id="{A83484FD-9F9F-43F8-A6C4-4EB01FB2ACBE}"/>
              </a:ext>
            </a:extLst>
          </p:cNvPr>
          <p:cNvSpPr txBox="1"/>
          <p:nvPr/>
        </p:nvSpPr>
        <p:spPr>
          <a:xfrm>
            <a:off x="498991" y="954065"/>
            <a:ext cx="5497185" cy="369332"/>
          </a:xfrm>
          <a:prstGeom prst="rect">
            <a:avLst/>
          </a:prstGeom>
          <a:noFill/>
        </p:spPr>
        <p:txBody>
          <a:bodyPr wrap="square" rtlCol="0">
            <a:spAutoFit/>
          </a:bodyPr>
          <a:lstStyle/>
          <a:p>
            <a:r>
              <a:rPr lang="vi-VN" sz="1800" b="1" dirty="0">
                <a:solidFill>
                  <a:schemeClr val="bg2"/>
                </a:solidFill>
                <a:latin typeface="+mj-lt"/>
              </a:rPr>
              <a:t>Ví dụ 3: Giải </a:t>
            </a:r>
            <a:r>
              <a:rPr lang="vi-VN" sz="1800" b="1">
                <a:solidFill>
                  <a:schemeClr val="bg2"/>
                </a:solidFill>
                <a:latin typeface="+mj-lt"/>
              </a:rPr>
              <a:t>phương trình</a:t>
            </a:r>
            <a:r>
              <a:rPr lang="en-US" sz="1100" b="1" dirty="0">
                <a:solidFill>
                  <a:schemeClr val="bg2"/>
                </a:solidFill>
                <a:latin typeface="+mj-lt"/>
              </a:rPr>
              <a:t>:</a:t>
            </a:r>
            <a:endParaRPr lang="en-US" sz="1800" b="1" dirty="0">
              <a:solidFill>
                <a:schemeClr val="bg2"/>
              </a:solidFill>
              <a:latin typeface="+mj-lt"/>
            </a:endParaRPr>
          </a:p>
        </p:txBody>
      </p:sp>
    </p:spTree>
    <p:extLst>
      <p:ext uri="{BB962C8B-B14F-4D97-AF65-F5344CB8AC3E}">
        <p14:creationId xmlns:p14="http://schemas.microsoft.com/office/powerpoint/2010/main" val="152892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0"/>
                                        </p:tgtEl>
                                        <p:attrNameLst>
                                          <p:attrName>style.visibility</p:attrName>
                                        </p:attrNameLst>
                                      </p:cBhvr>
                                      <p:to>
                                        <p:strVal val="visible"/>
                                      </p:to>
                                    </p:set>
                                    <p:animEffect transition="in" filter="barn(inVertical)">
                                      <p:cBhvr>
                                        <p:cTn id="7" dur="500"/>
                                        <p:tgtEl>
                                          <p:spTgt spid="18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1"/>
                                        </p:tgtEl>
                                        <p:attrNameLst>
                                          <p:attrName>style.visibility</p:attrName>
                                        </p:attrNameLst>
                                      </p:cBhvr>
                                      <p:to>
                                        <p:strVal val="visible"/>
                                      </p:to>
                                    </p:set>
                                    <p:animEffect transition="in" filter="barn(inVertical)">
                                      <p:cBhvr>
                                        <p:cTn id="12" dur="500"/>
                                        <p:tgtEl>
                                          <p:spTgt spid="18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2"/>
                                        </p:tgtEl>
                                        <p:attrNameLst>
                                          <p:attrName>style.visibility</p:attrName>
                                        </p:attrNameLst>
                                      </p:cBhvr>
                                      <p:to>
                                        <p:strVal val="visible"/>
                                      </p:to>
                                    </p:set>
                                    <p:animEffect transition="in" filter="barn(inVertical)">
                                      <p:cBhvr>
                                        <p:cTn id="17" dur="500"/>
                                        <p:tgtEl>
                                          <p:spTgt spid="18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3"/>
                                        </p:tgtEl>
                                        <p:attrNameLst>
                                          <p:attrName>style.visibility</p:attrName>
                                        </p:attrNameLst>
                                      </p:cBhvr>
                                      <p:to>
                                        <p:strVal val="visible"/>
                                      </p:to>
                                    </p:set>
                                    <p:animEffect transition="in" filter="barn(inVertical)">
                                      <p:cBhvr>
                                        <p:cTn id="22" dur="500"/>
                                        <p:tgtEl>
                                          <p:spTgt spid="18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barn(inVertical)">
                                      <p:cBhvr>
                                        <p:cTn id="27" dur="500"/>
                                        <p:tgtEl>
                                          <p:spTgt spid="19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4"/>
                                        </p:tgtEl>
                                        <p:attrNameLst>
                                          <p:attrName>style.visibility</p:attrName>
                                        </p:attrNameLst>
                                      </p:cBhvr>
                                      <p:to>
                                        <p:strVal val="visible"/>
                                      </p:to>
                                    </p:set>
                                    <p:animEffect transition="in" filter="barn(inVertical)">
                                      <p:cBhvr>
                                        <p:cTn id="32" dur="500"/>
                                        <p:tgtEl>
                                          <p:spTgt spid="19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4"/>
                                        </p:tgtEl>
                                        <p:attrNameLst>
                                          <p:attrName>style.visibility</p:attrName>
                                        </p:attrNameLst>
                                      </p:cBhvr>
                                      <p:to>
                                        <p:strVal val="visible"/>
                                      </p:to>
                                    </p:set>
                                    <p:animEffect transition="in" filter="barn(inVertical)">
                                      <p:cBhvr>
                                        <p:cTn id="37" dur="500"/>
                                        <p:tgtEl>
                                          <p:spTgt spid="18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5">
                                            <p:txEl>
                                              <p:pRg st="0" end="0"/>
                                            </p:txEl>
                                          </p:spTgt>
                                        </p:tgtEl>
                                        <p:attrNameLst>
                                          <p:attrName>style.visibility</p:attrName>
                                        </p:attrNameLst>
                                      </p:cBhvr>
                                      <p:to>
                                        <p:strVal val="visible"/>
                                      </p:to>
                                    </p:set>
                                    <p:animEffect transition="in" filter="barn(inVertical)">
                                      <p:cBhvr>
                                        <p:cTn id="42" dur="500"/>
                                        <p:tgtEl>
                                          <p:spTgt spid="185">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86">
                                            <p:txEl>
                                              <p:pRg st="0" end="0"/>
                                            </p:txEl>
                                          </p:spTgt>
                                        </p:tgtEl>
                                        <p:attrNameLst>
                                          <p:attrName>style.visibility</p:attrName>
                                        </p:attrNameLst>
                                      </p:cBhvr>
                                      <p:to>
                                        <p:strVal val="visible"/>
                                      </p:to>
                                    </p:set>
                                    <p:animEffect transition="in" filter="barn(inVertical)">
                                      <p:cBhvr>
                                        <p:cTn id="47" dur="500"/>
                                        <p:tgtEl>
                                          <p:spTgt spid="18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87">
                                            <p:txEl>
                                              <p:pRg st="0" end="0"/>
                                            </p:txEl>
                                          </p:spTgt>
                                        </p:tgtEl>
                                        <p:attrNameLst>
                                          <p:attrName>style.visibility</p:attrName>
                                        </p:attrNameLst>
                                      </p:cBhvr>
                                      <p:to>
                                        <p:strVal val="visible"/>
                                      </p:to>
                                    </p:set>
                                    <p:animEffect transition="in" filter="barn(inVertical)">
                                      <p:cBhvr>
                                        <p:cTn id="52" dur="500"/>
                                        <p:tgtEl>
                                          <p:spTgt spid="187">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88">
                                            <p:txEl>
                                              <p:pRg st="0" end="0"/>
                                            </p:txEl>
                                          </p:spTgt>
                                        </p:tgtEl>
                                        <p:attrNameLst>
                                          <p:attrName>style.visibility</p:attrName>
                                        </p:attrNameLst>
                                      </p:cBhvr>
                                      <p:to>
                                        <p:strVal val="visible"/>
                                      </p:to>
                                    </p:set>
                                    <p:animEffect transition="in" filter="barn(inVertical)">
                                      <p:cBhvr>
                                        <p:cTn id="57" dur="500"/>
                                        <p:tgtEl>
                                          <p:spTgt spid="18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91"/>
                                        </p:tgtEl>
                                        <p:attrNameLst>
                                          <p:attrName>style.visibility</p:attrName>
                                        </p:attrNameLst>
                                      </p:cBhvr>
                                      <p:to>
                                        <p:strVal val="visible"/>
                                      </p:to>
                                    </p:set>
                                    <p:animEffect transition="in" filter="barn(inVertical)">
                                      <p:cBhvr>
                                        <p:cTn id="62" dur="500"/>
                                        <p:tgtEl>
                                          <p:spTgt spid="19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9"/>
                                        </p:tgtEl>
                                        <p:attrNameLst>
                                          <p:attrName>style.visibility</p:attrName>
                                        </p:attrNameLst>
                                      </p:cBhvr>
                                      <p:to>
                                        <p:strVal val="visible"/>
                                      </p:to>
                                    </p:set>
                                    <p:animEffect transition="in" filter="barn(inVertical)">
                                      <p:cBhvr>
                                        <p:cTn id="67" dur="500"/>
                                        <p:tgtEl>
                                          <p:spTgt spid="18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3"/>
                                        </p:tgtEl>
                                        <p:attrNameLst>
                                          <p:attrName>style.visibility</p:attrName>
                                        </p:attrNameLst>
                                      </p:cBhvr>
                                      <p:to>
                                        <p:strVal val="visible"/>
                                      </p:to>
                                    </p:set>
                                    <p:animEffect transition="in" filter="barn(inVertical)">
                                      <p:cBhvr>
                                        <p:cTn id="72" dur="500"/>
                                        <p:tgtEl>
                                          <p:spTgt spid="19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96"/>
                                        </p:tgtEl>
                                        <p:attrNameLst>
                                          <p:attrName>style.visibility</p:attrName>
                                        </p:attrNameLst>
                                      </p:cBhvr>
                                      <p:to>
                                        <p:strVal val="visible"/>
                                      </p:to>
                                    </p:set>
                                    <p:animEffect transition="in" filter="barn(inVertical)">
                                      <p:cBhvr>
                                        <p:cTn id="77" dur="500"/>
                                        <p:tgtEl>
                                          <p:spTgt spid="196"/>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97"/>
                                        </p:tgtEl>
                                        <p:attrNameLst>
                                          <p:attrName>style.visibility</p:attrName>
                                        </p:attrNameLst>
                                      </p:cBhvr>
                                      <p:to>
                                        <p:strVal val="visible"/>
                                      </p:to>
                                    </p:set>
                                    <p:animEffect transition="in" filter="barn(inVertical)">
                                      <p:cBhvr>
                                        <p:cTn id="80" dur="5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P spid="181" grpId="0"/>
      <p:bldP spid="182" grpId="0"/>
      <p:bldP spid="183" grpId="0"/>
      <p:bldP spid="184" grpId="0"/>
      <p:bldP spid="189" grpId="0"/>
      <p:bldP spid="191" grpId="0"/>
      <p:bldP spid="193" grpId="0" animBg="1"/>
      <p:bldP spid="194" grpId="0"/>
      <p:bldP spid="195" grpId="0"/>
      <p:bldP spid="196" grpId="0" animBg="1"/>
      <p:bldP spid="19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6F8A08FB-369E-4BAA-9DED-0B99AE63E0E0}"/>
              </a:ext>
            </a:extLst>
          </p:cNvPr>
          <p:cNvPicPr>
            <a:picLocks noChangeAspect="1"/>
          </p:cNvPicPr>
          <p:nvPr/>
        </p:nvPicPr>
        <p:blipFill>
          <a:blip r:embed="rId4"/>
          <a:stretch>
            <a:fillRect/>
          </a:stretch>
        </p:blipFill>
        <p:spPr>
          <a:xfrm>
            <a:off x="470913" y="824253"/>
            <a:ext cx="8673087" cy="1441442"/>
          </a:xfrm>
          <a:prstGeom prst="rect">
            <a:avLst/>
          </a:prstGeom>
        </p:spPr>
      </p:pic>
      <p:pic>
        <p:nvPicPr>
          <p:cNvPr id="13" name="Picture 12">
            <a:extLst>
              <a:ext uri="{FF2B5EF4-FFF2-40B4-BE49-F238E27FC236}">
                <a16:creationId xmlns:a16="http://schemas.microsoft.com/office/drawing/2014/main" id="{AD22A5D8-1F96-422C-A967-C97A838B2A75}"/>
              </a:ext>
            </a:extLst>
          </p:cNvPr>
          <p:cNvPicPr>
            <a:picLocks noChangeAspect="1"/>
          </p:cNvPicPr>
          <p:nvPr/>
        </p:nvPicPr>
        <p:blipFill>
          <a:blip r:embed="rId5"/>
          <a:stretch>
            <a:fillRect/>
          </a:stretch>
        </p:blipFill>
        <p:spPr>
          <a:xfrm>
            <a:off x="569033" y="2399666"/>
            <a:ext cx="7239784" cy="2457951"/>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15C1D821-2F4E-4F50-A92C-FFD3D99678DE}"/>
                  </a:ext>
                </a:extLst>
              </p14:cNvPr>
              <p14:cNvContentPartPr/>
              <p14:nvPr/>
            </p14:nvContentPartPr>
            <p14:xfrm>
              <a:off x="1900800" y="2773800"/>
              <a:ext cx="6698160" cy="1699560"/>
            </p14:xfrm>
          </p:contentPart>
        </mc:Choice>
        <mc:Fallback>
          <p:pic>
            <p:nvPicPr>
              <p:cNvPr id="2" name="Ink 1">
                <a:extLst>
                  <a:ext uri="{FF2B5EF4-FFF2-40B4-BE49-F238E27FC236}">
                    <a16:creationId xmlns:a16="http://schemas.microsoft.com/office/drawing/2014/main" id="{15C1D821-2F4E-4F50-A92C-FFD3D99678DE}"/>
                  </a:ext>
                </a:extLst>
              </p:cNvPr>
              <p:cNvPicPr/>
              <p:nvPr/>
            </p:nvPicPr>
            <p:blipFill>
              <a:blip r:embed="rId7"/>
              <a:stretch>
                <a:fillRect/>
              </a:stretch>
            </p:blipFill>
            <p:spPr>
              <a:xfrm>
                <a:off x="1891440" y="2764440"/>
                <a:ext cx="6716880" cy="1718280"/>
              </a:xfrm>
              <a:prstGeom prst="rect">
                <a:avLst/>
              </a:prstGeom>
            </p:spPr>
          </p:pic>
        </mc:Fallback>
      </mc:AlternateContent>
    </p:spTree>
    <p:extLst>
      <p:ext uri="{BB962C8B-B14F-4D97-AF65-F5344CB8AC3E}">
        <p14:creationId xmlns:p14="http://schemas.microsoft.com/office/powerpoint/2010/main" val="270840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E9D87790-E7A4-4806-91F9-C6C62336495B}"/>
              </a:ext>
            </a:extLst>
          </p:cNvPr>
          <p:cNvPicPr>
            <a:picLocks noChangeAspect="1"/>
          </p:cNvPicPr>
          <p:nvPr/>
        </p:nvPicPr>
        <p:blipFill>
          <a:blip r:embed="rId4"/>
          <a:stretch>
            <a:fillRect/>
          </a:stretch>
        </p:blipFill>
        <p:spPr>
          <a:xfrm>
            <a:off x="517244" y="825277"/>
            <a:ext cx="8626756" cy="2780525"/>
          </a:xfrm>
          <a:prstGeom prst="rect">
            <a:avLst/>
          </a:prstGeom>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457F81FB-4503-412B-B980-7291BA8ADE71}"/>
                  </a:ext>
                </a:extLst>
              </p14:cNvPr>
              <p14:cNvContentPartPr/>
              <p14:nvPr/>
            </p14:nvContentPartPr>
            <p14:xfrm>
              <a:off x="2012400" y="1206720"/>
              <a:ext cx="3747960" cy="739440"/>
            </p14:xfrm>
          </p:contentPart>
        </mc:Choice>
        <mc:Fallback>
          <p:pic>
            <p:nvPicPr>
              <p:cNvPr id="3" name="Ink 2">
                <a:extLst>
                  <a:ext uri="{FF2B5EF4-FFF2-40B4-BE49-F238E27FC236}">
                    <a16:creationId xmlns:a16="http://schemas.microsoft.com/office/drawing/2014/main" id="{457F81FB-4503-412B-B980-7291BA8ADE71}"/>
                  </a:ext>
                </a:extLst>
              </p:cNvPr>
              <p:cNvPicPr/>
              <p:nvPr/>
            </p:nvPicPr>
            <p:blipFill>
              <a:blip r:embed="rId6"/>
              <a:stretch>
                <a:fillRect/>
              </a:stretch>
            </p:blipFill>
            <p:spPr>
              <a:xfrm>
                <a:off x="2003040" y="1197360"/>
                <a:ext cx="3766680" cy="758160"/>
              </a:xfrm>
              <a:prstGeom prst="rect">
                <a:avLst/>
              </a:prstGeom>
            </p:spPr>
          </p:pic>
        </mc:Fallback>
      </mc:AlternateContent>
    </p:spTree>
    <p:extLst>
      <p:ext uri="{BB962C8B-B14F-4D97-AF65-F5344CB8AC3E}">
        <p14:creationId xmlns:p14="http://schemas.microsoft.com/office/powerpoint/2010/main" val="28880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BA663327-D232-435F-90EF-5C7C6645D092}"/>
              </a:ext>
            </a:extLst>
          </p:cNvPr>
          <p:cNvPicPr>
            <a:picLocks noChangeAspect="1"/>
          </p:cNvPicPr>
          <p:nvPr/>
        </p:nvPicPr>
        <p:blipFill>
          <a:blip r:embed="rId4"/>
          <a:stretch>
            <a:fillRect/>
          </a:stretch>
        </p:blipFill>
        <p:spPr>
          <a:xfrm>
            <a:off x="457200" y="829470"/>
            <a:ext cx="8686800" cy="1475643"/>
          </a:xfrm>
          <a:prstGeom prst="rect">
            <a:avLst/>
          </a:prstGeom>
        </p:spPr>
      </p:pic>
      <p:pic>
        <p:nvPicPr>
          <p:cNvPr id="4" name="Picture 3">
            <a:extLst>
              <a:ext uri="{FF2B5EF4-FFF2-40B4-BE49-F238E27FC236}">
                <a16:creationId xmlns:a16="http://schemas.microsoft.com/office/drawing/2014/main" id="{1C534F01-6DAF-4940-BAB4-5A378FA13E79}"/>
              </a:ext>
            </a:extLst>
          </p:cNvPr>
          <p:cNvPicPr>
            <a:picLocks noChangeAspect="1"/>
          </p:cNvPicPr>
          <p:nvPr/>
        </p:nvPicPr>
        <p:blipFill>
          <a:blip r:embed="rId5"/>
          <a:stretch>
            <a:fillRect/>
          </a:stretch>
        </p:blipFill>
        <p:spPr>
          <a:xfrm>
            <a:off x="569033" y="2377115"/>
            <a:ext cx="7239784" cy="2043488"/>
          </a:xfrm>
          <a:prstGeom prst="rect">
            <a:avLst/>
          </a:prstGeom>
        </p:spPr>
      </p:pic>
      <mc:AlternateContent xmlns:mc="http://schemas.openxmlformats.org/markup-compatibility/2006">
        <mc:Choice xmlns:p14="http://schemas.microsoft.com/office/powerpoint/2010/main" Requires="p14">
          <p:contentPart p14:bwMode="auto" r:id="rId6">
            <p14:nvContentPartPr>
              <p14:cNvPr id="3" name="Ink 2">
                <a:extLst>
                  <a:ext uri="{FF2B5EF4-FFF2-40B4-BE49-F238E27FC236}">
                    <a16:creationId xmlns:a16="http://schemas.microsoft.com/office/drawing/2014/main" id="{E4269585-B972-41F6-B764-CD71C43C7F4F}"/>
                  </a:ext>
                </a:extLst>
              </p14:cNvPr>
              <p14:cNvContentPartPr/>
              <p14:nvPr/>
            </p14:nvContentPartPr>
            <p14:xfrm>
              <a:off x="1060560" y="2671560"/>
              <a:ext cx="7582320" cy="2400480"/>
            </p14:xfrm>
          </p:contentPart>
        </mc:Choice>
        <mc:Fallback>
          <p:pic>
            <p:nvPicPr>
              <p:cNvPr id="3" name="Ink 2">
                <a:extLst>
                  <a:ext uri="{FF2B5EF4-FFF2-40B4-BE49-F238E27FC236}">
                    <a16:creationId xmlns:a16="http://schemas.microsoft.com/office/drawing/2014/main" id="{E4269585-B972-41F6-B764-CD71C43C7F4F}"/>
                  </a:ext>
                </a:extLst>
              </p:cNvPr>
              <p:cNvPicPr/>
              <p:nvPr/>
            </p:nvPicPr>
            <p:blipFill>
              <a:blip r:embed="rId7"/>
              <a:stretch>
                <a:fillRect/>
              </a:stretch>
            </p:blipFill>
            <p:spPr>
              <a:xfrm>
                <a:off x="1051200" y="2662200"/>
                <a:ext cx="7601040" cy="2419200"/>
              </a:xfrm>
              <a:prstGeom prst="rect">
                <a:avLst/>
              </a:prstGeom>
            </p:spPr>
          </p:pic>
        </mc:Fallback>
      </mc:AlternateContent>
    </p:spTree>
    <p:extLst>
      <p:ext uri="{BB962C8B-B14F-4D97-AF65-F5344CB8AC3E}">
        <p14:creationId xmlns:p14="http://schemas.microsoft.com/office/powerpoint/2010/main" val="611479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6821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21351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351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94908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790"/>
        <p:cNvGrpSpPr/>
        <p:nvPr/>
      </p:nvGrpSpPr>
      <p:grpSpPr>
        <a:xfrm>
          <a:off x="0" y="0"/>
          <a:ext cx="0" cy="0"/>
          <a:chOff x="0" y="0"/>
          <a:chExt cx="0" cy="0"/>
        </a:xfrm>
      </p:grpSpPr>
      <p:sp>
        <p:nvSpPr>
          <p:cNvPr id="791" name="Google Shape;791;p29"/>
          <p:cNvSpPr txBox="1">
            <a:spLocks noGrp="1"/>
          </p:cNvSpPr>
          <p:nvPr>
            <p:ph type="ctrTitle"/>
          </p:nvPr>
        </p:nvSpPr>
        <p:spPr>
          <a:xfrm>
            <a:off x="2351850" y="1647303"/>
            <a:ext cx="4440300" cy="639505"/>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4000"/>
              <a:t>B</a:t>
            </a:r>
            <a:r>
              <a:rPr lang="en-US" sz="4000"/>
              <a:t>ÀI 2 </a:t>
            </a:r>
            <a:endParaRPr sz="4000"/>
          </a:p>
        </p:txBody>
      </p:sp>
      <p:cxnSp>
        <p:nvCxnSpPr>
          <p:cNvPr id="793" name="Google Shape;793;p29"/>
          <p:cNvCxnSpPr/>
          <p:nvPr/>
        </p:nvCxnSpPr>
        <p:spPr>
          <a:xfrm>
            <a:off x="549375" y="-15925"/>
            <a:ext cx="0" cy="5159400"/>
          </a:xfrm>
          <a:prstGeom prst="straightConnector1">
            <a:avLst/>
          </a:prstGeom>
          <a:noFill/>
          <a:ln w="19050" cap="flat" cmpd="sng">
            <a:solidFill>
              <a:schemeClr val="dk2"/>
            </a:solidFill>
            <a:prstDash val="solid"/>
            <a:round/>
            <a:headEnd type="none" w="med" len="med"/>
            <a:tailEnd type="none" w="med" len="med"/>
          </a:ln>
        </p:spPr>
      </p:cxnSp>
      <p:cxnSp>
        <p:nvCxnSpPr>
          <p:cNvPr id="794" name="Google Shape;794;p29"/>
          <p:cNvCxnSpPr/>
          <p:nvPr/>
        </p:nvCxnSpPr>
        <p:spPr>
          <a:xfrm>
            <a:off x="716575" y="-15925"/>
            <a:ext cx="0" cy="5159400"/>
          </a:xfrm>
          <a:prstGeom prst="straightConnector1">
            <a:avLst/>
          </a:prstGeom>
          <a:noFill/>
          <a:ln w="19050" cap="flat" cmpd="sng">
            <a:solidFill>
              <a:schemeClr val="dk2"/>
            </a:solidFill>
            <a:prstDash val="solid"/>
            <a:round/>
            <a:headEnd type="none" w="med" len="med"/>
            <a:tailEnd type="none" w="med" len="med"/>
          </a:ln>
        </p:spPr>
      </p:cxnSp>
      <p:grpSp>
        <p:nvGrpSpPr>
          <p:cNvPr id="795" name="Google Shape;795;p29"/>
          <p:cNvGrpSpPr/>
          <p:nvPr/>
        </p:nvGrpSpPr>
        <p:grpSpPr>
          <a:xfrm>
            <a:off x="4796078" y="4434972"/>
            <a:ext cx="2310700" cy="320922"/>
            <a:chOff x="1394800" y="3522000"/>
            <a:chExt cx="1048650" cy="138275"/>
          </a:xfrm>
        </p:grpSpPr>
        <p:sp>
          <p:nvSpPr>
            <p:cNvPr id="796" name="Google Shape;796;p29"/>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9"/>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9"/>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9"/>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9"/>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9"/>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9"/>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9"/>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29"/>
          <p:cNvSpPr/>
          <p:nvPr/>
        </p:nvSpPr>
        <p:spPr>
          <a:xfrm rot="489382">
            <a:off x="6587619" y="458135"/>
            <a:ext cx="932338" cy="512411"/>
          </a:xfrm>
          <a:custGeom>
            <a:avLst/>
            <a:gdLst/>
            <a:ahLst/>
            <a:cxnLst/>
            <a:rect l="l" t="t" r="r" b="b"/>
            <a:pathLst>
              <a:path w="17773" h="9768" extrusionOk="0">
                <a:moveTo>
                  <a:pt x="3304" y="1"/>
                </a:moveTo>
                <a:cubicBezTo>
                  <a:pt x="3172" y="1"/>
                  <a:pt x="3045" y="62"/>
                  <a:pt x="2971" y="211"/>
                </a:cubicBezTo>
                <a:cubicBezTo>
                  <a:pt x="2857" y="439"/>
                  <a:pt x="2743" y="690"/>
                  <a:pt x="2629" y="918"/>
                </a:cubicBezTo>
                <a:cubicBezTo>
                  <a:pt x="2629" y="941"/>
                  <a:pt x="2606" y="964"/>
                  <a:pt x="2583" y="1009"/>
                </a:cubicBezTo>
                <a:cubicBezTo>
                  <a:pt x="2058" y="2105"/>
                  <a:pt x="1510" y="3201"/>
                  <a:pt x="985" y="4296"/>
                </a:cubicBezTo>
                <a:cubicBezTo>
                  <a:pt x="985" y="4319"/>
                  <a:pt x="985" y="4319"/>
                  <a:pt x="985" y="4319"/>
                </a:cubicBezTo>
                <a:cubicBezTo>
                  <a:pt x="825" y="4593"/>
                  <a:pt x="643" y="4844"/>
                  <a:pt x="483" y="5118"/>
                </a:cubicBezTo>
                <a:cubicBezTo>
                  <a:pt x="369" y="5209"/>
                  <a:pt x="255" y="5323"/>
                  <a:pt x="141" y="5438"/>
                </a:cubicBezTo>
                <a:cubicBezTo>
                  <a:pt x="49" y="5529"/>
                  <a:pt x="49" y="5643"/>
                  <a:pt x="95" y="5711"/>
                </a:cubicBezTo>
                <a:cubicBezTo>
                  <a:pt x="0" y="5996"/>
                  <a:pt x="173" y="6327"/>
                  <a:pt x="469" y="6327"/>
                </a:cubicBezTo>
                <a:cubicBezTo>
                  <a:pt x="530" y="6327"/>
                  <a:pt x="596" y="6313"/>
                  <a:pt x="666" y="6282"/>
                </a:cubicBezTo>
                <a:cubicBezTo>
                  <a:pt x="711" y="6259"/>
                  <a:pt x="757" y="6236"/>
                  <a:pt x="803" y="6214"/>
                </a:cubicBezTo>
                <a:lnTo>
                  <a:pt x="917" y="6214"/>
                </a:lnTo>
                <a:cubicBezTo>
                  <a:pt x="962" y="6282"/>
                  <a:pt x="1031" y="6328"/>
                  <a:pt x="1122" y="6328"/>
                </a:cubicBezTo>
                <a:lnTo>
                  <a:pt x="3336" y="6830"/>
                </a:lnTo>
                <a:lnTo>
                  <a:pt x="3519" y="6830"/>
                </a:lnTo>
                <a:cubicBezTo>
                  <a:pt x="3633" y="6853"/>
                  <a:pt x="3770" y="6898"/>
                  <a:pt x="3907" y="6944"/>
                </a:cubicBezTo>
                <a:cubicBezTo>
                  <a:pt x="3951" y="6957"/>
                  <a:pt x="3993" y="6962"/>
                  <a:pt x="4033" y="6962"/>
                </a:cubicBezTo>
                <a:cubicBezTo>
                  <a:pt x="4427" y="6962"/>
                  <a:pt x="4601" y="6396"/>
                  <a:pt x="4249" y="6168"/>
                </a:cubicBezTo>
                <a:cubicBezTo>
                  <a:pt x="4500" y="6145"/>
                  <a:pt x="4592" y="5757"/>
                  <a:pt x="4318" y="5666"/>
                </a:cubicBezTo>
                <a:cubicBezTo>
                  <a:pt x="3861" y="5529"/>
                  <a:pt x="3405" y="5438"/>
                  <a:pt x="2971" y="5346"/>
                </a:cubicBezTo>
                <a:cubicBezTo>
                  <a:pt x="4744" y="4737"/>
                  <a:pt x="6686" y="4321"/>
                  <a:pt x="8540" y="4321"/>
                </a:cubicBezTo>
                <a:cubicBezTo>
                  <a:pt x="9811" y="4321"/>
                  <a:pt x="11041" y="4517"/>
                  <a:pt x="12147" y="4981"/>
                </a:cubicBezTo>
                <a:cubicBezTo>
                  <a:pt x="13311" y="5780"/>
                  <a:pt x="14292" y="6830"/>
                  <a:pt x="15228" y="7971"/>
                </a:cubicBezTo>
                <a:cubicBezTo>
                  <a:pt x="14886" y="7925"/>
                  <a:pt x="14543" y="7857"/>
                  <a:pt x="14201" y="7789"/>
                </a:cubicBezTo>
                <a:cubicBezTo>
                  <a:pt x="13767" y="7674"/>
                  <a:pt x="13356" y="7560"/>
                  <a:pt x="12923" y="7446"/>
                </a:cubicBezTo>
                <a:cubicBezTo>
                  <a:pt x="12881" y="7434"/>
                  <a:pt x="12839" y="7428"/>
                  <a:pt x="12799" y="7428"/>
                </a:cubicBezTo>
                <a:cubicBezTo>
                  <a:pt x="12406" y="7428"/>
                  <a:pt x="12143" y="7994"/>
                  <a:pt x="12558" y="8222"/>
                </a:cubicBezTo>
                <a:cubicBezTo>
                  <a:pt x="13790" y="8930"/>
                  <a:pt x="15046" y="9432"/>
                  <a:pt x="16438" y="9751"/>
                </a:cubicBezTo>
                <a:cubicBezTo>
                  <a:pt x="16480" y="9762"/>
                  <a:pt x="16522" y="9767"/>
                  <a:pt x="16563" y="9767"/>
                </a:cubicBezTo>
                <a:cubicBezTo>
                  <a:pt x="16785" y="9767"/>
                  <a:pt x="16970" y="9614"/>
                  <a:pt x="17009" y="9363"/>
                </a:cubicBezTo>
                <a:cubicBezTo>
                  <a:pt x="17009" y="9227"/>
                  <a:pt x="17031" y="9090"/>
                  <a:pt x="17054" y="8953"/>
                </a:cubicBezTo>
                <a:cubicBezTo>
                  <a:pt x="17123" y="8907"/>
                  <a:pt x="17191" y="8838"/>
                  <a:pt x="17237" y="8770"/>
                </a:cubicBezTo>
                <a:cubicBezTo>
                  <a:pt x="17351" y="8724"/>
                  <a:pt x="17465" y="8587"/>
                  <a:pt x="17488" y="8405"/>
                </a:cubicBezTo>
                <a:cubicBezTo>
                  <a:pt x="17556" y="7903"/>
                  <a:pt x="17533" y="7469"/>
                  <a:pt x="17442" y="7035"/>
                </a:cubicBezTo>
                <a:cubicBezTo>
                  <a:pt x="17442" y="6077"/>
                  <a:pt x="17533" y="5141"/>
                  <a:pt x="17716" y="4205"/>
                </a:cubicBezTo>
                <a:cubicBezTo>
                  <a:pt x="17773" y="3866"/>
                  <a:pt x="17480" y="3632"/>
                  <a:pt x="17227" y="3632"/>
                </a:cubicBezTo>
                <a:cubicBezTo>
                  <a:pt x="17071" y="3632"/>
                  <a:pt x="16929" y="3722"/>
                  <a:pt x="16894" y="3931"/>
                </a:cubicBezTo>
                <a:cubicBezTo>
                  <a:pt x="16780" y="4502"/>
                  <a:pt x="16689" y="5095"/>
                  <a:pt x="16598" y="5666"/>
                </a:cubicBezTo>
                <a:cubicBezTo>
                  <a:pt x="16324" y="5711"/>
                  <a:pt x="16073" y="5963"/>
                  <a:pt x="16232" y="6282"/>
                </a:cubicBezTo>
                <a:cubicBezTo>
                  <a:pt x="16324" y="6442"/>
                  <a:pt x="16392" y="6579"/>
                  <a:pt x="16438" y="6716"/>
                </a:cubicBezTo>
                <a:cubicBezTo>
                  <a:pt x="16415" y="6853"/>
                  <a:pt x="16415" y="6990"/>
                  <a:pt x="16392" y="7127"/>
                </a:cubicBezTo>
                <a:cubicBezTo>
                  <a:pt x="15160" y="5506"/>
                  <a:pt x="13585" y="4410"/>
                  <a:pt x="11827" y="3794"/>
                </a:cubicBezTo>
                <a:cubicBezTo>
                  <a:pt x="10960" y="3292"/>
                  <a:pt x="9978" y="2927"/>
                  <a:pt x="8883" y="2721"/>
                </a:cubicBezTo>
                <a:cubicBezTo>
                  <a:pt x="8296" y="2610"/>
                  <a:pt x="7705" y="2556"/>
                  <a:pt x="7117" y="2556"/>
                </a:cubicBezTo>
                <a:cubicBezTo>
                  <a:pt x="5416" y="2556"/>
                  <a:pt x="3739" y="3009"/>
                  <a:pt x="2263" y="3840"/>
                </a:cubicBezTo>
                <a:cubicBezTo>
                  <a:pt x="2377" y="3634"/>
                  <a:pt x="2492" y="3429"/>
                  <a:pt x="2583" y="3201"/>
                </a:cubicBezTo>
                <a:cubicBezTo>
                  <a:pt x="2857" y="2813"/>
                  <a:pt x="3062" y="2356"/>
                  <a:pt x="3222" y="1900"/>
                </a:cubicBezTo>
                <a:cubicBezTo>
                  <a:pt x="3405" y="1466"/>
                  <a:pt x="3587" y="1032"/>
                  <a:pt x="3770" y="576"/>
                </a:cubicBezTo>
                <a:cubicBezTo>
                  <a:pt x="3878" y="267"/>
                  <a:pt x="3580" y="1"/>
                  <a:pt x="3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6" name="Google Shape;806;p29"/>
          <p:cNvGrpSpPr/>
          <p:nvPr/>
        </p:nvGrpSpPr>
        <p:grpSpPr>
          <a:xfrm rot="6705569">
            <a:off x="797958" y="1349623"/>
            <a:ext cx="806638" cy="421735"/>
            <a:chOff x="1822875" y="1377000"/>
            <a:chExt cx="548075" cy="286550"/>
          </a:xfrm>
        </p:grpSpPr>
        <p:sp>
          <p:nvSpPr>
            <p:cNvPr id="807" name="Google Shape;807;p29"/>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9"/>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9"/>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9"/>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9"/>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9"/>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9"/>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9"/>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9"/>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791;p29">
            <a:extLst>
              <a:ext uri="{FF2B5EF4-FFF2-40B4-BE49-F238E27FC236}">
                <a16:creationId xmlns:a16="http://schemas.microsoft.com/office/drawing/2014/main" id="{048DBB87-4EBD-48B8-BF19-72892F65A86A}"/>
              </a:ext>
            </a:extLst>
          </p:cNvPr>
          <p:cNvSpPr txBox="1">
            <a:spLocks/>
          </p:cNvSpPr>
          <p:nvPr/>
        </p:nvSpPr>
        <p:spPr>
          <a:xfrm>
            <a:off x="2143258" y="2563775"/>
            <a:ext cx="5082887" cy="63950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Itim"/>
              <a:buNone/>
              <a:defRPr sz="6000" b="1" i="0" u="none" strike="noStrike" cap="none">
                <a:solidFill>
                  <a:schemeClr val="dk1"/>
                </a:solidFill>
                <a:latin typeface="Itim"/>
                <a:ea typeface="Itim"/>
                <a:cs typeface="Itim"/>
                <a:sym typeface="Itim"/>
              </a:defRPr>
            </a:lvl1pPr>
            <a:lvl2pPr marR="0" lvl="1"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2pPr>
            <a:lvl3pPr marR="0" lvl="2"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3pPr>
            <a:lvl4pPr marR="0" lvl="3"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4pPr>
            <a:lvl5pPr marR="0" lvl="4"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5pPr>
            <a:lvl6pPr marR="0" lvl="5"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6pPr>
            <a:lvl7pPr marR="0" lvl="6"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7pPr>
            <a:lvl8pPr marR="0" lvl="7"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8pPr>
            <a:lvl9pPr marR="0" lvl="8" algn="ctr" rtl="0">
              <a:lnSpc>
                <a:spcPct val="100000"/>
              </a:lnSpc>
              <a:spcBef>
                <a:spcPts val="0"/>
              </a:spcBef>
              <a:spcAft>
                <a:spcPts val="0"/>
              </a:spcAft>
              <a:buClr>
                <a:schemeClr val="dk1"/>
              </a:buClr>
              <a:buSzPts val="5200"/>
              <a:buFont typeface="Itim"/>
              <a:buNone/>
              <a:defRPr sz="5200" b="1" i="0" u="none" strike="noStrike" cap="none">
                <a:solidFill>
                  <a:schemeClr val="dk1"/>
                </a:solidFill>
                <a:latin typeface="Itim"/>
                <a:ea typeface="Itim"/>
                <a:cs typeface="Itim"/>
                <a:sym typeface="Itim"/>
              </a:defRPr>
            </a:lvl9pPr>
          </a:lstStyle>
          <a:p>
            <a:r>
              <a:rPr lang="en-US" sz="2400"/>
              <a:t>PH</a:t>
            </a:r>
            <a:r>
              <a:rPr lang="vi-VN" sz="2400"/>
              <a:t>Ư</a:t>
            </a:r>
            <a:r>
              <a:rPr lang="en-US" sz="2400"/>
              <a:t>ƠNG TRÌNH BẬC HAI MỘT ẨN</a:t>
            </a:r>
            <a:endParaRPr lang="vi-VN" sz="2400"/>
          </a:p>
        </p:txBody>
      </p:sp>
      <p:pic>
        <p:nvPicPr>
          <p:cNvPr id="4" name="Hình ảnh 3" descr="Ảnh có chứa văn bản, vẽ, ký hiệu&#10;&#10;Mô tả được tạo tự động">
            <a:extLst>
              <a:ext uri="{FF2B5EF4-FFF2-40B4-BE49-F238E27FC236}">
                <a16:creationId xmlns:a16="http://schemas.microsoft.com/office/drawing/2014/main" id="{11820430-30F6-4EED-B1AB-0EAB06CA16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9369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04376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2475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178" name="Google Shape;904;p32">
            <a:extLst>
              <a:ext uri="{FF2B5EF4-FFF2-40B4-BE49-F238E27FC236}">
                <a16:creationId xmlns:a16="http://schemas.microsoft.com/office/drawing/2014/main" id="{74B8A302-121F-406D-A83C-32F222BFDB4B}"/>
              </a:ext>
            </a:extLst>
          </p:cNvPr>
          <p:cNvSpPr txBox="1">
            <a:spLocks noGrp="1"/>
          </p:cNvSpPr>
          <p:nvPr>
            <p:ph type="title"/>
          </p:nvPr>
        </p:nvSpPr>
        <p:spPr>
          <a:xfrm>
            <a:off x="1904216" y="150068"/>
            <a:ext cx="5006460" cy="432354"/>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vi-VN" sz="2800"/>
              <a:t>B</a:t>
            </a:r>
            <a:r>
              <a:rPr lang="en-US" sz="2800"/>
              <a:t>ÀI TẬP VÀ CÁC DẠNG TOÁN</a:t>
            </a:r>
            <a:endParaRPr sz="2800"/>
          </a:p>
        </p:txBody>
      </p:sp>
      <p:grpSp>
        <p:nvGrpSpPr>
          <p:cNvPr id="179" name="Google Shape;914;p32">
            <a:extLst>
              <a:ext uri="{FF2B5EF4-FFF2-40B4-BE49-F238E27FC236}">
                <a16:creationId xmlns:a16="http://schemas.microsoft.com/office/drawing/2014/main" id="{63005A29-D07D-46E1-93E3-A092498AEE05}"/>
              </a:ext>
            </a:extLst>
          </p:cNvPr>
          <p:cNvGrpSpPr/>
          <p:nvPr/>
        </p:nvGrpSpPr>
        <p:grpSpPr>
          <a:xfrm flipH="1">
            <a:off x="2151712" y="582422"/>
            <a:ext cx="4758964" cy="217578"/>
            <a:chOff x="4345425" y="2175475"/>
            <a:chExt cx="800750" cy="176025"/>
          </a:xfrm>
        </p:grpSpPr>
        <p:sp>
          <p:nvSpPr>
            <p:cNvPr id="180" name="Google Shape;915;p32">
              <a:extLst>
                <a:ext uri="{FF2B5EF4-FFF2-40B4-BE49-F238E27FC236}">
                  <a16:creationId xmlns:a16="http://schemas.microsoft.com/office/drawing/2014/main" id="{06CBEBB0-461C-44E2-8318-3138C67A9E7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16;p32">
              <a:extLst>
                <a:ext uri="{FF2B5EF4-FFF2-40B4-BE49-F238E27FC236}">
                  <a16:creationId xmlns:a16="http://schemas.microsoft.com/office/drawing/2014/main" id="{809288FA-D58F-4C46-8E7B-539DCBBC45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66795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840369" y="135156"/>
            <a:ext cx="2808000"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Bác học nhí</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2959787" y="683475"/>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799734" y="1267706"/>
            <a:ext cx="2166906" cy="1112478"/>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2049165" y="1352967"/>
            <a:ext cx="1821378" cy="954107"/>
          </a:xfrm>
          <a:prstGeom prst="rect">
            <a:avLst/>
          </a:prstGeom>
          <a:noFill/>
        </p:spPr>
        <p:txBody>
          <a:bodyPr wrap="square" rtlCol="0">
            <a:spAutoFit/>
          </a:bodyPr>
          <a:lstStyle/>
          <a:p>
            <a:pPr algn="just"/>
            <a:r>
              <a:rPr lang="en-US"/>
              <a:t>Rất chính xác, vậy bây giờ cậu hãy biểu diễn trên tia số đi nào!</a:t>
            </a:r>
            <a:endParaRPr lang="vi-VN"/>
          </a:p>
        </p:txBody>
      </p:sp>
      <p:pic>
        <p:nvPicPr>
          <p:cNvPr id="20" name="Hình ảnh 19" descr="Ảnh có chứa người, đứng, phòng&#10;&#10;Mô tả được tạo tự động">
            <a:extLst>
              <a:ext uri="{FF2B5EF4-FFF2-40B4-BE49-F238E27FC236}">
                <a16:creationId xmlns:a16="http://schemas.microsoft.com/office/drawing/2014/main" id="{0A4D901D-97A5-484D-B2E8-72E8271C37C8}"/>
              </a:ext>
            </a:extLst>
          </p:cNvPr>
          <p:cNvPicPr>
            <a:picLocks noChangeAspect="1"/>
          </p:cNvPicPr>
          <p:nvPr/>
        </p:nvPicPr>
        <p:blipFill rotWithShape="1">
          <a:blip r:embed="rId4"/>
          <a:srcRect l="79610" t="38137" b="20065"/>
          <a:stretch/>
        </p:blipFill>
        <p:spPr>
          <a:xfrm>
            <a:off x="8310623" y="2184300"/>
            <a:ext cx="992464" cy="2034466"/>
          </a:xfrm>
          <a:prstGeom prst="rect">
            <a:avLst/>
          </a:prstGeom>
        </p:spPr>
      </p:pic>
      <p:sp>
        <p:nvSpPr>
          <p:cNvPr id="22" name="Bong bóng Lời nói: Hình chữ nhật với Góc Tròn 21">
            <a:extLst>
              <a:ext uri="{FF2B5EF4-FFF2-40B4-BE49-F238E27FC236}">
                <a16:creationId xmlns:a16="http://schemas.microsoft.com/office/drawing/2014/main" id="{2E3D76DA-8039-4A77-ABD3-3C1DC310145D}"/>
              </a:ext>
            </a:extLst>
          </p:cNvPr>
          <p:cNvSpPr/>
          <p:nvPr/>
        </p:nvSpPr>
        <p:spPr>
          <a:xfrm>
            <a:off x="5948812" y="1544320"/>
            <a:ext cx="2243322" cy="1112478"/>
          </a:xfrm>
          <a:prstGeom prst="wedgeRoundRectCallout">
            <a:avLst>
              <a:gd name="adj1" fmla="val 59723"/>
              <a:gd name="adj2" fmla="val 28340"/>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59B10A52-77E3-4381-98A1-0FD303887B38}"/>
              </a:ext>
            </a:extLst>
          </p:cNvPr>
          <p:cNvSpPr txBox="1"/>
          <p:nvPr/>
        </p:nvSpPr>
        <p:spPr>
          <a:xfrm>
            <a:off x="6157112" y="1678260"/>
            <a:ext cx="1851511" cy="738664"/>
          </a:xfrm>
          <a:prstGeom prst="rect">
            <a:avLst/>
          </a:prstGeom>
          <a:noFill/>
        </p:spPr>
        <p:txBody>
          <a:bodyPr wrap="square" rtlCol="0">
            <a:spAutoFit/>
          </a:bodyPr>
          <a:lstStyle/>
          <a:p>
            <a:pPr algn="just"/>
            <a:r>
              <a:rPr lang="en-US"/>
              <a:t>Yeah, cô giáo sẽ được đánh số 0 đúng không Đô?</a:t>
            </a:r>
            <a:endParaRPr lang="vi-VN"/>
          </a:p>
        </p:txBody>
      </p:sp>
      <p:sp>
        <p:nvSpPr>
          <p:cNvPr id="24" name="Hộp Văn bản 23">
            <a:extLst>
              <a:ext uri="{FF2B5EF4-FFF2-40B4-BE49-F238E27FC236}">
                <a16:creationId xmlns:a16="http://schemas.microsoft.com/office/drawing/2014/main" id="{1BFB6A93-4F10-43A0-92FD-7F5CD9C3365F}"/>
              </a:ext>
            </a:extLst>
          </p:cNvPr>
          <p:cNvSpPr txBox="1"/>
          <p:nvPr/>
        </p:nvSpPr>
        <p:spPr>
          <a:xfrm>
            <a:off x="8580978" y="4064877"/>
            <a:ext cx="889275" cy="307777"/>
          </a:xfrm>
          <a:prstGeom prst="rect">
            <a:avLst/>
          </a:prstGeom>
          <a:noFill/>
        </p:spPr>
        <p:txBody>
          <a:bodyPr wrap="square" rtlCol="0">
            <a:spAutoFit/>
          </a:bodyPr>
          <a:lstStyle/>
          <a:p>
            <a:r>
              <a:rPr lang="en-US"/>
              <a:t>Nô</a:t>
            </a:r>
            <a:endParaRPr lang="vi-VN"/>
          </a:p>
        </p:txBody>
      </p:sp>
      <p:grpSp>
        <p:nvGrpSpPr>
          <p:cNvPr id="15" name="Nhóm 14">
            <a:extLst>
              <a:ext uri="{FF2B5EF4-FFF2-40B4-BE49-F238E27FC236}">
                <a16:creationId xmlns:a16="http://schemas.microsoft.com/office/drawing/2014/main" id="{4419B61A-58DC-490A-B4F2-C4F54B87B70B}"/>
              </a:ext>
            </a:extLst>
          </p:cNvPr>
          <p:cNvGrpSpPr/>
          <p:nvPr/>
        </p:nvGrpSpPr>
        <p:grpSpPr>
          <a:xfrm>
            <a:off x="2185278" y="3226659"/>
            <a:ext cx="5068962" cy="1202265"/>
            <a:chOff x="2185278" y="3226659"/>
            <a:chExt cx="5068962" cy="1202265"/>
          </a:xfrm>
        </p:grpSpPr>
        <p:cxnSp>
          <p:nvCxnSpPr>
            <p:cNvPr id="3" name="Đường nối Thẳng 2">
              <a:extLst>
                <a:ext uri="{FF2B5EF4-FFF2-40B4-BE49-F238E27FC236}">
                  <a16:creationId xmlns:a16="http://schemas.microsoft.com/office/drawing/2014/main" id="{7AECF12A-437D-4B03-BDDF-06E30B038E26}"/>
                </a:ext>
              </a:extLst>
            </p:cNvPr>
            <p:cNvCxnSpPr/>
            <p:nvPr/>
          </p:nvCxnSpPr>
          <p:spPr>
            <a:xfrm>
              <a:off x="2685327" y="3586899"/>
              <a:ext cx="0" cy="408299"/>
            </a:xfrm>
            <a:prstGeom prst="line">
              <a:avLst/>
            </a:prstGeom>
          </p:spPr>
          <p:style>
            <a:lnRef idx="3">
              <a:schemeClr val="dk1"/>
            </a:lnRef>
            <a:fillRef idx="0">
              <a:schemeClr val="dk1"/>
            </a:fillRef>
            <a:effectRef idx="2">
              <a:schemeClr val="dk1"/>
            </a:effectRef>
            <a:fontRef idx="minor">
              <a:schemeClr val="tx1"/>
            </a:fontRef>
          </p:style>
        </p:cxnSp>
        <p:cxnSp>
          <p:nvCxnSpPr>
            <p:cNvPr id="5" name="Đường nối Thẳng 4">
              <a:extLst>
                <a:ext uri="{FF2B5EF4-FFF2-40B4-BE49-F238E27FC236}">
                  <a16:creationId xmlns:a16="http://schemas.microsoft.com/office/drawing/2014/main" id="{6BD65B78-CA71-4CC1-9BE1-EA8866EA1F30}"/>
                </a:ext>
              </a:extLst>
            </p:cNvPr>
            <p:cNvCxnSpPr>
              <a:cxnSpLocks/>
            </p:cNvCxnSpPr>
            <p:nvPr/>
          </p:nvCxnSpPr>
          <p:spPr>
            <a:xfrm>
              <a:off x="3277935"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6" name="Đường nối Thẳng 95">
              <a:extLst>
                <a:ext uri="{FF2B5EF4-FFF2-40B4-BE49-F238E27FC236}">
                  <a16:creationId xmlns:a16="http://schemas.microsoft.com/office/drawing/2014/main" id="{D8C6753A-E94D-41D9-A7C2-CE6EB123313E}"/>
                </a:ext>
              </a:extLst>
            </p:cNvPr>
            <p:cNvCxnSpPr/>
            <p:nvPr/>
          </p:nvCxnSpPr>
          <p:spPr>
            <a:xfrm>
              <a:off x="3870543"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7" name="Đường nối Thẳng 96">
              <a:extLst>
                <a:ext uri="{FF2B5EF4-FFF2-40B4-BE49-F238E27FC236}">
                  <a16:creationId xmlns:a16="http://schemas.microsoft.com/office/drawing/2014/main" id="{D49095BE-BC96-43FB-8964-33349485FE7A}"/>
                </a:ext>
              </a:extLst>
            </p:cNvPr>
            <p:cNvCxnSpPr/>
            <p:nvPr/>
          </p:nvCxnSpPr>
          <p:spPr>
            <a:xfrm>
              <a:off x="4463151"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8" name="Đường nối Thẳng 97">
              <a:extLst>
                <a:ext uri="{FF2B5EF4-FFF2-40B4-BE49-F238E27FC236}">
                  <a16:creationId xmlns:a16="http://schemas.microsoft.com/office/drawing/2014/main" id="{739CC63B-5B98-45C7-B1F7-21C9DB183FDA}"/>
                </a:ext>
              </a:extLst>
            </p:cNvPr>
            <p:cNvCxnSpPr/>
            <p:nvPr/>
          </p:nvCxnSpPr>
          <p:spPr>
            <a:xfrm>
              <a:off x="505575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9" name="Đường nối Thẳng 98">
              <a:extLst>
                <a:ext uri="{FF2B5EF4-FFF2-40B4-BE49-F238E27FC236}">
                  <a16:creationId xmlns:a16="http://schemas.microsoft.com/office/drawing/2014/main" id="{8A0C76C8-30D4-4537-AB88-A9E5B8DD86A5}"/>
                </a:ext>
              </a:extLst>
            </p:cNvPr>
            <p:cNvCxnSpPr/>
            <p:nvPr/>
          </p:nvCxnSpPr>
          <p:spPr>
            <a:xfrm>
              <a:off x="564836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11" name="Đường kết nối Mũi tên Thẳng 10">
              <a:extLst>
                <a:ext uri="{FF2B5EF4-FFF2-40B4-BE49-F238E27FC236}">
                  <a16:creationId xmlns:a16="http://schemas.microsoft.com/office/drawing/2014/main" id="{C90608F4-E0C6-4A46-A17F-5B6DE19EB6BC}"/>
                </a:ext>
              </a:extLst>
            </p:cNvPr>
            <p:cNvCxnSpPr/>
            <p:nvPr/>
          </p:nvCxnSpPr>
          <p:spPr>
            <a:xfrm>
              <a:off x="2685327" y="3785616"/>
              <a:ext cx="456891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Hộp Văn bản 11">
              <a:extLst>
                <a:ext uri="{FF2B5EF4-FFF2-40B4-BE49-F238E27FC236}">
                  <a16:creationId xmlns:a16="http://schemas.microsoft.com/office/drawing/2014/main" id="{5705DBED-2E00-47AD-B3F1-806F33051BEB}"/>
                </a:ext>
              </a:extLst>
            </p:cNvPr>
            <p:cNvSpPr txBox="1"/>
            <p:nvPr/>
          </p:nvSpPr>
          <p:spPr>
            <a:xfrm>
              <a:off x="2185278" y="3226659"/>
              <a:ext cx="884357" cy="307777"/>
            </a:xfrm>
            <a:prstGeom prst="rect">
              <a:avLst/>
            </a:prstGeom>
            <a:noFill/>
          </p:spPr>
          <p:txBody>
            <a:bodyPr wrap="square" rtlCol="0">
              <a:spAutoFit/>
            </a:bodyPr>
            <a:lstStyle/>
            <a:p>
              <a:r>
                <a:rPr lang="en-US"/>
                <a:t>Cô Thảo</a:t>
              </a:r>
              <a:endParaRPr lang="vi-VN"/>
            </a:p>
          </p:txBody>
        </p:sp>
        <p:sp>
          <p:nvSpPr>
            <p:cNvPr id="100" name="Hộp Văn bản 99">
              <a:extLst>
                <a:ext uri="{FF2B5EF4-FFF2-40B4-BE49-F238E27FC236}">
                  <a16:creationId xmlns:a16="http://schemas.microsoft.com/office/drawing/2014/main" id="{EF7F4C0F-CC4C-4CF6-8636-6BADFAA90A9D}"/>
                </a:ext>
              </a:extLst>
            </p:cNvPr>
            <p:cNvSpPr txBox="1"/>
            <p:nvPr/>
          </p:nvSpPr>
          <p:spPr>
            <a:xfrm>
              <a:off x="3021074" y="3243111"/>
              <a:ext cx="884357" cy="307777"/>
            </a:xfrm>
            <a:prstGeom prst="rect">
              <a:avLst/>
            </a:prstGeom>
            <a:noFill/>
          </p:spPr>
          <p:txBody>
            <a:bodyPr wrap="square" rtlCol="0">
              <a:spAutoFit/>
            </a:bodyPr>
            <a:lstStyle/>
            <a:p>
              <a:r>
                <a:rPr lang="en-US"/>
                <a:t>Lan </a:t>
              </a:r>
              <a:endParaRPr lang="vi-VN"/>
            </a:p>
          </p:txBody>
        </p:sp>
        <p:sp>
          <p:nvSpPr>
            <p:cNvPr id="101" name="Hộp Văn bản 100">
              <a:extLst>
                <a:ext uri="{FF2B5EF4-FFF2-40B4-BE49-F238E27FC236}">
                  <a16:creationId xmlns:a16="http://schemas.microsoft.com/office/drawing/2014/main" id="{77165B4D-118E-4D71-9EF2-813A0B56FB8B}"/>
                </a:ext>
              </a:extLst>
            </p:cNvPr>
            <p:cNvSpPr txBox="1"/>
            <p:nvPr/>
          </p:nvSpPr>
          <p:spPr>
            <a:xfrm>
              <a:off x="3521708" y="3253307"/>
              <a:ext cx="884357" cy="307777"/>
            </a:xfrm>
            <a:prstGeom prst="rect">
              <a:avLst/>
            </a:prstGeom>
            <a:noFill/>
          </p:spPr>
          <p:txBody>
            <a:bodyPr wrap="square" rtlCol="0">
              <a:spAutoFit/>
            </a:bodyPr>
            <a:lstStyle/>
            <a:p>
              <a:r>
                <a:rPr lang="en-US"/>
                <a:t>Thắng</a:t>
              </a:r>
              <a:endParaRPr lang="vi-VN"/>
            </a:p>
          </p:txBody>
        </p:sp>
        <p:sp>
          <p:nvSpPr>
            <p:cNvPr id="102" name="Hộp Văn bản 101">
              <a:extLst>
                <a:ext uri="{FF2B5EF4-FFF2-40B4-BE49-F238E27FC236}">
                  <a16:creationId xmlns:a16="http://schemas.microsoft.com/office/drawing/2014/main" id="{BA6EA714-0A37-4640-B8CE-6B80C06C429C}"/>
                </a:ext>
              </a:extLst>
            </p:cNvPr>
            <p:cNvSpPr txBox="1"/>
            <p:nvPr/>
          </p:nvSpPr>
          <p:spPr>
            <a:xfrm>
              <a:off x="4197499" y="3253307"/>
              <a:ext cx="884357" cy="307777"/>
            </a:xfrm>
            <a:prstGeom prst="rect">
              <a:avLst/>
            </a:prstGeom>
            <a:noFill/>
          </p:spPr>
          <p:txBody>
            <a:bodyPr wrap="square" rtlCol="0">
              <a:spAutoFit/>
            </a:bodyPr>
            <a:lstStyle/>
            <a:p>
              <a:r>
                <a:rPr lang="en-US"/>
                <a:t>Hoa</a:t>
              </a:r>
              <a:endParaRPr lang="vi-VN"/>
            </a:p>
          </p:txBody>
        </p:sp>
        <p:sp>
          <p:nvSpPr>
            <p:cNvPr id="104" name="Hộp Văn bản 103">
              <a:extLst>
                <a:ext uri="{FF2B5EF4-FFF2-40B4-BE49-F238E27FC236}">
                  <a16:creationId xmlns:a16="http://schemas.microsoft.com/office/drawing/2014/main" id="{625BC1C2-AB53-4F7E-9AE0-226999E42156}"/>
                </a:ext>
              </a:extLst>
            </p:cNvPr>
            <p:cNvSpPr txBox="1"/>
            <p:nvPr/>
          </p:nvSpPr>
          <p:spPr>
            <a:xfrm>
              <a:off x="4776225" y="3253307"/>
              <a:ext cx="884357" cy="307777"/>
            </a:xfrm>
            <a:prstGeom prst="rect">
              <a:avLst/>
            </a:prstGeom>
            <a:noFill/>
          </p:spPr>
          <p:txBody>
            <a:bodyPr wrap="square" rtlCol="0">
              <a:spAutoFit/>
            </a:bodyPr>
            <a:lstStyle/>
            <a:p>
              <a:r>
                <a:rPr lang="en-US"/>
                <a:t>Minh </a:t>
              </a:r>
              <a:endParaRPr lang="vi-VN"/>
            </a:p>
          </p:txBody>
        </p:sp>
        <p:sp>
          <p:nvSpPr>
            <p:cNvPr id="105" name="Hộp Văn bản 104">
              <a:extLst>
                <a:ext uri="{FF2B5EF4-FFF2-40B4-BE49-F238E27FC236}">
                  <a16:creationId xmlns:a16="http://schemas.microsoft.com/office/drawing/2014/main" id="{BB9443A4-03A3-444B-B8F6-0447772D6DA6}"/>
                </a:ext>
              </a:extLst>
            </p:cNvPr>
            <p:cNvSpPr txBox="1"/>
            <p:nvPr/>
          </p:nvSpPr>
          <p:spPr>
            <a:xfrm>
              <a:off x="5405561" y="3260476"/>
              <a:ext cx="884357" cy="307777"/>
            </a:xfrm>
            <a:prstGeom prst="rect">
              <a:avLst/>
            </a:prstGeom>
            <a:noFill/>
          </p:spPr>
          <p:txBody>
            <a:bodyPr wrap="square" rtlCol="0">
              <a:spAutoFit/>
            </a:bodyPr>
            <a:lstStyle/>
            <a:p>
              <a:r>
                <a:rPr lang="en-US"/>
                <a:t>Huệ</a:t>
              </a:r>
              <a:endParaRPr lang="vi-VN"/>
            </a:p>
          </p:txBody>
        </p:sp>
        <p:sp>
          <p:nvSpPr>
            <p:cNvPr id="14" name="Hình chữ nhật 13">
              <a:extLst>
                <a:ext uri="{FF2B5EF4-FFF2-40B4-BE49-F238E27FC236}">
                  <a16:creationId xmlns:a16="http://schemas.microsoft.com/office/drawing/2014/main" id="{B486476C-31FF-497A-A8D7-3F40DC961E30}"/>
                </a:ext>
              </a:extLst>
            </p:cNvPr>
            <p:cNvSpPr/>
            <p:nvPr/>
          </p:nvSpPr>
          <p:spPr>
            <a:xfrm>
              <a:off x="3079112"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Hình chữ nhật 105">
              <a:extLst>
                <a:ext uri="{FF2B5EF4-FFF2-40B4-BE49-F238E27FC236}">
                  <a16:creationId xmlns:a16="http://schemas.microsoft.com/office/drawing/2014/main" id="{EC0B7424-6239-4B79-BED2-036C100B9C3F}"/>
                </a:ext>
              </a:extLst>
            </p:cNvPr>
            <p:cNvSpPr/>
            <p:nvPr/>
          </p:nvSpPr>
          <p:spPr>
            <a:xfrm>
              <a:off x="366664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7" name="Hình chữ nhật 106">
              <a:extLst>
                <a:ext uri="{FF2B5EF4-FFF2-40B4-BE49-F238E27FC236}">
                  <a16:creationId xmlns:a16="http://schemas.microsoft.com/office/drawing/2014/main" id="{2969BD15-A345-442C-B7AB-C328B6626716}"/>
                </a:ext>
              </a:extLst>
            </p:cNvPr>
            <p:cNvSpPr/>
            <p:nvPr/>
          </p:nvSpPr>
          <p:spPr>
            <a:xfrm>
              <a:off x="424996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Hình chữ nhật 107">
              <a:extLst>
                <a:ext uri="{FF2B5EF4-FFF2-40B4-BE49-F238E27FC236}">
                  <a16:creationId xmlns:a16="http://schemas.microsoft.com/office/drawing/2014/main" id="{A4E56F92-BE93-499C-9656-225BCB217A2E}"/>
                </a:ext>
              </a:extLst>
            </p:cNvPr>
            <p:cNvSpPr/>
            <p:nvPr/>
          </p:nvSpPr>
          <p:spPr>
            <a:xfrm>
              <a:off x="483748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Hình chữ nhật 108">
              <a:extLst>
                <a:ext uri="{FF2B5EF4-FFF2-40B4-BE49-F238E27FC236}">
                  <a16:creationId xmlns:a16="http://schemas.microsoft.com/office/drawing/2014/main" id="{ED541EF8-309E-4B79-BB2A-C42BB13B2466}"/>
                </a:ext>
              </a:extLst>
            </p:cNvPr>
            <p:cNvSpPr/>
            <p:nvPr/>
          </p:nvSpPr>
          <p:spPr>
            <a:xfrm>
              <a:off x="5461759" y="4031278"/>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Hình chữ nhật 3">
            <a:extLst>
              <a:ext uri="{FF2B5EF4-FFF2-40B4-BE49-F238E27FC236}">
                <a16:creationId xmlns:a16="http://schemas.microsoft.com/office/drawing/2014/main" id="{6AE4C889-5589-45BA-9B36-0E52C25A464B}"/>
              </a:ext>
            </a:extLst>
          </p:cNvPr>
          <p:cNvSpPr/>
          <p:nvPr/>
        </p:nvSpPr>
        <p:spPr>
          <a:xfrm>
            <a:off x="249046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29E02B87-5F7C-47C9-A3C2-2228D128FBC2}"/>
              </a:ext>
            </a:extLst>
          </p:cNvPr>
          <p:cNvSpPr txBox="1"/>
          <p:nvPr/>
        </p:nvSpPr>
        <p:spPr>
          <a:xfrm>
            <a:off x="2515862" y="4067647"/>
            <a:ext cx="397646" cy="338554"/>
          </a:xfrm>
          <a:prstGeom prst="rect">
            <a:avLst/>
          </a:prstGeom>
          <a:noFill/>
        </p:spPr>
        <p:txBody>
          <a:bodyPr wrap="square" rtlCol="0">
            <a:spAutoFit/>
          </a:bodyPr>
          <a:lstStyle/>
          <a:p>
            <a:r>
              <a:rPr lang="en-US" sz="1600" b="1">
                <a:solidFill>
                  <a:srgbClr val="FF0000"/>
                </a:solidFill>
              </a:rPr>
              <a:t>0</a:t>
            </a:r>
            <a:endParaRPr lang="vi-VN" sz="1600" b="1">
              <a:solidFill>
                <a:srgbClr val="FF0000"/>
              </a:solidFill>
            </a:endParaRPr>
          </a:p>
        </p:txBody>
      </p:sp>
      <p:sp>
        <p:nvSpPr>
          <p:cNvPr id="180" name="Hộp Văn bản 179">
            <a:extLst>
              <a:ext uri="{FF2B5EF4-FFF2-40B4-BE49-F238E27FC236}">
                <a16:creationId xmlns:a16="http://schemas.microsoft.com/office/drawing/2014/main" id="{D88F6666-9E48-4DF6-B09C-8FE11A588BF6}"/>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1" name="Hộp Văn bản 180">
            <a:extLst>
              <a:ext uri="{FF2B5EF4-FFF2-40B4-BE49-F238E27FC236}">
                <a16:creationId xmlns:a16="http://schemas.microsoft.com/office/drawing/2014/main" id="{D6B5C434-F379-4994-90C7-EB7FD63A1DBD}"/>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2" name="Hộp Văn bản 181">
            <a:extLst>
              <a:ext uri="{FF2B5EF4-FFF2-40B4-BE49-F238E27FC236}">
                <a16:creationId xmlns:a16="http://schemas.microsoft.com/office/drawing/2014/main" id="{C87F679C-29E5-4AD1-BEFA-2AA14E7D67A0}"/>
              </a:ext>
            </a:extLst>
          </p:cNvPr>
          <p:cNvSpPr txBox="1"/>
          <p:nvPr/>
        </p:nvSpPr>
        <p:spPr>
          <a:xfrm>
            <a:off x="3703327" y="4067647"/>
            <a:ext cx="397646" cy="338554"/>
          </a:xfrm>
          <a:prstGeom prst="rect">
            <a:avLst/>
          </a:prstGeom>
          <a:noFill/>
        </p:spPr>
        <p:txBody>
          <a:bodyPr wrap="square" rtlCol="0">
            <a:spAutoFit/>
          </a:bodyPr>
          <a:lstStyle/>
          <a:p>
            <a:r>
              <a:rPr lang="en-US" sz="1600" b="1">
                <a:solidFill>
                  <a:srgbClr val="FF0000"/>
                </a:solidFill>
              </a:rPr>
              <a:t>2</a:t>
            </a:r>
            <a:endParaRPr lang="vi-VN" sz="1600" b="1">
              <a:solidFill>
                <a:srgbClr val="FF0000"/>
              </a:solidFill>
            </a:endParaRPr>
          </a:p>
        </p:txBody>
      </p:sp>
      <p:sp>
        <p:nvSpPr>
          <p:cNvPr id="183" name="Hộp Văn bản 182">
            <a:extLst>
              <a:ext uri="{FF2B5EF4-FFF2-40B4-BE49-F238E27FC236}">
                <a16:creationId xmlns:a16="http://schemas.microsoft.com/office/drawing/2014/main" id="{465785BA-68ED-48DD-BE7C-6E97B62B3AD5}"/>
              </a:ext>
            </a:extLst>
          </p:cNvPr>
          <p:cNvSpPr txBox="1"/>
          <p:nvPr/>
        </p:nvSpPr>
        <p:spPr>
          <a:xfrm>
            <a:off x="4300819" y="4067647"/>
            <a:ext cx="397646" cy="338554"/>
          </a:xfrm>
          <a:prstGeom prst="rect">
            <a:avLst/>
          </a:prstGeom>
          <a:noFill/>
        </p:spPr>
        <p:txBody>
          <a:bodyPr wrap="square" rtlCol="0">
            <a:spAutoFit/>
          </a:bodyPr>
          <a:lstStyle/>
          <a:p>
            <a:r>
              <a:rPr lang="en-US" sz="1600" b="1">
                <a:solidFill>
                  <a:srgbClr val="FF0000"/>
                </a:solidFill>
              </a:rPr>
              <a:t>3</a:t>
            </a:r>
            <a:endParaRPr lang="vi-VN" sz="1600" b="1">
              <a:solidFill>
                <a:srgbClr val="FF0000"/>
              </a:solidFill>
            </a:endParaRPr>
          </a:p>
        </p:txBody>
      </p:sp>
      <p:sp>
        <p:nvSpPr>
          <p:cNvPr id="184" name="Hộp Văn bản 183">
            <a:extLst>
              <a:ext uri="{FF2B5EF4-FFF2-40B4-BE49-F238E27FC236}">
                <a16:creationId xmlns:a16="http://schemas.microsoft.com/office/drawing/2014/main" id="{6222EF6F-AF57-4431-A2A2-9391C67959CB}"/>
              </a:ext>
            </a:extLst>
          </p:cNvPr>
          <p:cNvSpPr txBox="1"/>
          <p:nvPr/>
        </p:nvSpPr>
        <p:spPr>
          <a:xfrm>
            <a:off x="4900258" y="4067647"/>
            <a:ext cx="397646" cy="338554"/>
          </a:xfrm>
          <a:prstGeom prst="rect">
            <a:avLst/>
          </a:prstGeom>
          <a:noFill/>
        </p:spPr>
        <p:txBody>
          <a:bodyPr wrap="square" rtlCol="0">
            <a:spAutoFit/>
          </a:bodyPr>
          <a:lstStyle/>
          <a:p>
            <a:r>
              <a:rPr lang="en-US" sz="1600" b="1">
                <a:solidFill>
                  <a:srgbClr val="FF0000"/>
                </a:solidFill>
              </a:rPr>
              <a:t>4</a:t>
            </a:r>
            <a:endParaRPr lang="vi-VN" sz="1600" b="1">
              <a:solidFill>
                <a:srgbClr val="FF0000"/>
              </a:solidFill>
            </a:endParaRPr>
          </a:p>
        </p:txBody>
      </p:sp>
      <p:sp>
        <p:nvSpPr>
          <p:cNvPr id="185" name="Hộp Văn bản 184">
            <a:extLst>
              <a:ext uri="{FF2B5EF4-FFF2-40B4-BE49-F238E27FC236}">
                <a16:creationId xmlns:a16="http://schemas.microsoft.com/office/drawing/2014/main" id="{B7EBC9BF-B740-452F-883D-DF4D7234E511}"/>
              </a:ext>
            </a:extLst>
          </p:cNvPr>
          <p:cNvSpPr txBox="1"/>
          <p:nvPr/>
        </p:nvSpPr>
        <p:spPr>
          <a:xfrm>
            <a:off x="5516906" y="4067647"/>
            <a:ext cx="397646" cy="338554"/>
          </a:xfrm>
          <a:prstGeom prst="rect">
            <a:avLst/>
          </a:prstGeom>
          <a:noFill/>
        </p:spPr>
        <p:txBody>
          <a:bodyPr wrap="square" rtlCol="0">
            <a:spAutoFit/>
          </a:bodyPr>
          <a:lstStyle/>
          <a:p>
            <a:r>
              <a:rPr lang="en-US" sz="1600" b="1">
                <a:solidFill>
                  <a:srgbClr val="FF0000"/>
                </a:solidFill>
              </a:rPr>
              <a:t>5</a:t>
            </a:r>
            <a:endParaRPr lang="vi-VN" sz="1600" b="1">
              <a:solidFill>
                <a:srgbClr val="FF0000"/>
              </a:solidFill>
            </a:endParaRPr>
          </a:p>
        </p:txBody>
      </p:sp>
    </p:spTree>
    <p:extLst>
      <p:ext uri="{BB962C8B-B14F-4D97-AF65-F5344CB8AC3E}">
        <p14:creationId xmlns:p14="http://schemas.microsoft.com/office/powerpoint/2010/main" val="406201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0"/>
                                        </p:tgtEl>
                                        <p:attrNameLst>
                                          <p:attrName>style.visibility</p:attrName>
                                        </p:attrNameLst>
                                      </p:cBhvr>
                                      <p:to>
                                        <p:strVal val="visible"/>
                                      </p:to>
                                    </p:set>
                                    <p:animEffect transition="in" filter="wipe(down)">
                                      <p:cBhvr>
                                        <p:cTn id="12" dur="500"/>
                                        <p:tgtEl>
                                          <p:spTgt spid="18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1"/>
                                        </p:tgtEl>
                                        <p:attrNameLst>
                                          <p:attrName>style.visibility</p:attrName>
                                        </p:attrNameLst>
                                      </p:cBhvr>
                                      <p:to>
                                        <p:strVal val="visible"/>
                                      </p:to>
                                    </p:set>
                                    <p:animEffect transition="in" filter="wipe(down)">
                                      <p:cBhvr>
                                        <p:cTn id="17" dur="500"/>
                                        <p:tgtEl>
                                          <p:spTgt spid="18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2"/>
                                        </p:tgtEl>
                                        <p:attrNameLst>
                                          <p:attrName>style.visibility</p:attrName>
                                        </p:attrNameLst>
                                      </p:cBhvr>
                                      <p:to>
                                        <p:strVal val="visible"/>
                                      </p:to>
                                    </p:set>
                                    <p:animEffect transition="in" filter="wipe(down)">
                                      <p:cBhvr>
                                        <p:cTn id="22" dur="500"/>
                                        <p:tgtEl>
                                          <p:spTgt spid="18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3"/>
                                        </p:tgtEl>
                                        <p:attrNameLst>
                                          <p:attrName>style.visibility</p:attrName>
                                        </p:attrNameLst>
                                      </p:cBhvr>
                                      <p:to>
                                        <p:strVal val="visible"/>
                                      </p:to>
                                    </p:set>
                                    <p:animEffect transition="in" filter="wipe(down)">
                                      <p:cBhvr>
                                        <p:cTn id="27" dur="500"/>
                                        <p:tgtEl>
                                          <p:spTgt spid="18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4"/>
                                        </p:tgtEl>
                                        <p:attrNameLst>
                                          <p:attrName>style.visibility</p:attrName>
                                        </p:attrNameLst>
                                      </p:cBhvr>
                                      <p:to>
                                        <p:strVal val="visible"/>
                                      </p:to>
                                    </p:set>
                                    <p:animEffect transition="in" filter="wipe(down)">
                                      <p:cBhvr>
                                        <p:cTn id="32" dur="500"/>
                                        <p:tgtEl>
                                          <p:spTgt spid="1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5"/>
                                        </p:tgtEl>
                                        <p:attrNameLst>
                                          <p:attrName>style.visibility</p:attrName>
                                        </p:attrNameLst>
                                      </p:cBhvr>
                                      <p:to>
                                        <p:strVal val="visible"/>
                                      </p:to>
                                    </p:set>
                                    <p:animEffect transition="in" filter="wipe(down)">
                                      <p:cBhvr>
                                        <p:cTn id="37" dur="5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0" grpId="0"/>
      <p:bldP spid="181" grpId="0"/>
      <p:bldP spid="182" grpId="0"/>
      <p:bldP spid="183" grpId="0"/>
      <p:bldP spid="184" grpId="0"/>
      <p:bldP spid="18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840369" y="135156"/>
            <a:ext cx="2808000"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Bác học nhí</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2959787" y="683475"/>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799733" y="1179033"/>
            <a:ext cx="2299624" cy="1477765"/>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2049165" y="1352967"/>
            <a:ext cx="1821378" cy="1169551"/>
          </a:xfrm>
          <a:prstGeom prst="rect">
            <a:avLst/>
          </a:prstGeom>
          <a:noFill/>
        </p:spPr>
        <p:txBody>
          <a:bodyPr wrap="square" rtlCol="0">
            <a:spAutoFit/>
          </a:bodyPr>
          <a:lstStyle/>
          <a:p>
            <a:pPr algn="just"/>
            <a:r>
              <a:rPr lang="en-US"/>
              <a:t>Một dãy số như thế được gọi là 1 dãy số tự nhiên. Vậy đố cậu biết có số tự nhiên lớn nhất không?</a:t>
            </a:r>
            <a:endParaRPr lang="vi-VN"/>
          </a:p>
        </p:txBody>
      </p:sp>
      <p:pic>
        <p:nvPicPr>
          <p:cNvPr id="20" name="Hình ảnh 19" descr="Ảnh có chứa người, đứng, phòng&#10;&#10;Mô tả được tạo tự động">
            <a:extLst>
              <a:ext uri="{FF2B5EF4-FFF2-40B4-BE49-F238E27FC236}">
                <a16:creationId xmlns:a16="http://schemas.microsoft.com/office/drawing/2014/main" id="{0A4D901D-97A5-484D-B2E8-72E8271C37C8}"/>
              </a:ext>
            </a:extLst>
          </p:cNvPr>
          <p:cNvPicPr>
            <a:picLocks noChangeAspect="1"/>
          </p:cNvPicPr>
          <p:nvPr/>
        </p:nvPicPr>
        <p:blipFill rotWithShape="1">
          <a:blip r:embed="rId4"/>
          <a:srcRect l="79610" t="38137" b="20065"/>
          <a:stretch/>
        </p:blipFill>
        <p:spPr>
          <a:xfrm>
            <a:off x="8310623" y="2184300"/>
            <a:ext cx="992464" cy="2034466"/>
          </a:xfrm>
          <a:prstGeom prst="rect">
            <a:avLst/>
          </a:prstGeom>
        </p:spPr>
      </p:pic>
      <p:sp>
        <p:nvSpPr>
          <p:cNvPr id="22" name="Bong bóng Lời nói: Hình chữ nhật với Góc Tròn 21">
            <a:extLst>
              <a:ext uri="{FF2B5EF4-FFF2-40B4-BE49-F238E27FC236}">
                <a16:creationId xmlns:a16="http://schemas.microsoft.com/office/drawing/2014/main" id="{2E3D76DA-8039-4A77-ABD3-3C1DC310145D}"/>
              </a:ext>
            </a:extLst>
          </p:cNvPr>
          <p:cNvSpPr/>
          <p:nvPr/>
        </p:nvSpPr>
        <p:spPr>
          <a:xfrm>
            <a:off x="5948812" y="1544320"/>
            <a:ext cx="2243322" cy="1112478"/>
          </a:xfrm>
          <a:prstGeom prst="wedgeRoundRectCallout">
            <a:avLst>
              <a:gd name="adj1" fmla="val 59723"/>
              <a:gd name="adj2" fmla="val 28340"/>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59B10A52-77E3-4381-98A1-0FD303887B38}"/>
              </a:ext>
            </a:extLst>
          </p:cNvPr>
          <p:cNvSpPr txBox="1"/>
          <p:nvPr/>
        </p:nvSpPr>
        <p:spPr>
          <a:xfrm>
            <a:off x="6157112" y="1678260"/>
            <a:ext cx="1851511" cy="738664"/>
          </a:xfrm>
          <a:prstGeom prst="rect">
            <a:avLst/>
          </a:prstGeom>
          <a:noFill/>
        </p:spPr>
        <p:txBody>
          <a:bodyPr wrap="square" rtlCol="0">
            <a:spAutoFit/>
          </a:bodyPr>
          <a:lstStyle/>
          <a:p>
            <a:pPr algn="just"/>
            <a:r>
              <a:rPr lang="en-US"/>
              <a:t>Yeah, cô giáo sẽ được đánh số 0 đúng không Đô?</a:t>
            </a:r>
            <a:endParaRPr lang="vi-VN"/>
          </a:p>
        </p:txBody>
      </p:sp>
      <p:sp>
        <p:nvSpPr>
          <p:cNvPr id="24" name="Hộp Văn bản 23">
            <a:extLst>
              <a:ext uri="{FF2B5EF4-FFF2-40B4-BE49-F238E27FC236}">
                <a16:creationId xmlns:a16="http://schemas.microsoft.com/office/drawing/2014/main" id="{1BFB6A93-4F10-43A0-92FD-7F5CD9C3365F}"/>
              </a:ext>
            </a:extLst>
          </p:cNvPr>
          <p:cNvSpPr txBox="1"/>
          <p:nvPr/>
        </p:nvSpPr>
        <p:spPr>
          <a:xfrm>
            <a:off x="8580978" y="4064877"/>
            <a:ext cx="889275" cy="307777"/>
          </a:xfrm>
          <a:prstGeom prst="rect">
            <a:avLst/>
          </a:prstGeom>
          <a:noFill/>
        </p:spPr>
        <p:txBody>
          <a:bodyPr wrap="square" rtlCol="0">
            <a:spAutoFit/>
          </a:bodyPr>
          <a:lstStyle/>
          <a:p>
            <a:r>
              <a:rPr lang="en-US"/>
              <a:t>Nô</a:t>
            </a:r>
            <a:endParaRPr lang="vi-VN"/>
          </a:p>
        </p:txBody>
      </p:sp>
      <p:grpSp>
        <p:nvGrpSpPr>
          <p:cNvPr id="15" name="Nhóm 14">
            <a:extLst>
              <a:ext uri="{FF2B5EF4-FFF2-40B4-BE49-F238E27FC236}">
                <a16:creationId xmlns:a16="http://schemas.microsoft.com/office/drawing/2014/main" id="{4419B61A-58DC-490A-B4F2-C4F54B87B70B}"/>
              </a:ext>
            </a:extLst>
          </p:cNvPr>
          <p:cNvGrpSpPr/>
          <p:nvPr/>
        </p:nvGrpSpPr>
        <p:grpSpPr>
          <a:xfrm>
            <a:off x="2185278" y="3226659"/>
            <a:ext cx="5068962" cy="1202265"/>
            <a:chOff x="2185278" y="3226659"/>
            <a:chExt cx="5068962" cy="1202265"/>
          </a:xfrm>
        </p:grpSpPr>
        <p:cxnSp>
          <p:nvCxnSpPr>
            <p:cNvPr id="3" name="Đường nối Thẳng 2">
              <a:extLst>
                <a:ext uri="{FF2B5EF4-FFF2-40B4-BE49-F238E27FC236}">
                  <a16:creationId xmlns:a16="http://schemas.microsoft.com/office/drawing/2014/main" id="{7AECF12A-437D-4B03-BDDF-06E30B038E26}"/>
                </a:ext>
              </a:extLst>
            </p:cNvPr>
            <p:cNvCxnSpPr/>
            <p:nvPr/>
          </p:nvCxnSpPr>
          <p:spPr>
            <a:xfrm>
              <a:off x="2685327" y="3586899"/>
              <a:ext cx="0" cy="408299"/>
            </a:xfrm>
            <a:prstGeom prst="line">
              <a:avLst/>
            </a:prstGeom>
          </p:spPr>
          <p:style>
            <a:lnRef idx="3">
              <a:schemeClr val="dk1"/>
            </a:lnRef>
            <a:fillRef idx="0">
              <a:schemeClr val="dk1"/>
            </a:fillRef>
            <a:effectRef idx="2">
              <a:schemeClr val="dk1"/>
            </a:effectRef>
            <a:fontRef idx="minor">
              <a:schemeClr val="tx1"/>
            </a:fontRef>
          </p:style>
        </p:cxnSp>
        <p:cxnSp>
          <p:nvCxnSpPr>
            <p:cNvPr id="5" name="Đường nối Thẳng 4">
              <a:extLst>
                <a:ext uri="{FF2B5EF4-FFF2-40B4-BE49-F238E27FC236}">
                  <a16:creationId xmlns:a16="http://schemas.microsoft.com/office/drawing/2014/main" id="{6BD65B78-CA71-4CC1-9BE1-EA8866EA1F30}"/>
                </a:ext>
              </a:extLst>
            </p:cNvPr>
            <p:cNvCxnSpPr>
              <a:cxnSpLocks/>
            </p:cNvCxnSpPr>
            <p:nvPr/>
          </p:nvCxnSpPr>
          <p:spPr>
            <a:xfrm>
              <a:off x="3277935"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6" name="Đường nối Thẳng 95">
              <a:extLst>
                <a:ext uri="{FF2B5EF4-FFF2-40B4-BE49-F238E27FC236}">
                  <a16:creationId xmlns:a16="http://schemas.microsoft.com/office/drawing/2014/main" id="{D8C6753A-E94D-41D9-A7C2-CE6EB123313E}"/>
                </a:ext>
              </a:extLst>
            </p:cNvPr>
            <p:cNvCxnSpPr/>
            <p:nvPr/>
          </p:nvCxnSpPr>
          <p:spPr>
            <a:xfrm>
              <a:off x="3870543"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7" name="Đường nối Thẳng 96">
              <a:extLst>
                <a:ext uri="{FF2B5EF4-FFF2-40B4-BE49-F238E27FC236}">
                  <a16:creationId xmlns:a16="http://schemas.microsoft.com/office/drawing/2014/main" id="{D49095BE-BC96-43FB-8964-33349485FE7A}"/>
                </a:ext>
              </a:extLst>
            </p:cNvPr>
            <p:cNvCxnSpPr/>
            <p:nvPr/>
          </p:nvCxnSpPr>
          <p:spPr>
            <a:xfrm>
              <a:off x="4463151"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8" name="Đường nối Thẳng 97">
              <a:extLst>
                <a:ext uri="{FF2B5EF4-FFF2-40B4-BE49-F238E27FC236}">
                  <a16:creationId xmlns:a16="http://schemas.microsoft.com/office/drawing/2014/main" id="{739CC63B-5B98-45C7-B1F7-21C9DB183FDA}"/>
                </a:ext>
              </a:extLst>
            </p:cNvPr>
            <p:cNvCxnSpPr/>
            <p:nvPr/>
          </p:nvCxnSpPr>
          <p:spPr>
            <a:xfrm>
              <a:off x="505575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9" name="Đường nối Thẳng 98">
              <a:extLst>
                <a:ext uri="{FF2B5EF4-FFF2-40B4-BE49-F238E27FC236}">
                  <a16:creationId xmlns:a16="http://schemas.microsoft.com/office/drawing/2014/main" id="{8A0C76C8-30D4-4537-AB88-A9E5B8DD86A5}"/>
                </a:ext>
              </a:extLst>
            </p:cNvPr>
            <p:cNvCxnSpPr/>
            <p:nvPr/>
          </p:nvCxnSpPr>
          <p:spPr>
            <a:xfrm>
              <a:off x="564836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11" name="Đường kết nối Mũi tên Thẳng 10">
              <a:extLst>
                <a:ext uri="{FF2B5EF4-FFF2-40B4-BE49-F238E27FC236}">
                  <a16:creationId xmlns:a16="http://schemas.microsoft.com/office/drawing/2014/main" id="{C90608F4-E0C6-4A46-A17F-5B6DE19EB6BC}"/>
                </a:ext>
              </a:extLst>
            </p:cNvPr>
            <p:cNvCxnSpPr/>
            <p:nvPr/>
          </p:nvCxnSpPr>
          <p:spPr>
            <a:xfrm>
              <a:off x="2685327" y="3785616"/>
              <a:ext cx="456891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Hộp Văn bản 11">
              <a:extLst>
                <a:ext uri="{FF2B5EF4-FFF2-40B4-BE49-F238E27FC236}">
                  <a16:creationId xmlns:a16="http://schemas.microsoft.com/office/drawing/2014/main" id="{5705DBED-2E00-47AD-B3F1-806F33051BEB}"/>
                </a:ext>
              </a:extLst>
            </p:cNvPr>
            <p:cNvSpPr txBox="1"/>
            <p:nvPr/>
          </p:nvSpPr>
          <p:spPr>
            <a:xfrm>
              <a:off x="2185278" y="3226659"/>
              <a:ext cx="884357" cy="307777"/>
            </a:xfrm>
            <a:prstGeom prst="rect">
              <a:avLst/>
            </a:prstGeom>
            <a:noFill/>
          </p:spPr>
          <p:txBody>
            <a:bodyPr wrap="square" rtlCol="0">
              <a:spAutoFit/>
            </a:bodyPr>
            <a:lstStyle/>
            <a:p>
              <a:r>
                <a:rPr lang="en-US"/>
                <a:t>Cô Thảo</a:t>
              </a:r>
              <a:endParaRPr lang="vi-VN"/>
            </a:p>
          </p:txBody>
        </p:sp>
        <p:sp>
          <p:nvSpPr>
            <p:cNvPr id="100" name="Hộp Văn bản 99">
              <a:extLst>
                <a:ext uri="{FF2B5EF4-FFF2-40B4-BE49-F238E27FC236}">
                  <a16:creationId xmlns:a16="http://schemas.microsoft.com/office/drawing/2014/main" id="{EF7F4C0F-CC4C-4CF6-8636-6BADFAA90A9D}"/>
                </a:ext>
              </a:extLst>
            </p:cNvPr>
            <p:cNvSpPr txBox="1"/>
            <p:nvPr/>
          </p:nvSpPr>
          <p:spPr>
            <a:xfrm>
              <a:off x="3021074" y="3243111"/>
              <a:ext cx="884357" cy="307777"/>
            </a:xfrm>
            <a:prstGeom prst="rect">
              <a:avLst/>
            </a:prstGeom>
            <a:noFill/>
          </p:spPr>
          <p:txBody>
            <a:bodyPr wrap="square" rtlCol="0">
              <a:spAutoFit/>
            </a:bodyPr>
            <a:lstStyle/>
            <a:p>
              <a:r>
                <a:rPr lang="en-US"/>
                <a:t>Lan </a:t>
              </a:r>
              <a:endParaRPr lang="vi-VN"/>
            </a:p>
          </p:txBody>
        </p:sp>
        <p:sp>
          <p:nvSpPr>
            <p:cNvPr id="101" name="Hộp Văn bản 100">
              <a:extLst>
                <a:ext uri="{FF2B5EF4-FFF2-40B4-BE49-F238E27FC236}">
                  <a16:creationId xmlns:a16="http://schemas.microsoft.com/office/drawing/2014/main" id="{77165B4D-118E-4D71-9EF2-813A0B56FB8B}"/>
                </a:ext>
              </a:extLst>
            </p:cNvPr>
            <p:cNvSpPr txBox="1"/>
            <p:nvPr/>
          </p:nvSpPr>
          <p:spPr>
            <a:xfrm>
              <a:off x="3521708" y="3253307"/>
              <a:ext cx="884357" cy="307777"/>
            </a:xfrm>
            <a:prstGeom prst="rect">
              <a:avLst/>
            </a:prstGeom>
            <a:noFill/>
          </p:spPr>
          <p:txBody>
            <a:bodyPr wrap="square" rtlCol="0">
              <a:spAutoFit/>
            </a:bodyPr>
            <a:lstStyle/>
            <a:p>
              <a:r>
                <a:rPr lang="en-US"/>
                <a:t>Thắng</a:t>
              </a:r>
              <a:endParaRPr lang="vi-VN"/>
            </a:p>
          </p:txBody>
        </p:sp>
        <p:sp>
          <p:nvSpPr>
            <p:cNvPr id="102" name="Hộp Văn bản 101">
              <a:extLst>
                <a:ext uri="{FF2B5EF4-FFF2-40B4-BE49-F238E27FC236}">
                  <a16:creationId xmlns:a16="http://schemas.microsoft.com/office/drawing/2014/main" id="{BA6EA714-0A37-4640-B8CE-6B80C06C429C}"/>
                </a:ext>
              </a:extLst>
            </p:cNvPr>
            <p:cNvSpPr txBox="1"/>
            <p:nvPr/>
          </p:nvSpPr>
          <p:spPr>
            <a:xfrm>
              <a:off x="4197499" y="3253307"/>
              <a:ext cx="884357" cy="307777"/>
            </a:xfrm>
            <a:prstGeom prst="rect">
              <a:avLst/>
            </a:prstGeom>
            <a:noFill/>
          </p:spPr>
          <p:txBody>
            <a:bodyPr wrap="square" rtlCol="0">
              <a:spAutoFit/>
            </a:bodyPr>
            <a:lstStyle/>
            <a:p>
              <a:r>
                <a:rPr lang="en-US"/>
                <a:t>Hoa</a:t>
              </a:r>
              <a:endParaRPr lang="vi-VN"/>
            </a:p>
          </p:txBody>
        </p:sp>
        <p:sp>
          <p:nvSpPr>
            <p:cNvPr id="104" name="Hộp Văn bản 103">
              <a:extLst>
                <a:ext uri="{FF2B5EF4-FFF2-40B4-BE49-F238E27FC236}">
                  <a16:creationId xmlns:a16="http://schemas.microsoft.com/office/drawing/2014/main" id="{625BC1C2-AB53-4F7E-9AE0-226999E42156}"/>
                </a:ext>
              </a:extLst>
            </p:cNvPr>
            <p:cNvSpPr txBox="1"/>
            <p:nvPr/>
          </p:nvSpPr>
          <p:spPr>
            <a:xfrm>
              <a:off x="4776225" y="3253307"/>
              <a:ext cx="884357" cy="307777"/>
            </a:xfrm>
            <a:prstGeom prst="rect">
              <a:avLst/>
            </a:prstGeom>
            <a:noFill/>
          </p:spPr>
          <p:txBody>
            <a:bodyPr wrap="square" rtlCol="0">
              <a:spAutoFit/>
            </a:bodyPr>
            <a:lstStyle/>
            <a:p>
              <a:r>
                <a:rPr lang="en-US"/>
                <a:t>Minh </a:t>
              </a:r>
              <a:endParaRPr lang="vi-VN"/>
            </a:p>
          </p:txBody>
        </p:sp>
        <p:sp>
          <p:nvSpPr>
            <p:cNvPr id="105" name="Hộp Văn bản 104">
              <a:extLst>
                <a:ext uri="{FF2B5EF4-FFF2-40B4-BE49-F238E27FC236}">
                  <a16:creationId xmlns:a16="http://schemas.microsoft.com/office/drawing/2014/main" id="{BB9443A4-03A3-444B-B8F6-0447772D6DA6}"/>
                </a:ext>
              </a:extLst>
            </p:cNvPr>
            <p:cNvSpPr txBox="1"/>
            <p:nvPr/>
          </p:nvSpPr>
          <p:spPr>
            <a:xfrm>
              <a:off x="5405561" y="3260476"/>
              <a:ext cx="884357" cy="307777"/>
            </a:xfrm>
            <a:prstGeom prst="rect">
              <a:avLst/>
            </a:prstGeom>
            <a:noFill/>
          </p:spPr>
          <p:txBody>
            <a:bodyPr wrap="square" rtlCol="0">
              <a:spAutoFit/>
            </a:bodyPr>
            <a:lstStyle/>
            <a:p>
              <a:r>
                <a:rPr lang="en-US"/>
                <a:t>Huệ</a:t>
              </a:r>
              <a:endParaRPr lang="vi-VN"/>
            </a:p>
          </p:txBody>
        </p:sp>
        <p:sp>
          <p:nvSpPr>
            <p:cNvPr id="14" name="Hình chữ nhật 13">
              <a:extLst>
                <a:ext uri="{FF2B5EF4-FFF2-40B4-BE49-F238E27FC236}">
                  <a16:creationId xmlns:a16="http://schemas.microsoft.com/office/drawing/2014/main" id="{B486476C-31FF-497A-A8D7-3F40DC961E30}"/>
                </a:ext>
              </a:extLst>
            </p:cNvPr>
            <p:cNvSpPr/>
            <p:nvPr/>
          </p:nvSpPr>
          <p:spPr>
            <a:xfrm>
              <a:off x="3079112"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Hình chữ nhật 105">
              <a:extLst>
                <a:ext uri="{FF2B5EF4-FFF2-40B4-BE49-F238E27FC236}">
                  <a16:creationId xmlns:a16="http://schemas.microsoft.com/office/drawing/2014/main" id="{EC0B7424-6239-4B79-BED2-036C100B9C3F}"/>
                </a:ext>
              </a:extLst>
            </p:cNvPr>
            <p:cNvSpPr/>
            <p:nvPr/>
          </p:nvSpPr>
          <p:spPr>
            <a:xfrm>
              <a:off x="366664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7" name="Hình chữ nhật 106">
              <a:extLst>
                <a:ext uri="{FF2B5EF4-FFF2-40B4-BE49-F238E27FC236}">
                  <a16:creationId xmlns:a16="http://schemas.microsoft.com/office/drawing/2014/main" id="{2969BD15-A345-442C-B7AB-C328B6626716}"/>
                </a:ext>
              </a:extLst>
            </p:cNvPr>
            <p:cNvSpPr/>
            <p:nvPr/>
          </p:nvSpPr>
          <p:spPr>
            <a:xfrm>
              <a:off x="424996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Hình chữ nhật 107">
              <a:extLst>
                <a:ext uri="{FF2B5EF4-FFF2-40B4-BE49-F238E27FC236}">
                  <a16:creationId xmlns:a16="http://schemas.microsoft.com/office/drawing/2014/main" id="{A4E56F92-BE93-499C-9656-225BCB217A2E}"/>
                </a:ext>
              </a:extLst>
            </p:cNvPr>
            <p:cNvSpPr/>
            <p:nvPr/>
          </p:nvSpPr>
          <p:spPr>
            <a:xfrm>
              <a:off x="483748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Hình chữ nhật 108">
              <a:extLst>
                <a:ext uri="{FF2B5EF4-FFF2-40B4-BE49-F238E27FC236}">
                  <a16:creationId xmlns:a16="http://schemas.microsoft.com/office/drawing/2014/main" id="{ED541EF8-309E-4B79-BB2A-C42BB13B2466}"/>
                </a:ext>
              </a:extLst>
            </p:cNvPr>
            <p:cNvSpPr/>
            <p:nvPr/>
          </p:nvSpPr>
          <p:spPr>
            <a:xfrm>
              <a:off x="5461759" y="4031278"/>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Hình chữ nhật 3">
            <a:extLst>
              <a:ext uri="{FF2B5EF4-FFF2-40B4-BE49-F238E27FC236}">
                <a16:creationId xmlns:a16="http://schemas.microsoft.com/office/drawing/2014/main" id="{6AE4C889-5589-45BA-9B36-0E52C25A464B}"/>
              </a:ext>
            </a:extLst>
          </p:cNvPr>
          <p:cNvSpPr/>
          <p:nvPr/>
        </p:nvSpPr>
        <p:spPr>
          <a:xfrm>
            <a:off x="249046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29E02B87-5F7C-47C9-A3C2-2228D128FBC2}"/>
              </a:ext>
            </a:extLst>
          </p:cNvPr>
          <p:cNvSpPr txBox="1"/>
          <p:nvPr/>
        </p:nvSpPr>
        <p:spPr>
          <a:xfrm>
            <a:off x="2515862" y="4067647"/>
            <a:ext cx="397646" cy="338554"/>
          </a:xfrm>
          <a:prstGeom prst="rect">
            <a:avLst/>
          </a:prstGeom>
          <a:noFill/>
        </p:spPr>
        <p:txBody>
          <a:bodyPr wrap="square" rtlCol="0">
            <a:spAutoFit/>
          </a:bodyPr>
          <a:lstStyle/>
          <a:p>
            <a:r>
              <a:rPr lang="en-US" sz="1600" b="1">
                <a:solidFill>
                  <a:srgbClr val="FF0000"/>
                </a:solidFill>
              </a:rPr>
              <a:t>0</a:t>
            </a:r>
            <a:endParaRPr lang="vi-VN" sz="1600" b="1">
              <a:solidFill>
                <a:srgbClr val="FF0000"/>
              </a:solidFill>
            </a:endParaRPr>
          </a:p>
        </p:txBody>
      </p:sp>
      <p:sp>
        <p:nvSpPr>
          <p:cNvPr id="180" name="Hộp Văn bản 179">
            <a:extLst>
              <a:ext uri="{FF2B5EF4-FFF2-40B4-BE49-F238E27FC236}">
                <a16:creationId xmlns:a16="http://schemas.microsoft.com/office/drawing/2014/main" id="{D88F6666-9E48-4DF6-B09C-8FE11A588BF6}"/>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1" name="Hộp Văn bản 180">
            <a:extLst>
              <a:ext uri="{FF2B5EF4-FFF2-40B4-BE49-F238E27FC236}">
                <a16:creationId xmlns:a16="http://schemas.microsoft.com/office/drawing/2014/main" id="{D6B5C434-F379-4994-90C7-EB7FD63A1DBD}"/>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2" name="Hộp Văn bản 181">
            <a:extLst>
              <a:ext uri="{FF2B5EF4-FFF2-40B4-BE49-F238E27FC236}">
                <a16:creationId xmlns:a16="http://schemas.microsoft.com/office/drawing/2014/main" id="{C87F679C-29E5-4AD1-BEFA-2AA14E7D67A0}"/>
              </a:ext>
            </a:extLst>
          </p:cNvPr>
          <p:cNvSpPr txBox="1"/>
          <p:nvPr/>
        </p:nvSpPr>
        <p:spPr>
          <a:xfrm>
            <a:off x="3703327" y="4067647"/>
            <a:ext cx="397646" cy="338554"/>
          </a:xfrm>
          <a:prstGeom prst="rect">
            <a:avLst/>
          </a:prstGeom>
          <a:noFill/>
        </p:spPr>
        <p:txBody>
          <a:bodyPr wrap="square" rtlCol="0">
            <a:spAutoFit/>
          </a:bodyPr>
          <a:lstStyle/>
          <a:p>
            <a:r>
              <a:rPr lang="en-US" sz="1600" b="1">
                <a:solidFill>
                  <a:srgbClr val="FF0000"/>
                </a:solidFill>
              </a:rPr>
              <a:t>2</a:t>
            </a:r>
            <a:endParaRPr lang="vi-VN" sz="1600" b="1">
              <a:solidFill>
                <a:srgbClr val="FF0000"/>
              </a:solidFill>
            </a:endParaRPr>
          </a:p>
        </p:txBody>
      </p:sp>
      <p:sp>
        <p:nvSpPr>
          <p:cNvPr id="183" name="Hộp Văn bản 182">
            <a:extLst>
              <a:ext uri="{FF2B5EF4-FFF2-40B4-BE49-F238E27FC236}">
                <a16:creationId xmlns:a16="http://schemas.microsoft.com/office/drawing/2014/main" id="{465785BA-68ED-48DD-BE7C-6E97B62B3AD5}"/>
              </a:ext>
            </a:extLst>
          </p:cNvPr>
          <p:cNvSpPr txBox="1"/>
          <p:nvPr/>
        </p:nvSpPr>
        <p:spPr>
          <a:xfrm>
            <a:off x="4300819" y="4067647"/>
            <a:ext cx="397646" cy="338554"/>
          </a:xfrm>
          <a:prstGeom prst="rect">
            <a:avLst/>
          </a:prstGeom>
          <a:noFill/>
        </p:spPr>
        <p:txBody>
          <a:bodyPr wrap="square" rtlCol="0">
            <a:spAutoFit/>
          </a:bodyPr>
          <a:lstStyle/>
          <a:p>
            <a:r>
              <a:rPr lang="en-US" sz="1600" b="1">
                <a:solidFill>
                  <a:srgbClr val="FF0000"/>
                </a:solidFill>
              </a:rPr>
              <a:t>3</a:t>
            </a:r>
            <a:endParaRPr lang="vi-VN" sz="1600" b="1">
              <a:solidFill>
                <a:srgbClr val="FF0000"/>
              </a:solidFill>
            </a:endParaRPr>
          </a:p>
        </p:txBody>
      </p:sp>
      <p:sp>
        <p:nvSpPr>
          <p:cNvPr id="184" name="Hộp Văn bản 183">
            <a:extLst>
              <a:ext uri="{FF2B5EF4-FFF2-40B4-BE49-F238E27FC236}">
                <a16:creationId xmlns:a16="http://schemas.microsoft.com/office/drawing/2014/main" id="{6222EF6F-AF57-4431-A2A2-9391C67959CB}"/>
              </a:ext>
            </a:extLst>
          </p:cNvPr>
          <p:cNvSpPr txBox="1"/>
          <p:nvPr/>
        </p:nvSpPr>
        <p:spPr>
          <a:xfrm>
            <a:off x="4900258" y="4067647"/>
            <a:ext cx="397646" cy="338554"/>
          </a:xfrm>
          <a:prstGeom prst="rect">
            <a:avLst/>
          </a:prstGeom>
          <a:noFill/>
        </p:spPr>
        <p:txBody>
          <a:bodyPr wrap="square" rtlCol="0">
            <a:spAutoFit/>
          </a:bodyPr>
          <a:lstStyle/>
          <a:p>
            <a:r>
              <a:rPr lang="en-US" sz="1600" b="1">
                <a:solidFill>
                  <a:srgbClr val="FF0000"/>
                </a:solidFill>
              </a:rPr>
              <a:t>4</a:t>
            </a:r>
            <a:endParaRPr lang="vi-VN" sz="1600" b="1">
              <a:solidFill>
                <a:srgbClr val="FF0000"/>
              </a:solidFill>
            </a:endParaRPr>
          </a:p>
        </p:txBody>
      </p:sp>
      <p:sp>
        <p:nvSpPr>
          <p:cNvPr id="185" name="Hộp Văn bản 184">
            <a:extLst>
              <a:ext uri="{FF2B5EF4-FFF2-40B4-BE49-F238E27FC236}">
                <a16:creationId xmlns:a16="http://schemas.microsoft.com/office/drawing/2014/main" id="{B7EBC9BF-B740-452F-883D-DF4D7234E511}"/>
              </a:ext>
            </a:extLst>
          </p:cNvPr>
          <p:cNvSpPr txBox="1"/>
          <p:nvPr/>
        </p:nvSpPr>
        <p:spPr>
          <a:xfrm>
            <a:off x="5516906" y="4067647"/>
            <a:ext cx="397646" cy="338554"/>
          </a:xfrm>
          <a:prstGeom prst="rect">
            <a:avLst/>
          </a:prstGeom>
          <a:noFill/>
        </p:spPr>
        <p:txBody>
          <a:bodyPr wrap="square" rtlCol="0">
            <a:spAutoFit/>
          </a:bodyPr>
          <a:lstStyle/>
          <a:p>
            <a:r>
              <a:rPr lang="en-US" sz="1600" b="1">
                <a:solidFill>
                  <a:srgbClr val="FF0000"/>
                </a:solidFill>
              </a:rPr>
              <a:t>5</a:t>
            </a:r>
            <a:endParaRPr lang="vi-VN" sz="1600" b="1">
              <a:solidFill>
                <a:srgbClr val="FF0000"/>
              </a:solidFill>
            </a:endParaRPr>
          </a:p>
        </p:txBody>
      </p:sp>
    </p:spTree>
    <p:extLst>
      <p:ext uri="{BB962C8B-B14F-4D97-AF65-F5344CB8AC3E}">
        <p14:creationId xmlns:p14="http://schemas.microsoft.com/office/powerpoint/2010/main" val="3900224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840369" y="135156"/>
            <a:ext cx="2808000"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Bác học nhí</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2959787" y="683475"/>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799733" y="1179033"/>
            <a:ext cx="2299624" cy="1477765"/>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2049165" y="1352967"/>
            <a:ext cx="1821378" cy="1169551"/>
          </a:xfrm>
          <a:prstGeom prst="rect">
            <a:avLst/>
          </a:prstGeom>
          <a:noFill/>
        </p:spPr>
        <p:txBody>
          <a:bodyPr wrap="square" rtlCol="0">
            <a:spAutoFit/>
          </a:bodyPr>
          <a:lstStyle/>
          <a:p>
            <a:pPr algn="just"/>
            <a:r>
              <a:rPr lang="en-US"/>
              <a:t>Một dãy số như thế được gọi là 1 dãy số tự nhiên. Vậy đố cậu biết có số tự nhiên lớn nhất không?</a:t>
            </a:r>
            <a:endParaRPr lang="vi-VN"/>
          </a:p>
        </p:txBody>
      </p:sp>
      <p:pic>
        <p:nvPicPr>
          <p:cNvPr id="20" name="Hình ảnh 19" descr="Ảnh có chứa người, đứng, phòng&#10;&#10;Mô tả được tạo tự động">
            <a:extLst>
              <a:ext uri="{FF2B5EF4-FFF2-40B4-BE49-F238E27FC236}">
                <a16:creationId xmlns:a16="http://schemas.microsoft.com/office/drawing/2014/main" id="{0A4D901D-97A5-484D-B2E8-72E8271C37C8}"/>
              </a:ext>
            </a:extLst>
          </p:cNvPr>
          <p:cNvPicPr>
            <a:picLocks noChangeAspect="1"/>
          </p:cNvPicPr>
          <p:nvPr/>
        </p:nvPicPr>
        <p:blipFill rotWithShape="1">
          <a:blip r:embed="rId4"/>
          <a:srcRect l="79610" t="38137" b="20065"/>
          <a:stretch/>
        </p:blipFill>
        <p:spPr>
          <a:xfrm>
            <a:off x="8310623" y="2184300"/>
            <a:ext cx="992464" cy="2034466"/>
          </a:xfrm>
          <a:prstGeom prst="rect">
            <a:avLst/>
          </a:prstGeom>
        </p:spPr>
      </p:pic>
      <p:sp>
        <p:nvSpPr>
          <p:cNvPr id="22" name="Bong bóng Lời nói: Hình chữ nhật với Góc Tròn 21">
            <a:extLst>
              <a:ext uri="{FF2B5EF4-FFF2-40B4-BE49-F238E27FC236}">
                <a16:creationId xmlns:a16="http://schemas.microsoft.com/office/drawing/2014/main" id="{2E3D76DA-8039-4A77-ABD3-3C1DC310145D}"/>
              </a:ext>
            </a:extLst>
          </p:cNvPr>
          <p:cNvSpPr/>
          <p:nvPr/>
        </p:nvSpPr>
        <p:spPr>
          <a:xfrm>
            <a:off x="5279956" y="1544319"/>
            <a:ext cx="2912178" cy="1388545"/>
          </a:xfrm>
          <a:prstGeom prst="wedgeRoundRectCallout">
            <a:avLst>
              <a:gd name="adj1" fmla="val 59723"/>
              <a:gd name="adj2" fmla="val 28340"/>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59B10A52-77E3-4381-98A1-0FD303887B38}"/>
              </a:ext>
            </a:extLst>
          </p:cNvPr>
          <p:cNvSpPr txBox="1"/>
          <p:nvPr/>
        </p:nvSpPr>
        <p:spPr>
          <a:xfrm>
            <a:off x="5532180" y="1678260"/>
            <a:ext cx="2476444" cy="1169551"/>
          </a:xfrm>
          <a:prstGeom prst="rect">
            <a:avLst/>
          </a:prstGeom>
          <a:noFill/>
        </p:spPr>
        <p:txBody>
          <a:bodyPr wrap="square" rtlCol="0">
            <a:spAutoFit/>
          </a:bodyPr>
          <a:lstStyle/>
          <a:p>
            <a:pPr algn="just"/>
            <a:r>
              <a:rPr lang="en-US"/>
              <a:t>Các số tớ học cứ tăng dần tới lớp triệu, lớp tỉ và tớ nghĩ các con số sẽ không ngừng tăng lên nên không có số tự nhiên bé nhất.</a:t>
            </a:r>
            <a:endParaRPr lang="vi-VN"/>
          </a:p>
        </p:txBody>
      </p:sp>
      <p:sp>
        <p:nvSpPr>
          <p:cNvPr id="24" name="Hộp Văn bản 23">
            <a:extLst>
              <a:ext uri="{FF2B5EF4-FFF2-40B4-BE49-F238E27FC236}">
                <a16:creationId xmlns:a16="http://schemas.microsoft.com/office/drawing/2014/main" id="{1BFB6A93-4F10-43A0-92FD-7F5CD9C3365F}"/>
              </a:ext>
            </a:extLst>
          </p:cNvPr>
          <p:cNvSpPr txBox="1"/>
          <p:nvPr/>
        </p:nvSpPr>
        <p:spPr>
          <a:xfrm>
            <a:off x="8580978" y="4064877"/>
            <a:ext cx="889275" cy="307777"/>
          </a:xfrm>
          <a:prstGeom prst="rect">
            <a:avLst/>
          </a:prstGeom>
          <a:noFill/>
        </p:spPr>
        <p:txBody>
          <a:bodyPr wrap="square" rtlCol="0">
            <a:spAutoFit/>
          </a:bodyPr>
          <a:lstStyle/>
          <a:p>
            <a:r>
              <a:rPr lang="en-US"/>
              <a:t>Nô</a:t>
            </a:r>
            <a:endParaRPr lang="vi-VN"/>
          </a:p>
        </p:txBody>
      </p:sp>
      <p:grpSp>
        <p:nvGrpSpPr>
          <p:cNvPr id="15" name="Nhóm 14">
            <a:extLst>
              <a:ext uri="{FF2B5EF4-FFF2-40B4-BE49-F238E27FC236}">
                <a16:creationId xmlns:a16="http://schemas.microsoft.com/office/drawing/2014/main" id="{4419B61A-58DC-490A-B4F2-C4F54B87B70B}"/>
              </a:ext>
            </a:extLst>
          </p:cNvPr>
          <p:cNvGrpSpPr/>
          <p:nvPr/>
        </p:nvGrpSpPr>
        <p:grpSpPr>
          <a:xfrm>
            <a:off x="2185278" y="3226659"/>
            <a:ext cx="5068962" cy="1202265"/>
            <a:chOff x="2185278" y="3226659"/>
            <a:chExt cx="5068962" cy="1202265"/>
          </a:xfrm>
        </p:grpSpPr>
        <p:cxnSp>
          <p:nvCxnSpPr>
            <p:cNvPr id="3" name="Đường nối Thẳng 2">
              <a:extLst>
                <a:ext uri="{FF2B5EF4-FFF2-40B4-BE49-F238E27FC236}">
                  <a16:creationId xmlns:a16="http://schemas.microsoft.com/office/drawing/2014/main" id="{7AECF12A-437D-4B03-BDDF-06E30B038E26}"/>
                </a:ext>
              </a:extLst>
            </p:cNvPr>
            <p:cNvCxnSpPr/>
            <p:nvPr/>
          </p:nvCxnSpPr>
          <p:spPr>
            <a:xfrm>
              <a:off x="2685327" y="3586899"/>
              <a:ext cx="0" cy="408299"/>
            </a:xfrm>
            <a:prstGeom prst="line">
              <a:avLst/>
            </a:prstGeom>
          </p:spPr>
          <p:style>
            <a:lnRef idx="3">
              <a:schemeClr val="dk1"/>
            </a:lnRef>
            <a:fillRef idx="0">
              <a:schemeClr val="dk1"/>
            </a:fillRef>
            <a:effectRef idx="2">
              <a:schemeClr val="dk1"/>
            </a:effectRef>
            <a:fontRef idx="minor">
              <a:schemeClr val="tx1"/>
            </a:fontRef>
          </p:style>
        </p:cxnSp>
        <p:cxnSp>
          <p:nvCxnSpPr>
            <p:cNvPr id="5" name="Đường nối Thẳng 4">
              <a:extLst>
                <a:ext uri="{FF2B5EF4-FFF2-40B4-BE49-F238E27FC236}">
                  <a16:creationId xmlns:a16="http://schemas.microsoft.com/office/drawing/2014/main" id="{6BD65B78-CA71-4CC1-9BE1-EA8866EA1F30}"/>
                </a:ext>
              </a:extLst>
            </p:cNvPr>
            <p:cNvCxnSpPr>
              <a:cxnSpLocks/>
            </p:cNvCxnSpPr>
            <p:nvPr/>
          </p:nvCxnSpPr>
          <p:spPr>
            <a:xfrm>
              <a:off x="3277935"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6" name="Đường nối Thẳng 95">
              <a:extLst>
                <a:ext uri="{FF2B5EF4-FFF2-40B4-BE49-F238E27FC236}">
                  <a16:creationId xmlns:a16="http://schemas.microsoft.com/office/drawing/2014/main" id="{D8C6753A-E94D-41D9-A7C2-CE6EB123313E}"/>
                </a:ext>
              </a:extLst>
            </p:cNvPr>
            <p:cNvCxnSpPr/>
            <p:nvPr/>
          </p:nvCxnSpPr>
          <p:spPr>
            <a:xfrm>
              <a:off x="3870543"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7" name="Đường nối Thẳng 96">
              <a:extLst>
                <a:ext uri="{FF2B5EF4-FFF2-40B4-BE49-F238E27FC236}">
                  <a16:creationId xmlns:a16="http://schemas.microsoft.com/office/drawing/2014/main" id="{D49095BE-BC96-43FB-8964-33349485FE7A}"/>
                </a:ext>
              </a:extLst>
            </p:cNvPr>
            <p:cNvCxnSpPr/>
            <p:nvPr/>
          </p:nvCxnSpPr>
          <p:spPr>
            <a:xfrm>
              <a:off x="4463151" y="3635099"/>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8" name="Đường nối Thẳng 97">
              <a:extLst>
                <a:ext uri="{FF2B5EF4-FFF2-40B4-BE49-F238E27FC236}">
                  <a16:creationId xmlns:a16="http://schemas.microsoft.com/office/drawing/2014/main" id="{739CC63B-5B98-45C7-B1F7-21C9DB183FDA}"/>
                </a:ext>
              </a:extLst>
            </p:cNvPr>
            <p:cNvCxnSpPr/>
            <p:nvPr/>
          </p:nvCxnSpPr>
          <p:spPr>
            <a:xfrm>
              <a:off x="505575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99" name="Đường nối Thẳng 98">
              <a:extLst>
                <a:ext uri="{FF2B5EF4-FFF2-40B4-BE49-F238E27FC236}">
                  <a16:creationId xmlns:a16="http://schemas.microsoft.com/office/drawing/2014/main" id="{8A0C76C8-30D4-4537-AB88-A9E5B8DD86A5}"/>
                </a:ext>
              </a:extLst>
            </p:cNvPr>
            <p:cNvCxnSpPr/>
            <p:nvPr/>
          </p:nvCxnSpPr>
          <p:spPr>
            <a:xfrm>
              <a:off x="5648369" y="3641632"/>
              <a:ext cx="0" cy="308033"/>
            </a:xfrm>
            <a:prstGeom prst="line">
              <a:avLst/>
            </a:prstGeom>
          </p:spPr>
          <p:style>
            <a:lnRef idx="2">
              <a:schemeClr val="dk1"/>
            </a:lnRef>
            <a:fillRef idx="0">
              <a:schemeClr val="dk1"/>
            </a:fillRef>
            <a:effectRef idx="1">
              <a:schemeClr val="dk1"/>
            </a:effectRef>
            <a:fontRef idx="minor">
              <a:schemeClr val="tx1"/>
            </a:fontRef>
          </p:style>
        </p:cxnSp>
        <p:cxnSp>
          <p:nvCxnSpPr>
            <p:cNvPr id="11" name="Đường kết nối Mũi tên Thẳng 10">
              <a:extLst>
                <a:ext uri="{FF2B5EF4-FFF2-40B4-BE49-F238E27FC236}">
                  <a16:creationId xmlns:a16="http://schemas.microsoft.com/office/drawing/2014/main" id="{C90608F4-E0C6-4A46-A17F-5B6DE19EB6BC}"/>
                </a:ext>
              </a:extLst>
            </p:cNvPr>
            <p:cNvCxnSpPr/>
            <p:nvPr/>
          </p:nvCxnSpPr>
          <p:spPr>
            <a:xfrm>
              <a:off x="2685327" y="3785616"/>
              <a:ext cx="456891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Hộp Văn bản 11">
              <a:extLst>
                <a:ext uri="{FF2B5EF4-FFF2-40B4-BE49-F238E27FC236}">
                  <a16:creationId xmlns:a16="http://schemas.microsoft.com/office/drawing/2014/main" id="{5705DBED-2E00-47AD-B3F1-806F33051BEB}"/>
                </a:ext>
              </a:extLst>
            </p:cNvPr>
            <p:cNvSpPr txBox="1"/>
            <p:nvPr/>
          </p:nvSpPr>
          <p:spPr>
            <a:xfrm>
              <a:off x="2185278" y="3226659"/>
              <a:ext cx="884357" cy="307777"/>
            </a:xfrm>
            <a:prstGeom prst="rect">
              <a:avLst/>
            </a:prstGeom>
            <a:noFill/>
          </p:spPr>
          <p:txBody>
            <a:bodyPr wrap="square" rtlCol="0">
              <a:spAutoFit/>
            </a:bodyPr>
            <a:lstStyle/>
            <a:p>
              <a:r>
                <a:rPr lang="en-US"/>
                <a:t>Cô Thảo</a:t>
              </a:r>
              <a:endParaRPr lang="vi-VN"/>
            </a:p>
          </p:txBody>
        </p:sp>
        <p:sp>
          <p:nvSpPr>
            <p:cNvPr id="100" name="Hộp Văn bản 99">
              <a:extLst>
                <a:ext uri="{FF2B5EF4-FFF2-40B4-BE49-F238E27FC236}">
                  <a16:creationId xmlns:a16="http://schemas.microsoft.com/office/drawing/2014/main" id="{EF7F4C0F-CC4C-4CF6-8636-6BADFAA90A9D}"/>
                </a:ext>
              </a:extLst>
            </p:cNvPr>
            <p:cNvSpPr txBox="1"/>
            <p:nvPr/>
          </p:nvSpPr>
          <p:spPr>
            <a:xfrm>
              <a:off x="3021074" y="3243111"/>
              <a:ext cx="884357" cy="307777"/>
            </a:xfrm>
            <a:prstGeom prst="rect">
              <a:avLst/>
            </a:prstGeom>
            <a:noFill/>
          </p:spPr>
          <p:txBody>
            <a:bodyPr wrap="square" rtlCol="0">
              <a:spAutoFit/>
            </a:bodyPr>
            <a:lstStyle/>
            <a:p>
              <a:r>
                <a:rPr lang="en-US"/>
                <a:t>Lan </a:t>
              </a:r>
              <a:endParaRPr lang="vi-VN"/>
            </a:p>
          </p:txBody>
        </p:sp>
        <p:sp>
          <p:nvSpPr>
            <p:cNvPr id="101" name="Hộp Văn bản 100">
              <a:extLst>
                <a:ext uri="{FF2B5EF4-FFF2-40B4-BE49-F238E27FC236}">
                  <a16:creationId xmlns:a16="http://schemas.microsoft.com/office/drawing/2014/main" id="{77165B4D-118E-4D71-9EF2-813A0B56FB8B}"/>
                </a:ext>
              </a:extLst>
            </p:cNvPr>
            <p:cNvSpPr txBox="1"/>
            <p:nvPr/>
          </p:nvSpPr>
          <p:spPr>
            <a:xfrm>
              <a:off x="3521708" y="3253307"/>
              <a:ext cx="884357" cy="307777"/>
            </a:xfrm>
            <a:prstGeom prst="rect">
              <a:avLst/>
            </a:prstGeom>
            <a:noFill/>
          </p:spPr>
          <p:txBody>
            <a:bodyPr wrap="square" rtlCol="0">
              <a:spAutoFit/>
            </a:bodyPr>
            <a:lstStyle/>
            <a:p>
              <a:r>
                <a:rPr lang="en-US"/>
                <a:t>Thắng</a:t>
              </a:r>
              <a:endParaRPr lang="vi-VN"/>
            </a:p>
          </p:txBody>
        </p:sp>
        <p:sp>
          <p:nvSpPr>
            <p:cNvPr id="102" name="Hộp Văn bản 101">
              <a:extLst>
                <a:ext uri="{FF2B5EF4-FFF2-40B4-BE49-F238E27FC236}">
                  <a16:creationId xmlns:a16="http://schemas.microsoft.com/office/drawing/2014/main" id="{BA6EA714-0A37-4640-B8CE-6B80C06C429C}"/>
                </a:ext>
              </a:extLst>
            </p:cNvPr>
            <p:cNvSpPr txBox="1"/>
            <p:nvPr/>
          </p:nvSpPr>
          <p:spPr>
            <a:xfrm>
              <a:off x="4197499" y="3253307"/>
              <a:ext cx="884357" cy="307777"/>
            </a:xfrm>
            <a:prstGeom prst="rect">
              <a:avLst/>
            </a:prstGeom>
            <a:noFill/>
          </p:spPr>
          <p:txBody>
            <a:bodyPr wrap="square" rtlCol="0">
              <a:spAutoFit/>
            </a:bodyPr>
            <a:lstStyle/>
            <a:p>
              <a:r>
                <a:rPr lang="en-US"/>
                <a:t>Hoa</a:t>
              </a:r>
              <a:endParaRPr lang="vi-VN"/>
            </a:p>
          </p:txBody>
        </p:sp>
        <p:sp>
          <p:nvSpPr>
            <p:cNvPr id="104" name="Hộp Văn bản 103">
              <a:extLst>
                <a:ext uri="{FF2B5EF4-FFF2-40B4-BE49-F238E27FC236}">
                  <a16:creationId xmlns:a16="http://schemas.microsoft.com/office/drawing/2014/main" id="{625BC1C2-AB53-4F7E-9AE0-226999E42156}"/>
                </a:ext>
              </a:extLst>
            </p:cNvPr>
            <p:cNvSpPr txBox="1"/>
            <p:nvPr/>
          </p:nvSpPr>
          <p:spPr>
            <a:xfrm>
              <a:off x="4776225" y="3253307"/>
              <a:ext cx="884357" cy="307777"/>
            </a:xfrm>
            <a:prstGeom prst="rect">
              <a:avLst/>
            </a:prstGeom>
            <a:noFill/>
          </p:spPr>
          <p:txBody>
            <a:bodyPr wrap="square" rtlCol="0">
              <a:spAutoFit/>
            </a:bodyPr>
            <a:lstStyle/>
            <a:p>
              <a:r>
                <a:rPr lang="en-US"/>
                <a:t>Minh </a:t>
              </a:r>
              <a:endParaRPr lang="vi-VN"/>
            </a:p>
          </p:txBody>
        </p:sp>
        <p:sp>
          <p:nvSpPr>
            <p:cNvPr id="105" name="Hộp Văn bản 104">
              <a:extLst>
                <a:ext uri="{FF2B5EF4-FFF2-40B4-BE49-F238E27FC236}">
                  <a16:creationId xmlns:a16="http://schemas.microsoft.com/office/drawing/2014/main" id="{BB9443A4-03A3-444B-B8F6-0447772D6DA6}"/>
                </a:ext>
              </a:extLst>
            </p:cNvPr>
            <p:cNvSpPr txBox="1"/>
            <p:nvPr/>
          </p:nvSpPr>
          <p:spPr>
            <a:xfrm>
              <a:off x="5405561" y="3260476"/>
              <a:ext cx="884357" cy="307777"/>
            </a:xfrm>
            <a:prstGeom prst="rect">
              <a:avLst/>
            </a:prstGeom>
            <a:noFill/>
          </p:spPr>
          <p:txBody>
            <a:bodyPr wrap="square" rtlCol="0">
              <a:spAutoFit/>
            </a:bodyPr>
            <a:lstStyle/>
            <a:p>
              <a:r>
                <a:rPr lang="en-US"/>
                <a:t>Huệ</a:t>
              </a:r>
              <a:endParaRPr lang="vi-VN"/>
            </a:p>
          </p:txBody>
        </p:sp>
        <p:sp>
          <p:nvSpPr>
            <p:cNvPr id="14" name="Hình chữ nhật 13">
              <a:extLst>
                <a:ext uri="{FF2B5EF4-FFF2-40B4-BE49-F238E27FC236}">
                  <a16:creationId xmlns:a16="http://schemas.microsoft.com/office/drawing/2014/main" id="{B486476C-31FF-497A-A8D7-3F40DC961E30}"/>
                </a:ext>
              </a:extLst>
            </p:cNvPr>
            <p:cNvSpPr/>
            <p:nvPr/>
          </p:nvSpPr>
          <p:spPr>
            <a:xfrm>
              <a:off x="3079112"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6" name="Hình chữ nhật 105">
              <a:extLst>
                <a:ext uri="{FF2B5EF4-FFF2-40B4-BE49-F238E27FC236}">
                  <a16:creationId xmlns:a16="http://schemas.microsoft.com/office/drawing/2014/main" id="{EC0B7424-6239-4B79-BED2-036C100B9C3F}"/>
                </a:ext>
              </a:extLst>
            </p:cNvPr>
            <p:cNvSpPr/>
            <p:nvPr/>
          </p:nvSpPr>
          <p:spPr>
            <a:xfrm>
              <a:off x="366664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7" name="Hình chữ nhật 106">
              <a:extLst>
                <a:ext uri="{FF2B5EF4-FFF2-40B4-BE49-F238E27FC236}">
                  <a16:creationId xmlns:a16="http://schemas.microsoft.com/office/drawing/2014/main" id="{2969BD15-A345-442C-B7AB-C328B6626716}"/>
                </a:ext>
              </a:extLst>
            </p:cNvPr>
            <p:cNvSpPr/>
            <p:nvPr/>
          </p:nvSpPr>
          <p:spPr>
            <a:xfrm>
              <a:off x="4249960"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8" name="Hình chữ nhật 107">
              <a:extLst>
                <a:ext uri="{FF2B5EF4-FFF2-40B4-BE49-F238E27FC236}">
                  <a16:creationId xmlns:a16="http://schemas.microsoft.com/office/drawing/2014/main" id="{A4E56F92-BE93-499C-9656-225BCB217A2E}"/>
                </a:ext>
              </a:extLst>
            </p:cNvPr>
            <p:cNvSpPr/>
            <p:nvPr/>
          </p:nvSpPr>
          <p:spPr>
            <a:xfrm>
              <a:off x="483748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9" name="Hình chữ nhật 108">
              <a:extLst>
                <a:ext uri="{FF2B5EF4-FFF2-40B4-BE49-F238E27FC236}">
                  <a16:creationId xmlns:a16="http://schemas.microsoft.com/office/drawing/2014/main" id="{ED541EF8-309E-4B79-BB2A-C42BB13B2466}"/>
                </a:ext>
              </a:extLst>
            </p:cNvPr>
            <p:cNvSpPr/>
            <p:nvPr/>
          </p:nvSpPr>
          <p:spPr>
            <a:xfrm>
              <a:off x="5461759" y="4031278"/>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Hình chữ nhật 3">
            <a:extLst>
              <a:ext uri="{FF2B5EF4-FFF2-40B4-BE49-F238E27FC236}">
                <a16:creationId xmlns:a16="http://schemas.microsoft.com/office/drawing/2014/main" id="{6AE4C889-5589-45BA-9B36-0E52C25A464B}"/>
              </a:ext>
            </a:extLst>
          </p:cNvPr>
          <p:cNvSpPr/>
          <p:nvPr/>
        </p:nvSpPr>
        <p:spPr>
          <a:xfrm>
            <a:off x="2490468" y="4027343"/>
            <a:ext cx="397646" cy="397646"/>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id="{29E02B87-5F7C-47C9-A3C2-2228D128FBC2}"/>
              </a:ext>
            </a:extLst>
          </p:cNvPr>
          <p:cNvSpPr txBox="1"/>
          <p:nvPr/>
        </p:nvSpPr>
        <p:spPr>
          <a:xfrm>
            <a:off x="2515862" y="4067647"/>
            <a:ext cx="397646" cy="338554"/>
          </a:xfrm>
          <a:prstGeom prst="rect">
            <a:avLst/>
          </a:prstGeom>
          <a:noFill/>
        </p:spPr>
        <p:txBody>
          <a:bodyPr wrap="square" rtlCol="0">
            <a:spAutoFit/>
          </a:bodyPr>
          <a:lstStyle/>
          <a:p>
            <a:r>
              <a:rPr lang="en-US" sz="1600" b="1">
                <a:solidFill>
                  <a:srgbClr val="FF0000"/>
                </a:solidFill>
              </a:rPr>
              <a:t>0</a:t>
            </a:r>
            <a:endParaRPr lang="vi-VN" sz="1600" b="1">
              <a:solidFill>
                <a:srgbClr val="FF0000"/>
              </a:solidFill>
            </a:endParaRPr>
          </a:p>
        </p:txBody>
      </p:sp>
      <p:sp>
        <p:nvSpPr>
          <p:cNvPr id="180" name="Hộp Văn bản 179">
            <a:extLst>
              <a:ext uri="{FF2B5EF4-FFF2-40B4-BE49-F238E27FC236}">
                <a16:creationId xmlns:a16="http://schemas.microsoft.com/office/drawing/2014/main" id="{D88F6666-9E48-4DF6-B09C-8FE11A588BF6}"/>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1" name="Hộp Văn bản 180">
            <a:extLst>
              <a:ext uri="{FF2B5EF4-FFF2-40B4-BE49-F238E27FC236}">
                <a16:creationId xmlns:a16="http://schemas.microsoft.com/office/drawing/2014/main" id="{D6B5C434-F379-4994-90C7-EB7FD63A1DBD}"/>
              </a:ext>
            </a:extLst>
          </p:cNvPr>
          <p:cNvSpPr txBox="1"/>
          <p:nvPr/>
        </p:nvSpPr>
        <p:spPr>
          <a:xfrm>
            <a:off x="3115301" y="4067647"/>
            <a:ext cx="397646" cy="338554"/>
          </a:xfrm>
          <a:prstGeom prst="rect">
            <a:avLst/>
          </a:prstGeom>
          <a:noFill/>
        </p:spPr>
        <p:txBody>
          <a:bodyPr wrap="square" rtlCol="0">
            <a:spAutoFit/>
          </a:bodyPr>
          <a:lstStyle/>
          <a:p>
            <a:r>
              <a:rPr lang="en-US" sz="1600" b="1">
                <a:solidFill>
                  <a:srgbClr val="FF0000"/>
                </a:solidFill>
              </a:rPr>
              <a:t>1</a:t>
            </a:r>
            <a:endParaRPr lang="vi-VN" sz="1600" b="1">
              <a:solidFill>
                <a:srgbClr val="FF0000"/>
              </a:solidFill>
            </a:endParaRPr>
          </a:p>
        </p:txBody>
      </p:sp>
      <p:sp>
        <p:nvSpPr>
          <p:cNvPr id="182" name="Hộp Văn bản 181">
            <a:extLst>
              <a:ext uri="{FF2B5EF4-FFF2-40B4-BE49-F238E27FC236}">
                <a16:creationId xmlns:a16="http://schemas.microsoft.com/office/drawing/2014/main" id="{C87F679C-29E5-4AD1-BEFA-2AA14E7D67A0}"/>
              </a:ext>
            </a:extLst>
          </p:cNvPr>
          <p:cNvSpPr txBox="1"/>
          <p:nvPr/>
        </p:nvSpPr>
        <p:spPr>
          <a:xfrm>
            <a:off x="3703327" y="4067647"/>
            <a:ext cx="397646" cy="338554"/>
          </a:xfrm>
          <a:prstGeom prst="rect">
            <a:avLst/>
          </a:prstGeom>
          <a:noFill/>
        </p:spPr>
        <p:txBody>
          <a:bodyPr wrap="square" rtlCol="0">
            <a:spAutoFit/>
          </a:bodyPr>
          <a:lstStyle/>
          <a:p>
            <a:r>
              <a:rPr lang="en-US" sz="1600" b="1">
                <a:solidFill>
                  <a:srgbClr val="FF0000"/>
                </a:solidFill>
              </a:rPr>
              <a:t>2</a:t>
            </a:r>
            <a:endParaRPr lang="vi-VN" sz="1600" b="1">
              <a:solidFill>
                <a:srgbClr val="FF0000"/>
              </a:solidFill>
            </a:endParaRPr>
          </a:p>
        </p:txBody>
      </p:sp>
      <p:sp>
        <p:nvSpPr>
          <p:cNvPr id="183" name="Hộp Văn bản 182">
            <a:extLst>
              <a:ext uri="{FF2B5EF4-FFF2-40B4-BE49-F238E27FC236}">
                <a16:creationId xmlns:a16="http://schemas.microsoft.com/office/drawing/2014/main" id="{465785BA-68ED-48DD-BE7C-6E97B62B3AD5}"/>
              </a:ext>
            </a:extLst>
          </p:cNvPr>
          <p:cNvSpPr txBox="1"/>
          <p:nvPr/>
        </p:nvSpPr>
        <p:spPr>
          <a:xfrm>
            <a:off x="4300819" y="4067647"/>
            <a:ext cx="397646" cy="338554"/>
          </a:xfrm>
          <a:prstGeom prst="rect">
            <a:avLst/>
          </a:prstGeom>
          <a:noFill/>
        </p:spPr>
        <p:txBody>
          <a:bodyPr wrap="square" rtlCol="0">
            <a:spAutoFit/>
          </a:bodyPr>
          <a:lstStyle/>
          <a:p>
            <a:r>
              <a:rPr lang="en-US" sz="1600" b="1">
                <a:solidFill>
                  <a:srgbClr val="FF0000"/>
                </a:solidFill>
              </a:rPr>
              <a:t>3</a:t>
            </a:r>
            <a:endParaRPr lang="vi-VN" sz="1600" b="1">
              <a:solidFill>
                <a:srgbClr val="FF0000"/>
              </a:solidFill>
            </a:endParaRPr>
          </a:p>
        </p:txBody>
      </p:sp>
      <p:sp>
        <p:nvSpPr>
          <p:cNvPr id="184" name="Hộp Văn bản 183">
            <a:extLst>
              <a:ext uri="{FF2B5EF4-FFF2-40B4-BE49-F238E27FC236}">
                <a16:creationId xmlns:a16="http://schemas.microsoft.com/office/drawing/2014/main" id="{6222EF6F-AF57-4431-A2A2-9391C67959CB}"/>
              </a:ext>
            </a:extLst>
          </p:cNvPr>
          <p:cNvSpPr txBox="1"/>
          <p:nvPr/>
        </p:nvSpPr>
        <p:spPr>
          <a:xfrm>
            <a:off x="4900258" y="4067647"/>
            <a:ext cx="397646" cy="338554"/>
          </a:xfrm>
          <a:prstGeom prst="rect">
            <a:avLst/>
          </a:prstGeom>
          <a:noFill/>
        </p:spPr>
        <p:txBody>
          <a:bodyPr wrap="square" rtlCol="0">
            <a:spAutoFit/>
          </a:bodyPr>
          <a:lstStyle/>
          <a:p>
            <a:r>
              <a:rPr lang="en-US" sz="1600" b="1">
                <a:solidFill>
                  <a:srgbClr val="FF0000"/>
                </a:solidFill>
              </a:rPr>
              <a:t>4</a:t>
            </a:r>
            <a:endParaRPr lang="vi-VN" sz="1600" b="1">
              <a:solidFill>
                <a:srgbClr val="FF0000"/>
              </a:solidFill>
            </a:endParaRPr>
          </a:p>
        </p:txBody>
      </p:sp>
      <p:sp>
        <p:nvSpPr>
          <p:cNvPr id="185" name="Hộp Văn bản 184">
            <a:extLst>
              <a:ext uri="{FF2B5EF4-FFF2-40B4-BE49-F238E27FC236}">
                <a16:creationId xmlns:a16="http://schemas.microsoft.com/office/drawing/2014/main" id="{B7EBC9BF-B740-452F-883D-DF4D7234E511}"/>
              </a:ext>
            </a:extLst>
          </p:cNvPr>
          <p:cNvSpPr txBox="1"/>
          <p:nvPr/>
        </p:nvSpPr>
        <p:spPr>
          <a:xfrm>
            <a:off x="5516906" y="4067647"/>
            <a:ext cx="397646" cy="338554"/>
          </a:xfrm>
          <a:prstGeom prst="rect">
            <a:avLst/>
          </a:prstGeom>
          <a:noFill/>
        </p:spPr>
        <p:txBody>
          <a:bodyPr wrap="square" rtlCol="0">
            <a:spAutoFit/>
          </a:bodyPr>
          <a:lstStyle/>
          <a:p>
            <a:r>
              <a:rPr lang="en-US" sz="1600" b="1">
                <a:solidFill>
                  <a:srgbClr val="FF0000"/>
                </a:solidFill>
              </a:rPr>
              <a:t>5</a:t>
            </a:r>
            <a:endParaRPr lang="vi-VN" sz="1600" b="1">
              <a:solidFill>
                <a:srgbClr val="FF0000"/>
              </a:solidFill>
            </a:endParaRPr>
          </a:p>
        </p:txBody>
      </p:sp>
    </p:spTree>
    <p:extLst>
      <p:ext uri="{BB962C8B-B14F-4D97-AF65-F5344CB8AC3E}">
        <p14:creationId xmlns:p14="http://schemas.microsoft.com/office/powerpoint/2010/main" val="5153960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840369" y="135156"/>
            <a:ext cx="2808000"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Bác học nhí</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2959787" y="683475"/>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799732" y="1280160"/>
            <a:ext cx="2460183" cy="1209926"/>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2059287" y="1392758"/>
            <a:ext cx="2023239" cy="954107"/>
          </a:xfrm>
          <a:prstGeom prst="rect">
            <a:avLst/>
          </a:prstGeom>
          <a:noFill/>
        </p:spPr>
        <p:txBody>
          <a:bodyPr wrap="square" rtlCol="0">
            <a:spAutoFit/>
          </a:bodyPr>
          <a:lstStyle/>
          <a:p>
            <a:pPr algn="just"/>
            <a:r>
              <a:rPr lang="en-US"/>
              <a:t>Rất chính xác, cậu tuyệt quá Nô ơi! Chúng ta cùng nhau chuẩn bị cho giờ Toán nào!</a:t>
            </a:r>
            <a:endParaRPr lang="vi-VN"/>
          </a:p>
        </p:txBody>
      </p:sp>
      <p:pic>
        <p:nvPicPr>
          <p:cNvPr id="20" name="Hình ảnh 19" descr="Ảnh có chứa người, đứng, phòng&#10;&#10;Mô tả được tạo tự động">
            <a:extLst>
              <a:ext uri="{FF2B5EF4-FFF2-40B4-BE49-F238E27FC236}">
                <a16:creationId xmlns:a16="http://schemas.microsoft.com/office/drawing/2014/main" id="{0A4D901D-97A5-484D-B2E8-72E8271C37C8}"/>
              </a:ext>
            </a:extLst>
          </p:cNvPr>
          <p:cNvPicPr>
            <a:picLocks noChangeAspect="1"/>
          </p:cNvPicPr>
          <p:nvPr/>
        </p:nvPicPr>
        <p:blipFill rotWithShape="1">
          <a:blip r:embed="rId4"/>
          <a:srcRect l="79610" t="38137" b="20065"/>
          <a:stretch/>
        </p:blipFill>
        <p:spPr>
          <a:xfrm>
            <a:off x="8310623" y="2184300"/>
            <a:ext cx="992464" cy="2034466"/>
          </a:xfrm>
          <a:prstGeom prst="rect">
            <a:avLst/>
          </a:prstGeom>
        </p:spPr>
      </p:pic>
      <p:sp>
        <p:nvSpPr>
          <p:cNvPr id="22" name="Bong bóng Lời nói: Hình chữ nhật với Góc Tròn 21">
            <a:extLst>
              <a:ext uri="{FF2B5EF4-FFF2-40B4-BE49-F238E27FC236}">
                <a16:creationId xmlns:a16="http://schemas.microsoft.com/office/drawing/2014/main" id="{2E3D76DA-8039-4A77-ABD3-3C1DC310145D}"/>
              </a:ext>
            </a:extLst>
          </p:cNvPr>
          <p:cNvSpPr/>
          <p:nvPr/>
        </p:nvSpPr>
        <p:spPr>
          <a:xfrm>
            <a:off x="5279956" y="1544319"/>
            <a:ext cx="2912178" cy="1388545"/>
          </a:xfrm>
          <a:prstGeom prst="wedgeRoundRectCallout">
            <a:avLst>
              <a:gd name="adj1" fmla="val 59723"/>
              <a:gd name="adj2" fmla="val 28340"/>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Hộp Văn bản 22">
            <a:extLst>
              <a:ext uri="{FF2B5EF4-FFF2-40B4-BE49-F238E27FC236}">
                <a16:creationId xmlns:a16="http://schemas.microsoft.com/office/drawing/2014/main" id="{59B10A52-77E3-4381-98A1-0FD303887B38}"/>
              </a:ext>
            </a:extLst>
          </p:cNvPr>
          <p:cNvSpPr txBox="1"/>
          <p:nvPr/>
        </p:nvSpPr>
        <p:spPr>
          <a:xfrm>
            <a:off x="5532180" y="1678260"/>
            <a:ext cx="2476444" cy="1169551"/>
          </a:xfrm>
          <a:prstGeom prst="rect">
            <a:avLst/>
          </a:prstGeom>
          <a:noFill/>
        </p:spPr>
        <p:txBody>
          <a:bodyPr wrap="square" rtlCol="0">
            <a:spAutoFit/>
          </a:bodyPr>
          <a:lstStyle/>
          <a:p>
            <a:pPr algn="just"/>
            <a:r>
              <a:rPr lang="en-US"/>
              <a:t>Các số tớ học cứ tăng dần tới lớp triệu, lớp tỉ và tớ nghĩ các con số sẽ không ngừng tăng lên nên không có số tự nhiên bé nhất.</a:t>
            </a:r>
            <a:endParaRPr lang="vi-VN"/>
          </a:p>
        </p:txBody>
      </p:sp>
      <p:sp>
        <p:nvSpPr>
          <p:cNvPr id="24" name="Hộp Văn bản 23">
            <a:extLst>
              <a:ext uri="{FF2B5EF4-FFF2-40B4-BE49-F238E27FC236}">
                <a16:creationId xmlns:a16="http://schemas.microsoft.com/office/drawing/2014/main" id="{1BFB6A93-4F10-43A0-92FD-7F5CD9C3365F}"/>
              </a:ext>
            </a:extLst>
          </p:cNvPr>
          <p:cNvSpPr txBox="1"/>
          <p:nvPr/>
        </p:nvSpPr>
        <p:spPr>
          <a:xfrm>
            <a:off x="8580978" y="4064877"/>
            <a:ext cx="889275" cy="307777"/>
          </a:xfrm>
          <a:prstGeom prst="rect">
            <a:avLst/>
          </a:prstGeom>
          <a:noFill/>
        </p:spPr>
        <p:txBody>
          <a:bodyPr wrap="square" rtlCol="0">
            <a:spAutoFit/>
          </a:bodyPr>
          <a:lstStyle/>
          <a:p>
            <a:r>
              <a:rPr lang="en-US"/>
              <a:t>Nô</a:t>
            </a:r>
            <a:endParaRPr lang="vi-VN"/>
          </a:p>
        </p:txBody>
      </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9" name="Hình ảnh 8">
            <a:extLst>
              <a:ext uri="{FF2B5EF4-FFF2-40B4-BE49-F238E27FC236}">
                <a16:creationId xmlns:a16="http://schemas.microsoft.com/office/drawing/2014/main" id="{7E08C59D-9334-427C-B736-A61E507717B2}"/>
              </a:ext>
            </a:extLst>
          </p:cNvPr>
          <p:cNvPicPr>
            <a:picLocks noChangeAspect="1"/>
          </p:cNvPicPr>
          <p:nvPr/>
        </p:nvPicPr>
        <p:blipFill>
          <a:blip r:embed="rId5"/>
          <a:stretch>
            <a:fillRect/>
          </a:stretch>
        </p:blipFill>
        <p:spPr>
          <a:xfrm>
            <a:off x="2160299" y="3224990"/>
            <a:ext cx="5249111" cy="1261981"/>
          </a:xfrm>
          <a:prstGeom prst="rect">
            <a:avLst/>
          </a:prstGeom>
        </p:spPr>
      </p:pic>
    </p:spTree>
    <p:extLst>
      <p:ext uri="{BB962C8B-B14F-4D97-AF65-F5344CB8AC3E}">
        <p14:creationId xmlns:p14="http://schemas.microsoft.com/office/powerpoint/2010/main" val="2660846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432741" y="135156"/>
            <a:ext cx="441387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Tổng quan chủ đề</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3433487" y="673693"/>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799732" y="1280160"/>
            <a:ext cx="2521701" cy="1434528"/>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2059287" y="1392758"/>
            <a:ext cx="2126083" cy="1169551"/>
          </a:xfrm>
          <a:prstGeom prst="rect">
            <a:avLst/>
          </a:prstGeom>
          <a:noFill/>
        </p:spPr>
        <p:txBody>
          <a:bodyPr wrap="square" rtlCol="0">
            <a:spAutoFit/>
          </a:bodyPr>
          <a:lstStyle/>
          <a:p>
            <a:pPr algn="just"/>
            <a:r>
              <a:rPr lang="en-US"/>
              <a:t>Số tự nhiên được sử dụng để:</a:t>
            </a:r>
          </a:p>
          <a:p>
            <a:pPr marL="285750" indent="-285750" algn="just">
              <a:buFont typeface="Arial" panose="020B0604020202020204" pitchFamily="34" charset="0"/>
              <a:buChar char="•"/>
            </a:pPr>
            <a:r>
              <a:rPr lang="en-US"/>
              <a:t>Điển danh.</a:t>
            </a:r>
          </a:p>
          <a:p>
            <a:pPr marL="285750" indent="-285750" algn="just">
              <a:buFont typeface="Arial" panose="020B0604020202020204" pitchFamily="34" charset="0"/>
              <a:buChar char="•"/>
            </a:pPr>
            <a:r>
              <a:rPr lang="en-US"/>
              <a:t>Đếm số lượng.</a:t>
            </a:r>
          </a:p>
          <a:p>
            <a:pPr marL="285750" indent="-285750" algn="just">
              <a:buFont typeface="Arial" panose="020B0604020202020204" pitchFamily="34" charset="0"/>
              <a:buChar char="•"/>
            </a:pPr>
            <a:r>
              <a:rPr lang="en-US"/>
              <a:t>…</a:t>
            </a:r>
            <a:endParaRPr lang="vi-VN"/>
          </a:p>
        </p:txBody>
      </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5" name="Hình ảnh 24">
            <a:extLst>
              <a:ext uri="{FF2B5EF4-FFF2-40B4-BE49-F238E27FC236}">
                <a16:creationId xmlns:a16="http://schemas.microsoft.com/office/drawing/2014/main" id="{117428A3-AADE-4A3D-8992-9EFB80AB607E}"/>
              </a:ext>
            </a:extLst>
          </p:cNvPr>
          <p:cNvPicPr>
            <a:picLocks noChangeAspect="1"/>
          </p:cNvPicPr>
          <p:nvPr/>
        </p:nvPicPr>
        <p:blipFill>
          <a:blip r:embed="rId4"/>
          <a:stretch>
            <a:fillRect/>
          </a:stretch>
        </p:blipFill>
        <p:spPr>
          <a:xfrm>
            <a:off x="4512288" y="1810324"/>
            <a:ext cx="4306724" cy="2420008"/>
          </a:xfrm>
          <a:prstGeom prst="rect">
            <a:avLst/>
          </a:prstGeom>
        </p:spPr>
      </p:pic>
      <p:pic>
        <p:nvPicPr>
          <p:cNvPr id="26" name="Hình ảnh 25">
            <a:extLst>
              <a:ext uri="{FF2B5EF4-FFF2-40B4-BE49-F238E27FC236}">
                <a16:creationId xmlns:a16="http://schemas.microsoft.com/office/drawing/2014/main" id="{2E3F1B5C-B63B-413F-BA77-B3A04C6E1FB1}"/>
              </a:ext>
            </a:extLst>
          </p:cNvPr>
          <p:cNvPicPr>
            <a:picLocks noChangeAspect="1"/>
          </p:cNvPicPr>
          <p:nvPr/>
        </p:nvPicPr>
        <p:blipFill>
          <a:blip r:embed="rId5"/>
          <a:stretch>
            <a:fillRect/>
          </a:stretch>
        </p:blipFill>
        <p:spPr>
          <a:xfrm>
            <a:off x="6537348" y="2919353"/>
            <a:ext cx="2222245" cy="534269"/>
          </a:xfrm>
          <a:prstGeom prst="rect">
            <a:avLst/>
          </a:prstGeom>
        </p:spPr>
      </p:pic>
    </p:spTree>
    <p:extLst>
      <p:ext uri="{BB962C8B-B14F-4D97-AF65-F5344CB8AC3E}">
        <p14:creationId xmlns:p14="http://schemas.microsoft.com/office/powerpoint/2010/main" val="4259811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grpSp>
        <p:nvGrpSpPr>
          <p:cNvPr id="2" name="Group 1">
            <a:extLst>
              <a:ext uri="{FF2B5EF4-FFF2-40B4-BE49-F238E27FC236}">
                <a16:creationId xmlns:a16="http://schemas.microsoft.com/office/drawing/2014/main" id="{68C1B659-5AB3-44C9-94BF-A5CAF4030987}"/>
              </a:ext>
            </a:extLst>
          </p:cNvPr>
          <p:cNvGrpSpPr/>
          <p:nvPr/>
        </p:nvGrpSpPr>
        <p:grpSpPr>
          <a:xfrm>
            <a:off x="2303118" y="1535180"/>
            <a:ext cx="5866087" cy="2498209"/>
            <a:chOff x="6323332" y="1644669"/>
            <a:chExt cx="2346721" cy="991166"/>
          </a:xfrm>
        </p:grpSpPr>
        <p:pic>
          <p:nvPicPr>
            <p:cNvPr id="81" name="Picture 7">
              <a:extLst>
                <a:ext uri="{FF2B5EF4-FFF2-40B4-BE49-F238E27FC236}">
                  <a16:creationId xmlns:a16="http://schemas.microsoft.com/office/drawing/2014/main" id="{5A0DCB4A-40AB-4F41-91D5-27FA09335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741" y="1976853"/>
              <a:ext cx="817960" cy="404813"/>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a:extLst>
                <a:ext uri="{FF2B5EF4-FFF2-40B4-BE49-F238E27FC236}">
                  <a16:creationId xmlns:a16="http://schemas.microsoft.com/office/drawing/2014/main" id="{CBE8C9C4-8BA1-47A7-9D53-8DFFD175F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644" y="1644669"/>
              <a:ext cx="989409" cy="482204"/>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5">
              <a:extLst>
                <a:ext uri="{FF2B5EF4-FFF2-40B4-BE49-F238E27FC236}">
                  <a16:creationId xmlns:a16="http://schemas.microsoft.com/office/drawing/2014/main" id="{D736E058-1683-4EF2-86C7-C682F070C2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0334"/>
            <a:stretch/>
          </p:blipFill>
          <p:spPr bwMode="auto">
            <a:xfrm>
              <a:off x="6323332" y="2031623"/>
              <a:ext cx="1434703" cy="604212"/>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Google Shape;904;p32">
            <a:extLst>
              <a:ext uri="{FF2B5EF4-FFF2-40B4-BE49-F238E27FC236}">
                <a16:creationId xmlns:a16="http://schemas.microsoft.com/office/drawing/2014/main" id="{8A261E4E-127F-4D13-8CFC-F5ED09FE337A}"/>
              </a:ext>
            </a:extLst>
          </p:cNvPr>
          <p:cNvSpPr txBox="1">
            <a:spLocks noGrp="1"/>
          </p:cNvSpPr>
          <p:nvPr>
            <p:ph type="title"/>
          </p:nvPr>
        </p:nvSpPr>
        <p:spPr>
          <a:xfrm>
            <a:off x="2432741" y="135156"/>
            <a:ext cx="441387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4400"/>
              <a:t>Tổng quan chủ đề</a:t>
            </a:r>
            <a:endParaRPr sz="4400"/>
          </a:p>
        </p:txBody>
      </p:sp>
      <p:grpSp>
        <p:nvGrpSpPr>
          <p:cNvPr id="31" name="Google Shape;914;p32">
            <a:extLst>
              <a:ext uri="{FF2B5EF4-FFF2-40B4-BE49-F238E27FC236}">
                <a16:creationId xmlns:a16="http://schemas.microsoft.com/office/drawing/2014/main" id="{CDE15A72-B613-4A54-87EC-0AD3EADF5A0D}"/>
              </a:ext>
            </a:extLst>
          </p:cNvPr>
          <p:cNvGrpSpPr/>
          <p:nvPr/>
        </p:nvGrpSpPr>
        <p:grpSpPr>
          <a:xfrm flipH="1">
            <a:off x="3433487" y="673693"/>
            <a:ext cx="2808001" cy="207381"/>
            <a:chOff x="4345425" y="2175475"/>
            <a:chExt cx="800750" cy="176025"/>
          </a:xfrm>
        </p:grpSpPr>
        <p:sp>
          <p:nvSpPr>
            <p:cNvPr id="32" name="Google Shape;915;p32">
              <a:extLst>
                <a:ext uri="{FF2B5EF4-FFF2-40B4-BE49-F238E27FC236}">
                  <a16:creationId xmlns:a16="http://schemas.microsoft.com/office/drawing/2014/main" id="{5A60C875-E3FC-4633-975E-0D0B25949E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16;p32">
              <a:extLst>
                <a:ext uri="{FF2B5EF4-FFF2-40B4-BE49-F238E27FC236}">
                  <a16:creationId xmlns:a16="http://schemas.microsoft.com/office/drawing/2014/main" id="{1E68BC44-C399-4B7C-95C9-0E15027DC4F1}"/>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678480" y="1697726"/>
            <a:ext cx="1124623" cy="530164"/>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1938036" y="1810324"/>
            <a:ext cx="693022" cy="307777"/>
          </a:xfrm>
          <a:prstGeom prst="rect">
            <a:avLst/>
          </a:prstGeom>
          <a:noFill/>
        </p:spPr>
        <p:txBody>
          <a:bodyPr wrap="square" rtlCol="0">
            <a:spAutoFit/>
          </a:bodyPr>
          <a:lstStyle/>
          <a:p>
            <a:pPr algn="just"/>
            <a:r>
              <a:rPr lang="en-US" b="1"/>
              <a:t>Why?</a:t>
            </a:r>
            <a:endParaRPr lang="vi-VN" b="1"/>
          </a:p>
        </p:txBody>
      </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 name="Group 2">
            <a:extLst>
              <a:ext uri="{FF2B5EF4-FFF2-40B4-BE49-F238E27FC236}">
                <a16:creationId xmlns:a16="http://schemas.microsoft.com/office/drawing/2014/main" id="{3B82268A-40E6-4CA3-B3C9-1E900948AFF6}"/>
              </a:ext>
            </a:extLst>
          </p:cNvPr>
          <p:cNvGrpSpPr/>
          <p:nvPr/>
        </p:nvGrpSpPr>
        <p:grpSpPr>
          <a:xfrm>
            <a:off x="1757746" y="2868516"/>
            <a:ext cx="2300360" cy="1292604"/>
            <a:chOff x="2206220" y="2049799"/>
            <a:chExt cx="4306724" cy="2420008"/>
          </a:xfrm>
        </p:grpSpPr>
        <p:pic>
          <p:nvPicPr>
            <p:cNvPr id="25" name="Hình ảnh 24">
              <a:extLst>
                <a:ext uri="{FF2B5EF4-FFF2-40B4-BE49-F238E27FC236}">
                  <a16:creationId xmlns:a16="http://schemas.microsoft.com/office/drawing/2014/main" id="{117428A3-AADE-4A3D-8992-9EFB80AB607E}"/>
                </a:ext>
              </a:extLst>
            </p:cNvPr>
            <p:cNvPicPr>
              <a:picLocks noChangeAspect="1"/>
            </p:cNvPicPr>
            <p:nvPr/>
          </p:nvPicPr>
          <p:blipFill>
            <a:blip r:embed="rId7"/>
            <a:stretch>
              <a:fillRect/>
            </a:stretch>
          </p:blipFill>
          <p:spPr>
            <a:xfrm>
              <a:off x="2206220" y="2049799"/>
              <a:ext cx="4306724" cy="2420008"/>
            </a:xfrm>
            <a:prstGeom prst="rect">
              <a:avLst/>
            </a:prstGeom>
          </p:spPr>
        </p:pic>
        <p:pic>
          <p:nvPicPr>
            <p:cNvPr id="26" name="Hình ảnh 25">
              <a:extLst>
                <a:ext uri="{FF2B5EF4-FFF2-40B4-BE49-F238E27FC236}">
                  <a16:creationId xmlns:a16="http://schemas.microsoft.com/office/drawing/2014/main" id="{2E3F1B5C-B63B-413F-BA77-B3A04C6E1FB1}"/>
                </a:ext>
              </a:extLst>
            </p:cNvPr>
            <p:cNvPicPr>
              <a:picLocks noChangeAspect="1"/>
            </p:cNvPicPr>
            <p:nvPr/>
          </p:nvPicPr>
          <p:blipFill>
            <a:blip r:embed="rId8"/>
            <a:stretch>
              <a:fillRect/>
            </a:stretch>
          </p:blipFill>
          <p:spPr>
            <a:xfrm>
              <a:off x="4290699" y="3154618"/>
              <a:ext cx="2222245" cy="534269"/>
            </a:xfrm>
            <a:prstGeom prst="rect">
              <a:avLst/>
            </a:prstGeom>
          </p:spPr>
        </p:pic>
      </p:grpSp>
    </p:spTree>
    <p:extLst>
      <p:ext uri="{BB962C8B-B14F-4D97-AF65-F5344CB8AC3E}">
        <p14:creationId xmlns:p14="http://schemas.microsoft.com/office/powerpoint/2010/main" val="103149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42"/>
          <p:cNvSpPr txBox="1">
            <a:spLocks noGrp="1"/>
          </p:cNvSpPr>
          <p:nvPr>
            <p:ph type="title"/>
          </p:nvPr>
        </p:nvSpPr>
        <p:spPr>
          <a:xfrm>
            <a:off x="4305021" y="66074"/>
            <a:ext cx="1991673" cy="635100"/>
          </a:xfrm>
          <a:prstGeom prst="rect">
            <a:avLst/>
          </a:prstGeom>
        </p:spPr>
        <p:txBody>
          <a:bodyPr spcFirstLastPara="1" wrap="square" lIns="91425" tIns="91425" rIns="91425" bIns="91425" anchor="t" anchorCtr="0">
            <a:noAutofit/>
          </a:bodyPr>
          <a:lstStyle/>
          <a:p>
            <a:r>
              <a:rPr lang="en-US" sz="2400">
                <a:latin typeface="Comic Sans MS" panose="030F0702030302020204" pitchFamily="66" charset="0"/>
              </a:rPr>
              <a:t>Đặt vấn đề</a:t>
            </a:r>
            <a:endParaRPr sz="2400">
              <a:latin typeface="Comic Sans MS" panose="030F0702030302020204" pitchFamily="66" charset="0"/>
            </a:endParaRPr>
          </a:p>
        </p:txBody>
      </p:sp>
      <p:pic>
        <p:nvPicPr>
          <p:cNvPr id="70" name="Hình ảnh 69" descr="Ảnh có chứa văn bản, vẽ, ký hiệu&#10;&#10;Mô tả được tạo tự động">
            <a:extLst>
              <a:ext uri="{FF2B5EF4-FFF2-40B4-BE49-F238E27FC236}">
                <a16:creationId xmlns:a16="http://schemas.microsoft.com/office/drawing/2014/main" id="{FCAD281E-8C42-4E36-A143-083CAF0E8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337" y="70404"/>
            <a:ext cx="1258663" cy="432353"/>
          </a:xfrm>
          <a:prstGeom prst="rect">
            <a:avLst/>
          </a:prstGeom>
        </p:spPr>
      </p:pic>
      <p:grpSp>
        <p:nvGrpSpPr>
          <p:cNvPr id="35" name="Google Shape;914;p32">
            <a:extLst>
              <a:ext uri="{FF2B5EF4-FFF2-40B4-BE49-F238E27FC236}">
                <a16:creationId xmlns:a16="http://schemas.microsoft.com/office/drawing/2014/main" id="{5894EFA5-1D19-4272-8F1E-AF389CC84B2C}"/>
              </a:ext>
            </a:extLst>
          </p:cNvPr>
          <p:cNvGrpSpPr/>
          <p:nvPr/>
        </p:nvGrpSpPr>
        <p:grpSpPr>
          <a:xfrm flipH="1">
            <a:off x="3913784" y="509320"/>
            <a:ext cx="2383432" cy="176025"/>
            <a:chOff x="4345425" y="2175475"/>
            <a:chExt cx="800750" cy="176025"/>
          </a:xfrm>
        </p:grpSpPr>
        <p:sp>
          <p:nvSpPr>
            <p:cNvPr id="36" name="Google Shape;915;p32">
              <a:extLst>
                <a:ext uri="{FF2B5EF4-FFF2-40B4-BE49-F238E27FC236}">
                  <a16:creationId xmlns:a16="http://schemas.microsoft.com/office/drawing/2014/main" id="{D73F9E15-1E92-450F-9022-995D6DCB485A}"/>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sp>
          <p:nvSpPr>
            <p:cNvPr id="37" name="Google Shape;916;p32">
              <a:extLst>
                <a:ext uri="{FF2B5EF4-FFF2-40B4-BE49-F238E27FC236}">
                  <a16:creationId xmlns:a16="http://schemas.microsoft.com/office/drawing/2014/main" id="{74D287CB-8892-4D29-A4D6-37E0027AA9CF}"/>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mj-lt"/>
              </a:endParaRPr>
            </a:p>
          </p:txBody>
        </p:sp>
      </p:grpSp>
      <p:sp>
        <p:nvSpPr>
          <p:cNvPr id="100" name="TextBox 99">
            <a:extLst>
              <a:ext uri="{FF2B5EF4-FFF2-40B4-BE49-F238E27FC236}">
                <a16:creationId xmlns:a16="http://schemas.microsoft.com/office/drawing/2014/main" id="{67742DCF-EF3F-49D2-9469-A6BE97E9AB0B}"/>
              </a:ext>
            </a:extLst>
          </p:cNvPr>
          <p:cNvSpPr txBox="1"/>
          <p:nvPr/>
        </p:nvSpPr>
        <p:spPr>
          <a:xfrm>
            <a:off x="396029" y="536545"/>
            <a:ext cx="8671451" cy="1077218"/>
          </a:xfrm>
          <a:prstGeom prst="rect">
            <a:avLst/>
          </a:prstGeom>
          <a:noFill/>
        </p:spPr>
        <p:txBody>
          <a:bodyPr wrap="square" rtlCol="0">
            <a:spAutoFit/>
          </a:bodyPr>
          <a:lstStyle/>
          <a:p>
            <a:r>
              <a:rPr lang="vi-VN" sz="1600" dirty="0">
                <a:solidFill>
                  <a:srgbClr val="FF0000"/>
                </a:solidFill>
                <a:latin typeface="+mj-lt"/>
              </a:rPr>
              <a:t>Bài toán mở đầu:</a:t>
            </a:r>
          </a:p>
          <a:p>
            <a:r>
              <a:rPr lang="vi-VN" sz="1600" dirty="0">
                <a:solidFill>
                  <a:srgbClr val="FF0000"/>
                </a:solidFill>
                <a:latin typeface="+mj-lt"/>
              </a:rPr>
              <a:t>Trên một thửa đất hình chữ nhật có chiều dài là 32m, chiều rộng là 24m người ta định làm một vườn cây cảnh có con đường đi xung quanh ( Hình vẽ). </a:t>
            </a:r>
          </a:p>
          <a:p>
            <a:r>
              <a:rPr lang="vi-VN" sz="1600" dirty="0">
                <a:solidFill>
                  <a:srgbClr val="FF0000"/>
                </a:solidFill>
                <a:latin typeface="+mj-lt"/>
              </a:rPr>
              <a:t>Hỏi bề rộng của mặt đường là bao nhiêu để diện tích phần đất còn lại là 560m</a:t>
            </a:r>
            <a:r>
              <a:rPr lang="vi-VN" sz="1600" baseline="30000" dirty="0">
                <a:solidFill>
                  <a:srgbClr val="FF0000"/>
                </a:solidFill>
                <a:latin typeface="+mj-lt"/>
              </a:rPr>
              <a:t>2</a:t>
            </a:r>
            <a:r>
              <a:rPr lang="vi-VN" sz="1600" dirty="0">
                <a:solidFill>
                  <a:srgbClr val="FF0000"/>
                </a:solidFill>
                <a:latin typeface="+mj-lt"/>
              </a:rPr>
              <a:t> </a:t>
            </a:r>
          </a:p>
        </p:txBody>
      </p:sp>
      <p:grpSp>
        <p:nvGrpSpPr>
          <p:cNvPr id="104" name="Group 4">
            <a:extLst>
              <a:ext uri="{FF2B5EF4-FFF2-40B4-BE49-F238E27FC236}">
                <a16:creationId xmlns:a16="http://schemas.microsoft.com/office/drawing/2014/main" id="{4B53A666-F51E-4224-A221-7F9DCB67A60E}"/>
              </a:ext>
            </a:extLst>
          </p:cNvPr>
          <p:cNvGrpSpPr>
            <a:grpSpLocks/>
          </p:cNvGrpSpPr>
          <p:nvPr/>
        </p:nvGrpSpPr>
        <p:grpSpPr bwMode="auto">
          <a:xfrm>
            <a:off x="4992643" y="1559441"/>
            <a:ext cx="3104798" cy="1764506"/>
            <a:chOff x="-116" y="774"/>
            <a:chExt cx="2708" cy="1482"/>
          </a:xfrm>
        </p:grpSpPr>
        <p:grpSp>
          <p:nvGrpSpPr>
            <p:cNvPr id="105" name="Group 5">
              <a:extLst>
                <a:ext uri="{FF2B5EF4-FFF2-40B4-BE49-F238E27FC236}">
                  <a16:creationId xmlns:a16="http://schemas.microsoft.com/office/drawing/2014/main" id="{6E4C63B3-F28B-4543-8BC4-BAB047B14558}"/>
                </a:ext>
              </a:extLst>
            </p:cNvPr>
            <p:cNvGrpSpPr>
              <a:grpSpLocks/>
            </p:cNvGrpSpPr>
            <p:nvPr/>
          </p:nvGrpSpPr>
          <p:grpSpPr bwMode="auto">
            <a:xfrm>
              <a:off x="-116" y="774"/>
              <a:ext cx="2708" cy="1482"/>
              <a:chOff x="508" y="774"/>
              <a:chExt cx="2708" cy="1482"/>
            </a:xfrm>
          </p:grpSpPr>
          <p:sp>
            <p:nvSpPr>
              <p:cNvPr id="107" name="Rectangle 6">
                <a:extLst>
                  <a:ext uri="{FF2B5EF4-FFF2-40B4-BE49-F238E27FC236}">
                    <a16:creationId xmlns:a16="http://schemas.microsoft.com/office/drawing/2014/main" id="{B75CB06E-B7BC-4E13-96A5-F835B19EFEBA}"/>
                  </a:ext>
                </a:extLst>
              </p:cNvPr>
              <p:cNvSpPr>
                <a:spLocks noChangeArrowheads="1"/>
              </p:cNvSpPr>
              <p:nvPr/>
            </p:nvSpPr>
            <p:spPr bwMode="auto">
              <a:xfrm>
                <a:off x="1056" y="1152"/>
                <a:ext cx="2160" cy="1104"/>
              </a:xfrm>
              <a:prstGeom prst="rect">
                <a:avLst/>
              </a:prstGeom>
              <a:noFill/>
              <a:ln w="28575">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600">
                  <a:solidFill>
                    <a:schemeClr val="bg2"/>
                  </a:solidFill>
                  <a:latin typeface="+mj-lt"/>
                </a:endParaRPr>
              </a:p>
            </p:txBody>
          </p:sp>
          <p:sp>
            <p:nvSpPr>
              <p:cNvPr id="108" name="Rectangle 7">
                <a:extLst>
                  <a:ext uri="{FF2B5EF4-FFF2-40B4-BE49-F238E27FC236}">
                    <a16:creationId xmlns:a16="http://schemas.microsoft.com/office/drawing/2014/main" id="{D6CF7922-1688-4192-AB61-AA536DF3CC8E}"/>
                  </a:ext>
                </a:extLst>
              </p:cNvPr>
              <p:cNvSpPr>
                <a:spLocks noChangeArrowheads="1"/>
              </p:cNvSpPr>
              <p:nvPr/>
            </p:nvSpPr>
            <p:spPr bwMode="auto">
              <a:xfrm>
                <a:off x="1296" y="1392"/>
                <a:ext cx="1680" cy="624"/>
              </a:xfrm>
              <a:prstGeom prst="rect">
                <a:avLst/>
              </a:prstGeom>
              <a:noFill/>
              <a:ln w="38100">
                <a:solidFill>
                  <a:schemeClr val="bg2"/>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endParaRPr lang="en-US" altLang="en-US" sz="1600">
                  <a:solidFill>
                    <a:schemeClr val="bg2"/>
                  </a:solidFill>
                  <a:latin typeface="+mj-lt"/>
                </a:endParaRPr>
              </a:p>
            </p:txBody>
          </p:sp>
          <p:sp>
            <p:nvSpPr>
              <p:cNvPr id="109" name="Line 8">
                <a:extLst>
                  <a:ext uri="{FF2B5EF4-FFF2-40B4-BE49-F238E27FC236}">
                    <a16:creationId xmlns:a16="http://schemas.microsoft.com/office/drawing/2014/main" id="{583A95A3-C36B-49DF-91F9-304DDC88ACBB}"/>
                  </a:ext>
                </a:extLst>
              </p:cNvPr>
              <p:cNvSpPr>
                <a:spLocks noChangeShapeType="1"/>
              </p:cNvSpPr>
              <p:nvPr/>
            </p:nvSpPr>
            <p:spPr bwMode="auto">
              <a:xfrm>
                <a:off x="2119" y="1152"/>
                <a:ext cx="0" cy="240"/>
              </a:xfrm>
              <a:prstGeom prst="line">
                <a:avLst/>
              </a:prstGeom>
              <a:noFill/>
              <a:ln w="285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0" name="Line 9">
                <a:extLst>
                  <a:ext uri="{FF2B5EF4-FFF2-40B4-BE49-F238E27FC236}">
                    <a16:creationId xmlns:a16="http://schemas.microsoft.com/office/drawing/2014/main" id="{56E6287A-872E-4A98-BE67-693B4724028A}"/>
                  </a:ext>
                </a:extLst>
              </p:cNvPr>
              <p:cNvSpPr>
                <a:spLocks noChangeShapeType="1"/>
              </p:cNvSpPr>
              <p:nvPr/>
            </p:nvSpPr>
            <p:spPr bwMode="auto">
              <a:xfrm>
                <a:off x="1056" y="1728"/>
                <a:ext cx="240" cy="0"/>
              </a:xfrm>
              <a:prstGeom prst="line">
                <a:avLst/>
              </a:prstGeom>
              <a:noFill/>
              <a:ln w="952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1" name="Line 10">
                <a:extLst>
                  <a:ext uri="{FF2B5EF4-FFF2-40B4-BE49-F238E27FC236}">
                    <a16:creationId xmlns:a16="http://schemas.microsoft.com/office/drawing/2014/main" id="{09002531-BCA7-43FD-8FB7-E165FDB590F9}"/>
                  </a:ext>
                </a:extLst>
              </p:cNvPr>
              <p:cNvSpPr>
                <a:spLocks noChangeShapeType="1"/>
              </p:cNvSpPr>
              <p:nvPr/>
            </p:nvSpPr>
            <p:spPr bwMode="auto">
              <a:xfrm flipV="1">
                <a:off x="2976" y="1728"/>
                <a:ext cx="240" cy="0"/>
              </a:xfrm>
              <a:prstGeom prst="line">
                <a:avLst/>
              </a:prstGeom>
              <a:noFill/>
              <a:ln w="285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2" name="Line 11">
                <a:extLst>
                  <a:ext uri="{FF2B5EF4-FFF2-40B4-BE49-F238E27FC236}">
                    <a16:creationId xmlns:a16="http://schemas.microsoft.com/office/drawing/2014/main" id="{BCC4D167-2C9B-40E5-B47F-46623EA8EE3F}"/>
                  </a:ext>
                </a:extLst>
              </p:cNvPr>
              <p:cNvSpPr>
                <a:spLocks noChangeShapeType="1"/>
              </p:cNvSpPr>
              <p:nvPr/>
            </p:nvSpPr>
            <p:spPr bwMode="auto">
              <a:xfrm>
                <a:off x="2119" y="2016"/>
                <a:ext cx="0" cy="240"/>
              </a:xfrm>
              <a:prstGeom prst="line">
                <a:avLst/>
              </a:prstGeom>
              <a:noFill/>
              <a:ln w="285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grpSp>
            <p:nvGrpSpPr>
              <p:cNvPr id="113" name="Group 12">
                <a:extLst>
                  <a:ext uri="{FF2B5EF4-FFF2-40B4-BE49-F238E27FC236}">
                    <a16:creationId xmlns:a16="http://schemas.microsoft.com/office/drawing/2014/main" id="{2A07AAF9-C5BE-4E95-B292-2F8CF0DF69ED}"/>
                  </a:ext>
                </a:extLst>
              </p:cNvPr>
              <p:cNvGrpSpPr>
                <a:grpSpLocks/>
              </p:cNvGrpSpPr>
              <p:nvPr/>
            </p:nvGrpSpPr>
            <p:grpSpPr bwMode="auto">
              <a:xfrm>
                <a:off x="1056" y="774"/>
                <a:ext cx="2160" cy="330"/>
                <a:chOff x="1632" y="2070"/>
                <a:chExt cx="2160" cy="330"/>
              </a:xfrm>
            </p:grpSpPr>
            <p:grpSp>
              <p:nvGrpSpPr>
                <p:cNvPr id="119" name="Group 13">
                  <a:extLst>
                    <a:ext uri="{FF2B5EF4-FFF2-40B4-BE49-F238E27FC236}">
                      <a16:creationId xmlns:a16="http://schemas.microsoft.com/office/drawing/2014/main" id="{297223AC-2D08-4913-AC0C-0C6A91A35BF7}"/>
                    </a:ext>
                  </a:extLst>
                </p:cNvPr>
                <p:cNvGrpSpPr>
                  <a:grpSpLocks/>
                </p:cNvGrpSpPr>
                <p:nvPr/>
              </p:nvGrpSpPr>
              <p:grpSpPr bwMode="auto">
                <a:xfrm>
                  <a:off x="1632" y="2304"/>
                  <a:ext cx="2160" cy="96"/>
                  <a:chOff x="1632" y="2304"/>
                  <a:chExt cx="2160" cy="96"/>
                </a:xfrm>
              </p:grpSpPr>
              <p:sp>
                <p:nvSpPr>
                  <p:cNvPr id="121" name="Line 14">
                    <a:extLst>
                      <a:ext uri="{FF2B5EF4-FFF2-40B4-BE49-F238E27FC236}">
                        <a16:creationId xmlns:a16="http://schemas.microsoft.com/office/drawing/2014/main" id="{C19B7AF3-CD4F-42F6-8B19-C327D5E77744}"/>
                      </a:ext>
                    </a:extLst>
                  </p:cNvPr>
                  <p:cNvSpPr>
                    <a:spLocks noChangeShapeType="1"/>
                  </p:cNvSpPr>
                  <p:nvPr/>
                </p:nvSpPr>
                <p:spPr bwMode="auto">
                  <a:xfrm>
                    <a:off x="1632" y="2352"/>
                    <a:ext cx="2160" cy="0"/>
                  </a:xfrm>
                  <a:prstGeom prst="line">
                    <a:avLst/>
                  </a:prstGeom>
                  <a:noFill/>
                  <a:ln w="285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22" name="Line 15">
                    <a:extLst>
                      <a:ext uri="{FF2B5EF4-FFF2-40B4-BE49-F238E27FC236}">
                        <a16:creationId xmlns:a16="http://schemas.microsoft.com/office/drawing/2014/main" id="{BDF711B2-91B9-4300-9B85-1D00191280F1}"/>
                      </a:ext>
                    </a:extLst>
                  </p:cNvPr>
                  <p:cNvSpPr>
                    <a:spLocks noChangeShapeType="1"/>
                  </p:cNvSpPr>
                  <p:nvPr/>
                </p:nvSpPr>
                <p:spPr bwMode="auto">
                  <a:xfrm>
                    <a:off x="1632" y="2304"/>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23" name="Line 16">
                    <a:extLst>
                      <a:ext uri="{FF2B5EF4-FFF2-40B4-BE49-F238E27FC236}">
                        <a16:creationId xmlns:a16="http://schemas.microsoft.com/office/drawing/2014/main" id="{03AA1AC9-4ED4-4D40-9A63-0F517E2F22E8}"/>
                      </a:ext>
                    </a:extLst>
                  </p:cNvPr>
                  <p:cNvSpPr>
                    <a:spLocks noChangeShapeType="1"/>
                  </p:cNvSpPr>
                  <p:nvPr/>
                </p:nvSpPr>
                <p:spPr bwMode="auto">
                  <a:xfrm>
                    <a:off x="3792" y="2304"/>
                    <a:ext cx="0" cy="96"/>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grpSp>
            <p:sp>
              <p:nvSpPr>
                <p:cNvPr id="120" name="Text Box 17">
                  <a:extLst>
                    <a:ext uri="{FF2B5EF4-FFF2-40B4-BE49-F238E27FC236}">
                      <a16:creationId xmlns:a16="http://schemas.microsoft.com/office/drawing/2014/main" id="{B14AC7B2-FEA8-4675-A511-DAA357EDE44E}"/>
                    </a:ext>
                  </a:extLst>
                </p:cNvPr>
                <p:cNvSpPr txBox="1">
                  <a:spLocks noChangeArrowheads="1"/>
                </p:cNvSpPr>
                <p:nvPr/>
              </p:nvSpPr>
              <p:spPr bwMode="auto">
                <a:xfrm>
                  <a:off x="2514" y="2070"/>
                  <a:ext cx="587" cy="2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1600" b="1" dirty="0">
                      <a:solidFill>
                        <a:schemeClr val="bg2"/>
                      </a:solidFill>
                      <a:latin typeface="+mj-lt"/>
                    </a:rPr>
                    <a:t>32m</a:t>
                  </a:r>
                </a:p>
              </p:txBody>
            </p:sp>
          </p:grpSp>
          <p:grpSp>
            <p:nvGrpSpPr>
              <p:cNvPr id="114" name="Group 18">
                <a:extLst>
                  <a:ext uri="{FF2B5EF4-FFF2-40B4-BE49-F238E27FC236}">
                    <a16:creationId xmlns:a16="http://schemas.microsoft.com/office/drawing/2014/main" id="{8CE53F55-EBAC-4DE1-BA4B-9B126380E049}"/>
                  </a:ext>
                </a:extLst>
              </p:cNvPr>
              <p:cNvGrpSpPr>
                <a:grpSpLocks/>
              </p:cNvGrpSpPr>
              <p:nvPr/>
            </p:nvGrpSpPr>
            <p:grpSpPr bwMode="auto">
              <a:xfrm>
                <a:off x="508" y="1152"/>
                <a:ext cx="548" cy="1104"/>
                <a:chOff x="1084" y="2496"/>
                <a:chExt cx="548" cy="1104"/>
              </a:xfrm>
            </p:grpSpPr>
            <p:sp>
              <p:nvSpPr>
                <p:cNvPr id="115" name="Line 19">
                  <a:extLst>
                    <a:ext uri="{FF2B5EF4-FFF2-40B4-BE49-F238E27FC236}">
                      <a16:creationId xmlns:a16="http://schemas.microsoft.com/office/drawing/2014/main" id="{264AD87B-42C5-42B4-B048-2AC06AF11F8A}"/>
                    </a:ext>
                  </a:extLst>
                </p:cNvPr>
                <p:cNvSpPr>
                  <a:spLocks noChangeShapeType="1"/>
                </p:cNvSpPr>
                <p:nvPr/>
              </p:nvSpPr>
              <p:spPr bwMode="auto">
                <a:xfrm>
                  <a:off x="1536" y="2496"/>
                  <a:ext cx="0" cy="1104"/>
                </a:xfrm>
                <a:prstGeom prst="line">
                  <a:avLst/>
                </a:prstGeom>
                <a:noFill/>
                <a:ln w="28575">
                  <a:solidFill>
                    <a:schemeClr val="bg2"/>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6" name="Line 20">
                  <a:extLst>
                    <a:ext uri="{FF2B5EF4-FFF2-40B4-BE49-F238E27FC236}">
                      <a16:creationId xmlns:a16="http://schemas.microsoft.com/office/drawing/2014/main" id="{75F09892-9AFA-451A-99F0-77965ABB6ABA}"/>
                    </a:ext>
                  </a:extLst>
                </p:cNvPr>
                <p:cNvSpPr>
                  <a:spLocks noChangeShapeType="1"/>
                </p:cNvSpPr>
                <p:nvPr/>
              </p:nvSpPr>
              <p:spPr bwMode="auto">
                <a:xfrm>
                  <a:off x="1488" y="2496"/>
                  <a:ext cx="9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7" name="Line 21">
                  <a:extLst>
                    <a:ext uri="{FF2B5EF4-FFF2-40B4-BE49-F238E27FC236}">
                      <a16:creationId xmlns:a16="http://schemas.microsoft.com/office/drawing/2014/main" id="{228378A5-BE95-43C9-B0F4-90721DB56362}"/>
                    </a:ext>
                  </a:extLst>
                </p:cNvPr>
                <p:cNvSpPr>
                  <a:spLocks noChangeShapeType="1"/>
                </p:cNvSpPr>
                <p:nvPr/>
              </p:nvSpPr>
              <p:spPr bwMode="auto">
                <a:xfrm>
                  <a:off x="1488" y="3600"/>
                  <a:ext cx="96"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sz="1000">
                    <a:solidFill>
                      <a:schemeClr val="bg2"/>
                    </a:solidFill>
                    <a:latin typeface="+mj-lt"/>
                  </a:endParaRPr>
                </a:p>
              </p:txBody>
            </p:sp>
            <p:sp>
              <p:nvSpPr>
                <p:cNvPr id="118" name="Text Box 22">
                  <a:extLst>
                    <a:ext uri="{FF2B5EF4-FFF2-40B4-BE49-F238E27FC236}">
                      <a16:creationId xmlns:a16="http://schemas.microsoft.com/office/drawing/2014/main" id="{5D54A612-7A74-4C52-9D1C-924C85F4D108}"/>
                    </a:ext>
                  </a:extLst>
                </p:cNvPr>
                <p:cNvSpPr txBox="1">
                  <a:spLocks noChangeArrowheads="1"/>
                </p:cNvSpPr>
                <p:nvPr/>
              </p:nvSpPr>
              <p:spPr bwMode="auto">
                <a:xfrm>
                  <a:off x="1084" y="2908"/>
                  <a:ext cx="548" cy="2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r>
                    <a:rPr lang="en-US" altLang="en-US" sz="1600" b="1" dirty="0">
                      <a:solidFill>
                        <a:schemeClr val="bg2"/>
                      </a:solidFill>
                      <a:latin typeface="+mj-lt"/>
                    </a:rPr>
                    <a:t>24m</a:t>
                  </a:r>
                </a:p>
              </p:txBody>
            </p:sp>
          </p:grpSp>
        </p:grpSp>
        <p:sp>
          <p:nvSpPr>
            <p:cNvPr id="106" name="Text Box 23">
              <a:extLst>
                <a:ext uri="{FF2B5EF4-FFF2-40B4-BE49-F238E27FC236}">
                  <a16:creationId xmlns:a16="http://schemas.microsoft.com/office/drawing/2014/main" id="{72048D4E-F7AF-4889-BB32-BC2272C81F22}"/>
                </a:ext>
              </a:extLst>
            </p:cNvPr>
            <p:cNvSpPr txBox="1">
              <a:spLocks noChangeArrowheads="1"/>
            </p:cNvSpPr>
            <p:nvPr/>
          </p:nvSpPr>
          <p:spPr bwMode="auto">
            <a:xfrm>
              <a:off x="1176" y="1564"/>
              <a:ext cx="864" cy="34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000" dirty="0">
                  <a:solidFill>
                    <a:schemeClr val="bg2"/>
                  </a:solidFill>
                  <a:latin typeface="+mj-lt"/>
                </a:rPr>
                <a:t>560m</a:t>
              </a:r>
              <a:r>
                <a:rPr lang="en-US" altLang="en-US" sz="2000" baseline="30000" dirty="0">
                  <a:solidFill>
                    <a:schemeClr val="bg2"/>
                  </a:solidFill>
                  <a:latin typeface="+mj-lt"/>
                </a:rPr>
                <a:t>2</a:t>
              </a:r>
            </a:p>
          </p:txBody>
        </p:sp>
      </p:grpSp>
      <p:sp>
        <p:nvSpPr>
          <p:cNvPr id="124" name="TextBox 123">
            <a:extLst>
              <a:ext uri="{FF2B5EF4-FFF2-40B4-BE49-F238E27FC236}">
                <a16:creationId xmlns:a16="http://schemas.microsoft.com/office/drawing/2014/main" id="{2BA263F2-FB95-45AF-940E-B9866C9F0E2A}"/>
              </a:ext>
            </a:extLst>
          </p:cNvPr>
          <p:cNvSpPr txBox="1"/>
          <p:nvPr/>
        </p:nvSpPr>
        <p:spPr>
          <a:xfrm>
            <a:off x="396029" y="1647551"/>
            <a:ext cx="5076559" cy="338554"/>
          </a:xfrm>
          <a:prstGeom prst="rect">
            <a:avLst/>
          </a:prstGeom>
          <a:noFill/>
        </p:spPr>
        <p:txBody>
          <a:bodyPr wrap="square" rtlCol="0">
            <a:spAutoFit/>
          </a:bodyPr>
          <a:lstStyle/>
          <a:p>
            <a:r>
              <a:rPr lang="vi-VN" sz="1600" b="1" dirty="0">
                <a:solidFill>
                  <a:schemeClr val="bg2"/>
                </a:solidFill>
                <a:latin typeface="+mj-lt"/>
              </a:rPr>
              <a:t>* Gọi bề rộng của mặt đường là x (m) ( 0 &lt; 2x &lt; 24) </a:t>
            </a:r>
          </a:p>
        </p:txBody>
      </p:sp>
      <p:sp>
        <p:nvSpPr>
          <p:cNvPr id="125" name="TextBox 124">
            <a:extLst>
              <a:ext uri="{FF2B5EF4-FFF2-40B4-BE49-F238E27FC236}">
                <a16:creationId xmlns:a16="http://schemas.microsoft.com/office/drawing/2014/main" id="{4E295D52-0A73-4AB7-96D0-1F5B8F7D8088}"/>
              </a:ext>
            </a:extLst>
          </p:cNvPr>
          <p:cNvSpPr txBox="1"/>
          <p:nvPr/>
        </p:nvSpPr>
        <p:spPr>
          <a:xfrm>
            <a:off x="7844245" y="2361862"/>
            <a:ext cx="288036" cy="338554"/>
          </a:xfrm>
          <a:prstGeom prst="rect">
            <a:avLst/>
          </a:prstGeom>
          <a:noFill/>
        </p:spPr>
        <p:txBody>
          <a:bodyPr wrap="square" rtlCol="0">
            <a:spAutoFit/>
          </a:bodyPr>
          <a:lstStyle/>
          <a:p>
            <a:r>
              <a:rPr lang="vi-VN" sz="1600" b="1" dirty="0">
                <a:solidFill>
                  <a:schemeClr val="bg2"/>
                </a:solidFill>
                <a:latin typeface="+mj-lt"/>
              </a:rPr>
              <a:t>x</a:t>
            </a:r>
            <a:endParaRPr lang="en-US" sz="1600" b="1" dirty="0">
              <a:solidFill>
                <a:schemeClr val="bg2"/>
              </a:solidFill>
              <a:latin typeface="+mj-lt"/>
            </a:endParaRPr>
          </a:p>
        </p:txBody>
      </p:sp>
      <p:sp>
        <p:nvSpPr>
          <p:cNvPr id="126" name="TextBox 125">
            <a:extLst>
              <a:ext uri="{FF2B5EF4-FFF2-40B4-BE49-F238E27FC236}">
                <a16:creationId xmlns:a16="http://schemas.microsoft.com/office/drawing/2014/main" id="{DE93EAA2-B3FA-4556-AC9D-0516C3D74675}"/>
              </a:ext>
            </a:extLst>
          </p:cNvPr>
          <p:cNvSpPr txBox="1"/>
          <p:nvPr/>
        </p:nvSpPr>
        <p:spPr>
          <a:xfrm>
            <a:off x="5642912" y="2661699"/>
            <a:ext cx="288036" cy="338554"/>
          </a:xfrm>
          <a:prstGeom prst="rect">
            <a:avLst/>
          </a:prstGeom>
          <a:noFill/>
        </p:spPr>
        <p:txBody>
          <a:bodyPr wrap="square" rtlCol="0">
            <a:spAutoFit/>
          </a:bodyPr>
          <a:lstStyle/>
          <a:p>
            <a:r>
              <a:rPr lang="vi-VN" sz="1600" b="1" dirty="0">
                <a:solidFill>
                  <a:schemeClr val="bg2"/>
                </a:solidFill>
                <a:latin typeface="+mj-lt"/>
              </a:rPr>
              <a:t>x</a:t>
            </a:r>
            <a:endParaRPr lang="en-US" sz="1600" b="1" dirty="0">
              <a:solidFill>
                <a:schemeClr val="bg2"/>
              </a:solidFill>
              <a:latin typeface="+mj-lt"/>
            </a:endParaRPr>
          </a:p>
        </p:txBody>
      </p:sp>
      <p:sp>
        <p:nvSpPr>
          <p:cNvPr id="127" name="TextBox 126">
            <a:extLst>
              <a:ext uri="{FF2B5EF4-FFF2-40B4-BE49-F238E27FC236}">
                <a16:creationId xmlns:a16="http://schemas.microsoft.com/office/drawing/2014/main" id="{EF10EC93-2B40-4EFD-9447-149CFBBD5347}"/>
              </a:ext>
            </a:extLst>
          </p:cNvPr>
          <p:cNvSpPr txBox="1"/>
          <p:nvPr/>
        </p:nvSpPr>
        <p:spPr>
          <a:xfrm>
            <a:off x="6551663" y="2979372"/>
            <a:ext cx="288036" cy="338554"/>
          </a:xfrm>
          <a:prstGeom prst="rect">
            <a:avLst/>
          </a:prstGeom>
          <a:noFill/>
        </p:spPr>
        <p:txBody>
          <a:bodyPr wrap="square" rtlCol="0">
            <a:spAutoFit/>
          </a:bodyPr>
          <a:lstStyle/>
          <a:p>
            <a:r>
              <a:rPr lang="vi-VN" sz="1600" b="1" dirty="0">
                <a:solidFill>
                  <a:schemeClr val="bg2"/>
                </a:solidFill>
                <a:latin typeface="+mj-lt"/>
              </a:rPr>
              <a:t>x</a:t>
            </a:r>
            <a:endParaRPr lang="en-US" sz="1600" b="1" dirty="0">
              <a:solidFill>
                <a:schemeClr val="bg2"/>
              </a:solidFill>
              <a:latin typeface="+mj-lt"/>
            </a:endParaRPr>
          </a:p>
        </p:txBody>
      </p:sp>
      <p:sp>
        <p:nvSpPr>
          <p:cNvPr id="128" name="TextBox 127">
            <a:extLst>
              <a:ext uri="{FF2B5EF4-FFF2-40B4-BE49-F238E27FC236}">
                <a16:creationId xmlns:a16="http://schemas.microsoft.com/office/drawing/2014/main" id="{E49729AB-002B-4E69-B426-660289D3FC6E}"/>
              </a:ext>
            </a:extLst>
          </p:cNvPr>
          <p:cNvSpPr txBox="1"/>
          <p:nvPr/>
        </p:nvSpPr>
        <p:spPr>
          <a:xfrm>
            <a:off x="6571154" y="1969216"/>
            <a:ext cx="288036" cy="338554"/>
          </a:xfrm>
          <a:prstGeom prst="rect">
            <a:avLst/>
          </a:prstGeom>
          <a:noFill/>
        </p:spPr>
        <p:txBody>
          <a:bodyPr wrap="square" rtlCol="0">
            <a:spAutoFit/>
          </a:bodyPr>
          <a:lstStyle/>
          <a:p>
            <a:r>
              <a:rPr lang="vi-VN" sz="1600" b="1" dirty="0">
                <a:solidFill>
                  <a:schemeClr val="bg2"/>
                </a:solidFill>
                <a:latin typeface="+mj-lt"/>
              </a:rPr>
              <a:t>x</a:t>
            </a:r>
            <a:endParaRPr lang="en-US" sz="1600" b="1" dirty="0">
              <a:solidFill>
                <a:schemeClr val="bg2"/>
              </a:solidFill>
              <a:latin typeface="+mj-lt"/>
            </a:endParaRPr>
          </a:p>
        </p:txBody>
      </p:sp>
      <p:sp>
        <p:nvSpPr>
          <p:cNvPr id="129" name="TextBox 128">
            <a:extLst>
              <a:ext uri="{FF2B5EF4-FFF2-40B4-BE49-F238E27FC236}">
                <a16:creationId xmlns:a16="http://schemas.microsoft.com/office/drawing/2014/main" id="{1C17DB07-0050-49ED-B942-F1215A5A63DC}"/>
              </a:ext>
            </a:extLst>
          </p:cNvPr>
          <p:cNvSpPr txBox="1"/>
          <p:nvPr/>
        </p:nvSpPr>
        <p:spPr>
          <a:xfrm>
            <a:off x="396029" y="2045959"/>
            <a:ext cx="4340828" cy="338554"/>
          </a:xfrm>
          <a:prstGeom prst="rect">
            <a:avLst/>
          </a:prstGeom>
          <a:noFill/>
        </p:spPr>
        <p:txBody>
          <a:bodyPr wrap="square" rtlCol="0">
            <a:spAutoFit/>
          </a:bodyPr>
          <a:lstStyle/>
          <a:p>
            <a:r>
              <a:rPr lang="vi-VN" sz="1600" b="1" dirty="0">
                <a:solidFill>
                  <a:schemeClr val="bg2"/>
                </a:solidFill>
                <a:latin typeface="+mj-lt"/>
              </a:rPr>
              <a:t>* Phần đất còn lại của hình chữ nhật </a:t>
            </a:r>
            <a:r>
              <a:rPr lang="vi-VN" sz="1600" b="1">
                <a:solidFill>
                  <a:schemeClr val="bg2"/>
                </a:solidFill>
                <a:latin typeface="+mj-lt"/>
              </a:rPr>
              <a:t>có:</a:t>
            </a:r>
            <a:endParaRPr lang="vi-VN" sz="1600" b="1" dirty="0">
              <a:solidFill>
                <a:schemeClr val="bg2"/>
              </a:solidFill>
              <a:latin typeface="+mj-lt"/>
            </a:endParaRPr>
          </a:p>
        </p:txBody>
      </p:sp>
      <p:sp>
        <p:nvSpPr>
          <p:cNvPr id="130" name="TextBox 129">
            <a:extLst>
              <a:ext uri="{FF2B5EF4-FFF2-40B4-BE49-F238E27FC236}">
                <a16:creationId xmlns:a16="http://schemas.microsoft.com/office/drawing/2014/main" id="{115DC3FC-4F4C-481D-A4E7-407EE62F9423}"/>
              </a:ext>
            </a:extLst>
          </p:cNvPr>
          <p:cNvSpPr txBox="1"/>
          <p:nvPr/>
        </p:nvSpPr>
        <p:spPr>
          <a:xfrm>
            <a:off x="1111801" y="2460172"/>
            <a:ext cx="3160823" cy="338554"/>
          </a:xfrm>
          <a:prstGeom prst="rect">
            <a:avLst/>
          </a:prstGeom>
          <a:noFill/>
        </p:spPr>
        <p:txBody>
          <a:bodyPr wrap="square" rtlCol="0">
            <a:spAutoFit/>
          </a:bodyPr>
          <a:lstStyle/>
          <a:p>
            <a:r>
              <a:rPr lang="vi-VN" sz="1600" b="1" dirty="0">
                <a:solidFill>
                  <a:schemeClr val="bg2"/>
                </a:solidFill>
                <a:latin typeface="+mj-lt"/>
              </a:rPr>
              <a:t>-  Chiều dài là 32 – 2x (m) </a:t>
            </a:r>
            <a:endParaRPr lang="en-US" sz="1600" b="1" dirty="0">
              <a:solidFill>
                <a:schemeClr val="bg2"/>
              </a:solidFill>
              <a:latin typeface="+mj-lt"/>
            </a:endParaRPr>
          </a:p>
        </p:txBody>
      </p:sp>
      <p:sp>
        <p:nvSpPr>
          <p:cNvPr id="131" name="TextBox 130">
            <a:extLst>
              <a:ext uri="{FF2B5EF4-FFF2-40B4-BE49-F238E27FC236}">
                <a16:creationId xmlns:a16="http://schemas.microsoft.com/office/drawing/2014/main" id="{CB6EF21E-8935-4827-B663-8503F86CCBFA}"/>
              </a:ext>
            </a:extLst>
          </p:cNvPr>
          <p:cNvSpPr txBox="1"/>
          <p:nvPr/>
        </p:nvSpPr>
        <p:spPr>
          <a:xfrm>
            <a:off x="1111801" y="2866955"/>
            <a:ext cx="3160823" cy="338554"/>
          </a:xfrm>
          <a:prstGeom prst="rect">
            <a:avLst/>
          </a:prstGeom>
          <a:noFill/>
        </p:spPr>
        <p:txBody>
          <a:bodyPr wrap="square" rtlCol="0">
            <a:spAutoFit/>
          </a:bodyPr>
          <a:lstStyle/>
          <a:p>
            <a:r>
              <a:rPr lang="vi-VN" sz="1600" b="1" dirty="0">
                <a:solidFill>
                  <a:schemeClr val="bg2"/>
                </a:solidFill>
                <a:latin typeface="+mj-lt"/>
              </a:rPr>
              <a:t>-  Chiều rộng là 24 – 2x (m) </a:t>
            </a:r>
            <a:endParaRPr lang="en-US" sz="1600" b="1" dirty="0">
              <a:solidFill>
                <a:schemeClr val="bg2"/>
              </a:solidFill>
              <a:latin typeface="+mj-lt"/>
            </a:endParaRPr>
          </a:p>
        </p:txBody>
      </p:sp>
      <p:sp>
        <p:nvSpPr>
          <p:cNvPr id="132" name="TextBox 131">
            <a:extLst>
              <a:ext uri="{FF2B5EF4-FFF2-40B4-BE49-F238E27FC236}">
                <a16:creationId xmlns:a16="http://schemas.microsoft.com/office/drawing/2014/main" id="{051D9101-0A5C-42E2-9D78-90BA5D10EF5E}"/>
              </a:ext>
            </a:extLst>
          </p:cNvPr>
          <p:cNvSpPr txBox="1"/>
          <p:nvPr/>
        </p:nvSpPr>
        <p:spPr>
          <a:xfrm>
            <a:off x="1136933" y="3308454"/>
            <a:ext cx="4288888" cy="338554"/>
          </a:xfrm>
          <a:prstGeom prst="rect">
            <a:avLst/>
          </a:prstGeom>
          <a:noFill/>
        </p:spPr>
        <p:txBody>
          <a:bodyPr wrap="square" rtlCol="0">
            <a:spAutoFit/>
          </a:bodyPr>
          <a:lstStyle/>
          <a:p>
            <a:r>
              <a:rPr lang="vi-VN" sz="1600" b="1" dirty="0">
                <a:solidFill>
                  <a:schemeClr val="bg2"/>
                </a:solidFill>
                <a:latin typeface="+mj-lt"/>
              </a:rPr>
              <a:t>-  Diện tích là  ( 32 -2x ). ( 24 – 2x)  (m</a:t>
            </a:r>
            <a:r>
              <a:rPr lang="vi-VN" sz="1600" b="1" baseline="30000" dirty="0">
                <a:solidFill>
                  <a:schemeClr val="bg2"/>
                </a:solidFill>
                <a:latin typeface="+mj-lt"/>
              </a:rPr>
              <a:t>2</a:t>
            </a:r>
            <a:r>
              <a:rPr lang="vi-VN" sz="1600" b="1" dirty="0">
                <a:solidFill>
                  <a:schemeClr val="bg2"/>
                </a:solidFill>
                <a:latin typeface="+mj-lt"/>
              </a:rPr>
              <a:t>) </a:t>
            </a:r>
            <a:endParaRPr lang="en-US" sz="1600" b="1" dirty="0">
              <a:solidFill>
                <a:schemeClr val="bg2"/>
              </a:solidFill>
              <a:latin typeface="+mj-lt"/>
            </a:endParaRPr>
          </a:p>
        </p:txBody>
      </p:sp>
      <p:sp>
        <p:nvSpPr>
          <p:cNvPr id="133" name="TextBox 132">
            <a:extLst>
              <a:ext uri="{FF2B5EF4-FFF2-40B4-BE49-F238E27FC236}">
                <a16:creationId xmlns:a16="http://schemas.microsoft.com/office/drawing/2014/main" id="{F2BEAEB8-11CC-4C9F-B1C4-D67425D26D72}"/>
              </a:ext>
            </a:extLst>
          </p:cNvPr>
          <p:cNvSpPr txBox="1"/>
          <p:nvPr/>
        </p:nvSpPr>
        <p:spPr>
          <a:xfrm>
            <a:off x="434094" y="3704251"/>
            <a:ext cx="6351000" cy="338554"/>
          </a:xfrm>
          <a:prstGeom prst="rect">
            <a:avLst/>
          </a:prstGeom>
          <a:noFill/>
        </p:spPr>
        <p:txBody>
          <a:bodyPr wrap="square" rtlCol="0">
            <a:spAutoFit/>
          </a:bodyPr>
          <a:lstStyle/>
          <a:p>
            <a:r>
              <a:rPr lang="vi-VN" sz="1600" b="1" dirty="0">
                <a:solidFill>
                  <a:schemeClr val="bg2"/>
                </a:solidFill>
                <a:latin typeface="+mj-lt"/>
              </a:rPr>
              <a:t>* Vì diện tích phần đất còn lại là 560m</a:t>
            </a:r>
            <a:r>
              <a:rPr lang="vi-VN" sz="1600" b="1" baseline="30000" dirty="0">
                <a:solidFill>
                  <a:schemeClr val="bg2"/>
                </a:solidFill>
                <a:latin typeface="+mj-lt"/>
              </a:rPr>
              <a:t>2</a:t>
            </a:r>
            <a:r>
              <a:rPr lang="vi-VN" sz="1600" b="1" dirty="0">
                <a:solidFill>
                  <a:schemeClr val="bg2"/>
                </a:solidFill>
                <a:latin typeface="+mj-lt"/>
              </a:rPr>
              <a:t>  . Ta có phương trình</a:t>
            </a:r>
            <a:endParaRPr lang="en-US" sz="1600" b="1" dirty="0">
              <a:solidFill>
                <a:schemeClr val="bg2"/>
              </a:solidFill>
              <a:latin typeface="+mj-lt"/>
            </a:endParaRPr>
          </a:p>
        </p:txBody>
      </p:sp>
      <p:sp>
        <p:nvSpPr>
          <p:cNvPr id="134" name="TextBox 133">
            <a:extLst>
              <a:ext uri="{FF2B5EF4-FFF2-40B4-BE49-F238E27FC236}">
                <a16:creationId xmlns:a16="http://schemas.microsoft.com/office/drawing/2014/main" id="{5C1BF211-703D-43B9-8D9A-C4A3F003D98B}"/>
              </a:ext>
            </a:extLst>
          </p:cNvPr>
          <p:cNvSpPr txBox="1"/>
          <p:nvPr/>
        </p:nvSpPr>
        <p:spPr>
          <a:xfrm>
            <a:off x="5841615" y="3696579"/>
            <a:ext cx="2375942" cy="338554"/>
          </a:xfrm>
          <a:prstGeom prst="rect">
            <a:avLst/>
          </a:prstGeom>
          <a:noFill/>
        </p:spPr>
        <p:txBody>
          <a:bodyPr wrap="square" rtlCol="0">
            <a:spAutoFit/>
          </a:bodyPr>
          <a:lstStyle/>
          <a:p>
            <a:r>
              <a:rPr lang="vi-VN" sz="1600" b="1" dirty="0">
                <a:solidFill>
                  <a:schemeClr val="bg2"/>
                </a:solidFill>
                <a:latin typeface="+mj-lt"/>
              </a:rPr>
              <a:t>( 32 -2x ). ( 24 – 2x) = 560</a:t>
            </a:r>
            <a:endParaRPr lang="en-US" sz="1600" dirty="0">
              <a:solidFill>
                <a:schemeClr val="bg2"/>
              </a:solidFill>
              <a:latin typeface="+mj-lt"/>
            </a:endParaRPr>
          </a:p>
        </p:txBody>
      </p:sp>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AEF70892-599F-4D9D-AFB6-ED3B48F4BD8A}"/>
                  </a:ext>
                </a:extLst>
              </p:cNvPr>
              <p:cNvSpPr/>
              <p:nvPr/>
            </p:nvSpPr>
            <p:spPr>
              <a:xfrm>
                <a:off x="1258799" y="4305658"/>
                <a:ext cx="2255361" cy="34413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600" b="1" smtClean="0">
                          <a:solidFill>
                            <a:schemeClr val="bg2"/>
                          </a:solidFill>
                          <a:latin typeface="Cambria Math" panose="02040503050406030204" pitchFamily="18" charset="0"/>
                        </a:rPr>
                        <m:t>⇔</m:t>
                      </m:r>
                      <m:sSup>
                        <m:sSupPr>
                          <m:ctrlPr>
                            <a:rPr lang="en-US" sz="1600" b="1" i="1">
                              <a:solidFill>
                                <a:schemeClr val="bg2"/>
                              </a:solidFill>
                              <a:latin typeface="Cambria Math" panose="02040503050406030204" pitchFamily="18" charset="0"/>
                            </a:rPr>
                          </m:ctrlPr>
                        </m:sSupPr>
                        <m:e>
                          <m:r>
                            <a:rPr lang="en-US" sz="1600" b="1">
                              <a:solidFill>
                                <a:schemeClr val="bg2"/>
                              </a:solidFill>
                              <a:latin typeface="Cambria Math" panose="02040503050406030204" pitchFamily="18" charset="0"/>
                            </a:rPr>
                            <m:t>𝐱</m:t>
                          </m:r>
                        </m:e>
                        <m:sup>
                          <m:r>
                            <a:rPr lang="en-US" sz="1600" b="1">
                              <a:solidFill>
                                <a:schemeClr val="bg2"/>
                              </a:solidFill>
                              <a:latin typeface="Cambria Math" panose="02040503050406030204" pitchFamily="18" charset="0"/>
                            </a:rPr>
                            <m:t>𝟐</m:t>
                          </m:r>
                        </m:sup>
                      </m:sSup>
                      <m:r>
                        <a:rPr lang="en-US" sz="1600" b="1">
                          <a:solidFill>
                            <a:schemeClr val="bg2"/>
                          </a:solidFill>
                          <a:latin typeface="Cambria Math" panose="02040503050406030204" pitchFamily="18" charset="0"/>
                        </a:rPr>
                        <m:t>−</m:t>
                      </m:r>
                      <m:r>
                        <a:rPr lang="en-US" sz="1600" b="1">
                          <a:solidFill>
                            <a:schemeClr val="bg2"/>
                          </a:solidFill>
                          <a:latin typeface="Cambria Math" panose="02040503050406030204" pitchFamily="18" charset="0"/>
                        </a:rPr>
                        <m:t>𝟐𝟖</m:t>
                      </m:r>
                      <m:r>
                        <m:rPr>
                          <m:nor/>
                        </m:rPr>
                        <a:rPr lang="en-US" sz="1600" b="1">
                          <a:solidFill>
                            <a:schemeClr val="bg2"/>
                          </a:solidFill>
                          <a:latin typeface="+mj-lt"/>
                        </a:rPr>
                        <m:t>x</m:t>
                      </m:r>
                      <m:r>
                        <a:rPr lang="en-US" sz="1600" b="1">
                          <a:solidFill>
                            <a:schemeClr val="bg2"/>
                          </a:solidFill>
                          <a:latin typeface="Cambria Math" panose="02040503050406030204" pitchFamily="18" charset="0"/>
                        </a:rPr>
                        <m:t>+</m:t>
                      </m:r>
                      <m:r>
                        <a:rPr lang="en-US" sz="1600" b="1">
                          <a:solidFill>
                            <a:schemeClr val="bg2"/>
                          </a:solidFill>
                          <a:latin typeface="Cambria Math" panose="02040503050406030204" pitchFamily="18" charset="0"/>
                        </a:rPr>
                        <m:t>𝟓𝟐</m:t>
                      </m:r>
                      <m:r>
                        <a:rPr lang="en-US" sz="1600" b="1">
                          <a:solidFill>
                            <a:schemeClr val="bg2"/>
                          </a:solidFill>
                          <a:latin typeface="Cambria Math" panose="02040503050406030204" pitchFamily="18" charset="0"/>
                        </a:rPr>
                        <m:t>=</m:t>
                      </m:r>
                      <m:r>
                        <a:rPr lang="en-US" sz="1600" b="1">
                          <a:solidFill>
                            <a:schemeClr val="bg2"/>
                          </a:solidFill>
                          <a:latin typeface="Cambria Math" panose="02040503050406030204" pitchFamily="18" charset="0"/>
                        </a:rPr>
                        <m:t>𝟎</m:t>
                      </m:r>
                    </m:oMath>
                  </m:oMathPara>
                </a14:m>
                <a:endParaRPr lang="en-US" sz="1600" b="1" dirty="0">
                  <a:solidFill>
                    <a:schemeClr val="bg2"/>
                  </a:solidFill>
                  <a:latin typeface="+mj-lt"/>
                </a:endParaRPr>
              </a:p>
            </p:txBody>
          </p:sp>
        </mc:Choice>
        <mc:Fallback xmlns="">
          <p:sp>
            <p:nvSpPr>
              <p:cNvPr id="135" name="Rectangle 134">
                <a:extLst>
                  <a:ext uri="{FF2B5EF4-FFF2-40B4-BE49-F238E27FC236}">
                    <a16:creationId xmlns:a16="http://schemas.microsoft.com/office/drawing/2014/main" id="{AEF70892-599F-4D9D-AFB6-ED3B48F4BD8A}"/>
                  </a:ext>
                </a:extLst>
              </p:cNvPr>
              <p:cNvSpPr>
                <a:spLocks noRot="1" noChangeAspect="1" noMove="1" noResize="1" noEditPoints="1" noAdjustHandles="1" noChangeArrowheads="1" noChangeShapeType="1" noTextEdit="1"/>
              </p:cNvSpPr>
              <p:nvPr/>
            </p:nvSpPr>
            <p:spPr>
              <a:xfrm>
                <a:off x="1258799" y="4305658"/>
                <a:ext cx="2255361" cy="344133"/>
              </a:xfrm>
              <a:prstGeom prst="rect">
                <a:avLst/>
              </a:prstGeom>
              <a:blipFill>
                <a:blip r:embed="rId4"/>
                <a:stretch>
                  <a:fillRect/>
                </a:stretch>
              </a:blipFill>
            </p:spPr>
            <p:txBody>
              <a:bodyPr/>
              <a:lstStyle/>
              <a:p>
                <a:r>
                  <a:rPr lang="vi-VN">
                    <a:noFill/>
                  </a:rPr>
                  <a:t> </a:t>
                </a:r>
              </a:p>
            </p:txBody>
          </p:sp>
        </mc:Fallback>
      </mc:AlternateContent>
      <p:sp>
        <p:nvSpPr>
          <p:cNvPr id="136" name="Oval 135">
            <a:extLst>
              <a:ext uri="{FF2B5EF4-FFF2-40B4-BE49-F238E27FC236}">
                <a16:creationId xmlns:a16="http://schemas.microsoft.com/office/drawing/2014/main" id="{9562A139-D826-4BC1-9FEF-3B7A12E42C76}"/>
              </a:ext>
            </a:extLst>
          </p:cNvPr>
          <p:cNvSpPr/>
          <p:nvPr/>
        </p:nvSpPr>
        <p:spPr>
          <a:xfrm>
            <a:off x="1024128" y="4175309"/>
            <a:ext cx="2585466" cy="74736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2"/>
              </a:solidFill>
              <a:latin typeface="+mj-lt"/>
            </a:endParaRPr>
          </a:p>
        </p:txBody>
      </p:sp>
      <p:sp>
        <p:nvSpPr>
          <p:cNvPr id="137" name="Right Arrow 42">
            <a:extLst>
              <a:ext uri="{FF2B5EF4-FFF2-40B4-BE49-F238E27FC236}">
                <a16:creationId xmlns:a16="http://schemas.microsoft.com/office/drawing/2014/main" id="{42E9EC0A-48BF-42C3-9F99-FCD915378A49}"/>
              </a:ext>
            </a:extLst>
          </p:cNvPr>
          <p:cNvSpPr/>
          <p:nvPr/>
        </p:nvSpPr>
        <p:spPr>
          <a:xfrm>
            <a:off x="3778758" y="4477256"/>
            <a:ext cx="843248" cy="17358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2"/>
              </a:solidFill>
              <a:latin typeface="+mj-lt"/>
            </a:endParaRPr>
          </a:p>
        </p:txBody>
      </p:sp>
      <p:sp>
        <p:nvSpPr>
          <p:cNvPr id="138" name="TextBox 137">
            <a:extLst>
              <a:ext uri="{FF2B5EF4-FFF2-40B4-BE49-F238E27FC236}">
                <a16:creationId xmlns:a16="http://schemas.microsoft.com/office/drawing/2014/main" id="{B37FD9D8-23FE-47F2-BE0C-12AE57E59914}"/>
              </a:ext>
            </a:extLst>
          </p:cNvPr>
          <p:cNvSpPr txBox="1"/>
          <p:nvPr/>
        </p:nvSpPr>
        <p:spPr>
          <a:xfrm>
            <a:off x="4622007" y="4378688"/>
            <a:ext cx="3350419" cy="338554"/>
          </a:xfrm>
          <a:prstGeom prst="rect">
            <a:avLst/>
          </a:prstGeom>
          <a:noFill/>
        </p:spPr>
        <p:txBody>
          <a:bodyPr wrap="square" rtlCol="0">
            <a:spAutoFit/>
          </a:bodyPr>
          <a:lstStyle/>
          <a:p>
            <a:r>
              <a:rPr lang="vi-VN" sz="1600" b="1" dirty="0">
                <a:solidFill>
                  <a:schemeClr val="bg2"/>
                </a:solidFill>
                <a:latin typeface="+mj-lt"/>
              </a:rPr>
              <a:t>Phương trình bậc hai một ẩn</a:t>
            </a:r>
            <a:endParaRPr lang="en-US" sz="1600" b="1" dirty="0">
              <a:solidFill>
                <a:schemeClr val="bg2"/>
              </a:solidFill>
              <a:latin typeface="+mj-lt"/>
            </a:endParaRPr>
          </a:p>
        </p:txBody>
      </p:sp>
    </p:spTree>
    <p:extLst>
      <p:ext uri="{BB962C8B-B14F-4D97-AF65-F5344CB8AC3E}">
        <p14:creationId xmlns:p14="http://schemas.microsoft.com/office/powerpoint/2010/main" val="1464120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arn(inVertical)">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barn(inVertical)">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barn(inVertical)">
                                      <p:cBhvr>
                                        <p:cTn id="17" dur="500"/>
                                        <p:tgtEl>
                                          <p:spTgt spid="1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8"/>
                                        </p:tgtEl>
                                        <p:attrNameLst>
                                          <p:attrName>style.visibility</p:attrName>
                                        </p:attrNameLst>
                                      </p:cBhvr>
                                      <p:to>
                                        <p:strVal val="visible"/>
                                      </p:to>
                                    </p:set>
                                    <p:animEffect transition="in" filter="barn(inVertical)">
                                      <p:cBhvr>
                                        <p:cTn id="22" dur="500"/>
                                        <p:tgtEl>
                                          <p:spTgt spid="1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barn(inVertical)">
                                      <p:cBhvr>
                                        <p:cTn id="25" dur="500"/>
                                        <p:tgtEl>
                                          <p:spTgt spid="12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barn(inVertical)">
                                      <p:cBhvr>
                                        <p:cTn id="28" dur="500"/>
                                        <p:tgtEl>
                                          <p:spTgt spid="1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5"/>
                                        </p:tgtEl>
                                        <p:attrNameLst>
                                          <p:attrName>style.visibility</p:attrName>
                                        </p:attrNameLst>
                                      </p:cBhvr>
                                      <p:to>
                                        <p:strVal val="visible"/>
                                      </p:to>
                                    </p:set>
                                    <p:animEffect transition="in" filter="barn(inVertical)">
                                      <p:cBhvr>
                                        <p:cTn id="31" dur="500"/>
                                        <p:tgtEl>
                                          <p:spTgt spid="1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barn(inVertical)">
                                      <p:cBhvr>
                                        <p:cTn id="36" dur="500"/>
                                        <p:tgtEl>
                                          <p:spTgt spid="1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30"/>
                                        </p:tgtEl>
                                        <p:attrNameLst>
                                          <p:attrName>style.visibility</p:attrName>
                                        </p:attrNameLst>
                                      </p:cBhvr>
                                      <p:to>
                                        <p:strVal val="visible"/>
                                      </p:to>
                                    </p:set>
                                    <p:animEffect transition="in" filter="barn(inVertical)">
                                      <p:cBhvr>
                                        <p:cTn id="41" dur="500"/>
                                        <p:tgtEl>
                                          <p:spTgt spid="13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31">
                                            <p:txEl>
                                              <p:pRg st="0" end="0"/>
                                            </p:txEl>
                                          </p:spTgt>
                                        </p:tgtEl>
                                        <p:attrNameLst>
                                          <p:attrName>style.visibility</p:attrName>
                                        </p:attrNameLst>
                                      </p:cBhvr>
                                      <p:to>
                                        <p:strVal val="visible"/>
                                      </p:to>
                                    </p:set>
                                    <p:animEffect transition="in" filter="barn(inVertical)">
                                      <p:cBhvr>
                                        <p:cTn id="46" dur="500"/>
                                        <p:tgtEl>
                                          <p:spTgt spid="13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32">
                                            <p:txEl>
                                              <p:pRg st="0" end="0"/>
                                            </p:txEl>
                                          </p:spTgt>
                                        </p:tgtEl>
                                        <p:attrNameLst>
                                          <p:attrName>style.visibility</p:attrName>
                                        </p:attrNameLst>
                                      </p:cBhvr>
                                      <p:to>
                                        <p:strVal val="visible"/>
                                      </p:to>
                                    </p:set>
                                    <p:animEffect transition="in" filter="barn(inVertical)">
                                      <p:cBhvr>
                                        <p:cTn id="51" dur="500"/>
                                        <p:tgtEl>
                                          <p:spTgt spid="132">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3"/>
                                        </p:tgtEl>
                                        <p:attrNameLst>
                                          <p:attrName>style.visibility</p:attrName>
                                        </p:attrNameLst>
                                      </p:cBhvr>
                                      <p:to>
                                        <p:strVal val="visible"/>
                                      </p:to>
                                    </p:set>
                                    <p:animEffect transition="in" filter="barn(inVertical)">
                                      <p:cBhvr>
                                        <p:cTn id="56" dur="500"/>
                                        <p:tgtEl>
                                          <p:spTgt spid="13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34"/>
                                        </p:tgtEl>
                                        <p:attrNameLst>
                                          <p:attrName>style.visibility</p:attrName>
                                        </p:attrNameLst>
                                      </p:cBhvr>
                                      <p:to>
                                        <p:strVal val="visible"/>
                                      </p:to>
                                    </p:set>
                                    <p:animEffect transition="in" filter="barn(inVertical)">
                                      <p:cBhvr>
                                        <p:cTn id="61" dur="500"/>
                                        <p:tgtEl>
                                          <p:spTgt spid="13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5"/>
                                        </p:tgtEl>
                                        <p:attrNameLst>
                                          <p:attrName>style.visibility</p:attrName>
                                        </p:attrNameLst>
                                      </p:cBhvr>
                                      <p:to>
                                        <p:strVal val="visible"/>
                                      </p:to>
                                    </p:set>
                                    <p:animEffect transition="in" filter="barn(inVertical)">
                                      <p:cBhvr>
                                        <p:cTn id="66" dur="500"/>
                                        <p:tgtEl>
                                          <p:spTgt spid="135"/>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36"/>
                                        </p:tgtEl>
                                        <p:attrNameLst>
                                          <p:attrName>style.visibility</p:attrName>
                                        </p:attrNameLst>
                                      </p:cBhvr>
                                      <p:to>
                                        <p:strVal val="visible"/>
                                      </p:to>
                                    </p:set>
                                    <p:animEffect transition="in" filter="barn(inVertical)">
                                      <p:cBhvr>
                                        <p:cTn id="71" dur="500"/>
                                        <p:tgtEl>
                                          <p:spTgt spid="13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37"/>
                                        </p:tgtEl>
                                        <p:attrNameLst>
                                          <p:attrName>style.visibility</p:attrName>
                                        </p:attrNameLst>
                                      </p:cBhvr>
                                      <p:to>
                                        <p:strVal val="visible"/>
                                      </p:to>
                                    </p:set>
                                    <p:animEffect transition="in" filter="barn(inVertical)">
                                      <p:cBhvr>
                                        <p:cTn id="76" dur="500"/>
                                        <p:tgtEl>
                                          <p:spTgt spid="137"/>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138"/>
                                        </p:tgtEl>
                                        <p:attrNameLst>
                                          <p:attrName>style.visibility</p:attrName>
                                        </p:attrNameLst>
                                      </p:cBhvr>
                                      <p:to>
                                        <p:strVal val="visible"/>
                                      </p:to>
                                    </p:set>
                                    <p:animEffect transition="in" filter="barn(inVertical)">
                                      <p:cBhvr>
                                        <p:cTn id="79"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24" grpId="0"/>
      <p:bldP spid="125" grpId="0"/>
      <p:bldP spid="126" grpId="0"/>
      <p:bldP spid="127" grpId="0"/>
      <p:bldP spid="128" grpId="0"/>
      <p:bldP spid="129" grpId="0"/>
      <p:bldP spid="130" grpId="0"/>
      <p:bldP spid="133" grpId="0"/>
      <p:bldP spid="134" grpId="0"/>
      <p:bldP spid="135" grpId="0"/>
      <p:bldP spid="136" grpId="0" animBg="1"/>
      <p:bldP spid="137" grpId="0" animBg="1"/>
      <p:bldP spid="13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7" name="Hộp Văn bản 6">
            <a:extLst>
              <a:ext uri="{FF2B5EF4-FFF2-40B4-BE49-F238E27FC236}">
                <a16:creationId xmlns:a16="http://schemas.microsoft.com/office/drawing/2014/main" id="{745F30F8-2082-4F32-9CE6-2C5084B285A9}"/>
              </a:ext>
            </a:extLst>
          </p:cNvPr>
          <p:cNvSpPr txBox="1"/>
          <p:nvPr/>
        </p:nvSpPr>
        <p:spPr>
          <a:xfrm>
            <a:off x="551447" y="4218766"/>
            <a:ext cx="889275" cy="307777"/>
          </a:xfrm>
          <a:prstGeom prst="rect">
            <a:avLst/>
          </a:prstGeom>
          <a:noFill/>
        </p:spPr>
        <p:txBody>
          <a:bodyPr wrap="square" rtlCol="0">
            <a:spAutoFit/>
          </a:bodyPr>
          <a:lstStyle/>
          <a:p>
            <a:pPr algn="ctr"/>
            <a:r>
              <a:rPr lang="en-US"/>
              <a:t>Đô</a:t>
            </a:r>
            <a:endParaRPr lang="vi-VN"/>
          </a:p>
        </p:txBody>
      </p:sp>
      <p:sp>
        <p:nvSpPr>
          <p:cNvPr id="8" name="Bong bóng Lời nói: Hình chữ nhật với Góc Tròn 7">
            <a:extLst>
              <a:ext uri="{FF2B5EF4-FFF2-40B4-BE49-F238E27FC236}">
                <a16:creationId xmlns:a16="http://schemas.microsoft.com/office/drawing/2014/main" id="{36CFAE51-FB24-4BF1-B4A9-D47A856F398B}"/>
              </a:ext>
            </a:extLst>
          </p:cNvPr>
          <p:cNvSpPr/>
          <p:nvPr/>
        </p:nvSpPr>
        <p:spPr>
          <a:xfrm>
            <a:off x="1150651" y="1468159"/>
            <a:ext cx="1124623" cy="530164"/>
          </a:xfrm>
          <a:prstGeom prst="wedgeRoundRectCallout">
            <a:avLst>
              <a:gd name="adj1" fmla="val -59811"/>
              <a:gd name="adj2" fmla="val 29226"/>
              <a:gd name="adj3" fmla="val 16667"/>
            </a:avLst>
          </a:prstGeom>
          <a:solidFill>
            <a:srgbClr val="A0FF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ộp Văn bản 9">
            <a:extLst>
              <a:ext uri="{FF2B5EF4-FFF2-40B4-BE49-F238E27FC236}">
                <a16:creationId xmlns:a16="http://schemas.microsoft.com/office/drawing/2014/main" id="{F63459C1-CE28-469B-AEAF-1054B5B49BB7}"/>
              </a:ext>
            </a:extLst>
          </p:cNvPr>
          <p:cNvSpPr txBox="1"/>
          <p:nvPr/>
        </p:nvSpPr>
        <p:spPr>
          <a:xfrm>
            <a:off x="1258552" y="1574966"/>
            <a:ext cx="787970" cy="316549"/>
          </a:xfrm>
          <a:prstGeom prst="rect">
            <a:avLst/>
          </a:prstGeom>
          <a:noFill/>
        </p:spPr>
        <p:txBody>
          <a:bodyPr wrap="square" rtlCol="0">
            <a:spAutoFit/>
          </a:bodyPr>
          <a:lstStyle/>
          <a:p>
            <a:pPr algn="just"/>
            <a:r>
              <a:rPr lang="en-US" b="1"/>
              <a:t>What?</a:t>
            </a:r>
            <a:endParaRPr lang="vi-VN" b="1"/>
          </a:p>
        </p:txBody>
      </p:sp>
      <p:grpSp>
        <p:nvGrpSpPr>
          <p:cNvPr id="103" name="Google Shape;3682;p80">
            <a:extLst>
              <a:ext uri="{FF2B5EF4-FFF2-40B4-BE49-F238E27FC236}">
                <a16:creationId xmlns:a16="http://schemas.microsoft.com/office/drawing/2014/main" id="{FD71680A-4CE8-4969-9FF4-C5303FA57E98}"/>
              </a:ext>
            </a:extLst>
          </p:cNvPr>
          <p:cNvGrpSpPr/>
          <p:nvPr/>
        </p:nvGrpSpPr>
        <p:grpSpPr>
          <a:xfrm>
            <a:off x="580761" y="2184300"/>
            <a:ext cx="966598" cy="2014932"/>
            <a:chOff x="-4018550" y="6383788"/>
            <a:chExt cx="831350" cy="1733000"/>
          </a:xfrm>
        </p:grpSpPr>
        <p:sp>
          <p:nvSpPr>
            <p:cNvPr id="110" name="Google Shape;3683;p80">
              <a:extLst>
                <a:ext uri="{FF2B5EF4-FFF2-40B4-BE49-F238E27FC236}">
                  <a16:creationId xmlns:a16="http://schemas.microsoft.com/office/drawing/2014/main" id="{EF10A02C-DD7D-4213-9913-C1D1523A1225}"/>
                </a:ext>
              </a:extLst>
            </p:cNvPr>
            <p:cNvSpPr/>
            <p:nvPr/>
          </p:nvSpPr>
          <p:spPr>
            <a:xfrm>
              <a:off x="-3860500" y="6963038"/>
              <a:ext cx="433175" cy="472650"/>
            </a:xfrm>
            <a:custGeom>
              <a:avLst/>
              <a:gdLst/>
              <a:ahLst/>
              <a:cxnLst/>
              <a:rect l="l" t="t" r="r" b="b"/>
              <a:pathLst>
                <a:path w="17327" h="18906" extrusionOk="0">
                  <a:moveTo>
                    <a:pt x="8742" y="1"/>
                  </a:moveTo>
                  <a:cubicBezTo>
                    <a:pt x="7791" y="1"/>
                    <a:pt x="6764" y="59"/>
                    <a:pt x="5685" y="182"/>
                  </a:cubicBezTo>
                  <a:cubicBezTo>
                    <a:pt x="5685" y="182"/>
                    <a:pt x="1" y="759"/>
                    <a:pt x="305" y="4194"/>
                  </a:cubicBezTo>
                  <a:cubicBezTo>
                    <a:pt x="639" y="7659"/>
                    <a:pt x="365" y="15471"/>
                    <a:pt x="2189" y="18358"/>
                  </a:cubicBezTo>
                  <a:cubicBezTo>
                    <a:pt x="2453" y="18753"/>
                    <a:pt x="3668" y="18905"/>
                    <a:pt x="5264" y="18905"/>
                  </a:cubicBezTo>
                  <a:cubicBezTo>
                    <a:pt x="8454" y="18905"/>
                    <a:pt x="13162" y="18298"/>
                    <a:pt x="14803" y="17811"/>
                  </a:cubicBezTo>
                  <a:cubicBezTo>
                    <a:pt x="17265" y="17082"/>
                    <a:pt x="17326" y="14802"/>
                    <a:pt x="17053" y="12462"/>
                  </a:cubicBezTo>
                  <a:cubicBezTo>
                    <a:pt x="16779" y="10121"/>
                    <a:pt x="16019" y="4559"/>
                    <a:pt x="15199" y="2066"/>
                  </a:cubicBezTo>
                  <a:cubicBezTo>
                    <a:pt x="14768" y="798"/>
                    <a:pt x="12265" y="1"/>
                    <a:pt x="8742"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3684;p80">
              <a:extLst>
                <a:ext uri="{FF2B5EF4-FFF2-40B4-BE49-F238E27FC236}">
                  <a16:creationId xmlns:a16="http://schemas.microsoft.com/office/drawing/2014/main" id="{5B31D959-74AD-41F5-AEDB-9D673D1849D5}"/>
                </a:ext>
              </a:extLst>
            </p:cNvPr>
            <p:cNvSpPr/>
            <p:nvPr/>
          </p:nvSpPr>
          <p:spPr>
            <a:xfrm>
              <a:off x="-3845300" y="6962288"/>
              <a:ext cx="433175" cy="472650"/>
            </a:xfrm>
            <a:custGeom>
              <a:avLst/>
              <a:gdLst/>
              <a:ahLst/>
              <a:cxnLst/>
              <a:rect l="l" t="t" r="r" b="b"/>
              <a:pathLst>
                <a:path w="17327" h="18906" extrusionOk="0">
                  <a:moveTo>
                    <a:pt x="8772" y="0"/>
                  </a:moveTo>
                  <a:cubicBezTo>
                    <a:pt x="7821" y="0"/>
                    <a:pt x="6795" y="59"/>
                    <a:pt x="5715" y="181"/>
                  </a:cubicBezTo>
                  <a:cubicBezTo>
                    <a:pt x="5715" y="181"/>
                    <a:pt x="1" y="759"/>
                    <a:pt x="335" y="4194"/>
                  </a:cubicBezTo>
                  <a:cubicBezTo>
                    <a:pt x="669" y="7659"/>
                    <a:pt x="365" y="15470"/>
                    <a:pt x="2219" y="18358"/>
                  </a:cubicBezTo>
                  <a:cubicBezTo>
                    <a:pt x="2473" y="18753"/>
                    <a:pt x="3685" y="18905"/>
                    <a:pt x="5280" y="18905"/>
                  </a:cubicBezTo>
                  <a:cubicBezTo>
                    <a:pt x="8471" y="18905"/>
                    <a:pt x="13192" y="18297"/>
                    <a:pt x="14834" y="17811"/>
                  </a:cubicBezTo>
                  <a:cubicBezTo>
                    <a:pt x="17265" y="17081"/>
                    <a:pt x="17326" y="14802"/>
                    <a:pt x="17053" y="12461"/>
                  </a:cubicBezTo>
                  <a:cubicBezTo>
                    <a:pt x="16779" y="10121"/>
                    <a:pt x="16019" y="4558"/>
                    <a:pt x="15198" y="2066"/>
                  </a:cubicBezTo>
                  <a:cubicBezTo>
                    <a:pt x="14792" y="798"/>
                    <a:pt x="12294" y="0"/>
                    <a:pt x="8772"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3685;p80">
              <a:extLst>
                <a:ext uri="{FF2B5EF4-FFF2-40B4-BE49-F238E27FC236}">
                  <a16:creationId xmlns:a16="http://schemas.microsoft.com/office/drawing/2014/main" id="{9105AFD0-4F7A-47C5-9F87-063648DB2DF5}"/>
                </a:ext>
              </a:extLst>
            </p:cNvPr>
            <p:cNvSpPr/>
            <p:nvPr/>
          </p:nvSpPr>
          <p:spPr>
            <a:xfrm>
              <a:off x="-3544375" y="7900713"/>
              <a:ext cx="148200" cy="146875"/>
            </a:xfrm>
            <a:custGeom>
              <a:avLst/>
              <a:gdLst/>
              <a:ahLst/>
              <a:cxnLst/>
              <a:rect l="l" t="t" r="r" b="b"/>
              <a:pathLst>
                <a:path w="5928" h="5875" extrusionOk="0">
                  <a:moveTo>
                    <a:pt x="5927" y="1"/>
                  </a:moveTo>
                  <a:cubicBezTo>
                    <a:pt x="4327" y="667"/>
                    <a:pt x="2516" y="960"/>
                    <a:pt x="741" y="960"/>
                  </a:cubicBezTo>
                  <a:cubicBezTo>
                    <a:pt x="493" y="960"/>
                    <a:pt x="246" y="954"/>
                    <a:pt x="0" y="943"/>
                  </a:cubicBezTo>
                  <a:lnTo>
                    <a:pt x="0" y="943"/>
                  </a:lnTo>
                  <a:lnTo>
                    <a:pt x="243" y="5289"/>
                  </a:lnTo>
                  <a:cubicBezTo>
                    <a:pt x="1045" y="5737"/>
                    <a:pt x="1970" y="5874"/>
                    <a:pt x="2802" y="5874"/>
                  </a:cubicBezTo>
                  <a:cubicBezTo>
                    <a:pt x="4116" y="5874"/>
                    <a:pt x="5198" y="5533"/>
                    <a:pt x="5198" y="5533"/>
                  </a:cubicBezTo>
                  <a:cubicBezTo>
                    <a:pt x="5532" y="4712"/>
                    <a:pt x="5775" y="1946"/>
                    <a:pt x="592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3686;p80">
              <a:extLst>
                <a:ext uri="{FF2B5EF4-FFF2-40B4-BE49-F238E27FC236}">
                  <a16:creationId xmlns:a16="http://schemas.microsoft.com/office/drawing/2014/main" id="{467BAAC5-7776-4A01-8B3E-AD1F6FBEC226}"/>
                </a:ext>
              </a:extLst>
            </p:cNvPr>
            <p:cNvSpPr/>
            <p:nvPr/>
          </p:nvSpPr>
          <p:spPr>
            <a:xfrm>
              <a:off x="-3548175" y="7848288"/>
              <a:ext cx="155050" cy="76425"/>
            </a:xfrm>
            <a:custGeom>
              <a:avLst/>
              <a:gdLst/>
              <a:ahLst/>
              <a:cxnLst/>
              <a:rect l="l" t="t" r="r" b="b"/>
              <a:pathLst>
                <a:path w="6202" h="3057" extrusionOk="0">
                  <a:moveTo>
                    <a:pt x="0" y="0"/>
                  </a:moveTo>
                  <a:lnTo>
                    <a:pt x="152" y="3040"/>
                  </a:lnTo>
                  <a:cubicBezTo>
                    <a:pt x="398" y="3051"/>
                    <a:pt x="645" y="3057"/>
                    <a:pt x="893" y="3057"/>
                  </a:cubicBezTo>
                  <a:cubicBezTo>
                    <a:pt x="2668" y="3057"/>
                    <a:pt x="4479" y="2764"/>
                    <a:pt x="6079" y="2098"/>
                  </a:cubicBezTo>
                  <a:cubicBezTo>
                    <a:pt x="6171" y="973"/>
                    <a:pt x="6201" y="91"/>
                    <a:pt x="6201" y="91"/>
                  </a:cubicBezTo>
                  <a:lnTo>
                    <a:pt x="0"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3687;p80">
              <a:extLst>
                <a:ext uri="{FF2B5EF4-FFF2-40B4-BE49-F238E27FC236}">
                  <a16:creationId xmlns:a16="http://schemas.microsoft.com/office/drawing/2014/main" id="{17B1F5C8-793A-4FA3-A96F-10DA653BB974}"/>
                </a:ext>
              </a:extLst>
            </p:cNvPr>
            <p:cNvSpPr/>
            <p:nvPr/>
          </p:nvSpPr>
          <p:spPr>
            <a:xfrm>
              <a:off x="-3540075" y="8078438"/>
              <a:ext cx="215325" cy="38350"/>
            </a:xfrm>
            <a:custGeom>
              <a:avLst/>
              <a:gdLst/>
              <a:ahLst/>
              <a:cxnLst/>
              <a:rect l="l" t="t" r="r" b="b"/>
              <a:pathLst>
                <a:path w="8613" h="1534" extrusionOk="0">
                  <a:moveTo>
                    <a:pt x="2204" y="1"/>
                  </a:moveTo>
                  <a:cubicBezTo>
                    <a:pt x="943" y="1"/>
                    <a:pt x="1" y="55"/>
                    <a:pt x="11" y="217"/>
                  </a:cubicBezTo>
                  <a:cubicBezTo>
                    <a:pt x="41" y="703"/>
                    <a:pt x="132" y="1007"/>
                    <a:pt x="132" y="1007"/>
                  </a:cubicBezTo>
                  <a:cubicBezTo>
                    <a:pt x="132" y="1007"/>
                    <a:pt x="923" y="1190"/>
                    <a:pt x="2625" y="1433"/>
                  </a:cubicBezTo>
                  <a:cubicBezTo>
                    <a:pt x="3132" y="1504"/>
                    <a:pt x="3668" y="1533"/>
                    <a:pt x="4200" y="1533"/>
                  </a:cubicBezTo>
                  <a:cubicBezTo>
                    <a:pt x="5485" y="1533"/>
                    <a:pt x="6745" y="1361"/>
                    <a:pt x="7518" y="1190"/>
                  </a:cubicBezTo>
                  <a:cubicBezTo>
                    <a:pt x="8613" y="916"/>
                    <a:pt x="8521" y="217"/>
                    <a:pt x="8521" y="217"/>
                  </a:cubicBezTo>
                  <a:cubicBezTo>
                    <a:pt x="8521" y="217"/>
                    <a:pt x="4725" y="1"/>
                    <a:pt x="220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3688;p80">
              <a:extLst>
                <a:ext uri="{FF2B5EF4-FFF2-40B4-BE49-F238E27FC236}">
                  <a16:creationId xmlns:a16="http://schemas.microsoft.com/office/drawing/2014/main" id="{1BAC3F13-F07A-4BE6-859E-7840F07F52E9}"/>
                </a:ext>
              </a:extLst>
            </p:cNvPr>
            <p:cNvSpPr/>
            <p:nvPr/>
          </p:nvSpPr>
          <p:spPr>
            <a:xfrm>
              <a:off x="-3404550" y="8050413"/>
              <a:ext cx="80575" cy="57025"/>
            </a:xfrm>
            <a:custGeom>
              <a:avLst/>
              <a:gdLst/>
              <a:ahLst/>
              <a:cxnLst/>
              <a:rect l="l" t="t" r="r" b="b"/>
              <a:pathLst>
                <a:path w="3223" h="2281" extrusionOk="0">
                  <a:moveTo>
                    <a:pt x="1186" y="0"/>
                  </a:moveTo>
                  <a:cubicBezTo>
                    <a:pt x="608" y="700"/>
                    <a:pt x="213" y="1459"/>
                    <a:pt x="0" y="2280"/>
                  </a:cubicBezTo>
                  <a:cubicBezTo>
                    <a:pt x="1793" y="2189"/>
                    <a:pt x="3222" y="1855"/>
                    <a:pt x="3100" y="1338"/>
                  </a:cubicBezTo>
                  <a:cubicBezTo>
                    <a:pt x="2979" y="791"/>
                    <a:pt x="2067" y="335"/>
                    <a:pt x="118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3689;p80">
              <a:extLst>
                <a:ext uri="{FF2B5EF4-FFF2-40B4-BE49-F238E27FC236}">
                  <a16:creationId xmlns:a16="http://schemas.microsoft.com/office/drawing/2014/main" id="{C01D46FA-3BF9-4F3A-B293-90D847E3EE19}"/>
                </a:ext>
              </a:extLst>
            </p:cNvPr>
            <p:cNvSpPr/>
            <p:nvPr/>
          </p:nvSpPr>
          <p:spPr>
            <a:xfrm>
              <a:off x="-3545150" y="8032938"/>
              <a:ext cx="170250" cy="75125"/>
            </a:xfrm>
            <a:custGeom>
              <a:avLst/>
              <a:gdLst/>
              <a:ahLst/>
              <a:cxnLst/>
              <a:rect l="l" t="t" r="r" b="b"/>
              <a:pathLst>
                <a:path w="6810" h="3005" extrusionOk="0">
                  <a:moveTo>
                    <a:pt x="274" y="0"/>
                  </a:moveTo>
                  <a:cubicBezTo>
                    <a:pt x="1" y="1034"/>
                    <a:pt x="274" y="2493"/>
                    <a:pt x="274" y="2493"/>
                  </a:cubicBezTo>
                  <a:cubicBezTo>
                    <a:pt x="1364" y="2839"/>
                    <a:pt x="3018" y="3005"/>
                    <a:pt x="4580" y="3005"/>
                  </a:cubicBezTo>
                  <a:cubicBezTo>
                    <a:pt x="4935" y="3005"/>
                    <a:pt x="5286" y="2996"/>
                    <a:pt x="5624" y="2979"/>
                  </a:cubicBezTo>
                  <a:cubicBezTo>
                    <a:pt x="5837" y="2158"/>
                    <a:pt x="6232" y="1399"/>
                    <a:pt x="6810" y="699"/>
                  </a:cubicBezTo>
                  <a:cubicBezTo>
                    <a:pt x="5989" y="426"/>
                    <a:pt x="5229" y="244"/>
                    <a:pt x="5229" y="244"/>
                  </a:cubicBezTo>
                  <a:cubicBezTo>
                    <a:pt x="4477" y="452"/>
                    <a:pt x="3765" y="528"/>
                    <a:pt x="3127" y="528"/>
                  </a:cubicBezTo>
                  <a:cubicBezTo>
                    <a:pt x="1442" y="528"/>
                    <a:pt x="274" y="0"/>
                    <a:pt x="274"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3690;p80">
              <a:extLst>
                <a:ext uri="{FF2B5EF4-FFF2-40B4-BE49-F238E27FC236}">
                  <a16:creationId xmlns:a16="http://schemas.microsoft.com/office/drawing/2014/main" id="{D176F078-3294-43B9-822C-7D655BAA2F42}"/>
                </a:ext>
              </a:extLst>
            </p:cNvPr>
            <p:cNvSpPr/>
            <p:nvPr/>
          </p:nvSpPr>
          <p:spPr>
            <a:xfrm>
              <a:off x="-3412100" y="8003288"/>
              <a:ext cx="43525" cy="47725"/>
            </a:xfrm>
            <a:custGeom>
              <a:avLst/>
              <a:gdLst/>
              <a:ahLst/>
              <a:cxnLst/>
              <a:rect l="l" t="t" r="r" b="b"/>
              <a:pathLst>
                <a:path w="1741" h="1909" extrusionOk="0">
                  <a:moveTo>
                    <a:pt x="671" y="183"/>
                  </a:moveTo>
                  <a:cubicBezTo>
                    <a:pt x="902" y="183"/>
                    <a:pt x="600" y="983"/>
                    <a:pt x="545" y="1065"/>
                  </a:cubicBezTo>
                  <a:cubicBezTo>
                    <a:pt x="483" y="1174"/>
                    <a:pt x="421" y="1291"/>
                    <a:pt x="354" y="1408"/>
                  </a:cubicBezTo>
                  <a:lnTo>
                    <a:pt x="354" y="1408"/>
                  </a:lnTo>
                  <a:cubicBezTo>
                    <a:pt x="353" y="1409"/>
                    <a:pt x="352" y="1410"/>
                    <a:pt x="351" y="1412"/>
                  </a:cubicBezTo>
                  <a:lnTo>
                    <a:pt x="351" y="1412"/>
                  </a:lnTo>
                  <a:cubicBezTo>
                    <a:pt x="348" y="1283"/>
                    <a:pt x="348" y="1155"/>
                    <a:pt x="363" y="1034"/>
                  </a:cubicBezTo>
                  <a:cubicBezTo>
                    <a:pt x="363" y="852"/>
                    <a:pt x="363" y="335"/>
                    <a:pt x="576" y="214"/>
                  </a:cubicBezTo>
                  <a:cubicBezTo>
                    <a:pt x="614" y="193"/>
                    <a:pt x="646" y="183"/>
                    <a:pt x="671" y="183"/>
                  </a:cubicBezTo>
                  <a:close/>
                  <a:moveTo>
                    <a:pt x="1191" y="931"/>
                  </a:moveTo>
                  <a:cubicBezTo>
                    <a:pt x="1319" y="931"/>
                    <a:pt x="1353" y="1081"/>
                    <a:pt x="1275" y="1186"/>
                  </a:cubicBezTo>
                  <a:cubicBezTo>
                    <a:pt x="1097" y="1466"/>
                    <a:pt x="749" y="1597"/>
                    <a:pt x="426" y="1685"/>
                  </a:cubicBezTo>
                  <a:lnTo>
                    <a:pt x="426" y="1685"/>
                  </a:lnTo>
                  <a:cubicBezTo>
                    <a:pt x="539" y="1511"/>
                    <a:pt x="645" y="1330"/>
                    <a:pt x="788" y="1186"/>
                  </a:cubicBezTo>
                  <a:cubicBezTo>
                    <a:pt x="880" y="1095"/>
                    <a:pt x="1001" y="974"/>
                    <a:pt x="1123" y="943"/>
                  </a:cubicBezTo>
                  <a:cubicBezTo>
                    <a:pt x="1148" y="935"/>
                    <a:pt x="1170" y="931"/>
                    <a:pt x="1191" y="931"/>
                  </a:cubicBezTo>
                  <a:close/>
                  <a:moveTo>
                    <a:pt x="646" y="0"/>
                  </a:moveTo>
                  <a:cubicBezTo>
                    <a:pt x="1" y="0"/>
                    <a:pt x="120" y="1403"/>
                    <a:pt x="120" y="1794"/>
                  </a:cubicBezTo>
                  <a:cubicBezTo>
                    <a:pt x="120" y="1870"/>
                    <a:pt x="181" y="1908"/>
                    <a:pt x="241" y="1908"/>
                  </a:cubicBezTo>
                  <a:cubicBezTo>
                    <a:pt x="295" y="1908"/>
                    <a:pt x="349" y="1878"/>
                    <a:pt x="361" y="1819"/>
                  </a:cubicBezTo>
                  <a:lnTo>
                    <a:pt x="361" y="1819"/>
                  </a:lnTo>
                  <a:cubicBezTo>
                    <a:pt x="840" y="1776"/>
                    <a:pt x="1741" y="1495"/>
                    <a:pt x="1518" y="882"/>
                  </a:cubicBezTo>
                  <a:cubicBezTo>
                    <a:pt x="1468" y="765"/>
                    <a:pt x="1353" y="722"/>
                    <a:pt x="1239" y="722"/>
                  </a:cubicBezTo>
                  <a:cubicBezTo>
                    <a:pt x="1147" y="722"/>
                    <a:pt x="1056" y="750"/>
                    <a:pt x="1001" y="791"/>
                  </a:cubicBezTo>
                  <a:cubicBezTo>
                    <a:pt x="945" y="822"/>
                    <a:pt x="891" y="855"/>
                    <a:pt x="841" y="891"/>
                  </a:cubicBezTo>
                  <a:lnTo>
                    <a:pt x="841" y="891"/>
                  </a:lnTo>
                  <a:cubicBezTo>
                    <a:pt x="1026" y="448"/>
                    <a:pt x="1096" y="17"/>
                    <a:pt x="667" y="1"/>
                  </a:cubicBezTo>
                  <a:cubicBezTo>
                    <a:pt x="660" y="1"/>
                    <a:pt x="653" y="0"/>
                    <a:pt x="64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3691;p80">
              <a:extLst>
                <a:ext uri="{FF2B5EF4-FFF2-40B4-BE49-F238E27FC236}">
                  <a16:creationId xmlns:a16="http://schemas.microsoft.com/office/drawing/2014/main" id="{FE223DC3-F282-4246-B776-75828CEF57B6}"/>
                </a:ext>
              </a:extLst>
            </p:cNvPr>
            <p:cNvSpPr/>
            <p:nvPr/>
          </p:nvSpPr>
          <p:spPr>
            <a:xfrm>
              <a:off x="-3785275" y="7848288"/>
              <a:ext cx="155050" cy="81325"/>
            </a:xfrm>
            <a:custGeom>
              <a:avLst/>
              <a:gdLst/>
              <a:ahLst/>
              <a:cxnLst/>
              <a:rect l="l" t="t" r="r" b="b"/>
              <a:pathLst>
                <a:path w="6202" h="3253" extrusionOk="0">
                  <a:moveTo>
                    <a:pt x="6202" y="0"/>
                  </a:moveTo>
                  <a:lnTo>
                    <a:pt x="1" y="91"/>
                  </a:lnTo>
                  <a:cubicBezTo>
                    <a:pt x="1" y="91"/>
                    <a:pt x="62" y="1581"/>
                    <a:pt x="214" y="3253"/>
                  </a:cubicBezTo>
                  <a:cubicBezTo>
                    <a:pt x="2250" y="3222"/>
                    <a:pt x="4287" y="2584"/>
                    <a:pt x="6110" y="1642"/>
                  </a:cubicBezTo>
                  <a:lnTo>
                    <a:pt x="6202" y="0"/>
                  </a:ln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3692;p80">
              <a:extLst>
                <a:ext uri="{FF2B5EF4-FFF2-40B4-BE49-F238E27FC236}">
                  <a16:creationId xmlns:a16="http://schemas.microsoft.com/office/drawing/2014/main" id="{80289681-F084-4319-A3B6-30E02FF93425}"/>
                </a:ext>
              </a:extLst>
            </p:cNvPr>
            <p:cNvSpPr/>
            <p:nvPr/>
          </p:nvSpPr>
          <p:spPr>
            <a:xfrm>
              <a:off x="-3779950" y="7888563"/>
              <a:ext cx="147450" cy="158850"/>
            </a:xfrm>
            <a:custGeom>
              <a:avLst/>
              <a:gdLst/>
              <a:ahLst/>
              <a:cxnLst/>
              <a:rect l="l" t="t" r="r" b="b"/>
              <a:pathLst>
                <a:path w="5898" h="6354" extrusionOk="0">
                  <a:moveTo>
                    <a:pt x="5897" y="0"/>
                  </a:moveTo>
                  <a:lnTo>
                    <a:pt x="5897" y="0"/>
                  </a:lnTo>
                  <a:cubicBezTo>
                    <a:pt x="4074" y="973"/>
                    <a:pt x="2037" y="1611"/>
                    <a:pt x="1" y="1642"/>
                  </a:cubicBezTo>
                  <a:cubicBezTo>
                    <a:pt x="153" y="3374"/>
                    <a:pt x="365" y="5350"/>
                    <a:pt x="639" y="6019"/>
                  </a:cubicBezTo>
                  <a:cubicBezTo>
                    <a:pt x="639" y="6019"/>
                    <a:pt x="1700" y="6353"/>
                    <a:pt x="2995" y="6353"/>
                  </a:cubicBezTo>
                  <a:cubicBezTo>
                    <a:pt x="3838" y="6353"/>
                    <a:pt x="4779" y="6212"/>
                    <a:pt x="5593" y="5745"/>
                  </a:cubicBezTo>
                  <a:lnTo>
                    <a:pt x="5897" y="0"/>
                  </a:ln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3693;p80">
              <a:extLst>
                <a:ext uri="{FF2B5EF4-FFF2-40B4-BE49-F238E27FC236}">
                  <a16:creationId xmlns:a16="http://schemas.microsoft.com/office/drawing/2014/main" id="{345690AB-F0BD-4DBC-8EEA-142EE83EF96C}"/>
                </a:ext>
              </a:extLst>
            </p:cNvPr>
            <p:cNvSpPr/>
            <p:nvPr/>
          </p:nvSpPr>
          <p:spPr>
            <a:xfrm>
              <a:off x="-3853650" y="8078438"/>
              <a:ext cx="215325" cy="38350"/>
            </a:xfrm>
            <a:custGeom>
              <a:avLst/>
              <a:gdLst/>
              <a:ahLst/>
              <a:cxnLst/>
              <a:rect l="l" t="t" r="r" b="b"/>
              <a:pathLst>
                <a:path w="8613" h="1534" extrusionOk="0">
                  <a:moveTo>
                    <a:pt x="6401" y="1"/>
                  </a:moveTo>
                  <a:cubicBezTo>
                    <a:pt x="3871" y="1"/>
                    <a:pt x="61" y="217"/>
                    <a:pt x="61" y="217"/>
                  </a:cubicBezTo>
                  <a:cubicBezTo>
                    <a:pt x="61" y="217"/>
                    <a:pt x="0" y="916"/>
                    <a:pt x="1094" y="1190"/>
                  </a:cubicBezTo>
                  <a:cubicBezTo>
                    <a:pt x="1868" y="1361"/>
                    <a:pt x="3128" y="1533"/>
                    <a:pt x="4413" y="1533"/>
                  </a:cubicBezTo>
                  <a:cubicBezTo>
                    <a:pt x="4945" y="1533"/>
                    <a:pt x="5481" y="1504"/>
                    <a:pt x="5988" y="1433"/>
                  </a:cubicBezTo>
                  <a:cubicBezTo>
                    <a:pt x="7690" y="1190"/>
                    <a:pt x="8481" y="1007"/>
                    <a:pt x="8481" y="1007"/>
                  </a:cubicBezTo>
                  <a:cubicBezTo>
                    <a:pt x="8481" y="1007"/>
                    <a:pt x="8572" y="703"/>
                    <a:pt x="8602" y="217"/>
                  </a:cubicBezTo>
                  <a:cubicBezTo>
                    <a:pt x="8612" y="55"/>
                    <a:pt x="7667" y="1"/>
                    <a:pt x="6401"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3694;p80">
              <a:extLst>
                <a:ext uri="{FF2B5EF4-FFF2-40B4-BE49-F238E27FC236}">
                  <a16:creationId xmlns:a16="http://schemas.microsoft.com/office/drawing/2014/main" id="{FE06FAC4-AE9A-4BE7-B621-93B997673986}"/>
                </a:ext>
              </a:extLst>
            </p:cNvPr>
            <p:cNvSpPr/>
            <p:nvPr/>
          </p:nvSpPr>
          <p:spPr>
            <a:xfrm>
              <a:off x="-3854425" y="8050413"/>
              <a:ext cx="80575" cy="57025"/>
            </a:xfrm>
            <a:custGeom>
              <a:avLst/>
              <a:gdLst/>
              <a:ahLst/>
              <a:cxnLst/>
              <a:rect l="l" t="t" r="r" b="b"/>
              <a:pathLst>
                <a:path w="3223" h="2281" extrusionOk="0">
                  <a:moveTo>
                    <a:pt x="2037" y="0"/>
                  </a:moveTo>
                  <a:cubicBezTo>
                    <a:pt x="1156" y="335"/>
                    <a:pt x="214" y="791"/>
                    <a:pt x="92" y="1338"/>
                  </a:cubicBezTo>
                  <a:cubicBezTo>
                    <a:pt x="1" y="1855"/>
                    <a:pt x="1429" y="2189"/>
                    <a:pt x="3223" y="2280"/>
                  </a:cubicBezTo>
                  <a:cubicBezTo>
                    <a:pt x="3010" y="1459"/>
                    <a:pt x="2615" y="700"/>
                    <a:pt x="2037"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3695;p80">
              <a:extLst>
                <a:ext uri="{FF2B5EF4-FFF2-40B4-BE49-F238E27FC236}">
                  <a16:creationId xmlns:a16="http://schemas.microsoft.com/office/drawing/2014/main" id="{E3E40EC7-E865-4D39-9A20-F160AC062AA8}"/>
                </a:ext>
              </a:extLst>
            </p:cNvPr>
            <p:cNvSpPr/>
            <p:nvPr/>
          </p:nvSpPr>
          <p:spPr>
            <a:xfrm>
              <a:off x="-3803500" y="8032938"/>
              <a:ext cx="170225" cy="75125"/>
            </a:xfrm>
            <a:custGeom>
              <a:avLst/>
              <a:gdLst/>
              <a:ahLst/>
              <a:cxnLst/>
              <a:rect l="l" t="t" r="r" b="b"/>
              <a:pathLst>
                <a:path w="6809" h="3005" extrusionOk="0">
                  <a:moveTo>
                    <a:pt x="6535" y="0"/>
                  </a:moveTo>
                  <a:cubicBezTo>
                    <a:pt x="6535" y="0"/>
                    <a:pt x="5368" y="528"/>
                    <a:pt x="3672" y="528"/>
                  </a:cubicBezTo>
                  <a:cubicBezTo>
                    <a:pt x="3029" y="528"/>
                    <a:pt x="2310" y="452"/>
                    <a:pt x="1551" y="244"/>
                  </a:cubicBezTo>
                  <a:cubicBezTo>
                    <a:pt x="1551" y="244"/>
                    <a:pt x="791" y="426"/>
                    <a:pt x="0" y="699"/>
                  </a:cubicBezTo>
                  <a:cubicBezTo>
                    <a:pt x="578" y="1399"/>
                    <a:pt x="973" y="2158"/>
                    <a:pt x="1186" y="2979"/>
                  </a:cubicBezTo>
                  <a:cubicBezTo>
                    <a:pt x="1524" y="2996"/>
                    <a:pt x="1874" y="3005"/>
                    <a:pt x="2230" y="3005"/>
                  </a:cubicBezTo>
                  <a:cubicBezTo>
                    <a:pt x="3792" y="3005"/>
                    <a:pt x="5446" y="2839"/>
                    <a:pt x="6535" y="2493"/>
                  </a:cubicBezTo>
                  <a:cubicBezTo>
                    <a:pt x="6535" y="2493"/>
                    <a:pt x="6809" y="1034"/>
                    <a:pt x="6535" y="0"/>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3696;p80">
              <a:extLst>
                <a:ext uri="{FF2B5EF4-FFF2-40B4-BE49-F238E27FC236}">
                  <a16:creationId xmlns:a16="http://schemas.microsoft.com/office/drawing/2014/main" id="{A9B9C7E3-A489-4E0B-8F3E-75B7961680B9}"/>
                </a:ext>
              </a:extLst>
            </p:cNvPr>
            <p:cNvSpPr/>
            <p:nvPr/>
          </p:nvSpPr>
          <p:spPr>
            <a:xfrm>
              <a:off x="-3809850" y="8003288"/>
              <a:ext cx="43550" cy="47725"/>
            </a:xfrm>
            <a:custGeom>
              <a:avLst/>
              <a:gdLst/>
              <a:ahLst/>
              <a:cxnLst/>
              <a:rect l="l" t="t" r="r" b="b"/>
              <a:pathLst>
                <a:path w="1742" h="1909" extrusionOk="0">
                  <a:moveTo>
                    <a:pt x="1064" y="183"/>
                  </a:moveTo>
                  <a:cubicBezTo>
                    <a:pt x="1091" y="183"/>
                    <a:pt x="1124" y="193"/>
                    <a:pt x="1166" y="214"/>
                  </a:cubicBezTo>
                  <a:cubicBezTo>
                    <a:pt x="1379" y="335"/>
                    <a:pt x="1379" y="852"/>
                    <a:pt x="1379" y="1034"/>
                  </a:cubicBezTo>
                  <a:cubicBezTo>
                    <a:pt x="1394" y="1158"/>
                    <a:pt x="1394" y="1289"/>
                    <a:pt x="1390" y="1419"/>
                  </a:cubicBezTo>
                  <a:lnTo>
                    <a:pt x="1390" y="1419"/>
                  </a:lnTo>
                  <a:cubicBezTo>
                    <a:pt x="1369" y="1389"/>
                    <a:pt x="1347" y="1359"/>
                    <a:pt x="1324" y="1330"/>
                  </a:cubicBezTo>
                  <a:lnTo>
                    <a:pt x="1324" y="1330"/>
                  </a:lnTo>
                  <a:cubicBezTo>
                    <a:pt x="1268" y="1239"/>
                    <a:pt x="1215" y="1150"/>
                    <a:pt x="1166" y="1065"/>
                  </a:cubicBezTo>
                  <a:cubicBezTo>
                    <a:pt x="1139" y="983"/>
                    <a:pt x="815" y="183"/>
                    <a:pt x="1064" y="183"/>
                  </a:cubicBezTo>
                  <a:close/>
                  <a:moveTo>
                    <a:pt x="551" y="931"/>
                  </a:moveTo>
                  <a:cubicBezTo>
                    <a:pt x="572" y="931"/>
                    <a:pt x="594" y="935"/>
                    <a:pt x="619" y="943"/>
                  </a:cubicBezTo>
                  <a:cubicBezTo>
                    <a:pt x="741" y="974"/>
                    <a:pt x="862" y="1095"/>
                    <a:pt x="923" y="1186"/>
                  </a:cubicBezTo>
                  <a:cubicBezTo>
                    <a:pt x="1090" y="1330"/>
                    <a:pt x="1201" y="1511"/>
                    <a:pt x="1315" y="1685"/>
                  </a:cubicBezTo>
                  <a:lnTo>
                    <a:pt x="1315" y="1685"/>
                  </a:lnTo>
                  <a:cubicBezTo>
                    <a:pt x="993" y="1597"/>
                    <a:pt x="645" y="1466"/>
                    <a:pt x="467" y="1186"/>
                  </a:cubicBezTo>
                  <a:cubicBezTo>
                    <a:pt x="388" y="1081"/>
                    <a:pt x="423" y="931"/>
                    <a:pt x="551" y="931"/>
                  </a:cubicBezTo>
                  <a:close/>
                  <a:moveTo>
                    <a:pt x="1096" y="0"/>
                  </a:moveTo>
                  <a:cubicBezTo>
                    <a:pt x="1089" y="0"/>
                    <a:pt x="1082" y="1"/>
                    <a:pt x="1075" y="1"/>
                  </a:cubicBezTo>
                  <a:cubicBezTo>
                    <a:pt x="642" y="17"/>
                    <a:pt x="717" y="455"/>
                    <a:pt x="906" y="902"/>
                  </a:cubicBezTo>
                  <a:lnTo>
                    <a:pt x="906" y="902"/>
                  </a:lnTo>
                  <a:cubicBezTo>
                    <a:pt x="853" y="862"/>
                    <a:pt x="798" y="825"/>
                    <a:pt x="741" y="791"/>
                  </a:cubicBezTo>
                  <a:cubicBezTo>
                    <a:pt x="686" y="750"/>
                    <a:pt x="595" y="722"/>
                    <a:pt x="503" y="722"/>
                  </a:cubicBezTo>
                  <a:cubicBezTo>
                    <a:pt x="389" y="722"/>
                    <a:pt x="274" y="765"/>
                    <a:pt x="224" y="882"/>
                  </a:cubicBezTo>
                  <a:cubicBezTo>
                    <a:pt x="0" y="1498"/>
                    <a:pt x="884" y="1779"/>
                    <a:pt x="1381" y="1819"/>
                  </a:cubicBezTo>
                  <a:lnTo>
                    <a:pt x="1381" y="1819"/>
                  </a:lnTo>
                  <a:cubicBezTo>
                    <a:pt x="1391" y="1879"/>
                    <a:pt x="1439" y="1908"/>
                    <a:pt x="1489" y="1908"/>
                  </a:cubicBezTo>
                  <a:cubicBezTo>
                    <a:pt x="1546" y="1908"/>
                    <a:pt x="1607" y="1870"/>
                    <a:pt x="1622" y="1794"/>
                  </a:cubicBezTo>
                  <a:cubicBezTo>
                    <a:pt x="1622" y="1403"/>
                    <a:pt x="1741" y="0"/>
                    <a:pt x="1096"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3697;p80">
              <a:extLst>
                <a:ext uri="{FF2B5EF4-FFF2-40B4-BE49-F238E27FC236}">
                  <a16:creationId xmlns:a16="http://schemas.microsoft.com/office/drawing/2014/main" id="{9E5F3F5E-2A1D-40E0-8042-B8B976E73661}"/>
                </a:ext>
              </a:extLst>
            </p:cNvPr>
            <p:cNvSpPr/>
            <p:nvPr/>
          </p:nvSpPr>
          <p:spPr>
            <a:xfrm>
              <a:off x="-3242700" y="6678813"/>
              <a:ext cx="25" cy="1550"/>
            </a:xfrm>
            <a:custGeom>
              <a:avLst/>
              <a:gdLst/>
              <a:ahLst/>
              <a:cxnLst/>
              <a:rect l="l" t="t" r="r" b="b"/>
              <a:pathLst>
                <a:path w="1" h="62" extrusionOk="0">
                  <a:moveTo>
                    <a:pt x="0" y="0"/>
                  </a:moveTo>
                  <a:cubicBezTo>
                    <a:pt x="0" y="31"/>
                    <a:pt x="0" y="61"/>
                    <a:pt x="0" y="61"/>
                  </a:cubicBezTo>
                  <a:cubicBezTo>
                    <a:pt x="0" y="61"/>
                    <a:pt x="0" y="31"/>
                    <a:pt x="0"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3698;p80">
              <a:extLst>
                <a:ext uri="{FF2B5EF4-FFF2-40B4-BE49-F238E27FC236}">
                  <a16:creationId xmlns:a16="http://schemas.microsoft.com/office/drawing/2014/main" id="{0DE9515E-7D2A-4A92-9BAF-60DB773A9D77}"/>
                </a:ext>
              </a:extLst>
            </p:cNvPr>
            <p:cNvSpPr/>
            <p:nvPr/>
          </p:nvSpPr>
          <p:spPr>
            <a:xfrm>
              <a:off x="-3422050" y="6950863"/>
              <a:ext cx="163425" cy="210500"/>
            </a:xfrm>
            <a:custGeom>
              <a:avLst/>
              <a:gdLst/>
              <a:ahLst/>
              <a:cxnLst/>
              <a:rect l="l" t="t" r="r" b="b"/>
              <a:pathLst>
                <a:path w="6537" h="8420" extrusionOk="0">
                  <a:moveTo>
                    <a:pt x="6536" y="0"/>
                  </a:moveTo>
                  <a:cubicBezTo>
                    <a:pt x="4891" y="1028"/>
                    <a:pt x="3050" y="1643"/>
                    <a:pt x="1088" y="1643"/>
                  </a:cubicBezTo>
                  <a:cubicBezTo>
                    <a:pt x="729" y="1643"/>
                    <a:pt x="367" y="1623"/>
                    <a:pt x="1" y="1581"/>
                  </a:cubicBezTo>
                  <a:lnTo>
                    <a:pt x="1" y="1581"/>
                  </a:lnTo>
                  <a:lnTo>
                    <a:pt x="1247" y="8420"/>
                  </a:lnTo>
                  <a:cubicBezTo>
                    <a:pt x="2797" y="7082"/>
                    <a:pt x="4955" y="3648"/>
                    <a:pt x="653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3699;p80">
              <a:extLst>
                <a:ext uri="{FF2B5EF4-FFF2-40B4-BE49-F238E27FC236}">
                  <a16:creationId xmlns:a16="http://schemas.microsoft.com/office/drawing/2014/main" id="{77CD7A9A-4248-44FF-A32B-D68A5C2B5B6B}"/>
                </a:ext>
              </a:extLst>
            </p:cNvPr>
            <p:cNvSpPr/>
            <p:nvPr/>
          </p:nvSpPr>
          <p:spPr>
            <a:xfrm>
              <a:off x="-3424325" y="6611838"/>
              <a:ext cx="237125" cy="380125"/>
            </a:xfrm>
            <a:custGeom>
              <a:avLst/>
              <a:gdLst/>
              <a:ahLst/>
              <a:cxnLst/>
              <a:rect l="l" t="t" r="r" b="b"/>
              <a:pathLst>
                <a:path w="9485" h="15205" extrusionOk="0">
                  <a:moveTo>
                    <a:pt x="7038" y="0"/>
                  </a:moveTo>
                  <a:cubicBezTo>
                    <a:pt x="6425" y="0"/>
                    <a:pt x="6019" y="2406"/>
                    <a:pt x="6019" y="2406"/>
                  </a:cubicBezTo>
                  <a:cubicBezTo>
                    <a:pt x="6019" y="2406"/>
                    <a:pt x="6354" y="35"/>
                    <a:pt x="5746" y="5"/>
                  </a:cubicBezTo>
                  <a:cubicBezTo>
                    <a:pt x="5742" y="4"/>
                    <a:pt x="5739" y="4"/>
                    <a:pt x="5735" y="4"/>
                  </a:cubicBezTo>
                  <a:cubicBezTo>
                    <a:pt x="5106" y="4"/>
                    <a:pt x="4986" y="2740"/>
                    <a:pt x="4986" y="2740"/>
                  </a:cubicBezTo>
                  <a:cubicBezTo>
                    <a:pt x="4986" y="2740"/>
                    <a:pt x="4881" y="1885"/>
                    <a:pt x="4466" y="1885"/>
                  </a:cubicBezTo>
                  <a:cubicBezTo>
                    <a:pt x="4379" y="1885"/>
                    <a:pt x="4280" y="1922"/>
                    <a:pt x="4165" y="2011"/>
                  </a:cubicBezTo>
                  <a:cubicBezTo>
                    <a:pt x="3496" y="2497"/>
                    <a:pt x="4834" y="4746"/>
                    <a:pt x="4834" y="4746"/>
                  </a:cubicBezTo>
                  <a:cubicBezTo>
                    <a:pt x="4834" y="4746"/>
                    <a:pt x="4834" y="5141"/>
                    <a:pt x="4226" y="7300"/>
                  </a:cubicBezTo>
                  <a:cubicBezTo>
                    <a:pt x="3618" y="9458"/>
                    <a:pt x="1" y="14595"/>
                    <a:pt x="1" y="14595"/>
                  </a:cubicBezTo>
                  <a:lnTo>
                    <a:pt x="92" y="15142"/>
                  </a:lnTo>
                  <a:cubicBezTo>
                    <a:pt x="458" y="15184"/>
                    <a:pt x="820" y="15204"/>
                    <a:pt x="1179" y="15204"/>
                  </a:cubicBezTo>
                  <a:cubicBezTo>
                    <a:pt x="3141" y="15204"/>
                    <a:pt x="4982" y="14589"/>
                    <a:pt x="6627" y="13561"/>
                  </a:cubicBezTo>
                  <a:cubicBezTo>
                    <a:pt x="7265" y="12102"/>
                    <a:pt x="7782" y="10613"/>
                    <a:pt x="8177" y="9214"/>
                  </a:cubicBezTo>
                  <a:cubicBezTo>
                    <a:pt x="9484" y="4199"/>
                    <a:pt x="8724" y="430"/>
                    <a:pt x="8177" y="400"/>
                  </a:cubicBezTo>
                  <a:cubicBezTo>
                    <a:pt x="8173" y="400"/>
                    <a:pt x="8169" y="399"/>
                    <a:pt x="8166" y="399"/>
                  </a:cubicBezTo>
                  <a:cubicBezTo>
                    <a:pt x="7656" y="399"/>
                    <a:pt x="7326" y="2378"/>
                    <a:pt x="7265" y="2679"/>
                  </a:cubicBezTo>
                  <a:cubicBezTo>
                    <a:pt x="7326" y="2345"/>
                    <a:pt x="7661" y="126"/>
                    <a:pt x="7083" y="5"/>
                  </a:cubicBezTo>
                  <a:cubicBezTo>
                    <a:pt x="7068" y="2"/>
                    <a:pt x="7053" y="0"/>
                    <a:pt x="7038" y="0"/>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3700;p80">
              <a:extLst>
                <a:ext uri="{FF2B5EF4-FFF2-40B4-BE49-F238E27FC236}">
                  <a16:creationId xmlns:a16="http://schemas.microsoft.com/office/drawing/2014/main" id="{672C9523-912A-4069-9E29-5C803DDF2EAB}"/>
                </a:ext>
              </a:extLst>
            </p:cNvPr>
            <p:cNvSpPr/>
            <p:nvPr/>
          </p:nvSpPr>
          <p:spPr>
            <a:xfrm>
              <a:off x="-3722200" y="7038988"/>
              <a:ext cx="25" cy="25"/>
            </a:xfrm>
            <a:custGeom>
              <a:avLst/>
              <a:gdLst/>
              <a:ahLst/>
              <a:cxnLst/>
              <a:rect l="l" t="t" r="r" b="b"/>
              <a:pathLst>
                <a:path w="1" h="1" extrusionOk="0">
                  <a:moveTo>
                    <a:pt x="1" y="1"/>
                  </a:move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3701;p80">
              <a:extLst>
                <a:ext uri="{FF2B5EF4-FFF2-40B4-BE49-F238E27FC236}">
                  <a16:creationId xmlns:a16="http://schemas.microsoft.com/office/drawing/2014/main" id="{BEAAC18B-9E89-49EF-8FA1-0A7F45A83D68}"/>
                </a:ext>
              </a:extLst>
            </p:cNvPr>
            <p:cNvSpPr/>
            <p:nvPr/>
          </p:nvSpPr>
          <p:spPr>
            <a:xfrm>
              <a:off x="-4015525" y="6751688"/>
              <a:ext cx="107950" cy="68975"/>
            </a:xfrm>
            <a:custGeom>
              <a:avLst/>
              <a:gdLst/>
              <a:ahLst/>
              <a:cxnLst/>
              <a:rect l="l" t="t" r="r" b="b"/>
              <a:pathLst>
                <a:path w="4318" h="2759" extrusionOk="0">
                  <a:moveTo>
                    <a:pt x="2370" y="1"/>
                  </a:moveTo>
                  <a:cubicBezTo>
                    <a:pt x="1540" y="1"/>
                    <a:pt x="705" y="246"/>
                    <a:pt x="1" y="733"/>
                  </a:cubicBezTo>
                  <a:cubicBezTo>
                    <a:pt x="161" y="1763"/>
                    <a:pt x="994" y="2759"/>
                    <a:pt x="2552" y="2759"/>
                  </a:cubicBezTo>
                  <a:cubicBezTo>
                    <a:pt x="3062" y="2759"/>
                    <a:pt x="3650" y="2652"/>
                    <a:pt x="4317" y="2405"/>
                  </a:cubicBezTo>
                  <a:lnTo>
                    <a:pt x="4317" y="490"/>
                  </a:lnTo>
                  <a:cubicBezTo>
                    <a:pt x="3718" y="163"/>
                    <a:pt x="3045" y="1"/>
                    <a:pt x="237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3702;p80">
              <a:extLst>
                <a:ext uri="{FF2B5EF4-FFF2-40B4-BE49-F238E27FC236}">
                  <a16:creationId xmlns:a16="http://schemas.microsoft.com/office/drawing/2014/main" id="{27A303FF-7E45-42A6-8599-952394A23FBD}"/>
                </a:ext>
              </a:extLst>
            </p:cNvPr>
            <p:cNvSpPr/>
            <p:nvPr/>
          </p:nvSpPr>
          <p:spPr>
            <a:xfrm>
              <a:off x="-4018550" y="6712938"/>
              <a:ext cx="110975" cy="57075"/>
            </a:xfrm>
            <a:custGeom>
              <a:avLst/>
              <a:gdLst/>
              <a:ahLst/>
              <a:cxnLst/>
              <a:rect l="l" t="t" r="r" b="b"/>
              <a:pathLst>
                <a:path w="4439" h="2283" extrusionOk="0">
                  <a:moveTo>
                    <a:pt x="2297" y="0"/>
                  </a:moveTo>
                  <a:cubicBezTo>
                    <a:pt x="1858" y="0"/>
                    <a:pt x="1385" y="99"/>
                    <a:pt x="912" y="368"/>
                  </a:cubicBezTo>
                  <a:cubicBezTo>
                    <a:pt x="274" y="763"/>
                    <a:pt x="0" y="1523"/>
                    <a:pt x="122" y="2283"/>
                  </a:cubicBezTo>
                  <a:cubicBezTo>
                    <a:pt x="826" y="1796"/>
                    <a:pt x="1661" y="1551"/>
                    <a:pt x="2491" y="1551"/>
                  </a:cubicBezTo>
                  <a:cubicBezTo>
                    <a:pt x="3166" y="1551"/>
                    <a:pt x="3839" y="1713"/>
                    <a:pt x="4438" y="2040"/>
                  </a:cubicBezTo>
                  <a:lnTo>
                    <a:pt x="4438" y="733"/>
                  </a:lnTo>
                  <a:cubicBezTo>
                    <a:pt x="4438" y="733"/>
                    <a:pt x="3494" y="0"/>
                    <a:pt x="2297"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3703;p80">
              <a:extLst>
                <a:ext uri="{FF2B5EF4-FFF2-40B4-BE49-F238E27FC236}">
                  <a16:creationId xmlns:a16="http://schemas.microsoft.com/office/drawing/2014/main" id="{C4157D9D-D488-4480-976A-6EEAB834E0DC}"/>
                </a:ext>
              </a:extLst>
            </p:cNvPr>
            <p:cNvSpPr/>
            <p:nvPr/>
          </p:nvSpPr>
          <p:spPr>
            <a:xfrm>
              <a:off x="-3983600" y="6754713"/>
              <a:ext cx="67650" cy="57100"/>
            </a:xfrm>
            <a:custGeom>
              <a:avLst/>
              <a:gdLst/>
              <a:ahLst/>
              <a:cxnLst/>
              <a:rect l="l" t="t" r="r" b="b"/>
              <a:pathLst>
                <a:path w="2706" h="2284" extrusionOk="0">
                  <a:moveTo>
                    <a:pt x="1156" y="0"/>
                  </a:moveTo>
                  <a:cubicBezTo>
                    <a:pt x="773" y="0"/>
                    <a:pt x="373" y="82"/>
                    <a:pt x="31" y="156"/>
                  </a:cubicBezTo>
                  <a:cubicBezTo>
                    <a:pt x="1" y="186"/>
                    <a:pt x="31" y="217"/>
                    <a:pt x="31" y="217"/>
                  </a:cubicBezTo>
                  <a:cubicBezTo>
                    <a:pt x="388" y="217"/>
                    <a:pt x="802" y="137"/>
                    <a:pt x="1190" y="137"/>
                  </a:cubicBezTo>
                  <a:cubicBezTo>
                    <a:pt x="1595" y="137"/>
                    <a:pt x="1971" y="224"/>
                    <a:pt x="2219" y="582"/>
                  </a:cubicBezTo>
                  <a:cubicBezTo>
                    <a:pt x="2554" y="1037"/>
                    <a:pt x="2523" y="1676"/>
                    <a:pt x="2523" y="2192"/>
                  </a:cubicBezTo>
                  <a:cubicBezTo>
                    <a:pt x="2523" y="2253"/>
                    <a:pt x="2561" y="2284"/>
                    <a:pt x="2599" y="2284"/>
                  </a:cubicBezTo>
                  <a:cubicBezTo>
                    <a:pt x="2637" y="2284"/>
                    <a:pt x="2675" y="2253"/>
                    <a:pt x="2675" y="2192"/>
                  </a:cubicBezTo>
                  <a:cubicBezTo>
                    <a:pt x="2706" y="1585"/>
                    <a:pt x="2675" y="825"/>
                    <a:pt x="2219" y="369"/>
                  </a:cubicBezTo>
                  <a:cubicBezTo>
                    <a:pt x="1940" y="89"/>
                    <a:pt x="1557" y="0"/>
                    <a:pt x="115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3704;p80">
              <a:extLst>
                <a:ext uri="{FF2B5EF4-FFF2-40B4-BE49-F238E27FC236}">
                  <a16:creationId xmlns:a16="http://schemas.microsoft.com/office/drawing/2014/main" id="{C418BB8B-B55A-436F-928D-CD4323F91982}"/>
                </a:ext>
              </a:extLst>
            </p:cNvPr>
            <p:cNvSpPr/>
            <p:nvPr/>
          </p:nvSpPr>
          <p:spPr>
            <a:xfrm>
              <a:off x="-3955200" y="6770813"/>
              <a:ext cx="39075" cy="23250"/>
            </a:xfrm>
            <a:custGeom>
              <a:avLst/>
              <a:gdLst/>
              <a:ahLst/>
              <a:cxnLst/>
              <a:rect l="l" t="t" r="r" b="b"/>
              <a:pathLst>
                <a:path w="1563" h="930" extrusionOk="0">
                  <a:moveTo>
                    <a:pt x="547" y="1"/>
                  </a:moveTo>
                  <a:cubicBezTo>
                    <a:pt x="386" y="1"/>
                    <a:pt x="218" y="55"/>
                    <a:pt x="50" y="181"/>
                  </a:cubicBezTo>
                  <a:cubicBezTo>
                    <a:pt x="0" y="230"/>
                    <a:pt x="52" y="280"/>
                    <a:pt x="106" y="280"/>
                  </a:cubicBezTo>
                  <a:cubicBezTo>
                    <a:pt x="118" y="280"/>
                    <a:pt x="130" y="277"/>
                    <a:pt x="141" y="272"/>
                  </a:cubicBezTo>
                  <a:cubicBezTo>
                    <a:pt x="280" y="216"/>
                    <a:pt x="413" y="180"/>
                    <a:pt x="542" y="180"/>
                  </a:cubicBezTo>
                  <a:cubicBezTo>
                    <a:pt x="695" y="180"/>
                    <a:pt x="844" y="231"/>
                    <a:pt x="992" y="363"/>
                  </a:cubicBezTo>
                  <a:cubicBezTo>
                    <a:pt x="1144" y="515"/>
                    <a:pt x="1266" y="728"/>
                    <a:pt x="1418" y="910"/>
                  </a:cubicBezTo>
                  <a:cubicBezTo>
                    <a:pt x="1432" y="924"/>
                    <a:pt x="1447" y="930"/>
                    <a:pt x="1462" y="930"/>
                  </a:cubicBezTo>
                  <a:cubicBezTo>
                    <a:pt x="1514" y="930"/>
                    <a:pt x="1563" y="859"/>
                    <a:pt x="1539" y="789"/>
                  </a:cubicBezTo>
                  <a:cubicBezTo>
                    <a:pt x="1341" y="371"/>
                    <a:pt x="968" y="1"/>
                    <a:pt x="547"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3705;p80">
              <a:extLst>
                <a:ext uri="{FF2B5EF4-FFF2-40B4-BE49-F238E27FC236}">
                  <a16:creationId xmlns:a16="http://schemas.microsoft.com/office/drawing/2014/main" id="{2740F9E2-9724-43D8-9DBF-54CE891E8643}"/>
                </a:ext>
              </a:extLst>
            </p:cNvPr>
            <p:cNvSpPr/>
            <p:nvPr/>
          </p:nvSpPr>
          <p:spPr>
            <a:xfrm>
              <a:off x="-3417475" y="6751688"/>
              <a:ext cx="107925" cy="68975"/>
            </a:xfrm>
            <a:custGeom>
              <a:avLst/>
              <a:gdLst/>
              <a:ahLst/>
              <a:cxnLst/>
              <a:rect l="l" t="t" r="r" b="b"/>
              <a:pathLst>
                <a:path w="4317" h="2759" extrusionOk="0">
                  <a:moveTo>
                    <a:pt x="1957" y="1"/>
                  </a:moveTo>
                  <a:cubicBezTo>
                    <a:pt x="1278" y="1"/>
                    <a:pt x="600" y="163"/>
                    <a:pt x="0" y="490"/>
                  </a:cubicBezTo>
                  <a:lnTo>
                    <a:pt x="0" y="2405"/>
                  </a:lnTo>
                  <a:cubicBezTo>
                    <a:pt x="675" y="2652"/>
                    <a:pt x="1269" y="2759"/>
                    <a:pt x="1783" y="2759"/>
                  </a:cubicBezTo>
                  <a:cubicBezTo>
                    <a:pt x="3352" y="2759"/>
                    <a:pt x="4179" y="1763"/>
                    <a:pt x="4317" y="733"/>
                  </a:cubicBezTo>
                  <a:cubicBezTo>
                    <a:pt x="3629" y="246"/>
                    <a:pt x="2793" y="1"/>
                    <a:pt x="1957"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3706;p80">
              <a:extLst>
                <a:ext uri="{FF2B5EF4-FFF2-40B4-BE49-F238E27FC236}">
                  <a16:creationId xmlns:a16="http://schemas.microsoft.com/office/drawing/2014/main" id="{372E74DA-BBF3-4D53-9AFA-26A367DCF149}"/>
                </a:ext>
              </a:extLst>
            </p:cNvPr>
            <p:cNvSpPr/>
            <p:nvPr/>
          </p:nvSpPr>
          <p:spPr>
            <a:xfrm>
              <a:off x="-3417475" y="6712938"/>
              <a:ext cx="110975" cy="57075"/>
            </a:xfrm>
            <a:custGeom>
              <a:avLst/>
              <a:gdLst/>
              <a:ahLst/>
              <a:cxnLst/>
              <a:rect l="l" t="t" r="r" b="b"/>
              <a:pathLst>
                <a:path w="4439" h="2283" extrusionOk="0">
                  <a:moveTo>
                    <a:pt x="2141" y="0"/>
                  </a:moveTo>
                  <a:cubicBezTo>
                    <a:pt x="944" y="0"/>
                    <a:pt x="0" y="733"/>
                    <a:pt x="0" y="733"/>
                  </a:cubicBezTo>
                  <a:lnTo>
                    <a:pt x="0" y="2040"/>
                  </a:lnTo>
                  <a:cubicBezTo>
                    <a:pt x="613" y="1713"/>
                    <a:pt x="1294" y="1551"/>
                    <a:pt x="1970" y="1551"/>
                  </a:cubicBezTo>
                  <a:cubicBezTo>
                    <a:pt x="2802" y="1551"/>
                    <a:pt x="3629" y="1796"/>
                    <a:pt x="4317" y="2283"/>
                  </a:cubicBezTo>
                  <a:cubicBezTo>
                    <a:pt x="4438" y="1523"/>
                    <a:pt x="4165" y="763"/>
                    <a:pt x="3526" y="368"/>
                  </a:cubicBezTo>
                  <a:cubicBezTo>
                    <a:pt x="3053" y="99"/>
                    <a:pt x="2580" y="0"/>
                    <a:pt x="2141"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3707;p80">
              <a:extLst>
                <a:ext uri="{FF2B5EF4-FFF2-40B4-BE49-F238E27FC236}">
                  <a16:creationId xmlns:a16="http://schemas.microsoft.com/office/drawing/2014/main" id="{43726CA9-69DA-4CD8-92AC-E363B0AB6881}"/>
                </a:ext>
              </a:extLst>
            </p:cNvPr>
            <p:cNvSpPr/>
            <p:nvPr/>
          </p:nvSpPr>
          <p:spPr>
            <a:xfrm>
              <a:off x="-3409125" y="6754713"/>
              <a:ext cx="67650" cy="57100"/>
            </a:xfrm>
            <a:custGeom>
              <a:avLst/>
              <a:gdLst/>
              <a:ahLst/>
              <a:cxnLst/>
              <a:rect l="l" t="t" r="r" b="b"/>
              <a:pathLst>
                <a:path w="2706" h="2284" extrusionOk="0">
                  <a:moveTo>
                    <a:pt x="1550" y="0"/>
                  </a:moveTo>
                  <a:cubicBezTo>
                    <a:pt x="1149" y="0"/>
                    <a:pt x="767" y="89"/>
                    <a:pt x="487" y="369"/>
                  </a:cubicBezTo>
                  <a:cubicBezTo>
                    <a:pt x="31" y="855"/>
                    <a:pt x="1" y="1585"/>
                    <a:pt x="31" y="2192"/>
                  </a:cubicBezTo>
                  <a:cubicBezTo>
                    <a:pt x="31" y="2253"/>
                    <a:pt x="69" y="2284"/>
                    <a:pt x="107" y="2284"/>
                  </a:cubicBezTo>
                  <a:cubicBezTo>
                    <a:pt x="145" y="2284"/>
                    <a:pt x="183" y="2253"/>
                    <a:pt x="183" y="2192"/>
                  </a:cubicBezTo>
                  <a:cubicBezTo>
                    <a:pt x="213" y="1676"/>
                    <a:pt x="153" y="1037"/>
                    <a:pt x="487" y="582"/>
                  </a:cubicBezTo>
                  <a:cubicBezTo>
                    <a:pt x="730" y="217"/>
                    <a:pt x="1095" y="126"/>
                    <a:pt x="1490" y="126"/>
                  </a:cubicBezTo>
                  <a:cubicBezTo>
                    <a:pt x="1885" y="126"/>
                    <a:pt x="2311" y="217"/>
                    <a:pt x="2676" y="217"/>
                  </a:cubicBezTo>
                  <a:cubicBezTo>
                    <a:pt x="2706" y="217"/>
                    <a:pt x="2706" y="186"/>
                    <a:pt x="2676" y="156"/>
                  </a:cubicBezTo>
                  <a:cubicBezTo>
                    <a:pt x="2334" y="82"/>
                    <a:pt x="1934" y="0"/>
                    <a:pt x="1550"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3708;p80">
              <a:extLst>
                <a:ext uri="{FF2B5EF4-FFF2-40B4-BE49-F238E27FC236}">
                  <a16:creationId xmlns:a16="http://schemas.microsoft.com/office/drawing/2014/main" id="{880C1B1F-D86D-4B87-9052-D07126437D1E}"/>
                </a:ext>
              </a:extLst>
            </p:cNvPr>
            <p:cNvSpPr/>
            <p:nvPr/>
          </p:nvSpPr>
          <p:spPr>
            <a:xfrm>
              <a:off x="-3408950" y="6770813"/>
              <a:ext cx="39100" cy="23250"/>
            </a:xfrm>
            <a:custGeom>
              <a:avLst/>
              <a:gdLst/>
              <a:ahLst/>
              <a:cxnLst/>
              <a:rect l="l" t="t" r="r" b="b"/>
              <a:pathLst>
                <a:path w="1564" h="930" extrusionOk="0">
                  <a:moveTo>
                    <a:pt x="1016" y="1"/>
                  </a:moveTo>
                  <a:cubicBezTo>
                    <a:pt x="595" y="1"/>
                    <a:pt x="222" y="371"/>
                    <a:pt x="24" y="789"/>
                  </a:cubicBezTo>
                  <a:cubicBezTo>
                    <a:pt x="1" y="859"/>
                    <a:pt x="50" y="930"/>
                    <a:pt x="116" y="930"/>
                  </a:cubicBezTo>
                  <a:cubicBezTo>
                    <a:pt x="135" y="930"/>
                    <a:pt x="156" y="924"/>
                    <a:pt x="176" y="910"/>
                  </a:cubicBezTo>
                  <a:cubicBezTo>
                    <a:pt x="328" y="728"/>
                    <a:pt x="419" y="515"/>
                    <a:pt x="602" y="363"/>
                  </a:cubicBezTo>
                  <a:cubicBezTo>
                    <a:pt x="750" y="231"/>
                    <a:pt x="890" y="180"/>
                    <a:pt x="1039" y="180"/>
                  </a:cubicBezTo>
                  <a:cubicBezTo>
                    <a:pt x="1166" y="180"/>
                    <a:pt x="1300" y="216"/>
                    <a:pt x="1453" y="272"/>
                  </a:cubicBezTo>
                  <a:cubicBezTo>
                    <a:pt x="1464" y="277"/>
                    <a:pt x="1475" y="280"/>
                    <a:pt x="1485" y="280"/>
                  </a:cubicBezTo>
                  <a:cubicBezTo>
                    <a:pt x="1532" y="280"/>
                    <a:pt x="1563" y="230"/>
                    <a:pt x="1514" y="181"/>
                  </a:cubicBezTo>
                  <a:cubicBezTo>
                    <a:pt x="1345" y="55"/>
                    <a:pt x="1177" y="1"/>
                    <a:pt x="1016"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3709;p80">
              <a:extLst>
                <a:ext uri="{FF2B5EF4-FFF2-40B4-BE49-F238E27FC236}">
                  <a16:creationId xmlns:a16="http://schemas.microsoft.com/office/drawing/2014/main" id="{917808A6-22A3-46F3-82C3-7CC461EC5CEE}"/>
                </a:ext>
              </a:extLst>
            </p:cNvPr>
            <p:cNvSpPr/>
            <p:nvPr/>
          </p:nvSpPr>
          <p:spPr>
            <a:xfrm>
              <a:off x="-3713825" y="6994163"/>
              <a:ext cx="126150" cy="59000"/>
            </a:xfrm>
            <a:custGeom>
              <a:avLst/>
              <a:gdLst/>
              <a:ahLst/>
              <a:cxnLst/>
              <a:rect l="l" t="t" r="r" b="b"/>
              <a:pathLst>
                <a:path w="5046" h="2360" extrusionOk="0">
                  <a:moveTo>
                    <a:pt x="5046" y="1"/>
                  </a:moveTo>
                  <a:lnTo>
                    <a:pt x="5046" y="1"/>
                  </a:lnTo>
                  <a:cubicBezTo>
                    <a:pt x="3404" y="122"/>
                    <a:pt x="1793" y="396"/>
                    <a:pt x="182" y="943"/>
                  </a:cubicBezTo>
                  <a:cubicBezTo>
                    <a:pt x="152" y="1125"/>
                    <a:pt x="91" y="1277"/>
                    <a:pt x="0" y="1429"/>
                  </a:cubicBezTo>
                  <a:cubicBezTo>
                    <a:pt x="0" y="1429"/>
                    <a:pt x="806" y="2360"/>
                    <a:pt x="2519" y="2360"/>
                  </a:cubicBezTo>
                  <a:cubicBezTo>
                    <a:pt x="3204" y="2360"/>
                    <a:pt x="4034" y="2211"/>
                    <a:pt x="5015" y="1794"/>
                  </a:cubicBezTo>
                  <a:cubicBezTo>
                    <a:pt x="5015" y="1794"/>
                    <a:pt x="4985" y="973"/>
                    <a:pt x="5046"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3710;p80">
              <a:extLst>
                <a:ext uri="{FF2B5EF4-FFF2-40B4-BE49-F238E27FC236}">
                  <a16:creationId xmlns:a16="http://schemas.microsoft.com/office/drawing/2014/main" id="{319661A0-4E6D-47FC-A8AC-F0F35757DD33}"/>
                </a:ext>
              </a:extLst>
            </p:cNvPr>
            <p:cNvSpPr/>
            <p:nvPr/>
          </p:nvSpPr>
          <p:spPr>
            <a:xfrm>
              <a:off x="-3713825" y="6947063"/>
              <a:ext cx="135275" cy="70675"/>
            </a:xfrm>
            <a:custGeom>
              <a:avLst/>
              <a:gdLst/>
              <a:ahLst/>
              <a:cxnLst/>
              <a:rect l="l" t="t" r="r" b="b"/>
              <a:pathLst>
                <a:path w="5411" h="2827" extrusionOk="0">
                  <a:moveTo>
                    <a:pt x="5410" y="0"/>
                  </a:moveTo>
                  <a:lnTo>
                    <a:pt x="0" y="456"/>
                  </a:lnTo>
                  <a:cubicBezTo>
                    <a:pt x="0" y="456"/>
                    <a:pt x="426" y="1763"/>
                    <a:pt x="182" y="2827"/>
                  </a:cubicBezTo>
                  <a:cubicBezTo>
                    <a:pt x="1793" y="2280"/>
                    <a:pt x="3404" y="2006"/>
                    <a:pt x="5046" y="1885"/>
                  </a:cubicBezTo>
                  <a:cubicBezTo>
                    <a:pt x="5107" y="1277"/>
                    <a:pt x="5198" y="578"/>
                    <a:pt x="5410"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3711;p80">
              <a:extLst>
                <a:ext uri="{FF2B5EF4-FFF2-40B4-BE49-F238E27FC236}">
                  <a16:creationId xmlns:a16="http://schemas.microsoft.com/office/drawing/2014/main" id="{C364E4F7-EB66-4C13-A206-8BE8C9EE6BCA}"/>
                </a:ext>
              </a:extLst>
            </p:cNvPr>
            <p:cNvSpPr/>
            <p:nvPr/>
          </p:nvSpPr>
          <p:spPr>
            <a:xfrm>
              <a:off x="-3919125" y="6466513"/>
              <a:ext cx="522950" cy="493450"/>
            </a:xfrm>
            <a:custGeom>
              <a:avLst/>
              <a:gdLst/>
              <a:ahLst/>
              <a:cxnLst/>
              <a:rect l="l" t="t" r="r" b="b"/>
              <a:pathLst>
                <a:path w="20918" h="19738" extrusionOk="0">
                  <a:moveTo>
                    <a:pt x="7888" y="1"/>
                  </a:moveTo>
                  <a:cubicBezTo>
                    <a:pt x="3784" y="1"/>
                    <a:pt x="1" y="2091"/>
                    <a:pt x="188" y="9921"/>
                  </a:cubicBezTo>
                  <a:cubicBezTo>
                    <a:pt x="188" y="9921"/>
                    <a:pt x="66" y="13599"/>
                    <a:pt x="978" y="15423"/>
                  </a:cubicBezTo>
                  <a:cubicBezTo>
                    <a:pt x="1859" y="17246"/>
                    <a:pt x="4838" y="19283"/>
                    <a:pt x="8820" y="19678"/>
                  </a:cubicBezTo>
                  <a:cubicBezTo>
                    <a:pt x="9252" y="19718"/>
                    <a:pt x="9701" y="19738"/>
                    <a:pt x="10158" y="19738"/>
                  </a:cubicBezTo>
                  <a:cubicBezTo>
                    <a:pt x="13880" y="19738"/>
                    <a:pt x="18190" y="18420"/>
                    <a:pt x="19246" y="15848"/>
                  </a:cubicBezTo>
                  <a:cubicBezTo>
                    <a:pt x="20462" y="12991"/>
                    <a:pt x="20917" y="10985"/>
                    <a:pt x="20553" y="8067"/>
                  </a:cubicBezTo>
                  <a:cubicBezTo>
                    <a:pt x="20188" y="5149"/>
                    <a:pt x="20036" y="3842"/>
                    <a:pt x="17331" y="2535"/>
                  </a:cubicBezTo>
                  <a:cubicBezTo>
                    <a:pt x="15996" y="1897"/>
                    <a:pt x="11797" y="1"/>
                    <a:pt x="7888"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3712;p80">
              <a:extLst>
                <a:ext uri="{FF2B5EF4-FFF2-40B4-BE49-F238E27FC236}">
                  <a16:creationId xmlns:a16="http://schemas.microsoft.com/office/drawing/2014/main" id="{7E737ADA-C3E3-4643-9FAD-F8065C9DD48C}"/>
                </a:ext>
              </a:extLst>
            </p:cNvPr>
            <p:cNvSpPr/>
            <p:nvPr/>
          </p:nvSpPr>
          <p:spPr>
            <a:xfrm>
              <a:off x="-3798950" y="6730488"/>
              <a:ext cx="29675" cy="35725"/>
            </a:xfrm>
            <a:custGeom>
              <a:avLst/>
              <a:gdLst/>
              <a:ahLst/>
              <a:cxnLst/>
              <a:rect l="l" t="t" r="r" b="b"/>
              <a:pathLst>
                <a:path w="1187" h="1429" extrusionOk="0">
                  <a:moveTo>
                    <a:pt x="578" y="0"/>
                  </a:moveTo>
                  <a:cubicBezTo>
                    <a:pt x="244" y="0"/>
                    <a:pt x="1" y="335"/>
                    <a:pt x="1" y="699"/>
                  </a:cubicBezTo>
                  <a:cubicBezTo>
                    <a:pt x="1" y="1095"/>
                    <a:pt x="244" y="1429"/>
                    <a:pt x="578" y="1429"/>
                  </a:cubicBezTo>
                  <a:cubicBezTo>
                    <a:pt x="913" y="1429"/>
                    <a:pt x="1186" y="1095"/>
                    <a:pt x="1186" y="699"/>
                  </a:cubicBezTo>
                  <a:cubicBezTo>
                    <a:pt x="1186" y="335"/>
                    <a:pt x="913"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3713;p80">
              <a:extLst>
                <a:ext uri="{FF2B5EF4-FFF2-40B4-BE49-F238E27FC236}">
                  <a16:creationId xmlns:a16="http://schemas.microsoft.com/office/drawing/2014/main" id="{F626D253-08A8-4401-BECF-489834C34299}"/>
                </a:ext>
              </a:extLst>
            </p:cNvPr>
            <p:cNvSpPr/>
            <p:nvPr/>
          </p:nvSpPr>
          <p:spPr>
            <a:xfrm>
              <a:off x="-3558050" y="6730488"/>
              <a:ext cx="29650" cy="35725"/>
            </a:xfrm>
            <a:custGeom>
              <a:avLst/>
              <a:gdLst/>
              <a:ahLst/>
              <a:cxnLst/>
              <a:rect l="l" t="t" r="r" b="b"/>
              <a:pathLst>
                <a:path w="1186" h="1429" extrusionOk="0">
                  <a:moveTo>
                    <a:pt x="578" y="0"/>
                  </a:moveTo>
                  <a:cubicBezTo>
                    <a:pt x="274" y="0"/>
                    <a:pt x="0" y="335"/>
                    <a:pt x="0" y="699"/>
                  </a:cubicBezTo>
                  <a:cubicBezTo>
                    <a:pt x="0" y="1095"/>
                    <a:pt x="274" y="1429"/>
                    <a:pt x="578" y="1429"/>
                  </a:cubicBezTo>
                  <a:cubicBezTo>
                    <a:pt x="912" y="1429"/>
                    <a:pt x="1186" y="1095"/>
                    <a:pt x="1186" y="699"/>
                  </a:cubicBezTo>
                  <a:cubicBezTo>
                    <a:pt x="1186" y="335"/>
                    <a:pt x="912" y="0"/>
                    <a:pt x="578" y="0"/>
                  </a:cubicBezTo>
                  <a:close/>
                </a:path>
              </a:pathLst>
            </a:custGeom>
            <a:solidFill>
              <a:srgbClr val="1111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3714;p80">
              <a:extLst>
                <a:ext uri="{FF2B5EF4-FFF2-40B4-BE49-F238E27FC236}">
                  <a16:creationId xmlns:a16="http://schemas.microsoft.com/office/drawing/2014/main" id="{E6236329-32BF-4BE3-A2FA-A6DD1FBA482F}"/>
                </a:ext>
              </a:extLst>
            </p:cNvPr>
            <p:cNvSpPr/>
            <p:nvPr/>
          </p:nvSpPr>
          <p:spPr>
            <a:xfrm>
              <a:off x="-3679650" y="6713963"/>
              <a:ext cx="36500" cy="63200"/>
            </a:xfrm>
            <a:custGeom>
              <a:avLst/>
              <a:gdLst/>
              <a:ahLst/>
              <a:cxnLst/>
              <a:rect l="l" t="t" r="r" b="b"/>
              <a:pathLst>
                <a:path w="1460" h="2528" extrusionOk="0">
                  <a:moveTo>
                    <a:pt x="316" y="0"/>
                  </a:moveTo>
                  <a:cubicBezTo>
                    <a:pt x="305" y="0"/>
                    <a:pt x="290" y="8"/>
                    <a:pt x="274" y="23"/>
                  </a:cubicBezTo>
                  <a:cubicBezTo>
                    <a:pt x="183" y="327"/>
                    <a:pt x="153" y="692"/>
                    <a:pt x="92" y="1026"/>
                  </a:cubicBezTo>
                  <a:cubicBezTo>
                    <a:pt x="62" y="1239"/>
                    <a:pt x="1" y="1482"/>
                    <a:pt x="92" y="1695"/>
                  </a:cubicBezTo>
                  <a:cubicBezTo>
                    <a:pt x="183" y="1847"/>
                    <a:pt x="305" y="1968"/>
                    <a:pt x="487" y="1968"/>
                  </a:cubicBezTo>
                  <a:cubicBezTo>
                    <a:pt x="578" y="1938"/>
                    <a:pt x="639" y="1877"/>
                    <a:pt x="730" y="1847"/>
                  </a:cubicBezTo>
                  <a:cubicBezTo>
                    <a:pt x="761" y="1816"/>
                    <a:pt x="791" y="1756"/>
                    <a:pt x="852" y="1756"/>
                  </a:cubicBezTo>
                  <a:cubicBezTo>
                    <a:pt x="903" y="1715"/>
                    <a:pt x="943" y="1695"/>
                    <a:pt x="975" y="1695"/>
                  </a:cubicBezTo>
                  <a:cubicBezTo>
                    <a:pt x="1038" y="1695"/>
                    <a:pt x="1065" y="1776"/>
                    <a:pt x="1065" y="1938"/>
                  </a:cubicBezTo>
                  <a:cubicBezTo>
                    <a:pt x="1217" y="2151"/>
                    <a:pt x="1156" y="2272"/>
                    <a:pt x="913" y="2333"/>
                  </a:cubicBezTo>
                  <a:cubicBezTo>
                    <a:pt x="808" y="2385"/>
                    <a:pt x="839" y="2528"/>
                    <a:pt x="926" y="2528"/>
                  </a:cubicBezTo>
                  <a:cubicBezTo>
                    <a:pt x="941" y="2528"/>
                    <a:pt x="957" y="2524"/>
                    <a:pt x="974" y="2515"/>
                  </a:cubicBezTo>
                  <a:cubicBezTo>
                    <a:pt x="1217" y="2424"/>
                    <a:pt x="1460" y="2212"/>
                    <a:pt x="1429" y="1908"/>
                  </a:cubicBezTo>
                  <a:cubicBezTo>
                    <a:pt x="1399" y="1695"/>
                    <a:pt x="1217" y="1512"/>
                    <a:pt x="1004" y="1512"/>
                  </a:cubicBezTo>
                  <a:cubicBezTo>
                    <a:pt x="852" y="1543"/>
                    <a:pt x="761" y="1634"/>
                    <a:pt x="639" y="1695"/>
                  </a:cubicBezTo>
                  <a:cubicBezTo>
                    <a:pt x="557" y="1731"/>
                    <a:pt x="490" y="1747"/>
                    <a:pt x="435" y="1747"/>
                  </a:cubicBezTo>
                  <a:cubicBezTo>
                    <a:pt x="119" y="1747"/>
                    <a:pt x="192" y="1228"/>
                    <a:pt x="244" y="996"/>
                  </a:cubicBezTo>
                  <a:cubicBezTo>
                    <a:pt x="305" y="722"/>
                    <a:pt x="487" y="297"/>
                    <a:pt x="335" y="23"/>
                  </a:cubicBezTo>
                  <a:cubicBezTo>
                    <a:pt x="335" y="8"/>
                    <a:pt x="328" y="0"/>
                    <a:pt x="31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3715;p80">
              <a:extLst>
                <a:ext uri="{FF2B5EF4-FFF2-40B4-BE49-F238E27FC236}">
                  <a16:creationId xmlns:a16="http://schemas.microsoft.com/office/drawing/2014/main" id="{3F01ADA2-D214-4734-B497-2B06628FF351}"/>
                </a:ext>
              </a:extLst>
            </p:cNvPr>
            <p:cNvSpPr/>
            <p:nvPr/>
          </p:nvSpPr>
          <p:spPr>
            <a:xfrm>
              <a:off x="-3684950" y="6814263"/>
              <a:ext cx="53200" cy="25700"/>
            </a:xfrm>
            <a:custGeom>
              <a:avLst/>
              <a:gdLst/>
              <a:ahLst/>
              <a:cxnLst/>
              <a:rect l="l" t="t" r="r" b="b"/>
              <a:pathLst>
                <a:path w="2128" h="1028" extrusionOk="0">
                  <a:moveTo>
                    <a:pt x="2033" y="0"/>
                  </a:moveTo>
                  <a:cubicBezTo>
                    <a:pt x="1983" y="0"/>
                    <a:pt x="1930" y="38"/>
                    <a:pt x="1915" y="114"/>
                  </a:cubicBezTo>
                  <a:cubicBezTo>
                    <a:pt x="1857" y="547"/>
                    <a:pt x="1580" y="816"/>
                    <a:pt x="1136" y="816"/>
                  </a:cubicBezTo>
                  <a:cubicBezTo>
                    <a:pt x="1113" y="816"/>
                    <a:pt x="1088" y="815"/>
                    <a:pt x="1064" y="814"/>
                  </a:cubicBezTo>
                  <a:cubicBezTo>
                    <a:pt x="882" y="814"/>
                    <a:pt x="669" y="753"/>
                    <a:pt x="517" y="601"/>
                  </a:cubicBezTo>
                  <a:cubicBezTo>
                    <a:pt x="365" y="479"/>
                    <a:pt x="334" y="327"/>
                    <a:pt x="213" y="145"/>
                  </a:cubicBezTo>
                  <a:cubicBezTo>
                    <a:pt x="182" y="145"/>
                    <a:pt x="152" y="145"/>
                    <a:pt x="152" y="175"/>
                  </a:cubicBezTo>
                  <a:cubicBezTo>
                    <a:pt x="0" y="662"/>
                    <a:pt x="730" y="1026"/>
                    <a:pt x="1094" y="1026"/>
                  </a:cubicBezTo>
                  <a:cubicBezTo>
                    <a:pt x="1115" y="1027"/>
                    <a:pt x="1136" y="1028"/>
                    <a:pt x="1156" y="1028"/>
                  </a:cubicBezTo>
                  <a:cubicBezTo>
                    <a:pt x="1704" y="1028"/>
                    <a:pt x="2128" y="642"/>
                    <a:pt x="2128" y="114"/>
                  </a:cubicBezTo>
                  <a:cubicBezTo>
                    <a:pt x="2128" y="38"/>
                    <a:pt x="2082" y="0"/>
                    <a:pt x="203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3716;p80">
              <a:extLst>
                <a:ext uri="{FF2B5EF4-FFF2-40B4-BE49-F238E27FC236}">
                  <a16:creationId xmlns:a16="http://schemas.microsoft.com/office/drawing/2014/main" id="{BD7055AA-2EF6-44ED-9820-DBED21188D6B}"/>
                </a:ext>
              </a:extLst>
            </p:cNvPr>
            <p:cNvSpPr/>
            <p:nvPr/>
          </p:nvSpPr>
          <p:spPr>
            <a:xfrm>
              <a:off x="-3844550" y="6646788"/>
              <a:ext cx="49425" cy="34400"/>
            </a:xfrm>
            <a:custGeom>
              <a:avLst/>
              <a:gdLst/>
              <a:ahLst/>
              <a:cxnLst/>
              <a:rect l="l" t="t" r="r" b="b"/>
              <a:pathLst>
                <a:path w="1977" h="1376" extrusionOk="0">
                  <a:moveTo>
                    <a:pt x="1764" y="1"/>
                  </a:moveTo>
                  <a:cubicBezTo>
                    <a:pt x="1072" y="1"/>
                    <a:pt x="146" y="642"/>
                    <a:pt x="1" y="1312"/>
                  </a:cubicBezTo>
                  <a:cubicBezTo>
                    <a:pt x="1" y="1349"/>
                    <a:pt x="24" y="1375"/>
                    <a:pt x="49" y="1375"/>
                  </a:cubicBezTo>
                  <a:cubicBezTo>
                    <a:pt x="65" y="1375"/>
                    <a:pt x="81" y="1365"/>
                    <a:pt x="92" y="1342"/>
                  </a:cubicBezTo>
                  <a:cubicBezTo>
                    <a:pt x="548" y="704"/>
                    <a:pt x="1095" y="309"/>
                    <a:pt x="1886" y="157"/>
                  </a:cubicBezTo>
                  <a:cubicBezTo>
                    <a:pt x="1977" y="126"/>
                    <a:pt x="1946" y="5"/>
                    <a:pt x="1855" y="5"/>
                  </a:cubicBezTo>
                  <a:cubicBezTo>
                    <a:pt x="1825" y="2"/>
                    <a:pt x="1795" y="1"/>
                    <a:pt x="1764"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3717;p80">
              <a:extLst>
                <a:ext uri="{FF2B5EF4-FFF2-40B4-BE49-F238E27FC236}">
                  <a16:creationId xmlns:a16="http://schemas.microsoft.com/office/drawing/2014/main" id="{896B7454-7104-4D4A-9C04-4AD45FB212BE}"/>
                </a:ext>
              </a:extLst>
            </p:cNvPr>
            <p:cNvSpPr/>
            <p:nvPr/>
          </p:nvSpPr>
          <p:spPr>
            <a:xfrm>
              <a:off x="-3552750" y="6640963"/>
              <a:ext cx="53400" cy="23800"/>
            </a:xfrm>
            <a:custGeom>
              <a:avLst/>
              <a:gdLst/>
              <a:ahLst/>
              <a:cxnLst/>
              <a:rect l="l" t="t" r="r" b="b"/>
              <a:pathLst>
                <a:path w="2136" h="952" extrusionOk="0">
                  <a:moveTo>
                    <a:pt x="353" y="0"/>
                  </a:moveTo>
                  <a:cubicBezTo>
                    <a:pt x="253" y="0"/>
                    <a:pt x="155" y="8"/>
                    <a:pt x="62" y="25"/>
                  </a:cubicBezTo>
                  <a:cubicBezTo>
                    <a:pt x="1" y="25"/>
                    <a:pt x="1" y="116"/>
                    <a:pt x="62" y="116"/>
                  </a:cubicBezTo>
                  <a:cubicBezTo>
                    <a:pt x="730" y="299"/>
                    <a:pt x="1399" y="390"/>
                    <a:pt x="1916" y="907"/>
                  </a:cubicBezTo>
                  <a:cubicBezTo>
                    <a:pt x="1940" y="938"/>
                    <a:pt x="1967" y="951"/>
                    <a:pt x="1994" y="951"/>
                  </a:cubicBezTo>
                  <a:cubicBezTo>
                    <a:pt x="2070" y="951"/>
                    <a:pt x="2135" y="845"/>
                    <a:pt x="2068" y="755"/>
                  </a:cubicBezTo>
                  <a:cubicBezTo>
                    <a:pt x="1702" y="310"/>
                    <a:pt x="975" y="0"/>
                    <a:pt x="353"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3718;p80">
              <a:extLst>
                <a:ext uri="{FF2B5EF4-FFF2-40B4-BE49-F238E27FC236}">
                  <a16:creationId xmlns:a16="http://schemas.microsoft.com/office/drawing/2014/main" id="{E62C7333-2B35-4B98-9EDC-4C4A83073FBF}"/>
                </a:ext>
              </a:extLst>
            </p:cNvPr>
            <p:cNvSpPr/>
            <p:nvPr/>
          </p:nvSpPr>
          <p:spPr>
            <a:xfrm>
              <a:off x="-3843025" y="6792038"/>
              <a:ext cx="97300" cy="91200"/>
            </a:xfrm>
            <a:custGeom>
              <a:avLst/>
              <a:gdLst/>
              <a:ahLst/>
              <a:cxnLst/>
              <a:rect l="l" t="t" r="r" b="b"/>
              <a:pathLst>
                <a:path w="3892" h="3648" extrusionOk="0">
                  <a:moveTo>
                    <a:pt x="1946" y="0"/>
                  </a:moveTo>
                  <a:cubicBezTo>
                    <a:pt x="852" y="0"/>
                    <a:pt x="1" y="821"/>
                    <a:pt x="1" y="1824"/>
                  </a:cubicBezTo>
                  <a:cubicBezTo>
                    <a:pt x="1" y="2827"/>
                    <a:pt x="852" y="3648"/>
                    <a:pt x="1946" y="3648"/>
                  </a:cubicBezTo>
                  <a:cubicBezTo>
                    <a:pt x="3010" y="3648"/>
                    <a:pt x="3891" y="2827"/>
                    <a:pt x="3891" y="1824"/>
                  </a:cubicBezTo>
                  <a:cubicBezTo>
                    <a:pt x="3891" y="821"/>
                    <a:pt x="3010"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3719;p80">
              <a:extLst>
                <a:ext uri="{FF2B5EF4-FFF2-40B4-BE49-F238E27FC236}">
                  <a16:creationId xmlns:a16="http://schemas.microsoft.com/office/drawing/2014/main" id="{406A98D8-DBF1-420F-81FB-5C9E0E6E106F}"/>
                </a:ext>
              </a:extLst>
            </p:cNvPr>
            <p:cNvSpPr/>
            <p:nvPr/>
          </p:nvSpPr>
          <p:spPr>
            <a:xfrm>
              <a:off x="-3577050" y="6792038"/>
              <a:ext cx="97275" cy="91200"/>
            </a:xfrm>
            <a:custGeom>
              <a:avLst/>
              <a:gdLst/>
              <a:ahLst/>
              <a:cxnLst/>
              <a:rect l="l" t="t" r="r" b="b"/>
              <a:pathLst>
                <a:path w="3891" h="3648" extrusionOk="0">
                  <a:moveTo>
                    <a:pt x="1946" y="0"/>
                  </a:moveTo>
                  <a:cubicBezTo>
                    <a:pt x="851" y="0"/>
                    <a:pt x="0" y="821"/>
                    <a:pt x="0" y="1824"/>
                  </a:cubicBezTo>
                  <a:cubicBezTo>
                    <a:pt x="0" y="2827"/>
                    <a:pt x="851" y="3648"/>
                    <a:pt x="1946" y="3648"/>
                  </a:cubicBezTo>
                  <a:cubicBezTo>
                    <a:pt x="3009" y="3648"/>
                    <a:pt x="3891" y="2827"/>
                    <a:pt x="3891" y="1824"/>
                  </a:cubicBezTo>
                  <a:cubicBezTo>
                    <a:pt x="3891" y="821"/>
                    <a:pt x="3009" y="0"/>
                    <a:pt x="1946" y="0"/>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3720;p80">
              <a:extLst>
                <a:ext uri="{FF2B5EF4-FFF2-40B4-BE49-F238E27FC236}">
                  <a16:creationId xmlns:a16="http://schemas.microsoft.com/office/drawing/2014/main" id="{25134FE2-4D62-460B-8DEA-F24D837F01DC}"/>
                </a:ext>
              </a:extLst>
            </p:cNvPr>
            <p:cNvSpPr/>
            <p:nvPr/>
          </p:nvSpPr>
          <p:spPr>
            <a:xfrm>
              <a:off x="-3947125" y="6494913"/>
              <a:ext cx="604150" cy="236350"/>
            </a:xfrm>
            <a:custGeom>
              <a:avLst/>
              <a:gdLst/>
              <a:ahLst/>
              <a:cxnLst/>
              <a:rect l="l" t="t" r="r" b="b"/>
              <a:pathLst>
                <a:path w="24166" h="9454" extrusionOk="0">
                  <a:moveTo>
                    <a:pt x="17448" y="1"/>
                  </a:moveTo>
                  <a:cubicBezTo>
                    <a:pt x="17448" y="1369"/>
                    <a:pt x="16713" y="3235"/>
                    <a:pt x="15453" y="3235"/>
                  </a:cubicBezTo>
                  <a:cubicBezTo>
                    <a:pt x="15286" y="3235"/>
                    <a:pt x="15110" y="3203"/>
                    <a:pt x="14925" y="3131"/>
                  </a:cubicBezTo>
                  <a:cubicBezTo>
                    <a:pt x="13983" y="2493"/>
                    <a:pt x="13375" y="1247"/>
                    <a:pt x="12432" y="305"/>
                  </a:cubicBezTo>
                  <a:cubicBezTo>
                    <a:pt x="12061" y="2650"/>
                    <a:pt x="10866" y="3441"/>
                    <a:pt x="9380" y="3441"/>
                  </a:cubicBezTo>
                  <a:cubicBezTo>
                    <a:pt x="7092" y="3441"/>
                    <a:pt x="4116" y="1567"/>
                    <a:pt x="2402" y="609"/>
                  </a:cubicBezTo>
                  <a:cubicBezTo>
                    <a:pt x="1368" y="3223"/>
                    <a:pt x="1399" y="6262"/>
                    <a:pt x="1" y="8846"/>
                  </a:cubicBezTo>
                  <a:cubicBezTo>
                    <a:pt x="912" y="9028"/>
                    <a:pt x="1581" y="9454"/>
                    <a:pt x="1581" y="9454"/>
                  </a:cubicBezTo>
                  <a:cubicBezTo>
                    <a:pt x="3678" y="9028"/>
                    <a:pt x="3344" y="1825"/>
                    <a:pt x="3344" y="1824"/>
                  </a:cubicBezTo>
                  <a:lnTo>
                    <a:pt x="3344" y="1824"/>
                  </a:lnTo>
                  <a:cubicBezTo>
                    <a:pt x="3344" y="1824"/>
                    <a:pt x="7934" y="4834"/>
                    <a:pt x="10274" y="5046"/>
                  </a:cubicBezTo>
                  <a:cubicBezTo>
                    <a:pt x="10379" y="5056"/>
                    <a:pt x="10479" y="5060"/>
                    <a:pt x="10576" y="5060"/>
                  </a:cubicBezTo>
                  <a:cubicBezTo>
                    <a:pt x="12677" y="5060"/>
                    <a:pt x="13010" y="2949"/>
                    <a:pt x="13010" y="2949"/>
                  </a:cubicBezTo>
                  <a:cubicBezTo>
                    <a:pt x="13010" y="2949"/>
                    <a:pt x="13952" y="4530"/>
                    <a:pt x="15654" y="4682"/>
                  </a:cubicBezTo>
                  <a:cubicBezTo>
                    <a:pt x="15721" y="4688"/>
                    <a:pt x="15786" y="4690"/>
                    <a:pt x="15848" y="4690"/>
                  </a:cubicBezTo>
                  <a:cubicBezTo>
                    <a:pt x="17380" y="4690"/>
                    <a:pt x="17296" y="2949"/>
                    <a:pt x="17296" y="2949"/>
                  </a:cubicBezTo>
                  <a:lnTo>
                    <a:pt x="17296" y="2949"/>
                  </a:lnTo>
                  <a:cubicBezTo>
                    <a:pt x="18214" y="4138"/>
                    <a:pt x="18923" y="4468"/>
                    <a:pt x="19426" y="4468"/>
                  </a:cubicBezTo>
                  <a:cubicBezTo>
                    <a:pt x="20056" y="4468"/>
                    <a:pt x="20366" y="3952"/>
                    <a:pt x="20366" y="3952"/>
                  </a:cubicBezTo>
                  <a:cubicBezTo>
                    <a:pt x="20366" y="3952"/>
                    <a:pt x="20366" y="8815"/>
                    <a:pt x="22007" y="8998"/>
                  </a:cubicBezTo>
                  <a:cubicBezTo>
                    <a:pt x="22094" y="9007"/>
                    <a:pt x="22176" y="9012"/>
                    <a:pt x="22253" y="9012"/>
                  </a:cubicBezTo>
                  <a:cubicBezTo>
                    <a:pt x="23679" y="9012"/>
                    <a:pt x="23679" y="7508"/>
                    <a:pt x="23679" y="7508"/>
                  </a:cubicBezTo>
                  <a:cubicBezTo>
                    <a:pt x="23770" y="7539"/>
                    <a:pt x="23854" y="7554"/>
                    <a:pt x="23933" y="7554"/>
                  </a:cubicBezTo>
                  <a:cubicBezTo>
                    <a:pt x="24013" y="7554"/>
                    <a:pt x="24089" y="7539"/>
                    <a:pt x="24165" y="7508"/>
                  </a:cubicBezTo>
                  <a:cubicBezTo>
                    <a:pt x="22676" y="6353"/>
                    <a:pt x="22129" y="3831"/>
                    <a:pt x="21825" y="1551"/>
                  </a:cubicBezTo>
                  <a:cubicBezTo>
                    <a:pt x="21543" y="2284"/>
                    <a:pt x="21052" y="2540"/>
                    <a:pt x="20512" y="2540"/>
                  </a:cubicBezTo>
                  <a:cubicBezTo>
                    <a:pt x="19888" y="2540"/>
                    <a:pt x="19199" y="2197"/>
                    <a:pt x="18694" y="1855"/>
                  </a:cubicBezTo>
                  <a:cubicBezTo>
                    <a:pt x="18390" y="1247"/>
                    <a:pt x="17448" y="943"/>
                    <a:pt x="17448" y="1"/>
                  </a:cubicBezTo>
                  <a:close/>
                </a:path>
              </a:pathLst>
            </a:custGeom>
            <a:solidFill>
              <a:srgbClr val="5829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3721;p80">
              <a:extLst>
                <a:ext uri="{FF2B5EF4-FFF2-40B4-BE49-F238E27FC236}">
                  <a16:creationId xmlns:a16="http://schemas.microsoft.com/office/drawing/2014/main" id="{76F6B10F-A1DE-4FB7-80DD-A00A5C13CF68}"/>
                </a:ext>
              </a:extLst>
            </p:cNvPr>
            <p:cNvSpPr/>
            <p:nvPr/>
          </p:nvSpPr>
          <p:spPr>
            <a:xfrm>
              <a:off x="-4011725" y="6383788"/>
              <a:ext cx="725725" cy="332275"/>
            </a:xfrm>
            <a:custGeom>
              <a:avLst/>
              <a:gdLst/>
              <a:ahLst/>
              <a:cxnLst/>
              <a:rect l="l" t="t" r="r" b="b"/>
              <a:pathLst>
                <a:path w="29029" h="13291" extrusionOk="0">
                  <a:moveTo>
                    <a:pt x="14051" y="1"/>
                  </a:moveTo>
                  <a:cubicBezTo>
                    <a:pt x="9971" y="1"/>
                    <a:pt x="5503" y="3230"/>
                    <a:pt x="5503" y="3230"/>
                  </a:cubicBezTo>
                  <a:cubicBezTo>
                    <a:pt x="5503" y="3230"/>
                    <a:pt x="6232" y="616"/>
                    <a:pt x="4955" y="525"/>
                  </a:cubicBezTo>
                  <a:cubicBezTo>
                    <a:pt x="4931" y="522"/>
                    <a:pt x="4907" y="521"/>
                    <a:pt x="4884" y="521"/>
                  </a:cubicBezTo>
                  <a:cubicBezTo>
                    <a:pt x="3675" y="521"/>
                    <a:pt x="4378" y="3595"/>
                    <a:pt x="4378" y="3595"/>
                  </a:cubicBezTo>
                  <a:cubicBezTo>
                    <a:pt x="4378" y="3595"/>
                    <a:pt x="3448" y="2182"/>
                    <a:pt x="2658" y="2182"/>
                  </a:cubicBezTo>
                  <a:cubicBezTo>
                    <a:pt x="2418" y="2182"/>
                    <a:pt x="2191" y="2312"/>
                    <a:pt x="2007" y="2652"/>
                  </a:cubicBezTo>
                  <a:cubicBezTo>
                    <a:pt x="1217" y="4111"/>
                    <a:pt x="3740" y="5540"/>
                    <a:pt x="3740" y="5540"/>
                  </a:cubicBezTo>
                  <a:cubicBezTo>
                    <a:pt x="3451" y="5667"/>
                    <a:pt x="3262" y="5702"/>
                    <a:pt x="3119" y="5702"/>
                  </a:cubicBezTo>
                  <a:cubicBezTo>
                    <a:pt x="2946" y="5702"/>
                    <a:pt x="2840" y="5651"/>
                    <a:pt x="2706" y="5651"/>
                  </a:cubicBezTo>
                  <a:cubicBezTo>
                    <a:pt x="2555" y="5651"/>
                    <a:pt x="2368" y="5717"/>
                    <a:pt x="2007" y="5996"/>
                  </a:cubicBezTo>
                  <a:cubicBezTo>
                    <a:pt x="274" y="7607"/>
                    <a:pt x="1582" y="10008"/>
                    <a:pt x="1582" y="10008"/>
                  </a:cubicBezTo>
                  <a:cubicBezTo>
                    <a:pt x="1" y="11589"/>
                    <a:pt x="1582" y="13200"/>
                    <a:pt x="1582" y="13200"/>
                  </a:cubicBezTo>
                  <a:cubicBezTo>
                    <a:pt x="1643" y="13194"/>
                    <a:pt x="1705" y="13192"/>
                    <a:pt x="1768" y="13192"/>
                  </a:cubicBezTo>
                  <a:cubicBezTo>
                    <a:pt x="2048" y="13192"/>
                    <a:pt x="2336" y="13241"/>
                    <a:pt x="2585" y="13291"/>
                  </a:cubicBezTo>
                  <a:cubicBezTo>
                    <a:pt x="3983" y="10707"/>
                    <a:pt x="3952" y="7668"/>
                    <a:pt x="4986" y="5054"/>
                  </a:cubicBezTo>
                  <a:cubicBezTo>
                    <a:pt x="6700" y="6012"/>
                    <a:pt x="9676" y="7886"/>
                    <a:pt x="11964" y="7886"/>
                  </a:cubicBezTo>
                  <a:cubicBezTo>
                    <a:pt x="13450" y="7886"/>
                    <a:pt x="14645" y="7095"/>
                    <a:pt x="15016" y="4750"/>
                  </a:cubicBezTo>
                  <a:cubicBezTo>
                    <a:pt x="15959" y="5692"/>
                    <a:pt x="16597" y="6938"/>
                    <a:pt x="17509" y="7576"/>
                  </a:cubicBezTo>
                  <a:cubicBezTo>
                    <a:pt x="17694" y="7648"/>
                    <a:pt x="17870" y="7680"/>
                    <a:pt x="18037" y="7680"/>
                  </a:cubicBezTo>
                  <a:cubicBezTo>
                    <a:pt x="19297" y="7680"/>
                    <a:pt x="20032" y="5811"/>
                    <a:pt x="20032" y="4415"/>
                  </a:cubicBezTo>
                  <a:cubicBezTo>
                    <a:pt x="20032" y="5358"/>
                    <a:pt x="20974" y="5692"/>
                    <a:pt x="21278" y="6300"/>
                  </a:cubicBezTo>
                  <a:cubicBezTo>
                    <a:pt x="21783" y="6642"/>
                    <a:pt x="22472" y="6985"/>
                    <a:pt x="23096" y="6985"/>
                  </a:cubicBezTo>
                  <a:cubicBezTo>
                    <a:pt x="23636" y="6985"/>
                    <a:pt x="24127" y="6729"/>
                    <a:pt x="24409" y="5996"/>
                  </a:cubicBezTo>
                  <a:cubicBezTo>
                    <a:pt x="24713" y="8276"/>
                    <a:pt x="25260" y="10798"/>
                    <a:pt x="26749" y="11953"/>
                  </a:cubicBezTo>
                  <a:cubicBezTo>
                    <a:pt x="27266" y="11801"/>
                    <a:pt x="27600" y="11224"/>
                    <a:pt x="27600" y="11224"/>
                  </a:cubicBezTo>
                  <a:cubicBezTo>
                    <a:pt x="29029" y="8701"/>
                    <a:pt x="27144" y="8093"/>
                    <a:pt x="27144" y="8093"/>
                  </a:cubicBezTo>
                  <a:cubicBezTo>
                    <a:pt x="27287" y="5286"/>
                    <a:pt x="24975" y="5205"/>
                    <a:pt x="24707" y="5205"/>
                  </a:cubicBezTo>
                  <a:cubicBezTo>
                    <a:pt x="24691" y="5205"/>
                    <a:pt x="24682" y="5206"/>
                    <a:pt x="24682" y="5206"/>
                  </a:cubicBezTo>
                  <a:cubicBezTo>
                    <a:pt x="24111" y="2520"/>
                    <a:pt x="21546" y="2019"/>
                    <a:pt x="19710" y="2019"/>
                  </a:cubicBezTo>
                  <a:cubicBezTo>
                    <a:pt x="18617" y="2019"/>
                    <a:pt x="17782" y="2196"/>
                    <a:pt x="17782" y="2196"/>
                  </a:cubicBezTo>
                  <a:cubicBezTo>
                    <a:pt x="17782" y="2196"/>
                    <a:pt x="18573" y="160"/>
                    <a:pt x="14378" y="8"/>
                  </a:cubicBezTo>
                  <a:cubicBezTo>
                    <a:pt x="14269" y="3"/>
                    <a:pt x="14160" y="1"/>
                    <a:pt x="14051" y="1"/>
                  </a:cubicBezTo>
                  <a:close/>
                </a:path>
              </a:pathLst>
            </a:custGeom>
            <a:solidFill>
              <a:srgbClr val="66344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3722;p80">
              <a:extLst>
                <a:ext uri="{FF2B5EF4-FFF2-40B4-BE49-F238E27FC236}">
                  <a16:creationId xmlns:a16="http://schemas.microsoft.com/office/drawing/2014/main" id="{C07FD52B-2BE7-4537-94FC-5C4664C54B65}"/>
                </a:ext>
              </a:extLst>
            </p:cNvPr>
            <p:cNvSpPr/>
            <p:nvPr/>
          </p:nvSpPr>
          <p:spPr>
            <a:xfrm>
              <a:off x="-3800150" y="6416313"/>
              <a:ext cx="139525" cy="135950"/>
            </a:xfrm>
            <a:custGeom>
              <a:avLst/>
              <a:gdLst/>
              <a:ahLst/>
              <a:cxnLst/>
              <a:rect l="l" t="t" r="r" b="b"/>
              <a:pathLst>
                <a:path w="5581" h="5438" extrusionOk="0">
                  <a:moveTo>
                    <a:pt x="4046" y="0"/>
                  </a:moveTo>
                  <a:cubicBezTo>
                    <a:pt x="3967" y="0"/>
                    <a:pt x="3893" y="120"/>
                    <a:pt x="3970" y="196"/>
                  </a:cubicBezTo>
                  <a:cubicBezTo>
                    <a:pt x="4608" y="713"/>
                    <a:pt x="4942" y="1655"/>
                    <a:pt x="5034" y="2476"/>
                  </a:cubicBezTo>
                  <a:cubicBezTo>
                    <a:pt x="5144" y="3195"/>
                    <a:pt x="4903" y="3990"/>
                    <a:pt x="4103" y="3990"/>
                  </a:cubicBezTo>
                  <a:cubicBezTo>
                    <a:pt x="4023" y="3990"/>
                    <a:pt x="3939" y="3982"/>
                    <a:pt x="3848" y="3965"/>
                  </a:cubicBezTo>
                  <a:cubicBezTo>
                    <a:pt x="3301" y="3844"/>
                    <a:pt x="2754" y="3357"/>
                    <a:pt x="2450" y="2871"/>
                  </a:cubicBezTo>
                  <a:cubicBezTo>
                    <a:pt x="2432" y="2844"/>
                    <a:pt x="2407" y="2833"/>
                    <a:pt x="2381" y="2833"/>
                  </a:cubicBezTo>
                  <a:cubicBezTo>
                    <a:pt x="2318" y="2833"/>
                    <a:pt x="2255" y="2898"/>
                    <a:pt x="2298" y="2962"/>
                  </a:cubicBezTo>
                  <a:cubicBezTo>
                    <a:pt x="2480" y="3418"/>
                    <a:pt x="2724" y="4209"/>
                    <a:pt x="2541" y="4664"/>
                  </a:cubicBezTo>
                  <a:cubicBezTo>
                    <a:pt x="2410" y="4984"/>
                    <a:pt x="2139" y="5129"/>
                    <a:pt x="1844" y="5129"/>
                  </a:cubicBezTo>
                  <a:cubicBezTo>
                    <a:pt x="1662" y="5129"/>
                    <a:pt x="1469" y="5073"/>
                    <a:pt x="1295" y="4968"/>
                  </a:cubicBezTo>
                  <a:cubicBezTo>
                    <a:pt x="717" y="4634"/>
                    <a:pt x="353" y="4057"/>
                    <a:pt x="140" y="3479"/>
                  </a:cubicBezTo>
                  <a:cubicBezTo>
                    <a:pt x="127" y="3441"/>
                    <a:pt x="98" y="3424"/>
                    <a:pt x="72" y="3424"/>
                  </a:cubicBezTo>
                  <a:cubicBezTo>
                    <a:pt x="34" y="3424"/>
                    <a:pt x="1" y="3456"/>
                    <a:pt x="18" y="3509"/>
                  </a:cubicBezTo>
                  <a:cubicBezTo>
                    <a:pt x="196" y="4144"/>
                    <a:pt x="1074" y="5437"/>
                    <a:pt x="1926" y="5437"/>
                  </a:cubicBezTo>
                  <a:cubicBezTo>
                    <a:pt x="2093" y="5437"/>
                    <a:pt x="2260" y="5387"/>
                    <a:pt x="2420" y="5272"/>
                  </a:cubicBezTo>
                  <a:cubicBezTo>
                    <a:pt x="2815" y="4999"/>
                    <a:pt x="2784" y="4391"/>
                    <a:pt x="2754" y="3965"/>
                  </a:cubicBezTo>
                  <a:cubicBezTo>
                    <a:pt x="2735" y="3812"/>
                    <a:pt x="2716" y="3646"/>
                    <a:pt x="2681" y="3483"/>
                  </a:cubicBezTo>
                  <a:lnTo>
                    <a:pt x="2681" y="3483"/>
                  </a:lnTo>
                  <a:cubicBezTo>
                    <a:pt x="3011" y="3898"/>
                    <a:pt x="3614" y="4182"/>
                    <a:pt x="4157" y="4182"/>
                  </a:cubicBezTo>
                  <a:cubicBezTo>
                    <a:pt x="4627" y="4182"/>
                    <a:pt x="5051" y="3970"/>
                    <a:pt x="5216" y="3449"/>
                  </a:cubicBezTo>
                  <a:cubicBezTo>
                    <a:pt x="5581" y="2415"/>
                    <a:pt x="4942" y="652"/>
                    <a:pt x="4091" y="14"/>
                  </a:cubicBezTo>
                  <a:cubicBezTo>
                    <a:pt x="4077" y="4"/>
                    <a:pt x="4062" y="0"/>
                    <a:pt x="4046"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3723;p80">
              <a:extLst>
                <a:ext uri="{FF2B5EF4-FFF2-40B4-BE49-F238E27FC236}">
                  <a16:creationId xmlns:a16="http://schemas.microsoft.com/office/drawing/2014/main" id="{B4E78D3D-3A0A-4E78-A4B6-EE810CF7F1CC}"/>
                </a:ext>
              </a:extLst>
            </p:cNvPr>
            <p:cNvSpPr/>
            <p:nvPr/>
          </p:nvSpPr>
          <p:spPr>
            <a:xfrm>
              <a:off x="-3469900" y="6508563"/>
              <a:ext cx="77525" cy="70725"/>
            </a:xfrm>
            <a:custGeom>
              <a:avLst/>
              <a:gdLst/>
              <a:ahLst/>
              <a:cxnLst/>
              <a:rect l="l" t="t" r="r" b="b"/>
              <a:pathLst>
                <a:path w="3101" h="2829" extrusionOk="0">
                  <a:moveTo>
                    <a:pt x="81" y="1"/>
                  </a:moveTo>
                  <a:cubicBezTo>
                    <a:pt x="38" y="1"/>
                    <a:pt x="0" y="34"/>
                    <a:pt x="0" y="93"/>
                  </a:cubicBezTo>
                  <a:cubicBezTo>
                    <a:pt x="243" y="944"/>
                    <a:pt x="638" y="2798"/>
                    <a:pt x="1793" y="2829"/>
                  </a:cubicBezTo>
                  <a:cubicBezTo>
                    <a:pt x="2766" y="2829"/>
                    <a:pt x="3100" y="1309"/>
                    <a:pt x="3100" y="579"/>
                  </a:cubicBezTo>
                  <a:cubicBezTo>
                    <a:pt x="3100" y="519"/>
                    <a:pt x="3062" y="488"/>
                    <a:pt x="3017" y="488"/>
                  </a:cubicBezTo>
                  <a:cubicBezTo>
                    <a:pt x="2971" y="488"/>
                    <a:pt x="2918" y="519"/>
                    <a:pt x="2888" y="579"/>
                  </a:cubicBezTo>
                  <a:cubicBezTo>
                    <a:pt x="2664" y="1137"/>
                    <a:pt x="2672" y="2592"/>
                    <a:pt x="1852" y="2592"/>
                  </a:cubicBezTo>
                  <a:cubicBezTo>
                    <a:pt x="1778" y="2592"/>
                    <a:pt x="1698" y="2580"/>
                    <a:pt x="1611" y="2555"/>
                  </a:cubicBezTo>
                  <a:cubicBezTo>
                    <a:pt x="638" y="2312"/>
                    <a:pt x="547" y="762"/>
                    <a:pt x="152" y="32"/>
                  </a:cubicBezTo>
                  <a:cubicBezTo>
                    <a:pt x="131" y="11"/>
                    <a:pt x="105" y="1"/>
                    <a:pt x="81" y="1"/>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3724;p80">
              <a:extLst>
                <a:ext uri="{FF2B5EF4-FFF2-40B4-BE49-F238E27FC236}">
                  <a16:creationId xmlns:a16="http://schemas.microsoft.com/office/drawing/2014/main" id="{E805434F-8D00-48FE-BEDF-F470D1E998F7}"/>
                </a:ext>
              </a:extLst>
            </p:cNvPr>
            <p:cNvSpPr/>
            <p:nvPr/>
          </p:nvSpPr>
          <p:spPr>
            <a:xfrm>
              <a:off x="-3955350" y="6605513"/>
              <a:ext cx="63725" cy="78075"/>
            </a:xfrm>
            <a:custGeom>
              <a:avLst/>
              <a:gdLst/>
              <a:ahLst/>
              <a:cxnLst/>
              <a:rect l="l" t="t" r="r" b="b"/>
              <a:pathLst>
                <a:path w="2549" h="3123" extrusionOk="0">
                  <a:moveTo>
                    <a:pt x="1937" y="0"/>
                  </a:moveTo>
                  <a:cubicBezTo>
                    <a:pt x="1871" y="0"/>
                    <a:pt x="1814" y="48"/>
                    <a:pt x="1849" y="136"/>
                  </a:cubicBezTo>
                  <a:cubicBezTo>
                    <a:pt x="2032" y="744"/>
                    <a:pt x="2153" y="1413"/>
                    <a:pt x="2093" y="2051"/>
                  </a:cubicBezTo>
                  <a:cubicBezTo>
                    <a:pt x="2032" y="2446"/>
                    <a:pt x="1880" y="2902"/>
                    <a:pt x="1424" y="2932"/>
                  </a:cubicBezTo>
                  <a:cubicBezTo>
                    <a:pt x="1411" y="2933"/>
                    <a:pt x="1399" y="2933"/>
                    <a:pt x="1386" y="2933"/>
                  </a:cubicBezTo>
                  <a:cubicBezTo>
                    <a:pt x="858" y="2933"/>
                    <a:pt x="473" y="2317"/>
                    <a:pt x="117" y="1990"/>
                  </a:cubicBezTo>
                  <a:cubicBezTo>
                    <a:pt x="106" y="1985"/>
                    <a:pt x="94" y="1982"/>
                    <a:pt x="84" y="1982"/>
                  </a:cubicBezTo>
                  <a:cubicBezTo>
                    <a:pt x="37" y="1982"/>
                    <a:pt x="1" y="2032"/>
                    <a:pt x="26" y="2081"/>
                  </a:cubicBezTo>
                  <a:cubicBezTo>
                    <a:pt x="283" y="2511"/>
                    <a:pt x="906" y="3123"/>
                    <a:pt x="1463" y="3123"/>
                  </a:cubicBezTo>
                  <a:cubicBezTo>
                    <a:pt x="1694" y="3123"/>
                    <a:pt x="1914" y="3017"/>
                    <a:pt x="2093" y="2750"/>
                  </a:cubicBezTo>
                  <a:cubicBezTo>
                    <a:pt x="2548" y="2021"/>
                    <a:pt x="2305" y="805"/>
                    <a:pt x="2062" y="75"/>
                  </a:cubicBezTo>
                  <a:cubicBezTo>
                    <a:pt x="2037" y="25"/>
                    <a:pt x="1985" y="0"/>
                    <a:pt x="1937" y="0"/>
                  </a:cubicBezTo>
                  <a:close/>
                </a:path>
              </a:pathLst>
            </a:custGeom>
            <a:solidFill>
              <a:srgbClr val="8E4F4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3725;p80">
              <a:extLst>
                <a:ext uri="{FF2B5EF4-FFF2-40B4-BE49-F238E27FC236}">
                  <a16:creationId xmlns:a16="http://schemas.microsoft.com/office/drawing/2014/main" id="{B28A35B5-985B-4AE0-9412-62E96FEDA156}"/>
                </a:ext>
              </a:extLst>
            </p:cNvPr>
            <p:cNvSpPr/>
            <p:nvPr/>
          </p:nvSpPr>
          <p:spPr>
            <a:xfrm>
              <a:off x="-3805025" y="7536738"/>
              <a:ext cx="425575" cy="305025"/>
            </a:xfrm>
            <a:custGeom>
              <a:avLst/>
              <a:gdLst/>
              <a:ahLst/>
              <a:cxnLst/>
              <a:rect l="l" t="t" r="r" b="b"/>
              <a:pathLst>
                <a:path w="17023" h="12201" extrusionOk="0">
                  <a:moveTo>
                    <a:pt x="16293" y="0"/>
                  </a:moveTo>
                  <a:cubicBezTo>
                    <a:pt x="11095" y="2037"/>
                    <a:pt x="5654" y="3222"/>
                    <a:pt x="61" y="3465"/>
                  </a:cubicBezTo>
                  <a:cubicBezTo>
                    <a:pt x="1" y="6748"/>
                    <a:pt x="1" y="10730"/>
                    <a:pt x="274" y="12158"/>
                  </a:cubicBezTo>
                  <a:cubicBezTo>
                    <a:pt x="274" y="12158"/>
                    <a:pt x="1577" y="12200"/>
                    <a:pt x="3062" y="12200"/>
                  </a:cubicBezTo>
                  <a:cubicBezTo>
                    <a:pt x="4672" y="12200"/>
                    <a:pt x="6497" y="12151"/>
                    <a:pt x="7113" y="11946"/>
                  </a:cubicBezTo>
                  <a:cubicBezTo>
                    <a:pt x="7113" y="11946"/>
                    <a:pt x="7356" y="5988"/>
                    <a:pt x="7204" y="5258"/>
                  </a:cubicBezTo>
                  <a:lnTo>
                    <a:pt x="7204" y="5258"/>
                  </a:lnTo>
                  <a:cubicBezTo>
                    <a:pt x="7204" y="5258"/>
                    <a:pt x="7593" y="5297"/>
                    <a:pt x="8125" y="5297"/>
                  </a:cubicBezTo>
                  <a:cubicBezTo>
                    <a:pt x="8745" y="5297"/>
                    <a:pt x="9561" y="5244"/>
                    <a:pt x="10183" y="5015"/>
                  </a:cubicBezTo>
                  <a:lnTo>
                    <a:pt x="10183" y="5015"/>
                  </a:lnTo>
                  <a:cubicBezTo>
                    <a:pt x="10183" y="5015"/>
                    <a:pt x="10092" y="10821"/>
                    <a:pt x="10396" y="11702"/>
                  </a:cubicBezTo>
                  <a:cubicBezTo>
                    <a:pt x="10396" y="11702"/>
                    <a:pt x="15229" y="11581"/>
                    <a:pt x="17022" y="11186"/>
                  </a:cubicBezTo>
                  <a:cubicBezTo>
                    <a:pt x="17022" y="11186"/>
                    <a:pt x="16779" y="3678"/>
                    <a:pt x="16293" y="0"/>
                  </a:cubicBezTo>
                  <a:close/>
                </a:path>
              </a:pathLst>
            </a:custGeom>
            <a:solidFill>
              <a:srgbClr val="73D8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3726;p80">
              <a:extLst>
                <a:ext uri="{FF2B5EF4-FFF2-40B4-BE49-F238E27FC236}">
                  <a16:creationId xmlns:a16="http://schemas.microsoft.com/office/drawing/2014/main" id="{84D01E2F-27E7-4D1C-BEA5-2FD924EFBA66}"/>
                </a:ext>
              </a:extLst>
            </p:cNvPr>
            <p:cNvSpPr/>
            <p:nvPr/>
          </p:nvSpPr>
          <p:spPr>
            <a:xfrm>
              <a:off x="-3803500" y="7480538"/>
              <a:ext cx="405800" cy="142850"/>
            </a:xfrm>
            <a:custGeom>
              <a:avLst/>
              <a:gdLst/>
              <a:ahLst/>
              <a:cxnLst/>
              <a:rect l="l" t="t" r="r" b="b"/>
              <a:pathLst>
                <a:path w="16232" h="5714" extrusionOk="0">
                  <a:moveTo>
                    <a:pt x="13067" y="0"/>
                  </a:moveTo>
                  <a:cubicBezTo>
                    <a:pt x="8557" y="0"/>
                    <a:pt x="122" y="911"/>
                    <a:pt x="122" y="911"/>
                  </a:cubicBezTo>
                  <a:cubicBezTo>
                    <a:pt x="122" y="911"/>
                    <a:pt x="31" y="3069"/>
                    <a:pt x="0" y="5713"/>
                  </a:cubicBezTo>
                  <a:cubicBezTo>
                    <a:pt x="5593" y="5470"/>
                    <a:pt x="11034" y="4285"/>
                    <a:pt x="16232" y="2248"/>
                  </a:cubicBezTo>
                  <a:cubicBezTo>
                    <a:pt x="16110" y="1306"/>
                    <a:pt x="15958" y="607"/>
                    <a:pt x="15806" y="364"/>
                  </a:cubicBezTo>
                  <a:cubicBezTo>
                    <a:pt x="15617" y="99"/>
                    <a:pt x="14556" y="0"/>
                    <a:pt x="1306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3727;p80">
              <a:extLst>
                <a:ext uri="{FF2B5EF4-FFF2-40B4-BE49-F238E27FC236}">
                  <a16:creationId xmlns:a16="http://schemas.microsoft.com/office/drawing/2014/main" id="{B0C2214A-58E6-48B0-B466-38728E37A6E7}"/>
                </a:ext>
              </a:extLst>
            </p:cNvPr>
            <p:cNvSpPr/>
            <p:nvPr/>
          </p:nvSpPr>
          <p:spPr>
            <a:xfrm>
              <a:off x="-3442550" y="7518488"/>
              <a:ext cx="47900" cy="76025"/>
            </a:xfrm>
            <a:custGeom>
              <a:avLst/>
              <a:gdLst/>
              <a:ahLst/>
              <a:cxnLst/>
              <a:rect l="l" t="t" r="r" b="b"/>
              <a:pathLst>
                <a:path w="1916" h="3041" extrusionOk="0">
                  <a:moveTo>
                    <a:pt x="0" y="1"/>
                  </a:moveTo>
                  <a:lnTo>
                    <a:pt x="0" y="1"/>
                  </a:lnTo>
                  <a:cubicBezTo>
                    <a:pt x="426" y="1004"/>
                    <a:pt x="1095" y="2250"/>
                    <a:pt x="1915" y="3040"/>
                  </a:cubicBezTo>
                  <a:lnTo>
                    <a:pt x="0"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3728;p80">
              <a:extLst>
                <a:ext uri="{FF2B5EF4-FFF2-40B4-BE49-F238E27FC236}">
                  <a16:creationId xmlns:a16="http://schemas.microsoft.com/office/drawing/2014/main" id="{032C9599-A9A7-4FC1-A067-A0C4E28C82B4}"/>
                </a:ext>
              </a:extLst>
            </p:cNvPr>
            <p:cNvSpPr/>
            <p:nvPr/>
          </p:nvSpPr>
          <p:spPr>
            <a:xfrm>
              <a:off x="-3444575" y="7516938"/>
              <a:ext cx="54600" cy="80550"/>
            </a:xfrm>
            <a:custGeom>
              <a:avLst/>
              <a:gdLst/>
              <a:ahLst/>
              <a:cxnLst/>
              <a:rect l="l" t="t" r="r" b="b"/>
              <a:pathLst>
                <a:path w="2184" h="3222" extrusionOk="0">
                  <a:moveTo>
                    <a:pt x="86" y="1"/>
                  </a:moveTo>
                  <a:cubicBezTo>
                    <a:pt x="45" y="1"/>
                    <a:pt x="1" y="34"/>
                    <a:pt x="21" y="93"/>
                  </a:cubicBezTo>
                  <a:cubicBezTo>
                    <a:pt x="112" y="640"/>
                    <a:pt x="446" y="1157"/>
                    <a:pt x="720" y="1643"/>
                  </a:cubicBezTo>
                  <a:cubicBezTo>
                    <a:pt x="1054" y="2190"/>
                    <a:pt x="1419" y="2768"/>
                    <a:pt x="1905" y="3193"/>
                  </a:cubicBezTo>
                  <a:cubicBezTo>
                    <a:pt x="1931" y="3213"/>
                    <a:pt x="1960" y="3221"/>
                    <a:pt x="1987" y="3221"/>
                  </a:cubicBezTo>
                  <a:cubicBezTo>
                    <a:pt x="2091" y="3221"/>
                    <a:pt x="2183" y="3107"/>
                    <a:pt x="2087" y="3011"/>
                  </a:cubicBezTo>
                  <a:cubicBezTo>
                    <a:pt x="1662" y="2525"/>
                    <a:pt x="1297" y="2038"/>
                    <a:pt x="963" y="1491"/>
                  </a:cubicBezTo>
                  <a:cubicBezTo>
                    <a:pt x="659" y="1035"/>
                    <a:pt x="476" y="488"/>
                    <a:pt x="142" y="32"/>
                  </a:cubicBezTo>
                  <a:cubicBezTo>
                    <a:pt x="131" y="11"/>
                    <a:pt x="109" y="1"/>
                    <a:pt x="8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3729;p80">
              <a:extLst>
                <a:ext uri="{FF2B5EF4-FFF2-40B4-BE49-F238E27FC236}">
                  <a16:creationId xmlns:a16="http://schemas.microsoft.com/office/drawing/2014/main" id="{2A9B4A76-431A-4A8D-BC2F-CB6E700E6CCF}"/>
                </a:ext>
              </a:extLst>
            </p:cNvPr>
            <p:cNvSpPr/>
            <p:nvPr/>
          </p:nvSpPr>
          <p:spPr>
            <a:xfrm>
              <a:off x="-3798175" y="7530638"/>
              <a:ext cx="34200" cy="57775"/>
            </a:xfrm>
            <a:custGeom>
              <a:avLst/>
              <a:gdLst/>
              <a:ahLst/>
              <a:cxnLst/>
              <a:rect l="l" t="t" r="r" b="b"/>
              <a:pathLst>
                <a:path w="1368" h="2311" extrusionOk="0">
                  <a:moveTo>
                    <a:pt x="1368" y="1"/>
                  </a:moveTo>
                  <a:lnTo>
                    <a:pt x="0" y="2311"/>
                  </a:lnTo>
                  <a:cubicBezTo>
                    <a:pt x="821" y="1794"/>
                    <a:pt x="1034" y="852"/>
                    <a:pt x="1368"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3730;p80">
              <a:extLst>
                <a:ext uri="{FF2B5EF4-FFF2-40B4-BE49-F238E27FC236}">
                  <a16:creationId xmlns:a16="http://schemas.microsoft.com/office/drawing/2014/main" id="{CF14F2B7-B7B9-45F4-91AC-092229839EA1}"/>
                </a:ext>
              </a:extLst>
            </p:cNvPr>
            <p:cNvSpPr/>
            <p:nvPr/>
          </p:nvSpPr>
          <p:spPr>
            <a:xfrm>
              <a:off x="-3801625" y="7528138"/>
              <a:ext cx="40700" cy="62925"/>
            </a:xfrm>
            <a:custGeom>
              <a:avLst/>
              <a:gdLst/>
              <a:ahLst/>
              <a:cxnLst/>
              <a:rect l="l" t="t" r="r" b="b"/>
              <a:pathLst>
                <a:path w="1628" h="2517" extrusionOk="0">
                  <a:moveTo>
                    <a:pt x="1526" y="0"/>
                  </a:moveTo>
                  <a:cubicBezTo>
                    <a:pt x="1491" y="0"/>
                    <a:pt x="1458" y="15"/>
                    <a:pt x="1445" y="40"/>
                  </a:cubicBezTo>
                  <a:cubicBezTo>
                    <a:pt x="1172" y="374"/>
                    <a:pt x="1050" y="861"/>
                    <a:pt x="898" y="1226"/>
                  </a:cubicBezTo>
                  <a:cubicBezTo>
                    <a:pt x="685" y="1681"/>
                    <a:pt x="412" y="2016"/>
                    <a:pt x="77" y="2320"/>
                  </a:cubicBezTo>
                  <a:cubicBezTo>
                    <a:pt x="1" y="2396"/>
                    <a:pt x="74" y="2516"/>
                    <a:pt x="154" y="2516"/>
                  </a:cubicBezTo>
                  <a:cubicBezTo>
                    <a:pt x="169" y="2516"/>
                    <a:pt x="184" y="2512"/>
                    <a:pt x="199" y="2502"/>
                  </a:cubicBezTo>
                  <a:cubicBezTo>
                    <a:pt x="1020" y="2137"/>
                    <a:pt x="1506" y="922"/>
                    <a:pt x="1628" y="101"/>
                  </a:cubicBezTo>
                  <a:cubicBezTo>
                    <a:pt x="1628" y="30"/>
                    <a:pt x="1575" y="0"/>
                    <a:pt x="152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3731;p80">
              <a:extLst>
                <a:ext uri="{FF2B5EF4-FFF2-40B4-BE49-F238E27FC236}">
                  <a16:creationId xmlns:a16="http://schemas.microsoft.com/office/drawing/2014/main" id="{187FC9FE-785B-47D9-B3DC-030CF426EB39}"/>
                </a:ext>
              </a:extLst>
            </p:cNvPr>
            <p:cNvSpPr/>
            <p:nvPr/>
          </p:nvSpPr>
          <p:spPr>
            <a:xfrm>
              <a:off x="-3684950" y="7661338"/>
              <a:ext cx="177825" cy="7075"/>
            </a:xfrm>
            <a:custGeom>
              <a:avLst/>
              <a:gdLst/>
              <a:ahLst/>
              <a:cxnLst/>
              <a:rect l="l" t="t" r="r" b="b"/>
              <a:pathLst>
                <a:path w="7113" h="283" extrusionOk="0">
                  <a:moveTo>
                    <a:pt x="0" y="1"/>
                  </a:moveTo>
                  <a:lnTo>
                    <a:pt x="1850" y="72"/>
                  </a:lnTo>
                  <a:lnTo>
                    <a:pt x="1850" y="72"/>
                  </a:lnTo>
                  <a:cubicBezTo>
                    <a:pt x="1222" y="37"/>
                    <a:pt x="603" y="9"/>
                    <a:pt x="0" y="1"/>
                  </a:cubicBezTo>
                  <a:close/>
                  <a:moveTo>
                    <a:pt x="1850" y="72"/>
                  </a:moveTo>
                  <a:lnTo>
                    <a:pt x="1850" y="72"/>
                  </a:lnTo>
                  <a:cubicBezTo>
                    <a:pt x="3353" y="156"/>
                    <a:pt x="4914" y="282"/>
                    <a:pt x="6459" y="282"/>
                  </a:cubicBezTo>
                  <a:cubicBezTo>
                    <a:pt x="6678" y="282"/>
                    <a:pt x="6895" y="280"/>
                    <a:pt x="7113" y="274"/>
                  </a:cubicBezTo>
                  <a:lnTo>
                    <a:pt x="1850" y="72"/>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3732;p80">
              <a:extLst>
                <a:ext uri="{FF2B5EF4-FFF2-40B4-BE49-F238E27FC236}">
                  <a16:creationId xmlns:a16="http://schemas.microsoft.com/office/drawing/2014/main" id="{980D83E0-964B-4EFE-BCD1-9D90C2B1DD15}"/>
                </a:ext>
              </a:extLst>
            </p:cNvPr>
            <p:cNvSpPr/>
            <p:nvPr/>
          </p:nvSpPr>
          <p:spPr>
            <a:xfrm>
              <a:off x="-3690275" y="7657538"/>
              <a:ext cx="189225" cy="17250"/>
            </a:xfrm>
            <a:custGeom>
              <a:avLst/>
              <a:gdLst/>
              <a:ahLst/>
              <a:cxnLst/>
              <a:rect l="l" t="t" r="r" b="b"/>
              <a:pathLst>
                <a:path w="7569" h="690" extrusionOk="0">
                  <a:moveTo>
                    <a:pt x="213" y="1"/>
                  </a:moveTo>
                  <a:cubicBezTo>
                    <a:pt x="0" y="1"/>
                    <a:pt x="0" y="305"/>
                    <a:pt x="213" y="305"/>
                  </a:cubicBezTo>
                  <a:cubicBezTo>
                    <a:pt x="1993" y="374"/>
                    <a:pt x="3844" y="690"/>
                    <a:pt x="5671" y="690"/>
                  </a:cubicBezTo>
                  <a:cubicBezTo>
                    <a:pt x="6246" y="690"/>
                    <a:pt x="6819" y="659"/>
                    <a:pt x="7386" y="578"/>
                  </a:cubicBezTo>
                  <a:cubicBezTo>
                    <a:pt x="7569" y="548"/>
                    <a:pt x="7508" y="274"/>
                    <a:pt x="7326" y="244"/>
                  </a:cubicBezTo>
                  <a:cubicBezTo>
                    <a:pt x="4985" y="31"/>
                    <a:pt x="2554" y="1"/>
                    <a:pt x="213"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3733;p80">
              <a:extLst>
                <a:ext uri="{FF2B5EF4-FFF2-40B4-BE49-F238E27FC236}">
                  <a16:creationId xmlns:a16="http://schemas.microsoft.com/office/drawing/2014/main" id="{F28E4C9B-D1E3-4A69-972D-F1F79D7BF9A0}"/>
                </a:ext>
              </a:extLst>
            </p:cNvPr>
            <p:cNvSpPr/>
            <p:nvPr/>
          </p:nvSpPr>
          <p:spPr>
            <a:xfrm>
              <a:off x="-3613525" y="7503288"/>
              <a:ext cx="3825" cy="162650"/>
            </a:xfrm>
            <a:custGeom>
              <a:avLst/>
              <a:gdLst/>
              <a:ahLst/>
              <a:cxnLst/>
              <a:rect l="l" t="t" r="r" b="b"/>
              <a:pathLst>
                <a:path w="153" h="6506" extrusionOk="0">
                  <a:moveTo>
                    <a:pt x="31" y="1"/>
                  </a:moveTo>
                  <a:cubicBezTo>
                    <a:pt x="0" y="2189"/>
                    <a:pt x="31" y="4347"/>
                    <a:pt x="152" y="6505"/>
                  </a:cubicBezTo>
                  <a:lnTo>
                    <a:pt x="31" y="1"/>
                  </a:ln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3734;p80">
              <a:extLst>
                <a:ext uri="{FF2B5EF4-FFF2-40B4-BE49-F238E27FC236}">
                  <a16:creationId xmlns:a16="http://schemas.microsoft.com/office/drawing/2014/main" id="{BE79C303-50BB-4D2E-AE65-0690E10C2C79}"/>
                </a:ext>
              </a:extLst>
            </p:cNvPr>
            <p:cNvSpPr/>
            <p:nvPr/>
          </p:nvSpPr>
          <p:spPr>
            <a:xfrm>
              <a:off x="-3620375" y="7499313"/>
              <a:ext cx="13700" cy="169200"/>
            </a:xfrm>
            <a:custGeom>
              <a:avLst/>
              <a:gdLst/>
              <a:ahLst/>
              <a:cxnLst/>
              <a:rect l="l" t="t" r="r" b="b"/>
              <a:pathLst>
                <a:path w="548" h="6768" extrusionOk="0">
                  <a:moveTo>
                    <a:pt x="305" y="0"/>
                  </a:moveTo>
                  <a:cubicBezTo>
                    <a:pt x="229" y="0"/>
                    <a:pt x="153" y="53"/>
                    <a:pt x="153" y="160"/>
                  </a:cubicBezTo>
                  <a:cubicBezTo>
                    <a:pt x="1" y="2287"/>
                    <a:pt x="62" y="4537"/>
                    <a:pt x="305" y="6664"/>
                  </a:cubicBezTo>
                  <a:cubicBezTo>
                    <a:pt x="321" y="6728"/>
                    <a:pt x="379" y="6767"/>
                    <a:pt x="435" y="6767"/>
                  </a:cubicBezTo>
                  <a:cubicBezTo>
                    <a:pt x="485" y="6767"/>
                    <a:pt x="533" y="6736"/>
                    <a:pt x="548" y="6664"/>
                  </a:cubicBezTo>
                  <a:cubicBezTo>
                    <a:pt x="548" y="4506"/>
                    <a:pt x="548" y="2318"/>
                    <a:pt x="457" y="160"/>
                  </a:cubicBezTo>
                  <a:cubicBezTo>
                    <a:pt x="457" y="53"/>
                    <a:pt x="381" y="0"/>
                    <a:pt x="305"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3735;p80">
              <a:extLst>
                <a:ext uri="{FF2B5EF4-FFF2-40B4-BE49-F238E27FC236}">
                  <a16:creationId xmlns:a16="http://schemas.microsoft.com/office/drawing/2014/main" id="{770D2141-2D82-4DAA-9D00-09A0459F4725}"/>
                </a:ext>
              </a:extLst>
            </p:cNvPr>
            <p:cNvSpPr/>
            <p:nvPr/>
          </p:nvSpPr>
          <p:spPr>
            <a:xfrm>
              <a:off x="-3603425" y="7509663"/>
              <a:ext cx="62100" cy="159375"/>
            </a:xfrm>
            <a:custGeom>
              <a:avLst/>
              <a:gdLst/>
              <a:ahLst/>
              <a:cxnLst/>
              <a:rect l="l" t="t" r="r" b="b"/>
              <a:pathLst>
                <a:path w="2484" h="6375" extrusionOk="0">
                  <a:moveTo>
                    <a:pt x="1248" y="0"/>
                  </a:moveTo>
                  <a:cubicBezTo>
                    <a:pt x="1164" y="0"/>
                    <a:pt x="1086" y="54"/>
                    <a:pt x="1086" y="171"/>
                  </a:cubicBezTo>
                  <a:cubicBezTo>
                    <a:pt x="1086" y="1691"/>
                    <a:pt x="2150" y="5490"/>
                    <a:pt x="143" y="6129"/>
                  </a:cubicBezTo>
                  <a:cubicBezTo>
                    <a:pt x="0" y="6157"/>
                    <a:pt x="46" y="6374"/>
                    <a:pt x="178" y="6374"/>
                  </a:cubicBezTo>
                  <a:cubicBezTo>
                    <a:pt x="187" y="6374"/>
                    <a:pt x="195" y="6374"/>
                    <a:pt x="204" y="6372"/>
                  </a:cubicBezTo>
                  <a:cubicBezTo>
                    <a:pt x="2484" y="5855"/>
                    <a:pt x="1602" y="1752"/>
                    <a:pt x="1450" y="171"/>
                  </a:cubicBezTo>
                  <a:cubicBezTo>
                    <a:pt x="1435" y="61"/>
                    <a:pt x="1338" y="0"/>
                    <a:pt x="1248"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3736;p80">
              <a:extLst>
                <a:ext uri="{FF2B5EF4-FFF2-40B4-BE49-F238E27FC236}">
                  <a16:creationId xmlns:a16="http://schemas.microsoft.com/office/drawing/2014/main" id="{37FF5946-AEC0-40A7-9538-FEB1FC244A2B}"/>
                </a:ext>
              </a:extLst>
            </p:cNvPr>
            <p:cNvSpPr/>
            <p:nvPr/>
          </p:nvSpPr>
          <p:spPr>
            <a:xfrm>
              <a:off x="-3824025" y="7761688"/>
              <a:ext cx="215075" cy="92150"/>
            </a:xfrm>
            <a:custGeom>
              <a:avLst/>
              <a:gdLst/>
              <a:ahLst/>
              <a:cxnLst/>
              <a:rect l="l" t="t" r="r" b="b"/>
              <a:pathLst>
                <a:path w="8603" h="3686" extrusionOk="0">
                  <a:moveTo>
                    <a:pt x="8107" y="0"/>
                  </a:moveTo>
                  <a:cubicBezTo>
                    <a:pt x="7970" y="0"/>
                    <a:pt x="7748" y="88"/>
                    <a:pt x="7235" y="273"/>
                  </a:cubicBezTo>
                  <a:cubicBezTo>
                    <a:pt x="7032" y="367"/>
                    <a:pt x="5846" y="436"/>
                    <a:pt x="4582" y="436"/>
                  </a:cubicBezTo>
                  <a:cubicBezTo>
                    <a:pt x="3389" y="436"/>
                    <a:pt x="2126" y="374"/>
                    <a:pt x="1551" y="212"/>
                  </a:cubicBezTo>
                  <a:cubicBezTo>
                    <a:pt x="1551" y="212"/>
                    <a:pt x="1185" y="125"/>
                    <a:pt x="866" y="125"/>
                  </a:cubicBezTo>
                  <a:cubicBezTo>
                    <a:pt x="617" y="125"/>
                    <a:pt x="396" y="178"/>
                    <a:pt x="396" y="364"/>
                  </a:cubicBezTo>
                  <a:cubicBezTo>
                    <a:pt x="396" y="789"/>
                    <a:pt x="1" y="2856"/>
                    <a:pt x="882" y="3373"/>
                  </a:cubicBezTo>
                  <a:cubicBezTo>
                    <a:pt x="1255" y="3599"/>
                    <a:pt x="2515" y="3686"/>
                    <a:pt x="3890" y="3686"/>
                  </a:cubicBezTo>
                  <a:cubicBezTo>
                    <a:pt x="5652" y="3686"/>
                    <a:pt x="7604" y="3544"/>
                    <a:pt x="8116" y="3373"/>
                  </a:cubicBezTo>
                  <a:cubicBezTo>
                    <a:pt x="8603" y="3191"/>
                    <a:pt x="8572" y="2248"/>
                    <a:pt x="8572" y="1853"/>
                  </a:cubicBezTo>
                  <a:cubicBezTo>
                    <a:pt x="8572" y="1458"/>
                    <a:pt x="8420" y="151"/>
                    <a:pt x="8268" y="60"/>
                  </a:cubicBezTo>
                  <a:cubicBezTo>
                    <a:pt x="8219" y="20"/>
                    <a:pt x="8173" y="0"/>
                    <a:pt x="8107"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3737;p80">
              <a:extLst>
                <a:ext uri="{FF2B5EF4-FFF2-40B4-BE49-F238E27FC236}">
                  <a16:creationId xmlns:a16="http://schemas.microsoft.com/office/drawing/2014/main" id="{EEF3D4C5-455B-46BF-8E2B-B8433065221C}"/>
                </a:ext>
              </a:extLst>
            </p:cNvPr>
            <p:cNvSpPr/>
            <p:nvPr/>
          </p:nvSpPr>
          <p:spPr>
            <a:xfrm>
              <a:off x="-3563375" y="7761688"/>
              <a:ext cx="199125" cy="92150"/>
            </a:xfrm>
            <a:custGeom>
              <a:avLst/>
              <a:gdLst/>
              <a:ahLst/>
              <a:cxnLst/>
              <a:rect l="l" t="t" r="r" b="b"/>
              <a:pathLst>
                <a:path w="7965" h="3686" extrusionOk="0">
                  <a:moveTo>
                    <a:pt x="495" y="0"/>
                  </a:moveTo>
                  <a:cubicBezTo>
                    <a:pt x="430" y="0"/>
                    <a:pt x="384" y="20"/>
                    <a:pt x="335" y="60"/>
                  </a:cubicBezTo>
                  <a:cubicBezTo>
                    <a:pt x="183" y="151"/>
                    <a:pt x="0" y="1458"/>
                    <a:pt x="0" y="1853"/>
                  </a:cubicBezTo>
                  <a:cubicBezTo>
                    <a:pt x="0" y="2248"/>
                    <a:pt x="0" y="3191"/>
                    <a:pt x="487" y="3373"/>
                  </a:cubicBezTo>
                  <a:cubicBezTo>
                    <a:pt x="999" y="3544"/>
                    <a:pt x="2749" y="3686"/>
                    <a:pt x="4335" y="3686"/>
                  </a:cubicBezTo>
                  <a:cubicBezTo>
                    <a:pt x="5572" y="3686"/>
                    <a:pt x="6710" y="3599"/>
                    <a:pt x="7083" y="3373"/>
                  </a:cubicBezTo>
                  <a:cubicBezTo>
                    <a:pt x="7964" y="2856"/>
                    <a:pt x="7569" y="789"/>
                    <a:pt x="7569" y="364"/>
                  </a:cubicBezTo>
                  <a:cubicBezTo>
                    <a:pt x="7569" y="178"/>
                    <a:pt x="7348" y="125"/>
                    <a:pt x="7099" y="125"/>
                  </a:cubicBezTo>
                  <a:cubicBezTo>
                    <a:pt x="6779" y="125"/>
                    <a:pt x="6414" y="212"/>
                    <a:pt x="6414" y="212"/>
                  </a:cubicBezTo>
                  <a:cubicBezTo>
                    <a:pt x="5838" y="374"/>
                    <a:pt x="4719" y="436"/>
                    <a:pt x="3673" y="436"/>
                  </a:cubicBezTo>
                  <a:cubicBezTo>
                    <a:pt x="2565" y="436"/>
                    <a:pt x="1541" y="367"/>
                    <a:pt x="1338" y="273"/>
                  </a:cubicBezTo>
                  <a:cubicBezTo>
                    <a:pt x="845" y="88"/>
                    <a:pt x="630" y="0"/>
                    <a:pt x="495" y="0"/>
                  </a:cubicBezTo>
                  <a:close/>
                </a:path>
              </a:pathLst>
            </a:custGeom>
            <a:solidFill>
              <a:srgbClr val="33D7F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3738;p80">
              <a:extLst>
                <a:ext uri="{FF2B5EF4-FFF2-40B4-BE49-F238E27FC236}">
                  <a16:creationId xmlns:a16="http://schemas.microsoft.com/office/drawing/2014/main" id="{78B59454-8250-4E50-9D14-AE50C0D4D17B}"/>
                </a:ext>
              </a:extLst>
            </p:cNvPr>
            <p:cNvSpPr/>
            <p:nvPr/>
          </p:nvSpPr>
          <p:spPr>
            <a:xfrm>
              <a:off x="-3911400" y="7182613"/>
              <a:ext cx="500025" cy="147125"/>
            </a:xfrm>
            <a:custGeom>
              <a:avLst/>
              <a:gdLst/>
              <a:ahLst/>
              <a:cxnLst/>
              <a:rect l="l" t="t" r="r" b="b"/>
              <a:pathLst>
                <a:path w="20001" h="5885" extrusionOk="0">
                  <a:moveTo>
                    <a:pt x="456" y="1"/>
                  </a:moveTo>
                  <a:cubicBezTo>
                    <a:pt x="274" y="335"/>
                    <a:pt x="122" y="639"/>
                    <a:pt x="0" y="973"/>
                  </a:cubicBezTo>
                  <a:cubicBezTo>
                    <a:pt x="0" y="973"/>
                    <a:pt x="2067" y="3040"/>
                    <a:pt x="4468" y="3314"/>
                  </a:cubicBezTo>
                  <a:cubicBezTo>
                    <a:pt x="4468" y="3314"/>
                    <a:pt x="4408" y="4226"/>
                    <a:pt x="4347" y="5533"/>
                  </a:cubicBezTo>
                  <a:cubicBezTo>
                    <a:pt x="5747" y="5722"/>
                    <a:pt x="7519" y="5885"/>
                    <a:pt x="9521" y="5885"/>
                  </a:cubicBezTo>
                  <a:cubicBezTo>
                    <a:pt x="12344" y="5885"/>
                    <a:pt x="15624" y="5561"/>
                    <a:pt x="18967" y="4530"/>
                  </a:cubicBezTo>
                  <a:cubicBezTo>
                    <a:pt x="18663" y="3223"/>
                    <a:pt x="18450" y="2280"/>
                    <a:pt x="18450" y="2280"/>
                  </a:cubicBezTo>
                  <a:cubicBezTo>
                    <a:pt x="18450" y="2280"/>
                    <a:pt x="19271" y="1551"/>
                    <a:pt x="20001" y="669"/>
                  </a:cubicBezTo>
                  <a:lnTo>
                    <a:pt x="20001" y="669"/>
                  </a:lnTo>
                  <a:cubicBezTo>
                    <a:pt x="16477" y="1805"/>
                    <a:pt x="13328" y="2214"/>
                    <a:pt x="10618" y="2214"/>
                  </a:cubicBezTo>
                  <a:cubicBezTo>
                    <a:pt x="5566" y="2214"/>
                    <a:pt x="2039" y="792"/>
                    <a:pt x="456"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3739;p80">
              <a:extLst>
                <a:ext uri="{FF2B5EF4-FFF2-40B4-BE49-F238E27FC236}">
                  <a16:creationId xmlns:a16="http://schemas.microsoft.com/office/drawing/2014/main" id="{D1B6E2BD-FDB1-423F-8EC3-D946E082C9FF}"/>
                </a:ext>
              </a:extLst>
            </p:cNvPr>
            <p:cNvSpPr/>
            <p:nvPr/>
          </p:nvSpPr>
          <p:spPr>
            <a:xfrm>
              <a:off x="-3900000" y="7102838"/>
              <a:ext cx="512175" cy="134925"/>
            </a:xfrm>
            <a:custGeom>
              <a:avLst/>
              <a:gdLst/>
              <a:ahLst/>
              <a:cxnLst/>
              <a:rect l="l" t="t" r="r" b="b"/>
              <a:pathLst>
                <a:path w="20487" h="5397" extrusionOk="0">
                  <a:moveTo>
                    <a:pt x="20213" y="0"/>
                  </a:moveTo>
                  <a:cubicBezTo>
                    <a:pt x="16159" y="1471"/>
                    <a:pt x="12574" y="1982"/>
                    <a:pt x="9543" y="1982"/>
                  </a:cubicBezTo>
                  <a:cubicBezTo>
                    <a:pt x="6121" y="1982"/>
                    <a:pt x="3406" y="1330"/>
                    <a:pt x="1520" y="669"/>
                  </a:cubicBezTo>
                  <a:cubicBezTo>
                    <a:pt x="942" y="1459"/>
                    <a:pt x="426" y="2341"/>
                    <a:pt x="0" y="3192"/>
                  </a:cubicBezTo>
                  <a:cubicBezTo>
                    <a:pt x="1578" y="3981"/>
                    <a:pt x="5076" y="5397"/>
                    <a:pt x="10104" y="5397"/>
                  </a:cubicBezTo>
                  <a:cubicBezTo>
                    <a:pt x="12824" y="5397"/>
                    <a:pt x="15991" y="4982"/>
                    <a:pt x="19545" y="3830"/>
                  </a:cubicBezTo>
                  <a:cubicBezTo>
                    <a:pt x="19818" y="3496"/>
                    <a:pt x="20061" y="3131"/>
                    <a:pt x="20274" y="2766"/>
                  </a:cubicBezTo>
                  <a:cubicBezTo>
                    <a:pt x="20487" y="2341"/>
                    <a:pt x="20396" y="1246"/>
                    <a:pt x="20213" y="0"/>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3740;p80">
              <a:extLst>
                <a:ext uri="{FF2B5EF4-FFF2-40B4-BE49-F238E27FC236}">
                  <a16:creationId xmlns:a16="http://schemas.microsoft.com/office/drawing/2014/main" id="{29AEE0CF-B285-4372-BD5D-399DE4E9DA59}"/>
                </a:ext>
              </a:extLst>
            </p:cNvPr>
            <p:cNvSpPr/>
            <p:nvPr/>
          </p:nvSpPr>
          <p:spPr>
            <a:xfrm>
              <a:off x="-3832375" y="6971363"/>
              <a:ext cx="421750" cy="122875"/>
            </a:xfrm>
            <a:custGeom>
              <a:avLst/>
              <a:gdLst/>
              <a:ahLst/>
              <a:cxnLst/>
              <a:rect l="l" t="t" r="r" b="b"/>
              <a:pathLst>
                <a:path w="16870" h="4915" extrusionOk="0">
                  <a:moveTo>
                    <a:pt x="16262" y="1"/>
                  </a:moveTo>
                  <a:cubicBezTo>
                    <a:pt x="16262" y="1"/>
                    <a:pt x="12432" y="1642"/>
                    <a:pt x="11915" y="2098"/>
                  </a:cubicBezTo>
                  <a:lnTo>
                    <a:pt x="9757" y="2524"/>
                  </a:lnTo>
                  <a:cubicBezTo>
                    <a:pt x="9757" y="2524"/>
                    <a:pt x="8608" y="3148"/>
                    <a:pt x="7199" y="3148"/>
                  </a:cubicBezTo>
                  <a:cubicBezTo>
                    <a:pt x="6410" y="3148"/>
                    <a:pt x="5539" y="2952"/>
                    <a:pt x="4742" y="2341"/>
                  </a:cubicBezTo>
                  <a:cubicBezTo>
                    <a:pt x="4742" y="2341"/>
                    <a:pt x="4526" y="2289"/>
                    <a:pt x="4158" y="2289"/>
                  </a:cubicBezTo>
                  <a:cubicBezTo>
                    <a:pt x="3474" y="2289"/>
                    <a:pt x="2266" y="2469"/>
                    <a:pt x="943" y="3496"/>
                  </a:cubicBezTo>
                  <a:cubicBezTo>
                    <a:pt x="639" y="3739"/>
                    <a:pt x="304" y="4043"/>
                    <a:pt x="0" y="4408"/>
                  </a:cubicBezTo>
                  <a:cubicBezTo>
                    <a:pt x="1350" y="4698"/>
                    <a:pt x="3002" y="4914"/>
                    <a:pt x="4912" y="4914"/>
                  </a:cubicBezTo>
                  <a:cubicBezTo>
                    <a:pt x="8208" y="4914"/>
                    <a:pt x="12271" y="4270"/>
                    <a:pt x="16870" y="2250"/>
                  </a:cubicBezTo>
                  <a:cubicBezTo>
                    <a:pt x="16536" y="973"/>
                    <a:pt x="16262" y="1"/>
                    <a:pt x="16262"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3741;p80">
              <a:extLst>
                <a:ext uri="{FF2B5EF4-FFF2-40B4-BE49-F238E27FC236}">
                  <a16:creationId xmlns:a16="http://schemas.microsoft.com/office/drawing/2014/main" id="{7939A167-87BF-40BD-8FF3-0E5E50E10C2F}"/>
                </a:ext>
              </a:extLst>
            </p:cNvPr>
            <p:cNvSpPr/>
            <p:nvPr/>
          </p:nvSpPr>
          <p:spPr>
            <a:xfrm>
              <a:off x="-3862025" y="7027613"/>
              <a:ext cx="467375" cy="124800"/>
            </a:xfrm>
            <a:custGeom>
              <a:avLst/>
              <a:gdLst/>
              <a:ahLst/>
              <a:cxnLst/>
              <a:rect l="l" t="t" r="r" b="b"/>
              <a:pathLst>
                <a:path w="18695" h="4992" extrusionOk="0">
                  <a:moveTo>
                    <a:pt x="18056" y="0"/>
                  </a:moveTo>
                  <a:cubicBezTo>
                    <a:pt x="13434" y="2011"/>
                    <a:pt x="9354" y="2657"/>
                    <a:pt x="6049" y="2657"/>
                  </a:cubicBezTo>
                  <a:cubicBezTo>
                    <a:pt x="4160" y="2657"/>
                    <a:pt x="2524" y="2446"/>
                    <a:pt x="1186" y="2158"/>
                  </a:cubicBezTo>
                  <a:cubicBezTo>
                    <a:pt x="761" y="2584"/>
                    <a:pt x="366" y="3100"/>
                    <a:pt x="1" y="3678"/>
                  </a:cubicBezTo>
                  <a:cubicBezTo>
                    <a:pt x="1887" y="4339"/>
                    <a:pt x="4602" y="4991"/>
                    <a:pt x="8024" y="4991"/>
                  </a:cubicBezTo>
                  <a:cubicBezTo>
                    <a:pt x="11055" y="4991"/>
                    <a:pt x="14640" y="4480"/>
                    <a:pt x="18694" y="3009"/>
                  </a:cubicBezTo>
                  <a:cubicBezTo>
                    <a:pt x="18512" y="2006"/>
                    <a:pt x="18269" y="942"/>
                    <a:pt x="18056" y="0"/>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3742;p80">
              <a:extLst>
                <a:ext uri="{FF2B5EF4-FFF2-40B4-BE49-F238E27FC236}">
                  <a16:creationId xmlns:a16="http://schemas.microsoft.com/office/drawing/2014/main" id="{25D0F481-180D-4111-B74D-D5741143D06F}"/>
                </a:ext>
              </a:extLst>
            </p:cNvPr>
            <p:cNvSpPr/>
            <p:nvPr/>
          </p:nvSpPr>
          <p:spPr>
            <a:xfrm>
              <a:off x="-3806550" y="7295838"/>
              <a:ext cx="388325" cy="119700"/>
            </a:xfrm>
            <a:custGeom>
              <a:avLst/>
              <a:gdLst/>
              <a:ahLst/>
              <a:cxnLst/>
              <a:rect l="l" t="t" r="r" b="b"/>
              <a:pathLst>
                <a:path w="15533" h="4788" extrusionOk="0">
                  <a:moveTo>
                    <a:pt x="14773" y="1"/>
                  </a:moveTo>
                  <a:cubicBezTo>
                    <a:pt x="11461" y="1023"/>
                    <a:pt x="8210" y="1350"/>
                    <a:pt x="5405" y="1350"/>
                  </a:cubicBezTo>
                  <a:cubicBezTo>
                    <a:pt x="3371" y="1350"/>
                    <a:pt x="1571" y="1178"/>
                    <a:pt x="153" y="973"/>
                  </a:cubicBezTo>
                  <a:cubicBezTo>
                    <a:pt x="122" y="1976"/>
                    <a:pt x="62" y="3192"/>
                    <a:pt x="1" y="4347"/>
                  </a:cubicBezTo>
                  <a:cubicBezTo>
                    <a:pt x="1470" y="4581"/>
                    <a:pt x="3401" y="4787"/>
                    <a:pt x="5610" y="4787"/>
                  </a:cubicBezTo>
                  <a:cubicBezTo>
                    <a:pt x="8565" y="4787"/>
                    <a:pt x="12019" y="4418"/>
                    <a:pt x="15533" y="3253"/>
                  </a:cubicBezTo>
                  <a:cubicBezTo>
                    <a:pt x="15259" y="2098"/>
                    <a:pt x="14986" y="943"/>
                    <a:pt x="14773"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3743;p80">
              <a:extLst>
                <a:ext uri="{FF2B5EF4-FFF2-40B4-BE49-F238E27FC236}">
                  <a16:creationId xmlns:a16="http://schemas.microsoft.com/office/drawing/2014/main" id="{96EA5DD4-C9D5-48A2-ABEE-C98F84B9B1DB}"/>
                </a:ext>
              </a:extLst>
            </p:cNvPr>
            <p:cNvSpPr/>
            <p:nvPr/>
          </p:nvSpPr>
          <p:spPr>
            <a:xfrm>
              <a:off x="-3810350" y="7455413"/>
              <a:ext cx="421025" cy="98000"/>
            </a:xfrm>
            <a:custGeom>
              <a:avLst/>
              <a:gdLst/>
              <a:ahLst/>
              <a:cxnLst/>
              <a:rect l="l" t="t" r="r" b="b"/>
              <a:pathLst>
                <a:path w="16841" h="3920" extrusionOk="0">
                  <a:moveTo>
                    <a:pt x="16384" y="1"/>
                  </a:moveTo>
                  <a:cubicBezTo>
                    <a:pt x="12747" y="1247"/>
                    <a:pt x="9157" y="1635"/>
                    <a:pt x="6104" y="1635"/>
                  </a:cubicBezTo>
                  <a:cubicBezTo>
                    <a:pt x="3646" y="1635"/>
                    <a:pt x="1536" y="1383"/>
                    <a:pt x="31" y="1125"/>
                  </a:cubicBezTo>
                  <a:cubicBezTo>
                    <a:pt x="1" y="1612"/>
                    <a:pt x="1" y="1976"/>
                    <a:pt x="1" y="2189"/>
                  </a:cubicBezTo>
                  <a:cubicBezTo>
                    <a:pt x="1" y="3254"/>
                    <a:pt x="3665" y="3920"/>
                    <a:pt x="6817" y="3920"/>
                  </a:cubicBezTo>
                  <a:cubicBezTo>
                    <a:pt x="7353" y="3920"/>
                    <a:pt x="7874" y="3901"/>
                    <a:pt x="8360" y="3861"/>
                  </a:cubicBezTo>
                  <a:cubicBezTo>
                    <a:pt x="11701" y="3590"/>
                    <a:pt x="16592" y="2067"/>
                    <a:pt x="16805" y="2067"/>
                  </a:cubicBezTo>
                  <a:cubicBezTo>
                    <a:pt x="16807" y="2067"/>
                    <a:pt x="16808" y="2067"/>
                    <a:pt x="16810" y="2068"/>
                  </a:cubicBezTo>
                  <a:cubicBezTo>
                    <a:pt x="16840" y="2068"/>
                    <a:pt x="16658" y="1217"/>
                    <a:pt x="16384" y="1"/>
                  </a:cubicBezTo>
                  <a:close/>
                </a:path>
              </a:pathLst>
            </a:custGeom>
            <a:solidFill>
              <a:srgbClr val="3A30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3744;p80">
              <a:extLst>
                <a:ext uri="{FF2B5EF4-FFF2-40B4-BE49-F238E27FC236}">
                  <a16:creationId xmlns:a16="http://schemas.microsoft.com/office/drawing/2014/main" id="{0CC8AFAE-5B58-43A9-BCF7-C3C5080837CA}"/>
                </a:ext>
              </a:extLst>
            </p:cNvPr>
            <p:cNvSpPr/>
            <p:nvPr/>
          </p:nvSpPr>
          <p:spPr>
            <a:xfrm>
              <a:off x="-3809575" y="7377138"/>
              <a:ext cx="408850" cy="119150"/>
            </a:xfrm>
            <a:custGeom>
              <a:avLst/>
              <a:gdLst/>
              <a:ahLst/>
              <a:cxnLst/>
              <a:rect l="l" t="t" r="r" b="b"/>
              <a:pathLst>
                <a:path w="16354" h="4766" extrusionOk="0">
                  <a:moveTo>
                    <a:pt x="15654" y="1"/>
                  </a:moveTo>
                  <a:cubicBezTo>
                    <a:pt x="12140" y="1166"/>
                    <a:pt x="8686" y="1535"/>
                    <a:pt x="5731" y="1535"/>
                  </a:cubicBezTo>
                  <a:cubicBezTo>
                    <a:pt x="3522" y="1535"/>
                    <a:pt x="1591" y="1329"/>
                    <a:pt x="122" y="1095"/>
                  </a:cubicBezTo>
                  <a:cubicBezTo>
                    <a:pt x="61" y="2281"/>
                    <a:pt x="31" y="3436"/>
                    <a:pt x="0" y="4256"/>
                  </a:cubicBezTo>
                  <a:cubicBezTo>
                    <a:pt x="1505" y="4514"/>
                    <a:pt x="3615" y="4766"/>
                    <a:pt x="6073" y="4766"/>
                  </a:cubicBezTo>
                  <a:cubicBezTo>
                    <a:pt x="9126" y="4766"/>
                    <a:pt x="12716" y="4378"/>
                    <a:pt x="16353" y="3132"/>
                  </a:cubicBezTo>
                  <a:cubicBezTo>
                    <a:pt x="16171" y="2220"/>
                    <a:pt x="15897" y="1126"/>
                    <a:pt x="15654" y="1"/>
                  </a:cubicBezTo>
                  <a:close/>
                </a:path>
              </a:pathLst>
            </a:custGeom>
            <a:solidFill>
              <a:srgbClr val="635BA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3745;p80">
              <a:extLst>
                <a:ext uri="{FF2B5EF4-FFF2-40B4-BE49-F238E27FC236}">
                  <a16:creationId xmlns:a16="http://schemas.microsoft.com/office/drawing/2014/main" id="{EE5513AB-6123-412D-A43A-BADFDF8735F1}"/>
                </a:ext>
              </a:extLst>
            </p:cNvPr>
            <p:cNvSpPr/>
            <p:nvPr/>
          </p:nvSpPr>
          <p:spPr>
            <a:xfrm>
              <a:off x="-3817175" y="7017313"/>
              <a:ext cx="107925" cy="384925"/>
            </a:xfrm>
            <a:custGeom>
              <a:avLst/>
              <a:gdLst/>
              <a:ahLst/>
              <a:cxnLst/>
              <a:rect l="l" t="t" r="r" b="b"/>
              <a:pathLst>
                <a:path w="4317" h="15397" extrusionOk="0">
                  <a:moveTo>
                    <a:pt x="3197" y="1"/>
                  </a:moveTo>
                  <a:cubicBezTo>
                    <a:pt x="2556" y="1"/>
                    <a:pt x="1643" y="304"/>
                    <a:pt x="730" y="868"/>
                  </a:cubicBezTo>
                  <a:cubicBezTo>
                    <a:pt x="730" y="868"/>
                    <a:pt x="1459" y="3847"/>
                    <a:pt x="1307" y="5670"/>
                  </a:cubicBezTo>
                  <a:cubicBezTo>
                    <a:pt x="1186" y="7494"/>
                    <a:pt x="304" y="11689"/>
                    <a:pt x="304" y="11689"/>
                  </a:cubicBezTo>
                  <a:cubicBezTo>
                    <a:pt x="304" y="11689"/>
                    <a:pt x="0" y="14120"/>
                    <a:pt x="122" y="15397"/>
                  </a:cubicBezTo>
                  <a:cubicBezTo>
                    <a:pt x="2250" y="12813"/>
                    <a:pt x="3800" y="10990"/>
                    <a:pt x="4134" y="6278"/>
                  </a:cubicBezTo>
                  <a:cubicBezTo>
                    <a:pt x="4316" y="4029"/>
                    <a:pt x="3739" y="1263"/>
                    <a:pt x="3435" y="17"/>
                  </a:cubicBezTo>
                  <a:cubicBezTo>
                    <a:pt x="3361" y="6"/>
                    <a:pt x="3281" y="1"/>
                    <a:pt x="3197" y="1"/>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3746;p80">
              <a:extLst>
                <a:ext uri="{FF2B5EF4-FFF2-40B4-BE49-F238E27FC236}">
                  <a16:creationId xmlns:a16="http://schemas.microsoft.com/office/drawing/2014/main" id="{48687659-CE3E-4A89-A30B-CC1E35A671E3}"/>
                </a:ext>
              </a:extLst>
            </p:cNvPr>
            <p:cNvSpPr/>
            <p:nvPr/>
          </p:nvSpPr>
          <p:spPr>
            <a:xfrm>
              <a:off x="-3814150" y="7017713"/>
              <a:ext cx="130725" cy="401250"/>
            </a:xfrm>
            <a:custGeom>
              <a:avLst/>
              <a:gdLst/>
              <a:ahLst/>
              <a:cxnLst/>
              <a:rect l="l" t="t" r="r" b="b"/>
              <a:pathLst>
                <a:path w="5229" h="16050" extrusionOk="0">
                  <a:moveTo>
                    <a:pt x="3314" y="1"/>
                  </a:moveTo>
                  <a:lnTo>
                    <a:pt x="3314" y="1"/>
                  </a:lnTo>
                  <a:cubicBezTo>
                    <a:pt x="3618" y="1247"/>
                    <a:pt x="4195" y="4013"/>
                    <a:pt x="4013" y="6262"/>
                  </a:cubicBezTo>
                  <a:cubicBezTo>
                    <a:pt x="3679" y="10974"/>
                    <a:pt x="2129" y="12797"/>
                    <a:pt x="1" y="15381"/>
                  </a:cubicBezTo>
                  <a:cubicBezTo>
                    <a:pt x="31" y="15685"/>
                    <a:pt x="92" y="15928"/>
                    <a:pt x="183" y="16050"/>
                  </a:cubicBezTo>
                  <a:cubicBezTo>
                    <a:pt x="183" y="16050"/>
                    <a:pt x="3527" y="13162"/>
                    <a:pt x="4378" y="8785"/>
                  </a:cubicBezTo>
                  <a:cubicBezTo>
                    <a:pt x="5229" y="4408"/>
                    <a:pt x="4287" y="1277"/>
                    <a:pt x="4013" y="487"/>
                  </a:cubicBezTo>
                  <a:cubicBezTo>
                    <a:pt x="3922" y="214"/>
                    <a:pt x="3679" y="62"/>
                    <a:pt x="3314"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3747;p80">
              <a:extLst>
                <a:ext uri="{FF2B5EF4-FFF2-40B4-BE49-F238E27FC236}">
                  <a16:creationId xmlns:a16="http://schemas.microsoft.com/office/drawing/2014/main" id="{4A8985CE-9E41-498E-AAC2-F35CD9605BFE}"/>
                </a:ext>
              </a:extLst>
            </p:cNvPr>
            <p:cNvSpPr/>
            <p:nvPr/>
          </p:nvSpPr>
          <p:spPr>
            <a:xfrm>
              <a:off x="-3583900" y="7011213"/>
              <a:ext cx="165675" cy="353050"/>
            </a:xfrm>
            <a:custGeom>
              <a:avLst/>
              <a:gdLst/>
              <a:ahLst/>
              <a:cxnLst/>
              <a:rect l="l" t="t" r="r" b="b"/>
              <a:pathLst>
                <a:path w="6627" h="14122" extrusionOk="0">
                  <a:moveTo>
                    <a:pt x="1064" y="0"/>
                  </a:moveTo>
                  <a:cubicBezTo>
                    <a:pt x="639" y="0"/>
                    <a:pt x="274" y="60"/>
                    <a:pt x="1" y="170"/>
                  </a:cubicBezTo>
                  <a:cubicBezTo>
                    <a:pt x="31" y="1446"/>
                    <a:pt x="213" y="4273"/>
                    <a:pt x="943" y="6401"/>
                  </a:cubicBezTo>
                  <a:cubicBezTo>
                    <a:pt x="2524" y="10839"/>
                    <a:pt x="3891" y="12206"/>
                    <a:pt x="6627" y="14121"/>
                  </a:cubicBezTo>
                  <a:cubicBezTo>
                    <a:pt x="6414" y="12875"/>
                    <a:pt x="6080" y="10595"/>
                    <a:pt x="6080" y="10595"/>
                  </a:cubicBezTo>
                  <a:cubicBezTo>
                    <a:pt x="6080" y="10595"/>
                    <a:pt x="4135" y="6796"/>
                    <a:pt x="3527" y="5063"/>
                  </a:cubicBezTo>
                  <a:cubicBezTo>
                    <a:pt x="2919" y="3361"/>
                    <a:pt x="2828" y="291"/>
                    <a:pt x="2828" y="291"/>
                  </a:cubicBezTo>
                  <a:cubicBezTo>
                    <a:pt x="2192" y="90"/>
                    <a:pt x="1583" y="0"/>
                    <a:pt x="1064" y="0"/>
                  </a:cubicBezTo>
                  <a:close/>
                </a:path>
              </a:pathLst>
            </a:custGeom>
            <a:solidFill>
              <a:srgbClr val="F899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3748;p80">
              <a:extLst>
                <a:ext uri="{FF2B5EF4-FFF2-40B4-BE49-F238E27FC236}">
                  <a16:creationId xmlns:a16="http://schemas.microsoft.com/office/drawing/2014/main" id="{038BB577-811C-43A3-9C50-7E67A36FE766}"/>
                </a:ext>
              </a:extLst>
            </p:cNvPr>
            <p:cNvSpPr/>
            <p:nvPr/>
          </p:nvSpPr>
          <p:spPr>
            <a:xfrm>
              <a:off x="-3601375" y="7015438"/>
              <a:ext cx="184675" cy="367050"/>
            </a:xfrm>
            <a:custGeom>
              <a:avLst/>
              <a:gdLst/>
              <a:ahLst/>
              <a:cxnLst/>
              <a:rect l="l" t="t" r="r" b="b"/>
              <a:pathLst>
                <a:path w="7387" h="14682" extrusionOk="0">
                  <a:moveTo>
                    <a:pt x="700" y="1"/>
                  </a:moveTo>
                  <a:cubicBezTo>
                    <a:pt x="365" y="153"/>
                    <a:pt x="153" y="365"/>
                    <a:pt x="153" y="639"/>
                  </a:cubicBezTo>
                  <a:cubicBezTo>
                    <a:pt x="122" y="1460"/>
                    <a:pt x="1" y="4742"/>
                    <a:pt x="1976" y="8755"/>
                  </a:cubicBezTo>
                  <a:cubicBezTo>
                    <a:pt x="3952" y="12767"/>
                    <a:pt x="7326" y="14682"/>
                    <a:pt x="7326" y="14682"/>
                  </a:cubicBezTo>
                  <a:cubicBezTo>
                    <a:pt x="7387" y="14530"/>
                    <a:pt x="7387" y="14287"/>
                    <a:pt x="7326" y="13952"/>
                  </a:cubicBezTo>
                  <a:cubicBezTo>
                    <a:pt x="4590" y="12037"/>
                    <a:pt x="3223" y="10670"/>
                    <a:pt x="1642" y="6232"/>
                  </a:cubicBezTo>
                  <a:cubicBezTo>
                    <a:pt x="912" y="4104"/>
                    <a:pt x="730" y="1277"/>
                    <a:pt x="700" y="1"/>
                  </a:cubicBezTo>
                  <a:close/>
                </a:path>
              </a:pathLst>
            </a:custGeom>
            <a:solidFill>
              <a:srgbClr val="F269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3749;p80">
              <a:extLst>
                <a:ext uri="{FF2B5EF4-FFF2-40B4-BE49-F238E27FC236}">
                  <a16:creationId xmlns:a16="http://schemas.microsoft.com/office/drawing/2014/main" id="{328133EE-6134-4569-B1F3-A9DE681660CE}"/>
                </a:ext>
              </a:extLst>
            </p:cNvPr>
            <p:cNvSpPr/>
            <p:nvPr/>
          </p:nvSpPr>
          <p:spPr>
            <a:xfrm>
              <a:off x="-3984625" y="7209088"/>
              <a:ext cx="295125" cy="256275"/>
            </a:xfrm>
            <a:custGeom>
              <a:avLst/>
              <a:gdLst/>
              <a:ahLst/>
              <a:cxnLst/>
              <a:rect l="l" t="t" r="r" b="b"/>
              <a:pathLst>
                <a:path w="11805" h="10251" extrusionOk="0">
                  <a:moveTo>
                    <a:pt x="9400" y="1"/>
                  </a:moveTo>
                  <a:cubicBezTo>
                    <a:pt x="9219" y="1"/>
                    <a:pt x="9069" y="43"/>
                    <a:pt x="8978" y="127"/>
                  </a:cubicBezTo>
                  <a:cubicBezTo>
                    <a:pt x="8860" y="237"/>
                    <a:pt x="8710" y="267"/>
                    <a:pt x="8552" y="267"/>
                  </a:cubicBezTo>
                  <a:cubicBezTo>
                    <a:pt x="8357" y="267"/>
                    <a:pt x="8151" y="221"/>
                    <a:pt x="7981" y="221"/>
                  </a:cubicBezTo>
                  <a:cubicBezTo>
                    <a:pt x="7791" y="221"/>
                    <a:pt x="7645" y="278"/>
                    <a:pt x="7610" y="522"/>
                  </a:cubicBezTo>
                  <a:cubicBezTo>
                    <a:pt x="7519" y="1130"/>
                    <a:pt x="7610" y="1495"/>
                    <a:pt x="7610" y="1495"/>
                  </a:cubicBezTo>
                  <a:cubicBezTo>
                    <a:pt x="7610" y="1495"/>
                    <a:pt x="4359" y="4716"/>
                    <a:pt x="3116" y="5338"/>
                  </a:cubicBezTo>
                  <a:lnTo>
                    <a:pt x="3116" y="5338"/>
                  </a:lnTo>
                  <a:cubicBezTo>
                    <a:pt x="3180" y="5277"/>
                    <a:pt x="3171" y="5004"/>
                    <a:pt x="1409" y="3805"/>
                  </a:cubicBezTo>
                  <a:cubicBezTo>
                    <a:pt x="862" y="5051"/>
                    <a:pt x="346" y="6297"/>
                    <a:pt x="254" y="6966"/>
                  </a:cubicBezTo>
                  <a:cubicBezTo>
                    <a:pt x="1" y="8517"/>
                    <a:pt x="1002" y="10251"/>
                    <a:pt x="2459" y="10251"/>
                  </a:cubicBezTo>
                  <a:cubicBezTo>
                    <a:pt x="2573" y="10251"/>
                    <a:pt x="2689" y="10240"/>
                    <a:pt x="2808" y="10218"/>
                  </a:cubicBezTo>
                  <a:cubicBezTo>
                    <a:pt x="4419" y="9915"/>
                    <a:pt x="7154" y="7878"/>
                    <a:pt x="9799" y="4534"/>
                  </a:cubicBezTo>
                  <a:cubicBezTo>
                    <a:pt x="9799" y="4534"/>
                    <a:pt x="11805" y="2589"/>
                    <a:pt x="11318" y="1404"/>
                  </a:cubicBezTo>
                  <a:cubicBezTo>
                    <a:pt x="10968" y="468"/>
                    <a:pt x="10005" y="1"/>
                    <a:pt x="9400" y="1"/>
                  </a:cubicBezTo>
                  <a:close/>
                </a:path>
              </a:pathLst>
            </a:custGeom>
            <a:solidFill>
              <a:srgbClr val="F9C1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3750;p80">
              <a:extLst>
                <a:ext uri="{FF2B5EF4-FFF2-40B4-BE49-F238E27FC236}">
                  <a16:creationId xmlns:a16="http://schemas.microsoft.com/office/drawing/2014/main" id="{BE5EE565-A0DB-4AD9-8820-7C8394CB5BBA}"/>
                </a:ext>
              </a:extLst>
            </p:cNvPr>
            <p:cNvSpPr/>
            <p:nvPr/>
          </p:nvSpPr>
          <p:spPr>
            <a:xfrm>
              <a:off x="-3949400" y="7212263"/>
              <a:ext cx="155050" cy="130725"/>
            </a:xfrm>
            <a:custGeom>
              <a:avLst/>
              <a:gdLst/>
              <a:ahLst/>
              <a:cxnLst/>
              <a:rect l="l" t="t" r="r" b="b"/>
              <a:pathLst>
                <a:path w="6202" h="5229" extrusionOk="0">
                  <a:moveTo>
                    <a:pt x="1763" y="0"/>
                  </a:moveTo>
                  <a:cubicBezTo>
                    <a:pt x="1763" y="0"/>
                    <a:pt x="821" y="1824"/>
                    <a:pt x="0" y="3678"/>
                  </a:cubicBezTo>
                  <a:cubicBezTo>
                    <a:pt x="1707" y="4863"/>
                    <a:pt x="1769" y="5143"/>
                    <a:pt x="1713" y="5208"/>
                  </a:cubicBezTo>
                  <a:lnTo>
                    <a:pt x="1713" y="5208"/>
                  </a:lnTo>
                  <a:cubicBezTo>
                    <a:pt x="2960" y="4579"/>
                    <a:pt x="6201" y="1368"/>
                    <a:pt x="6201" y="1368"/>
                  </a:cubicBezTo>
                  <a:lnTo>
                    <a:pt x="6201" y="1368"/>
                  </a:lnTo>
                  <a:lnTo>
                    <a:pt x="5563" y="1641"/>
                  </a:lnTo>
                  <a:cubicBezTo>
                    <a:pt x="5563" y="1641"/>
                    <a:pt x="4104" y="1520"/>
                    <a:pt x="1763" y="0"/>
                  </a:cubicBezTo>
                  <a:close/>
                  <a:moveTo>
                    <a:pt x="1713" y="5208"/>
                  </a:moveTo>
                  <a:lnTo>
                    <a:pt x="1713" y="5208"/>
                  </a:lnTo>
                  <a:cubicBezTo>
                    <a:pt x="1699" y="5215"/>
                    <a:pt x="1685" y="5222"/>
                    <a:pt x="1672" y="5228"/>
                  </a:cubicBezTo>
                  <a:cubicBezTo>
                    <a:pt x="1672" y="5228"/>
                    <a:pt x="1697" y="5227"/>
                    <a:pt x="1713" y="5208"/>
                  </a:cubicBezTo>
                  <a:close/>
                </a:path>
              </a:pathLst>
            </a:custGeom>
            <a:solidFill>
              <a:srgbClr val="ED99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 name="Group 1">
            <a:extLst>
              <a:ext uri="{FF2B5EF4-FFF2-40B4-BE49-F238E27FC236}">
                <a16:creationId xmlns:a16="http://schemas.microsoft.com/office/drawing/2014/main" id="{2EE48D5E-35B0-4AE9-B206-F682600E7834}"/>
              </a:ext>
            </a:extLst>
          </p:cNvPr>
          <p:cNvGrpSpPr/>
          <p:nvPr/>
        </p:nvGrpSpPr>
        <p:grpSpPr>
          <a:xfrm>
            <a:off x="2318590" y="1012612"/>
            <a:ext cx="6792206" cy="3513931"/>
            <a:chOff x="5606479" y="2220658"/>
            <a:chExt cx="3088481" cy="1597818"/>
          </a:xfrm>
        </p:grpSpPr>
        <p:pic>
          <p:nvPicPr>
            <p:cNvPr id="100" name="Picture 21">
              <a:extLst>
                <a:ext uri="{FF2B5EF4-FFF2-40B4-BE49-F238E27FC236}">
                  <a16:creationId xmlns:a16="http://schemas.microsoft.com/office/drawing/2014/main" id="{614F9EF7-FD9C-4427-83DD-E74A92439D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8185" y="3613688"/>
              <a:ext cx="701278" cy="204788"/>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0">
              <a:extLst>
                <a:ext uri="{FF2B5EF4-FFF2-40B4-BE49-F238E27FC236}">
                  <a16:creationId xmlns:a16="http://schemas.microsoft.com/office/drawing/2014/main" id="{D4921477-0160-48EF-90F3-39C1A8BD9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9344" y="3623213"/>
              <a:ext cx="289322" cy="10120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9">
              <a:extLst>
                <a:ext uri="{FF2B5EF4-FFF2-40B4-BE49-F238E27FC236}">
                  <a16:creationId xmlns:a16="http://schemas.microsoft.com/office/drawing/2014/main" id="{A74288BA-DE49-4188-9C8B-6B1566391B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07944" y="3429142"/>
              <a:ext cx="535781" cy="17621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8">
              <a:extLst>
                <a:ext uri="{FF2B5EF4-FFF2-40B4-BE49-F238E27FC236}">
                  <a16:creationId xmlns:a16="http://schemas.microsoft.com/office/drawing/2014/main" id="{CA5D00FB-7619-47AA-BA73-10E7815643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8628" y="3439857"/>
              <a:ext cx="280988"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17">
              <a:extLst>
                <a:ext uri="{FF2B5EF4-FFF2-40B4-BE49-F238E27FC236}">
                  <a16:creationId xmlns:a16="http://schemas.microsoft.com/office/drawing/2014/main" id="{D2244ACC-715C-4B2B-AD2B-BD24D358C8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7135" y="3314842"/>
              <a:ext cx="573881" cy="360759"/>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6">
              <a:extLst>
                <a:ext uri="{FF2B5EF4-FFF2-40B4-BE49-F238E27FC236}">
                  <a16:creationId xmlns:a16="http://schemas.microsoft.com/office/drawing/2014/main" id="{9C3EE2A9-DEC1-47DC-8A53-7518C77FC9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5778" y="3173158"/>
              <a:ext cx="738188" cy="169069"/>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15">
              <a:extLst>
                <a:ext uri="{FF2B5EF4-FFF2-40B4-BE49-F238E27FC236}">
                  <a16:creationId xmlns:a16="http://schemas.microsoft.com/office/drawing/2014/main" id="{AA069FEF-6D86-487A-9EE6-95BC418FBF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18635" y="3014804"/>
              <a:ext cx="606028" cy="222647"/>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4">
              <a:extLst>
                <a:ext uri="{FF2B5EF4-FFF2-40B4-BE49-F238E27FC236}">
                  <a16:creationId xmlns:a16="http://schemas.microsoft.com/office/drawing/2014/main" id="{EB621475-4C4E-4045-B522-419F1D03F2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42373" y="3144582"/>
              <a:ext cx="625078" cy="21550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3">
              <a:extLst>
                <a:ext uri="{FF2B5EF4-FFF2-40B4-BE49-F238E27FC236}">
                  <a16:creationId xmlns:a16="http://schemas.microsoft.com/office/drawing/2014/main" id="{E59A8633-DD8B-46A2-9C52-6685F9E8EB8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91238" y="2743342"/>
              <a:ext cx="723900" cy="234553"/>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12">
              <a:extLst>
                <a:ext uri="{FF2B5EF4-FFF2-40B4-BE49-F238E27FC236}">
                  <a16:creationId xmlns:a16="http://schemas.microsoft.com/office/drawing/2014/main" id="{7B1D20DB-55BA-4EDA-B737-E0E4EEA3CEF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491238" y="2673095"/>
              <a:ext cx="1203722" cy="154781"/>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11">
              <a:extLst>
                <a:ext uri="{FF2B5EF4-FFF2-40B4-BE49-F238E27FC236}">
                  <a16:creationId xmlns:a16="http://schemas.microsoft.com/office/drawing/2014/main" id="{EB8D4AD7-6702-429A-9392-CAF3C68FBE6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85285" y="2583799"/>
              <a:ext cx="489347" cy="202406"/>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10">
              <a:extLst>
                <a:ext uri="{FF2B5EF4-FFF2-40B4-BE49-F238E27FC236}">
                  <a16:creationId xmlns:a16="http://schemas.microsoft.com/office/drawing/2014/main" id="{A663F863-7101-41E2-9945-7E4747AD3AF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80522" y="2220658"/>
              <a:ext cx="1198959" cy="565547"/>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9">
              <a:extLst>
                <a:ext uri="{FF2B5EF4-FFF2-40B4-BE49-F238E27FC236}">
                  <a16:creationId xmlns:a16="http://schemas.microsoft.com/office/drawing/2014/main" id="{A9634B9B-3C3D-4933-A175-075ECD835B5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34038" y="2698098"/>
              <a:ext cx="496491" cy="661988"/>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8">
              <a:extLst>
                <a:ext uri="{FF2B5EF4-FFF2-40B4-BE49-F238E27FC236}">
                  <a16:creationId xmlns:a16="http://schemas.microsoft.com/office/drawing/2014/main" id="{B80A8F52-A0ED-4553-B1F5-2F7BC791BEF9}"/>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5186"/>
            <a:stretch/>
          </p:blipFill>
          <p:spPr bwMode="auto">
            <a:xfrm>
              <a:off x="5606479" y="2786205"/>
              <a:ext cx="1507331" cy="597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2" name="Group 91">
            <a:extLst>
              <a:ext uri="{FF2B5EF4-FFF2-40B4-BE49-F238E27FC236}">
                <a16:creationId xmlns:a16="http://schemas.microsoft.com/office/drawing/2014/main" id="{4132E698-A30E-4981-AD96-2F424963EC9D}"/>
              </a:ext>
            </a:extLst>
          </p:cNvPr>
          <p:cNvGrpSpPr/>
          <p:nvPr/>
        </p:nvGrpSpPr>
        <p:grpSpPr>
          <a:xfrm>
            <a:off x="1659529" y="2006943"/>
            <a:ext cx="2300360" cy="1292604"/>
            <a:chOff x="2206220" y="2049799"/>
            <a:chExt cx="4306724" cy="2420008"/>
          </a:xfrm>
        </p:grpSpPr>
        <p:pic>
          <p:nvPicPr>
            <p:cNvPr id="93" name="Hình ảnh 24">
              <a:extLst>
                <a:ext uri="{FF2B5EF4-FFF2-40B4-BE49-F238E27FC236}">
                  <a16:creationId xmlns:a16="http://schemas.microsoft.com/office/drawing/2014/main" id="{DBD538B5-A59D-45B3-8F61-C94829E7BA97}"/>
                </a:ext>
              </a:extLst>
            </p:cNvPr>
            <p:cNvPicPr>
              <a:picLocks noChangeAspect="1"/>
            </p:cNvPicPr>
            <p:nvPr/>
          </p:nvPicPr>
          <p:blipFill>
            <a:blip r:embed="rId18"/>
            <a:stretch>
              <a:fillRect/>
            </a:stretch>
          </p:blipFill>
          <p:spPr>
            <a:xfrm>
              <a:off x="2206220" y="2049799"/>
              <a:ext cx="4306724" cy="2420008"/>
            </a:xfrm>
            <a:prstGeom prst="rect">
              <a:avLst/>
            </a:prstGeom>
          </p:spPr>
        </p:pic>
        <p:pic>
          <p:nvPicPr>
            <p:cNvPr id="94" name="Hình ảnh 25">
              <a:extLst>
                <a:ext uri="{FF2B5EF4-FFF2-40B4-BE49-F238E27FC236}">
                  <a16:creationId xmlns:a16="http://schemas.microsoft.com/office/drawing/2014/main" id="{743DDEBD-4DB6-471E-88D2-A394B0BDB246}"/>
                </a:ext>
              </a:extLst>
            </p:cNvPr>
            <p:cNvPicPr>
              <a:picLocks noChangeAspect="1"/>
            </p:cNvPicPr>
            <p:nvPr/>
          </p:nvPicPr>
          <p:blipFill>
            <a:blip r:embed="rId19"/>
            <a:stretch>
              <a:fillRect/>
            </a:stretch>
          </p:blipFill>
          <p:spPr>
            <a:xfrm>
              <a:off x="4290699" y="3154618"/>
              <a:ext cx="2222245" cy="534269"/>
            </a:xfrm>
            <a:prstGeom prst="rect">
              <a:avLst/>
            </a:prstGeom>
          </p:spPr>
        </p:pic>
      </p:grpSp>
    </p:spTree>
    <p:extLst>
      <p:ext uri="{BB962C8B-B14F-4D97-AF65-F5344CB8AC3E}">
        <p14:creationId xmlns:p14="http://schemas.microsoft.com/office/powerpoint/2010/main" val="3090351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
                                        </p:tgtEl>
                                        <p:attrNameLst>
                                          <p:attrName>style.visibility</p:attrName>
                                        </p:attrNameLst>
                                      </p:cBhvr>
                                      <p:to>
                                        <p:strVal val="visible"/>
                                      </p:to>
                                    </p:set>
                                    <p:anim calcmode="lin" valueType="num">
                                      <p:cBhvr additive="base">
                                        <p:cTn id="11" dur="500" fill="hold"/>
                                        <p:tgtEl>
                                          <p:spTgt spid="103"/>
                                        </p:tgtEl>
                                        <p:attrNameLst>
                                          <p:attrName>ppt_x</p:attrName>
                                        </p:attrNameLst>
                                      </p:cBhvr>
                                      <p:tavLst>
                                        <p:tav tm="0">
                                          <p:val>
                                            <p:strVal val="#ppt_x"/>
                                          </p:val>
                                        </p:tav>
                                        <p:tav tm="100000">
                                          <p:val>
                                            <p:strVal val="#ppt_x"/>
                                          </p:val>
                                        </p:tav>
                                      </p:tavLst>
                                    </p:anim>
                                    <p:anim calcmode="lin" valueType="num">
                                      <p:cBhvr additive="base">
                                        <p:cTn id="12" dur="500" fill="hold"/>
                                        <p:tgtEl>
                                          <p:spTgt spid="10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D8F45-5721-498F-92B0-5BF718993255}"/>
              </a:ext>
            </a:extLst>
          </p:cNvPr>
          <p:cNvGrpSpPr/>
          <p:nvPr/>
        </p:nvGrpSpPr>
        <p:grpSpPr>
          <a:xfrm>
            <a:off x="126119" y="1316308"/>
            <a:ext cx="8891762" cy="3061707"/>
            <a:chOff x="1143001" y="1388269"/>
            <a:chExt cx="6856809" cy="2361010"/>
          </a:xfrm>
        </p:grpSpPr>
        <p:pic>
          <p:nvPicPr>
            <p:cNvPr id="4" name="Picture 40">
              <a:extLst>
                <a:ext uri="{FF2B5EF4-FFF2-40B4-BE49-F238E27FC236}">
                  <a16:creationId xmlns:a16="http://schemas.microsoft.com/office/drawing/2014/main" id="{D69DE4E4-E73F-4FDB-9E7D-F49DB2A2B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3063" y="3602832"/>
              <a:ext cx="659606" cy="146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9">
              <a:extLst>
                <a:ext uri="{FF2B5EF4-FFF2-40B4-BE49-F238E27FC236}">
                  <a16:creationId xmlns:a16="http://schemas.microsoft.com/office/drawing/2014/main" id="{22985436-8323-4036-8272-98C5E5404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3379" y="3550444"/>
              <a:ext cx="579834" cy="13216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8">
              <a:extLst>
                <a:ext uri="{FF2B5EF4-FFF2-40B4-BE49-F238E27FC236}">
                  <a16:creationId xmlns:a16="http://schemas.microsoft.com/office/drawing/2014/main" id="{E4D29AA7-66D9-4ABB-B120-294BE765DE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082" y="3158729"/>
              <a:ext cx="645319" cy="132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7">
              <a:extLst>
                <a:ext uri="{FF2B5EF4-FFF2-40B4-BE49-F238E27FC236}">
                  <a16:creationId xmlns:a16="http://schemas.microsoft.com/office/drawing/2014/main" id="{1E49D765-4568-4AF5-864B-49BE0E2674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110" y="3157538"/>
              <a:ext cx="457200" cy="447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6">
              <a:extLst>
                <a:ext uri="{FF2B5EF4-FFF2-40B4-BE49-F238E27FC236}">
                  <a16:creationId xmlns:a16="http://schemas.microsoft.com/office/drawing/2014/main" id="{6F82D4C1-324D-4328-BC75-5447DB6D71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1541" y="3221832"/>
              <a:ext cx="739378" cy="3833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5">
              <a:extLst>
                <a:ext uri="{FF2B5EF4-FFF2-40B4-BE49-F238E27FC236}">
                  <a16:creationId xmlns:a16="http://schemas.microsoft.com/office/drawing/2014/main" id="{E2D5BD8A-F2BA-437C-B10F-C32675701B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1" y="2815828"/>
              <a:ext cx="659606" cy="1464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4">
              <a:extLst>
                <a:ext uri="{FF2B5EF4-FFF2-40B4-BE49-F238E27FC236}">
                  <a16:creationId xmlns:a16="http://schemas.microsoft.com/office/drawing/2014/main" id="{148E59D6-2D6A-4BC6-92F9-D5040754A5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0935" y="2550319"/>
              <a:ext cx="832247" cy="3452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3">
              <a:extLst>
                <a:ext uri="{FF2B5EF4-FFF2-40B4-BE49-F238E27FC236}">
                  <a16:creationId xmlns:a16="http://schemas.microsoft.com/office/drawing/2014/main" id="{154E4392-40FE-4EB7-9DA5-2F3DE15647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3778" y="2264569"/>
              <a:ext cx="471488" cy="1309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2">
              <a:extLst>
                <a:ext uri="{FF2B5EF4-FFF2-40B4-BE49-F238E27FC236}">
                  <a16:creationId xmlns:a16="http://schemas.microsoft.com/office/drawing/2014/main" id="{DA232069-6D23-45BF-A5AC-B77CA53B2A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975" y="2260997"/>
              <a:ext cx="519113" cy="33694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1">
              <a:extLst>
                <a:ext uri="{FF2B5EF4-FFF2-40B4-BE49-F238E27FC236}">
                  <a16:creationId xmlns:a16="http://schemas.microsoft.com/office/drawing/2014/main" id="{CD49A9C0-E92D-47AB-AD9C-E6901F72CDB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52700" y="2507456"/>
              <a:ext cx="1000125" cy="76319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0">
              <a:extLst>
                <a:ext uri="{FF2B5EF4-FFF2-40B4-BE49-F238E27FC236}">
                  <a16:creationId xmlns:a16="http://schemas.microsoft.com/office/drawing/2014/main" id="{8D2120D2-41C4-44BD-A9E6-C2DD80879F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77816" y="2433638"/>
              <a:ext cx="1522809" cy="8608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9">
              <a:extLst>
                <a:ext uri="{FF2B5EF4-FFF2-40B4-BE49-F238E27FC236}">
                  <a16:creationId xmlns:a16="http://schemas.microsoft.com/office/drawing/2014/main" id="{8BE94C1A-92A7-46EC-A469-AB36FAB2DE4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1010" y="1946673"/>
              <a:ext cx="661988" cy="15359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8">
              <a:extLst>
                <a:ext uri="{FF2B5EF4-FFF2-40B4-BE49-F238E27FC236}">
                  <a16:creationId xmlns:a16="http://schemas.microsoft.com/office/drawing/2014/main" id="{D3215BC9-C1A3-4045-BF5F-C55D422E5D2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80135" y="1783556"/>
              <a:ext cx="442913" cy="2488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7">
              <a:extLst>
                <a:ext uri="{FF2B5EF4-FFF2-40B4-BE49-F238E27FC236}">
                  <a16:creationId xmlns:a16="http://schemas.microsoft.com/office/drawing/2014/main" id="{B35FBD40-71F7-41DD-A094-40EE531EED1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64606" y="1779985"/>
              <a:ext cx="858441" cy="1309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6">
              <a:extLst>
                <a:ext uri="{FF2B5EF4-FFF2-40B4-BE49-F238E27FC236}">
                  <a16:creationId xmlns:a16="http://schemas.microsoft.com/office/drawing/2014/main" id="{7403CA4D-6932-4438-8C3C-FBA9999BB1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81288" y="1597819"/>
              <a:ext cx="440531" cy="161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a:extLst>
                <a:ext uri="{FF2B5EF4-FFF2-40B4-BE49-F238E27FC236}">
                  <a16:creationId xmlns:a16="http://schemas.microsoft.com/office/drawing/2014/main" id="{5097B1FA-E9F1-4821-A1D2-E8CEDAB95F2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86050" y="1563291"/>
              <a:ext cx="435769" cy="857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4">
              <a:extLst>
                <a:ext uri="{FF2B5EF4-FFF2-40B4-BE49-F238E27FC236}">
                  <a16:creationId xmlns:a16="http://schemas.microsoft.com/office/drawing/2014/main" id="{E263871F-B2FC-4FD9-B9FF-4FE6E1D8DD8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7457" y="1415653"/>
              <a:ext cx="621506" cy="2333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a:extLst>
                <a:ext uri="{FF2B5EF4-FFF2-40B4-BE49-F238E27FC236}">
                  <a16:creationId xmlns:a16="http://schemas.microsoft.com/office/drawing/2014/main" id="{6CC5A499-54EE-4938-A17E-1DD45A77B6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81338" y="1556148"/>
              <a:ext cx="354806" cy="2786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a:extLst>
                <a:ext uri="{FF2B5EF4-FFF2-40B4-BE49-F238E27FC236}">
                  <a16:creationId xmlns:a16="http://schemas.microsoft.com/office/drawing/2014/main" id="{54D6E30D-57C4-4AA7-B7B1-D5E57A3F99B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358754" y="1739503"/>
              <a:ext cx="1640681" cy="7941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1">
              <a:extLst>
                <a:ext uri="{FF2B5EF4-FFF2-40B4-BE49-F238E27FC236}">
                  <a16:creationId xmlns:a16="http://schemas.microsoft.com/office/drawing/2014/main" id="{766D4F3F-D768-448F-967B-E760D39BD68E}"/>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33035" y="3462337"/>
              <a:ext cx="701278" cy="20478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a:extLst>
                <a:ext uri="{FF2B5EF4-FFF2-40B4-BE49-F238E27FC236}">
                  <a16:creationId xmlns:a16="http://schemas.microsoft.com/office/drawing/2014/main" id="{6C546F54-5225-4C66-A6C8-C425CB958AA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884194" y="3471862"/>
              <a:ext cx="289322" cy="10120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9">
              <a:extLst>
                <a:ext uri="{FF2B5EF4-FFF2-40B4-BE49-F238E27FC236}">
                  <a16:creationId xmlns:a16="http://schemas.microsoft.com/office/drawing/2014/main" id="{33E815CE-E181-4CA4-A0D8-B8AC78F4FD0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112794" y="3277791"/>
              <a:ext cx="535781" cy="1762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a:extLst>
                <a:ext uri="{FF2B5EF4-FFF2-40B4-BE49-F238E27FC236}">
                  <a16:creationId xmlns:a16="http://schemas.microsoft.com/office/drawing/2014/main" id="{434264C6-9644-4CC6-807D-498954B1251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873478" y="3288506"/>
              <a:ext cx="280988" cy="23812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7">
              <a:extLst>
                <a:ext uri="{FF2B5EF4-FFF2-40B4-BE49-F238E27FC236}">
                  <a16:creationId xmlns:a16="http://schemas.microsoft.com/office/drawing/2014/main" id="{CAE39CE2-7598-4BA1-B160-BBF348380CC8}"/>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51985" y="3163491"/>
              <a:ext cx="573881" cy="36075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8F180C91-60FE-446D-A2EE-46666AC428D2}"/>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30628" y="3021807"/>
              <a:ext cx="738188" cy="16906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a:extLst>
                <a:ext uri="{FF2B5EF4-FFF2-40B4-BE49-F238E27FC236}">
                  <a16:creationId xmlns:a16="http://schemas.microsoft.com/office/drawing/2014/main" id="{2AB379DF-9A09-4D5D-B9C2-D9BD969B2BF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923485" y="2863453"/>
              <a:ext cx="606028" cy="2226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AABB69BC-C70C-493C-BC4F-E8FB4ED55EF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347223" y="2993231"/>
              <a:ext cx="625078" cy="2155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3">
              <a:extLst>
                <a:ext uri="{FF2B5EF4-FFF2-40B4-BE49-F238E27FC236}">
                  <a16:creationId xmlns:a16="http://schemas.microsoft.com/office/drawing/2014/main" id="{5891CE21-8298-4D91-BBE4-77DD1219AA4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796088" y="2591991"/>
              <a:ext cx="723900" cy="2345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a:extLst>
                <a:ext uri="{FF2B5EF4-FFF2-40B4-BE49-F238E27FC236}">
                  <a16:creationId xmlns:a16="http://schemas.microsoft.com/office/drawing/2014/main" id="{A91849C7-2891-459C-A34A-C21CF8D18A3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796088" y="2521744"/>
              <a:ext cx="1203722" cy="15478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1">
              <a:extLst>
                <a:ext uri="{FF2B5EF4-FFF2-40B4-BE49-F238E27FC236}">
                  <a16:creationId xmlns:a16="http://schemas.microsoft.com/office/drawing/2014/main" id="{77E8628D-99CE-4757-AD0E-94A46B47BA33}"/>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790135" y="2432448"/>
              <a:ext cx="489347" cy="2024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a:extLst>
                <a:ext uri="{FF2B5EF4-FFF2-40B4-BE49-F238E27FC236}">
                  <a16:creationId xmlns:a16="http://schemas.microsoft.com/office/drawing/2014/main" id="{09DACF6C-D95B-488D-BC7D-B01E548E7E38}"/>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785372" y="2069307"/>
              <a:ext cx="1198959" cy="56554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9">
              <a:extLst>
                <a:ext uri="{FF2B5EF4-FFF2-40B4-BE49-F238E27FC236}">
                  <a16:creationId xmlns:a16="http://schemas.microsoft.com/office/drawing/2014/main" id="{8B7366F1-BDAC-432D-9FB8-C1AC24631198}"/>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338888" y="2546747"/>
              <a:ext cx="496491" cy="6619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a:extLst>
                <a:ext uri="{FF2B5EF4-FFF2-40B4-BE49-F238E27FC236}">
                  <a16:creationId xmlns:a16="http://schemas.microsoft.com/office/drawing/2014/main" id="{32157AE6-9551-4135-9A9D-499C6C793DEF}"/>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911329" y="2433638"/>
              <a:ext cx="1507331" cy="7989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a:extLst>
                <a:ext uri="{FF2B5EF4-FFF2-40B4-BE49-F238E27FC236}">
                  <a16:creationId xmlns:a16="http://schemas.microsoft.com/office/drawing/2014/main" id="{C0FB94D3-CC5B-44FB-9811-43ED1D5A9790}"/>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6281738" y="1720453"/>
              <a:ext cx="817960" cy="4048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a:extLst>
                <a:ext uri="{FF2B5EF4-FFF2-40B4-BE49-F238E27FC236}">
                  <a16:creationId xmlns:a16="http://schemas.microsoft.com/office/drawing/2014/main" id="{E358E495-385C-4D48-9B75-DB88F9E787E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268641" y="1388269"/>
              <a:ext cx="989409" cy="482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a:extLst>
                <a:ext uri="{FF2B5EF4-FFF2-40B4-BE49-F238E27FC236}">
                  <a16:creationId xmlns:a16="http://schemas.microsoft.com/office/drawing/2014/main" id="{E5AA1ACB-EAB1-42D8-B016-4AC3C72BE87D}"/>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911329" y="1775223"/>
              <a:ext cx="1434703" cy="7584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a:extLst>
                <a:ext uri="{FF2B5EF4-FFF2-40B4-BE49-F238E27FC236}">
                  <a16:creationId xmlns:a16="http://schemas.microsoft.com/office/drawing/2014/main" id="{FF288DCF-AD12-4C1D-BAC2-28AF58558C09}"/>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221956" y="2026444"/>
              <a:ext cx="1463279" cy="9215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Hình ảnh 40" descr="Ảnh có chứa văn bản, vẽ, ký hiệu&#10;&#10;Mô tả được tạo tự động">
            <a:extLst>
              <a:ext uri="{FF2B5EF4-FFF2-40B4-BE49-F238E27FC236}">
                <a16:creationId xmlns:a16="http://schemas.microsoft.com/office/drawing/2014/main" id="{E1D1D651-0330-4559-9D49-791494AF5BD2}"/>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4444460" y="3512683"/>
            <a:ext cx="1258663" cy="432353"/>
          </a:xfrm>
          <a:prstGeom prst="rect">
            <a:avLst/>
          </a:prstGeom>
        </p:spPr>
      </p:pic>
      <p:sp>
        <p:nvSpPr>
          <p:cNvPr id="42" name="Google Shape;904;p32">
            <a:extLst>
              <a:ext uri="{FF2B5EF4-FFF2-40B4-BE49-F238E27FC236}">
                <a16:creationId xmlns:a16="http://schemas.microsoft.com/office/drawing/2014/main" id="{A3639D65-011F-4074-AB84-1DA1A6195CB2}"/>
              </a:ext>
            </a:extLst>
          </p:cNvPr>
          <p:cNvSpPr txBox="1">
            <a:spLocks noGrp="1"/>
          </p:cNvSpPr>
          <p:nvPr>
            <p:ph type="title"/>
          </p:nvPr>
        </p:nvSpPr>
        <p:spPr>
          <a:xfrm>
            <a:off x="2432741" y="135156"/>
            <a:ext cx="4413872" cy="7557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400"/>
              <a:t>S</a:t>
            </a:r>
            <a:r>
              <a:rPr lang="vi-VN" sz="4400"/>
              <a:t>ơ</a:t>
            </a:r>
            <a:r>
              <a:rPr lang="en-US" sz="4400"/>
              <a:t> đồ tổng quan</a:t>
            </a:r>
            <a:endParaRPr sz="4400"/>
          </a:p>
        </p:txBody>
      </p:sp>
      <p:grpSp>
        <p:nvGrpSpPr>
          <p:cNvPr id="43" name="Google Shape;914;p32">
            <a:extLst>
              <a:ext uri="{FF2B5EF4-FFF2-40B4-BE49-F238E27FC236}">
                <a16:creationId xmlns:a16="http://schemas.microsoft.com/office/drawing/2014/main" id="{63AA86B6-EE23-44FB-AF19-9EAAE6A7E943}"/>
              </a:ext>
            </a:extLst>
          </p:cNvPr>
          <p:cNvGrpSpPr/>
          <p:nvPr/>
        </p:nvGrpSpPr>
        <p:grpSpPr>
          <a:xfrm flipH="1">
            <a:off x="3251127" y="741392"/>
            <a:ext cx="2808001" cy="207381"/>
            <a:chOff x="4345425" y="2175475"/>
            <a:chExt cx="800750" cy="176025"/>
          </a:xfrm>
        </p:grpSpPr>
        <p:sp>
          <p:nvSpPr>
            <p:cNvPr id="44" name="Google Shape;915;p32">
              <a:extLst>
                <a:ext uri="{FF2B5EF4-FFF2-40B4-BE49-F238E27FC236}">
                  <a16:creationId xmlns:a16="http://schemas.microsoft.com/office/drawing/2014/main" id="{E848CF8F-DB9D-421D-B4CE-D32BFEC4CF6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916;p32">
              <a:extLst>
                <a:ext uri="{FF2B5EF4-FFF2-40B4-BE49-F238E27FC236}">
                  <a16:creationId xmlns:a16="http://schemas.microsoft.com/office/drawing/2014/main" id="{9814BDA8-D2F0-4F3F-A5D5-0B083E7D478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93795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2851605" y="2787153"/>
            <a:ext cx="3377828" cy="1079750"/>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4"/>
          <p:cNvSpPr txBox="1">
            <a:spLocks noGrp="1"/>
          </p:cNvSpPr>
          <p:nvPr>
            <p:ph type="title"/>
          </p:nvPr>
        </p:nvSpPr>
        <p:spPr>
          <a:xfrm>
            <a:off x="1952196" y="1260550"/>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Nội dung 1:</a:t>
            </a:r>
            <a:endParaRPr/>
          </a:p>
        </p:txBody>
      </p:sp>
      <p:sp>
        <p:nvSpPr>
          <p:cNvPr id="1002" name="Google Shape;1002;p34"/>
          <p:cNvSpPr txBox="1">
            <a:spLocks noGrp="1"/>
          </p:cNvSpPr>
          <p:nvPr>
            <p:ph type="subTitle" idx="1"/>
          </p:nvPr>
        </p:nvSpPr>
        <p:spPr>
          <a:xfrm>
            <a:off x="3085670" y="2911652"/>
            <a:ext cx="2909700" cy="90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Đọc, viết chữ số</a:t>
            </a:r>
            <a:endParaRPr>
              <a:latin typeface="+mj-lt"/>
            </a:endParaRPr>
          </a:p>
        </p:txBody>
      </p:sp>
      <p:sp>
        <p:nvSpPr>
          <p:cNvPr id="1003" name="Google Shape;1003;p34"/>
          <p:cNvSpPr txBox="1">
            <a:spLocks noGrp="1"/>
          </p:cNvSpPr>
          <p:nvPr>
            <p:ph type="title" idx="2"/>
          </p:nvPr>
        </p:nvSpPr>
        <p:spPr>
          <a:xfrm>
            <a:off x="3843750" y="591063"/>
            <a:ext cx="1456500"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02</a:t>
            </a:r>
            <a:endParaRPr/>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5537971" y="2793136"/>
            <a:ext cx="997222" cy="221808"/>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34"/>
          <p:cNvGrpSpPr/>
          <p:nvPr/>
        </p:nvGrpSpPr>
        <p:grpSpPr>
          <a:xfrm>
            <a:off x="3928443" y="1223150"/>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34"/>
          <p:cNvGrpSpPr/>
          <p:nvPr/>
        </p:nvGrpSpPr>
        <p:grpSpPr>
          <a:xfrm>
            <a:off x="2225081" y="2232150"/>
            <a:ext cx="4693836" cy="176025"/>
            <a:chOff x="4345425" y="2175475"/>
            <a:chExt cx="800750" cy="176025"/>
          </a:xfrm>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descr="Ảnh có chứa văn bản, vẽ, ký hiệu&#10;&#10;Mô tả được tạo tự động">
            <a:extLst>
              <a:ext uri="{FF2B5EF4-FFF2-40B4-BE49-F238E27FC236}">
                <a16:creationId xmlns:a16="http://schemas.microsoft.com/office/drawing/2014/main" id="{11609FA8-6D46-40AA-A996-EA4B6C254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4" name="Picture 2" descr="Sticker transparent GIF - Find on GIFER">
            <a:extLst>
              <a:ext uri="{FF2B5EF4-FFF2-40B4-BE49-F238E27FC236}">
                <a16:creationId xmlns:a16="http://schemas.microsoft.com/office/drawing/2014/main" id="{FA4BA9C1-846A-477F-A9B6-8595BB8EE5E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91802" y="2001700"/>
            <a:ext cx="1661143" cy="2640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80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487978" y="1915883"/>
            <a:ext cx="6582111" cy="2104025"/>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2269584" y="2408514"/>
            <a:ext cx="4924531" cy="1015663"/>
          </a:xfrm>
          <a:prstGeom prst="rect">
            <a:avLst/>
          </a:prstGeom>
          <a:noFill/>
        </p:spPr>
        <p:txBody>
          <a:bodyPr wrap="square" rtlCol="0">
            <a:spAutoFit/>
          </a:bodyPr>
          <a:lstStyle/>
          <a:p>
            <a:r>
              <a:rPr lang="en-US" sz="6000">
                <a:latin typeface="Patrick Hand" panose="00000500000000000000" pitchFamily="2" charset="0"/>
              </a:rPr>
              <a:t>Kết nối kiến thức</a:t>
            </a:r>
            <a:endParaRPr lang="vi-VN" sz="60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3074" name="Picture 2" descr="GIF marvel excited avengers - animated GIF on GIFER - by Adotius">
            <a:extLst>
              <a:ext uri="{FF2B5EF4-FFF2-40B4-BE49-F238E27FC236}">
                <a16:creationId xmlns:a16="http://schemas.microsoft.com/office/drawing/2014/main" id="{FD96EF3D-85E9-42C2-88FA-8AEBD75843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27720" y="-17041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57646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2" name="Google Shape;2139;p72">
            <a:extLst>
              <a:ext uri="{FF2B5EF4-FFF2-40B4-BE49-F238E27FC236}">
                <a16:creationId xmlns:a16="http://schemas.microsoft.com/office/drawing/2014/main" id="{5C500F66-5AA5-4F15-92DF-DD196A24C1D5}"/>
              </a:ext>
            </a:extLst>
          </p:cNvPr>
          <p:cNvSpPr/>
          <p:nvPr/>
        </p:nvSpPr>
        <p:spPr>
          <a:xfrm>
            <a:off x="1534493" y="-19881"/>
            <a:ext cx="448532" cy="797271"/>
          </a:xfrm>
          <a:custGeom>
            <a:avLst/>
            <a:gdLst/>
            <a:ahLst/>
            <a:cxnLst/>
            <a:rect l="l" t="t" r="r" b="b"/>
            <a:pathLst>
              <a:path w="20509" h="36455" extrusionOk="0">
                <a:moveTo>
                  <a:pt x="14877" y="841"/>
                </a:moveTo>
                <a:cubicBezTo>
                  <a:pt x="14971" y="841"/>
                  <a:pt x="15065" y="843"/>
                  <a:pt x="15160" y="849"/>
                </a:cubicBezTo>
                <a:cubicBezTo>
                  <a:pt x="17853" y="2140"/>
                  <a:pt x="18111" y="5755"/>
                  <a:pt x="17816" y="8521"/>
                </a:cubicBezTo>
                <a:cubicBezTo>
                  <a:pt x="17521" y="11066"/>
                  <a:pt x="17115" y="13611"/>
                  <a:pt x="17004" y="16156"/>
                </a:cubicBezTo>
                <a:cubicBezTo>
                  <a:pt x="16857" y="18849"/>
                  <a:pt x="16930" y="21541"/>
                  <a:pt x="17152" y="24234"/>
                </a:cubicBezTo>
                <a:cubicBezTo>
                  <a:pt x="17262" y="25562"/>
                  <a:pt x="17410" y="26927"/>
                  <a:pt x="17594" y="28218"/>
                </a:cubicBezTo>
                <a:cubicBezTo>
                  <a:pt x="17779" y="29545"/>
                  <a:pt x="18295" y="30984"/>
                  <a:pt x="18295" y="32312"/>
                </a:cubicBezTo>
                <a:cubicBezTo>
                  <a:pt x="18295" y="33308"/>
                  <a:pt x="17484" y="34673"/>
                  <a:pt x="16635" y="35078"/>
                </a:cubicBezTo>
                <a:cubicBezTo>
                  <a:pt x="15898" y="35300"/>
                  <a:pt x="15160" y="35447"/>
                  <a:pt x="14385" y="35484"/>
                </a:cubicBezTo>
                <a:cubicBezTo>
                  <a:pt x="13941" y="35551"/>
                  <a:pt x="13486" y="35591"/>
                  <a:pt x="13033" y="35591"/>
                </a:cubicBezTo>
                <a:cubicBezTo>
                  <a:pt x="11981" y="35591"/>
                  <a:pt x="10935" y="35376"/>
                  <a:pt x="10033" y="34783"/>
                </a:cubicBezTo>
                <a:cubicBezTo>
                  <a:pt x="6971" y="32718"/>
                  <a:pt x="9738" y="28660"/>
                  <a:pt x="10476" y="25968"/>
                </a:cubicBezTo>
                <a:cubicBezTo>
                  <a:pt x="11803" y="21099"/>
                  <a:pt x="11398" y="15935"/>
                  <a:pt x="11029" y="10955"/>
                </a:cubicBezTo>
                <a:cubicBezTo>
                  <a:pt x="11005" y="10722"/>
                  <a:pt x="10805" y="10577"/>
                  <a:pt x="10604" y="10577"/>
                </a:cubicBezTo>
                <a:cubicBezTo>
                  <a:pt x="10488" y="10577"/>
                  <a:pt x="10372" y="10626"/>
                  <a:pt x="10291" y="10734"/>
                </a:cubicBezTo>
                <a:cubicBezTo>
                  <a:pt x="10227" y="10670"/>
                  <a:pt x="10138" y="10630"/>
                  <a:pt x="10052" y="10630"/>
                </a:cubicBezTo>
                <a:cubicBezTo>
                  <a:pt x="9991" y="10630"/>
                  <a:pt x="9932" y="10651"/>
                  <a:pt x="9885" y="10697"/>
                </a:cubicBezTo>
                <a:cubicBezTo>
                  <a:pt x="9074" y="11472"/>
                  <a:pt x="8262" y="12283"/>
                  <a:pt x="7451" y="13095"/>
                </a:cubicBezTo>
                <a:lnTo>
                  <a:pt x="6381" y="14164"/>
                </a:lnTo>
                <a:cubicBezTo>
                  <a:pt x="5722" y="14823"/>
                  <a:pt x="5711" y="14982"/>
                  <a:pt x="4874" y="14982"/>
                </a:cubicBezTo>
                <a:cubicBezTo>
                  <a:pt x="4774" y="14982"/>
                  <a:pt x="4663" y="14980"/>
                  <a:pt x="4537" y="14976"/>
                </a:cubicBezTo>
                <a:cubicBezTo>
                  <a:pt x="3246" y="14939"/>
                  <a:pt x="2951" y="14459"/>
                  <a:pt x="2287" y="13464"/>
                </a:cubicBezTo>
                <a:cubicBezTo>
                  <a:pt x="1955" y="12910"/>
                  <a:pt x="1660" y="12357"/>
                  <a:pt x="1439" y="11767"/>
                </a:cubicBezTo>
                <a:cubicBezTo>
                  <a:pt x="775" y="10144"/>
                  <a:pt x="1180" y="8410"/>
                  <a:pt x="2693" y="7451"/>
                </a:cubicBezTo>
                <a:lnTo>
                  <a:pt x="8373" y="3910"/>
                </a:lnTo>
                <a:cubicBezTo>
                  <a:pt x="10362" y="2632"/>
                  <a:pt x="12453" y="841"/>
                  <a:pt x="14877" y="841"/>
                </a:cubicBezTo>
                <a:close/>
                <a:moveTo>
                  <a:pt x="14053" y="0"/>
                </a:moveTo>
                <a:cubicBezTo>
                  <a:pt x="13906" y="0"/>
                  <a:pt x="13795" y="111"/>
                  <a:pt x="13795" y="222"/>
                </a:cubicBezTo>
                <a:cubicBezTo>
                  <a:pt x="11176" y="591"/>
                  <a:pt x="8705" y="2767"/>
                  <a:pt x="6639" y="4095"/>
                </a:cubicBezTo>
                <a:cubicBezTo>
                  <a:pt x="4869" y="5201"/>
                  <a:pt x="2914" y="6197"/>
                  <a:pt x="1291" y="7451"/>
                </a:cubicBezTo>
                <a:cubicBezTo>
                  <a:pt x="295" y="8226"/>
                  <a:pt x="0" y="8705"/>
                  <a:pt x="148" y="9996"/>
                </a:cubicBezTo>
                <a:cubicBezTo>
                  <a:pt x="332" y="11877"/>
                  <a:pt x="1992" y="15714"/>
                  <a:pt x="4057" y="16267"/>
                </a:cubicBezTo>
                <a:cubicBezTo>
                  <a:pt x="4223" y="16306"/>
                  <a:pt x="4375" y="16325"/>
                  <a:pt x="4517" y="16325"/>
                </a:cubicBezTo>
                <a:cubicBezTo>
                  <a:pt x="5168" y="16325"/>
                  <a:pt x="5608" y="15940"/>
                  <a:pt x="6123" y="15455"/>
                </a:cubicBezTo>
                <a:cubicBezTo>
                  <a:pt x="7562" y="14127"/>
                  <a:pt x="8889" y="12578"/>
                  <a:pt x="10217" y="11103"/>
                </a:cubicBezTo>
                <a:cubicBezTo>
                  <a:pt x="10512" y="15013"/>
                  <a:pt x="10807" y="18996"/>
                  <a:pt x="10254" y="22906"/>
                </a:cubicBezTo>
                <a:cubicBezTo>
                  <a:pt x="9959" y="24824"/>
                  <a:pt x="9443" y="26705"/>
                  <a:pt x="8742" y="28513"/>
                </a:cubicBezTo>
                <a:cubicBezTo>
                  <a:pt x="8299" y="29693"/>
                  <a:pt x="7746" y="30910"/>
                  <a:pt x="7746" y="32201"/>
                </a:cubicBezTo>
                <a:cubicBezTo>
                  <a:pt x="7820" y="34488"/>
                  <a:pt x="9627" y="36000"/>
                  <a:pt x="11767" y="36332"/>
                </a:cubicBezTo>
                <a:cubicBezTo>
                  <a:pt x="12237" y="36408"/>
                  <a:pt x="12836" y="36454"/>
                  <a:pt x="13488" y="36454"/>
                </a:cubicBezTo>
                <a:cubicBezTo>
                  <a:pt x="15396" y="36454"/>
                  <a:pt x="17757" y="36057"/>
                  <a:pt x="18664" y="34820"/>
                </a:cubicBezTo>
                <a:cubicBezTo>
                  <a:pt x="19291" y="33972"/>
                  <a:pt x="19217" y="32976"/>
                  <a:pt x="19107" y="31980"/>
                </a:cubicBezTo>
                <a:cubicBezTo>
                  <a:pt x="18848" y="30173"/>
                  <a:pt x="18443" y="28402"/>
                  <a:pt x="18221" y="26595"/>
                </a:cubicBezTo>
                <a:cubicBezTo>
                  <a:pt x="17742" y="22611"/>
                  <a:pt x="17631" y="18591"/>
                  <a:pt x="17926" y="14570"/>
                </a:cubicBezTo>
                <a:cubicBezTo>
                  <a:pt x="18221" y="10660"/>
                  <a:pt x="20508" y="2066"/>
                  <a:pt x="15381" y="332"/>
                </a:cubicBezTo>
                <a:cubicBezTo>
                  <a:pt x="15344" y="259"/>
                  <a:pt x="15271" y="185"/>
                  <a:pt x="15197" y="185"/>
                </a:cubicBezTo>
                <a:lnTo>
                  <a:pt x="14976" y="185"/>
                </a:lnTo>
                <a:cubicBezTo>
                  <a:pt x="14644" y="111"/>
                  <a:pt x="14348" y="37"/>
                  <a:pt x="1405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Hộp Văn bản 2">
            <a:extLst>
              <a:ext uri="{FF2B5EF4-FFF2-40B4-BE49-F238E27FC236}">
                <a16:creationId xmlns:a16="http://schemas.microsoft.com/office/drawing/2014/main" id="{D1D0419A-FA67-4266-A46E-85168F7B93B3}"/>
              </a:ext>
            </a:extLst>
          </p:cNvPr>
          <p:cNvSpPr txBox="1"/>
          <p:nvPr/>
        </p:nvSpPr>
        <p:spPr>
          <a:xfrm>
            <a:off x="2479212" y="68113"/>
            <a:ext cx="4943853" cy="707886"/>
          </a:xfrm>
          <a:prstGeom prst="rect">
            <a:avLst/>
          </a:prstGeom>
          <a:noFill/>
        </p:spPr>
        <p:txBody>
          <a:bodyPr wrap="square" rtlCol="0">
            <a:spAutoFit/>
          </a:bodyPr>
          <a:lstStyle/>
          <a:p>
            <a:r>
              <a:rPr lang="en-US" sz="2000">
                <a:latin typeface="Patrick Hand" panose="00000500000000000000" pitchFamily="2" charset="0"/>
              </a:rPr>
              <a:t>Em hãy điền thêm chữ số tuỳ ý vào các số tự nhiên sau đó đọc lại (theo mẫu):</a:t>
            </a:r>
            <a:endParaRPr lang="vi-VN" sz="20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474;p45">
            <a:extLst>
              <a:ext uri="{FF2B5EF4-FFF2-40B4-BE49-F238E27FC236}">
                <a16:creationId xmlns:a16="http://schemas.microsoft.com/office/drawing/2014/main" id="{13A0F73D-4798-4842-9AEA-99CF021E1773}"/>
              </a:ext>
            </a:extLst>
          </p:cNvPr>
          <p:cNvGrpSpPr/>
          <p:nvPr/>
        </p:nvGrpSpPr>
        <p:grpSpPr>
          <a:xfrm>
            <a:off x="3283278" y="1191756"/>
            <a:ext cx="581464" cy="819468"/>
            <a:chOff x="6055840" y="1791777"/>
            <a:chExt cx="571970" cy="806088"/>
          </a:xfrm>
        </p:grpSpPr>
        <p:sp>
          <p:nvSpPr>
            <p:cNvPr id="23" name="Google Shape;2475;p45">
              <a:extLst>
                <a:ext uri="{FF2B5EF4-FFF2-40B4-BE49-F238E27FC236}">
                  <a16:creationId xmlns:a16="http://schemas.microsoft.com/office/drawing/2014/main" id="{1B325309-5A40-4116-B22B-85B60509EBC0}"/>
                </a:ext>
              </a:extLst>
            </p:cNvPr>
            <p:cNvSpPr/>
            <p:nvPr/>
          </p:nvSpPr>
          <p:spPr>
            <a:xfrm>
              <a:off x="6491835" y="1945829"/>
              <a:ext cx="78831" cy="79335"/>
            </a:xfrm>
            <a:custGeom>
              <a:avLst/>
              <a:gdLst/>
              <a:ahLst/>
              <a:cxnLst/>
              <a:rect l="l" t="t" r="r" b="b"/>
              <a:pathLst>
                <a:path w="6572" h="6614" extrusionOk="0">
                  <a:moveTo>
                    <a:pt x="0" y="1"/>
                  </a:moveTo>
                  <a:cubicBezTo>
                    <a:pt x="1079" y="2076"/>
                    <a:pt x="1830" y="4307"/>
                    <a:pt x="2227" y="6613"/>
                  </a:cubicBezTo>
                  <a:lnTo>
                    <a:pt x="2249" y="6608"/>
                  </a:lnTo>
                  <a:cubicBezTo>
                    <a:pt x="2249" y="6608"/>
                    <a:pt x="6571" y="3755"/>
                    <a:pt x="5802" y="2011"/>
                  </a:cubicBezTo>
                  <a:cubicBezTo>
                    <a:pt x="5108" y="423"/>
                    <a:pt x="774" y="51"/>
                    <a:pt x="0"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 name="Google Shape;2476;p45">
              <a:extLst>
                <a:ext uri="{FF2B5EF4-FFF2-40B4-BE49-F238E27FC236}">
                  <a16:creationId xmlns:a16="http://schemas.microsoft.com/office/drawing/2014/main" id="{436E2759-893F-4A57-9C1F-6BC657A49E70}"/>
                </a:ext>
              </a:extLst>
            </p:cNvPr>
            <p:cNvSpPr/>
            <p:nvPr/>
          </p:nvSpPr>
          <p:spPr>
            <a:xfrm>
              <a:off x="6492338" y="2116038"/>
              <a:ext cx="82861" cy="72102"/>
            </a:xfrm>
            <a:custGeom>
              <a:avLst/>
              <a:gdLst/>
              <a:ahLst/>
              <a:cxnLst/>
              <a:rect l="l" t="t" r="r" b="b"/>
              <a:pathLst>
                <a:path w="6908" h="6011" extrusionOk="0">
                  <a:moveTo>
                    <a:pt x="2071" y="1"/>
                  </a:moveTo>
                  <a:cubicBezTo>
                    <a:pt x="1945" y="596"/>
                    <a:pt x="1780" y="1183"/>
                    <a:pt x="1580" y="1758"/>
                  </a:cubicBezTo>
                  <a:cubicBezTo>
                    <a:pt x="1055" y="3272"/>
                    <a:pt x="525" y="4668"/>
                    <a:pt x="1" y="5962"/>
                  </a:cubicBezTo>
                  <a:lnTo>
                    <a:pt x="118" y="6009"/>
                  </a:lnTo>
                  <a:cubicBezTo>
                    <a:pt x="118" y="6009"/>
                    <a:pt x="191" y="6010"/>
                    <a:pt x="323" y="6010"/>
                  </a:cubicBezTo>
                  <a:cubicBezTo>
                    <a:pt x="1398" y="6010"/>
                    <a:pt x="6348" y="5902"/>
                    <a:pt x="6599" y="3919"/>
                  </a:cubicBezTo>
                  <a:cubicBezTo>
                    <a:pt x="6908" y="1425"/>
                    <a:pt x="2137" y="15"/>
                    <a:pt x="2137" y="15"/>
                  </a:cubicBezTo>
                  <a:lnTo>
                    <a:pt x="2071" y="1"/>
                  </a:ln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 name="Google Shape;2477;p45">
              <a:extLst>
                <a:ext uri="{FF2B5EF4-FFF2-40B4-BE49-F238E27FC236}">
                  <a16:creationId xmlns:a16="http://schemas.microsoft.com/office/drawing/2014/main" id="{66F29CCC-1C77-4E75-82F0-FAFE16311C56}"/>
                </a:ext>
              </a:extLst>
            </p:cNvPr>
            <p:cNvSpPr/>
            <p:nvPr/>
          </p:nvSpPr>
          <p:spPr>
            <a:xfrm>
              <a:off x="6452935" y="2187541"/>
              <a:ext cx="101022" cy="84949"/>
            </a:xfrm>
            <a:custGeom>
              <a:avLst/>
              <a:gdLst/>
              <a:ahLst/>
              <a:cxnLst/>
              <a:rect l="l" t="t" r="r" b="b"/>
              <a:pathLst>
                <a:path w="8422" h="7082" extrusionOk="0">
                  <a:moveTo>
                    <a:pt x="3286" y="1"/>
                  </a:moveTo>
                  <a:cubicBezTo>
                    <a:pt x="2142" y="2818"/>
                    <a:pt x="1021" y="5132"/>
                    <a:pt x="0" y="7048"/>
                  </a:cubicBezTo>
                  <a:lnTo>
                    <a:pt x="62" y="7082"/>
                  </a:lnTo>
                  <a:cubicBezTo>
                    <a:pt x="62" y="7082"/>
                    <a:pt x="6861" y="6998"/>
                    <a:pt x="7583" y="5549"/>
                  </a:cubicBezTo>
                  <a:cubicBezTo>
                    <a:pt x="8422" y="3876"/>
                    <a:pt x="3403" y="48"/>
                    <a:pt x="3403" y="48"/>
                  </a:cubicBezTo>
                  <a:lnTo>
                    <a:pt x="3286" y="1"/>
                  </a:ln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 name="Google Shape;2478;p45">
              <a:extLst>
                <a:ext uri="{FF2B5EF4-FFF2-40B4-BE49-F238E27FC236}">
                  <a16:creationId xmlns:a16="http://schemas.microsoft.com/office/drawing/2014/main" id="{966F1D1C-CE2D-4C4C-9154-9E6D3ED00F90}"/>
                </a:ext>
              </a:extLst>
            </p:cNvPr>
            <p:cNvSpPr/>
            <p:nvPr/>
          </p:nvSpPr>
          <p:spPr>
            <a:xfrm>
              <a:off x="6517192" y="2025092"/>
              <a:ext cx="64317" cy="91138"/>
            </a:xfrm>
            <a:custGeom>
              <a:avLst/>
              <a:gdLst/>
              <a:ahLst/>
              <a:cxnLst/>
              <a:rect l="l" t="t" r="r" b="b"/>
              <a:pathLst>
                <a:path w="5362" h="7598" extrusionOk="0">
                  <a:moveTo>
                    <a:pt x="135" y="0"/>
                  </a:moveTo>
                  <a:lnTo>
                    <a:pt x="113" y="5"/>
                  </a:lnTo>
                  <a:cubicBezTo>
                    <a:pt x="558" y="2583"/>
                    <a:pt x="534" y="5188"/>
                    <a:pt x="0" y="7583"/>
                  </a:cubicBezTo>
                  <a:lnTo>
                    <a:pt x="65" y="7597"/>
                  </a:lnTo>
                  <a:cubicBezTo>
                    <a:pt x="65" y="7597"/>
                    <a:pt x="4668" y="6276"/>
                    <a:pt x="5014" y="3834"/>
                  </a:cubicBezTo>
                  <a:cubicBezTo>
                    <a:pt x="5361" y="1396"/>
                    <a:pt x="135" y="0"/>
                    <a:pt x="135"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 name="Google Shape;2479;p45">
              <a:extLst>
                <a:ext uri="{FF2B5EF4-FFF2-40B4-BE49-F238E27FC236}">
                  <a16:creationId xmlns:a16="http://schemas.microsoft.com/office/drawing/2014/main" id="{564ACFFA-3D55-4F47-A2B4-5270D0948FD0}"/>
                </a:ext>
              </a:extLst>
            </p:cNvPr>
            <p:cNvSpPr/>
            <p:nvPr/>
          </p:nvSpPr>
          <p:spPr>
            <a:xfrm>
              <a:off x="6445966" y="1880732"/>
              <a:ext cx="86580" cy="64329"/>
            </a:xfrm>
            <a:custGeom>
              <a:avLst/>
              <a:gdLst/>
              <a:ahLst/>
              <a:cxnLst/>
              <a:rect l="l" t="t" r="r" b="b"/>
              <a:pathLst>
                <a:path w="7218" h="5363" extrusionOk="0">
                  <a:moveTo>
                    <a:pt x="2728" y="1"/>
                  </a:moveTo>
                  <a:cubicBezTo>
                    <a:pt x="1308" y="1"/>
                    <a:pt x="14" y="263"/>
                    <a:pt x="14" y="263"/>
                  </a:cubicBezTo>
                  <a:lnTo>
                    <a:pt x="0" y="277"/>
                  </a:lnTo>
                  <a:cubicBezTo>
                    <a:pt x="1523" y="1730"/>
                    <a:pt x="2794" y="3470"/>
                    <a:pt x="3787" y="5363"/>
                  </a:cubicBezTo>
                  <a:cubicBezTo>
                    <a:pt x="4307" y="4983"/>
                    <a:pt x="7217" y="2751"/>
                    <a:pt x="6073" y="1097"/>
                  </a:cubicBezTo>
                  <a:cubicBezTo>
                    <a:pt x="5471" y="227"/>
                    <a:pt x="4045" y="1"/>
                    <a:pt x="2728"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 name="Google Shape;2480;p45">
              <a:extLst>
                <a:ext uri="{FF2B5EF4-FFF2-40B4-BE49-F238E27FC236}">
                  <a16:creationId xmlns:a16="http://schemas.microsoft.com/office/drawing/2014/main" id="{877872CE-EFC1-431F-AC30-681538D116AF}"/>
                </a:ext>
              </a:extLst>
            </p:cNvPr>
            <p:cNvSpPr/>
            <p:nvPr/>
          </p:nvSpPr>
          <p:spPr>
            <a:xfrm>
              <a:off x="6380473" y="1819846"/>
              <a:ext cx="75053" cy="64221"/>
            </a:xfrm>
            <a:custGeom>
              <a:avLst/>
              <a:gdLst/>
              <a:ahLst/>
              <a:cxnLst/>
              <a:rect l="l" t="t" r="r" b="b"/>
              <a:pathLst>
                <a:path w="6257" h="5354" extrusionOk="0">
                  <a:moveTo>
                    <a:pt x="3851" y="1"/>
                  </a:moveTo>
                  <a:cubicBezTo>
                    <a:pt x="2110" y="1"/>
                    <a:pt x="38" y="1788"/>
                    <a:pt x="38" y="1788"/>
                  </a:cubicBezTo>
                  <a:lnTo>
                    <a:pt x="0" y="1886"/>
                  </a:lnTo>
                  <a:cubicBezTo>
                    <a:pt x="2067" y="2649"/>
                    <a:pt x="3895" y="3849"/>
                    <a:pt x="5459" y="5353"/>
                  </a:cubicBezTo>
                  <a:lnTo>
                    <a:pt x="5474" y="5339"/>
                  </a:lnTo>
                  <a:cubicBezTo>
                    <a:pt x="5474" y="5339"/>
                    <a:pt x="6257" y="1065"/>
                    <a:pt x="4846" y="249"/>
                  </a:cubicBezTo>
                  <a:cubicBezTo>
                    <a:pt x="4541" y="74"/>
                    <a:pt x="4203" y="1"/>
                    <a:pt x="3851"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9" name="Google Shape;2481;p45">
              <a:extLst>
                <a:ext uri="{FF2B5EF4-FFF2-40B4-BE49-F238E27FC236}">
                  <a16:creationId xmlns:a16="http://schemas.microsoft.com/office/drawing/2014/main" id="{A7FFB217-3671-4C03-9D8E-149CF4FFB28B}"/>
                </a:ext>
              </a:extLst>
            </p:cNvPr>
            <p:cNvSpPr/>
            <p:nvPr/>
          </p:nvSpPr>
          <p:spPr>
            <a:xfrm>
              <a:off x="6301546" y="1793073"/>
              <a:ext cx="79395" cy="49395"/>
            </a:xfrm>
            <a:custGeom>
              <a:avLst/>
              <a:gdLst/>
              <a:ahLst/>
              <a:cxnLst/>
              <a:rect l="l" t="t" r="r" b="b"/>
              <a:pathLst>
                <a:path w="6619" h="4118" extrusionOk="0">
                  <a:moveTo>
                    <a:pt x="4222" y="0"/>
                  </a:moveTo>
                  <a:cubicBezTo>
                    <a:pt x="2325" y="0"/>
                    <a:pt x="1" y="3181"/>
                    <a:pt x="1" y="3181"/>
                  </a:cubicBezTo>
                  <a:lnTo>
                    <a:pt x="2" y="3198"/>
                  </a:lnTo>
                  <a:cubicBezTo>
                    <a:pt x="366" y="3184"/>
                    <a:pt x="737" y="3178"/>
                    <a:pt x="1113" y="3178"/>
                  </a:cubicBezTo>
                  <a:cubicBezTo>
                    <a:pt x="1230" y="3178"/>
                    <a:pt x="1346" y="3178"/>
                    <a:pt x="1463" y="3179"/>
                  </a:cubicBezTo>
                  <a:cubicBezTo>
                    <a:pt x="3301" y="3198"/>
                    <a:pt x="5005" y="3532"/>
                    <a:pt x="6580" y="4118"/>
                  </a:cubicBezTo>
                  <a:lnTo>
                    <a:pt x="6618" y="4020"/>
                  </a:lnTo>
                  <a:cubicBezTo>
                    <a:pt x="6618" y="4020"/>
                    <a:pt x="6548" y="533"/>
                    <a:pt x="4598" y="45"/>
                  </a:cubicBezTo>
                  <a:cubicBezTo>
                    <a:pt x="4475" y="15"/>
                    <a:pt x="4349" y="0"/>
                    <a:pt x="4222"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 name="Google Shape;2482;p45">
              <a:extLst>
                <a:ext uri="{FF2B5EF4-FFF2-40B4-BE49-F238E27FC236}">
                  <a16:creationId xmlns:a16="http://schemas.microsoft.com/office/drawing/2014/main" id="{CA4D3251-D76C-4FDF-A55B-403AB7BB18C4}"/>
                </a:ext>
              </a:extLst>
            </p:cNvPr>
            <p:cNvSpPr/>
            <p:nvPr/>
          </p:nvSpPr>
          <p:spPr>
            <a:xfrm>
              <a:off x="6224646" y="1791777"/>
              <a:ext cx="76912" cy="50295"/>
            </a:xfrm>
            <a:custGeom>
              <a:avLst/>
              <a:gdLst/>
              <a:ahLst/>
              <a:cxnLst/>
              <a:rect l="l" t="t" r="r" b="b"/>
              <a:pathLst>
                <a:path w="6412" h="4193" extrusionOk="0">
                  <a:moveTo>
                    <a:pt x="3542" y="0"/>
                  </a:moveTo>
                  <a:cubicBezTo>
                    <a:pt x="1900" y="0"/>
                    <a:pt x="1" y="4193"/>
                    <a:pt x="1" y="4193"/>
                  </a:cubicBezTo>
                  <a:cubicBezTo>
                    <a:pt x="1912" y="3691"/>
                    <a:pt x="4046" y="3377"/>
                    <a:pt x="6412" y="3306"/>
                  </a:cubicBezTo>
                  <a:lnTo>
                    <a:pt x="6412" y="3289"/>
                  </a:lnTo>
                  <a:cubicBezTo>
                    <a:pt x="6412" y="3289"/>
                    <a:pt x="5367" y="293"/>
                    <a:pt x="3694" y="13"/>
                  </a:cubicBezTo>
                  <a:cubicBezTo>
                    <a:pt x="3644" y="4"/>
                    <a:pt x="3593" y="0"/>
                    <a:pt x="3542"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 name="Google Shape;2483;p45">
              <a:extLst>
                <a:ext uri="{FF2B5EF4-FFF2-40B4-BE49-F238E27FC236}">
                  <a16:creationId xmlns:a16="http://schemas.microsoft.com/office/drawing/2014/main" id="{6A1C7211-1304-470E-9F3D-DF48FFEFBBE0}"/>
                </a:ext>
              </a:extLst>
            </p:cNvPr>
            <p:cNvSpPr/>
            <p:nvPr/>
          </p:nvSpPr>
          <p:spPr>
            <a:xfrm>
              <a:off x="6152808" y="1806855"/>
              <a:ext cx="71850" cy="65229"/>
            </a:xfrm>
            <a:custGeom>
              <a:avLst/>
              <a:gdLst/>
              <a:ahLst/>
              <a:cxnLst/>
              <a:rect l="l" t="t" r="r" b="b"/>
              <a:pathLst>
                <a:path w="5990" h="5438" extrusionOk="0">
                  <a:moveTo>
                    <a:pt x="2423" y="1"/>
                  </a:moveTo>
                  <a:cubicBezTo>
                    <a:pt x="2380" y="1"/>
                    <a:pt x="2338" y="4"/>
                    <a:pt x="2297" y="11"/>
                  </a:cubicBezTo>
                  <a:cubicBezTo>
                    <a:pt x="1074" y="217"/>
                    <a:pt x="48" y="5189"/>
                    <a:pt x="1" y="5438"/>
                  </a:cubicBezTo>
                  <a:cubicBezTo>
                    <a:pt x="1692" y="4403"/>
                    <a:pt x="3685" y="3535"/>
                    <a:pt x="5990" y="2936"/>
                  </a:cubicBezTo>
                  <a:cubicBezTo>
                    <a:pt x="5990" y="2936"/>
                    <a:pt x="3705" y="1"/>
                    <a:pt x="2423"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 name="Google Shape;2484;p45">
              <a:extLst>
                <a:ext uri="{FF2B5EF4-FFF2-40B4-BE49-F238E27FC236}">
                  <a16:creationId xmlns:a16="http://schemas.microsoft.com/office/drawing/2014/main" id="{0630409E-6558-4E12-9BDF-996D6F8FFBAB}"/>
                </a:ext>
              </a:extLst>
            </p:cNvPr>
            <p:cNvSpPr/>
            <p:nvPr/>
          </p:nvSpPr>
          <p:spPr>
            <a:xfrm>
              <a:off x="6055840" y="1831181"/>
              <a:ext cx="571970" cy="766684"/>
            </a:xfrm>
            <a:custGeom>
              <a:avLst/>
              <a:gdLst/>
              <a:ahLst/>
              <a:cxnLst/>
              <a:rect l="l" t="t" r="r" b="b"/>
              <a:pathLst>
                <a:path w="47684" h="63917" extrusionOk="0">
                  <a:moveTo>
                    <a:pt x="21597" y="1"/>
                  </a:moveTo>
                  <a:cubicBezTo>
                    <a:pt x="21221" y="1"/>
                    <a:pt x="20850" y="7"/>
                    <a:pt x="20485" y="21"/>
                  </a:cubicBezTo>
                  <a:cubicBezTo>
                    <a:pt x="18119" y="92"/>
                    <a:pt x="15985" y="406"/>
                    <a:pt x="14075" y="908"/>
                  </a:cubicBezTo>
                  <a:cubicBezTo>
                    <a:pt x="11769" y="1507"/>
                    <a:pt x="9776" y="2375"/>
                    <a:pt x="8085" y="3410"/>
                  </a:cubicBezTo>
                  <a:cubicBezTo>
                    <a:pt x="2507" y="6813"/>
                    <a:pt x="119" y="12023"/>
                    <a:pt x="65" y="15473"/>
                  </a:cubicBezTo>
                  <a:cubicBezTo>
                    <a:pt x="1" y="20289"/>
                    <a:pt x="4667" y="23202"/>
                    <a:pt x="7455" y="23202"/>
                  </a:cubicBezTo>
                  <a:cubicBezTo>
                    <a:pt x="7876" y="23202"/>
                    <a:pt x="8255" y="23135"/>
                    <a:pt x="8567" y="22999"/>
                  </a:cubicBezTo>
                  <a:cubicBezTo>
                    <a:pt x="11746" y="21607"/>
                    <a:pt x="15686" y="17690"/>
                    <a:pt x="19347" y="17690"/>
                  </a:cubicBezTo>
                  <a:cubicBezTo>
                    <a:pt x="19470" y="17690"/>
                    <a:pt x="19593" y="17694"/>
                    <a:pt x="19716" y="17703"/>
                  </a:cubicBezTo>
                  <a:cubicBezTo>
                    <a:pt x="25222" y="18111"/>
                    <a:pt x="25986" y="23833"/>
                    <a:pt x="22345" y="29214"/>
                  </a:cubicBezTo>
                  <a:cubicBezTo>
                    <a:pt x="17494" y="36388"/>
                    <a:pt x="10929" y="41553"/>
                    <a:pt x="7733" y="46267"/>
                  </a:cubicBezTo>
                  <a:cubicBezTo>
                    <a:pt x="4532" y="50986"/>
                    <a:pt x="2639" y="58812"/>
                    <a:pt x="9523" y="62561"/>
                  </a:cubicBezTo>
                  <a:cubicBezTo>
                    <a:pt x="11273" y="63514"/>
                    <a:pt x="14137" y="63916"/>
                    <a:pt x="17502" y="63916"/>
                  </a:cubicBezTo>
                  <a:cubicBezTo>
                    <a:pt x="27378" y="63916"/>
                    <a:pt x="41564" y="60452"/>
                    <a:pt x="44521" y="57275"/>
                  </a:cubicBezTo>
                  <a:cubicBezTo>
                    <a:pt x="47684" y="53877"/>
                    <a:pt x="47028" y="47663"/>
                    <a:pt x="42571" y="45990"/>
                  </a:cubicBezTo>
                  <a:cubicBezTo>
                    <a:pt x="41130" y="45449"/>
                    <a:pt x="39567" y="45269"/>
                    <a:pt x="38028" y="45269"/>
                  </a:cubicBezTo>
                  <a:cubicBezTo>
                    <a:pt x="34953" y="45269"/>
                    <a:pt x="31974" y="45989"/>
                    <a:pt x="30243" y="45989"/>
                  </a:cubicBezTo>
                  <a:cubicBezTo>
                    <a:pt x="29472" y="45989"/>
                    <a:pt x="28949" y="45846"/>
                    <a:pt x="28775" y="45433"/>
                  </a:cubicBezTo>
                  <a:cubicBezTo>
                    <a:pt x="28278" y="44251"/>
                    <a:pt x="30302" y="42031"/>
                    <a:pt x="33105" y="36759"/>
                  </a:cubicBezTo>
                  <a:cubicBezTo>
                    <a:pt x="34126" y="34842"/>
                    <a:pt x="35247" y="32527"/>
                    <a:pt x="36390" y="29710"/>
                  </a:cubicBezTo>
                  <a:cubicBezTo>
                    <a:pt x="36915" y="28416"/>
                    <a:pt x="37445" y="27020"/>
                    <a:pt x="37969" y="25506"/>
                  </a:cubicBezTo>
                  <a:cubicBezTo>
                    <a:pt x="38169" y="24931"/>
                    <a:pt x="38333" y="24344"/>
                    <a:pt x="38461" y="23749"/>
                  </a:cubicBezTo>
                  <a:cubicBezTo>
                    <a:pt x="38996" y="21354"/>
                    <a:pt x="39018" y="18749"/>
                    <a:pt x="38574" y="16171"/>
                  </a:cubicBezTo>
                  <a:cubicBezTo>
                    <a:pt x="38178" y="13865"/>
                    <a:pt x="37427" y="11634"/>
                    <a:pt x="36348" y="9559"/>
                  </a:cubicBezTo>
                  <a:cubicBezTo>
                    <a:pt x="36309" y="9553"/>
                    <a:pt x="36270" y="9550"/>
                    <a:pt x="36231" y="9549"/>
                  </a:cubicBezTo>
                  <a:cubicBezTo>
                    <a:pt x="36231" y="9549"/>
                    <a:pt x="36258" y="9530"/>
                    <a:pt x="36310" y="9494"/>
                  </a:cubicBezTo>
                  <a:cubicBezTo>
                    <a:pt x="35316" y="7599"/>
                    <a:pt x="34047" y="5861"/>
                    <a:pt x="32523" y="4408"/>
                  </a:cubicBezTo>
                  <a:cubicBezTo>
                    <a:pt x="30958" y="2904"/>
                    <a:pt x="29130" y="1704"/>
                    <a:pt x="27064" y="941"/>
                  </a:cubicBezTo>
                  <a:cubicBezTo>
                    <a:pt x="25489" y="355"/>
                    <a:pt x="23785" y="21"/>
                    <a:pt x="21947" y="2"/>
                  </a:cubicBezTo>
                  <a:cubicBezTo>
                    <a:pt x="21830" y="1"/>
                    <a:pt x="21713" y="1"/>
                    <a:pt x="21597" y="1"/>
                  </a:cubicBezTo>
                  <a:close/>
                </a:path>
              </a:pathLst>
            </a:custGeom>
            <a:solidFill>
              <a:srgbClr val="F97A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3" name="Google Shape;2485;p45">
              <a:extLst>
                <a:ext uri="{FF2B5EF4-FFF2-40B4-BE49-F238E27FC236}">
                  <a16:creationId xmlns:a16="http://schemas.microsoft.com/office/drawing/2014/main" id="{B1596E48-A878-4547-838C-4D9C5BABA8AE}"/>
                </a:ext>
              </a:extLst>
            </p:cNvPr>
            <p:cNvSpPr/>
            <p:nvPr/>
          </p:nvSpPr>
          <p:spPr>
            <a:xfrm>
              <a:off x="6092185" y="1924274"/>
              <a:ext cx="73757" cy="69403"/>
            </a:xfrm>
            <a:custGeom>
              <a:avLst/>
              <a:gdLst/>
              <a:ahLst/>
              <a:cxnLst/>
              <a:rect l="l" t="t" r="r" b="b"/>
              <a:pathLst>
                <a:path w="6149" h="5786" extrusionOk="0">
                  <a:moveTo>
                    <a:pt x="3077" y="1"/>
                  </a:moveTo>
                  <a:cubicBezTo>
                    <a:pt x="2953" y="1"/>
                    <a:pt x="2827" y="9"/>
                    <a:pt x="2700" y="25"/>
                  </a:cubicBezTo>
                  <a:cubicBezTo>
                    <a:pt x="1116" y="232"/>
                    <a:pt x="0" y="1684"/>
                    <a:pt x="207" y="3267"/>
                  </a:cubicBezTo>
                  <a:cubicBezTo>
                    <a:pt x="398" y="4725"/>
                    <a:pt x="1641" y="5786"/>
                    <a:pt x="3071" y="5786"/>
                  </a:cubicBezTo>
                  <a:cubicBezTo>
                    <a:pt x="3196" y="5786"/>
                    <a:pt x="3321" y="5778"/>
                    <a:pt x="3448" y="5761"/>
                  </a:cubicBezTo>
                  <a:cubicBezTo>
                    <a:pt x="5032" y="5554"/>
                    <a:pt x="6149" y="4102"/>
                    <a:pt x="5942" y="2519"/>
                  </a:cubicBezTo>
                  <a:cubicBezTo>
                    <a:pt x="5751" y="1062"/>
                    <a:pt x="4508" y="1"/>
                    <a:pt x="30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4" name="Google Shape;2486;p45">
              <a:extLst>
                <a:ext uri="{FF2B5EF4-FFF2-40B4-BE49-F238E27FC236}">
                  <a16:creationId xmlns:a16="http://schemas.microsoft.com/office/drawing/2014/main" id="{67158F7C-B9A6-4CC7-80E6-8B641F9A8AE1}"/>
                </a:ext>
              </a:extLst>
            </p:cNvPr>
            <p:cNvSpPr/>
            <p:nvPr/>
          </p:nvSpPr>
          <p:spPr>
            <a:xfrm>
              <a:off x="6117795" y="1943226"/>
              <a:ext cx="25657" cy="34138"/>
            </a:xfrm>
            <a:custGeom>
              <a:avLst/>
              <a:gdLst/>
              <a:ahLst/>
              <a:cxnLst/>
              <a:rect l="l" t="t" r="r" b="b"/>
              <a:pathLst>
                <a:path w="2139" h="2846" extrusionOk="0">
                  <a:moveTo>
                    <a:pt x="974" y="0"/>
                  </a:moveTo>
                  <a:cubicBezTo>
                    <a:pt x="944" y="0"/>
                    <a:pt x="915" y="2"/>
                    <a:pt x="886" y="6"/>
                  </a:cubicBezTo>
                  <a:cubicBezTo>
                    <a:pt x="351" y="76"/>
                    <a:pt x="1" y="767"/>
                    <a:pt x="103" y="1549"/>
                  </a:cubicBezTo>
                  <a:cubicBezTo>
                    <a:pt x="200" y="2288"/>
                    <a:pt x="666" y="2845"/>
                    <a:pt x="1167" y="2845"/>
                  </a:cubicBezTo>
                  <a:cubicBezTo>
                    <a:pt x="1196" y="2845"/>
                    <a:pt x="1226" y="2843"/>
                    <a:pt x="1255" y="2839"/>
                  </a:cubicBezTo>
                  <a:cubicBezTo>
                    <a:pt x="1790" y="2770"/>
                    <a:pt x="2139" y="2079"/>
                    <a:pt x="2037" y="1297"/>
                  </a:cubicBezTo>
                  <a:cubicBezTo>
                    <a:pt x="1942" y="557"/>
                    <a:pt x="1476" y="0"/>
                    <a:pt x="97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5" name="Google Shape;2487;p45">
              <a:extLst>
                <a:ext uri="{FF2B5EF4-FFF2-40B4-BE49-F238E27FC236}">
                  <a16:creationId xmlns:a16="http://schemas.microsoft.com/office/drawing/2014/main" id="{21A264DB-3DC4-49C4-B224-6E5832ABEC2A}"/>
                </a:ext>
              </a:extLst>
            </p:cNvPr>
            <p:cNvSpPr/>
            <p:nvPr/>
          </p:nvSpPr>
          <p:spPr>
            <a:xfrm>
              <a:off x="6320966" y="1892320"/>
              <a:ext cx="73769" cy="69379"/>
            </a:xfrm>
            <a:custGeom>
              <a:avLst/>
              <a:gdLst/>
              <a:ahLst/>
              <a:cxnLst/>
              <a:rect l="l" t="t" r="r" b="b"/>
              <a:pathLst>
                <a:path w="6150" h="5784" extrusionOk="0">
                  <a:moveTo>
                    <a:pt x="3078" y="0"/>
                  </a:moveTo>
                  <a:cubicBezTo>
                    <a:pt x="2954" y="0"/>
                    <a:pt x="2827" y="8"/>
                    <a:pt x="2700" y="25"/>
                  </a:cubicBezTo>
                  <a:cubicBezTo>
                    <a:pt x="1118" y="232"/>
                    <a:pt x="0" y="1682"/>
                    <a:pt x="207" y="3267"/>
                  </a:cubicBezTo>
                  <a:cubicBezTo>
                    <a:pt x="398" y="4723"/>
                    <a:pt x="1641" y="5784"/>
                    <a:pt x="3072" y="5784"/>
                  </a:cubicBezTo>
                  <a:cubicBezTo>
                    <a:pt x="3197" y="5784"/>
                    <a:pt x="3322" y="5776"/>
                    <a:pt x="3449" y="5759"/>
                  </a:cubicBezTo>
                  <a:cubicBezTo>
                    <a:pt x="5032" y="5552"/>
                    <a:pt x="6149" y="4102"/>
                    <a:pt x="5942" y="2518"/>
                  </a:cubicBezTo>
                  <a:cubicBezTo>
                    <a:pt x="5752" y="1062"/>
                    <a:pt x="4508" y="0"/>
                    <a:pt x="307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6" name="Google Shape;2488;p45">
              <a:extLst>
                <a:ext uri="{FF2B5EF4-FFF2-40B4-BE49-F238E27FC236}">
                  <a16:creationId xmlns:a16="http://schemas.microsoft.com/office/drawing/2014/main" id="{CCDE6393-A1A4-4816-BEE6-141313073FB1}"/>
                </a:ext>
              </a:extLst>
            </p:cNvPr>
            <p:cNvSpPr/>
            <p:nvPr/>
          </p:nvSpPr>
          <p:spPr>
            <a:xfrm>
              <a:off x="6346155" y="1910420"/>
              <a:ext cx="25669" cy="34126"/>
            </a:xfrm>
            <a:custGeom>
              <a:avLst/>
              <a:gdLst/>
              <a:ahLst/>
              <a:cxnLst/>
              <a:rect l="l" t="t" r="r" b="b"/>
              <a:pathLst>
                <a:path w="2140" h="2845" extrusionOk="0">
                  <a:moveTo>
                    <a:pt x="975" y="1"/>
                  </a:moveTo>
                  <a:cubicBezTo>
                    <a:pt x="945" y="1"/>
                    <a:pt x="916" y="3"/>
                    <a:pt x="887" y="7"/>
                  </a:cubicBezTo>
                  <a:cubicBezTo>
                    <a:pt x="352" y="76"/>
                    <a:pt x="0" y="766"/>
                    <a:pt x="103" y="1548"/>
                  </a:cubicBezTo>
                  <a:cubicBezTo>
                    <a:pt x="201" y="2288"/>
                    <a:pt x="667" y="2845"/>
                    <a:pt x="1168" y="2845"/>
                  </a:cubicBezTo>
                  <a:cubicBezTo>
                    <a:pt x="1197" y="2845"/>
                    <a:pt x="1226" y="2843"/>
                    <a:pt x="1256" y="2839"/>
                  </a:cubicBezTo>
                  <a:cubicBezTo>
                    <a:pt x="1790" y="2769"/>
                    <a:pt x="2139" y="2078"/>
                    <a:pt x="2038" y="1296"/>
                  </a:cubicBezTo>
                  <a:cubicBezTo>
                    <a:pt x="1942" y="557"/>
                    <a:pt x="1478" y="1"/>
                    <a:pt x="975"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7" name="Google Shape;2489;p45">
              <a:extLst>
                <a:ext uri="{FF2B5EF4-FFF2-40B4-BE49-F238E27FC236}">
                  <a16:creationId xmlns:a16="http://schemas.microsoft.com/office/drawing/2014/main" id="{9F4696E3-03AE-424E-84E9-3BFC8A189F4D}"/>
                </a:ext>
              </a:extLst>
            </p:cNvPr>
            <p:cNvSpPr/>
            <p:nvPr/>
          </p:nvSpPr>
          <p:spPr>
            <a:xfrm>
              <a:off x="6156107" y="1947413"/>
              <a:ext cx="182780" cy="77716"/>
            </a:xfrm>
            <a:custGeom>
              <a:avLst/>
              <a:gdLst/>
              <a:ahLst/>
              <a:cxnLst/>
              <a:rect l="l" t="t" r="r" b="b"/>
              <a:pathLst>
                <a:path w="15238" h="6479" extrusionOk="0">
                  <a:moveTo>
                    <a:pt x="12206" y="0"/>
                  </a:moveTo>
                  <a:cubicBezTo>
                    <a:pt x="10939" y="0"/>
                    <a:pt x="9422" y="1254"/>
                    <a:pt x="7133" y="1331"/>
                  </a:cubicBezTo>
                  <a:cubicBezTo>
                    <a:pt x="7026" y="1335"/>
                    <a:pt x="6920" y="1336"/>
                    <a:pt x="6817" y="1336"/>
                  </a:cubicBezTo>
                  <a:cubicBezTo>
                    <a:pt x="4871" y="1336"/>
                    <a:pt x="3652" y="720"/>
                    <a:pt x="2684" y="720"/>
                  </a:cubicBezTo>
                  <a:cubicBezTo>
                    <a:pt x="2078" y="720"/>
                    <a:pt x="1571" y="962"/>
                    <a:pt x="1046" y="1749"/>
                  </a:cubicBezTo>
                  <a:cubicBezTo>
                    <a:pt x="0" y="3316"/>
                    <a:pt x="1703" y="6479"/>
                    <a:pt x="7003" y="6479"/>
                  </a:cubicBezTo>
                  <a:cubicBezTo>
                    <a:pt x="12190" y="6479"/>
                    <a:pt x="15237" y="3196"/>
                    <a:pt x="13930" y="1161"/>
                  </a:cubicBezTo>
                  <a:cubicBezTo>
                    <a:pt x="13375" y="295"/>
                    <a:pt x="12820" y="0"/>
                    <a:pt x="12206" y="0"/>
                  </a:cubicBezTo>
                  <a:close/>
                </a:path>
              </a:pathLst>
            </a:custGeom>
            <a:solidFill>
              <a:srgbClr val="E343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8" name="Google Shape;2490;p45">
              <a:extLst>
                <a:ext uri="{FF2B5EF4-FFF2-40B4-BE49-F238E27FC236}">
                  <a16:creationId xmlns:a16="http://schemas.microsoft.com/office/drawing/2014/main" id="{6FFBF7D3-D341-4819-8167-15C86A882206}"/>
                </a:ext>
              </a:extLst>
            </p:cNvPr>
            <p:cNvSpPr/>
            <p:nvPr/>
          </p:nvSpPr>
          <p:spPr>
            <a:xfrm>
              <a:off x="6188109" y="1991170"/>
              <a:ext cx="22311" cy="23426"/>
            </a:xfrm>
            <a:custGeom>
              <a:avLst/>
              <a:gdLst/>
              <a:ahLst/>
              <a:cxnLst/>
              <a:rect l="l" t="t" r="r" b="b"/>
              <a:pathLst>
                <a:path w="1860" h="1953" extrusionOk="0">
                  <a:moveTo>
                    <a:pt x="1282" y="0"/>
                  </a:moveTo>
                  <a:cubicBezTo>
                    <a:pt x="839" y="0"/>
                    <a:pt x="33" y="983"/>
                    <a:pt x="33" y="983"/>
                  </a:cubicBezTo>
                  <a:lnTo>
                    <a:pt x="0" y="1024"/>
                  </a:lnTo>
                  <a:cubicBezTo>
                    <a:pt x="451" y="1400"/>
                    <a:pt x="1061" y="1730"/>
                    <a:pt x="1856" y="1953"/>
                  </a:cubicBezTo>
                  <a:lnTo>
                    <a:pt x="1860" y="1945"/>
                  </a:lnTo>
                  <a:cubicBezTo>
                    <a:pt x="1860" y="1945"/>
                    <a:pt x="1794" y="235"/>
                    <a:pt x="1391" y="26"/>
                  </a:cubicBezTo>
                  <a:cubicBezTo>
                    <a:pt x="1358" y="8"/>
                    <a:pt x="1322" y="0"/>
                    <a:pt x="12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 name="Google Shape;2491;p45">
              <a:extLst>
                <a:ext uri="{FF2B5EF4-FFF2-40B4-BE49-F238E27FC236}">
                  <a16:creationId xmlns:a16="http://schemas.microsoft.com/office/drawing/2014/main" id="{E01F9E7B-4A2B-4F6D-A0F1-D261883BA020}"/>
                </a:ext>
              </a:extLst>
            </p:cNvPr>
            <p:cNvSpPr/>
            <p:nvPr/>
          </p:nvSpPr>
          <p:spPr>
            <a:xfrm>
              <a:off x="6210372" y="1996616"/>
              <a:ext cx="24926" cy="21543"/>
            </a:xfrm>
            <a:custGeom>
              <a:avLst/>
              <a:gdLst/>
              <a:ahLst/>
              <a:cxnLst/>
              <a:rect l="l" t="t" r="r" b="b"/>
              <a:pathLst>
                <a:path w="2078" h="1796" extrusionOk="0">
                  <a:moveTo>
                    <a:pt x="1319" y="1"/>
                  </a:moveTo>
                  <a:cubicBezTo>
                    <a:pt x="870" y="1"/>
                    <a:pt x="4" y="1491"/>
                    <a:pt x="4" y="1491"/>
                  </a:cubicBezTo>
                  <a:lnTo>
                    <a:pt x="0" y="1499"/>
                  </a:lnTo>
                  <a:cubicBezTo>
                    <a:pt x="590" y="1666"/>
                    <a:pt x="1279" y="1770"/>
                    <a:pt x="2078" y="1796"/>
                  </a:cubicBezTo>
                  <a:lnTo>
                    <a:pt x="2078" y="1783"/>
                  </a:lnTo>
                  <a:cubicBezTo>
                    <a:pt x="2078" y="1783"/>
                    <a:pt x="1801" y="111"/>
                    <a:pt x="1362" y="6"/>
                  </a:cubicBezTo>
                  <a:cubicBezTo>
                    <a:pt x="1348" y="2"/>
                    <a:pt x="1334" y="1"/>
                    <a:pt x="13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 name="Google Shape;2492;p45">
              <a:extLst>
                <a:ext uri="{FF2B5EF4-FFF2-40B4-BE49-F238E27FC236}">
                  <a16:creationId xmlns:a16="http://schemas.microsoft.com/office/drawing/2014/main" id="{CE5AFC22-030D-47A2-B189-5929FA91A82F}"/>
                </a:ext>
              </a:extLst>
            </p:cNvPr>
            <p:cNvSpPr/>
            <p:nvPr/>
          </p:nvSpPr>
          <p:spPr>
            <a:xfrm>
              <a:off x="6235286" y="1997504"/>
              <a:ext cx="26581" cy="20703"/>
            </a:xfrm>
            <a:custGeom>
              <a:avLst/>
              <a:gdLst/>
              <a:ahLst/>
              <a:cxnLst/>
              <a:rect l="l" t="t" r="r" b="b"/>
              <a:pathLst>
                <a:path w="2216" h="1726" extrusionOk="0">
                  <a:moveTo>
                    <a:pt x="1091" y="0"/>
                  </a:moveTo>
                  <a:cubicBezTo>
                    <a:pt x="1081" y="0"/>
                    <a:pt x="1072" y="1"/>
                    <a:pt x="1062" y="3"/>
                  </a:cubicBezTo>
                  <a:cubicBezTo>
                    <a:pt x="628" y="74"/>
                    <a:pt x="1" y="1709"/>
                    <a:pt x="1" y="1709"/>
                  </a:cubicBezTo>
                  <a:lnTo>
                    <a:pt x="1" y="1722"/>
                  </a:lnTo>
                  <a:cubicBezTo>
                    <a:pt x="113" y="1725"/>
                    <a:pt x="230" y="1725"/>
                    <a:pt x="348" y="1725"/>
                  </a:cubicBezTo>
                  <a:cubicBezTo>
                    <a:pt x="354" y="1725"/>
                    <a:pt x="360" y="1725"/>
                    <a:pt x="366" y="1725"/>
                  </a:cubicBezTo>
                  <a:cubicBezTo>
                    <a:pt x="987" y="1725"/>
                    <a:pt x="1607" y="1667"/>
                    <a:pt x="2216" y="1550"/>
                  </a:cubicBezTo>
                  <a:lnTo>
                    <a:pt x="2212" y="1537"/>
                  </a:lnTo>
                  <a:cubicBezTo>
                    <a:pt x="2212" y="1537"/>
                    <a:pt x="1532" y="0"/>
                    <a:pt x="109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 name="Google Shape;2493;p45">
              <a:extLst>
                <a:ext uri="{FF2B5EF4-FFF2-40B4-BE49-F238E27FC236}">
                  <a16:creationId xmlns:a16="http://schemas.microsoft.com/office/drawing/2014/main" id="{60D9B61F-979E-4CAB-A2B6-566681D7CA29}"/>
                </a:ext>
              </a:extLst>
            </p:cNvPr>
            <p:cNvSpPr/>
            <p:nvPr/>
          </p:nvSpPr>
          <p:spPr>
            <a:xfrm>
              <a:off x="6261819" y="1994145"/>
              <a:ext cx="23618" cy="21963"/>
            </a:xfrm>
            <a:custGeom>
              <a:avLst/>
              <a:gdLst/>
              <a:ahLst/>
              <a:cxnLst/>
              <a:rect l="l" t="t" r="r" b="b"/>
              <a:pathLst>
                <a:path w="1969" h="1831" extrusionOk="0">
                  <a:moveTo>
                    <a:pt x="573" y="1"/>
                  </a:moveTo>
                  <a:cubicBezTo>
                    <a:pt x="562" y="1"/>
                    <a:pt x="553" y="2"/>
                    <a:pt x="543" y="3"/>
                  </a:cubicBezTo>
                  <a:cubicBezTo>
                    <a:pt x="176" y="74"/>
                    <a:pt x="0" y="1817"/>
                    <a:pt x="0" y="1817"/>
                  </a:cubicBezTo>
                  <a:lnTo>
                    <a:pt x="4" y="1830"/>
                  </a:lnTo>
                  <a:cubicBezTo>
                    <a:pt x="731" y="1692"/>
                    <a:pt x="1393" y="1475"/>
                    <a:pt x="1969" y="1208"/>
                  </a:cubicBezTo>
                  <a:cubicBezTo>
                    <a:pt x="1969" y="1208"/>
                    <a:pt x="962" y="1"/>
                    <a:pt x="5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 name="Google Shape;2494;p45">
              <a:extLst>
                <a:ext uri="{FF2B5EF4-FFF2-40B4-BE49-F238E27FC236}">
                  <a16:creationId xmlns:a16="http://schemas.microsoft.com/office/drawing/2014/main" id="{24DA3B8A-BA56-40DB-A676-7E2A1E0318CC}"/>
                </a:ext>
              </a:extLst>
            </p:cNvPr>
            <p:cNvSpPr/>
            <p:nvPr/>
          </p:nvSpPr>
          <p:spPr>
            <a:xfrm>
              <a:off x="6285425" y="1985257"/>
              <a:ext cx="22683" cy="23378"/>
            </a:xfrm>
            <a:custGeom>
              <a:avLst/>
              <a:gdLst/>
              <a:ahLst/>
              <a:cxnLst/>
              <a:rect l="l" t="t" r="r" b="b"/>
              <a:pathLst>
                <a:path w="1891" h="1949" extrusionOk="0">
                  <a:moveTo>
                    <a:pt x="716" y="1"/>
                  </a:moveTo>
                  <a:cubicBezTo>
                    <a:pt x="659" y="1"/>
                    <a:pt x="606" y="10"/>
                    <a:pt x="557" y="30"/>
                  </a:cubicBezTo>
                  <a:cubicBezTo>
                    <a:pt x="106" y="222"/>
                    <a:pt x="1" y="1949"/>
                    <a:pt x="1" y="1949"/>
                  </a:cubicBezTo>
                  <a:cubicBezTo>
                    <a:pt x="786" y="1584"/>
                    <a:pt x="1426" y="1125"/>
                    <a:pt x="1890" y="647"/>
                  </a:cubicBezTo>
                  <a:lnTo>
                    <a:pt x="1865" y="623"/>
                  </a:lnTo>
                  <a:cubicBezTo>
                    <a:pt x="1865" y="623"/>
                    <a:pt x="1186" y="1"/>
                    <a:pt x="7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 name="Google Shape;2495;p45">
              <a:extLst>
                <a:ext uri="{FF2B5EF4-FFF2-40B4-BE49-F238E27FC236}">
                  <a16:creationId xmlns:a16="http://schemas.microsoft.com/office/drawing/2014/main" id="{4F1DA2FD-8CD3-4591-BBEA-799FE0530610}"/>
                </a:ext>
              </a:extLst>
            </p:cNvPr>
            <p:cNvSpPr/>
            <p:nvPr/>
          </p:nvSpPr>
          <p:spPr>
            <a:xfrm>
              <a:off x="6285689" y="1955365"/>
              <a:ext cx="25022" cy="19324"/>
            </a:xfrm>
            <a:custGeom>
              <a:avLst/>
              <a:gdLst/>
              <a:ahLst/>
              <a:cxnLst/>
              <a:rect l="l" t="t" r="r" b="b"/>
              <a:pathLst>
                <a:path w="2086" h="1611" extrusionOk="0">
                  <a:moveTo>
                    <a:pt x="1285" y="0"/>
                  </a:moveTo>
                  <a:cubicBezTo>
                    <a:pt x="897" y="0"/>
                    <a:pt x="473" y="135"/>
                    <a:pt x="0" y="318"/>
                  </a:cubicBezTo>
                  <a:cubicBezTo>
                    <a:pt x="88" y="473"/>
                    <a:pt x="761" y="1585"/>
                    <a:pt x="1320" y="1610"/>
                  </a:cubicBezTo>
                  <a:cubicBezTo>
                    <a:pt x="1326" y="1610"/>
                    <a:pt x="1331" y="1610"/>
                    <a:pt x="1337" y="1610"/>
                  </a:cubicBezTo>
                  <a:cubicBezTo>
                    <a:pt x="1925" y="1610"/>
                    <a:pt x="2078" y="276"/>
                    <a:pt x="2078" y="276"/>
                  </a:cubicBezTo>
                  <a:lnTo>
                    <a:pt x="2086" y="251"/>
                  </a:lnTo>
                  <a:cubicBezTo>
                    <a:pt x="1835" y="73"/>
                    <a:pt x="1569" y="0"/>
                    <a:pt x="128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 name="Google Shape;2496;p45">
              <a:extLst>
                <a:ext uri="{FF2B5EF4-FFF2-40B4-BE49-F238E27FC236}">
                  <a16:creationId xmlns:a16="http://schemas.microsoft.com/office/drawing/2014/main" id="{71A199AE-1BFE-4ADD-AB48-9A773D8377F0}"/>
                </a:ext>
              </a:extLst>
            </p:cNvPr>
            <p:cNvSpPr/>
            <p:nvPr/>
          </p:nvSpPr>
          <p:spPr>
            <a:xfrm>
              <a:off x="6262310" y="1959228"/>
              <a:ext cx="23234" cy="25034"/>
            </a:xfrm>
            <a:custGeom>
              <a:avLst/>
              <a:gdLst/>
              <a:ahLst/>
              <a:cxnLst/>
              <a:rect l="l" t="t" r="r" b="b"/>
              <a:pathLst>
                <a:path w="1937" h="2087" extrusionOk="0">
                  <a:moveTo>
                    <a:pt x="1936" y="0"/>
                  </a:moveTo>
                  <a:cubicBezTo>
                    <a:pt x="1368" y="218"/>
                    <a:pt x="733" y="506"/>
                    <a:pt x="1" y="720"/>
                  </a:cubicBezTo>
                  <a:lnTo>
                    <a:pt x="5" y="736"/>
                  </a:lnTo>
                  <a:cubicBezTo>
                    <a:pt x="5" y="736"/>
                    <a:pt x="704" y="2087"/>
                    <a:pt x="1257" y="2087"/>
                  </a:cubicBezTo>
                  <a:cubicBezTo>
                    <a:pt x="1275" y="2087"/>
                    <a:pt x="1292" y="2086"/>
                    <a:pt x="1309" y="2083"/>
                  </a:cubicBezTo>
                  <a:cubicBezTo>
                    <a:pt x="1920" y="1986"/>
                    <a:pt x="1936" y="213"/>
                    <a:pt x="19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 name="Google Shape;2497;p45">
              <a:extLst>
                <a:ext uri="{FF2B5EF4-FFF2-40B4-BE49-F238E27FC236}">
                  <a16:creationId xmlns:a16="http://schemas.microsoft.com/office/drawing/2014/main" id="{95EB7F45-3225-42BE-9CF6-9B2BA420149F}"/>
                </a:ext>
              </a:extLst>
            </p:cNvPr>
            <p:cNvSpPr/>
            <p:nvPr/>
          </p:nvSpPr>
          <p:spPr>
            <a:xfrm>
              <a:off x="6237601" y="1967840"/>
              <a:ext cx="24782" cy="20020"/>
            </a:xfrm>
            <a:custGeom>
              <a:avLst/>
              <a:gdLst/>
              <a:ahLst/>
              <a:cxnLst/>
              <a:rect l="l" t="t" r="r" b="b"/>
              <a:pathLst>
                <a:path w="2066" h="1669" extrusionOk="0">
                  <a:moveTo>
                    <a:pt x="2061" y="1"/>
                  </a:moveTo>
                  <a:cubicBezTo>
                    <a:pt x="1547" y="148"/>
                    <a:pt x="983" y="261"/>
                    <a:pt x="364" y="281"/>
                  </a:cubicBezTo>
                  <a:cubicBezTo>
                    <a:pt x="239" y="286"/>
                    <a:pt x="117" y="286"/>
                    <a:pt x="1" y="286"/>
                  </a:cubicBezTo>
                  <a:lnTo>
                    <a:pt x="1" y="307"/>
                  </a:lnTo>
                  <a:cubicBezTo>
                    <a:pt x="1" y="307"/>
                    <a:pt x="598" y="1668"/>
                    <a:pt x="1130" y="1668"/>
                  </a:cubicBezTo>
                  <a:cubicBezTo>
                    <a:pt x="1145" y="1668"/>
                    <a:pt x="1160" y="1667"/>
                    <a:pt x="1174" y="1665"/>
                  </a:cubicBezTo>
                  <a:cubicBezTo>
                    <a:pt x="1727" y="1590"/>
                    <a:pt x="2065" y="18"/>
                    <a:pt x="2065" y="18"/>
                  </a:cubicBezTo>
                  <a:lnTo>
                    <a:pt x="20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 name="Google Shape;2498;p45">
              <a:extLst>
                <a:ext uri="{FF2B5EF4-FFF2-40B4-BE49-F238E27FC236}">
                  <a16:creationId xmlns:a16="http://schemas.microsoft.com/office/drawing/2014/main" id="{D61CA4E6-7CBC-475F-9D8B-418D077CC0C6}"/>
                </a:ext>
              </a:extLst>
            </p:cNvPr>
            <p:cNvSpPr/>
            <p:nvPr/>
          </p:nvSpPr>
          <p:spPr>
            <a:xfrm>
              <a:off x="6210972" y="1967900"/>
              <a:ext cx="26629" cy="21183"/>
            </a:xfrm>
            <a:custGeom>
              <a:avLst/>
              <a:gdLst/>
              <a:ahLst/>
              <a:cxnLst/>
              <a:rect l="l" t="t" r="r" b="b"/>
              <a:pathLst>
                <a:path w="2220" h="1766" extrusionOk="0">
                  <a:moveTo>
                    <a:pt x="13" y="0"/>
                  </a:moveTo>
                  <a:lnTo>
                    <a:pt x="0" y="42"/>
                  </a:lnTo>
                  <a:cubicBezTo>
                    <a:pt x="0" y="42"/>
                    <a:pt x="455" y="1766"/>
                    <a:pt x="1119" y="1766"/>
                  </a:cubicBezTo>
                  <a:cubicBezTo>
                    <a:pt x="1130" y="1766"/>
                    <a:pt x="1140" y="1765"/>
                    <a:pt x="1150" y="1764"/>
                  </a:cubicBezTo>
                  <a:cubicBezTo>
                    <a:pt x="1827" y="1715"/>
                    <a:pt x="2220" y="302"/>
                    <a:pt x="2220" y="302"/>
                  </a:cubicBezTo>
                  <a:lnTo>
                    <a:pt x="2220" y="281"/>
                  </a:lnTo>
                  <a:cubicBezTo>
                    <a:pt x="1355" y="276"/>
                    <a:pt x="632" y="14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 name="Google Shape;2499;p45">
              <a:extLst>
                <a:ext uri="{FF2B5EF4-FFF2-40B4-BE49-F238E27FC236}">
                  <a16:creationId xmlns:a16="http://schemas.microsoft.com/office/drawing/2014/main" id="{1E05EAB3-3D38-40FA-99D5-E8712EFC0ABB}"/>
                </a:ext>
              </a:extLst>
            </p:cNvPr>
            <p:cNvSpPr/>
            <p:nvPr/>
          </p:nvSpPr>
          <p:spPr>
            <a:xfrm>
              <a:off x="6187785" y="1963690"/>
              <a:ext cx="23354" cy="21315"/>
            </a:xfrm>
            <a:custGeom>
              <a:avLst/>
              <a:gdLst/>
              <a:ahLst/>
              <a:cxnLst/>
              <a:rect l="l" t="t" r="r" b="b"/>
              <a:pathLst>
                <a:path w="1947" h="1777" extrusionOk="0">
                  <a:moveTo>
                    <a:pt x="160" y="1"/>
                  </a:moveTo>
                  <a:cubicBezTo>
                    <a:pt x="105" y="1"/>
                    <a:pt x="52" y="3"/>
                    <a:pt x="1" y="8"/>
                  </a:cubicBezTo>
                  <a:cubicBezTo>
                    <a:pt x="40" y="138"/>
                    <a:pt x="567" y="1777"/>
                    <a:pt x="1072" y="1777"/>
                  </a:cubicBezTo>
                  <a:cubicBezTo>
                    <a:pt x="1590" y="1777"/>
                    <a:pt x="1933" y="393"/>
                    <a:pt x="1933" y="393"/>
                  </a:cubicBezTo>
                  <a:lnTo>
                    <a:pt x="1946" y="351"/>
                  </a:lnTo>
                  <a:cubicBezTo>
                    <a:pt x="1210" y="183"/>
                    <a:pt x="631" y="1"/>
                    <a:pt x="16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 name="Google Shape;2500;p45">
              <a:extLst>
                <a:ext uri="{FF2B5EF4-FFF2-40B4-BE49-F238E27FC236}">
                  <a16:creationId xmlns:a16="http://schemas.microsoft.com/office/drawing/2014/main" id="{67A4F007-FCE0-41F9-9DFA-C831AFBD7DDE}"/>
                </a:ext>
              </a:extLst>
            </p:cNvPr>
            <p:cNvSpPr/>
            <p:nvPr/>
          </p:nvSpPr>
          <p:spPr>
            <a:xfrm>
              <a:off x="6172852" y="1958376"/>
              <a:ext cx="148594" cy="59627"/>
            </a:xfrm>
            <a:custGeom>
              <a:avLst/>
              <a:gdLst/>
              <a:ahLst/>
              <a:cxnLst/>
              <a:rect l="l" t="t" r="r" b="b"/>
              <a:pathLst>
                <a:path w="12388" h="4971" extrusionOk="0">
                  <a:moveTo>
                    <a:pt x="11493" y="0"/>
                  </a:moveTo>
                  <a:lnTo>
                    <a:pt x="11485" y="25"/>
                  </a:lnTo>
                  <a:cubicBezTo>
                    <a:pt x="11485" y="25"/>
                    <a:pt x="11332" y="1359"/>
                    <a:pt x="10744" y="1359"/>
                  </a:cubicBezTo>
                  <a:cubicBezTo>
                    <a:pt x="10738" y="1359"/>
                    <a:pt x="10733" y="1359"/>
                    <a:pt x="10727" y="1359"/>
                  </a:cubicBezTo>
                  <a:cubicBezTo>
                    <a:pt x="10168" y="1334"/>
                    <a:pt x="9495" y="222"/>
                    <a:pt x="9407" y="67"/>
                  </a:cubicBezTo>
                  <a:cubicBezTo>
                    <a:pt x="9402" y="67"/>
                    <a:pt x="9398" y="68"/>
                    <a:pt x="9394" y="71"/>
                  </a:cubicBezTo>
                  <a:cubicBezTo>
                    <a:pt x="9394" y="284"/>
                    <a:pt x="9378" y="2057"/>
                    <a:pt x="8767" y="2153"/>
                  </a:cubicBezTo>
                  <a:cubicBezTo>
                    <a:pt x="8750" y="2155"/>
                    <a:pt x="8732" y="2157"/>
                    <a:pt x="8714" y="2157"/>
                  </a:cubicBezTo>
                  <a:cubicBezTo>
                    <a:pt x="8162" y="2157"/>
                    <a:pt x="7463" y="807"/>
                    <a:pt x="7463" y="807"/>
                  </a:cubicBezTo>
                  <a:cubicBezTo>
                    <a:pt x="7463" y="807"/>
                    <a:pt x="7125" y="2379"/>
                    <a:pt x="6572" y="2454"/>
                  </a:cubicBezTo>
                  <a:cubicBezTo>
                    <a:pt x="6558" y="2456"/>
                    <a:pt x="6543" y="2457"/>
                    <a:pt x="6528" y="2457"/>
                  </a:cubicBezTo>
                  <a:cubicBezTo>
                    <a:pt x="5996" y="2457"/>
                    <a:pt x="5399" y="1096"/>
                    <a:pt x="5399" y="1096"/>
                  </a:cubicBezTo>
                  <a:cubicBezTo>
                    <a:pt x="5399" y="1096"/>
                    <a:pt x="5005" y="2509"/>
                    <a:pt x="4328" y="2558"/>
                  </a:cubicBezTo>
                  <a:cubicBezTo>
                    <a:pt x="4318" y="2559"/>
                    <a:pt x="4308" y="2560"/>
                    <a:pt x="4297" y="2560"/>
                  </a:cubicBezTo>
                  <a:cubicBezTo>
                    <a:pt x="3633" y="2560"/>
                    <a:pt x="3178" y="836"/>
                    <a:pt x="3178" y="836"/>
                  </a:cubicBezTo>
                  <a:cubicBezTo>
                    <a:pt x="3178" y="836"/>
                    <a:pt x="2835" y="2220"/>
                    <a:pt x="2317" y="2220"/>
                  </a:cubicBezTo>
                  <a:cubicBezTo>
                    <a:pt x="1812" y="2220"/>
                    <a:pt x="1285" y="581"/>
                    <a:pt x="1246" y="451"/>
                  </a:cubicBezTo>
                  <a:cubicBezTo>
                    <a:pt x="891" y="489"/>
                    <a:pt x="599" y="664"/>
                    <a:pt x="356" y="1070"/>
                  </a:cubicBezTo>
                  <a:cubicBezTo>
                    <a:pt x="0" y="1664"/>
                    <a:pt x="172" y="2847"/>
                    <a:pt x="1272" y="3758"/>
                  </a:cubicBezTo>
                  <a:lnTo>
                    <a:pt x="1305" y="3717"/>
                  </a:lnTo>
                  <a:cubicBezTo>
                    <a:pt x="1305" y="3717"/>
                    <a:pt x="2111" y="2734"/>
                    <a:pt x="2554" y="2734"/>
                  </a:cubicBezTo>
                  <a:cubicBezTo>
                    <a:pt x="2594" y="2734"/>
                    <a:pt x="2630" y="2742"/>
                    <a:pt x="2663" y="2760"/>
                  </a:cubicBezTo>
                  <a:cubicBezTo>
                    <a:pt x="3066" y="2968"/>
                    <a:pt x="3132" y="4679"/>
                    <a:pt x="3132" y="4679"/>
                  </a:cubicBezTo>
                  <a:cubicBezTo>
                    <a:pt x="3132" y="4679"/>
                    <a:pt x="3998" y="3189"/>
                    <a:pt x="4447" y="3189"/>
                  </a:cubicBezTo>
                  <a:cubicBezTo>
                    <a:pt x="4462" y="3189"/>
                    <a:pt x="4476" y="3190"/>
                    <a:pt x="4490" y="3194"/>
                  </a:cubicBezTo>
                  <a:cubicBezTo>
                    <a:pt x="4929" y="3299"/>
                    <a:pt x="5206" y="4971"/>
                    <a:pt x="5206" y="4971"/>
                  </a:cubicBezTo>
                  <a:cubicBezTo>
                    <a:pt x="5206" y="4971"/>
                    <a:pt x="5833" y="3336"/>
                    <a:pt x="6267" y="3265"/>
                  </a:cubicBezTo>
                  <a:cubicBezTo>
                    <a:pt x="6277" y="3263"/>
                    <a:pt x="6286" y="3262"/>
                    <a:pt x="6296" y="3262"/>
                  </a:cubicBezTo>
                  <a:cubicBezTo>
                    <a:pt x="6737" y="3262"/>
                    <a:pt x="7417" y="4799"/>
                    <a:pt x="7417" y="4799"/>
                  </a:cubicBezTo>
                  <a:cubicBezTo>
                    <a:pt x="7417" y="4799"/>
                    <a:pt x="7593" y="3056"/>
                    <a:pt x="7960" y="2985"/>
                  </a:cubicBezTo>
                  <a:cubicBezTo>
                    <a:pt x="7970" y="2984"/>
                    <a:pt x="7979" y="2983"/>
                    <a:pt x="7990" y="2983"/>
                  </a:cubicBezTo>
                  <a:cubicBezTo>
                    <a:pt x="8379" y="2983"/>
                    <a:pt x="9386" y="4189"/>
                    <a:pt x="9386" y="4189"/>
                  </a:cubicBezTo>
                  <a:cubicBezTo>
                    <a:pt x="9386" y="4189"/>
                    <a:pt x="9491" y="2463"/>
                    <a:pt x="9942" y="2270"/>
                  </a:cubicBezTo>
                  <a:cubicBezTo>
                    <a:pt x="9991" y="2250"/>
                    <a:pt x="10044" y="2241"/>
                    <a:pt x="10100" y="2241"/>
                  </a:cubicBezTo>
                  <a:cubicBezTo>
                    <a:pt x="10570" y="2241"/>
                    <a:pt x="11250" y="2864"/>
                    <a:pt x="11250" y="2864"/>
                  </a:cubicBezTo>
                  <a:lnTo>
                    <a:pt x="11275" y="2888"/>
                  </a:lnTo>
                  <a:cubicBezTo>
                    <a:pt x="12120" y="2011"/>
                    <a:pt x="12387" y="1058"/>
                    <a:pt x="11932" y="443"/>
                  </a:cubicBezTo>
                  <a:cubicBezTo>
                    <a:pt x="11790" y="251"/>
                    <a:pt x="11643" y="105"/>
                    <a:pt x="1149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 name="Google Shape;2501;p45">
              <a:extLst>
                <a:ext uri="{FF2B5EF4-FFF2-40B4-BE49-F238E27FC236}">
                  <a16:creationId xmlns:a16="http://schemas.microsoft.com/office/drawing/2014/main" id="{597D0473-B544-45E3-BBB5-8E9BAD8A9321}"/>
                </a:ext>
              </a:extLst>
            </p:cNvPr>
            <p:cNvSpPr/>
            <p:nvPr/>
          </p:nvSpPr>
          <p:spPr>
            <a:xfrm>
              <a:off x="6408577" y="2064940"/>
              <a:ext cx="92589" cy="43698"/>
            </a:xfrm>
            <a:custGeom>
              <a:avLst/>
              <a:gdLst/>
              <a:ahLst/>
              <a:cxnLst/>
              <a:rect l="l" t="t" r="r" b="b"/>
              <a:pathLst>
                <a:path w="7719" h="3643" extrusionOk="0">
                  <a:moveTo>
                    <a:pt x="4167" y="2703"/>
                  </a:moveTo>
                  <a:cubicBezTo>
                    <a:pt x="4167" y="2703"/>
                    <a:pt x="4165" y="2704"/>
                    <a:pt x="4158" y="2705"/>
                  </a:cubicBezTo>
                  <a:lnTo>
                    <a:pt x="4158" y="2705"/>
                  </a:lnTo>
                  <a:cubicBezTo>
                    <a:pt x="4163" y="2704"/>
                    <a:pt x="4167" y="2703"/>
                    <a:pt x="4167" y="2703"/>
                  </a:cubicBezTo>
                  <a:close/>
                  <a:moveTo>
                    <a:pt x="4143" y="2709"/>
                  </a:moveTo>
                  <a:lnTo>
                    <a:pt x="4134" y="2711"/>
                  </a:lnTo>
                  <a:lnTo>
                    <a:pt x="4125" y="2713"/>
                  </a:lnTo>
                  <a:lnTo>
                    <a:pt x="4122" y="2713"/>
                  </a:lnTo>
                  <a:cubicBezTo>
                    <a:pt x="4125" y="2713"/>
                    <a:pt x="4134" y="2711"/>
                    <a:pt x="4143" y="2709"/>
                  </a:cubicBezTo>
                  <a:close/>
                  <a:moveTo>
                    <a:pt x="7451" y="0"/>
                  </a:moveTo>
                  <a:cubicBezTo>
                    <a:pt x="7449" y="0"/>
                    <a:pt x="7448" y="1"/>
                    <a:pt x="7446" y="1"/>
                  </a:cubicBezTo>
                  <a:cubicBezTo>
                    <a:pt x="7316" y="2"/>
                    <a:pt x="7211" y="103"/>
                    <a:pt x="7203" y="234"/>
                  </a:cubicBezTo>
                  <a:lnTo>
                    <a:pt x="7201" y="247"/>
                  </a:lnTo>
                  <a:cubicBezTo>
                    <a:pt x="7192" y="400"/>
                    <a:pt x="7174" y="554"/>
                    <a:pt x="7148" y="707"/>
                  </a:cubicBezTo>
                  <a:cubicBezTo>
                    <a:pt x="7127" y="858"/>
                    <a:pt x="7094" y="1007"/>
                    <a:pt x="7051" y="1154"/>
                  </a:cubicBezTo>
                  <a:cubicBezTo>
                    <a:pt x="7014" y="1293"/>
                    <a:pt x="6961" y="1425"/>
                    <a:pt x="6893" y="1552"/>
                  </a:cubicBezTo>
                  <a:cubicBezTo>
                    <a:pt x="6864" y="1608"/>
                    <a:pt x="6829" y="1662"/>
                    <a:pt x="6790" y="1711"/>
                  </a:cubicBezTo>
                  <a:cubicBezTo>
                    <a:pt x="6754" y="1753"/>
                    <a:pt x="6708" y="1807"/>
                    <a:pt x="6683" y="1823"/>
                  </a:cubicBezTo>
                  <a:cubicBezTo>
                    <a:pt x="6671" y="1832"/>
                    <a:pt x="6660" y="1843"/>
                    <a:pt x="6650" y="1854"/>
                  </a:cubicBezTo>
                  <a:lnTo>
                    <a:pt x="6539" y="1910"/>
                  </a:lnTo>
                  <a:cubicBezTo>
                    <a:pt x="6539" y="1910"/>
                    <a:pt x="6539" y="1910"/>
                    <a:pt x="6538" y="1910"/>
                  </a:cubicBezTo>
                  <a:cubicBezTo>
                    <a:pt x="6532" y="1910"/>
                    <a:pt x="6467" y="1933"/>
                    <a:pt x="6436" y="1933"/>
                  </a:cubicBezTo>
                  <a:cubicBezTo>
                    <a:pt x="6433" y="1933"/>
                    <a:pt x="6431" y="1933"/>
                    <a:pt x="6429" y="1933"/>
                  </a:cubicBezTo>
                  <a:cubicBezTo>
                    <a:pt x="6419" y="1933"/>
                    <a:pt x="6410" y="1934"/>
                    <a:pt x="6400" y="1934"/>
                  </a:cubicBezTo>
                  <a:cubicBezTo>
                    <a:pt x="6334" y="1934"/>
                    <a:pt x="6283" y="1915"/>
                    <a:pt x="6219" y="1870"/>
                  </a:cubicBezTo>
                  <a:cubicBezTo>
                    <a:pt x="6146" y="1818"/>
                    <a:pt x="6068" y="1729"/>
                    <a:pt x="6001" y="1621"/>
                  </a:cubicBezTo>
                  <a:cubicBezTo>
                    <a:pt x="5966" y="1566"/>
                    <a:pt x="5935" y="1509"/>
                    <a:pt x="5907" y="1450"/>
                  </a:cubicBezTo>
                  <a:cubicBezTo>
                    <a:pt x="5880" y="1393"/>
                    <a:pt x="5856" y="1335"/>
                    <a:pt x="5837" y="1276"/>
                  </a:cubicBezTo>
                  <a:cubicBezTo>
                    <a:pt x="5782" y="1095"/>
                    <a:pt x="5614" y="972"/>
                    <a:pt x="5427" y="972"/>
                  </a:cubicBezTo>
                  <a:cubicBezTo>
                    <a:pt x="5413" y="972"/>
                    <a:pt x="5400" y="973"/>
                    <a:pt x="5386" y="974"/>
                  </a:cubicBezTo>
                  <a:cubicBezTo>
                    <a:pt x="5184" y="994"/>
                    <a:pt x="5022" y="1153"/>
                    <a:pt x="5001" y="1356"/>
                  </a:cubicBezTo>
                  <a:lnTo>
                    <a:pt x="4996" y="1400"/>
                  </a:lnTo>
                  <a:cubicBezTo>
                    <a:pt x="4988" y="1478"/>
                    <a:pt x="4976" y="1556"/>
                    <a:pt x="4959" y="1633"/>
                  </a:cubicBezTo>
                  <a:cubicBezTo>
                    <a:pt x="4944" y="1715"/>
                    <a:pt x="4924" y="1795"/>
                    <a:pt x="4898" y="1875"/>
                  </a:cubicBezTo>
                  <a:cubicBezTo>
                    <a:pt x="4854" y="2024"/>
                    <a:pt x="4790" y="2167"/>
                    <a:pt x="4709" y="2301"/>
                  </a:cubicBezTo>
                  <a:cubicBezTo>
                    <a:pt x="4672" y="2358"/>
                    <a:pt x="4629" y="2414"/>
                    <a:pt x="4583" y="2465"/>
                  </a:cubicBezTo>
                  <a:cubicBezTo>
                    <a:pt x="4537" y="2510"/>
                    <a:pt x="4494" y="2558"/>
                    <a:pt x="4442" y="2587"/>
                  </a:cubicBezTo>
                  <a:cubicBezTo>
                    <a:pt x="4388" y="2629"/>
                    <a:pt x="4354" y="2634"/>
                    <a:pt x="4322" y="2659"/>
                  </a:cubicBezTo>
                  <a:cubicBezTo>
                    <a:pt x="4287" y="2671"/>
                    <a:pt x="4231" y="2684"/>
                    <a:pt x="4187" y="2697"/>
                  </a:cubicBezTo>
                  <a:lnTo>
                    <a:pt x="4156" y="2705"/>
                  </a:lnTo>
                  <a:lnTo>
                    <a:pt x="4117" y="2705"/>
                  </a:lnTo>
                  <a:cubicBezTo>
                    <a:pt x="4100" y="2708"/>
                    <a:pt x="4084" y="2710"/>
                    <a:pt x="4069" y="2710"/>
                  </a:cubicBezTo>
                  <a:cubicBezTo>
                    <a:pt x="4034" y="2710"/>
                    <a:pt x="4002" y="2704"/>
                    <a:pt x="3969" y="2700"/>
                  </a:cubicBezTo>
                  <a:cubicBezTo>
                    <a:pt x="3923" y="2683"/>
                    <a:pt x="3876" y="2676"/>
                    <a:pt x="3827" y="2642"/>
                  </a:cubicBezTo>
                  <a:cubicBezTo>
                    <a:pt x="3711" y="2575"/>
                    <a:pt x="3611" y="2485"/>
                    <a:pt x="3530" y="2379"/>
                  </a:cubicBezTo>
                  <a:cubicBezTo>
                    <a:pt x="3431" y="2251"/>
                    <a:pt x="3343" y="2114"/>
                    <a:pt x="3272" y="1968"/>
                  </a:cubicBezTo>
                  <a:cubicBezTo>
                    <a:pt x="3234" y="1891"/>
                    <a:pt x="3199" y="1814"/>
                    <a:pt x="3166" y="1734"/>
                  </a:cubicBezTo>
                  <a:cubicBezTo>
                    <a:pt x="3136" y="1658"/>
                    <a:pt x="3102" y="1567"/>
                    <a:pt x="3082" y="1504"/>
                  </a:cubicBezTo>
                  <a:lnTo>
                    <a:pt x="3075" y="1483"/>
                  </a:lnTo>
                  <a:cubicBezTo>
                    <a:pt x="3012" y="1293"/>
                    <a:pt x="2834" y="1170"/>
                    <a:pt x="2641" y="1170"/>
                  </a:cubicBezTo>
                  <a:cubicBezTo>
                    <a:pt x="2604" y="1170"/>
                    <a:pt x="2566" y="1174"/>
                    <a:pt x="2528" y="1184"/>
                  </a:cubicBezTo>
                  <a:cubicBezTo>
                    <a:pt x="2295" y="1244"/>
                    <a:pt x="2148" y="1474"/>
                    <a:pt x="2192" y="1709"/>
                  </a:cubicBezTo>
                  <a:cubicBezTo>
                    <a:pt x="2205" y="1787"/>
                    <a:pt x="2212" y="1864"/>
                    <a:pt x="2215" y="1943"/>
                  </a:cubicBezTo>
                  <a:cubicBezTo>
                    <a:pt x="2217" y="2025"/>
                    <a:pt x="2213" y="2106"/>
                    <a:pt x="2204" y="2187"/>
                  </a:cubicBezTo>
                  <a:cubicBezTo>
                    <a:pt x="2194" y="2261"/>
                    <a:pt x="2178" y="2334"/>
                    <a:pt x="2155" y="2405"/>
                  </a:cubicBezTo>
                  <a:cubicBezTo>
                    <a:pt x="2134" y="2464"/>
                    <a:pt x="2107" y="2521"/>
                    <a:pt x="2073" y="2575"/>
                  </a:cubicBezTo>
                  <a:cubicBezTo>
                    <a:pt x="2041" y="2621"/>
                    <a:pt x="2003" y="2663"/>
                    <a:pt x="1959" y="2698"/>
                  </a:cubicBezTo>
                  <a:cubicBezTo>
                    <a:pt x="1909" y="2729"/>
                    <a:pt x="1856" y="2764"/>
                    <a:pt x="1811" y="2777"/>
                  </a:cubicBezTo>
                  <a:lnTo>
                    <a:pt x="1777" y="2795"/>
                  </a:lnTo>
                  <a:cubicBezTo>
                    <a:pt x="1758" y="2801"/>
                    <a:pt x="1727" y="2805"/>
                    <a:pt x="1702" y="2808"/>
                  </a:cubicBezTo>
                  <a:lnTo>
                    <a:pt x="1547" y="2834"/>
                  </a:lnTo>
                  <a:cubicBezTo>
                    <a:pt x="1547" y="2830"/>
                    <a:pt x="1539" y="2829"/>
                    <a:pt x="1528" y="2829"/>
                  </a:cubicBezTo>
                  <a:cubicBezTo>
                    <a:pt x="1508" y="2829"/>
                    <a:pt x="1478" y="2832"/>
                    <a:pt x="1450" y="2832"/>
                  </a:cubicBezTo>
                  <a:cubicBezTo>
                    <a:pt x="1425" y="2832"/>
                    <a:pt x="1401" y="2829"/>
                    <a:pt x="1388" y="2820"/>
                  </a:cubicBezTo>
                  <a:cubicBezTo>
                    <a:pt x="1326" y="2815"/>
                    <a:pt x="1273" y="2786"/>
                    <a:pt x="1217" y="2758"/>
                  </a:cubicBezTo>
                  <a:cubicBezTo>
                    <a:pt x="1165" y="2718"/>
                    <a:pt x="1106" y="2686"/>
                    <a:pt x="1060" y="2624"/>
                  </a:cubicBezTo>
                  <a:cubicBezTo>
                    <a:pt x="958" y="2515"/>
                    <a:pt x="866" y="2361"/>
                    <a:pt x="794" y="2193"/>
                  </a:cubicBezTo>
                  <a:cubicBezTo>
                    <a:pt x="647" y="1856"/>
                    <a:pt x="568" y="1453"/>
                    <a:pt x="520" y="1068"/>
                  </a:cubicBezTo>
                  <a:lnTo>
                    <a:pt x="517" y="1058"/>
                  </a:lnTo>
                  <a:cubicBezTo>
                    <a:pt x="502" y="935"/>
                    <a:pt x="397" y="842"/>
                    <a:pt x="273" y="842"/>
                  </a:cubicBezTo>
                  <a:cubicBezTo>
                    <a:pt x="270" y="842"/>
                    <a:pt x="267" y="842"/>
                    <a:pt x="264" y="842"/>
                  </a:cubicBezTo>
                  <a:cubicBezTo>
                    <a:pt x="135" y="846"/>
                    <a:pt x="32" y="948"/>
                    <a:pt x="25" y="1076"/>
                  </a:cubicBezTo>
                  <a:cubicBezTo>
                    <a:pt x="1" y="1526"/>
                    <a:pt x="39" y="1963"/>
                    <a:pt x="169" y="2418"/>
                  </a:cubicBezTo>
                  <a:cubicBezTo>
                    <a:pt x="197" y="2531"/>
                    <a:pt x="247" y="2645"/>
                    <a:pt x="293" y="2757"/>
                  </a:cubicBezTo>
                  <a:cubicBezTo>
                    <a:pt x="350" y="2871"/>
                    <a:pt x="407" y="2983"/>
                    <a:pt x="494" y="3088"/>
                  </a:cubicBezTo>
                  <a:cubicBezTo>
                    <a:pt x="566" y="3197"/>
                    <a:pt x="680" y="3293"/>
                    <a:pt x="790" y="3382"/>
                  </a:cubicBezTo>
                  <a:cubicBezTo>
                    <a:pt x="912" y="3465"/>
                    <a:pt x="1042" y="3537"/>
                    <a:pt x="1189" y="3574"/>
                  </a:cubicBezTo>
                  <a:cubicBezTo>
                    <a:pt x="1257" y="3600"/>
                    <a:pt x="1331" y="3614"/>
                    <a:pt x="1403" y="3616"/>
                  </a:cubicBezTo>
                  <a:lnTo>
                    <a:pt x="1512" y="3626"/>
                  </a:lnTo>
                  <a:lnTo>
                    <a:pt x="1565" y="3629"/>
                  </a:lnTo>
                  <a:lnTo>
                    <a:pt x="1592" y="3630"/>
                  </a:lnTo>
                  <a:lnTo>
                    <a:pt x="1606" y="3632"/>
                  </a:lnTo>
                  <a:lnTo>
                    <a:pt x="1612" y="3632"/>
                  </a:lnTo>
                  <a:lnTo>
                    <a:pt x="1649" y="3628"/>
                  </a:lnTo>
                  <a:lnTo>
                    <a:pt x="1806" y="3614"/>
                  </a:lnTo>
                  <a:cubicBezTo>
                    <a:pt x="1834" y="3610"/>
                    <a:pt x="1855" y="3610"/>
                    <a:pt x="1888" y="3604"/>
                  </a:cubicBezTo>
                  <a:lnTo>
                    <a:pt x="2003" y="3577"/>
                  </a:lnTo>
                  <a:cubicBezTo>
                    <a:pt x="2162" y="3543"/>
                    <a:pt x="2295" y="3477"/>
                    <a:pt x="2426" y="3402"/>
                  </a:cubicBezTo>
                  <a:cubicBezTo>
                    <a:pt x="2554" y="3318"/>
                    <a:pt x="2669" y="3215"/>
                    <a:pt x="2765" y="3096"/>
                  </a:cubicBezTo>
                  <a:cubicBezTo>
                    <a:pt x="2788" y="3064"/>
                    <a:pt x="2810" y="3033"/>
                    <a:pt x="2830" y="3000"/>
                  </a:cubicBezTo>
                  <a:lnTo>
                    <a:pt x="2830" y="3000"/>
                  </a:lnTo>
                  <a:cubicBezTo>
                    <a:pt x="2971" y="3174"/>
                    <a:pt x="3148" y="3343"/>
                    <a:pt x="3376" y="3466"/>
                  </a:cubicBezTo>
                  <a:cubicBezTo>
                    <a:pt x="3493" y="3537"/>
                    <a:pt x="3639" y="3582"/>
                    <a:pt x="3779" y="3616"/>
                  </a:cubicBezTo>
                  <a:cubicBezTo>
                    <a:pt x="3872" y="3632"/>
                    <a:pt x="3966" y="3643"/>
                    <a:pt x="4059" y="3643"/>
                  </a:cubicBezTo>
                  <a:cubicBezTo>
                    <a:pt x="4111" y="3643"/>
                    <a:pt x="4163" y="3639"/>
                    <a:pt x="4214" y="3632"/>
                  </a:cubicBezTo>
                  <a:lnTo>
                    <a:pt x="4320" y="3620"/>
                  </a:lnTo>
                  <a:lnTo>
                    <a:pt x="4328" y="3620"/>
                  </a:lnTo>
                  <a:lnTo>
                    <a:pt x="4370" y="3609"/>
                  </a:lnTo>
                  <a:lnTo>
                    <a:pt x="4378" y="3607"/>
                  </a:lnTo>
                  <a:lnTo>
                    <a:pt x="4396" y="3602"/>
                  </a:lnTo>
                  <a:lnTo>
                    <a:pt x="4432" y="3592"/>
                  </a:lnTo>
                  <a:cubicBezTo>
                    <a:pt x="4481" y="3577"/>
                    <a:pt x="4520" y="3569"/>
                    <a:pt x="4578" y="3549"/>
                  </a:cubicBezTo>
                  <a:cubicBezTo>
                    <a:pt x="4724" y="3491"/>
                    <a:pt x="4871" y="3421"/>
                    <a:pt x="4971" y="3342"/>
                  </a:cubicBezTo>
                  <a:cubicBezTo>
                    <a:pt x="5086" y="3270"/>
                    <a:pt x="5178" y="3171"/>
                    <a:pt x="5267" y="3077"/>
                  </a:cubicBezTo>
                  <a:cubicBezTo>
                    <a:pt x="5350" y="2981"/>
                    <a:pt x="5423" y="2878"/>
                    <a:pt x="5487" y="2769"/>
                  </a:cubicBezTo>
                  <a:cubicBezTo>
                    <a:pt x="5547" y="2663"/>
                    <a:pt x="5600" y="2554"/>
                    <a:pt x="5645" y="2441"/>
                  </a:cubicBezTo>
                  <a:lnTo>
                    <a:pt x="5645" y="2441"/>
                  </a:lnTo>
                  <a:cubicBezTo>
                    <a:pt x="5692" y="2479"/>
                    <a:pt x="5742" y="2514"/>
                    <a:pt x="5797" y="2547"/>
                  </a:cubicBezTo>
                  <a:cubicBezTo>
                    <a:pt x="5955" y="2644"/>
                    <a:pt x="6161" y="2704"/>
                    <a:pt x="6361" y="2704"/>
                  </a:cubicBezTo>
                  <a:cubicBezTo>
                    <a:pt x="6421" y="2704"/>
                    <a:pt x="6480" y="2699"/>
                    <a:pt x="6536" y="2687"/>
                  </a:cubicBezTo>
                  <a:cubicBezTo>
                    <a:pt x="6670" y="2664"/>
                    <a:pt x="6751" y="2638"/>
                    <a:pt x="6896" y="2564"/>
                  </a:cubicBezTo>
                  <a:lnTo>
                    <a:pt x="7004" y="2502"/>
                  </a:lnTo>
                  <a:cubicBezTo>
                    <a:pt x="7055" y="2463"/>
                    <a:pt x="7110" y="2418"/>
                    <a:pt x="7160" y="2374"/>
                  </a:cubicBezTo>
                  <a:cubicBezTo>
                    <a:pt x="7244" y="2296"/>
                    <a:pt x="7316" y="2207"/>
                    <a:pt x="7375" y="2109"/>
                  </a:cubicBezTo>
                  <a:cubicBezTo>
                    <a:pt x="7430" y="2022"/>
                    <a:pt x="7475" y="1930"/>
                    <a:pt x="7511" y="1836"/>
                  </a:cubicBezTo>
                  <a:cubicBezTo>
                    <a:pt x="7581" y="1660"/>
                    <a:pt x="7632" y="1477"/>
                    <a:pt x="7660" y="1290"/>
                  </a:cubicBezTo>
                  <a:cubicBezTo>
                    <a:pt x="7690" y="1114"/>
                    <a:pt x="7708" y="936"/>
                    <a:pt x="7714" y="758"/>
                  </a:cubicBezTo>
                  <a:cubicBezTo>
                    <a:pt x="7718" y="580"/>
                    <a:pt x="7712" y="403"/>
                    <a:pt x="7696" y="225"/>
                  </a:cubicBezTo>
                  <a:cubicBezTo>
                    <a:pt x="7684" y="98"/>
                    <a:pt x="7578" y="0"/>
                    <a:pt x="7451"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0" name="Google Shape;2502;p45">
              <a:extLst>
                <a:ext uri="{FF2B5EF4-FFF2-40B4-BE49-F238E27FC236}">
                  <a16:creationId xmlns:a16="http://schemas.microsoft.com/office/drawing/2014/main" id="{96521ED3-62C1-4AA0-BBF3-54F51695AFF1}"/>
                </a:ext>
              </a:extLst>
            </p:cNvPr>
            <p:cNvSpPr/>
            <p:nvPr/>
          </p:nvSpPr>
          <p:spPr>
            <a:xfrm>
              <a:off x="6426318" y="2103480"/>
              <a:ext cx="66320" cy="33670"/>
            </a:xfrm>
            <a:custGeom>
              <a:avLst/>
              <a:gdLst/>
              <a:ahLst/>
              <a:cxnLst/>
              <a:rect l="l" t="t" r="r" b="b"/>
              <a:pathLst>
                <a:path w="5529" h="2807" extrusionOk="0">
                  <a:moveTo>
                    <a:pt x="4084" y="1760"/>
                  </a:moveTo>
                  <a:cubicBezTo>
                    <a:pt x="4085" y="1760"/>
                    <a:pt x="4084" y="1760"/>
                    <a:pt x="4082" y="1760"/>
                  </a:cubicBezTo>
                  <a:lnTo>
                    <a:pt x="4080" y="1760"/>
                  </a:lnTo>
                  <a:cubicBezTo>
                    <a:pt x="4083" y="1760"/>
                    <a:pt x="4084" y="1760"/>
                    <a:pt x="4084" y="1760"/>
                  </a:cubicBezTo>
                  <a:close/>
                  <a:moveTo>
                    <a:pt x="4096" y="1759"/>
                  </a:moveTo>
                  <a:lnTo>
                    <a:pt x="4084" y="1760"/>
                  </a:lnTo>
                  <a:lnTo>
                    <a:pt x="4083" y="1760"/>
                  </a:lnTo>
                  <a:cubicBezTo>
                    <a:pt x="4087" y="1760"/>
                    <a:pt x="4091" y="1759"/>
                    <a:pt x="4096" y="1759"/>
                  </a:cubicBezTo>
                  <a:close/>
                  <a:moveTo>
                    <a:pt x="1654" y="1962"/>
                  </a:moveTo>
                  <a:lnTo>
                    <a:pt x="1654" y="1962"/>
                  </a:lnTo>
                  <a:cubicBezTo>
                    <a:pt x="1655" y="1962"/>
                    <a:pt x="1646" y="1963"/>
                    <a:pt x="1646" y="1963"/>
                  </a:cubicBezTo>
                  <a:cubicBezTo>
                    <a:pt x="1646" y="1963"/>
                    <a:pt x="1646" y="1963"/>
                    <a:pt x="1648" y="1963"/>
                  </a:cubicBezTo>
                  <a:lnTo>
                    <a:pt x="1648" y="1963"/>
                  </a:lnTo>
                  <a:cubicBezTo>
                    <a:pt x="1652" y="1962"/>
                    <a:pt x="1654" y="1962"/>
                    <a:pt x="1654" y="1962"/>
                  </a:cubicBezTo>
                  <a:close/>
                  <a:moveTo>
                    <a:pt x="5272" y="1"/>
                  </a:moveTo>
                  <a:cubicBezTo>
                    <a:pt x="5158" y="1"/>
                    <a:pt x="5057" y="79"/>
                    <a:pt x="5030" y="193"/>
                  </a:cubicBezTo>
                  <a:lnTo>
                    <a:pt x="5028" y="207"/>
                  </a:lnTo>
                  <a:cubicBezTo>
                    <a:pt x="4989" y="375"/>
                    <a:pt x="4940" y="558"/>
                    <a:pt x="4887" y="727"/>
                  </a:cubicBezTo>
                  <a:cubicBezTo>
                    <a:pt x="4835" y="895"/>
                    <a:pt x="4769" y="1057"/>
                    <a:pt x="4692" y="1215"/>
                  </a:cubicBezTo>
                  <a:cubicBezTo>
                    <a:pt x="4616" y="1364"/>
                    <a:pt x="4532" y="1500"/>
                    <a:pt x="4439" y="1599"/>
                  </a:cubicBezTo>
                  <a:cubicBezTo>
                    <a:pt x="4390" y="1641"/>
                    <a:pt x="4346" y="1684"/>
                    <a:pt x="4301" y="1706"/>
                  </a:cubicBezTo>
                  <a:cubicBezTo>
                    <a:pt x="4277" y="1727"/>
                    <a:pt x="4268" y="1720"/>
                    <a:pt x="4262" y="1724"/>
                  </a:cubicBezTo>
                  <a:cubicBezTo>
                    <a:pt x="4259" y="1726"/>
                    <a:pt x="4257" y="1729"/>
                    <a:pt x="4254" y="1734"/>
                  </a:cubicBezTo>
                  <a:cubicBezTo>
                    <a:pt x="4233" y="1739"/>
                    <a:pt x="4212" y="1742"/>
                    <a:pt x="4190" y="1745"/>
                  </a:cubicBezTo>
                  <a:lnTo>
                    <a:pt x="4127" y="1754"/>
                  </a:lnTo>
                  <a:lnTo>
                    <a:pt x="4126" y="1754"/>
                  </a:lnTo>
                  <a:lnTo>
                    <a:pt x="4123" y="1753"/>
                  </a:lnTo>
                  <a:lnTo>
                    <a:pt x="4113" y="1751"/>
                  </a:lnTo>
                  <a:cubicBezTo>
                    <a:pt x="4091" y="1746"/>
                    <a:pt x="4067" y="1745"/>
                    <a:pt x="4044" y="1744"/>
                  </a:cubicBezTo>
                  <a:cubicBezTo>
                    <a:pt x="4002" y="1726"/>
                    <a:pt x="3958" y="1718"/>
                    <a:pt x="3917" y="1689"/>
                  </a:cubicBezTo>
                  <a:cubicBezTo>
                    <a:pt x="3868" y="1661"/>
                    <a:pt x="3825" y="1625"/>
                    <a:pt x="3788" y="1584"/>
                  </a:cubicBezTo>
                  <a:cubicBezTo>
                    <a:pt x="3743" y="1543"/>
                    <a:pt x="3702" y="1483"/>
                    <a:pt x="3660" y="1425"/>
                  </a:cubicBezTo>
                  <a:cubicBezTo>
                    <a:pt x="3574" y="1294"/>
                    <a:pt x="3500" y="1154"/>
                    <a:pt x="3441" y="1009"/>
                  </a:cubicBezTo>
                  <a:cubicBezTo>
                    <a:pt x="3411" y="933"/>
                    <a:pt x="3382" y="854"/>
                    <a:pt x="3356" y="773"/>
                  </a:cubicBezTo>
                  <a:cubicBezTo>
                    <a:pt x="3331" y="698"/>
                    <a:pt x="3305" y="605"/>
                    <a:pt x="3292" y="544"/>
                  </a:cubicBezTo>
                  <a:cubicBezTo>
                    <a:pt x="3246" y="326"/>
                    <a:pt x="3055" y="173"/>
                    <a:pt x="2835" y="173"/>
                  </a:cubicBezTo>
                  <a:cubicBezTo>
                    <a:pt x="2830" y="173"/>
                    <a:pt x="2825" y="173"/>
                    <a:pt x="2820" y="174"/>
                  </a:cubicBezTo>
                  <a:cubicBezTo>
                    <a:pt x="2594" y="182"/>
                    <a:pt x="2406" y="351"/>
                    <a:pt x="2374" y="575"/>
                  </a:cubicBezTo>
                  <a:lnTo>
                    <a:pt x="2369" y="604"/>
                  </a:lnTo>
                  <a:lnTo>
                    <a:pt x="2336" y="841"/>
                  </a:lnTo>
                  <a:cubicBezTo>
                    <a:pt x="2321" y="924"/>
                    <a:pt x="2303" y="1005"/>
                    <a:pt x="2284" y="1086"/>
                  </a:cubicBezTo>
                  <a:cubicBezTo>
                    <a:pt x="2246" y="1240"/>
                    <a:pt x="2193" y="1389"/>
                    <a:pt x="2125" y="1531"/>
                  </a:cubicBezTo>
                  <a:cubicBezTo>
                    <a:pt x="2095" y="1600"/>
                    <a:pt x="2058" y="1655"/>
                    <a:pt x="2024" y="1714"/>
                  </a:cubicBezTo>
                  <a:cubicBezTo>
                    <a:pt x="1985" y="1763"/>
                    <a:pt x="1948" y="1812"/>
                    <a:pt x="1909" y="1844"/>
                  </a:cubicBezTo>
                  <a:cubicBezTo>
                    <a:pt x="1891" y="1868"/>
                    <a:pt x="1869" y="1875"/>
                    <a:pt x="1850" y="1889"/>
                  </a:cubicBezTo>
                  <a:cubicBezTo>
                    <a:pt x="1838" y="1901"/>
                    <a:pt x="1823" y="1910"/>
                    <a:pt x="1807" y="1916"/>
                  </a:cubicBezTo>
                  <a:cubicBezTo>
                    <a:pt x="1786" y="1918"/>
                    <a:pt x="1820" y="1936"/>
                    <a:pt x="1757" y="1941"/>
                  </a:cubicBezTo>
                  <a:lnTo>
                    <a:pt x="1626" y="1962"/>
                  </a:lnTo>
                  <a:lnTo>
                    <a:pt x="1626" y="1962"/>
                  </a:lnTo>
                  <a:lnTo>
                    <a:pt x="1615" y="1961"/>
                  </a:lnTo>
                  <a:lnTo>
                    <a:pt x="1574" y="1961"/>
                  </a:lnTo>
                  <a:cubicBezTo>
                    <a:pt x="1569" y="1962"/>
                    <a:pt x="1565" y="1962"/>
                    <a:pt x="1560" y="1962"/>
                  </a:cubicBezTo>
                  <a:cubicBezTo>
                    <a:pt x="1536" y="1962"/>
                    <a:pt x="1515" y="1956"/>
                    <a:pt x="1493" y="1951"/>
                  </a:cubicBezTo>
                  <a:cubicBezTo>
                    <a:pt x="1438" y="1946"/>
                    <a:pt x="1387" y="1915"/>
                    <a:pt x="1331" y="1893"/>
                  </a:cubicBezTo>
                  <a:cubicBezTo>
                    <a:pt x="1270" y="1862"/>
                    <a:pt x="1215" y="1824"/>
                    <a:pt x="1164" y="1780"/>
                  </a:cubicBezTo>
                  <a:cubicBezTo>
                    <a:pt x="1106" y="1731"/>
                    <a:pt x="1053" y="1676"/>
                    <a:pt x="1005" y="1618"/>
                  </a:cubicBezTo>
                  <a:cubicBezTo>
                    <a:pt x="790" y="1384"/>
                    <a:pt x="631" y="1048"/>
                    <a:pt x="499" y="729"/>
                  </a:cubicBezTo>
                  <a:lnTo>
                    <a:pt x="491" y="710"/>
                  </a:lnTo>
                  <a:cubicBezTo>
                    <a:pt x="452" y="615"/>
                    <a:pt x="360" y="558"/>
                    <a:pt x="263" y="558"/>
                  </a:cubicBezTo>
                  <a:cubicBezTo>
                    <a:pt x="242" y="558"/>
                    <a:pt x="220" y="561"/>
                    <a:pt x="198" y="566"/>
                  </a:cubicBezTo>
                  <a:cubicBezTo>
                    <a:pt x="78" y="598"/>
                    <a:pt x="1" y="714"/>
                    <a:pt x="16" y="837"/>
                  </a:cubicBezTo>
                  <a:cubicBezTo>
                    <a:pt x="68" y="1260"/>
                    <a:pt x="207" y="1667"/>
                    <a:pt x="422" y="2034"/>
                  </a:cubicBezTo>
                  <a:cubicBezTo>
                    <a:pt x="484" y="2132"/>
                    <a:pt x="553" y="2224"/>
                    <a:pt x="630" y="2309"/>
                  </a:cubicBezTo>
                  <a:cubicBezTo>
                    <a:pt x="713" y="2403"/>
                    <a:pt x="805" y="2485"/>
                    <a:pt x="906" y="2559"/>
                  </a:cubicBezTo>
                  <a:cubicBezTo>
                    <a:pt x="1015" y="2629"/>
                    <a:pt x="1131" y="2697"/>
                    <a:pt x="1263" y="2734"/>
                  </a:cubicBezTo>
                  <a:cubicBezTo>
                    <a:pt x="1327" y="2756"/>
                    <a:pt x="1392" y="2778"/>
                    <a:pt x="1461" y="2784"/>
                  </a:cubicBezTo>
                  <a:lnTo>
                    <a:pt x="1561" y="2797"/>
                  </a:lnTo>
                  <a:lnTo>
                    <a:pt x="1612" y="2803"/>
                  </a:lnTo>
                  <a:lnTo>
                    <a:pt x="1638" y="2806"/>
                  </a:lnTo>
                  <a:lnTo>
                    <a:pt x="1649" y="2806"/>
                  </a:lnTo>
                  <a:lnTo>
                    <a:pt x="1696" y="2804"/>
                  </a:lnTo>
                  <a:lnTo>
                    <a:pt x="1705" y="2804"/>
                  </a:lnTo>
                  <a:lnTo>
                    <a:pt x="1849" y="2795"/>
                  </a:lnTo>
                  <a:cubicBezTo>
                    <a:pt x="1850" y="2796"/>
                    <a:pt x="1852" y="2796"/>
                    <a:pt x="1854" y="2796"/>
                  </a:cubicBezTo>
                  <a:cubicBezTo>
                    <a:pt x="1892" y="2796"/>
                    <a:pt x="2004" y="2765"/>
                    <a:pt x="2071" y="2745"/>
                  </a:cubicBezTo>
                  <a:cubicBezTo>
                    <a:pt x="2147" y="2724"/>
                    <a:pt x="2219" y="2692"/>
                    <a:pt x="2287" y="2651"/>
                  </a:cubicBezTo>
                  <a:cubicBezTo>
                    <a:pt x="2349" y="2616"/>
                    <a:pt x="2414" y="2581"/>
                    <a:pt x="2464" y="2535"/>
                  </a:cubicBezTo>
                  <a:cubicBezTo>
                    <a:pt x="2576" y="2450"/>
                    <a:pt x="2663" y="2354"/>
                    <a:pt x="2746" y="2255"/>
                  </a:cubicBezTo>
                  <a:cubicBezTo>
                    <a:pt x="2813" y="2162"/>
                    <a:pt x="2880" y="2065"/>
                    <a:pt x="2932" y="1969"/>
                  </a:cubicBezTo>
                  <a:lnTo>
                    <a:pt x="2932" y="1969"/>
                  </a:lnTo>
                  <a:cubicBezTo>
                    <a:pt x="3004" y="2060"/>
                    <a:pt x="3078" y="2150"/>
                    <a:pt x="3175" y="2233"/>
                  </a:cubicBezTo>
                  <a:cubicBezTo>
                    <a:pt x="3273" y="2326"/>
                    <a:pt x="3386" y="2405"/>
                    <a:pt x="3508" y="2465"/>
                  </a:cubicBezTo>
                  <a:cubicBezTo>
                    <a:pt x="3634" y="2533"/>
                    <a:pt x="3777" y="2572"/>
                    <a:pt x="3924" y="2594"/>
                  </a:cubicBezTo>
                  <a:cubicBezTo>
                    <a:pt x="3978" y="2597"/>
                    <a:pt x="4033" y="2598"/>
                    <a:pt x="4087" y="2598"/>
                  </a:cubicBezTo>
                  <a:cubicBezTo>
                    <a:pt x="4106" y="2598"/>
                    <a:pt x="4124" y="2598"/>
                    <a:pt x="4142" y="2598"/>
                  </a:cubicBezTo>
                  <a:lnTo>
                    <a:pt x="4169" y="2597"/>
                  </a:lnTo>
                  <a:lnTo>
                    <a:pt x="4189" y="2597"/>
                  </a:lnTo>
                  <a:lnTo>
                    <a:pt x="4243" y="2590"/>
                  </a:lnTo>
                  <a:lnTo>
                    <a:pt x="4279" y="2580"/>
                  </a:lnTo>
                  <a:lnTo>
                    <a:pt x="4349" y="2564"/>
                  </a:lnTo>
                  <a:cubicBezTo>
                    <a:pt x="4375" y="2558"/>
                    <a:pt x="4390" y="2556"/>
                    <a:pt x="4425" y="2545"/>
                  </a:cubicBezTo>
                  <a:lnTo>
                    <a:pt x="4548" y="2495"/>
                  </a:lnTo>
                  <a:cubicBezTo>
                    <a:pt x="4629" y="2459"/>
                    <a:pt x="4712" y="2417"/>
                    <a:pt x="4758" y="2374"/>
                  </a:cubicBezTo>
                  <a:cubicBezTo>
                    <a:pt x="4878" y="2291"/>
                    <a:pt x="4963" y="2192"/>
                    <a:pt x="5043" y="2091"/>
                  </a:cubicBezTo>
                  <a:cubicBezTo>
                    <a:pt x="5176" y="1902"/>
                    <a:pt x="5279" y="1694"/>
                    <a:pt x="5350" y="1474"/>
                  </a:cubicBezTo>
                  <a:cubicBezTo>
                    <a:pt x="5469" y="1056"/>
                    <a:pt x="5528" y="662"/>
                    <a:pt x="5520" y="243"/>
                  </a:cubicBezTo>
                  <a:cubicBezTo>
                    <a:pt x="5518" y="118"/>
                    <a:pt x="5422" y="15"/>
                    <a:pt x="5298" y="2"/>
                  </a:cubicBezTo>
                  <a:cubicBezTo>
                    <a:pt x="5289" y="1"/>
                    <a:pt x="5280" y="1"/>
                    <a:pt x="5272"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 name="Google Shape;2503;p45">
              <a:extLst>
                <a:ext uri="{FF2B5EF4-FFF2-40B4-BE49-F238E27FC236}">
                  <a16:creationId xmlns:a16="http://schemas.microsoft.com/office/drawing/2014/main" id="{56C9C38A-CEB0-4346-A826-D5C3BFE42997}"/>
                </a:ext>
              </a:extLst>
            </p:cNvPr>
            <p:cNvSpPr/>
            <p:nvPr/>
          </p:nvSpPr>
          <p:spPr>
            <a:xfrm>
              <a:off x="6290643" y="2270018"/>
              <a:ext cx="48244" cy="49203"/>
            </a:xfrm>
            <a:custGeom>
              <a:avLst/>
              <a:gdLst/>
              <a:ahLst/>
              <a:cxnLst/>
              <a:rect l="l" t="t" r="r" b="b"/>
              <a:pathLst>
                <a:path w="4022" h="4102" extrusionOk="0">
                  <a:moveTo>
                    <a:pt x="1554" y="3164"/>
                  </a:moveTo>
                  <a:lnTo>
                    <a:pt x="1556" y="3165"/>
                  </a:lnTo>
                  <a:lnTo>
                    <a:pt x="1555" y="3165"/>
                  </a:lnTo>
                  <a:lnTo>
                    <a:pt x="1554" y="3164"/>
                  </a:lnTo>
                  <a:close/>
                  <a:moveTo>
                    <a:pt x="416" y="1"/>
                  </a:moveTo>
                  <a:cubicBezTo>
                    <a:pt x="307" y="1"/>
                    <a:pt x="207" y="73"/>
                    <a:pt x="175" y="181"/>
                  </a:cubicBezTo>
                  <a:cubicBezTo>
                    <a:pt x="175" y="181"/>
                    <a:pt x="142" y="299"/>
                    <a:pt x="105" y="504"/>
                  </a:cubicBezTo>
                  <a:cubicBezTo>
                    <a:pt x="75" y="710"/>
                    <a:pt x="24" y="1004"/>
                    <a:pt x="13" y="1366"/>
                  </a:cubicBezTo>
                  <a:cubicBezTo>
                    <a:pt x="0" y="1727"/>
                    <a:pt x="10" y="2156"/>
                    <a:pt x="122" y="2630"/>
                  </a:cubicBezTo>
                  <a:cubicBezTo>
                    <a:pt x="151" y="2748"/>
                    <a:pt x="180" y="2869"/>
                    <a:pt x="232" y="2993"/>
                  </a:cubicBezTo>
                  <a:cubicBezTo>
                    <a:pt x="271" y="3117"/>
                    <a:pt x="335" y="3243"/>
                    <a:pt x="413" y="3367"/>
                  </a:cubicBezTo>
                  <a:cubicBezTo>
                    <a:pt x="474" y="3493"/>
                    <a:pt x="598" y="3612"/>
                    <a:pt x="699" y="3730"/>
                  </a:cubicBezTo>
                  <a:cubicBezTo>
                    <a:pt x="834" y="3826"/>
                    <a:pt x="960" y="3954"/>
                    <a:pt x="1130" y="3997"/>
                  </a:cubicBezTo>
                  <a:lnTo>
                    <a:pt x="1254" y="4040"/>
                  </a:lnTo>
                  <a:lnTo>
                    <a:pt x="1316" y="4059"/>
                  </a:lnTo>
                  <a:lnTo>
                    <a:pt x="1346" y="4068"/>
                  </a:lnTo>
                  <a:lnTo>
                    <a:pt x="1362" y="4073"/>
                  </a:lnTo>
                  <a:lnTo>
                    <a:pt x="1370" y="4076"/>
                  </a:lnTo>
                  <a:lnTo>
                    <a:pt x="1374" y="4077"/>
                  </a:lnTo>
                  <a:lnTo>
                    <a:pt x="1432" y="4085"/>
                  </a:lnTo>
                  <a:lnTo>
                    <a:pt x="1603" y="4096"/>
                  </a:lnTo>
                  <a:lnTo>
                    <a:pt x="1691" y="4102"/>
                  </a:lnTo>
                  <a:lnTo>
                    <a:pt x="1830" y="4087"/>
                  </a:lnTo>
                  <a:cubicBezTo>
                    <a:pt x="1921" y="4078"/>
                    <a:pt x="2013" y="4061"/>
                    <a:pt x="2102" y="4039"/>
                  </a:cubicBezTo>
                  <a:cubicBezTo>
                    <a:pt x="2397" y="3938"/>
                    <a:pt x="2647" y="3781"/>
                    <a:pt x="2830" y="3605"/>
                  </a:cubicBezTo>
                  <a:cubicBezTo>
                    <a:pt x="3210" y="3254"/>
                    <a:pt x="3431" y="2873"/>
                    <a:pt x="3594" y="2545"/>
                  </a:cubicBezTo>
                  <a:cubicBezTo>
                    <a:pt x="3758" y="2214"/>
                    <a:pt x="3848" y="1927"/>
                    <a:pt x="3914" y="1728"/>
                  </a:cubicBezTo>
                  <a:cubicBezTo>
                    <a:pt x="3974" y="1527"/>
                    <a:pt x="3998" y="1403"/>
                    <a:pt x="3998" y="1403"/>
                  </a:cubicBezTo>
                  <a:cubicBezTo>
                    <a:pt x="4021" y="1283"/>
                    <a:pt x="3954" y="1164"/>
                    <a:pt x="3839" y="1121"/>
                  </a:cubicBezTo>
                  <a:cubicBezTo>
                    <a:pt x="3811" y="1111"/>
                    <a:pt x="3782" y="1106"/>
                    <a:pt x="3753" y="1106"/>
                  </a:cubicBezTo>
                  <a:cubicBezTo>
                    <a:pt x="3666" y="1106"/>
                    <a:pt x="3582" y="1152"/>
                    <a:pt x="3536" y="1231"/>
                  </a:cubicBezTo>
                  <a:lnTo>
                    <a:pt x="3532" y="1240"/>
                  </a:lnTo>
                  <a:lnTo>
                    <a:pt x="3381" y="1500"/>
                  </a:lnTo>
                  <a:cubicBezTo>
                    <a:pt x="3289" y="1668"/>
                    <a:pt x="3139" y="1902"/>
                    <a:pt x="2954" y="2167"/>
                  </a:cubicBezTo>
                  <a:cubicBezTo>
                    <a:pt x="2767" y="2427"/>
                    <a:pt x="2534" y="2723"/>
                    <a:pt x="2260" y="2935"/>
                  </a:cubicBezTo>
                  <a:cubicBezTo>
                    <a:pt x="2127" y="3051"/>
                    <a:pt x="1979" y="3108"/>
                    <a:pt x="1848" y="3155"/>
                  </a:cubicBezTo>
                  <a:cubicBezTo>
                    <a:pt x="1822" y="3160"/>
                    <a:pt x="1807" y="3157"/>
                    <a:pt x="1787" y="3165"/>
                  </a:cubicBezTo>
                  <a:cubicBezTo>
                    <a:pt x="1776" y="3168"/>
                    <a:pt x="1766" y="3173"/>
                    <a:pt x="1757" y="3179"/>
                  </a:cubicBezTo>
                  <a:lnTo>
                    <a:pt x="1674" y="3172"/>
                  </a:lnTo>
                  <a:lnTo>
                    <a:pt x="1548" y="3160"/>
                  </a:lnTo>
                  <a:lnTo>
                    <a:pt x="1548" y="3160"/>
                  </a:lnTo>
                  <a:lnTo>
                    <a:pt x="1548" y="3160"/>
                  </a:lnTo>
                  <a:lnTo>
                    <a:pt x="1538" y="3155"/>
                  </a:lnTo>
                  <a:lnTo>
                    <a:pt x="1518" y="3147"/>
                  </a:lnTo>
                  <a:lnTo>
                    <a:pt x="1479" y="3131"/>
                  </a:lnTo>
                  <a:cubicBezTo>
                    <a:pt x="1421" y="3127"/>
                    <a:pt x="1385" y="3067"/>
                    <a:pt x="1330" y="3045"/>
                  </a:cubicBezTo>
                  <a:cubicBezTo>
                    <a:pt x="1288" y="2985"/>
                    <a:pt x="1230" y="2956"/>
                    <a:pt x="1194" y="2876"/>
                  </a:cubicBezTo>
                  <a:cubicBezTo>
                    <a:pt x="1146" y="2805"/>
                    <a:pt x="1106" y="2730"/>
                    <a:pt x="1075" y="2651"/>
                  </a:cubicBezTo>
                  <a:cubicBezTo>
                    <a:pt x="1034" y="2575"/>
                    <a:pt x="1008" y="2484"/>
                    <a:pt x="978" y="2395"/>
                  </a:cubicBezTo>
                  <a:cubicBezTo>
                    <a:pt x="866" y="2038"/>
                    <a:pt x="808" y="1662"/>
                    <a:pt x="766" y="1338"/>
                  </a:cubicBezTo>
                  <a:cubicBezTo>
                    <a:pt x="729" y="1011"/>
                    <a:pt x="695" y="733"/>
                    <a:pt x="687" y="538"/>
                  </a:cubicBezTo>
                  <a:cubicBezTo>
                    <a:pt x="673" y="344"/>
                    <a:pt x="666" y="233"/>
                    <a:pt x="666" y="233"/>
                  </a:cubicBezTo>
                  <a:lnTo>
                    <a:pt x="666" y="232"/>
                  </a:lnTo>
                  <a:cubicBezTo>
                    <a:pt x="657" y="111"/>
                    <a:pt x="562" y="15"/>
                    <a:pt x="441" y="2"/>
                  </a:cubicBezTo>
                  <a:cubicBezTo>
                    <a:pt x="433" y="1"/>
                    <a:pt x="425" y="1"/>
                    <a:pt x="416"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 name="Google Shape;2504;p45">
              <a:extLst>
                <a:ext uri="{FF2B5EF4-FFF2-40B4-BE49-F238E27FC236}">
                  <a16:creationId xmlns:a16="http://schemas.microsoft.com/office/drawing/2014/main" id="{274AFCEC-D6F0-4AF5-A536-D1FE8761F3EC}"/>
                </a:ext>
              </a:extLst>
            </p:cNvPr>
            <p:cNvSpPr/>
            <p:nvPr/>
          </p:nvSpPr>
          <p:spPr>
            <a:xfrm>
              <a:off x="6197513" y="2400920"/>
              <a:ext cx="73697" cy="45437"/>
            </a:xfrm>
            <a:custGeom>
              <a:avLst/>
              <a:gdLst/>
              <a:ahLst/>
              <a:cxnLst/>
              <a:rect l="l" t="t" r="r" b="b"/>
              <a:pathLst>
                <a:path w="6144" h="3788" extrusionOk="0">
                  <a:moveTo>
                    <a:pt x="516" y="1"/>
                  </a:moveTo>
                  <a:cubicBezTo>
                    <a:pt x="413" y="1"/>
                    <a:pt x="318" y="66"/>
                    <a:pt x="283" y="169"/>
                  </a:cubicBezTo>
                  <a:cubicBezTo>
                    <a:pt x="190" y="439"/>
                    <a:pt x="120" y="717"/>
                    <a:pt x="74" y="998"/>
                  </a:cubicBezTo>
                  <a:cubicBezTo>
                    <a:pt x="24" y="1287"/>
                    <a:pt x="0" y="1580"/>
                    <a:pt x="3" y="1874"/>
                  </a:cubicBezTo>
                  <a:cubicBezTo>
                    <a:pt x="12" y="2025"/>
                    <a:pt x="25" y="2178"/>
                    <a:pt x="60" y="2335"/>
                  </a:cubicBezTo>
                  <a:cubicBezTo>
                    <a:pt x="93" y="2491"/>
                    <a:pt x="138" y="2654"/>
                    <a:pt x="220" y="2811"/>
                  </a:cubicBezTo>
                  <a:cubicBezTo>
                    <a:pt x="291" y="2969"/>
                    <a:pt x="411" y="3121"/>
                    <a:pt x="547" y="3255"/>
                  </a:cubicBezTo>
                  <a:cubicBezTo>
                    <a:pt x="623" y="3314"/>
                    <a:pt x="701" y="3372"/>
                    <a:pt x="781" y="3427"/>
                  </a:cubicBezTo>
                  <a:cubicBezTo>
                    <a:pt x="866" y="3469"/>
                    <a:pt x="955" y="3504"/>
                    <a:pt x="1044" y="3540"/>
                  </a:cubicBezTo>
                  <a:lnTo>
                    <a:pt x="1110" y="3565"/>
                  </a:lnTo>
                  <a:lnTo>
                    <a:pt x="1212" y="3585"/>
                  </a:lnTo>
                  <a:lnTo>
                    <a:pt x="1313" y="3601"/>
                  </a:lnTo>
                  <a:lnTo>
                    <a:pt x="1413" y="3619"/>
                  </a:lnTo>
                  <a:cubicBezTo>
                    <a:pt x="1420" y="3619"/>
                    <a:pt x="1427" y="3619"/>
                    <a:pt x="1434" y="3619"/>
                  </a:cubicBezTo>
                  <a:cubicBezTo>
                    <a:pt x="1482" y="3619"/>
                    <a:pt x="1534" y="3616"/>
                    <a:pt x="1585" y="3612"/>
                  </a:cubicBezTo>
                  <a:cubicBezTo>
                    <a:pt x="1831" y="3601"/>
                    <a:pt x="2006" y="3523"/>
                    <a:pt x="2176" y="3431"/>
                  </a:cubicBezTo>
                  <a:cubicBezTo>
                    <a:pt x="2345" y="3335"/>
                    <a:pt x="2476" y="3213"/>
                    <a:pt x="2599" y="3089"/>
                  </a:cubicBezTo>
                  <a:cubicBezTo>
                    <a:pt x="2707" y="2960"/>
                    <a:pt x="2810" y="2829"/>
                    <a:pt x="2890" y="2694"/>
                  </a:cubicBezTo>
                  <a:cubicBezTo>
                    <a:pt x="2903" y="2671"/>
                    <a:pt x="2916" y="2648"/>
                    <a:pt x="2929" y="2626"/>
                  </a:cubicBezTo>
                  <a:lnTo>
                    <a:pt x="2929" y="2626"/>
                  </a:lnTo>
                  <a:cubicBezTo>
                    <a:pt x="2938" y="2647"/>
                    <a:pt x="2947" y="2668"/>
                    <a:pt x="2957" y="2689"/>
                  </a:cubicBezTo>
                  <a:cubicBezTo>
                    <a:pt x="3022" y="2838"/>
                    <a:pt x="3099" y="2981"/>
                    <a:pt x="3189" y="3117"/>
                  </a:cubicBezTo>
                  <a:cubicBezTo>
                    <a:pt x="3241" y="3187"/>
                    <a:pt x="3291" y="3257"/>
                    <a:pt x="3347" y="3324"/>
                  </a:cubicBezTo>
                  <a:lnTo>
                    <a:pt x="3551" y="3520"/>
                  </a:lnTo>
                  <a:cubicBezTo>
                    <a:pt x="3634" y="3576"/>
                    <a:pt x="3720" y="3630"/>
                    <a:pt x="3808" y="3679"/>
                  </a:cubicBezTo>
                  <a:cubicBezTo>
                    <a:pt x="3906" y="3717"/>
                    <a:pt x="4005" y="3748"/>
                    <a:pt x="4108" y="3774"/>
                  </a:cubicBezTo>
                  <a:cubicBezTo>
                    <a:pt x="4197" y="3783"/>
                    <a:pt x="4286" y="3787"/>
                    <a:pt x="4376" y="3787"/>
                  </a:cubicBezTo>
                  <a:cubicBezTo>
                    <a:pt x="4388" y="3787"/>
                    <a:pt x="4401" y="3787"/>
                    <a:pt x="4413" y="3787"/>
                  </a:cubicBezTo>
                  <a:lnTo>
                    <a:pt x="4456" y="3787"/>
                  </a:lnTo>
                  <a:lnTo>
                    <a:pt x="4500" y="3781"/>
                  </a:lnTo>
                  <a:lnTo>
                    <a:pt x="4507" y="3780"/>
                  </a:lnTo>
                  <a:lnTo>
                    <a:pt x="4519" y="3776"/>
                  </a:lnTo>
                  <a:lnTo>
                    <a:pt x="4568" y="3766"/>
                  </a:lnTo>
                  <a:lnTo>
                    <a:pt x="4668" y="3744"/>
                  </a:lnTo>
                  <a:cubicBezTo>
                    <a:pt x="4777" y="3734"/>
                    <a:pt x="4996" y="3645"/>
                    <a:pt x="5166" y="3566"/>
                  </a:cubicBezTo>
                  <a:cubicBezTo>
                    <a:pt x="5315" y="3464"/>
                    <a:pt x="5465" y="3366"/>
                    <a:pt x="5575" y="3230"/>
                  </a:cubicBezTo>
                  <a:cubicBezTo>
                    <a:pt x="5702" y="3105"/>
                    <a:pt x="5781" y="2955"/>
                    <a:pt x="5862" y="2813"/>
                  </a:cubicBezTo>
                  <a:cubicBezTo>
                    <a:pt x="5934" y="2665"/>
                    <a:pt x="5994" y="2519"/>
                    <a:pt x="6031" y="2368"/>
                  </a:cubicBezTo>
                  <a:cubicBezTo>
                    <a:pt x="6101" y="2077"/>
                    <a:pt x="6137" y="1780"/>
                    <a:pt x="6140" y="1482"/>
                  </a:cubicBezTo>
                  <a:cubicBezTo>
                    <a:pt x="6143" y="1191"/>
                    <a:pt x="6117" y="901"/>
                    <a:pt x="6062" y="617"/>
                  </a:cubicBezTo>
                  <a:cubicBezTo>
                    <a:pt x="6039" y="499"/>
                    <a:pt x="5936" y="416"/>
                    <a:pt x="5819" y="416"/>
                  </a:cubicBezTo>
                  <a:cubicBezTo>
                    <a:pt x="5811" y="416"/>
                    <a:pt x="5803" y="417"/>
                    <a:pt x="5794" y="417"/>
                  </a:cubicBezTo>
                  <a:cubicBezTo>
                    <a:pt x="5666" y="430"/>
                    <a:pt x="5569" y="539"/>
                    <a:pt x="5572" y="667"/>
                  </a:cubicBezTo>
                  <a:lnTo>
                    <a:pt x="5572" y="684"/>
                  </a:lnTo>
                  <a:cubicBezTo>
                    <a:pt x="5575" y="937"/>
                    <a:pt x="5562" y="1191"/>
                    <a:pt x="5532" y="1443"/>
                  </a:cubicBezTo>
                  <a:cubicBezTo>
                    <a:pt x="5502" y="1686"/>
                    <a:pt x="5443" y="1925"/>
                    <a:pt x="5358" y="2154"/>
                  </a:cubicBezTo>
                  <a:cubicBezTo>
                    <a:pt x="5317" y="2261"/>
                    <a:pt x="5269" y="2362"/>
                    <a:pt x="5213" y="2459"/>
                  </a:cubicBezTo>
                  <a:cubicBezTo>
                    <a:pt x="5152" y="2545"/>
                    <a:pt x="5097" y="2638"/>
                    <a:pt x="5020" y="2696"/>
                  </a:cubicBezTo>
                  <a:cubicBezTo>
                    <a:pt x="4955" y="2772"/>
                    <a:pt x="4868" y="2809"/>
                    <a:pt x="4793" y="2859"/>
                  </a:cubicBezTo>
                  <a:cubicBezTo>
                    <a:pt x="4709" y="2874"/>
                    <a:pt x="4686" y="2917"/>
                    <a:pt x="4520" y="2929"/>
                  </a:cubicBezTo>
                  <a:lnTo>
                    <a:pt x="4419" y="2943"/>
                  </a:lnTo>
                  <a:lnTo>
                    <a:pt x="4368" y="2950"/>
                  </a:lnTo>
                  <a:lnTo>
                    <a:pt x="4357" y="2953"/>
                  </a:lnTo>
                  <a:lnTo>
                    <a:pt x="4348" y="2953"/>
                  </a:lnTo>
                  <a:cubicBezTo>
                    <a:pt x="4387" y="2948"/>
                    <a:pt x="4394" y="2947"/>
                    <a:pt x="4393" y="2947"/>
                  </a:cubicBezTo>
                  <a:cubicBezTo>
                    <a:pt x="4392" y="2947"/>
                    <a:pt x="4386" y="2947"/>
                    <a:pt x="4385" y="2947"/>
                  </a:cubicBezTo>
                  <a:cubicBezTo>
                    <a:pt x="4385" y="2947"/>
                    <a:pt x="4386" y="2947"/>
                    <a:pt x="4389" y="2947"/>
                  </a:cubicBezTo>
                  <a:lnTo>
                    <a:pt x="4387" y="2947"/>
                  </a:lnTo>
                  <a:lnTo>
                    <a:pt x="4374" y="2945"/>
                  </a:lnTo>
                  <a:cubicBezTo>
                    <a:pt x="4341" y="2939"/>
                    <a:pt x="4308" y="2934"/>
                    <a:pt x="4274" y="2933"/>
                  </a:cubicBezTo>
                  <a:cubicBezTo>
                    <a:pt x="4248" y="2916"/>
                    <a:pt x="4218" y="2904"/>
                    <a:pt x="4189" y="2897"/>
                  </a:cubicBezTo>
                  <a:cubicBezTo>
                    <a:pt x="4161" y="2875"/>
                    <a:pt x="4133" y="2855"/>
                    <a:pt x="4103" y="2838"/>
                  </a:cubicBezTo>
                  <a:cubicBezTo>
                    <a:pt x="4076" y="2806"/>
                    <a:pt x="4047" y="2775"/>
                    <a:pt x="4017" y="2747"/>
                  </a:cubicBezTo>
                  <a:lnTo>
                    <a:pt x="3934" y="2629"/>
                  </a:lnTo>
                  <a:cubicBezTo>
                    <a:pt x="3879" y="2535"/>
                    <a:pt x="3831" y="2437"/>
                    <a:pt x="3792" y="2335"/>
                  </a:cubicBezTo>
                  <a:cubicBezTo>
                    <a:pt x="3747" y="2232"/>
                    <a:pt x="3714" y="2116"/>
                    <a:pt x="3680" y="1999"/>
                  </a:cubicBezTo>
                  <a:cubicBezTo>
                    <a:pt x="3646" y="1883"/>
                    <a:pt x="3618" y="1763"/>
                    <a:pt x="3594" y="1641"/>
                  </a:cubicBezTo>
                  <a:cubicBezTo>
                    <a:pt x="3570" y="1519"/>
                    <a:pt x="3549" y="1395"/>
                    <a:pt x="3532" y="1270"/>
                  </a:cubicBezTo>
                  <a:cubicBezTo>
                    <a:pt x="3517" y="1147"/>
                    <a:pt x="3502" y="1014"/>
                    <a:pt x="3495" y="904"/>
                  </a:cubicBezTo>
                  <a:cubicBezTo>
                    <a:pt x="3484" y="667"/>
                    <a:pt x="3295" y="478"/>
                    <a:pt x="3059" y="462"/>
                  </a:cubicBezTo>
                  <a:cubicBezTo>
                    <a:pt x="3049" y="462"/>
                    <a:pt x="3038" y="461"/>
                    <a:pt x="3028" y="461"/>
                  </a:cubicBezTo>
                  <a:cubicBezTo>
                    <a:pt x="2805" y="461"/>
                    <a:pt x="2611" y="622"/>
                    <a:pt x="2569" y="843"/>
                  </a:cubicBezTo>
                  <a:lnTo>
                    <a:pt x="2568" y="854"/>
                  </a:lnTo>
                  <a:cubicBezTo>
                    <a:pt x="2549" y="960"/>
                    <a:pt x="2518" y="1092"/>
                    <a:pt x="2490" y="1210"/>
                  </a:cubicBezTo>
                  <a:cubicBezTo>
                    <a:pt x="2459" y="1332"/>
                    <a:pt x="2423" y="1451"/>
                    <a:pt x="2386" y="1570"/>
                  </a:cubicBezTo>
                  <a:cubicBezTo>
                    <a:pt x="2313" y="1797"/>
                    <a:pt x="2218" y="2016"/>
                    <a:pt x="2100" y="2224"/>
                  </a:cubicBezTo>
                  <a:cubicBezTo>
                    <a:pt x="2046" y="2326"/>
                    <a:pt x="1983" y="2409"/>
                    <a:pt x="1921" y="2493"/>
                  </a:cubicBezTo>
                  <a:cubicBezTo>
                    <a:pt x="1854" y="2562"/>
                    <a:pt x="1789" y="2630"/>
                    <a:pt x="1722" y="2670"/>
                  </a:cubicBezTo>
                  <a:cubicBezTo>
                    <a:pt x="1659" y="2712"/>
                    <a:pt x="1575" y="2742"/>
                    <a:pt x="1550" y="2745"/>
                  </a:cubicBezTo>
                  <a:cubicBezTo>
                    <a:pt x="1561" y="2757"/>
                    <a:pt x="1541" y="2761"/>
                    <a:pt x="1508" y="2761"/>
                  </a:cubicBezTo>
                  <a:cubicBezTo>
                    <a:pt x="1429" y="2761"/>
                    <a:pt x="1277" y="2737"/>
                    <a:pt x="1286" y="2737"/>
                  </a:cubicBezTo>
                  <a:cubicBezTo>
                    <a:pt x="1287" y="2737"/>
                    <a:pt x="1288" y="2737"/>
                    <a:pt x="1290" y="2738"/>
                  </a:cubicBezTo>
                  <a:cubicBezTo>
                    <a:pt x="1251" y="2723"/>
                    <a:pt x="1211" y="2714"/>
                    <a:pt x="1172" y="2702"/>
                  </a:cubicBezTo>
                  <a:cubicBezTo>
                    <a:pt x="1140" y="2680"/>
                    <a:pt x="1108" y="2659"/>
                    <a:pt x="1074" y="2642"/>
                  </a:cubicBezTo>
                  <a:cubicBezTo>
                    <a:pt x="1014" y="2588"/>
                    <a:pt x="952" y="2533"/>
                    <a:pt x="906" y="2446"/>
                  </a:cubicBezTo>
                  <a:cubicBezTo>
                    <a:pt x="853" y="2368"/>
                    <a:pt x="816" y="2265"/>
                    <a:pt x="785" y="2160"/>
                  </a:cubicBezTo>
                  <a:cubicBezTo>
                    <a:pt x="751" y="2054"/>
                    <a:pt x="732" y="1937"/>
                    <a:pt x="715" y="1818"/>
                  </a:cubicBezTo>
                  <a:cubicBezTo>
                    <a:pt x="644" y="1338"/>
                    <a:pt x="685" y="804"/>
                    <a:pt x="759" y="296"/>
                  </a:cubicBezTo>
                  <a:lnTo>
                    <a:pt x="762" y="285"/>
                  </a:lnTo>
                  <a:cubicBezTo>
                    <a:pt x="781" y="157"/>
                    <a:pt x="700" y="38"/>
                    <a:pt x="575" y="8"/>
                  </a:cubicBezTo>
                  <a:cubicBezTo>
                    <a:pt x="556" y="3"/>
                    <a:pt x="536" y="1"/>
                    <a:pt x="516"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 name="Google Shape;2505;p45">
              <a:extLst>
                <a:ext uri="{FF2B5EF4-FFF2-40B4-BE49-F238E27FC236}">
                  <a16:creationId xmlns:a16="http://schemas.microsoft.com/office/drawing/2014/main" id="{872D7A62-D484-44FF-8994-1EEC985CD09C}"/>
                </a:ext>
              </a:extLst>
            </p:cNvPr>
            <p:cNvSpPr/>
            <p:nvPr/>
          </p:nvSpPr>
          <p:spPr>
            <a:xfrm>
              <a:off x="6177086" y="2435093"/>
              <a:ext cx="110570" cy="46936"/>
            </a:xfrm>
            <a:custGeom>
              <a:avLst/>
              <a:gdLst/>
              <a:ahLst/>
              <a:cxnLst/>
              <a:rect l="l" t="t" r="r" b="b"/>
              <a:pathLst>
                <a:path w="9218" h="3913" extrusionOk="0">
                  <a:moveTo>
                    <a:pt x="4447" y="2980"/>
                  </a:moveTo>
                  <a:cubicBezTo>
                    <a:pt x="4448" y="2980"/>
                    <a:pt x="4450" y="2980"/>
                    <a:pt x="4453" y="2980"/>
                  </a:cubicBezTo>
                  <a:lnTo>
                    <a:pt x="4453" y="2980"/>
                  </a:lnTo>
                  <a:cubicBezTo>
                    <a:pt x="4455" y="2980"/>
                    <a:pt x="4455" y="2980"/>
                    <a:pt x="4454" y="2980"/>
                  </a:cubicBezTo>
                  <a:cubicBezTo>
                    <a:pt x="4451" y="2980"/>
                    <a:pt x="4444" y="2980"/>
                    <a:pt x="4447" y="2980"/>
                  </a:cubicBezTo>
                  <a:close/>
                  <a:moveTo>
                    <a:pt x="4489" y="2981"/>
                  </a:moveTo>
                  <a:cubicBezTo>
                    <a:pt x="4491" y="2981"/>
                    <a:pt x="4493" y="2981"/>
                    <a:pt x="4494" y="2981"/>
                  </a:cubicBezTo>
                  <a:lnTo>
                    <a:pt x="4490" y="2981"/>
                  </a:lnTo>
                  <a:lnTo>
                    <a:pt x="4489" y="2981"/>
                  </a:lnTo>
                  <a:close/>
                  <a:moveTo>
                    <a:pt x="8844" y="0"/>
                  </a:moveTo>
                  <a:cubicBezTo>
                    <a:pt x="8835" y="0"/>
                    <a:pt x="8825" y="1"/>
                    <a:pt x="8815" y="2"/>
                  </a:cubicBezTo>
                  <a:cubicBezTo>
                    <a:pt x="8684" y="19"/>
                    <a:pt x="8588" y="133"/>
                    <a:pt x="8597" y="265"/>
                  </a:cubicBezTo>
                  <a:lnTo>
                    <a:pt x="8597" y="274"/>
                  </a:lnTo>
                  <a:cubicBezTo>
                    <a:pt x="8614" y="514"/>
                    <a:pt x="8612" y="771"/>
                    <a:pt x="8605" y="1017"/>
                  </a:cubicBezTo>
                  <a:cubicBezTo>
                    <a:pt x="8599" y="1261"/>
                    <a:pt x="8575" y="1505"/>
                    <a:pt x="8535" y="1746"/>
                  </a:cubicBezTo>
                  <a:cubicBezTo>
                    <a:pt x="8512" y="1863"/>
                    <a:pt x="8491" y="1980"/>
                    <a:pt x="8455" y="2088"/>
                  </a:cubicBezTo>
                  <a:cubicBezTo>
                    <a:pt x="8429" y="2203"/>
                    <a:pt x="8380" y="2299"/>
                    <a:pt x="8342" y="2400"/>
                  </a:cubicBezTo>
                  <a:cubicBezTo>
                    <a:pt x="8287" y="2485"/>
                    <a:pt x="8247" y="2585"/>
                    <a:pt x="8185" y="2643"/>
                  </a:cubicBezTo>
                  <a:cubicBezTo>
                    <a:pt x="8135" y="2719"/>
                    <a:pt x="8057" y="2756"/>
                    <a:pt x="8008" y="2791"/>
                  </a:cubicBezTo>
                  <a:cubicBezTo>
                    <a:pt x="7985" y="2795"/>
                    <a:pt x="7963" y="2806"/>
                    <a:pt x="7946" y="2824"/>
                  </a:cubicBezTo>
                  <a:cubicBezTo>
                    <a:pt x="7897" y="2833"/>
                    <a:pt x="7821" y="2837"/>
                    <a:pt x="7761" y="2845"/>
                  </a:cubicBezTo>
                  <a:cubicBezTo>
                    <a:pt x="7752" y="2847"/>
                    <a:pt x="7743" y="2848"/>
                    <a:pt x="7735" y="2848"/>
                  </a:cubicBezTo>
                  <a:cubicBezTo>
                    <a:pt x="7696" y="2848"/>
                    <a:pt x="7667" y="2829"/>
                    <a:pt x="7612" y="2807"/>
                  </a:cubicBezTo>
                  <a:cubicBezTo>
                    <a:pt x="7548" y="2771"/>
                    <a:pt x="7477" y="2711"/>
                    <a:pt x="7405" y="2642"/>
                  </a:cubicBezTo>
                  <a:cubicBezTo>
                    <a:pt x="7332" y="2562"/>
                    <a:pt x="7262" y="2478"/>
                    <a:pt x="7198" y="2391"/>
                  </a:cubicBezTo>
                  <a:cubicBezTo>
                    <a:pt x="7063" y="2197"/>
                    <a:pt x="6942" y="1993"/>
                    <a:pt x="6837" y="1782"/>
                  </a:cubicBezTo>
                  <a:cubicBezTo>
                    <a:pt x="6726" y="1567"/>
                    <a:pt x="6624" y="1349"/>
                    <a:pt x="6535" y="1125"/>
                  </a:cubicBezTo>
                  <a:cubicBezTo>
                    <a:pt x="6468" y="954"/>
                    <a:pt x="6303" y="846"/>
                    <a:pt x="6125" y="846"/>
                  </a:cubicBezTo>
                  <a:cubicBezTo>
                    <a:pt x="6101" y="846"/>
                    <a:pt x="6077" y="848"/>
                    <a:pt x="6054" y="852"/>
                  </a:cubicBezTo>
                  <a:cubicBezTo>
                    <a:pt x="5849" y="885"/>
                    <a:pt x="5695" y="1056"/>
                    <a:pt x="5685" y="1263"/>
                  </a:cubicBezTo>
                  <a:lnTo>
                    <a:pt x="5685" y="1273"/>
                  </a:lnTo>
                  <a:cubicBezTo>
                    <a:pt x="5680" y="1363"/>
                    <a:pt x="5665" y="1487"/>
                    <a:pt x="5648" y="1595"/>
                  </a:cubicBezTo>
                  <a:cubicBezTo>
                    <a:pt x="5629" y="1706"/>
                    <a:pt x="5605" y="1815"/>
                    <a:pt x="5578" y="1922"/>
                  </a:cubicBezTo>
                  <a:cubicBezTo>
                    <a:pt x="5528" y="2127"/>
                    <a:pt x="5450" y="2323"/>
                    <a:pt x="5345" y="2507"/>
                  </a:cubicBezTo>
                  <a:cubicBezTo>
                    <a:pt x="5299" y="2596"/>
                    <a:pt x="5240" y="2665"/>
                    <a:pt x="5182" y="2732"/>
                  </a:cubicBezTo>
                  <a:lnTo>
                    <a:pt x="5092" y="2820"/>
                  </a:lnTo>
                  <a:cubicBezTo>
                    <a:pt x="5058" y="2842"/>
                    <a:pt x="5026" y="2863"/>
                    <a:pt x="4994" y="2885"/>
                  </a:cubicBezTo>
                  <a:cubicBezTo>
                    <a:pt x="4929" y="2915"/>
                    <a:pt x="4847" y="2960"/>
                    <a:pt x="4796" y="2960"/>
                  </a:cubicBezTo>
                  <a:cubicBezTo>
                    <a:pt x="4762" y="2962"/>
                    <a:pt x="4765" y="2980"/>
                    <a:pt x="4707" y="2980"/>
                  </a:cubicBezTo>
                  <a:cubicBezTo>
                    <a:pt x="4702" y="2980"/>
                    <a:pt x="4697" y="2980"/>
                    <a:pt x="4691" y="2980"/>
                  </a:cubicBezTo>
                  <a:lnTo>
                    <a:pt x="4486" y="2980"/>
                  </a:lnTo>
                  <a:lnTo>
                    <a:pt x="4481" y="2979"/>
                  </a:lnTo>
                  <a:lnTo>
                    <a:pt x="4465" y="2975"/>
                  </a:lnTo>
                  <a:lnTo>
                    <a:pt x="4399" y="2962"/>
                  </a:lnTo>
                  <a:cubicBezTo>
                    <a:pt x="4355" y="2952"/>
                    <a:pt x="4305" y="2953"/>
                    <a:pt x="4267" y="2935"/>
                  </a:cubicBezTo>
                  <a:cubicBezTo>
                    <a:pt x="4188" y="2908"/>
                    <a:pt x="4108" y="2883"/>
                    <a:pt x="4040" y="2836"/>
                  </a:cubicBezTo>
                  <a:cubicBezTo>
                    <a:pt x="3968" y="2798"/>
                    <a:pt x="3908" y="2740"/>
                    <a:pt x="3848" y="2680"/>
                  </a:cubicBezTo>
                  <a:cubicBezTo>
                    <a:pt x="3788" y="2618"/>
                    <a:pt x="3740" y="2540"/>
                    <a:pt x="3690" y="2462"/>
                  </a:cubicBezTo>
                  <a:cubicBezTo>
                    <a:pt x="3599" y="2295"/>
                    <a:pt x="3533" y="2096"/>
                    <a:pt x="3490" y="1884"/>
                  </a:cubicBezTo>
                  <a:cubicBezTo>
                    <a:pt x="3449" y="1674"/>
                    <a:pt x="3430" y="1461"/>
                    <a:pt x="3434" y="1247"/>
                  </a:cubicBezTo>
                  <a:lnTo>
                    <a:pt x="3434" y="1236"/>
                  </a:lnTo>
                  <a:cubicBezTo>
                    <a:pt x="3443" y="1010"/>
                    <a:pt x="3282" y="814"/>
                    <a:pt x="3059" y="778"/>
                  </a:cubicBezTo>
                  <a:cubicBezTo>
                    <a:pt x="3036" y="774"/>
                    <a:pt x="3012" y="773"/>
                    <a:pt x="2989" y="773"/>
                  </a:cubicBezTo>
                  <a:cubicBezTo>
                    <a:pt x="2793" y="773"/>
                    <a:pt x="2616" y="902"/>
                    <a:pt x="2561" y="1097"/>
                  </a:cubicBezTo>
                  <a:cubicBezTo>
                    <a:pt x="2493" y="1333"/>
                    <a:pt x="2411" y="1566"/>
                    <a:pt x="2317" y="1795"/>
                  </a:cubicBezTo>
                  <a:cubicBezTo>
                    <a:pt x="2226" y="2018"/>
                    <a:pt x="2120" y="2233"/>
                    <a:pt x="1998" y="2442"/>
                  </a:cubicBezTo>
                  <a:cubicBezTo>
                    <a:pt x="1939" y="2539"/>
                    <a:pt x="1877" y="2637"/>
                    <a:pt x="1810" y="2708"/>
                  </a:cubicBezTo>
                  <a:cubicBezTo>
                    <a:pt x="1782" y="2746"/>
                    <a:pt x="1748" y="2780"/>
                    <a:pt x="1712" y="2810"/>
                  </a:cubicBezTo>
                  <a:cubicBezTo>
                    <a:pt x="1686" y="2838"/>
                    <a:pt x="1655" y="2862"/>
                    <a:pt x="1619" y="2878"/>
                  </a:cubicBezTo>
                  <a:cubicBezTo>
                    <a:pt x="1609" y="2885"/>
                    <a:pt x="1589" y="2901"/>
                    <a:pt x="1584" y="2903"/>
                  </a:cubicBezTo>
                  <a:lnTo>
                    <a:pt x="1584" y="2903"/>
                  </a:lnTo>
                  <a:cubicBezTo>
                    <a:pt x="1584" y="2902"/>
                    <a:pt x="1583" y="2902"/>
                    <a:pt x="1583" y="2902"/>
                  </a:cubicBezTo>
                  <a:cubicBezTo>
                    <a:pt x="1583" y="2902"/>
                    <a:pt x="1583" y="2902"/>
                    <a:pt x="1583" y="2903"/>
                  </a:cubicBezTo>
                  <a:cubicBezTo>
                    <a:pt x="1583" y="2903"/>
                    <a:pt x="1583" y="2903"/>
                    <a:pt x="1583" y="2903"/>
                  </a:cubicBezTo>
                  <a:cubicBezTo>
                    <a:pt x="1583" y="2903"/>
                    <a:pt x="1584" y="2903"/>
                    <a:pt x="1584" y="2903"/>
                  </a:cubicBezTo>
                  <a:lnTo>
                    <a:pt x="1584" y="2903"/>
                  </a:lnTo>
                  <a:cubicBezTo>
                    <a:pt x="1584" y="2904"/>
                    <a:pt x="1585" y="2906"/>
                    <a:pt x="1585" y="2908"/>
                  </a:cubicBezTo>
                  <a:cubicBezTo>
                    <a:pt x="1600" y="2919"/>
                    <a:pt x="1585" y="2922"/>
                    <a:pt x="1559" y="2922"/>
                  </a:cubicBezTo>
                  <a:cubicBezTo>
                    <a:pt x="1528" y="2922"/>
                    <a:pt x="1481" y="2917"/>
                    <a:pt x="1451" y="2917"/>
                  </a:cubicBezTo>
                  <a:cubicBezTo>
                    <a:pt x="1450" y="2917"/>
                    <a:pt x="1448" y="2917"/>
                    <a:pt x="1446" y="2917"/>
                  </a:cubicBezTo>
                  <a:lnTo>
                    <a:pt x="1446" y="2917"/>
                  </a:lnTo>
                  <a:lnTo>
                    <a:pt x="1428" y="2911"/>
                  </a:lnTo>
                  <a:lnTo>
                    <a:pt x="1362" y="2891"/>
                  </a:lnTo>
                  <a:cubicBezTo>
                    <a:pt x="1317" y="2878"/>
                    <a:pt x="1268" y="2871"/>
                    <a:pt x="1235" y="2843"/>
                  </a:cubicBezTo>
                  <a:cubicBezTo>
                    <a:pt x="919" y="2698"/>
                    <a:pt x="734" y="2270"/>
                    <a:pt x="671" y="1795"/>
                  </a:cubicBezTo>
                  <a:cubicBezTo>
                    <a:pt x="608" y="1318"/>
                    <a:pt x="643" y="795"/>
                    <a:pt x="721" y="300"/>
                  </a:cubicBezTo>
                  <a:lnTo>
                    <a:pt x="724" y="288"/>
                  </a:lnTo>
                  <a:cubicBezTo>
                    <a:pt x="744" y="161"/>
                    <a:pt x="661" y="38"/>
                    <a:pt x="533" y="9"/>
                  </a:cubicBezTo>
                  <a:cubicBezTo>
                    <a:pt x="515" y="5"/>
                    <a:pt x="497" y="3"/>
                    <a:pt x="480" y="3"/>
                  </a:cubicBezTo>
                  <a:cubicBezTo>
                    <a:pt x="372" y="3"/>
                    <a:pt x="274" y="74"/>
                    <a:pt x="242" y="182"/>
                  </a:cubicBezTo>
                  <a:cubicBezTo>
                    <a:pt x="85" y="721"/>
                    <a:pt x="1" y="1267"/>
                    <a:pt x="23" y="1850"/>
                  </a:cubicBezTo>
                  <a:cubicBezTo>
                    <a:pt x="25" y="1994"/>
                    <a:pt x="48" y="2144"/>
                    <a:pt x="72" y="2291"/>
                  </a:cubicBezTo>
                  <a:cubicBezTo>
                    <a:pt x="104" y="2441"/>
                    <a:pt x="137" y="2592"/>
                    <a:pt x="206" y="2741"/>
                  </a:cubicBezTo>
                  <a:cubicBezTo>
                    <a:pt x="260" y="2890"/>
                    <a:pt x="359" y="3037"/>
                    <a:pt x="464" y="3171"/>
                  </a:cubicBezTo>
                  <a:lnTo>
                    <a:pt x="647" y="3360"/>
                  </a:lnTo>
                  <a:cubicBezTo>
                    <a:pt x="717" y="3413"/>
                    <a:pt x="792" y="3460"/>
                    <a:pt x="867" y="3509"/>
                  </a:cubicBezTo>
                  <a:cubicBezTo>
                    <a:pt x="940" y="3562"/>
                    <a:pt x="1022" y="3588"/>
                    <a:pt x="1104" y="3618"/>
                  </a:cubicBezTo>
                  <a:lnTo>
                    <a:pt x="1225" y="3662"/>
                  </a:lnTo>
                  <a:lnTo>
                    <a:pt x="1288" y="3682"/>
                  </a:lnTo>
                  <a:lnTo>
                    <a:pt x="1302" y="3688"/>
                  </a:lnTo>
                  <a:lnTo>
                    <a:pt x="1375" y="3697"/>
                  </a:lnTo>
                  <a:lnTo>
                    <a:pt x="1399" y="3699"/>
                  </a:lnTo>
                  <a:cubicBezTo>
                    <a:pt x="1452" y="3700"/>
                    <a:pt x="1476" y="3710"/>
                    <a:pt x="1530" y="3710"/>
                  </a:cubicBezTo>
                  <a:cubicBezTo>
                    <a:pt x="1560" y="3710"/>
                    <a:pt x="1598" y="3707"/>
                    <a:pt x="1655" y="3698"/>
                  </a:cubicBezTo>
                  <a:cubicBezTo>
                    <a:pt x="1721" y="3689"/>
                    <a:pt x="1786" y="3675"/>
                    <a:pt x="1850" y="3657"/>
                  </a:cubicBezTo>
                  <a:cubicBezTo>
                    <a:pt x="1910" y="3638"/>
                    <a:pt x="1944" y="3615"/>
                    <a:pt x="1992" y="3593"/>
                  </a:cubicBezTo>
                  <a:cubicBezTo>
                    <a:pt x="2077" y="3554"/>
                    <a:pt x="2157" y="3503"/>
                    <a:pt x="2229" y="3441"/>
                  </a:cubicBezTo>
                  <a:cubicBezTo>
                    <a:pt x="2297" y="3391"/>
                    <a:pt x="2360" y="3333"/>
                    <a:pt x="2417" y="3269"/>
                  </a:cubicBezTo>
                  <a:cubicBezTo>
                    <a:pt x="2536" y="3150"/>
                    <a:pt x="2625" y="3026"/>
                    <a:pt x="2711" y="2902"/>
                  </a:cubicBezTo>
                  <a:cubicBezTo>
                    <a:pt x="2747" y="2851"/>
                    <a:pt x="2780" y="2799"/>
                    <a:pt x="2812" y="2747"/>
                  </a:cubicBezTo>
                  <a:lnTo>
                    <a:pt x="2812" y="2747"/>
                  </a:lnTo>
                  <a:cubicBezTo>
                    <a:pt x="2834" y="2798"/>
                    <a:pt x="2858" y="2848"/>
                    <a:pt x="2884" y="2898"/>
                  </a:cubicBezTo>
                  <a:cubicBezTo>
                    <a:pt x="2965" y="3037"/>
                    <a:pt x="3049" y="3172"/>
                    <a:pt x="3162" y="3296"/>
                  </a:cubicBezTo>
                  <a:cubicBezTo>
                    <a:pt x="3271" y="3418"/>
                    <a:pt x="3400" y="3536"/>
                    <a:pt x="3544" y="3622"/>
                  </a:cubicBezTo>
                  <a:cubicBezTo>
                    <a:pt x="3689" y="3719"/>
                    <a:pt x="3844" y="3780"/>
                    <a:pt x="4003" y="3833"/>
                  </a:cubicBezTo>
                  <a:cubicBezTo>
                    <a:pt x="4081" y="3865"/>
                    <a:pt x="4162" y="3867"/>
                    <a:pt x="4241" y="3884"/>
                  </a:cubicBezTo>
                  <a:lnTo>
                    <a:pt x="4361" y="3903"/>
                  </a:lnTo>
                  <a:lnTo>
                    <a:pt x="4390" y="3906"/>
                  </a:lnTo>
                  <a:lnTo>
                    <a:pt x="4404" y="3909"/>
                  </a:lnTo>
                  <a:lnTo>
                    <a:pt x="4413" y="3910"/>
                  </a:lnTo>
                  <a:lnTo>
                    <a:pt x="4462" y="3912"/>
                  </a:lnTo>
                  <a:lnTo>
                    <a:pt x="4510" y="3912"/>
                  </a:lnTo>
                  <a:lnTo>
                    <a:pt x="4699" y="3909"/>
                  </a:lnTo>
                  <a:cubicBezTo>
                    <a:pt x="4703" y="3909"/>
                    <a:pt x="4708" y="3909"/>
                    <a:pt x="4713" y="3909"/>
                  </a:cubicBezTo>
                  <a:cubicBezTo>
                    <a:pt x="4771" y="3909"/>
                    <a:pt x="4886" y="3885"/>
                    <a:pt x="4965" y="3870"/>
                  </a:cubicBezTo>
                  <a:cubicBezTo>
                    <a:pt x="5166" y="3837"/>
                    <a:pt x="5311" y="3755"/>
                    <a:pt x="5467" y="3673"/>
                  </a:cubicBezTo>
                  <a:lnTo>
                    <a:pt x="5679" y="3522"/>
                  </a:lnTo>
                  <a:cubicBezTo>
                    <a:pt x="5740" y="3465"/>
                    <a:pt x="5798" y="3405"/>
                    <a:pt x="5856" y="3346"/>
                  </a:cubicBezTo>
                  <a:cubicBezTo>
                    <a:pt x="5963" y="3223"/>
                    <a:pt x="6062" y="3091"/>
                    <a:pt x="6132" y="2958"/>
                  </a:cubicBezTo>
                  <a:cubicBezTo>
                    <a:pt x="6200" y="2834"/>
                    <a:pt x="6260" y="2707"/>
                    <a:pt x="6311" y="2576"/>
                  </a:cubicBezTo>
                  <a:lnTo>
                    <a:pt x="6311" y="2576"/>
                  </a:lnTo>
                  <a:cubicBezTo>
                    <a:pt x="6384" y="2684"/>
                    <a:pt x="6461" y="2790"/>
                    <a:pt x="6541" y="2892"/>
                  </a:cubicBezTo>
                  <a:cubicBezTo>
                    <a:pt x="6635" y="3010"/>
                    <a:pt x="6736" y="3120"/>
                    <a:pt x="6845" y="3224"/>
                  </a:cubicBezTo>
                  <a:cubicBezTo>
                    <a:pt x="6964" y="3329"/>
                    <a:pt x="7095" y="3432"/>
                    <a:pt x="7263" y="3514"/>
                  </a:cubicBezTo>
                  <a:cubicBezTo>
                    <a:pt x="7390" y="3572"/>
                    <a:pt x="7556" y="3620"/>
                    <a:pt x="7718" y="3620"/>
                  </a:cubicBezTo>
                  <a:cubicBezTo>
                    <a:pt x="7767" y="3620"/>
                    <a:pt x="7816" y="3616"/>
                    <a:pt x="7863" y="3606"/>
                  </a:cubicBezTo>
                  <a:cubicBezTo>
                    <a:pt x="7929" y="3595"/>
                    <a:pt x="7985" y="3591"/>
                    <a:pt x="8060" y="3573"/>
                  </a:cubicBezTo>
                  <a:cubicBezTo>
                    <a:pt x="8161" y="3540"/>
                    <a:pt x="8260" y="3501"/>
                    <a:pt x="8355" y="3454"/>
                  </a:cubicBezTo>
                  <a:cubicBezTo>
                    <a:pt x="8519" y="3352"/>
                    <a:pt x="8663" y="3237"/>
                    <a:pt x="8756" y="3096"/>
                  </a:cubicBezTo>
                  <a:cubicBezTo>
                    <a:pt x="8868" y="2961"/>
                    <a:pt x="8925" y="2818"/>
                    <a:pt x="8993" y="2675"/>
                  </a:cubicBezTo>
                  <a:cubicBezTo>
                    <a:pt x="9087" y="2400"/>
                    <a:pt x="9148" y="2116"/>
                    <a:pt x="9171" y="1828"/>
                  </a:cubicBezTo>
                  <a:cubicBezTo>
                    <a:pt x="9217" y="1273"/>
                    <a:pt x="9182" y="744"/>
                    <a:pt x="9087" y="206"/>
                  </a:cubicBezTo>
                  <a:cubicBezTo>
                    <a:pt x="9068" y="86"/>
                    <a:pt x="8963" y="0"/>
                    <a:pt x="8844"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 name="Google Shape;2506;p45">
              <a:extLst>
                <a:ext uri="{FF2B5EF4-FFF2-40B4-BE49-F238E27FC236}">
                  <a16:creationId xmlns:a16="http://schemas.microsoft.com/office/drawing/2014/main" id="{83E9EC7C-25AD-4DD6-A577-51953A5EB47A}"/>
                </a:ext>
              </a:extLst>
            </p:cNvPr>
            <p:cNvSpPr/>
            <p:nvPr/>
          </p:nvSpPr>
          <p:spPr>
            <a:xfrm>
              <a:off x="6437917" y="2410911"/>
              <a:ext cx="93201" cy="62938"/>
            </a:xfrm>
            <a:custGeom>
              <a:avLst/>
              <a:gdLst/>
              <a:ahLst/>
              <a:cxnLst/>
              <a:rect l="l" t="t" r="r" b="b"/>
              <a:pathLst>
                <a:path w="7770" h="5247" extrusionOk="0">
                  <a:moveTo>
                    <a:pt x="2481" y="4421"/>
                  </a:moveTo>
                  <a:cubicBezTo>
                    <a:pt x="2481" y="4421"/>
                    <a:pt x="2478" y="4422"/>
                    <a:pt x="2475" y="4422"/>
                  </a:cubicBezTo>
                  <a:lnTo>
                    <a:pt x="2471" y="4422"/>
                  </a:lnTo>
                  <a:cubicBezTo>
                    <a:pt x="2478" y="4422"/>
                    <a:pt x="2480" y="4421"/>
                    <a:pt x="2481" y="4421"/>
                  </a:cubicBezTo>
                  <a:close/>
                  <a:moveTo>
                    <a:pt x="7442" y="1"/>
                  </a:moveTo>
                  <a:cubicBezTo>
                    <a:pt x="7439" y="1"/>
                    <a:pt x="7436" y="1"/>
                    <a:pt x="7433" y="1"/>
                  </a:cubicBezTo>
                  <a:cubicBezTo>
                    <a:pt x="7303" y="6"/>
                    <a:pt x="7200" y="111"/>
                    <a:pt x="7195" y="241"/>
                  </a:cubicBezTo>
                  <a:lnTo>
                    <a:pt x="7195" y="249"/>
                  </a:lnTo>
                  <a:cubicBezTo>
                    <a:pt x="7184" y="559"/>
                    <a:pt x="7164" y="882"/>
                    <a:pt x="7136" y="1196"/>
                  </a:cubicBezTo>
                  <a:cubicBezTo>
                    <a:pt x="7109" y="1507"/>
                    <a:pt x="7065" y="1818"/>
                    <a:pt x="7003" y="2125"/>
                  </a:cubicBezTo>
                  <a:cubicBezTo>
                    <a:pt x="6976" y="2277"/>
                    <a:pt x="6944" y="2426"/>
                    <a:pt x="6904" y="2572"/>
                  </a:cubicBezTo>
                  <a:cubicBezTo>
                    <a:pt x="6871" y="2720"/>
                    <a:pt x="6818" y="2856"/>
                    <a:pt x="6770" y="2991"/>
                  </a:cubicBezTo>
                  <a:cubicBezTo>
                    <a:pt x="6715" y="3121"/>
                    <a:pt x="6657" y="3246"/>
                    <a:pt x="6584" y="3347"/>
                  </a:cubicBezTo>
                  <a:cubicBezTo>
                    <a:pt x="6555" y="3408"/>
                    <a:pt x="6512" y="3441"/>
                    <a:pt x="6476" y="3482"/>
                  </a:cubicBezTo>
                  <a:lnTo>
                    <a:pt x="6424" y="3541"/>
                  </a:lnTo>
                  <a:cubicBezTo>
                    <a:pt x="6412" y="3543"/>
                    <a:pt x="6401" y="3548"/>
                    <a:pt x="6393" y="3555"/>
                  </a:cubicBezTo>
                  <a:cubicBezTo>
                    <a:pt x="6385" y="3563"/>
                    <a:pt x="6377" y="3574"/>
                    <a:pt x="6373" y="3586"/>
                  </a:cubicBezTo>
                  <a:cubicBezTo>
                    <a:pt x="6342" y="3598"/>
                    <a:pt x="6297" y="3608"/>
                    <a:pt x="6259" y="3619"/>
                  </a:cubicBezTo>
                  <a:lnTo>
                    <a:pt x="6181" y="3641"/>
                  </a:lnTo>
                  <a:lnTo>
                    <a:pt x="6166" y="3640"/>
                  </a:lnTo>
                  <a:lnTo>
                    <a:pt x="6128" y="3639"/>
                  </a:lnTo>
                  <a:cubicBezTo>
                    <a:pt x="6114" y="3640"/>
                    <a:pt x="6100" y="3641"/>
                    <a:pt x="6086" y="3641"/>
                  </a:cubicBezTo>
                  <a:cubicBezTo>
                    <a:pt x="5999" y="3641"/>
                    <a:pt x="5911" y="3619"/>
                    <a:pt x="5823" y="3586"/>
                  </a:cubicBezTo>
                  <a:cubicBezTo>
                    <a:pt x="5717" y="3549"/>
                    <a:pt x="5612" y="3484"/>
                    <a:pt x="5508" y="3409"/>
                  </a:cubicBezTo>
                  <a:cubicBezTo>
                    <a:pt x="5400" y="3328"/>
                    <a:pt x="5300" y="3237"/>
                    <a:pt x="5206" y="3140"/>
                  </a:cubicBezTo>
                  <a:cubicBezTo>
                    <a:pt x="5007" y="2924"/>
                    <a:pt x="4829" y="2691"/>
                    <a:pt x="4674" y="2443"/>
                  </a:cubicBezTo>
                  <a:cubicBezTo>
                    <a:pt x="4593" y="2317"/>
                    <a:pt x="4518" y="2185"/>
                    <a:pt x="4445" y="2051"/>
                  </a:cubicBezTo>
                  <a:cubicBezTo>
                    <a:pt x="4374" y="1921"/>
                    <a:pt x="4305" y="1776"/>
                    <a:pt x="4249" y="1655"/>
                  </a:cubicBezTo>
                  <a:lnTo>
                    <a:pt x="4244" y="1644"/>
                  </a:lnTo>
                  <a:cubicBezTo>
                    <a:pt x="4166" y="1475"/>
                    <a:pt x="3998" y="1372"/>
                    <a:pt x="3819" y="1372"/>
                  </a:cubicBezTo>
                  <a:cubicBezTo>
                    <a:pt x="3781" y="1372"/>
                    <a:pt x="3742" y="1377"/>
                    <a:pt x="3704" y="1386"/>
                  </a:cubicBezTo>
                  <a:cubicBezTo>
                    <a:pt x="3485" y="1443"/>
                    <a:pt x="3337" y="1647"/>
                    <a:pt x="3352" y="1873"/>
                  </a:cubicBezTo>
                  <a:cubicBezTo>
                    <a:pt x="3360" y="1994"/>
                    <a:pt x="3363" y="2142"/>
                    <a:pt x="3363" y="2278"/>
                  </a:cubicBezTo>
                  <a:cubicBezTo>
                    <a:pt x="3359" y="2418"/>
                    <a:pt x="3355" y="2556"/>
                    <a:pt x="3345" y="2694"/>
                  </a:cubicBezTo>
                  <a:cubicBezTo>
                    <a:pt x="3325" y="2963"/>
                    <a:pt x="3285" y="3230"/>
                    <a:pt x="3223" y="3492"/>
                  </a:cubicBezTo>
                  <a:cubicBezTo>
                    <a:pt x="3189" y="3617"/>
                    <a:pt x="3155" y="3740"/>
                    <a:pt x="3106" y="3847"/>
                  </a:cubicBezTo>
                  <a:cubicBezTo>
                    <a:pt x="3087" y="3908"/>
                    <a:pt x="3056" y="3954"/>
                    <a:pt x="3030" y="4003"/>
                  </a:cubicBezTo>
                  <a:cubicBezTo>
                    <a:pt x="3008" y="4052"/>
                    <a:pt x="2978" y="4097"/>
                    <a:pt x="2943" y="4137"/>
                  </a:cubicBezTo>
                  <a:cubicBezTo>
                    <a:pt x="2888" y="4223"/>
                    <a:pt x="2806" y="4280"/>
                    <a:pt x="2751" y="4324"/>
                  </a:cubicBezTo>
                  <a:cubicBezTo>
                    <a:pt x="2724" y="4333"/>
                    <a:pt x="2718" y="4354"/>
                    <a:pt x="2678" y="4376"/>
                  </a:cubicBezTo>
                  <a:lnTo>
                    <a:pt x="2459" y="4421"/>
                  </a:lnTo>
                  <a:lnTo>
                    <a:pt x="2455" y="4422"/>
                  </a:lnTo>
                  <a:lnTo>
                    <a:pt x="2455" y="4422"/>
                  </a:lnTo>
                  <a:lnTo>
                    <a:pt x="2423" y="4420"/>
                  </a:lnTo>
                  <a:lnTo>
                    <a:pt x="2345" y="4420"/>
                  </a:lnTo>
                  <a:cubicBezTo>
                    <a:pt x="2337" y="4421"/>
                    <a:pt x="2329" y="4421"/>
                    <a:pt x="2320" y="4421"/>
                  </a:cubicBezTo>
                  <a:cubicBezTo>
                    <a:pt x="2277" y="4421"/>
                    <a:pt x="2234" y="4409"/>
                    <a:pt x="2192" y="4399"/>
                  </a:cubicBezTo>
                  <a:cubicBezTo>
                    <a:pt x="2087" y="4387"/>
                    <a:pt x="1987" y="4332"/>
                    <a:pt x="1885" y="4283"/>
                  </a:cubicBezTo>
                  <a:lnTo>
                    <a:pt x="1735" y="4188"/>
                  </a:lnTo>
                  <a:lnTo>
                    <a:pt x="1593" y="4067"/>
                  </a:lnTo>
                  <a:cubicBezTo>
                    <a:pt x="1497" y="3979"/>
                    <a:pt x="1407" y="3884"/>
                    <a:pt x="1326" y="3782"/>
                  </a:cubicBezTo>
                  <a:cubicBezTo>
                    <a:pt x="977" y="3376"/>
                    <a:pt x="715" y="2847"/>
                    <a:pt x="503" y="2328"/>
                  </a:cubicBezTo>
                  <a:lnTo>
                    <a:pt x="499" y="2319"/>
                  </a:lnTo>
                  <a:cubicBezTo>
                    <a:pt x="460" y="2223"/>
                    <a:pt x="368" y="2164"/>
                    <a:pt x="269" y="2164"/>
                  </a:cubicBezTo>
                  <a:cubicBezTo>
                    <a:pt x="245" y="2164"/>
                    <a:pt x="220" y="2168"/>
                    <a:pt x="196" y="2175"/>
                  </a:cubicBezTo>
                  <a:cubicBezTo>
                    <a:pt x="74" y="2213"/>
                    <a:pt x="0" y="2340"/>
                    <a:pt x="29" y="2465"/>
                  </a:cubicBezTo>
                  <a:cubicBezTo>
                    <a:pt x="96" y="2771"/>
                    <a:pt x="191" y="3070"/>
                    <a:pt x="312" y="3359"/>
                  </a:cubicBezTo>
                  <a:cubicBezTo>
                    <a:pt x="431" y="3656"/>
                    <a:pt x="581" y="3940"/>
                    <a:pt x="759" y="4206"/>
                  </a:cubicBezTo>
                  <a:cubicBezTo>
                    <a:pt x="846" y="4344"/>
                    <a:pt x="960" y="4471"/>
                    <a:pt x="1074" y="4596"/>
                  </a:cubicBezTo>
                  <a:lnTo>
                    <a:pt x="1262" y="4776"/>
                  </a:lnTo>
                  <a:lnTo>
                    <a:pt x="1478" y="4935"/>
                  </a:lnTo>
                  <a:cubicBezTo>
                    <a:pt x="1633" y="5028"/>
                    <a:pt x="1798" y="5124"/>
                    <a:pt x="1987" y="5170"/>
                  </a:cubicBezTo>
                  <a:cubicBezTo>
                    <a:pt x="2079" y="5200"/>
                    <a:pt x="2171" y="5226"/>
                    <a:pt x="2268" y="5229"/>
                  </a:cubicBezTo>
                  <a:lnTo>
                    <a:pt x="2414" y="5241"/>
                  </a:lnTo>
                  <a:lnTo>
                    <a:pt x="2487" y="5246"/>
                  </a:lnTo>
                  <a:lnTo>
                    <a:pt x="2505" y="5247"/>
                  </a:lnTo>
                  <a:lnTo>
                    <a:pt x="2512" y="5247"/>
                  </a:lnTo>
                  <a:lnTo>
                    <a:pt x="2565" y="5241"/>
                  </a:lnTo>
                  <a:lnTo>
                    <a:pt x="2573" y="5240"/>
                  </a:lnTo>
                  <a:lnTo>
                    <a:pt x="2601" y="5236"/>
                  </a:lnTo>
                  <a:lnTo>
                    <a:pt x="2822" y="5207"/>
                  </a:lnTo>
                  <a:cubicBezTo>
                    <a:pt x="2937" y="5174"/>
                    <a:pt x="3049" y="5132"/>
                    <a:pt x="3157" y="5081"/>
                  </a:cubicBezTo>
                  <a:cubicBezTo>
                    <a:pt x="3340" y="4983"/>
                    <a:pt x="3501" y="4848"/>
                    <a:pt x="3630" y="4686"/>
                  </a:cubicBezTo>
                  <a:cubicBezTo>
                    <a:pt x="3694" y="4615"/>
                    <a:pt x="3749" y="4536"/>
                    <a:pt x="3795" y="4453"/>
                  </a:cubicBezTo>
                  <a:cubicBezTo>
                    <a:pt x="3842" y="4374"/>
                    <a:pt x="3892" y="4293"/>
                    <a:pt x="3922" y="4213"/>
                  </a:cubicBezTo>
                  <a:cubicBezTo>
                    <a:pt x="4001" y="4051"/>
                    <a:pt x="4054" y="3890"/>
                    <a:pt x="4102" y="3728"/>
                  </a:cubicBezTo>
                  <a:cubicBezTo>
                    <a:pt x="4137" y="3605"/>
                    <a:pt x="4165" y="3482"/>
                    <a:pt x="4188" y="3360"/>
                  </a:cubicBezTo>
                  <a:lnTo>
                    <a:pt x="4188" y="3360"/>
                  </a:lnTo>
                  <a:cubicBezTo>
                    <a:pt x="4300" y="3504"/>
                    <a:pt x="4420" y="3644"/>
                    <a:pt x="4552" y="3779"/>
                  </a:cubicBezTo>
                  <a:cubicBezTo>
                    <a:pt x="4687" y="3911"/>
                    <a:pt x="4832" y="4033"/>
                    <a:pt x="4986" y="4142"/>
                  </a:cubicBezTo>
                  <a:cubicBezTo>
                    <a:pt x="5149" y="4251"/>
                    <a:pt x="5326" y="4352"/>
                    <a:pt x="5529" y="4419"/>
                  </a:cubicBezTo>
                  <a:cubicBezTo>
                    <a:pt x="5691" y="4473"/>
                    <a:pt x="5871" y="4510"/>
                    <a:pt x="6053" y="4510"/>
                  </a:cubicBezTo>
                  <a:cubicBezTo>
                    <a:pt x="6094" y="4510"/>
                    <a:pt x="6136" y="4508"/>
                    <a:pt x="6178" y="4504"/>
                  </a:cubicBezTo>
                  <a:lnTo>
                    <a:pt x="6260" y="4498"/>
                  </a:lnTo>
                  <a:lnTo>
                    <a:pt x="6303" y="4494"/>
                  </a:lnTo>
                  <a:lnTo>
                    <a:pt x="6321" y="4494"/>
                  </a:lnTo>
                  <a:lnTo>
                    <a:pt x="6390" y="4478"/>
                  </a:lnTo>
                  <a:lnTo>
                    <a:pt x="6403" y="4473"/>
                  </a:lnTo>
                  <a:lnTo>
                    <a:pt x="6519" y="4432"/>
                  </a:lnTo>
                  <a:lnTo>
                    <a:pt x="6637" y="4389"/>
                  </a:lnTo>
                  <a:cubicBezTo>
                    <a:pt x="6697" y="4355"/>
                    <a:pt x="6756" y="4318"/>
                    <a:pt x="6815" y="4279"/>
                  </a:cubicBezTo>
                  <a:cubicBezTo>
                    <a:pt x="6873" y="4239"/>
                    <a:pt x="6929" y="4196"/>
                    <a:pt x="6982" y="4154"/>
                  </a:cubicBezTo>
                  <a:cubicBezTo>
                    <a:pt x="7023" y="4112"/>
                    <a:pt x="7054" y="4071"/>
                    <a:pt x="7090" y="4029"/>
                  </a:cubicBezTo>
                  <a:cubicBezTo>
                    <a:pt x="7157" y="3945"/>
                    <a:pt x="7230" y="3861"/>
                    <a:pt x="7270" y="3774"/>
                  </a:cubicBezTo>
                  <a:cubicBezTo>
                    <a:pt x="7374" y="3601"/>
                    <a:pt x="7440" y="3426"/>
                    <a:pt x="7500" y="3253"/>
                  </a:cubicBezTo>
                  <a:cubicBezTo>
                    <a:pt x="7551" y="3081"/>
                    <a:pt x="7602" y="2908"/>
                    <a:pt x="7632" y="2737"/>
                  </a:cubicBezTo>
                  <a:cubicBezTo>
                    <a:pt x="7666" y="2567"/>
                    <a:pt x="7692" y="2397"/>
                    <a:pt x="7708" y="2228"/>
                  </a:cubicBezTo>
                  <a:cubicBezTo>
                    <a:pt x="7770" y="1560"/>
                    <a:pt x="7763" y="887"/>
                    <a:pt x="7688" y="221"/>
                  </a:cubicBezTo>
                  <a:cubicBezTo>
                    <a:pt x="7674" y="95"/>
                    <a:pt x="7567" y="1"/>
                    <a:pt x="7442"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 name="Google Shape;2507;p45">
              <a:extLst>
                <a:ext uri="{FF2B5EF4-FFF2-40B4-BE49-F238E27FC236}">
                  <a16:creationId xmlns:a16="http://schemas.microsoft.com/office/drawing/2014/main" id="{8FFAD620-CAC0-466D-9F1D-E26BBCF3C555}"/>
                </a:ext>
              </a:extLst>
            </p:cNvPr>
            <p:cNvSpPr/>
            <p:nvPr/>
          </p:nvSpPr>
          <p:spPr>
            <a:xfrm>
              <a:off x="6470616" y="2468763"/>
              <a:ext cx="52202" cy="37748"/>
            </a:xfrm>
            <a:custGeom>
              <a:avLst/>
              <a:gdLst/>
              <a:ahLst/>
              <a:cxnLst/>
              <a:rect l="l" t="t" r="r" b="b"/>
              <a:pathLst>
                <a:path w="4352" h="3147" extrusionOk="0">
                  <a:moveTo>
                    <a:pt x="2609" y="2203"/>
                  </a:moveTo>
                  <a:lnTo>
                    <a:pt x="2595" y="2207"/>
                  </a:lnTo>
                  <a:lnTo>
                    <a:pt x="2576" y="2212"/>
                  </a:lnTo>
                  <a:lnTo>
                    <a:pt x="2574" y="2212"/>
                  </a:lnTo>
                  <a:cubicBezTo>
                    <a:pt x="2576" y="2211"/>
                    <a:pt x="2577" y="2211"/>
                    <a:pt x="2577" y="2211"/>
                  </a:cubicBezTo>
                  <a:lnTo>
                    <a:pt x="2577" y="2211"/>
                  </a:lnTo>
                  <a:cubicBezTo>
                    <a:pt x="2577" y="2211"/>
                    <a:pt x="2576" y="2211"/>
                    <a:pt x="2574" y="2211"/>
                  </a:cubicBezTo>
                  <a:lnTo>
                    <a:pt x="2574" y="2211"/>
                  </a:lnTo>
                  <a:cubicBezTo>
                    <a:pt x="2579" y="2210"/>
                    <a:pt x="2590" y="2207"/>
                    <a:pt x="2609" y="2203"/>
                  </a:cubicBezTo>
                  <a:close/>
                  <a:moveTo>
                    <a:pt x="4022" y="0"/>
                  </a:moveTo>
                  <a:cubicBezTo>
                    <a:pt x="4020" y="0"/>
                    <a:pt x="4017" y="0"/>
                    <a:pt x="4015" y="0"/>
                  </a:cubicBezTo>
                  <a:cubicBezTo>
                    <a:pt x="3894" y="5"/>
                    <a:pt x="3795" y="95"/>
                    <a:pt x="3778" y="214"/>
                  </a:cubicBezTo>
                  <a:lnTo>
                    <a:pt x="3773" y="245"/>
                  </a:lnTo>
                  <a:lnTo>
                    <a:pt x="3739" y="500"/>
                  </a:lnTo>
                  <a:cubicBezTo>
                    <a:pt x="3705" y="722"/>
                    <a:pt x="3655" y="942"/>
                    <a:pt x="3590" y="1157"/>
                  </a:cubicBezTo>
                  <a:cubicBezTo>
                    <a:pt x="3549" y="1292"/>
                    <a:pt x="3496" y="1422"/>
                    <a:pt x="3434" y="1548"/>
                  </a:cubicBezTo>
                  <a:cubicBezTo>
                    <a:pt x="3372" y="1678"/>
                    <a:pt x="3285" y="1792"/>
                    <a:pt x="3198" y="1894"/>
                  </a:cubicBezTo>
                  <a:cubicBezTo>
                    <a:pt x="3110" y="1983"/>
                    <a:pt x="2983" y="2081"/>
                    <a:pt x="2894" y="2110"/>
                  </a:cubicBezTo>
                  <a:cubicBezTo>
                    <a:pt x="2866" y="2120"/>
                    <a:pt x="2865" y="2136"/>
                    <a:pt x="2815" y="2149"/>
                  </a:cubicBezTo>
                  <a:lnTo>
                    <a:pt x="2668" y="2187"/>
                  </a:lnTo>
                  <a:lnTo>
                    <a:pt x="2612" y="2202"/>
                  </a:lnTo>
                  <a:lnTo>
                    <a:pt x="2603" y="2202"/>
                  </a:lnTo>
                  <a:lnTo>
                    <a:pt x="2577" y="2203"/>
                  </a:lnTo>
                  <a:lnTo>
                    <a:pt x="2477" y="2209"/>
                  </a:lnTo>
                  <a:cubicBezTo>
                    <a:pt x="2461" y="2210"/>
                    <a:pt x="2446" y="2211"/>
                    <a:pt x="2431" y="2211"/>
                  </a:cubicBezTo>
                  <a:cubicBezTo>
                    <a:pt x="2313" y="2211"/>
                    <a:pt x="2196" y="2183"/>
                    <a:pt x="2078" y="2143"/>
                  </a:cubicBezTo>
                  <a:cubicBezTo>
                    <a:pt x="1949" y="2080"/>
                    <a:pt x="1813" y="2014"/>
                    <a:pt x="1689" y="1916"/>
                  </a:cubicBezTo>
                  <a:cubicBezTo>
                    <a:pt x="1439" y="1725"/>
                    <a:pt x="1221" y="1483"/>
                    <a:pt x="1044" y="1264"/>
                  </a:cubicBezTo>
                  <a:cubicBezTo>
                    <a:pt x="868" y="1043"/>
                    <a:pt x="727" y="843"/>
                    <a:pt x="633" y="701"/>
                  </a:cubicBezTo>
                  <a:cubicBezTo>
                    <a:pt x="541" y="559"/>
                    <a:pt x="487" y="479"/>
                    <a:pt x="487" y="479"/>
                  </a:cubicBezTo>
                  <a:lnTo>
                    <a:pt x="478" y="466"/>
                  </a:lnTo>
                  <a:cubicBezTo>
                    <a:pt x="430" y="395"/>
                    <a:pt x="351" y="355"/>
                    <a:pt x="270" y="355"/>
                  </a:cubicBezTo>
                  <a:cubicBezTo>
                    <a:pt x="237" y="355"/>
                    <a:pt x="204" y="362"/>
                    <a:pt x="172" y="375"/>
                  </a:cubicBezTo>
                  <a:cubicBezTo>
                    <a:pt x="61" y="424"/>
                    <a:pt x="0" y="545"/>
                    <a:pt x="29" y="662"/>
                  </a:cubicBezTo>
                  <a:cubicBezTo>
                    <a:pt x="29" y="662"/>
                    <a:pt x="35" y="688"/>
                    <a:pt x="46" y="739"/>
                  </a:cubicBezTo>
                  <a:cubicBezTo>
                    <a:pt x="61" y="791"/>
                    <a:pt x="76" y="862"/>
                    <a:pt x="107" y="952"/>
                  </a:cubicBezTo>
                  <a:cubicBezTo>
                    <a:pt x="185" y="1202"/>
                    <a:pt x="288" y="1445"/>
                    <a:pt x="413" y="1676"/>
                  </a:cubicBezTo>
                  <a:cubicBezTo>
                    <a:pt x="569" y="1964"/>
                    <a:pt x="786" y="2298"/>
                    <a:pt x="1121" y="2600"/>
                  </a:cubicBezTo>
                  <a:cubicBezTo>
                    <a:pt x="1299" y="2762"/>
                    <a:pt x="1502" y="2895"/>
                    <a:pt x="1722" y="2996"/>
                  </a:cubicBezTo>
                  <a:cubicBezTo>
                    <a:pt x="1939" y="3080"/>
                    <a:pt x="2181" y="3146"/>
                    <a:pt x="2427" y="3146"/>
                  </a:cubicBezTo>
                  <a:cubicBezTo>
                    <a:pt x="2454" y="3146"/>
                    <a:pt x="2481" y="3145"/>
                    <a:pt x="2507" y="3144"/>
                  </a:cubicBezTo>
                  <a:lnTo>
                    <a:pt x="2710" y="3126"/>
                  </a:lnTo>
                  <a:lnTo>
                    <a:pt x="2761" y="3120"/>
                  </a:lnTo>
                  <a:lnTo>
                    <a:pt x="2774" y="3119"/>
                  </a:lnTo>
                  <a:lnTo>
                    <a:pt x="2779" y="3118"/>
                  </a:lnTo>
                  <a:lnTo>
                    <a:pt x="2826" y="3107"/>
                  </a:lnTo>
                  <a:lnTo>
                    <a:pt x="2843" y="3102"/>
                  </a:lnTo>
                  <a:lnTo>
                    <a:pt x="2917" y="3081"/>
                  </a:lnTo>
                  <a:lnTo>
                    <a:pt x="3062" y="3040"/>
                  </a:lnTo>
                  <a:cubicBezTo>
                    <a:pt x="3110" y="3027"/>
                    <a:pt x="3195" y="2985"/>
                    <a:pt x="3257" y="2956"/>
                  </a:cubicBezTo>
                  <a:cubicBezTo>
                    <a:pt x="3541" y="2828"/>
                    <a:pt x="3708" y="2648"/>
                    <a:pt x="3875" y="2458"/>
                  </a:cubicBezTo>
                  <a:cubicBezTo>
                    <a:pt x="4176" y="2062"/>
                    <a:pt x="4274" y="1644"/>
                    <a:pt x="4319" y="1309"/>
                  </a:cubicBezTo>
                  <a:cubicBezTo>
                    <a:pt x="4352" y="1041"/>
                    <a:pt x="4352" y="771"/>
                    <a:pt x="4319" y="503"/>
                  </a:cubicBezTo>
                  <a:cubicBezTo>
                    <a:pt x="4309" y="407"/>
                    <a:pt x="4293" y="333"/>
                    <a:pt x="4283" y="281"/>
                  </a:cubicBezTo>
                  <a:cubicBezTo>
                    <a:pt x="4273" y="227"/>
                    <a:pt x="4267" y="198"/>
                    <a:pt x="4267" y="198"/>
                  </a:cubicBezTo>
                  <a:cubicBezTo>
                    <a:pt x="4242" y="82"/>
                    <a:pt x="4140" y="0"/>
                    <a:pt x="4022"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56" name="Google Shape;2508;p45">
            <a:extLst>
              <a:ext uri="{FF2B5EF4-FFF2-40B4-BE49-F238E27FC236}">
                <a16:creationId xmlns:a16="http://schemas.microsoft.com/office/drawing/2014/main" id="{66F947EE-EE94-407B-9C66-3E5373A8BC57}"/>
              </a:ext>
            </a:extLst>
          </p:cNvPr>
          <p:cNvGrpSpPr/>
          <p:nvPr/>
        </p:nvGrpSpPr>
        <p:grpSpPr>
          <a:xfrm>
            <a:off x="7753931" y="5229351"/>
            <a:ext cx="630057" cy="784263"/>
            <a:chOff x="6723638" y="1789522"/>
            <a:chExt cx="619770" cy="771458"/>
          </a:xfrm>
        </p:grpSpPr>
        <p:sp>
          <p:nvSpPr>
            <p:cNvPr id="57" name="Google Shape;2509;p45">
              <a:extLst>
                <a:ext uri="{FF2B5EF4-FFF2-40B4-BE49-F238E27FC236}">
                  <a16:creationId xmlns:a16="http://schemas.microsoft.com/office/drawing/2014/main" id="{EFF58985-DB01-4FEB-BE22-38C6B901F230}"/>
                </a:ext>
              </a:extLst>
            </p:cNvPr>
            <p:cNvSpPr/>
            <p:nvPr/>
          </p:nvSpPr>
          <p:spPr>
            <a:xfrm>
              <a:off x="6723638" y="1789522"/>
              <a:ext cx="619770" cy="771458"/>
            </a:xfrm>
            <a:custGeom>
              <a:avLst/>
              <a:gdLst/>
              <a:ahLst/>
              <a:cxnLst/>
              <a:rect l="l" t="t" r="r" b="b"/>
              <a:pathLst>
                <a:path w="51669" h="64315" extrusionOk="0">
                  <a:moveTo>
                    <a:pt x="25233" y="0"/>
                  </a:moveTo>
                  <a:cubicBezTo>
                    <a:pt x="17486" y="0"/>
                    <a:pt x="8746" y="3631"/>
                    <a:pt x="5331" y="8271"/>
                  </a:cubicBezTo>
                  <a:cubicBezTo>
                    <a:pt x="0" y="15516"/>
                    <a:pt x="4921" y="16336"/>
                    <a:pt x="5741" y="17840"/>
                  </a:cubicBezTo>
                  <a:cubicBezTo>
                    <a:pt x="6562" y="19344"/>
                    <a:pt x="6424" y="21940"/>
                    <a:pt x="7928" y="22077"/>
                  </a:cubicBezTo>
                  <a:cubicBezTo>
                    <a:pt x="7955" y="22079"/>
                    <a:pt x="7981" y="22080"/>
                    <a:pt x="8007" y="22080"/>
                  </a:cubicBezTo>
                  <a:cubicBezTo>
                    <a:pt x="9457" y="22080"/>
                    <a:pt x="10144" y="18382"/>
                    <a:pt x="11756" y="18113"/>
                  </a:cubicBezTo>
                  <a:cubicBezTo>
                    <a:pt x="11892" y="18090"/>
                    <a:pt x="12016" y="18080"/>
                    <a:pt x="12130" y="18080"/>
                  </a:cubicBezTo>
                  <a:cubicBezTo>
                    <a:pt x="13385" y="18080"/>
                    <a:pt x="13383" y="19344"/>
                    <a:pt x="14763" y="19344"/>
                  </a:cubicBezTo>
                  <a:cubicBezTo>
                    <a:pt x="16267" y="19344"/>
                    <a:pt x="15719" y="16747"/>
                    <a:pt x="18180" y="16336"/>
                  </a:cubicBezTo>
                  <a:cubicBezTo>
                    <a:pt x="18328" y="16311"/>
                    <a:pt x="18473" y="16300"/>
                    <a:pt x="18616" y="16300"/>
                  </a:cubicBezTo>
                  <a:cubicBezTo>
                    <a:pt x="20857" y="16300"/>
                    <a:pt x="22464" y="19185"/>
                    <a:pt x="21050" y="20985"/>
                  </a:cubicBezTo>
                  <a:cubicBezTo>
                    <a:pt x="19548" y="22898"/>
                    <a:pt x="14900" y="24537"/>
                    <a:pt x="15856" y="27272"/>
                  </a:cubicBezTo>
                  <a:cubicBezTo>
                    <a:pt x="16813" y="30005"/>
                    <a:pt x="18863" y="30142"/>
                    <a:pt x="19273" y="31782"/>
                  </a:cubicBezTo>
                  <a:cubicBezTo>
                    <a:pt x="19469" y="32565"/>
                    <a:pt x="19976" y="32912"/>
                    <a:pt x="20542" y="32912"/>
                  </a:cubicBezTo>
                  <a:cubicBezTo>
                    <a:pt x="21161" y="32912"/>
                    <a:pt x="21851" y="32496"/>
                    <a:pt x="22279" y="31782"/>
                  </a:cubicBezTo>
                  <a:cubicBezTo>
                    <a:pt x="22744" y="31008"/>
                    <a:pt x="23252" y="30497"/>
                    <a:pt x="23879" y="30497"/>
                  </a:cubicBezTo>
                  <a:cubicBezTo>
                    <a:pt x="24359" y="30497"/>
                    <a:pt x="24909" y="30797"/>
                    <a:pt x="25561" y="31508"/>
                  </a:cubicBezTo>
                  <a:cubicBezTo>
                    <a:pt x="27065" y="33148"/>
                    <a:pt x="29114" y="42717"/>
                    <a:pt x="23374" y="45041"/>
                  </a:cubicBezTo>
                  <a:cubicBezTo>
                    <a:pt x="22303" y="45474"/>
                    <a:pt x="21255" y="45641"/>
                    <a:pt x="20227" y="45641"/>
                  </a:cubicBezTo>
                  <a:cubicBezTo>
                    <a:pt x="16773" y="45641"/>
                    <a:pt x="13538" y="43756"/>
                    <a:pt x="10353" y="43756"/>
                  </a:cubicBezTo>
                  <a:cubicBezTo>
                    <a:pt x="9405" y="43756"/>
                    <a:pt x="8461" y="43923"/>
                    <a:pt x="7518" y="44357"/>
                  </a:cubicBezTo>
                  <a:cubicBezTo>
                    <a:pt x="2461" y="46681"/>
                    <a:pt x="2324" y="54473"/>
                    <a:pt x="3417" y="56796"/>
                  </a:cubicBezTo>
                  <a:cubicBezTo>
                    <a:pt x="3833" y="57680"/>
                    <a:pt x="4209" y="57911"/>
                    <a:pt x="4583" y="57911"/>
                  </a:cubicBezTo>
                  <a:cubicBezTo>
                    <a:pt x="4994" y="57911"/>
                    <a:pt x="5403" y="57631"/>
                    <a:pt x="5860" y="57631"/>
                  </a:cubicBezTo>
                  <a:cubicBezTo>
                    <a:pt x="6081" y="57631"/>
                    <a:pt x="6312" y="57697"/>
                    <a:pt x="6561" y="57890"/>
                  </a:cubicBezTo>
                  <a:cubicBezTo>
                    <a:pt x="7791" y="58846"/>
                    <a:pt x="13531" y="64314"/>
                    <a:pt x="22279" y="64314"/>
                  </a:cubicBezTo>
                  <a:cubicBezTo>
                    <a:pt x="31027" y="64314"/>
                    <a:pt x="33626" y="60351"/>
                    <a:pt x="36221" y="60351"/>
                  </a:cubicBezTo>
                  <a:cubicBezTo>
                    <a:pt x="38818" y="60351"/>
                    <a:pt x="40870" y="59393"/>
                    <a:pt x="42100" y="56659"/>
                  </a:cubicBezTo>
                  <a:cubicBezTo>
                    <a:pt x="43329" y="53925"/>
                    <a:pt x="44970" y="55566"/>
                    <a:pt x="46337" y="53652"/>
                  </a:cubicBezTo>
                  <a:cubicBezTo>
                    <a:pt x="47705" y="51739"/>
                    <a:pt x="46747" y="46545"/>
                    <a:pt x="47430" y="45452"/>
                  </a:cubicBezTo>
                  <a:cubicBezTo>
                    <a:pt x="47579" y="45213"/>
                    <a:pt x="47696" y="45137"/>
                    <a:pt x="47806" y="45137"/>
                  </a:cubicBezTo>
                  <a:cubicBezTo>
                    <a:pt x="47998" y="45137"/>
                    <a:pt x="48169" y="45372"/>
                    <a:pt x="48458" y="45372"/>
                  </a:cubicBezTo>
                  <a:cubicBezTo>
                    <a:pt x="48757" y="45372"/>
                    <a:pt x="49183" y="45118"/>
                    <a:pt x="49891" y="44084"/>
                  </a:cubicBezTo>
                  <a:cubicBezTo>
                    <a:pt x="51668" y="41487"/>
                    <a:pt x="48934" y="30962"/>
                    <a:pt x="45107" y="26997"/>
                  </a:cubicBezTo>
                  <a:cubicBezTo>
                    <a:pt x="41279" y="23034"/>
                    <a:pt x="37180" y="23170"/>
                    <a:pt x="36222" y="22077"/>
                  </a:cubicBezTo>
                  <a:cubicBezTo>
                    <a:pt x="35254" y="20969"/>
                    <a:pt x="43467" y="11551"/>
                    <a:pt x="36222" y="3897"/>
                  </a:cubicBezTo>
                  <a:cubicBezTo>
                    <a:pt x="33617" y="1144"/>
                    <a:pt x="29582" y="0"/>
                    <a:pt x="25233" y="0"/>
                  </a:cubicBezTo>
                  <a:close/>
                </a:path>
              </a:pathLst>
            </a:custGeom>
            <a:solidFill>
              <a:srgbClr val="98BF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 name="Google Shape;2510;p45">
              <a:extLst>
                <a:ext uri="{FF2B5EF4-FFF2-40B4-BE49-F238E27FC236}">
                  <a16:creationId xmlns:a16="http://schemas.microsoft.com/office/drawing/2014/main" id="{6E8221A1-E84C-4BE4-86E5-73CB6BBF0D5E}"/>
                </a:ext>
              </a:extLst>
            </p:cNvPr>
            <p:cNvSpPr/>
            <p:nvPr/>
          </p:nvSpPr>
          <p:spPr>
            <a:xfrm>
              <a:off x="6928573" y="1818610"/>
              <a:ext cx="94161" cy="89711"/>
            </a:xfrm>
            <a:custGeom>
              <a:avLst/>
              <a:gdLst/>
              <a:ahLst/>
              <a:cxnLst/>
              <a:rect l="l" t="t" r="r" b="b"/>
              <a:pathLst>
                <a:path w="7850" h="7479" extrusionOk="0">
                  <a:moveTo>
                    <a:pt x="3930" y="0"/>
                  </a:moveTo>
                  <a:cubicBezTo>
                    <a:pt x="3807" y="0"/>
                    <a:pt x="3682" y="6"/>
                    <a:pt x="3557" y="19"/>
                  </a:cubicBezTo>
                  <a:cubicBezTo>
                    <a:pt x="1502" y="222"/>
                    <a:pt x="1" y="2053"/>
                    <a:pt x="204" y="4108"/>
                  </a:cubicBezTo>
                  <a:cubicBezTo>
                    <a:pt x="395" y="6038"/>
                    <a:pt x="2021" y="7479"/>
                    <a:pt x="3922" y="7479"/>
                  </a:cubicBezTo>
                  <a:cubicBezTo>
                    <a:pt x="4044" y="7479"/>
                    <a:pt x="4168" y="7473"/>
                    <a:pt x="4293" y="7461"/>
                  </a:cubicBezTo>
                  <a:cubicBezTo>
                    <a:pt x="6348" y="7257"/>
                    <a:pt x="7849" y="5427"/>
                    <a:pt x="7646" y="3371"/>
                  </a:cubicBezTo>
                  <a:cubicBezTo>
                    <a:pt x="7455" y="1441"/>
                    <a:pt x="5829" y="0"/>
                    <a:pt x="39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 name="Google Shape;2511;p45">
              <a:extLst>
                <a:ext uri="{FF2B5EF4-FFF2-40B4-BE49-F238E27FC236}">
                  <a16:creationId xmlns:a16="http://schemas.microsoft.com/office/drawing/2014/main" id="{6AF7F7F8-59EE-4D11-B810-52882B983F3D}"/>
                </a:ext>
              </a:extLst>
            </p:cNvPr>
            <p:cNvSpPr/>
            <p:nvPr/>
          </p:nvSpPr>
          <p:spPr>
            <a:xfrm>
              <a:off x="6958548" y="1843344"/>
              <a:ext cx="32279" cy="39787"/>
            </a:xfrm>
            <a:custGeom>
              <a:avLst/>
              <a:gdLst/>
              <a:ahLst/>
              <a:cxnLst/>
              <a:rect l="l" t="t" r="r" b="b"/>
              <a:pathLst>
                <a:path w="2691" h="3317" extrusionOk="0">
                  <a:moveTo>
                    <a:pt x="1278" y="0"/>
                  </a:moveTo>
                  <a:cubicBezTo>
                    <a:pt x="1246" y="0"/>
                    <a:pt x="1214" y="2"/>
                    <a:pt x="1182" y="5"/>
                  </a:cubicBezTo>
                  <a:cubicBezTo>
                    <a:pt x="488" y="73"/>
                    <a:pt x="0" y="870"/>
                    <a:pt x="90" y="1782"/>
                  </a:cubicBezTo>
                  <a:cubicBezTo>
                    <a:pt x="176" y="2653"/>
                    <a:pt x="758" y="3316"/>
                    <a:pt x="1413" y="3316"/>
                  </a:cubicBezTo>
                  <a:cubicBezTo>
                    <a:pt x="1445" y="3316"/>
                    <a:pt x="1477" y="3315"/>
                    <a:pt x="1509" y="3312"/>
                  </a:cubicBezTo>
                  <a:cubicBezTo>
                    <a:pt x="2202" y="3242"/>
                    <a:pt x="2691" y="2447"/>
                    <a:pt x="2601" y="1533"/>
                  </a:cubicBezTo>
                  <a:cubicBezTo>
                    <a:pt x="2514" y="663"/>
                    <a:pt x="1934" y="0"/>
                    <a:pt x="1278"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 name="Google Shape;2512;p45">
              <a:extLst>
                <a:ext uri="{FF2B5EF4-FFF2-40B4-BE49-F238E27FC236}">
                  <a16:creationId xmlns:a16="http://schemas.microsoft.com/office/drawing/2014/main" id="{47E1DAC6-34DF-478F-BDBA-1AD59EC31E8B}"/>
                </a:ext>
              </a:extLst>
            </p:cNvPr>
            <p:cNvSpPr/>
            <p:nvPr/>
          </p:nvSpPr>
          <p:spPr>
            <a:xfrm>
              <a:off x="7015117" y="1904099"/>
              <a:ext cx="37928" cy="36609"/>
            </a:xfrm>
            <a:custGeom>
              <a:avLst/>
              <a:gdLst/>
              <a:ahLst/>
              <a:cxnLst/>
              <a:rect l="l" t="t" r="r" b="b"/>
              <a:pathLst>
                <a:path w="3162" h="3052" extrusionOk="0">
                  <a:moveTo>
                    <a:pt x="2402" y="0"/>
                  </a:moveTo>
                  <a:cubicBezTo>
                    <a:pt x="2402" y="0"/>
                    <a:pt x="1212" y="945"/>
                    <a:pt x="0" y="1209"/>
                  </a:cubicBezTo>
                  <a:cubicBezTo>
                    <a:pt x="0" y="1209"/>
                    <a:pt x="406" y="2644"/>
                    <a:pt x="1027" y="2948"/>
                  </a:cubicBezTo>
                  <a:cubicBezTo>
                    <a:pt x="1173" y="3020"/>
                    <a:pt x="1343" y="3052"/>
                    <a:pt x="1523" y="3052"/>
                  </a:cubicBezTo>
                  <a:cubicBezTo>
                    <a:pt x="2262" y="3052"/>
                    <a:pt x="3161" y="2512"/>
                    <a:pt x="3146" y="1942"/>
                  </a:cubicBezTo>
                  <a:cubicBezTo>
                    <a:pt x="3127" y="1234"/>
                    <a:pt x="2402" y="0"/>
                    <a:pt x="24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 name="Google Shape;2513;p45">
              <a:extLst>
                <a:ext uri="{FF2B5EF4-FFF2-40B4-BE49-F238E27FC236}">
                  <a16:creationId xmlns:a16="http://schemas.microsoft.com/office/drawing/2014/main" id="{FCD25394-D87B-48B2-A0E2-BB356A6E1A93}"/>
                </a:ext>
              </a:extLst>
            </p:cNvPr>
            <p:cNvSpPr/>
            <p:nvPr/>
          </p:nvSpPr>
          <p:spPr>
            <a:xfrm>
              <a:off x="6881732" y="1855303"/>
              <a:ext cx="200245" cy="77836"/>
            </a:xfrm>
            <a:custGeom>
              <a:avLst/>
              <a:gdLst/>
              <a:ahLst/>
              <a:cxnLst/>
              <a:rect l="l" t="t" r="r" b="b"/>
              <a:pathLst>
                <a:path w="16694" h="6489" extrusionOk="0">
                  <a:moveTo>
                    <a:pt x="16423" y="0"/>
                  </a:moveTo>
                  <a:cubicBezTo>
                    <a:pt x="16325" y="0"/>
                    <a:pt x="16233" y="59"/>
                    <a:pt x="16195" y="155"/>
                  </a:cubicBezTo>
                  <a:lnTo>
                    <a:pt x="16186" y="174"/>
                  </a:lnTo>
                  <a:cubicBezTo>
                    <a:pt x="16186" y="174"/>
                    <a:pt x="16161" y="237"/>
                    <a:pt x="16114" y="354"/>
                  </a:cubicBezTo>
                  <a:cubicBezTo>
                    <a:pt x="16063" y="475"/>
                    <a:pt x="15976" y="649"/>
                    <a:pt x="15861" y="869"/>
                  </a:cubicBezTo>
                  <a:cubicBezTo>
                    <a:pt x="15718" y="1132"/>
                    <a:pt x="15559" y="1386"/>
                    <a:pt x="15388" y="1631"/>
                  </a:cubicBezTo>
                  <a:cubicBezTo>
                    <a:pt x="15161" y="1943"/>
                    <a:pt x="14916" y="2244"/>
                    <a:pt x="14654" y="2528"/>
                  </a:cubicBezTo>
                  <a:cubicBezTo>
                    <a:pt x="14079" y="3155"/>
                    <a:pt x="13294" y="3772"/>
                    <a:pt x="12361" y="4273"/>
                  </a:cubicBezTo>
                  <a:cubicBezTo>
                    <a:pt x="11899" y="4528"/>
                    <a:pt x="11388" y="4738"/>
                    <a:pt x="10866" y="4928"/>
                  </a:cubicBezTo>
                  <a:cubicBezTo>
                    <a:pt x="10604" y="5006"/>
                    <a:pt x="10339" y="5086"/>
                    <a:pt x="10073" y="5165"/>
                  </a:cubicBezTo>
                  <a:cubicBezTo>
                    <a:pt x="9797" y="5235"/>
                    <a:pt x="9498" y="5284"/>
                    <a:pt x="9211" y="5346"/>
                  </a:cubicBezTo>
                  <a:lnTo>
                    <a:pt x="8993" y="5390"/>
                  </a:lnTo>
                  <a:cubicBezTo>
                    <a:pt x="8969" y="5394"/>
                    <a:pt x="8914" y="5408"/>
                    <a:pt x="8906" y="5408"/>
                  </a:cubicBezTo>
                  <a:cubicBezTo>
                    <a:pt x="8905" y="5408"/>
                    <a:pt x="8905" y="5408"/>
                    <a:pt x="8905" y="5407"/>
                  </a:cubicBezTo>
                  <a:lnTo>
                    <a:pt x="8905" y="5407"/>
                  </a:lnTo>
                  <a:lnTo>
                    <a:pt x="8800" y="5423"/>
                  </a:lnTo>
                  <a:lnTo>
                    <a:pt x="8377" y="5479"/>
                  </a:lnTo>
                  <a:cubicBezTo>
                    <a:pt x="8096" y="5526"/>
                    <a:pt x="7813" y="5548"/>
                    <a:pt x="7533" y="5560"/>
                  </a:cubicBezTo>
                  <a:lnTo>
                    <a:pt x="7114" y="5585"/>
                  </a:lnTo>
                  <a:cubicBezTo>
                    <a:pt x="6976" y="5584"/>
                    <a:pt x="6837" y="5582"/>
                    <a:pt x="6699" y="5580"/>
                  </a:cubicBezTo>
                  <a:cubicBezTo>
                    <a:pt x="6668" y="5580"/>
                    <a:pt x="6637" y="5581"/>
                    <a:pt x="6606" y="5581"/>
                  </a:cubicBezTo>
                  <a:cubicBezTo>
                    <a:pt x="6366" y="5581"/>
                    <a:pt x="6126" y="5569"/>
                    <a:pt x="5887" y="5543"/>
                  </a:cubicBezTo>
                  <a:cubicBezTo>
                    <a:pt x="5625" y="5527"/>
                    <a:pt x="5363" y="5497"/>
                    <a:pt x="5104" y="5455"/>
                  </a:cubicBezTo>
                  <a:cubicBezTo>
                    <a:pt x="4853" y="5427"/>
                    <a:pt x="4605" y="5387"/>
                    <a:pt x="4359" y="5334"/>
                  </a:cubicBezTo>
                  <a:cubicBezTo>
                    <a:pt x="4116" y="5291"/>
                    <a:pt x="3884" y="5236"/>
                    <a:pt x="3661" y="5173"/>
                  </a:cubicBezTo>
                  <a:cubicBezTo>
                    <a:pt x="3435" y="5120"/>
                    <a:pt x="3222" y="5052"/>
                    <a:pt x="3018" y="4985"/>
                  </a:cubicBezTo>
                  <a:cubicBezTo>
                    <a:pt x="2609" y="4852"/>
                    <a:pt x="2240" y="4709"/>
                    <a:pt x="1917" y="4573"/>
                  </a:cubicBezTo>
                  <a:cubicBezTo>
                    <a:pt x="1594" y="4437"/>
                    <a:pt x="1320" y="4301"/>
                    <a:pt x="1098" y="4183"/>
                  </a:cubicBezTo>
                  <a:cubicBezTo>
                    <a:pt x="878" y="4063"/>
                    <a:pt x="706" y="3967"/>
                    <a:pt x="592" y="3896"/>
                  </a:cubicBezTo>
                  <a:lnTo>
                    <a:pt x="424" y="3789"/>
                  </a:lnTo>
                  <a:lnTo>
                    <a:pt x="409" y="3781"/>
                  </a:lnTo>
                  <a:cubicBezTo>
                    <a:pt x="369" y="3754"/>
                    <a:pt x="323" y="3742"/>
                    <a:pt x="277" y="3742"/>
                  </a:cubicBezTo>
                  <a:cubicBezTo>
                    <a:pt x="201" y="3742"/>
                    <a:pt x="125" y="3777"/>
                    <a:pt x="77" y="3843"/>
                  </a:cubicBezTo>
                  <a:cubicBezTo>
                    <a:pt x="0" y="3949"/>
                    <a:pt x="19" y="4096"/>
                    <a:pt x="120" y="4179"/>
                  </a:cubicBezTo>
                  <a:cubicBezTo>
                    <a:pt x="120" y="4179"/>
                    <a:pt x="180" y="4229"/>
                    <a:pt x="295" y="4322"/>
                  </a:cubicBezTo>
                  <a:cubicBezTo>
                    <a:pt x="408" y="4410"/>
                    <a:pt x="576" y="4540"/>
                    <a:pt x="800" y="4684"/>
                  </a:cubicBezTo>
                  <a:cubicBezTo>
                    <a:pt x="1249" y="4972"/>
                    <a:pt x="1910" y="5364"/>
                    <a:pt x="2767" y="5689"/>
                  </a:cubicBezTo>
                  <a:cubicBezTo>
                    <a:pt x="2979" y="5772"/>
                    <a:pt x="3204" y="5856"/>
                    <a:pt x="3441" y="5926"/>
                  </a:cubicBezTo>
                  <a:cubicBezTo>
                    <a:pt x="3676" y="6005"/>
                    <a:pt x="3921" y="6077"/>
                    <a:pt x="4176" y="6136"/>
                  </a:cubicBezTo>
                  <a:cubicBezTo>
                    <a:pt x="4438" y="6207"/>
                    <a:pt x="4702" y="6265"/>
                    <a:pt x="4968" y="6309"/>
                  </a:cubicBezTo>
                  <a:cubicBezTo>
                    <a:pt x="5240" y="6364"/>
                    <a:pt x="5521" y="6396"/>
                    <a:pt x="5808" y="6421"/>
                  </a:cubicBezTo>
                  <a:cubicBezTo>
                    <a:pt x="6098" y="6456"/>
                    <a:pt x="6389" y="6474"/>
                    <a:pt x="6681" y="6476"/>
                  </a:cubicBezTo>
                  <a:cubicBezTo>
                    <a:pt x="6829" y="6480"/>
                    <a:pt x="6978" y="6485"/>
                    <a:pt x="7128" y="6489"/>
                  </a:cubicBezTo>
                  <a:lnTo>
                    <a:pt x="7579" y="6470"/>
                  </a:lnTo>
                  <a:cubicBezTo>
                    <a:pt x="7881" y="6461"/>
                    <a:pt x="8184" y="6444"/>
                    <a:pt x="8487" y="6400"/>
                  </a:cubicBezTo>
                  <a:lnTo>
                    <a:pt x="8943" y="6346"/>
                  </a:lnTo>
                  <a:lnTo>
                    <a:pt x="9057" y="6331"/>
                  </a:lnTo>
                  <a:cubicBezTo>
                    <a:pt x="9136" y="6319"/>
                    <a:pt x="9142" y="6316"/>
                    <a:pt x="9187" y="6308"/>
                  </a:cubicBezTo>
                  <a:lnTo>
                    <a:pt x="9404" y="6259"/>
                  </a:lnTo>
                  <a:cubicBezTo>
                    <a:pt x="9693" y="6193"/>
                    <a:pt x="9980" y="6141"/>
                    <a:pt x="10273" y="6063"/>
                  </a:cubicBezTo>
                  <a:lnTo>
                    <a:pt x="11163" y="5782"/>
                  </a:lnTo>
                  <a:cubicBezTo>
                    <a:pt x="11733" y="5565"/>
                    <a:pt x="12281" y="5329"/>
                    <a:pt x="12786" y="5038"/>
                  </a:cubicBezTo>
                  <a:cubicBezTo>
                    <a:pt x="13294" y="4757"/>
                    <a:pt x="13749" y="4422"/>
                    <a:pt x="14155" y="4077"/>
                  </a:cubicBezTo>
                  <a:cubicBezTo>
                    <a:pt x="14535" y="3753"/>
                    <a:pt x="14887" y="3398"/>
                    <a:pt x="15209" y="3015"/>
                  </a:cubicBezTo>
                  <a:cubicBezTo>
                    <a:pt x="15808" y="2304"/>
                    <a:pt x="16164" y="1612"/>
                    <a:pt x="16382" y="1121"/>
                  </a:cubicBezTo>
                  <a:cubicBezTo>
                    <a:pt x="16466" y="928"/>
                    <a:pt x="16539" y="730"/>
                    <a:pt x="16602" y="530"/>
                  </a:cubicBezTo>
                  <a:cubicBezTo>
                    <a:pt x="16642" y="391"/>
                    <a:pt x="16663" y="306"/>
                    <a:pt x="16663" y="306"/>
                  </a:cubicBezTo>
                  <a:cubicBezTo>
                    <a:pt x="16694" y="180"/>
                    <a:pt x="16622" y="51"/>
                    <a:pt x="16499" y="12"/>
                  </a:cubicBezTo>
                  <a:cubicBezTo>
                    <a:pt x="16473" y="4"/>
                    <a:pt x="16448" y="0"/>
                    <a:pt x="164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 name="Google Shape;2514;p45">
              <a:extLst>
                <a:ext uri="{FF2B5EF4-FFF2-40B4-BE49-F238E27FC236}">
                  <a16:creationId xmlns:a16="http://schemas.microsoft.com/office/drawing/2014/main" id="{8914D1FE-841B-4043-829E-3404B4CD5BE1}"/>
                </a:ext>
              </a:extLst>
            </p:cNvPr>
            <p:cNvSpPr/>
            <p:nvPr/>
          </p:nvSpPr>
          <p:spPr>
            <a:xfrm>
              <a:off x="7025912" y="2030550"/>
              <a:ext cx="210404" cy="136671"/>
            </a:xfrm>
            <a:custGeom>
              <a:avLst/>
              <a:gdLst/>
              <a:ahLst/>
              <a:cxnLst/>
              <a:rect l="l" t="t" r="r" b="b"/>
              <a:pathLst>
                <a:path w="17541" h="11394" extrusionOk="0">
                  <a:moveTo>
                    <a:pt x="1045" y="1"/>
                  </a:moveTo>
                  <a:cubicBezTo>
                    <a:pt x="1045" y="1"/>
                    <a:pt x="1" y="9843"/>
                    <a:pt x="3436" y="10312"/>
                  </a:cubicBezTo>
                  <a:cubicBezTo>
                    <a:pt x="3642" y="10340"/>
                    <a:pt x="3833" y="10353"/>
                    <a:pt x="4010" y="10353"/>
                  </a:cubicBezTo>
                  <a:cubicBezTo>
                    <a:pt x="6785" y="10353"/>
                    <a:pt x="6139" y="7104"/>
                    <a:pt x="6873" y="7031"/>
                  </a:cubicBezTo>
                  <a:cubicBezTo>
                    <a:pt x="6879" y="7030"/>
                    <a:pt x="6885" y="7030"/>
                    <a:pt x="6891" y="7030"/>
                  </a:cubicBezTo>
                  <a:cubicBezTo>
                    <a:pt x="7609" y="7030"/>
                    <a:pt x="7952" y="11394"/>
                    <a:pt x="11349" y="11394"/>
                  </a:cubicBezTo>
                  <a:cubicBezTo>
                    <a:pt x="11586" y="11394"/>
                    <a:pt x="11838" y="11372"/>
                    <a:pt x="12106" y="11327"/>
                  </a:cubicBezTo>
                  <a:cubicBezTo>
                    <a:pt x="16170" y="10637"/>
                    <a:pt x="14597" y="7183"/>
                    <a:pt x="15195" y="7183"/>
                  </a:cubicBezTo>
                  <a:cubicBezTo>
                    <a:pt x="15206" y="7183"/>
                    <a:pt x="15218" y="7185"/>
                    <a:pt x="15231" y="7187"/>
                  </a:cubicBezTo>
                  <a:cubicBezTo>
                    <a:pt x="15585" y="7256"/>
                    <a:pt x="15879" y="7285"/>
                    <a:pt x="16122" y="7285"/>
                  </a:cubicBezTo>
                  <a:cubicBezTo>
                    <a:pt x="17540" y="7285"/>
                    <a:pt x="17242" y="6289"/>
                    <a:pt x="17242" y="6289"/>
                  </a:cubicBezTo>
                  <a:lnTo>
                    <a:pt x="17242" y="6289"/>
                  </a:lnTo>
                  <a:cubicBezTo>
                    <a:pt x="17114" y="6468"/>
                    <a:pt x="16950" y="6539"/>
                    <a:pt x="16764" y="6539"/>
                  </a:cubicBezTo>
                  <a:cubicBezTo>
                    <a:pt x="16048" y="6539"/>
                    <a:pt x="15011" y="5483"/>
                    <a:pt x="14478" y="5483"/>
                  </a:cubicBezTo>
                  <a:cubicBezTo>
                    <a:pt x="14411" y="5483"/>
                    <a:pt x="14353" y="5500"/>
                    <a:pt x="14303" y="5537"/>
                  </a:cubicBezTo>
                  <a:cubicBezTo>
                    <a:pt x="13758" y="5947"/>
                    <a:pt x="15056" y="9569"/>
                    <a:pt x="11570" y="9911"/>
                  </a:cubicBezTo>
                  <a:cubicBezTo>
                    <a:pt x="11463" y="9921"/>
                    <a:pt x="11360" y="9926"/>
                    <a:pt x="11261" y="9926"/>
                  </a:cubicBezTo>
                  <a:cubicBezTo>
                    <a:pt x="8180" y="9926"/>
                    <a:pt x="8969" y="4987"/>
                    <a:pt x="7462" y="4987"/>
                  </a:cubicBezTo>
                  <a:cubicBezTo>
                    <a:pt x="7442" y="4987"/>
                    <a:pt x="7422" y="4988"/>
                    <a:pt x="7401" y="4990"/>
                  </a:cubicBezTo>
                  <a:cubicBezTo>
                    <a:pt x="5809" y="5122"/>
                    <a:pt x="5504" y="8348"/>
                    <a:pt x="3423" y="8348"/>
                  </a:cubicBezTo>
                  <a:cubicBezTo>
                    <a:pt x="3361" y="8348"/>
                    <a:pt x="3297" y="8345"/>
                    <a:pt x="3232" y="8339"/>
                  </a:cubicBezTo>
                  <a:cubicBezTo>
                    <a:pt x="977" y="8134"/>
                    <a:pt x="1455" y="479"/>
                    <a:pt x="1045"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 name="Google Shape;2515;p45">
              <a:extLst>
                <a:ext uri="{FF2B5EF4-FFF2-40B4-BE49-F238E27FC236}">
                  <a16:creationId xmlns:a16="http://schemas.microsoft.com/office/drawing/2014/main" id="{A18F3F91-70D4-49A8-8C51-39554267D179}"/>
                </a:ext>
              </a:extLst>
            </p:cNvPr>
            <p:cNvSpPr/>
            <p:nvPr/>
          </p:nvSpPr>
          <p:spPr>
            <a:xfrm>
              <a:off x="7163867" y="2311521"/>
              <a:ext cx="134452" cy="83281"/>
            </a:xfrm>
            <a:custGeom>
              <a:avLst/>
              <a:gdLst/>
              <a:ahLst/>
              <a:cxnLst/>
              <a:rect l="l" t="t" r="r" b="b"/>
              <a:pathLst>
                <a:path w="11209" h="6943" extrusionOk="0">
                  <a:moveTo>
                    <a:pt x="8774" y="0"/>
                  </a:moveTo>
                  <a:cubicBezTo>
                    <a:pt x="8604" y="0"/>
                    <a:pt x="8415" y="27"/>
                    <a:pt x="8201" y="87"/>
                  </a:cubicBezTo>
                  <a:cubicBezTo>
                    <a:pt x="6492" y="566"/>
                    <a:pt x="6425" y="4667"/>
                    <a:pt x="4169" y="5282"/>
                  </a:cubicBezTo>
                  <a:cubicBezTo>
                    <a:pt x="3924" y="5348"/>
                    <a:pt x="3684" y="5378"/>
                    <a:pt x="3449" y="5378"/>
                  </a:cubicBezTo>
                  <a:cubicBezTo>
                    <a:pt x="1522" y="5378"/>
                    <a:pt x="1" y="3368"/>
                    <a:pt x="1" y="3367"/>
                  </a:cubicBezTo>
                  <a:lnTo>
                    <a:pt x="1" y="3367"/>
                  </a:lnTo>
                  <a:cubicBezTo>
                    <a:pt x="1" y="3368"/>
                    <a:pt x="903" y="6942"/>
                    <a:pt x="3663" y="6942"/>
                  </a:cubicBezTo>
                  <a:cubicBezTo>
                    <a:pt x="3685" y="6942"/>
                    <a:pt x="3708" y="6942"/>
                    <a:pt x="3730" y="6942"/>
                  </a:cubicBezTo>
                  <a:cubicBezTo>
                    <a:pt x="6542" y="6883"/>
                    <a:pt x="7376" y="2264"/>
                    <a:pt x="8650" y="1668"/>
                  </a:cubicBezTo>
                  <a:cubicBezTo>
                    <a:pt x="8948" y="1530"/>
                    <a:pt x="9337" y="1484"/>
                    <a:pt x="9722" y="1484"/>
                  </a:cubicBezTo>
                  <a:cubicBezTo>
                    <a:pt x="10474" y="1484"/>
                    <a:pt x="11208" y="1659"/>
                    <a:pt x="11208" y="1659"/>
                  </a:cubicBezTo>
                  <a:cubicBezTo>
                    <a:pt x="10192" y="1301"/>
                    <a:pt x="9961" y="0"/>
                    <a:pt x="8774" y="0"/>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4" name="Google Shape;2516;p45">
              <a:extLst>
                <a:ext uri="{FF2B5EF4-FFF2-40B4-BE49-F238E27FC236}">
                  <a16:creationId xmlns:a16="http://schemas.microsoft.com/office/drawing/2014/main" id="{870CA601-4906-4ED0-86D5-F3F14F99713F}"/>
                </a:ext>
              </a:extLst>
            </p:cNvPr>
            <p:cNvSpPr/>
            <p:nvPr/>
          </p:nvSpPr>
          <p:spPr>
            <a:xfrm>
              <a:off x="6760295" y="2401915"/>
              <a:ext cx="282242" cy="109982"/>
            </a:xfrm>
            <a:custGeom>
              <a:avLst/>
              <a:gdLst/>
              <a:ahLst/>
              <a:cxnLst/>
              <a:rect l="l" t="t" r="r" b="b"/>
              <a:pathLst>
                <a:path w="23530" h="9169" extrusionOk="0">
                  <a:moveTo>
                    <a:pt x="23530" y="1"/>
                  </a:moveTo>
                  <a:lnTo>
                    <a:pt x="23530" y="1"/>
                  </a:lnTo>
                  <a:cubicBezTo>
                    <a:pt x="22847" y="616"/>
                    <a:pt x="22779" y="2666"/>
                    <a:pt x="21002" y="3008"/>
                  </a:cubicBezTo>
                  <a:cubicBezTo>
                    <a:pt x="20888" y="3030"/>
                    <a:pt x="20779" y="3040"/>
                    <a:pt x="20672" y="3040"/>
                  </a:cubicBezTo>
                  <a:cubicBezTo>
                    <a:pt x="19274" y="3040"/>
                    <a:pt x="18451" y="1290"/>
                    <a:pt x="17559" y="1290"/>
                  </a:cubicBezTo>
                  <a:cubicBezTo>
                    <a:pt x="17455" y="1290"/>
                    <a:pt x="17349" y="1314"/>
                    <a:pt x="17242" y="1367"/>
                  </a:cubicBezTo>
                  <a:cubicBezTo>
                    <a:pt x="16147" y="1914"/>
                    <a:pt x="16764" y="6083"/>
                    <a:pt x="12868" y="7382"/>
                  </a:cubicBezTo>
                  <a:cubicBezTo>
                    <a:pt x="12432" y="7527"/>
                    <a:pt x="12009" y="7592"/>
                    <a:pt x="11599" y="7592"/>
                  </a:cubicBezTo>
                  <a:cubicBezTo>
                    <a:pt x="8342" y="7592"/>
                    <a:pt x="5949" y="3501"/>
                    <a:pt x="5280" y="3076"/>
                  </a:cubicBezTo>
                  <a:cubicBezTo>
                    <a:pt x="5145" y="2989"/>
                    <a:pt x="5002" y="2954"/>
                    <a:pt x="4851" y="2954"/>
                  </a:cubicBezTo>
                  <a:cubicBezTo>
                    <a:pt x="4190" y="2954"/>
                    <a:pt x="3364" y="3627"/>
                    <a:pt x="2204" y="3627"/>
                  </a:cubicBezTo>
                  <a:cubicBezTo>
                    <a:pt x="2159" y="3627"/>
                    <a:pt x="2115" y="3626"/>
                    <a:pt x="2069" y="3624"/>
                  </a:cubicBezTo>
                  <a:cubicBezTo>
                    <a:pt x="566" y="3556"/>
                    <a:pt x="564" y="1778"/>
                    <a:pt x="564" y="1778"/>
                  </a:cubicBezTo>
                  <a:lnTo>
                    <a:pt x="564" y="1778"/>
                  </a:lnTo>
                  <a:cubicBezTo>
                    <a:pt x="564" y="1778"/>
                    <a:pt x="0" y="4501"/>
                    <a:pt x="1933" y="4678"/>
                  </a:cubicBezTo>
                  <a:cubicBezTo>
                    <a:pt x="2093" y="4692"/>
                    <a:pt x="2241" y="4699"/>
                    <a:pt x="2378" y="4699"/>
                  </a:cubicBezTo>
                  <a:cubicBezTo>
                    <a:pt x="3545" y="4699"/>
                    <a:pt x="3938" y="4229"/>
                    <a:pt x="4373" y="4229"/>
                  </a:cubicBezTo>
                  <a:cubicBezTo>
                    <a:pt x="4505" y="4229"/>
                    <a:pt x="4641" y="4272"/>
                    <a:pt x="4804" y="4384"/>
                  </a:cubicBezTo>
                  <a:cubicBezTo>
                    <a:pt x="5492" y="4861"/>
                    <a:pt x="8143" y="9168"/>
                    <a:pt x="11848" y="9168"/>
                  </a:cubicBezTo>
                  <a:cubicBezTo>
                    <a:pt x="12241" y="9168"/>
                    <a:pt x="12647" y="9120"/>
                    <a:pt x="13063" y="9013"/>
                  </a:cubicBezTo>
                  <a:cubicBezTo>
                    <a:pt x="17398" y="7899"/>
                    <a:pt x="16870" y="3681"/>
                    <a:pt x="17866" y="3330"/>
                  </a:cubicBezTo>
                  <a:cubicBezTo>
                    <a:pt x="17944" y="3303"/>
                    <a:pt x="18016" y="3290"/>
                    <a:pt x="18082" y="3290"/>
                  </a:cubicBezTo>
                  <a:cubicBezTo>
                    <a:pt x="18719" y="3290"/>
                    <a:pt x="18915" y="4425"/>
                    <a:pt x="20087" y="4425"/>
                  </a:cubicBezTo>
                  <a:cubicBezTo>
                    <a:pt x="20361" y="4425"/>
                    <a:pt x="20689" y="4363"/>
                    <a:pt x="21088" y="4209"/>
                  </a:cubicBezTo>
                  <a:cubicBezTo>
                    <a:pt x="23373" y="3330"/>
                    <a:pt x="23530" y="1"/>
                    <a:pt x="23530"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 name="Google Shape;2517;p45">
              <a:extLst>
                <a:ext uri="{FF2B5EF4-FFF2-40B4-BE49-F238E27FC236}">
                  <a16:creationId xmlns:a16="http://schemas.microsoft.com/office/drawing/2014/main" id="{98A297A6-62B1-4E55-82DB-1261CE9B1F1F}"/>
                </a:ext>
              </a:extLst>
            </p:cNvPr>
            <p:cNvSpPr/>
            <p:nvPr/>
          </p:nvSpPr>
          <p:spPr>
            <a:xfrm>
              <a:off x="6775912" y="2418540"/>
              <a:ext cx="42030" cy="17021"/>
            </a:xfrm>
            <a:custGeom>
              <a:avLst/>
              <a:gdLst/>
              <a:ahLst/>
              <a:cxnLst/>
              <a:rect l="l" t="t" r="r" b="b"/>
              <a:pathLst>
                <a:path w="3504" h="1419" extrusionOk="0">
                  <a:moveTo>
                    <a:pt x="678" y="1"/>
                  </a:moveTo>
                  <a:cubicBezTo>
                    <a:pt x="406" y="1"/>
                    <a:pt x="202" y="124"/>
                    <a:pt x="105" y="479"/>
                  </a:cubicBezTo>
                  <a:cubicBezTo>
                    <a:pt x="0" y="864"/>
                    <a:pt x="398" y="1418"/>
                    <a:pt x="1069" y="1418"/>
                  </a:cubicBezTo>
                  <a:cubicBezTo>
                    <a:pt x="1239" y="1418"/>
                    <a:pt x="1427" y="1382"/>
                    <a:pt x="1629" y="1299"/>
                  </a:cubicBezTo>
                  <a:cubicBezTo>
                    <a:pt x="2625" y="890"/>
                    <a:pt x="3504" y="656"/>
                    <a:pt x="3269" y="304"/>
                  </a:cubicBezTo>
                  <a:cubicBezTo>
                    <a:pt x="3199" y="201"/>
                    <a:pt x="3069" y="168"/>
                    <a:pt x="2903" y="168"/>
                  </a:cubicBezTo>
                  <a:cubicBezTo>
                    <a:pt x="2629" y="168"/>
                    <a:pt x="2259" y="256"/>
                    <a:pt x="1907" y="256"/>
                  </a:cubicBezTo>
                  <a:cubicBezTo>
                    <a:pt x="1749" y="256"/>
                    <a:pt x="1594" y="238"/>
                    <a:pt x="1454" y="187"/>
                  </a:cubicBezTo>
                  <a:cubicBezTo>
                    <a:pt x="1165" y="82"/>
                    <a:pt x="899" y="1"/>
                    <a:pt x="6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 name="Google Shape;2518;p45">
              <a:extLst>
                <a:ext uri="{FF2B5EF4-FFF2-40B4-BE49-F238E27FC236}">
                  <a16:creationId xmlns:a16="http://schemas.microsoft.com/office/drawing/2014/main" id="{5FDF8A77-57C2-4B20-8F15-8A0B015E9987}"/>
                </a:ext>
              </a:extLst>
            </p:cNvPr>
            <p:cNvSpPr/>
            <p:nvPr/>
          </p:nvSpPr>
          <p:spPr>
            <a:xfrm>
              <a:off x="6838274" y="2423038"/>
              <a:ext cx="119710" cy="61750"/>
            </a:xfrm>
            <a:custGeom>
              <a:avLst/>
              <a:gdLst/>
              <a:ahLst/>
              <a:cxnLst/>
              <a:rect l="l" t="t" r="r" b="b"/>
              <a:pathLst>
                <a:path w="9980" h="5148" extrusionOk="0">
                  <a:moveTo>
                    <a:pt x="9150" y="1"/>
                  </a:moveTo>
                  <a:cubicBezTo>
                    <a:pt x="8399" y="1"/>
                    <a:pt x="6771" y="2430"/>
                    <a:pt x="5130" y="2430"/>
                  </a:cubicBezTo>
                  <a:cubicBezTo>
                    <a:pt x="5107" y="2430"/>
                    <a:pt x="5084" y="2429"/>
                    <a:pt x="5061" y="2428"/>
                  </a:cubicBezTo>
                  <a:cubicBezTo>
                    <a:pt x="3591" y="2366"/>
                    <a:pt x="1883" y="701"/>
                    <a:pt x="930" y="701"/>
                  </a:cubicBezTo>
                  <a:cubicBezTo>
                    <a:pt x="692" y="701"/>
                    <a:pt x="502" y="805"/>
                    <a:pt x="373" y="1062"/>
                  </a:cubicBezTo>
                  <a:cubicBezTo>
                    <a:pt x="1" y="1807"/>
                    <a:pt x="2437" y="5147"/>
                    <a:pt x="5036" y="5147"/>
                  </a:cubicBezTo>
                  <a:cubicBezTo>
                    <a:pt x="5161" y="5147"/>
                    <a:pt x="5286" y="5139"/>
                    <a:pt x="5412" y="5123"/>
                  </a:cubicBezTo>
                  <a:cubicBezTo>
                    <a:pt x="8145" y="4772"/>
                    <a:pt x="9980" y="710"/>
                    <a:pt x="9355" y="85"/>
                  </a:cubicBezTo>
                  <a:cubicBezTo>
                    <a:pt x="9297" y="27"/>
                    <a:pt x="9228" y="1"/>
                    <a:pt x="9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 name="Google Shape;2519;p45">
              <a:extLst>
                <a:ext uri="{FF2B5EF4-FFF2-40B4-BE49-F238E27FC236}">
                  <a16:creationId xmlns:a16="http://schemas.microsoft.com/office/drawing/2014/main" id="{21126F48-3B3A-4FA6-BB5E-C065B9457B00}"/>
                </a:ext>
              </a:extLst>
            </p:cNvPr>
            <p:cNvSpPr/>
            <p:nvPr/>
          </p:nvSpPr>
          <p:spPr>
            <a:xfrm>
              <a:off x="6980559" y="2394718"/>
              <a:ext cx="60815" cy="33178"/>
            </a:xfrm>
            <a:custGeom>
              <a:avLst/>
              <a:gdLst/>
              <a:ahLst/>
              <a:cxnLst/>
              <a:rect l="l" t="t" r="r" b="b"/>
              <a:pathLst>
                <a:path w="5070" h="2766" extrusionOk="0">
                  <a:moveTo>
                    <a:pt x="4494" y="0"/>
                  </a:moveTo>
                  <a:cubicBezTo>
                    <a:pt x="4006" y="0"/>
                    <a:pt x="3161" y="1275"/>
                    <a:pt x="2406" y="1275"/>
                  </a:cubicBezTo>
                  <a:cubicBezTo>
                    <a:pt x="2396" y="1275"/>
                    <a:pt x="2385" y="1274"/>
                    <a:pt x="2375" y="1274"/>
                  </a:cubicBezTo>
                  <a:cubicBezTo>
                    <a:pt x="1759" y="1245"/>
                    <a:pt x="988" y="840"/>
                    <a:pt x="527" y="840"/>
                  </a:cubicBezTo>
                  <a:cubicBezTo>
                    <a:pt x="375" y="840"/>
                    <a:pt x="256" y="884"/>
                    <a:pt x="188" y="1001"/>
                  </a:cubicBezTo>
                  <a:cubicBezTo>
                    <a:pt x="0" y="1323"/>
                    <a:pt x="1262" y="2765"/>
                    <a:pt x="2297" y="2765"/>
                  </a:cubicBezTo>
                  <a:cubicBezTo>
                    <a:pt x="2337" y="2765"/>
                    <a:pt x="2375" y="2763"/>
                    <a:pt x="2414" y="2759"/>
                  </a:cubicBezTo>
                  <a:cubicBezTo>
                    <a:pt x="3469" y="2642"/>
                    <a:pt x="5070" y="259"/>
                    <a:pt x="4601" y="25"/>
                  </a:cubicBezTo>
                  <a:cubicBezTo>
                    <a:pt x="4568" y="8"/>
                    <a:pt x="4532" y="0"/>
                    <a:pt x="44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 name="Google Shape;2520;p45">
              <a:extLst>
                <a:ext uri="{FF2B5EF4-FFF2-40B4-BE49-F238E27FC236}">
                  <a16:creationId xmlns:a16="http://schemas.microsoft.com/office/drawing/2014/main" id="{697B83C9-A7BD-4AE1-A597-690E35673176}"/>
                </a:ext>
              </a:extLst>
            </p:cNvPr>
            <p:cNvSpPr/>
            <p:nvPr/>
          </p:nvSpPr>
          <p:spPr>
            <a:xfrm>
              <a:off x="6808947" y="1993257"/>
              <a:ext cx="45869" cy="47716"/>
            </a:xfrm>
            <a:custGeom>
              <a:avLst/>
              <a:gdLst/>
              <a:ahLst/>
              <a:cxnLst/>
              <a:rect l="l" t="t" r="r" b="b"/>
              <a:pathLst>
                <a:path w="3824" h="3978" extrusionOk="0">
                  <a:moveTo>
                    <a:pt x="2779" y="1"/>
                  </a:moveTo>
                  <a:cubicBezTo>
                    <a:pt x="2752" y="1"/>
                    <a:pt x="2722" y="3"/>
                    <a:pt x="2691" y="6"/>
                  </a:cubicBezTo>
                  <a:cubicBezTo>
                    <a:pt x="2223" y="63"/>
                    <a:pt x="1784" y="2144"/>
                    <a:pt x="613" y="2818"/>
                  </a:cubicBezTo>
                  <a:cubicBezTo>
                    <a:pt x="1" y="3169"/>
                    <a:pt x="224" y="3978"/>
                    <a:pt x="724" y="3978"/>
                  </a:cubicBezTo>
                  <a:cubicBezTo>
                    <a:pt x="856" y="3978"/>
                    <a:pt x="1008" y="3921"/>
                    <a:pt x="1169" y="3784"/>
                  </a:cubicBezTo>
                  <a:cubicBezTo>
                    <a:pt x="2510" y="2643"/>
                    <a:pt x="3824" y="1"/>
                    <a:pt x="27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 name="Google Shape;2521;p45">
              <a:extLst>
                <a:ext uri="{FF2B5EF4-FFF2-40B4-BE49-F238E27FC236}">
                  <a16:creationId xmlns:a16="http://schemas.microsoft.com/office/drawing/2014/main" id="{539E3A60-00E8-40C7-81CA-4B0FEFFE9F15}"/>
                </a:ext>
              </a:extLst>
            </p:cNvPr>
            <p:cNvSpPr/>
            <p:nvPr/>
          </p:nvSpPr>
          <p:spPr>
            <a:xfrm>
              <a:off x="6871752" y="1972410"/>
              <a:ext cx="69919" cy="40363"/>
            </a:xfrm>
            <a:custGeom>
              <a:avLst/>
              <a:gdLst/>
              <a:ahLst/>
              <a:cxnLst/>
              <a:rect l="l" t="t" r="r" b="b"/>
              <a:pathLst>
                <a:path w="5829" h="3365" extrusionOk="0">
                  <a:moveTo>
                    <a:pt x="4812" y="0"/>
                  </a:moveTo>
                  <a:cubicBezTo>
                    <a:pt x="4707" y="0"/>
                    <a:pt x="4609" y="15"/>
                    <a:pt x="4534" y="46"/>
                  </a:cubicBezTo>
                  <a:cubicBezTo>
                    <a:pt x="3413" y="505"/>
                    <a:pt x="3026" y="1951"/>
                    <a:pt x="2293" y="1951"/>
                  </a:cubicBezTo>
                  <a:cubicBezTo>
                    <a:pt x="2279" y="1951"/>
                    <a:pt x="2264" y="1950"/>
                    <a:pt x="2249" y="1949"/>
                  </a:cubicBezTo>
                  <a:cubicBezTo>
                    <a:pt x="1688" y="1906"/>
                    <a:pt x="1223" y="1545"/>
                    <a:pt x="747" y="1545"/>
                  </a:cubicBezTo>
                  <a:cubicBezTo>
                    <a:pt x="577" y="1545"/>
                    <a:pt x="406" y="1592"/>
                    <a:pt x="229" y="1715"/>
                  </a:cubicBezTo>
                  <a:cubicBezTo>
                    <a:pt x="0" y="1874"/>
                    <a:pt x="1515" y="3364"/>
                    <a:pt x="2382" y="3364"/>
                  </a:cubicBezTo>
                  <a:cubicBezTo>
                    <a:pt x="2485" y="3364"/>
                    <a:pt x="2578" y="3343"/>
                    <a:pt x="2659" y="3297"/>
                  </a:cubicBezTo>
                  <a:cubicBezTo>
                    <a:pt x="3421" y="2858"/>
                    <a:pt x="3538" y="1393"/>
                    <a:pt x="5090" y="631"/>
                  </a:cubicBezTo>
                  <a:cubicBezTo>
                    <a:pt x="5828" y="270"/>
                    <a:pt x="5264" y="0"/>
                    <a:pt x="48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0" name="Google Shape;2522;p45">
              <a:extLst>
                <a:ext uri="{FF2B5EF4-FFF2-40B4-BE49-F238E27FC236}">
                  <a16:creationId xmlns:a16="http://schemas.microsoft.com/office/drawing/2014/main" id="{2839A257-52DB-4D41-BD2B-21DCB25B3B1F}"/>
                </a:ext>
              </a:extLst>
            </p:cNvPr>
            <p:cNvSpPr/>
            <p:nvPr/>
          </p:nvSpPr>
          <p:spPr>
            <a:xfrm>
              <a:off x="6948796" y="2144910"/>
              <a:ext cx="44106" cy="33070"/>
            </a:xfrm>
            <a:custGeom>
              <a:avLst/>
              <a:gdLst/>
              <a:ahLst/>
              <a:cxnLst/>
              <a:rect l="l" t="t" r="r" b="b"/>
              <a:pathLst>
                <a:path w="3677" h="2757" extrusionOk="0">
                  <a:moveTo>
                    <a:pt x="634" y="1"/>
                  </a:moveTo>
                  <a:cubicBezTo>
                    <a:pt x="538" y="1"/>
                    <a:pt x="439" y="29"/>
                    <a:pt x="337" y="94"/>
                  </a:cubicBezTo>
                  <a:cubicBezTo>
                    <a:pt x="0" y="308"/>
                    <a:pt x="805" y="1588"/>
                    <a:pt x="1040" y="2291"/>
                  </a:cubicBezTo>
                  <a:cubicBezTo>
                    <a:pt x="1142" y="2595"/>
                    <a:pt x="1451" y="2756"/>
                    <a:pt x="1812" y="2756"/>
                  </a:cubicBezTo>
                  <a:cubicBezTo>
                    <a:pt x="2286" y="2756"/>
                    <a:pt x="2849" y="2479"/>
                    <a:pt x="3149" y="1880"/>
                  </a:cubicBezTo>
                  <a:cubicBezTo>
                    <a:pt x="3676" y="826"/>
                    <a:pt x="3617" y="592"/>
                    <a:pt x="3325" y="475"/>
                  </a:cubicBezTo>
                  <a:cubicBezTo>
                    <a:pt x="3309" y="468"/>
                    <a:pt x="3292" y="465"/>
                    <a:pt x="3275" y="465"/>
                  </a:cubicBezTo>
                  <a:cubicBezTo>
                    <a:pt x="3020" y="465"/>
                    <a:pt x="2638" y="1123"/>
                    <a:pt x="2221" y="1123"/>
                  </a:cubicBezTo>
                  <a:cubicBezTo>
                    <a:pt x="2151" y="1123"/>
                    <a:pt x="2079" y="1105"/>
                    <a:pt x="2007" y="1061"/>
                  </a:cubicBezTo>
                  <a:cubicBezTo>
                    <a:pt x="1563" y="790"/>
                    <a:pt x="1141" y="1"/>
                    <a:pt x="6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1" name="Google Shape;2523;p45">
              <a:extLst>
                <a:ext uri="{FF2B5EF4-FFF2-40B4-BE49-F238E27FC236}">
                  <a16:creationId xmlns:a16="http://schemas.microsoft.com/office/drawing/2014/main" id="{4652511B-F2B6-4668-BC7F-769706008612}"/>
                </a:ext>
              </a:extLst>
            </p:cNvPr>
            <p:cNvSpPr/>
            <p:nvPr/>
          </p:nvSpPr>
          <p:spPr>
            <a:xfrm>
              <a:off x="7046052" y="2064640"/>
              <a:ext cx="56269" cy="58620"/>
            </a:xfrm>
            <a:custGeom>
              <a:avLst/>
              <a:gdLst/>
              <a:ahLst/>
              <a:cxnLst/>
              <a:rect l="l" t="t" r="r" b="b"/>
              <a:pathLst>
                <a:path w="4691" h="4887" extrusionOk="0">
                  <a:moveTo>
                    <a:pt x="620" y="1"/>
                  </a:moveTo>
                  <a:cubicBezTo>
                    <a:pt x="550" y="1"/>
                    <a:pt x="474" y="16"/>
                    <a:pt x="391" y="49"/>
                  </a:cubicBezTo>
                  <a:cubicBezTo>
                    <a:pt x="0" y="205"/>
                    <a:pt x="308" y="4297"/>
                    <a:pt x="1601" y="4814"/>
                  </a:cubicBezTo>
                  <a:cubicBezTo>
                    <a:pt x="1726" y="4864"/>
                    <a:pt x="1854" y="4887"/>
                    <a:pt x="1984" y="4887"/>
                  </a:cubicBezTo>
                  <a:cubicBezTo>
                    <a:pt x="3272" y="4887"/>
                    <a:pt x="4690" y="2609"/>
                    <a:pt x="4335" y="2042"/>
                  </a:cubicBezTo>
                  <a:cubicBezTo>
                    <a:pt x="4262" y="1924"/>
                    <a:pt x="4153" y="1878"/>
                    <a:pt x="4021" y="1878"/>
                  </a:cubicBezTo>
                  <a:cubicBezTo>
                    <a:pt x="3573" y="1878"/>
                    <a:pt x="2857" y="2405"/>
                    <a:pt x="2326" y="2405"/>
                  </a:cubicBezTo>
                  <a:cubicBezTo>
                    <a:pt x="2186" y="2405"/>
                    <a:pt x="2058" y="2368"/>
                    <a:pt x="1953" y="2276"/>
                  </a:cubicBezTo>
                  <a:cubicBezTo>
                    <a:pt x="1381" y="1775"/>
                    <a:pt x="1366" y="1"/>
                    <a:pt x="6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2" name="Google Shape;2524;p45">
              <a:extLst>
                <a:ext uri="{FF2B5EF4-FFF2-40B4-BE49-F238E27FC236}">
                  <a16:creationId xmlns:a16="http://schemas.microsoft.com/office/drawing/2014/main" id="{8D78E3FA-1FB2-49B1-B6C3-C12507E953D2}"/>
                </a:ext>
              </a:extLst>
            </p:cNvPr>
            <p:cNvSpPr/>
            <p:nvPr/>
          </p:nvSpPr>
          <p:spPr>
            <a:xfrm>
              <a:off x="7133471" y="2105339"/>
              <a:ext cx="58740" cy="39524"/>
            </a:xfrm>
            <a:custGeom>
              <a:avLst/>
              <a:gdLst/>
              <a:ahLst/>
              <a:cxnLst/>
              <a:rect l="l" t="t" r="r" b="b"/>
              <a:pathLst>
                <a:path w="4897" h="3295" extrusionOk="0">
                  <a:moveTo>
                    <a:pt x="4180" y="0"/>
                  </a:moveTo>
                  <a:cubicBezTo>
                    <a:pt x="3620" y="0"/>
                    <a:pt x="3274" y="1617"/>
                    <a:pt x="2583" y="1617"/>
                  </a:cubicBezTo>
                  <a:cubicBezTo>
                    <a:pt x="2573" y="1617"/>
                    <a:pt x="2564" y="1617"/>
                    <a:pt x="2554" y="1616"/>
                  </a:cubicBezTo>
                  <a:cubicBezTo>
                    <a:pt x="1505" y="1546"/>
                    <a:pt x="1081" y="67"/>
                    <a:pt x="527" y="67"/>
                  </a:cubicBezTo>
                  <a:cubicBezTo>
                    <a:pt x="463" y="67"/>
                    <a:pt x="396" y="87"/>
                    <a:pt x="327" y="132"/>
                  </a:cubicBezTo>
                  <a:cubicBezTo>
                    <a:pt x="0" y="344"/>
                    <a:pt x="562" y="2943"/>
                    <a:pt x="1734" y="3217"/>
                  </a:cubicBezTo>
                  <a:cubicBezTo>
                    <a:pt x="1959" y="3269"/>
                    <a:pt x="2185" y="3295"/>
                    <a:pt x="2404" y="3295"/>
                  </a:cubicBezTo>
                  <a:cubicBezTo>
                    <a:pt x="3326" y="3295"/>
                    <a:pt x="4144" y="2849"/>
                    <a:pt x="4428" y="2123"/>
                  </a:cubicBezTo>
                  <a:cubicBezTo>
                    <a:pt x="4779" y="1225"/>
                    <a:pt x="4896" y="210"/>
                    <a:pt x="4273" y="15"/>
                  </a:cubicBezTo>
                  <a:cubicBezTo>
                    <a:pt x="4241" y="5"/>
                    <a:pt x="4210" y="0"/>
                    <a:pt x="418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 name="Google Shape;2525;p45">
              <a:extLst>
                <a:ext uri="{FF2B5EF4-FFF2-40B4-BE49-F238E27FC236}">
                  <a16:creationId xmlns:a16="http://schemas.microsoft.com/office/drawing/2014/main" id="{C3E9A6BA-76C1-4748-9D3D-46E31F771591}"/>
                </a:ext>
              </a:extLst>
            </p:cNvPr>
            <p:cNvSpPr/>
            <p:nvPr/>
          </p:nvSpPr>
          <p:spPr>
            <a:xfrm>
              <a:off x="7165534" y="2325267"/>
              <a:ext cx="80199" cy="44226"/>
            </a:xfrm>
            <a:custGeom>
              <a:avLst/>
              <a:gdLst/>
              <a:ahLst/>
              <a:cxnLst/>
              <a:rect l="l" t="t" r="r" b="b"/>
              <a:pathLst>
                <a:path w="6686" h="3687" extrusionOk="0">
                  <a:moveTo>
                    <a:pt x="6109" y="0"/>
                  </a:moveTo>
                  <a:cubicBezTo>
                    <a:pt x="5452" y="0"/>
                    <a:pt x="4218" y="1717"/>
                    <a:pt x="3444" y="1783"/>
                  </a:cubicBezTo>
                  <a:cubicBezTo>
                    <a:pt x="3395" y="1787"/>
                    <a:pt x="3347" y="1789"/>
                    <a:pt x="3299" y="1789"/>
                  </a:cubicBezTo>
                  <a:cubicBezTo>
                    <a:pt x="2310" y="1789"/>
                    <a:pt x="1435" y="958"/>
                    <a:pt x="798" y="958"/>
                  </a:cubicBezTo>
                  <a:cubicBezTo>
                    <a:pt x="589" y="958"/>
                    <a:pt x="406" y="1047"/>
                    <a:pt x="252" y="1284"/>
                  </a:cubicBezTo>
                  <a:cubicBezTo>
                    <a:pt x="0" y="1674"/>
                    <a:pt x="1686" y="3628"/>
                    <a:pt x="3561" y="3686"/>
                  </a:cubicBezTo>
                  <a:cubicBezTo>
                    <a:pt x="3568" y="3686"/>
                    <a:pt x="3575" y="3686"/>
                    <a:pt x="3581" y="3686"/>
                  </a:cubicBezTo>
                  <a:cubicBezTo>
                    <a:pt x="4776" y="3686"/>
                    <a:pt x="6686" y="334"/>
                    <a:pt x="6286" y="54"/>
                  </a:cubicBezTo>
                  <a:cubicBezTo>
                    <a:pt x="6233" y="17"/>
                    <a:pt x="6174" y="0"/>
                    <a:pt x="6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74" name="Google Shape;2526;p45">
            <a:extLst>
              <a:ext uri="{FF2B5EF4-FFF2-40B4-BE49-F238E27FC236}">
                <a16:creationId xmlns:a16="http://schemas.microsoft.com/office/drawing/2014/main" id="{C1A31645-CECF-4C6D-BB48-8599FF4773DA}"/>
              </a:ext>
            </a:extLst>
          </p:cNvPr>
          <p:cNvGrpSpPr/>
          <p:nvPr/>
        </p:nvGrpSpPr>
        <p:grpSpPr>
          <a:xfrm>
            <a:off x="9172140" y="5126699"/>
            <a:ext cx="613217" cy="813225"/>
            <a:chOff x="7381924" y="1738784"/>
            <a:chExt cx="603205" cy="799947"/>
          </a:xfrm>
        </p:grpSpPr>
        <p:sp>
          <p:nvSpPr>
            <p:cNvPr id="75" name="Google Shape;2527;p45">
              <a:extLst>
                <a:ext uri="{FF2B5EF4-FFF2-40B4-BE49-F238E27FC236}">
                  <a16:creationId xmlns:a16="http://schemas.microsoft.com/office/drawing/2014/main" id="{DEC5A898-D807-4169-B806-6637BB8A8DD5}"/>
                </a:ext>
              </a:extLst>
            </p:cNvPr>
            <p:cNvSpPr/>
            <p:nvPr/>
          </p:nvSpPr>
          <p:spPr>
            <a:xfrm>
              <a:off x="7495156" y="1738784"/>
              <a:ext cx="12115" cy="68923"/>
            </a:xfrm>
            <a:custGeom>
              <a:avLst/>
              <a:gdLst/>
              <a:ahLst/>
              <a:cxnLst/>
              <a:rect l="l" t="t" r="r" b="b"/>
              <a:pathLst>
                <a:path w="1010" h="5746" extrusionOk="0">
                  <a:moveTo>
                    <a:pt x="655" y="1"/>
                  </a:moveTo>
                  <a:cubicBezTo>
                    <a:pt x="541" y="1"/>
                    <a:pt x="440" y="76"/>
                    <a:pt x="410" y="187"/>
                  </a:cubicBezTo>
                  <a:cubicBezTo>
                    <a:pt x="339" y="460"/>
                    <a:pt x="282" y="736"/>
                    <a:pt x="239" y="1015"/>
                  </a:cubicBezTo>
                  <a:cubicBezTo>
                    <a:pt x="141" y="1622"/>
                    <a:pt x="75" y="2234"/>
                    <a:pt x="41" y="2848"/>
                  </a:cubicBezTo>
                  <a:cubicBezTo>
                    <a:pt x="2" y="3516"/>
                    <a:pt x="0" y="4187"/>
                    <a:pt x="29" y="4691"/>
                  </a:cubicBezTo>
                  <a:cubicBezTo>
                    <a:pt x="55" y="5195"/>
                    <a:pt x="113" y="5534"/>
                    <a:pt x="113" y="5534"/>
                  </a:cubicBezTo>
                  <a:lnTo>
                    <a:pt x="113" y="5536"/>
                  </a:lnTo>
                  <a:cubicBezTo>
                    <a:pt x="133" y="5652"/>
                    <a:pt x="231" y="5739"/>
                    <a:pt x="348" y="5745"/>
                  </a:cubicBezTo>
                  <a:cubicBezTo>
                    <a:pt x="353" y="5745"/>
                    <a:pt x="358" y="5746"/>
                    <a:pt x="364" y="5746"/>
                  </a:cubicBezTo>
                  <a:cubicBezTo>
                    <a:pt x="476" y="5746"/>
                    <a:pt x="574" y="5672"/>
                    <a:pt x="606" y="5563"/>
                  </a:cubicBezTo>
                  <a:cubicBezTo>
                    <a:pt x="606" y="5563"/>
                    <a:pt x="701" y="5233"/>
                    <a:pt x="782" y="4735"/>
                  </a:cubicBezTo>
                  <a:cubicBezTo>
                    <a:pt x="866" y="4235"/>
                    <a:pt x="939" y="3569"/>
                    <a:pt x="974" y="2901"/>
                  </a:cubicBezTo>
                  <a:cubicBezTo>
                    <a:pt x="1008" y="2287"/>
                    <a:pt x="1010" y="1672"/>
                    <a:pt x="981" y="1058"/>
                  </a:cubicBezTo>
                  <a:cubicBezTo>
                    <a:pt x="956" y="552"/>
                    <a:pt x="903" y="214"/>
                    <a:pt x="903" y="214"/>
                  </a:cubicBezTo>
                  <a:cubicBezTo>
                    <a:pt x="884" y="97"/>
                    <a:pt x="786" y="8"/>
                    <a:pt x="668" y="1"/>
                  </a:cubicBezTo>
                  <a:cubicBezTo>
                    <a:pt x="663" y="1"/>
                    <a:pt x="659" y="1"/>
                    <a:pt x="655"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 name="Google Shape;2528;p45">
              <a:extLst>
                <a:ext uri="{FF2B5EF4-FFF2-40B4-BE49-F238E27FC236}">
                  <a16:creationId xmlns:a16="http://schemas.microsoft.com/office/drawing/2014/main" id="{790FB5EB-396D-4BD1-8664-A55C91CF033C}"/>
                </a:ext>
              </a:extLst>
            </p:cNvPr>
            <p:cNvSpPr/>
            <p:nvPr/>
          </p:nvSpPr>
          <p:spPr>
            <a:xfrm>
              <a:off x="7431799" y="1750011"/>
              <a:ext cx="40783" cy="68431"/>
            </a:xfrm>
            <a:custGeom>
              <a:avLst/>
              <a:gdLst/>
              <a:ahLst/>
              <a:cxnLst/>
              <a:rect l="l" t="t" r="r" b="b"/>
              <a:pathLst>
                <a:path w="3400" h="5705" extrusionOk="0">
                  <a:moveTo>
                    <a:pt x="278" y="1"/>
                  </a:moveTo>
                  <a:cubicBezTo>
                    <a:pt x="237" y="1"/>
                    <a:pt x="195" y="11"/>
                    <a:pt x="157" y="32"/>
                  </a:cubicBezTo>
                  <a:cubicBezTo>
                    <a:pt x="52" y="90"/>
                    <a:pt x="1" y="215"/>
                    <a:pt x="39" y="330"/>
                  </a:cubicBezTo>
                  <a:cubicBezTo>
                    <a:pt x="39" y="330"/>
                    <a:pt x="158" y="694"/>
                    <a:pt x="381" y="1216"/>
                  </a:cubicBezTo>
                  <a:cubicBezTo>
                    <a:pt x="604" y="1736"/>
                    <a:pt x="931" y="2417"/>
                    <a:pt x="1291" y="3078"/>
                  </a:cubicBezTo>
                  <a:cubicBezTo>
                    <a:pt x="1651" y="3738"/>
                    <a:pt x="2043" y="4382"/>
                    <a:pt x="2365" y="4850"/>
                  </a:cubicBezTo>
                  <a:cubicBezTo>
                    <a:pt x="2682" y="5320"/>
                    <a:pt x="2929" y="5614"/>
                    <a:pt x="2929" y="5614"/>
                  </a:cubicBezTo>
                  <a:lnTo>
                    <a:pt x="2930" y="5614"/>
                  </a:lnTo>
                  <a:cubicBezTo>
                    <a:pt x="2980" y="5673"/>
                    <a:pt x="3051" y="5705"/>
                    <a:pt x="3125" y="5705"/>
                  </a:cubicBezTo>
                  <a:cubicBezTo>
                    <a:pt x="3165" y="5705"/>
                    <a:pt x="3207" y="5695"/>
                    <a:pt x="3245" y="5674"/>
                  </a:cubicBezTo>
                  <a:cubicBezTo>
                    <a:pt x="3350" y="5616"/>
                    <a:pt x="3400" y="5492"/>
                    <a:pt x="3363" y="5377"/>
                  </a:cubicBezTo>
                  <a:cubicBezTo>
                    <a:pt x="3363" y="5377"/>
                    <a:pt x="3250" y="5010"/>
                    <a:pt x="3026" y="4490"/>
                  </a:cubicBezTo>
                  <a:cubicBezTo>
                    <a:pt x="2804" y="3967"/>
                    <a:pt x="2474" y="3290"/>
                    <a:pt x="2112" y="2630"/>
                  </a:cubicBezTo>
                  <a:cubicBezTo>
                    <a:pt x="1750" y="1970"/>
                    <a:pt x="1353" y="1328"/>
                    <a:pt x="1034" y="859"/>
                  </a:cubicBezTo>
                  <a:cubicBezTo>
                    <a:pt x="717" y="389"/>
                    <a:pt x="473" y="93"/>
                    <a:pt x="473" y="93"/>
                  </a:cubicBezTo>
                  <a:cubicBezTo>
                    <a:pt x="424" y="33"/>
                    <a:pt x="351" y="1"/>
                    <a:pt x="278"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 name="Google Shape;2529;p45">
              <a:extLst>
                <a:ext uri="{FF2B5EF4-FFF2-40B4-BE49-F238E27FC236}">
                  <a16:creationId xmlns:a16="http://schemas.microsoft.com/office/drawing/2014/main" id="{9B5E1DBF-9DC5-4C9E-B6D5-A2843C09E25A}"/>
                </a:ext>
              </a:extLst>
            </p:cNvPr>
            <p:cNvSpPr/>
            <p:nvPr/>
          </p:nvSpPr>
          <p:spPr>
            <a:xfrm>
              <a:off x="7381924" y="1800150"/>
              <a:ext cx="66320" cy="45749"/>
            </a:xfrm>
            <a:custGeom>
              <a:avLst/>
              <a:gdLst/>
              <a:ahLst/>
              <a:cxnLst/>
              <a:rect l="l" t="t" r="r" b="b"/>
              <a:pathLst>
                <a:path w="5529" h="3814" extrusionOk="0">
                  <a:moveTo>
                    <a:pt x="277" y="1"/>
                  </a:moveTo>
                  <a:cubicBezTo>
                    <a:pt x="195" y="1"/>
                    <a:pt x="115" y="41"/>
                    <a:pt x="68" y="113"/>
                  </a:cubicBezTo>
                  <a:cubicBezTo>
                    <a:pt x="0" y="214"/>
                    <a:pt x="14" y="349"/>
                    <a:pt x="101" y="433"/>
                  </a:cubicBezTo>
                  <a:cubicBezTo>
                    <a:pt x="101" y="433"/>
                    <a:pt x="378" y="704"/>
                    <a:pt x="823" y="1062"/>
                  </a:cubicBezTo>
                  <a:cubicBezTo>
                    <a:pt x="1266" y="1423"/>
                    <a:pt x="1875" y="1875"/>
                    <a:pt x="2506" y="2297"/>
                  </a:cubicBezTo>
                  <a:cubicBezTo>
                    <a:pt x="3137" y="2718"/>
                    <a:pt x="3789" y="3109"/>
                    <a:pt x="4294" y="3376"/>
                  </a:cubicBezTo>
                  <a:cubicBezTo>
                    <a:pt x="4798" y="3647"/>
                    <a:pt x="5155" y="3794"/>
                    <a:pt x="5155" y="3794"/>
                  </a:cubicBezTo>
                  <a:cubicBezTo>
                    <a:pt x="5187" y="3807"/>
                    <a:pt x="5220" y="3814"/>
                    <a:pt x="5253" y="3814"/>
                  </a:cubicBezTo>
                  <a:cubicBezTo>
                    <a:pt x="5335" y="3814"/>
                    <a:pt x="5415" y="3773"/>
                    <a:pt x="5463" y="3702"/>
                  </a:cubicBezTo>
                  <a:cubicBezTo>
                    <a:pt x="5529" y="3601"/>
                    <a:pt x="5515" y="3466"/>
                    <a:pt x="5428" y="3382"/>
                  </a:cubicBezTo>
                  <a:cubicBezTo>
                    <a:pt x="5428" y="3382"/>
                    <a:pt x="5154" y="3109"/>
                    <a:pt x="4710" y="2749"/>
                  </a:cubicBezTo>
                  <a:cubicBezTo>
                    <a:pt x="4268" y="2387"/>
                    <a:pt x="3655" y="1938"/>
                    <a:pt x="3023" y="1519"/>
                  </a:cubicBezTo>
                  <a:cubicBezTo>
                    <a:pt x="2391" y="1099"/>
                    <a:pt x="1736" y="714"/>
                    <a:pt x="1233" y="443"/>
                  </a:cubicBezTo>
                  <a:cubicBezTo>
                    <a:pt x="730" y="171"/>
                    <a:pt x="375" y="21"/>
                    <a:pt x="375" y="21"/>
                  </a:cubicBezTo>
                  <a:cubicBezTo>
                    <a:pt x="344" y="7"/>
                    <a:pt x="310" y="1"/>
                    <a:pt x="277"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 name="Google Shape;2530;p45">
              <a:extLst>
                <a:ext uri="{FF2B5EF4-FFF2-40B4-BE49-F238E27FC236}">
                  <a16:creationId xmlns:a16="http://schemas.microsoft.com/office/drawing/2014/main" id="{2A751ACA-D12A-403C-A2CE-16AEE61C2B53}"/>
                </a:ext>
              </a:extLst>
            </p:cNvPr>
            <p:cNvSpPr/>
            <p:nvPr/>
          </p:nvSpPr>
          <p:spPr>
            <a:xfrm>
              <a:off x="7391148" y="1830185"/>
              <a:ext cx="593980" cy="708545"/>
            </a:xfrm>
            <a:custGeom>
              <a:avLst/>
              <a:gdLst/>
              <a:ahLst/>
              <a:cxnLst/>
              <a:rect l="l" t="t" r="r" b="b"/>
              <a:pathLst>
                <a:path w="49519" h="59070" extrusionOk="0">
                  <a:moveTo>
                    <a:pt x="13767" y="0"/>
                  </a:moveTo>
                  <a:cubicBezTo>
                    <a:pt x="10816" y="0"/>
                    <a:pt x="8007" y="540"/>
                    <a:pt x="6943" y="1575"/>
                  </a:cubicBezTo>
                  <a:cubicBezTo>
                    <a:pt x="4689" y="3769"/>
                    <a:pt x="0" y="31225"/>
                    <a:pt x="4720" y="34110"/>
                  </a:cubicBezTo>
                  <a:cubicBezTo>
                    <a:pt x="9438" y="36993"/>
                    <a:pt x="21358" y="37437"/>
                    <a:pt x="21358" y="37437"/>
                  </a:cubicBezTo>
                  <a:cubicBezTo>
                    <a:pt x="21358" y="37437"/>
                    <a:pt x="19896" y="55664"/>
                    <a:pt x="21209" y="57043"/>
                  </a:cubicBezTo>
                  <a:cubicBezTo>
                    <a:pt x="22599" y="58502"/>
                    <a:pt x="25780" y="59069"/>
                    <a:pt x="28877" y="59069"/>
                  </a:cubicBezTo>
                  <a:cubicBezTo>
                    <a:pt x="32404" y="59069"/>
                    <a:pt x="35821" y="58334"/>
                    <a:pt x="36360" y="57340"/>
                  </a:cubicBezTo>
                  <a:cubicBezTo>
                    <a:pt x="37373" y="55475"/>
                    <a:pt x="40361" y="37020"/>
                    <a:pt x="40361" y="37020"/>
                  </a:cubicBezTo>
                  <a:cubicBezTo>
                    <a:pt x="40361" y="37020"/>
                    <a:pt x="46373" y="35673"/>
                    <a:pt x="47945" y="33724"/>
                  </a:cubicBezTo>
                  <a:cubicBezTo>
                    <a:pt x="49518" y="31774"/>
                    <a:pt x="49262" y="22351"/>
                    <a:pt x="47649" y="21544"/>
                  </a:cubicBezTo>
                  <a:cubicBezTo>
                    <a:pt x="47174" y="21306"/>
                    <a:pt x="46367" y="21235"/>
                    <a:pt x="45570" y="21235"/>
                  </a:cubicBezTo>
                  <a:cubicBezTo>
                    <a:pt x="44371" y="21235"/>
                    <a:pt x="43194" y="21396"/>
                    <a:pt x="43194" y="21396"/>
                  </a:cubicBezTo>
                  <a:cubicBezTo>
                    <a:pt x="43194" y="21396"/>
                    <a:pt x="46375" y="5320"/>
                    <a:pt x="43787" y="2532"/>
                  </a:cubicBezTo>
                  <a:cubicBezTo>
                    <a:pt x="42678" y="1337"/>
                    <a:pt x="39379" y="592"/>
                    <a:pt x="36283" y="592"/>
                  </a:cubicBezTo>
                  <a:cubicBezTo>
                    <a:pt x="33992" y="592"/>
                    <a:pt x="31812" y="1000"/>
                    <a:pt x="30716" y="1938"/>
                  </a:cubicBezTo>
                  <a:cubicBezTo>
                    <a:pt x="29261" y="3184"/>
                    <a:pt x="28082" y="20208"/>
                    <a:pt x="27003" y="20653"/>
                  </a:cubicBezTo>
                  <a:cubicBezTo>
                    <a:pt x="26557" y="20837"/>
                    <a:pt x="25461" y="20999"/>
                    <a:pt x="24298" y="20999"/>
                  </a:cubicBezTo>
                  <a:cubicBezTo>
                    <a:pt x="22644" y="20999"/>
                    <a:pt x="20855" y="20671"/>
                    <a:pt x="20615" y="19614"/>
                  </a:cubicBezTo>
                  <a:cubicBezTo>
                    <a:pt x="20207" y="17813"/>
                    <a:pt x="22931" y="3066"/>
                    <a:pt x="21952" y="2086"/>
                  </a:cubicBezTo>
                  <a:cubicBezTo>
                    <a:pt x="20541" y="675"/>
                    <a:pt x="17066" y="0"/>
                    <a:pt x="13767" y="0"/>
                  </a:cubicBezTo>
                  <a:close/>
                </a:path>
              </a:pathLst>
            </a:custGeom>
            <a:solidFill>
              <a:srgbClr val="4EC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 name="Google Shape;2531;p45">
              <a:extLst>
                <a:ext uri="{FF2B5EF4-FFF2-40B4-BE49-F238E27FC236}">
                  <a16:creationId xmlns:a16="http://schemas.microsoft.com/office/drawing/2014/main" id="{E2A4534B-F6E6-414B-B739-57F74941305F}"/>
                </a:ext>
              </a:extLst>
            </p:cNvPr>
            <p:cNvSpPr/>
            <p:nvPr/>
          </p:nvSpPr>
          <p:spPr>
            <a:xfrm>
              <a:off x="7485812" y="1899289"/>
              <a:ext cx="110138" cy="104740"/>
            </a:xfrm>
            <a:custGeom>
              <a:avLst/>
              <a:gdLst/>
              <a:ahLst/>
              <a:cxnLst/>
              <a:rect l="l" t="t" r="r" b="b"/>
              <a:pathLst>
                <a:path w="9182" h="8732" extrusionOk="0">
                  <a:moveTo>
                    <a:pt x="4588" y="0"/>
                  </a:moveTo>
                  <a:cubicBezTo>
                    <a:pt x="2378" y="0"/>
                    <a:pt x="483" y="1670"/>
                    <a:pt x="249" y="3915"/>
                  </a:cubicBezTo>
                  <a:cubicBezTo>
                    <a:pt x="1" y="6314"/>
                    <a:pt x="1744" y="8458"/>
                    <a:pt x="4139" y="8708"/>
                  </a:cubicBezTo>
                  <a:cubicBezTo>
                    <a:pt x="4293" y="8724"/>
                    <a:pt x="4446" y="8732"/>
                    <a:pt x="4597" y="8732"/>
                  </a:cubicBezTo>
                  <a:cubicBezTo>
                    <a:pt x="6806" y="8732"/>
                    <a:pt x="8700" y="7061"/>
                    <a:pt x="8933" y="4816"/>
                  </a:cubicBezTo>
                  <a:cubicBezTo>
                    <a:pt x="9182" y="2418"/>
                    <a:pt x="7441" y="273"/>
                    <a:pt x="5043" y="24"/>
                  </a:cubicBezTo>
                  <a:cubicBezTo>
                    <a:pt x="4890" y="8"/>
                    <a:pt x="4738" y="0"/>
                    <a:pt x="45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 name="Google Shape;2532;p45">
              <a:extLst>
                <a:ext uri="{FF2B5EF4-FFF2-40B4-BE49-F238E27FC236}">
                  <a16:creationId xmlns:a16="http://schemas.microsoft.com/office/drawing/2014/main" id="{21E656DE-3D38-4C6F-AA3D-0694B5C9BA5C}"/>
                </a:ext>
              </a:extLst>
            </p:cNvPr>
            <p:cNvSpPr/>
            <p:nvPr/>
          </p:nvSpPr>
          <p:spPr>
            <a:xfrm>
              <a:off x="7520922" y="1927945"/>
              <a:ext cx="37820" cy="46445"/>
            </a:xfrm>
            <a:custGeom>
              <a:avLst/>
              <a:gdLst/>
              <a:ahLst/>
              <a:cxnLst/>
              <a:rect l="l" t="t" r="r" b="b"/>
              <a:pathLst>
                <a:path w="3153" h="3872" extrusionOk="0">
                  <a:moveTo>
                    <a:pt x="1660" y="1"/>
                  </a:moveTo>
                  <a:cubicBezTo>
                    <a:pt x="897" y="1"/>
                    <a:pt x="218" y="771"/>
                    <a:pt x="112" y="1784"/>
                  </a:cubicBezTo>
                  <a:cubicBezTo>
                    <a:pt x="1" y="2850"/>
                    <a:pt x="566" y="3782"/>
                    <a:pt x="1377" y="3865"/>
                  </a:cubicBezTo>
                  <a:cubicBezTo>
                    <a:pt x="1416" y="3869"/>
                    <a:pt x="1455" y="3871"/>
                    <a:pt x="1494" y="3871"/>
                  </a:cubicBezTo>
                  <a:cubicBezTo>
                    <a:pt x="2257" y="3871"/>
                    <a:pt x="2936" y="3101"/>
                    <a:pt x="3042" y="2088"/>
                  </a:cubicBezTo>
                  <a:cubicBezTo>
                    <a:pt x="3153" y="1023"/>
                    <a:pt x="2586" y="91"/>
                    <a:pt x="1778" y="7"/>
                  </a:cubicBezTo>
                  <a:cubicBezTo>
                    <a:pt x="1739" y="3"/>
                    <a:pt x="1699" y="1"/>
                    <a:pt x="1660"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 name="Google Shape;2533;p45">
              <a:extLst>
                <a:ext uri="{FF2B5EF4-FFF2-40B4-BE49-F238E27FC236}">
                  <a16:creationId xmlns:a16="http://schemas.microsoft.com/office/drawing/2014/main" id="{1C2902E1-FB86-4C07-B325-12B7E8C9D3C8}"/>
                </a:ext>
              </a:extLst>
            </p:cNvPr>
            <p:cNvSpPr/>
            <p:nvPr/>
          </p:nvSpPr>
          <p:spPr>
            <a:xfrm>
              <a:off x="7476444" y="2015976"/>
              <a:ext cx="110162" cy="104752"/>
            </a:xfrm>
            <a:custGeom>
              <a:avLst/>
              <a:gdLst/>
              <a:ahLst/>
              <a:cxnLst/>
              <a:rect l="l" t="t" r="r" b="b"/>
              <a:pathLst>
                <a:path w="9184" h="8733" extrusionOk="0">
                  <a:moveTo>
                    <a:pt x="4589" y="1"/>
                  </a:moveTo>
                  <a:cubicBezTo>
                    <a:pt x="2379" y="1"/>
                    <a:pt x="484" y="1671"/>
                    <a:pt x="251" y="3916"/>
                  </a:cubicBezTo>
                  <a:cubicBezTo>
                    <a:pt x="1" y="6315"/>
                    <a:pt x="1741" y="8459"/>
                    <a:pt x="4141" y="8709"/>
                  </a:cubicBezTo>
                  <a:cubicBezTo>
                    <a:pt x="4294" y="8725"/>
                    <a:pt x="4447" y="8732"/>
                    <a:pt x="4598" y="8732"/>
                  </a:cubicBezTo>
                  <a:cubicBezTo>
                    <a:pt x="6807" y="8732"/>
                    <a:pt x="8701" y="7062"/>
                    <a:pt x="8934" y="4817"/>
                  </a:cubicBezTo>
                  <a:cubicBezTo>
                    <a:pt x="9183" y="2419"/>
                    <a:pt x="7440" y="274"/>
                    <a:pt x="5045" y="24"/>
                  </a:cubicBezTo>
                  <a:cubicBezTo>
                    <a:pt x="4892" y="9"/>
                    <a:pt x="4740" y="1"/>
                    <a:pt x="458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2" name="Google Shape;2534;p45">
              <a:extLst>
                <a:ext uri="{FF2B5EF4-FFF2-40B4-BE49-F238E27FC236}">
                  <a16:creationId xmlns:a16="http://schemas.microsoft.com/office/drawing/2014/main" id="{F87474DC-0AE7-4EEA-A034-BE6D377F9965}"/>
                </a:ext>
              </a:extLst>
            </p:cNvPr>
            <p:cNvSpPr/>
            <p:nvPr/>
          </p:nvSpPr>
          <p:spPr>
            <a:xfrm>
              <a:off x="7511578" y="2044644"/>
              <a:ext cx="37796" cy="46433"/>
            </a:xfrm>
            <a:custGeom>
              <a:avLst/>
              <a:gdLst/>
              <a:ahLst/>
              <a:cxnLst/>
              <a:rect l="l" t="t" r="r" b="b"/>
              <a:pathLst>
                <a:path w="3151" h="3871" extrusionOk="0">
                  <a:moveTo>
                    <a:pt x="1660" y="0"/>
                  </a:moveTo>
                  <a:cubicBezTo>
                    <a:pt x="896" y="0"/>
                    <a:pt x="217" y="769"/>
                    <a:pt x="111" y="1784"/>
                  </a:cubicBezTo>
                  <a:cubicBezTo>
                    <a:pt x="0" y="2850"/>
                    <a:pt x="566" y="3781"/>
                    <a:pt x="1376" y="3865"/>
                  </a:cubicBezTo>
                  <a:cubicBezTo>
                    <a:pt x="1415" y="3869"/>
                    <a:pt x="1455" y="3871"/>
                    <a:pt x="1493" y="3871"/>
                  </a:cubicBezTo>
                  <a:cubicBezTo>
                    <a:pt x="2256" y="3871"/>
                    <a:pt x="2935" y="3101"/>
                    <a:pt x="3041" y="2088"/>
                  </a:cubicBezTo>
                  <a:cubicBezTo>
                    <a:pt x="3151" y="1022"/>
                    <a:pt x="2585" y="91"/>
                    <a:pt x="1777" y="7"/>
                  </a:cubicBezTo>
                  <a:cubicBezTo>
                    <a:pt x="1738" y="3"/>
                    <a:pt x="1699" y="0"/>
                    <a:pt x="166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3" name="Google Shape;2535;p45">
              <a:extLst>
                <a:ext uri="{FF2B5EF4-FFF2-40B4-BE49-F238E27FC236}">
                  <a16:creationId xmlns:a16="http://schemas.microsoft.com/office/drawing/2014/main" id="{439C10FE-F02A-4FF0-904F-C8B7B4501D2E}"/>
                </a:ext>
              </a:extLst>
            </p:cNvPr>
            <p:cNvSpPr/>
            <p:nvPr/>
          </p:nvSpPr>
          <p:spPr>
            <a:xfrm>
              <a:off x="7763749" y="1904626"/>
              <a:ext cx="110150" cy="104752"/>
            </a:xfrm>
            <a:custGeom>
              <a:avLst/>
              <a:gdLst/>
              <a:ahLst/>
              <a:cxnLst/>
              <a:rect l="l" t="t" r="r" b="b"/>
              <a:pathLst>
                <a:path w="9183" h="8733" extrusionOk="0">
                  <a:moveTo>
                    <a:pt x="4586" y="1"/>
                  </a:moveTo>
                  <a:cubicBezTo>
                    <a:pt x="2377" y="1"/>
                    <a:pt x="483" y="1671"/>
                    <a:pt x="250" y="3916"/>
                  </a:cubicBezTo>
                  <a:cubicBezTo>
                    <a:pt x="0" y="6314"/>
                    <a:pt x="1743" y="8459"/>
                    <a:pt x="4140" y="8709"/>
                  </a:cubicBezTo>
                  <a:cubicBezTo>
                    <a:pt x="4293" y="8725"/>
                    <a:pt x="4446" y="8733"/>
                    <a:pt x="4597" y="8733"/>
                  </a:cubicBezTo>
                  <a:cubicBezTo>
                    <a:pt x="6806" y="8733"/>
                    <a:pt x="8700" y="7062"/>
                    <a:pt x="8933" y="4817"/>
                  </a:cubicBezTo>
                  <a:cubicBezTo>
                    <a:pt x="9182" y="2419"/>
                    <a:pt x="7439" y="273"/>
                    <a:pt x="5044" y="25"/>
                  </a:cubicBezTo>
                  <a:cubicBezTo>
                    <a:pt x="4890" y="9"/>
                    <a:pt x="4737" y="1"/>
                    <a:pt x="458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 name="Google Shape;2536;p45">
              <a:extLst>
                <a:ext uri="{FF2B5EF4-FFF2-40B4-BE49-F238E27FC236}">
                  <a16:creationId xmlns:a16="http://schemas.microsoft.com/office/drawing/2014/main" id="{D871675F-D2D6-44A6-8428-8A96E4EE07D1}"/>
                </a:ext>
              </a:extLst>
            </p:cNvPr>
            <p:cNvSpPr/>
            <p:nvPr/>
          </p:nvSpPr>
          <p:spPr>
            <a:xfrm>
              <a:off x="7798870" y="1933282"/>
              <a:ext cx="37796" cy="46445"/>
            </a:xfrm>
            <a:custGeom>
              <a:avLst/>
              <a:gdLst/>
              <a:ahLst/>
              <a:cxnLst/>
              <a:rect l="l" t="t" r="r" b="b"/>
              <a:pathLst>
                <a:path w="3151" h="3872" extrusionOk="0">
                  <a:moveTo>
                    <a:pt x="1661" y="1"/>
                  </a:moveTo>
                  <a:cubicBezTo>
                    <a:pt x="897" y="1"/>
                    <a:pt x="217" y="770"/>
                    <a:pt x="111" y="1785"/>
                  </a:cubicBezTo>
                  <a:cubicBezTo>
                    <a:pt x="0" y="2851"/>
                    <a:pt x="566" y="3782"/>
                    <a:pt x="1375" y="3866"/>
                  </a:cubicBezTo>
                  <a:cubicBezTo>
                    <a:pt x="1414" y="3870"/>
                    <a:pt x="1453" y="3872"/>
                    <a:pt x="1491" y="3872"/>
                  </a:cubicBezTo>
                  <a:cubicBezTo>
                    <a:pt x="2255" y="3872"/>
                    <a:pt x="2935" y="3103"/>
                    <a:pt x="3040" y="2089"/>
                  </a:cubicBezTo>
                  <a:cubicBezTo>
                    <a:pt x="3151" y="1023"/>
                    <a:pt x="2585" y="92"/>
                    <a:pt x="1777" y="7"/>
                  </a:cubicBezTo>
                  <a:cubicBezTo>
                    <a:pt x="1738" y="3"/>
                    <a:pt x="1700" y="1"/>
                    <a:pt x="1661"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 name="Google Shape;2537;p45">
              <a:extLst>
                <a:ext uri="{FF2B5EF4-FFF2-40B4-BE49-F238E27FC236}">
                  <a16:creationId xmlns:a16="http://schemas.microsoft.com/office/drawing/2014/main" id="{365429BD-05EE-47B1-8B5E-30791B346CD3}"/>
                </a:ext>
              </a:extLst>
            </p:cNvPr>
            <p:cNvSpPr/>
            <p:nvPr/>
          </p:nvSpPr>
          <p:spPr>
            <a:xfrm>
              <a:off x="7749043" y="2023569"/>
              <a:ext cx="110150" cy="104740"/>
            </a:xfrm>
            <a:custGeom>
              <a:avLst/>
              <a:gdLst/>
              <a:ahLst/>
              <a:cxnLst/>
              <a:rect l="l" t="t" r="r" b="b"/>
              <a:pathLst>
                <a:path w="9183" h="8732" extrusionOk="0">
                  <a:moveTo>
                    <a:pt x="4587" y="1"/>
                  </a:moveTo>
                  <a:cubicBezTo>
                    <a:pt x="2378" y="1"/>
                    <a:pt x="484" y="1671"/>
                    <a:pt x="250" y="3916"/>
                  </a:cubicBezTo>
                  <a:cubicBezTo>
                    <a:pt x="0" y="6313"/>
                    <a:pt x="1744" y="8458"/>
                    <a:pt x="4140" y="8707"/>
                  </a:cubicBezTo>
                  <a:cubicBezTo>
                    <a:pt x="4294" y="8723"/>
                    <a:pt x="4446" y="8731"/>
                    <a:pt x="4597" y="8731"/>
                  </a:cubicBezTo>
                  <a:cubicBezTo>
                    <a:pt x="6806" y="8731"/>
                    <a:pt x="8700" y="7061"/>
                    <a:pt x="8933" y="4816"/>
                  </a:cubicBezTo>
                  <a:cubicBezTo>
                    <a:pt x="9182" y="2418"/>
                    <a:pt x="7442" y="273"/>
                    <a:pt x="5044" y="24"/>
                  </a:cubicBezTo>
                  <a:cubicBezTo>
                    <a:pt x="4890" y="8"/>
                    <a:pt x="4738" y="1"/>
                    <a:pt x="45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 name="Google Shape;2538;p45">
              <a:extLst>
                <a:ext uri="{FF2B5EF4-FFF2-40B4-BE49-F238E27FC236}">
                  <a16:creationId xmlns:a16="http://schemas.microsoft.com/office/drawing/2014/main" id="{DA93B2E5-C5C7-447A-8D79-F29090F04F42}"/>
                </a:ext>
              </a:extLst>
            </p:cNvPr>
            <p:cNvSpPr/>
            <p:nvPr/>
          </p:nvSpPr>
          <p:spPr>
            <a:xfrm>
              <a:off x="7784164" y="2052225"/>
              <a:ext cx="37820" cy="46433"/>
            </a:xfrm>
            <a:custGeom>
              <a:avLst/>
              <a:gdLst/>
              <a:ahLst/>
              <a:cxnLst/>
              <a:rect l="l" t="t" r="r" b="b"/>
              <a:pathLst>
                <a:path w="3153" h="3871" extrusionOk="0">
                  <a:moveTo>
                    <a:pt x="1660" y="0"/>
                  </a:moveTo>
                  <a:cubicBezTo>
                    <a:pt x="896" y="0"/>
                    <a:pt x="218" y="770"/>
                    <a:pt x="112" y="1783"/>
                  </a:cubicBezTo>
                  <a:cubicBezTo>
                    <a:pt x="1" y="2849"/>
                    <a:pt x="567" y="3782"/>
                    <a:pt x="1377" y="3865"/>
                  </a:cubicBezTo>
                  <a:cubicBezTo>
                    <a:pt x="1416" y="3869"/>
                    <a:pt x="1455" y="3871"/>
                    <a:pt x="1494" y="3871"/>
                  </a:cubicBezTo>
                  <a:cubicBezTo>
                    <a:pt x="2256" y="3871"/>
                    <a:pt x="2935" y="3101"/>
                    <a:pt x="3040" y="2087"/>
                  </a:cubicBezTo>
                  <a:cubicBezTo>
                    <a:pt x="3152" y="1023"/>
                    <a:pt x="2586" y="90"/>
                    <a:pt x="1778" y="6"/>
                  </a:cubicBezTo>
                  <a:cubicBezTo>
                    <a:pt x="1738" y="2"/>
                    <a:pt x="1699" y="0"/>
                    <a:pt x="166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 name="Google Shape;2539;p45">
              <a:extLst>
                <a:ext uri="{FF2B5EF4-FFF2-40B4-BE49-F238E27FC236}">
                  <a16:creationId xmlns:a16="http://schemas.microsoft.com/office/drawing/2014/main" id="{0CAF51E7-2B63-48C0-8497-7203BC7C10A9}"/>
                </a:ext>
              </a:extLst>
            </p:cNvPr>
            <p:cNvSpPr/>
            <p:nvPr/>
          </p:nvSpPr>
          <p:spPr>
            <a:xfrm>
              <a:off x="7547227" y="2113231"/>
              <a:ext cx="234718" cy="111530"/>
            </a:xfrm>
            <a:custGeom>
              <a:avLst/>
              <a:gdLst/>
              <a:ahLst/>
              <a:cxnLst/>
              <a:rect l="l" t="t" r="r" b="b"/>
              <a:pathLst>
                <a:path w="19568" h="9298" extrusionOk="0">
                  <a:moveTo>
                    <a:pt x="2993" y="1"/>
                  </a:moveTo>
                  <a:cubicBezTo>
                    <a:pt x="2364" y="1"/>
                    <a:pt x="1821" y="221"/>
                    <a:pt x="1345" y="828"/>
                  </a:cubicBezTo>
                  <a:cubicBezTo>
                    <a:pt x="0" y="2546"/>
                    <a:pt x="877" y="7800"/>
                    <a:pt x="7382" y="8977"/>
                  </a:cubicBezTo>
                  <a:cubicBezTo>
                    <a:pt x="8609" y="9199"/>
                    <a:pt x="9714" y="9298"/>
                    <a:pt x="10710" y="9298"/>
                  </a:cubicBezTo>
                  <a:cubicBezTo>
                    <a:pt x="15204" y="9298"/>
                    <a:pt x="17473" y="7286"/>
                    <a:pt x="18675" y="5502"/>
                  </a:cubicBezTo>
                  <a:cubicBezTo>
                    <a:pt x="19233" y="4673"/>
                    <a:pt x="19568" y="3220"/>
                    <a:pt x="19125" y="2178"/>
                  </a:cubicBezTo>
                  <a:cubicBezTo>
                    <a:pt x="18714" y="1205"/>
                    <a:pt x="18039" y="752"/>
                    <a:pt x="17411" y="748"/>
                  </a:cubicBezTo>
                  <a:cubicBezTo>
                    <a:pt x="17402" y="748"/>
                    <a:pt x="17394" y="748"/>
                    <a:pt x="17385" y="748"/>
                  </a:cubicBezTo>
                  <a:cubicBezTo>
                    <a:pt x="15808" y="748"/>
                    <a:pt x="13740" y="1574"/>
                    <a:pt x="10417" y="1574"/>
                  </a:cubicBezTo>
                  <a:cubicBezTo>
                    <a:pt x="10265" y="1574"/>
                    <a:pt x="10111" y="1572"/>
                    <a:pt x="9954" y="1568"/>
                  </a:cubicBezTo>
                  <a:cubicBezTo>
                    <a:pt x="6849" y="1497"/>
                    <a:pt x="4631" y="1"/>
                    <a:pt x="2993" y="1"/>
                  </a:cubicBezTo>
                  <a:close/>
                </a:path>
              </a:pathLst>
            </a:custGeom>
            <a:solidFill>
              <a:srgbClr val="6F5CA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 name="Google Shape;2540;p45">
              <a:extLst>
                <a:ext uri="{FF2B5EF4-FFF2-40B4-BE49-F238E27FC236}">
                  <a16:creationId xmlns:a16="http://schemas.microsoft.com/office/drawing/2014/main" id="{9D96D973-55B7-44D5-8A3F-11E28B7E93BC}"/>
                </a:ext>
              </a:extLst>
            </p:cNvPr>
            <p:cNvSpPr/>
            <p:nvPr/>
          </p:nvSpPr>
          <p:spPr>
            <a:xfrm>
              <a:off x="7610980" y="2189436"/>
              <a:ext cx="101130" cy="25190"/>
            </a:xfrm>
            <a:custGeom>
              <a:avLst/>
              <a:gdLst/>
              <a:ahLst/>
              <a:cxnLst/>
              <a:rect l="l" t="t" r="r" b="b"/>
              <a:pathLst>
                <a:path w="8431" h="2100" extrusionOk="0">
                  <a:moveTo>
                    <a:pt x="4243" y="1"/>
                  </a:moveTo>
                  <a:cubicBezTo>
                    <a:pt x="1939" y="1"/>
                    <a:pt x="16" y="1079"/>
                    <a:pt x="16" y="1079"/>
                  </a:cubicBezTo>
                  <a:lnTo>
                    <a:pt x="1" y="1116"/>
                  </a:lnTo>
                  <a:cubicBezTo>
                    <a:pt x="667" y="1410"/>
                    <a:pt x="1444" y="1652"/>
                    <a:pt x="2342" y="1824"/>
                  </a:cubicBezTo>
                  <a:cubicBezTo>
                    <a:pt x="3297" y="2008"/>
                    <a:pt x="4233" y="2099"/>
                    <a:pt x="5130" y="2099"/>
                  </a:cubicBezTo>
                  <a:cubicBezTo>
                    <a:pt x="6312" y="2099"/>
                    <a:pt x="7427" y="1941"/>
                    <a:pt x="8431" y="1627"/>
                  </a:cubicBezTo>
                  <a:lnTo>
                    <a:pt x="8415" y="1579"/>
                  </a:lnTo>
                  <a:cubicBezTo>
                    <a:pt x="7103" y="378"/>
                    <a:pt x="5606" y="1"/>
                    <a:pt x="4243" y="1"/>
                  </a:cubicBezTo>
                  <a:close/>
                </a:path>
              </a:pathLst>
            </a:custGeom>
            <a:solidFill>
              <a:srgbClr val="E56C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9" name="Google Shape;2541;p45">
              <a:extLst>
                <a:ext uri="{FF2B5EF4-FFF2-40B4-BE49-F238E27FC236}">
                  <a16:creationId xmlns:a16="http://schemas.microsoft.com/office/drawing/2014/main" id="{AE2FFAE1-7C5D-4279-96AA-ABB4D4DFAE8F}"/>
                </a:ext>
              </a:extLst>
            </p:cNvPr>
            <p:cNvSpPr/>
            <p:nvPr/>
          </p:nvSpPr>
          <p:spPr>
            <a:xfrm>
              <a:off x="7563288" y="2125754"/>
              <a:ext cx="205906" cy="83209"/>
            </a:xfrm>
            <a:custGeom>
              <a:avLst/>
              <a:gdLst/>
              <a:ahLst/>
              <a:cxnLst/>
              <a:rect l="l" t="t" r="r" b="b"/>
              <a:pathLst>
                <a:path w="17166" h="6937" extrusionOk="0">
                  <a:moveTo>
                    <a:pt x="2321" y="1"/>
                  </a:moveTo>
                  <a:cubicBezTo>
                    <a:pt x="1816" y="1"/>
                    <a:pt x="1377" y="174"/>
                    <a:pt x="994" y="634"/>
                  </a:cubicBezTo>
                  <a:cubicBezTo>
                    <a:pt x="0" y="1832"/>
                    <a:pt x="402" y="4849"/>
                    <a:pt x="3978" y="6426"/>
                  </a:cubicBezTo>
                  <a:lnTo>
                    <a:pt x="3994" y="6389"/>
                  </a:lnTo>
                  <a:cubicBezTo>
                    <a:pt x="3994" y="6389"/>
                    <a:pt x="5916" y="5311"/>
                    <a:pt x="8220" y="5311"/>
                  </a:cubicBezTo>
                  <a:cubicBezTo>
                    <a:pt x="9584" y="5311"/>
                    <a:pt x="11081" y="5688"/>
                    <a:pt x="12392" y="6890"/>
                  </a:cubicBezTo>
                  <a:lnTo>
                    <a:pt x="12408" y="6937"/>
                  </a:lnTo>
                  <a:cubicBezTo>
                    <a:pt x="14340" y="6337"/>
                    <a:pt x="15854" y="5159"/>
                    <a:pt x="16623" y="3430"/>
                  </a:cubicBezTo>
                  <a:cubicBezTo>
                    <a:pt x="17058" y="2450"/>
                    <a:pt x="17165" y="1340"/>
                    <a:pt x="16126" y="897"/>
                  </a:cubicBezTo>
                  <a:cubicBezTo>
                    <a:pt x="15860" y="785"/>
                    <a:pt x="15600" y="739"/>
                    <a:pt x="15329" y="739"/>
                  </a:cubicBezTo>
                  <a:cubicBezTo>
                    <a:pt x="14136" y="739"/>
                    <a:pt x="12713" y="1621"/>
                    <a:pt x="9459" y="1621"/>
                  </a:cubicBezTo>
                  <a:cubicBezTo>
                    <a:pt x="9204" y="1621"/>
                    <a:pt x="8937" y="1615"/>
                    <a:pt x="8657" y="1603"/>
                  </a:cubicBezTo>
                  <a:cubicBezTo>
                    <a:pt x="5839" y="1483"/>
                    <a:pt x="3799" y="1"/>
                    <a:pt x="2321"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0" name="Google Shape;2542;p45">
              <a:extLst>
                <a:ext uri="{FF2B5EF4-FFF2-40B4-BE49-F238E27FC236}">
                  <a16:creationId xmlns:a16="http://schemas.microsoft.com/office/drawing/2014/main" id="{6E9FA33F-B624-450F-9C44-9C6BEF4CE311}"/>
                </a:ext>
              </a:extLst>
            </p:cNvPr>
            <p:cNvSpPr/>
            <p:nvPr/>
          </p:nvSpPr>
          <p:spPr>
            <a:xfrm>
              <a:off x="7642167" y="2273928"/>
              <a:ext cx="228025" cy="91618"/>
            </a:xfrm>
            <a:custGeom>
              <a:avLst/>
              <a:gdLst/>
              <a:ahLst/>
              <a:cxnLst/>
              <a:rect l="l" t="t" r="r" b="b"/>
              <a:pathLst>
                <a:path w="19010" h="7638" extrusionOk="0">
                  <a:moveTo>
                    <a:pt x="15366" y="327"/>
                  </a:moveTo>
                  <a:cubicBezTo>
                    <a:pt x="15495" y="327"/>
                    <a:pt x="15618" y="409"/>
                    <a:pt x="15712" y="552"/>
                  </a:cubicBezTo>
                  <a:cubicBezTo>
                    <a:pt x="15843" y="735"/>
                    <a:pt x="15905" y="992"/>
                    <a:pt x="15949" y="1244"/>
                  </a:cubicBezTo>
                  <a:cubicBezTo>
                    <a:pt x="15994" y="1496"/>
                    <a:pt x="15995" y="1754"/>
                    <a:pt x="15953" y="2007"/>
                  </a:cubicBezTo>
                  <a:cubicBezTo>
                    <a:pt x="15874" y="2516"/>
                    <a:pt x="15565" y="2977"/>
                    <a:pt x="15118" y="3269"/>
                  </a:cubicBezTo>
                  <a:cubicBezTo>
                    <a:pt x="15063" y="3306"/>
                    <a:pt x="15006" y="3341"/>
                    <a:pt x="14948" y="3374"/>
                  </a:cubicBezTo>
                  <a:lnTo>
                    <a:pt x="14948" y="3374"/>
                  </a:lnTo>
                  <a:cubicBezTo>
                    <a:pt x="14711" y="3002"/>
                    <a:pt x="14555" y="2548"/>
                    <a:pt x="14521" y="2039"/>
                  </a:cubicBezTo>
                  <a:cubicBezTo>
                    <a:pt x="14496" y="1620"/>
                    <a:pt x="14576" y="1171"/>
                    <a:pt x="14792" y="787"/>
                  </a:cubicBezTo>
                  <a:cubicBezTo>
                    <a:pt x="14899" y="598"/>
                    <a:pt x="15055" y="426"/>
                    <a:pt x="15233" y="356"/>
                  </a:cubicBezTo>
                  <a:cubicBezTo>
                    <a:pt x="15277" y="337"/>
                    <a:pt x="15322" y="327"/>
                    <a:pt x="15366" y="327"/>
                  </a:cubicBezTo>
                  <a:close/>
                  <a:moveTo>
                    <a:pt x="5716" y="3676"/>
                  </a:moveTo>
                  <a:cubicBezTo>
                    <a:pt x="5834" y="4080"/>
                    <a:pt x="5897" y="4517"/>
                    <a:pt x="5908" y="4960"/>
                  </a:cubicBezTo>
                  <a:cubicBezTo>
                    <a:pt x="5919" y="5471"/>
                    <a:pt x="5864" y="6009"/>
                    <a:pt x="5672" y="6499"/>
                  </a:cubicBezTo>
                  <a:cubicBezTo>
                    <a:pt x="5573" y="6738"/>
                    <a:pt x="5438" y="6975"/>
                    <a:pt x="5257" y="7108"/>
                  </a:cubicBezTo>
                  <a:cubicBezTo>
                    <a:pt x="5168" y="7175"/>
                    <a:pt x="5073" y="7211"/>
                    <a:pt x="4982" y="7214"/>
                  </a:cubicBezTo>
                  <a:cubicBezTo>
                    <a:pt x="5000" y="7211"/>
                    <a:pt x="4956" y="7211"/>
                    <a:pt x="4947" y="7211"/>
                  </a:cubicBezTo>
                  <a:cubicBezTo>
                    <a:pt x="4932" y="7210"/>
                    <a:pt x="4940" y="7206"/>
                    <a:pt x="4939" y="7206"/>
                  </a:cubicBezTo>
                  <a:lnTo>
                    <a:pt x="4939" y="7206"/>
                  </a:lnTo>
                  <a:cubicBezTo>
                    <a:pt x="4939" y="7206"/>
                    <a:pt x="4939" y="7206"/>
                    <a:pt x="4939" y="7207"/>
                  </a:cubicBezTo>
                  <a:cubicBezTo>
                    <a:pt x="4930" y="7202"/>
                    <a:pt x="4922" y="7197"/>
                    <a:pt x="4915" y="7191"/>
                  </a:cubicBezTo>
                  <a:cubicBezTo>
                    <a:pt x="4889" y="7168"/>
                    <a:pt x="4868" y="7139"/>
                    <a:pt x="4853" y="7107"/>
                  </a:cubicBezTo>
                  <a:cubicBezTo>
                    <a:pt x="4772" y="6929"/>
                    <a:pt x="4755" y="6643"/>
                    <a:pt x="4767" y="6378"/>
                  </a:cubicBezTo>
                  <a:cubicBezTo>
                    <a:pt x="4781" y="6100"/>
                    <a:pt x="4819" y="5825"/>
                    <a:pt x="4881" y="5554"/>
                  </a:cubicBezTo>
                  <a:cubicBezTo>
                    <a:pt x="5002" y="5001"/>
                    <a:pt x="5210" y="4452"/>
                    <a:pt x="5518" y="3964"/>
                  </a:cubicBezTo>
                  <a:cubicBezTo>
                    <a:pt x="5580" y="3865"/>
                    <a:pt x="5646" y="3769"/>
                    <a:pt x="5716" y="3676"/>
                  </a:cubicBezTo>
                  <a:close/>
                  <a:moveTo>
                    <a:pt x="15333" y="0"/>
                  </a:moveTo>
                  <a:cubicBezTo>
                    <a:pt x="15264" y="0"/>
                    <a:pt x="15194" y="11"/>
                    <a:pt x="15128" y="32"/>
                  </a:cubicBezTo>
                  <a:cubicBezTo>
                    <a:pt x="14818" y="132"/>
                    <a:pt x="14613" y="353"/>
                    <a:pt x="14460" y="578"/>
                  </a:cubicBezTo>
                  <a:cubicBezTo>
                    <a:pt x="14154" y="1038"/>
                    <a:pt x="14066" y="1575"/>
                    <a:pt x="14098" y="2066"/>
                  </a:cubicBezTo>
                  <a:cubicBezTo>
                    <a:pt x="14112" y="2311"/>
                    <a:pt x="14175" y="2555"/>
                    <a:pt x="14234" y="2763"/>
                  </a:cubicBezTo>
                  <a:cubicBezTo>
                    <a:pt x="14309" y="2994"/>
                    <a:pt x="14391" y="3206"/>
                    <a:pt x="14506" y="3398"/>
                  </a:cubicBezTo>
                  <a:cubicBezTo>
                    <a:pt x="14533" y="3447"/>
                    <a:pt x="14561" y="3495"/>
                    <a:pt x="14591" y="3541"/>
                  </a:cubicBezTo>
                  <a:lnTo>
                    <a:pt x="14591" y="3541"/>
                  </a:lnTo>
                  <a:cubicBezTo>
                    <a:pt x="14267" y="3665"/>
                    <a:pt x="13915" y="3735"/>
                    <a:pt x="13559" y="3760"/>
                  </a:cubicBezTo>
                  <a:cubicBezTo>
                    <a:pt x="13433" y="3770"/>
                    <a:pt x="13308" y="3775"/>
                    <a:pt x="13181" y="3775"/>
                  </a:cubicBezTo>
                  <a:cubicBezTo>
                    <a:pt x="12738" y="3775"/>
                    <a:pt x="12289" y="3718"/>
                    <a:pt x="11842" y="3637"/>
                  </a:cubicBezTo>
                  <a:cubicBezTo>
                    <a:pt x="11268" y="3529"/>
                    <a:pt x="10684" y="3382"/>
                    <a:pt x="10138" y="3128"/>
                  </a:cubicBezTo>
                  <a:cubicBezTo>
                    <a:pt x="9600" y="2894"/>
                    <a:pt x="9095" y="2501"/>
                    <a:pt x="8471" y="2324"/>
                  </a:cubicBezTo>
                  <a:cubicBezTo>
                    <a:pt x="8215" y="2246"/>
                    <a:pt x="7941" y="2203"/>
                    <a:pt x="7665" y="2203"/>
                  </a:cubicBezTo>
                  <a:cubicBezTo>
                    <a:pt x="7288" y="2203"/>
                    <a:pt x="6908" y="2283"/>
                    <a:pt x="6570" y="2459"/>
                  </a:cubicBezTo>
                  <a:cubicBezTo>
                    <a:pt x="6264" y="2610"/>
                    <a:pt x="5996" y="2814"/>
                    <a:pt x="5761" y="3049"/>
                  </a:cubicBezTo>
                  <a:lnTo>
                    <a:pt x="5761" y="3049"/>
                  </a:lnTo>
                  <a:cubicBezTo>
                    <a:pt x="5614" y="2708"/>
                    <a:pt x="5419" y="2397"/>
                    <a:pt x="5165" y="2132"/>
                  </a:cubicBezTo>
                  <a:cubicBezTo>
                    <a:pt x="4816" y="1781"/>
                    <a:pt x="4375" y="1564"/>
                    <a:pt x="3915" y="1532"/>
                  </a:cubicBezTo>
                  <a:cubicBezTo>
                    <a:pt x="3860" y="1527"/>
                    <a:pt x="3805" y="1525"/>
                    <a:pt x="3750" y="1525"/>
                  </a:cubicBezTo>
                  <a:cubicBezTo>
                    <a:pt x="3361" y="1525"/>
                    <a:pt x="3002" y="1645"/>
                    <a:pt x="2698" y="1788"/>
                  </a:cubicBezTo>
                  <a:cubicBezTo>
                    <a:pt x="1997" y="2126"/>
                    <a:pt x="1505" y="2581"/>
                    <a:pt x="1117" y="2954"/>
                  </a:cubicBezTo>
                  <a:cubicBezTo>
                    <a:pt x="819" y="3248"/>
                    <a:pt x="542" y="3563"/>
                    <a:pt x="289" y="3895"/>
                  </a:cubicBezTo>
                  <a:cubicBezTo>
                    <a:pt x="113" y="4125"/>
                    <a:pt x="26" y="4255"/>
                    <a:pt x="26" y="4255"/>
                  </a:cubicBezTo>
                  <a:cubicBezTo>
                    <a:pt x="0" y="4294"/>
                    <a:pt x="9" y="4346"/>
                    <a:pt x="45" y="4374"/>
                  </a:cubicBezTo>
                  <a:cubicBezTo>
                    <a:pt x="61" y="4386"/>
                    <a:pt x="79" y="4391"/>
                    <a:pt x="97" y="4391"/>
                  </a:cubicBezTo>
                  <a:cubicBezTo>
                    <a:pt x="124" y="4391"/>
                    <a:pt x="151" y="4379"/>
                    <a:pt x="168" y="4355"/>
                  </a:cubicBezTo>
                  <a:cubicBezTo>
                    <a:pt x="168" y="4355"/>
                    <a:pt x="526" y="3863"/>
                    <a:pt x="1286" y="3130"/>
                  </a:cubicBezTo>
                  <a:cubicBezTo>
                    <a:pt x="1671" y="2775"/>
                    <a:pt x="2163" y="2345"/>
                    <a:pt x="2816" y="2049"/>
                  </a:cubicBezTo>
                  <a:cubicBezTo>
                    <a:pt x="3111" y="1921"/>
                    <a:pt x="3441" y="1821"/>
                    <a:pt x="3786" y="1821"/>
                  </a:cubicBezTo>
                  <a:cubicBezTo>
                    <a:pt x="3822" y="1821"/>
                    <a:pt x="3858" y="1822"/>
                    <a:pt x="3894" y="1825"/>
                  </a:cubicBezTo>
                  <a:cubicBezTo>
                    <a:pt x="4271" y="1840"/>
                    <a:pt x="4670" y="2032"/>
                    <a:pt x="4969" y="2326"/>
                  </a:cubicBezTo>
                  <a:cubicBezTo>
                    <a:pt x="5219" y="2581"/>
                    <a:pt x="5418" y="2899"/>
                    <a:pt x="5568" y="3257"/>
                  </a:cubicBezTo>
                  <a:lnTo>
                    <a:pt x="5568" y="3257"/>
                  </a:lnTo>
                  <a:cubicBezTo>
                    <a:pt x="5430" y="3416"/>
                    <a:pt x="5306" y="3585"/>
                    <a:pt x="5194" y="3758"/>
                  </a:cubicBezTo>
                  <a:cubicBezTo>
                    <a:pt x="4865" y="4282"/>
                    <a:pt x="4614" y="4851"/>
                    <a:pt x="4451" y="5448"/>
                  </a:cubicBezTo>
                  <a:cubicBezTo>
                    <a:pt x="4373" y="5744"/>
                    <a:pt x="4312" y="6046"/>
                    <a:pt x="4297" y="6356"/>
                  </a:cubicBezTo>
                  <a:cubicBezTo>
                    <a:pt x="4290" y="6666"/>
                    <a:pt x="4282" y="6983"/>
                    <a:pt x="4462" y="7321"/>
                  </a:cubicBezTo>
                  <a:cubicBezTo>
                    <a:pt x="4514" y="7416"/>
                    <a:pt x="4588" y="7496"/>
                    <a:pt x="4678" y="7556"/>
                  </a:cubicBezTo>
                  <a:cubicBezTo>
                    <a:pt x="4730" y="7589"/>
                    <a:pt x="4788" y="7612"/>
                    <a:pt x="4849" y="7625"/>
                  </a:cubicBezTo>
                  <a:cubicBezTo>
                    <a:pt x="4882" y="7631"/>
                    <a:pt x="4914" y="7635"/>
                    <a:pt x="4947" y="7637"/>
                  </a:cubicBezTo>
                  <a:lnTo>
                    <a:pt x="5018" y="7634"/>
                  </a:lnTo>
                  <a:cubicBezTo>
                    <a:pt x="5211" y="7610"/>
                    <a:pt x="5380" y="7513"/>
                    <a:pt x="5503" y="7397"/>
                  </a:cubicBezTo>
                  <a:cubicBezTo>
                    <a:pt x="5751" y="7159"/>
                    <a:pt x="5863" y="6873"/>
                    <a:pt x="5949" y="6597"/>
                  </a:cubicBezTo>
                  <a:cubicBezTo>
                    <a:pt x="6117" y="6044"/>
                    <a:pt x="6156" y="5490"/>
                    <a:pt x="6149" y="4954"/>
                  </a:cubicBezTo>
                  <a:cubicBezTo>
                    <a:pt x="6127" y="4435"/>
                    <a:pt x="6055" y="3918"/>
                    <a:pt x="5906" y="3442"/>
                  </a:cubicBezTo>
                  <a:lnTo>
                    <a:pt x="5906" y="3442"/>
                  </a:lnTo>
                  <a:cubicBezTo>
                    <a:pt x="6143" y="3174"/>
                    <a:pt x="6418" y="2943"/>
                    <a:pt x="6731" y="2782"/>
                  </a:cubicBezTo>
                  <a:cubicBezTo>
                    <a:pt x="7052" y="2617"/>
                    <a:pt x="7409" y="2535"/>
                    <a:pt x="7772" y="2535"/>
                  </a:cubicBezTo>
                  <a:cubicBezTo>
                    <a:pt x="7979" y="2535"/>
                    <a:pt x="8187" y="2561"/>
                    <a:pt x="8392" y="2614"/>
                  </a:cubicBezTo>
                  <a:cubicBezTo>
                    <a:pt x="8964" y="2743"/>
                    <a:pt x="9462" y="3096"/>
                    <a:pt x="10034" y="3353"/>
                  </a:cubicBezTo>
                  <a:cubicBezTo>
                    <a:pt x="10594" y="3609"/>
                    <a:pt x="11161" y="3861"/>
                    <a:pt x="11760" y="4015"/>
                  </a:cubicBezTo>
                  <a:cubicBezTo>
                    <a:pt x="12185" y="4116"/>
                    <a:pt x="12621" y="4172"/>
                    <a:pt x="13056" y="4172"/>
                  </a:cubicBezTo>
                  <a:cubicBezTo>
                    <a:pt x="13236" y="4172"/>
                    <a:pt x="13416" y="4162"/>
                    <a:pt x="13594" y="4142"/>
                  </a:cubicBezTo>
                  <a:cubicBezTo>
                    <a:pt x="14009" y="4098"/>
                    <a:pt x="14423" y="4002"/>
                    <a:pt x="14804" y="3832"/>
                  </a:cubicBezTo>
                  <a:lnTo>
                    <a:pt x="14804" y="3832"/>
                  </a:lnTo>
                  <a:cubicBezTo>
                    <a:pt x="14969" y="4028"/>
                    <a:pt x="15156" y="4195"/>
                    <a:pt x="15349" y="4333"/>
                  </a:cubicBezTo>
                  <a:cubicBezTo>
                    <a:pt x="16007" y="4782"/>
                    <a:pt x="16687" y="4922"/>
                    <a:pt x="17224" y="4993"/>
                  </a:cubicBezTo>
                  <a:cubicBezTo>
                    <a:pt x="17453" y="5017"/>
                    <a:pt x="17682" y="5029"/>
                    <a:pt x="17912" y="5029"/>
                  </a:cubicBezTo>
                  <a:cubicBezTo>
                    <a:pt x="18104" y="5029"/>
                    <a:pt x="18296" y="5020"/>
                    <a:pt x="18488" y="5004"/>
                  </a:cubicBezTo>
                  <a:cubicBezTo>
                    <a:pt x="18778" y="4978"/>
                    <a:pt x="18933" y="4947"/>
                    <a:pt x="18933" y="4947"/>
                  </a:cubicBezTo>
                  <a:cubicBezTo>
                    <a:pt x="18979" y="4939"/>
                    <a:pt x="19009" y="4896"/>
                    <a:pt x="19003" y="4850"/>
                  </a:cubicBezTo>
                  <a:cubicBezTo>
                    <a:pt x="18998" y="4805"/>
                    <a:pt x="18960" y="4773"/>
                    <a:pt x="18917" y="4773"/>
                  </a:cubicBezTo>
                  <a:cubicBezTo>
                    <a:pt x="18914" y="4773"/>
                    <a:pt x="18910" y="4774"/>
                    <a:pt x="18906" y="4774"/>
                  </a:cubicBezTo>
                  <a:cubicBezTo>
                    <a:pt x="18906" y="4774"/>
                    <a:pt x="18760" y="4793"/>
                    <a:pt x="18477" y="4799"/>
                  </a:cubicBezTo>
                  <a:cubicBezTo>
                    <a:pt x="18433" y="4800"/>
                    <a:pt x="18388" y="4800"/>
                    <a:pt x="18344" y="4800"/>
                  </a:cubicBezTo>
                  <a:cubicBezTo>
                    <a:pt x="17982" y="4800"/>
                    <a:pt x="17622" y="4770"/>
                    <a:pt x="17264" y="4710"/>
                  </a:cubicBezTo>
                  <a:cubicBezTo>
                    <a:pt x="16757" y="4624"/>
                    <a:pt x="16126" y="4458"/>
                    <a:pt x="15565" y="4036"/>
                  </a:cubicBezTo>
                  <a:cubicBezTo>
                    <a:pt x="15415" y="3927"/>
                    <a:pt x="15276" y="3797"/>
                    <a:pt x="15151" y="3649"/>
                  </a:cubicBezTo>
                  <a:lnTo>
                    <a:pt x="15151" y="3649"/>
                  </a:lnTo>
                  <a:cubicBezTo>
                    <a:pt x="15204" y="3616"/>
                    <a:pt x="15257" y="3582"/>
                    <a:pt x="15309" y="3545"/>
                  </a:cubicBezTo>
                  <a:cubicBezTo>
                    <a:pt x="15809" y="3197"/>
                    <a:pt x="16169" y="2642"/>
                    <a:pt x="16253" y="2056"/>
                  </a:cubicBezTo>
                  <a:cubicBezTo>
                    <a:pt x="16298" y="1770"/>
                    <a:pt x="16293" y="1478"/>
                    <a:pt x="16240" y="1194"/>
                  </a:cubicBezTo>
                  <a:cubicBezTo>
                    <a:pt x="16182" y="919"/>
                    <a:pt x="16126" y="644"/>
                    <a:pt x="15965" y="385"/>
                  </a:cubicBezTo>
                  <a:cubicBezTo>
                    <a:pt x="15886" y="259"/>
                    <a:pt x="15775" y="136"/>
                    <a:pt x="15620" y="64"/>
                  </a:cubicBezTo>
                  <a:cubicBezTo>
                    <a:pt x="15529" y="22"/>
                    <a:pt x="15431" y="0"/>
                    <a:pt x="15333" y="0"/>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1" name="Google Shape;2543;p45">
              <a:extLst>
                <a:ext uri="{FF2B5EF4-FFF2-40B4-BE49-F238E27FC236}">
                  <a16:creationId xmlns:a16="http://schemas.microsoft.com/office/drawing/2014/main" id="{D0B07A97-05C5-43C1-A2A6-C7720F76D150}"/>
                </a:ext>
              </a:extLst>
            </p:cNvPr>
            <p:cNvSpPr/>
            <p:nvPr/>
          </p:nvSpPr>
          <p:spPr>
            <a:xfrm>
              <a:off x="7446181" y="2130804"/>
              <a:ext cx="89087" cy="89111"/>
            </a:xfrm>
            <a:custGeom>
              <a:avLst/>
              <a:gdLst/>
              <a:ahLst/>
              <a:cxnLst/>
              <a:rect l="l" t="t" r="r" b="b"/>
              <a:pathLst>
                <a:path w="7427" h="7429" extrusionOk="0">
                  <a:moveTo>
                    <a:pt x="3714" y="0"/>
                  </a:moveTo>
                  <a:cubicBezTo>
                    <a:pt x="1664" y="0"/>
                    <a:pt x="0" y="1664"/>
                    <a:pt x="0" y="3714"/>
                  </a:cubicBezTo>
                  <a:cubicBezTo>
                    <a:pt x="0" y="5766"/>
                    <a:pt x="1664" y="7428"/>
                    <a:pt x="3714" y="7428"/>
                  </a:cubicBezTo>
                  <a:cubicBezTo>
                    <a:pt x="5765" y="7428"/>
                    <a:pt x="7427" y="5766"/>
                    <a:pt x="7427" y="3714"/>
                  </a:cubicBezTo>
                  <a:cubicBezTo>
                    <a:pt x="7427" y="1664"/>
                    <a:pt x="5765" y="0"/>
                    <a:pt x="3714" y="0"/>
                  </a:cubicBezTo>
                  <a:close/>
                </a:path>
              </a:pathLst>
            </a:custGeom>
            <a:solidFill>
              <a:srgbClr val="F7B0C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2" name="Google Shape;2544;p45">
              <a:extLst>
                <a:ext uri="{FF2B5EF4-FFF2-40B4-BE49-F238E27FC236}">
                  <a16:creationId xmlns:a16="http://schemas.microsoft.com/office/drawing/2014/main" id="{ECA51D59-B616-47A5-9070-3E514A42083E}"/>
                </a:ext>
              </a:extLst>
            </p:cNvPr>
            <p:cNvSpPr/>
            <p:nvPr/>
          </p:nvSpPr>
          <p:spPr>
            <a:xfrm>
              <a:off x="7807674" y="2134930"/>
              <a:ext cx="89111" cy="89099"/>
            </a:xfrm>
            <a:custGeom>
              <a:avLst/>
              <a:gdLst/>
              <a:ahLst/>
              <a:cxnLst/>
              <a:rect l="l" t="t" r="r" b="b"/>
              <a:pathLst>
                <a:path w="7429" h="7428" extrusionOk="0">
                  <a:moveTo>
                    <a:pt x="3715" y="1"/>
                  </a:moveTo>
                  <a:cubicBezTo>
                    <a:pt x="1664" y="1"/>
                    <a:pt x="1" y="1663"/>
                    <a:pt x="1" y="3713"/>
                  </a:cubicBezTo>
                  <a:cubicBezTo>
                    <a:pt x="1" y="5765"/>
                    <a:pt x="1663" y="7427"/>
                    <a:pt x="3715" y="7427"/>
                  </a:cubicBezTo>
                  <a:cubicBezTo>
                    <a:pt x="5765" y="7427"/>
                    <a:pt x="7429" y="5764"/>
                    <a:pt x="7429" y="3713"/>
                  </a:cubicBezTo>
                  <a:cubicBezTo>
                    <a:pt x="7429" y="1663"/>
                    <a:pt x="5765" y="1"/>
                    <a:pt x="3715" y="1"/>
                  </a:cubicBezTo>
                  <a:close/>
                </a:path>
              </a:pathLst>
            </a:custGeom>
            <a:solidFill>
              <a:srgbClr val="F7B0C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3" name="Google Shape;2545;p45">
              <a:extLst>
                <a:ext uri="{FF2B5EF4-FFF2-40B4-BE49-F238E27FC236}">
                  <a16:creationId xmlns:a16="http://schemas.microsoft.com/office/drawing/2014/main" id="{36792E58-70A1-4A8E-830C-BD583AB9543B}"/>
                </a:ext>
              </a:extLst>
            </p:cNvPr>
            <p:cNvSpPr/>
            <p:nvPr/>
          </p:nvSpPr>
          <p:spPr>
            <a:xfrm>
              <a:off x="7637921" y="2370536"/>
              <a:ext cx="152301" cy="166527"/>
            </a:xfrm>
            <a:custGeom>
              <a:avLst/>
              <a:gdLst/>
              <a:ahLst/>
              <a:cxnLst/>
              <a:rect l="l" t="t" r="r" b="b"/>
              <a:pathLst>
                <a:path w="12697" h="13883" extrusionOk="0">
                  <a:moveTo>
                    <a:pt x="3233" y="2169"/>
                  </a:moveTo>
                  <a:lnTo>
                    <a:pt x="3233" y="2169"/>
                  </a:lnTo>
                  <a:cubicBezTo>
                    <a:pt x="3484" y="2442"/>
                    <a:pt x="3701" y="2775"/>
                    <a:pt x="3821" y="3155"/>
                  </a:cubicBezTo>
                  <a:cubicBezTo>
                    <a:pt x="3938" y="3543"/>
                    <a:pt x="3899" y="3988"/>
                    <a:pt x="3680" y="4390"/>
                  </a:cubicBezTo>
                  <a:cubicBezTo>
                    <a:pt x="3467" y="4783"/>
                    <a:pt x="3146" y="5208"/>
                    <a:pt x="2710" y="5352"/>
                  </a:cubicBezTo>
                  <a:cubicBezTo>
                    <a:pt x="2633" y="5380"/>
                    <a:pt x="2554" y="5393"/>
                    <a:pt x="2475" y="5393"/>
                  </a:cubicBezTo>
                  <a:cubicBezTo>
                    <a:pt x="2105" y="5393"/>
                    <a:pt x="1736" y="5105"/>
                    <a:pt x="1534" y="4729"/>
                  </a:cubicBezTo>
                  <a:cubicBezTo>
                    <a:pt x="1284" y="4280"/>
                    <a:pt x="1159" y="3685"/>
                    <a:pt x="1372" y="3200"/>
                  </a:cubicBezTo>
                  <a:cubicBezTo>
                    <a:pt x="1469" y="2956"/>
                    <a:pt x="1681" y="2799"/>
                    <a:pt x="1929" y="2659"/>
                  </a:cubicBezTo>
                  <a:cubicBezTo>
                    <a:pt x="2180" y="2520"/>
                    <a:pt x="2444" y="2405"/>
                    <a:pt x="2717" y="2316"/>
                  </a:cubicBezTo>
                  <a:cubicBezTo>
                    <a:pt x="2885" y="2262"/>
                    <a:pt x="3057" y="2212"/>
                    <a:pt x="3233" y="2169"/>
                  </a:cubicBezTo>
                  <a:close/>
                  <a:moveTo>
                    <a:pt x="7889" y="7978"/>
                  </a:moveTo>
                  <a:cubicBezTo>
                    <a:pt x="7772" y="8276"/>
                    <a:pt x="7626" y="8562"/>
                    <a:pt x="7453" y="8828"/>
                  </a:cubicBezTo>
                  <a:cubicBezTo>
                    <a:pt x="7135" y="9351"/>
                    <a:pt x="6768" y="9848"/>
                    <a:pt x="6303" y="10192"/>
                  </a:cubicBezTo>
                  <a:cubicBezTo>
                    <a:pt x="6075" y="10362"/>
                    <a:pt x="5816" y="10488"/>
                    <a:pt x="5556" y="10502"/>
                  </a:cubicBezTo>
                  <a:cubicBezTo>
                    <a:pt x="5532" y="10505"/>
                    <a:pt x="5508" y="10507"/>
                    <a:pt x="5484" y="10507"/>
                  </a:cubicBezTo>
                  <a:cubicBezTo>
                    <a:pt x="5379" y="10507"/>
                    <a:pt x="5275" y="10481"/>
                    <a:pt x="5185" y="10455"/>
                  </a:cubicBezTo>
                  <a:cubicBezTo>
                    <a:pt x="5050" y="10403"/>
                    <a:pt x="4971" y="10345"/>
                    <a:pt x="4913" y="10255"/>
                  </a:cubicBezTo>
                  <a:cubicBezTo>
                    <a:pt x="4800" y="10085"/>
                    <a:pt x="4870" y="9804"/>
                    <a:pt x="5006" y="9574"/>
                  </a:cubicBezTo>
                  <a:cubicBezTo>
                    <a:pt x="5141" y="9337"/>
                    <a:pt x="5334" y="9128"/>
                    <a:pt x="5541" y="8943"/>
                  </a:cubicBezTo>
                  <a:cubicBezTo>
                    <a:pt x="5955" y="8582"/>
                    <a:pt x="6439" y="8308"/>
                    <a:pt x="6962" y="8140"/>
                  </a:cubicBezTo>
                  <a:cubicBezTo>
                    <a:pt x="7272" y="8039"/>
                    <a:pt x="7584" y="7987"/>
                    <a:pt x="7889" y="7978"/>
                  </a:cubicBezTo>
                  <a:close/>
                  <a:moveTo>
                    <a:pt x="100" y="1"/>
                  </a:moveTo>
                  <a:cubicBezTo>
                    <a:pt x="64" y="1"/>
                    <a:pt x="30" y="23"/>
                    <a:pt x="16" y="58"/>
                  </a:cubicBezTo>
                  <a:cubicBezTo>
                    <a:pt x="1" y="104"/>
                    <a:pt x="23" y="154"/>
                    <a:pt x="68" y="171"/>
                  </a:cubicBezTo>
                  <a:cubicBezTo>
                    <a:pt x="69" y="171"/>
                    <a:pt x="671" y="394"/>
                    <a:pt x="1641" y="945"/>
                  </a:cubicBezTo>
                  <a:cubicBezTo>
                    <a:pt x="2011" y="1164"/>
                    <a:pt x="2443" y="1434"/>
                    <a:pt x="2860" y="1804"/>
                  </a:cubicBezTo>
                  <a:lnTo>
                    <a:pt x="2860" y="1804"/>
                  </a:lnTo>
                  <a:cubicBezTo>
                    <a:pt x="2760" y="1839"/>
                    <a:pt x="2661" y="1877"/>
                    <a:pt x="2564" y="1919"/>
                  </a:cubicBezTo>
                  <a:cubicBezTo>
                    <a:pt x="2277" y="2043"/>
                    <a:pt x="2004" y="2196"/>
                    <a:pt x="1747" y="2373"/>
                  </a:cubicBezTo>
                  <a:cubicBezTo>
                    <a:pt x="1496" y="2545"/>
                    <a:pt x="1235" y="2786"/>
                    <a:pt x="1123" y="3096"/>
                  </a:cubicBezTo>
                  <a:cubicBezTo>
                    <a:pt x="908" y="3709"/>
                    <a:pt x="1045" y="4342"/>
                    <a:pt x="1326" y="4847"/>
                  </a:cubicBezTo>
                  <a:cubicBezTo>
                    <a:pt x="1476" y="5097"/>
                    <a:pt x="1666" y="5330"/>
                    <a:pt x="1922" y="5482"/>
                  </a:cubicBezTo>
                  <a:cubicBezTo>
                    <a:pt x="2088" y="5589"/>
                    <a:pt x="2292" y="5647"/>
                    <a:pt x="2492" y="5647"/>
                  </a:cubicBezTo>
                  <a:cubicBezTo>
                    <a:pt x="2592" y="5647"/>
                    <a:pt x="2691" y="5632"/>
                    <a:pt x="2784" y="5602"/>
                  </a:cubicBezTo>
                  <a:cubicBezTo>
                    <a:pt x="3070" y="5515"/>
                    <a:pt x="3291" y="5342"/>
                    <a:pt x="3479" y="5145"/>
                  </a:cubicBezTo>
                  <a:cubicBezTo>
                    <a:pt x="3653" y="4957"/>
                    <a:pt x="3811" y="4745"/>
                    <a:pt x="3928" y="4519"/>
                  </a:cubicBezTo>
                  <a:cubicBezTo>
                    <a:pt x="4182" y="4073"/>
                    <a:pt x="4241" y="3530"/>
                    <a:pt x="4107" y="3072"/>
                  </a:cubicBezTo>
                  <a:cubicBezTo>
                    <a:pt x="3996" y="2683"/>
                    <a:pt x="3783" y="2364"/>
                    <a:pt x="3552" y="2098"/>
                  </a:cubicBezTo>
                  <a:lnTo>
                    <a:pt x="3552" y="2098"/>
                  </a:lnTo>
                  <a:cubicBezTo>
                    <a:pt x="3893" y="2031"/>
                    <a:pt x="4242" y="1992"/>
                    <a:pt x="4590" y="1992"/>
                  </a:cubicBezTo>
                  <a:cubicBezTo>
                    <a:pt x="5133" y="1992"/>
                    <a:pt x="5673" y="2088"/>
                    <a:pt x="6178" y="2327"/>
                  </a:cubicBezTo>
                  <a:cubicBezTo>
                    <a:pt x="7270" y="2840"/>
                    <a:pt x="7989" y="4021"/>
                    <a:pt x="8190" y="5229"/>
                  </a:cubicBezTo>
                  <a:cubicBezTo>
                    <a:pt x="8318" y="6022"/>
                    <a:pt x="8254" y="6859"/>
                    <a:pt x="8012" y="7631"/>
                  </a:cubicBezTo>
                  <a:lnTo>
                    <a:pt x="8012" y="7631"/>
                  </a:lnTo>
                  <a:cubicBezTo>
                    <a:pt x="7629" y="7655"/>
                    <a:pt x="7245" y="7734"/>
                    <a:pt x="6871" y="7859"/>
                  </a:cubicBezTo>
                  <a:cubicBezTo>
                    <a:pt x="6329" y="8040"/>
                    <a:pt x="5799" y="8317"/>
                    <a:pt x="5340" y="8712"/>
                  </a:cubicBezTo>
                  <a:cubicBezTo>
                    <a:pt x="5112" y="8910"/>
                    <a:pt x="4900" y="9138"/>
                    <a:pt x="4732" y="9413"/>
                  </a:cubicBezTo>
                  <a:cubicBezTo>
                    <a:pt x="4643" y="9555"/>
                    <a:pt x="4578" y="9711"/>
                    <a:pt x="4541" y="9875"/>
                  </a:cubicBezTo>
                  <a:cubicBezTo>
                    <a:pt x="4508" y="10046"/>
                    <a:pt x="4513" y="10254"/>
                    <a:pt x="4618" y="10430"/>
                  </a:cubicBezTo>
                  <a:cubicBezTo>
                    <a:pt x="4714" y="10604"/>
                    <a:pt x="4902" y="10722"/>
                    <a:pt x="5048" y="10780"/>
                  </a:cubicBezTo>
                  <a:cubicBezTo>
                    <a:pt x="5201" y="10835"/>
                    <a:pt x="5351" y="10870"/>
                    <a:pt x="5505" y="10870"/>
                  </a:cubicBezTo>
                  <a:cubicBezTo>
                    <a:pt x="5529" y="10870"/>
                    <a:pt x="5553" y="10870"/>
                    <a:pt x="5577" y="10868"/>
                  </a:cubicBezTo>
                  <a:cubicBezTo>
                    <a:pt x="5935" y="10853"/>
                    <a:pt x="6257" y="10701"/>
                    <a:pt x="6530" y="10513"/>
                  </a:cubicBezTo>
                  <a:cubicBezTo>
                    <a:pt x="7076" y="10124"/>
                    <a:pt x="7485" y="9589"/>
                    <a:pt x="7775" y="9004"/>
                  </a:cubicBezTo>
                  <a:cubicBezTo>
                    <a:pt x="7924" y="8672"/>
                    <a:pt x="8059" y="8330"/>
                    <a:pt x="8172" y="7980"/>
                  </a:cubicBezTo>
                  <a:lnTo>
                    <a:pt x="8172" y="7980"/>
                  </a:lnTo>
                  <a:cubicBezTo>
                    <a:pt x="8778" y="8012"/>
                    <a:pt x="9347" y="8203"/>
                    <a:pt x="9812" y="8489"/>
                  </a:cubicBezTo>
                  <a:cubicBezTo>
                    <a:pt x="10527" y="8950"/>
                    <a:pt x="11140" y="9552"/>
                    <a:pt x="11614" y="10260"/>
                  </a:cubicBezTo>
                  <a:cubicBezTo>
                    <a:pt x="12040" y="10889"/>
                    <a:pt x="12262" y="11527"/>
                    <a:pt x="12355" y="12064"/>
                  </a:cubicBezTo>
                  <a:cubicBezTo>
                    <a:pt x="12454" y="12601"/>
                    <a:pt x="12436" y="13038"/>
                    <a:pt x="12401" y="13330"/>
                  </a:cubicBezTo>
                  <a:cubicBezTo>
                    <a:pt x="12365" y="13622"/>
                    <a:pt x="12318" y="13767"/>
                    <a:pt x="12318" y="13767"/>
                  </a:cubicBezTo>
                  <a:cubicBezTo>
                    <a:pt x="12303" y="13811"/>
                    <a:pt x="12325" y="13859"/>
                    <a:pt x="12369" y="13877"/>
                  </a:cubicBezTo>
                  <a:cubicBezTo>
                    <a:pt x="12379" y="13881"/>
                    <a:pt x="12390" y="13882"/>
                    <a:pt x="12400" y="13882"/>
                  </a:cubicBezTo>
                  <a:cubicBezTo>
                    <a:pt x="12435" y="13882"/>
                    <a:pt x="12469" y="13860"/>
                    <a:pt x="12482" y="13826"/>
                  </a:cubicBezTo>
                  <a:cubicBezTo>
                    <a:pt x="12482" y="13826"/>
                    <a:pt x="12546" y="13666"/>
                    <a:pt x="12604" y="13361"/>
                  </a:cubicBezTo>
                  <a:cubicBezTo>
                    <a:pt x="12685" y="12918"/>
                    <a:pt x="12697" y="12466"/>
                    <a:pt x="12640" y="12020"/>
                  </a:cubicBezTo>
                  <a:cubicBezTo>
                    <a:pt x="12564" y="11445"/>
                    <a:pt x="12358" y="10750"/>
                    <a:pt x="11926" y="10060"/>
                  </a:cubicBezTo>
                  <a:cubicBezTo>
                    <a:pt x="11435" y="9291"/>
                    <a:pt x="10791" y="8631"/>
                    <a:pt x="10033" y="8122"/>
                  </a:cubicBezTo>
                  <a:cubicBezTo>
                    <a:pt x="9596" y="7859"/>
                    <a:pt x="9077" y="7672"/>
                    <a:pt x="8527" y="7634"/>
                  </a:cubicBezTo>
                  <a:cubicBezTo>
                    <a:pt x="8445" y="7628"/>
                    <a:pt x="8362" y="7625"/>
                    <a:pt x="8279" y="7624"/>
                  </a:cubicBezTo>
                  <a:lnTo>
                    <a:pt x="8279" y="7624"/>
                  </a:lnTo>
                  <a:cubicBezTo>
                    <a:pt x="8497" y="6836"/>
                    <a:pt x="8596" y="6016"/>
                    <a:pt x="8501" y="5184"/>
                  </a:cubicBezTo>
                  <a:cubicBezTo>
                    <a:pt x="8462" y="4851"/>
                    <a:pt x="8386" y="4523"/>
                    <a:pt x="8273" y="4207"/>
                  </a:cubicBezTo>
                  <a:cubicBezTo>
                    <a:pt x="8217" y="4040"/>
                    <a:pt x="8146" y="3900"/>
                    <a:pt x="8079" y="3754"/>
                  </a:cubicBezTo>
                  <a:cubicBezTo>
                    <a:pt x="7992" y="3595"/>
                    <a:pt x="7919" y="3456"/>
                    <a:pt x="7823" y="3315"/>
                  </a:cubicBezTo>
                  <a:cubicBezTo>
                    <a:pt x="7462" y="2752"/>
                    <a:pt x="6951" y="2274"/>
                    <a:pt x="6349" y="1978"/>
                  </a:cubicBezTo>
                  <a:cubicBezTo>
                    <a:pt x="5743" y="1675"/>
                    <a:pt x="5081" y="1537"/>
                    <a:pt x="4427" y="1537"/>
                  </a:cubicBezTo>
                  <a:cubicBezTo>
                    <a:pt x="3997" y="1537"/>
                    <a:pt x="3571" y="1597"/>
                    <a:pt x="3166" y="1708"/>
                  </a:cubicBezTo>
                  <a:lnTo>
                    <a:pt x="3166" y="1708"/>
                  </a:lnTo>
                  <a:cubicBezTo>
                    <a:pt x="2678" y="1267"/>
                    <a:pt x="2180" y="971"/>
                    <a:pt x="1760" y="733"/>
                  </a:cubicBezTo>
                  <a:cubicBezTo>
                    <a:pt x="1374" y="520"/>
                    <a:pt x="975" y="332"/>
                    <a:pt x="566" y="170"/>
                  </a:cubicBezTo>
                  <a:cubicBezTo>
                    <a:pt x="284" y="57"/>
                    <a:pt x="128" y="6"/>
                    <a:pt x="128" y="6"/>
                  </a:cubicBezTo>
                  <a:cubicBezTo>
                    <a:pt x="119" y="2"/>
                    <a:pt x="109" y="1"/>
                    <a:pt x="100"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4" name="Google Shape;2546;p45">
              <a:extLst>
                <a:ext uri="{FF2B5EF4-FFF2-40B4-BE49-F238E27FC236}">
                  <a16:creationId xmlns:a16="http://schemas.microsoft.com/office/drawing/2014/main" id="{AEEC6F7B-D089-4F5A-B113-C28760EE7164}"/>
                </a:ext>
              </a:extLst>
            </p:cNvPr>
            <p:cNvSpPr/>
            <p:nvPr/>
          </p:nvSpPr>
          <p:spPr>
            <a:xfrm>
              <a:off x="7777327" y="2349437"/>
              <a:ext cx="90886" cy="149290"/>
            </a:xfrm>
            <a:custGeom>
              <a:avLst/>
              <a:gdLst/>
              <a:ahLst/>
              <a:cxnLst/>
              <a:rect l="l" t="t" r="r" b="b"/>
              <a:pathLst>
                <a:path w="7577" h="12446" extrusionOk="0">
                  <a:moveTo>
                    <a:pt x="2690" y="1176"/>
                  </a:moveTo>
                  <a:cubicBezTo>
                    <a:pt x="2974" y="1176"/>
                    <a:pt x="3272" y="1362"/>
                    <a:pt x="3472" y="1610"/>
                  </a:cubicBezTo>
                  <a:cubicBezTo>
                    <a:pt x="3618" y="1782"/>
                    <a:pt x="3714" y="1935"/>
                    <a:pt x="3722" y="2097"/>
                  </a:cubicBezTo>
                  <a:cubicBezTo>
                    <a:pt x="3734" y="2247"/>
                    <a:pt x="3637" y="2400"/>
                    <a:pt x="3487" y="2537"/>
                  </a:cubicBezTo>
                  <a:cubicBezTo>
                    <a:pt x="3410" y="2606"/>
                    <a:pt x="3327" y="2671"/>
                    <a:pt x="3239" y="2734"/>
                  </a:cubicBezTo>
                  <a:lnTo>
                    <a:pt x="3239" y="2734"/>
                  </a:lnTo>
                  <a:cubicBezTo>
                    <a:pt x="3142" y="2723"/>
                    <a:pt x="3047" y="2705"/>
                    <a:pt x="2953" y="2679"/>
                  </a:cubicBezTo>
                  <a:cubicBezTo>
                    <a:pt x="2661" y="2601"/>
                    <a:pt x="2335" y="2333"/>
                    <a:pt x="2188" y="2020"/>
                  </a:cubicBezTo>
                  <a:cubicBezTo>
                    <a:pt x="2021" y="1704"/>
                    <a:pt x="2165" y="1302"/>
                    <a:pt x="2504" y="1205"/>
                  </a:cubicBezTo>
                  <a:cubicBezTo>
                    <a:pt x="2564" y="1185"/>
                    <a:pt x="2627" y="1176"/>
                    <a:pt x="2690" y="1176"/>
                  </a:cubicBezTo>
                  <a:close/>
                  <a:moveTo>
                    <a:pt x="2495" y="7779"/>
                  </a:moveTo>
                  <a:cubicBezTo>
                    <a:pt x="2517" y="7779"/>
                    <a:pt x="2539" y="7780"/>
                    <a:pt x="2561" y="7781"/>
                  </a:cubicBezTo>
                  <a:cubicBezTo>
                    <a:pt x="2747" y="7795"/>
                    <a:pt x="2931" y="7858"/>
                    <a:pt x="3047" y="7972"/>
                  </a:cubicBezTo>
                  <a:cubicBezTo>
                    <a:pt x="3104" y="8027"/>
                    <a:pt x="3147" y="8094"/>
                    <a:pt x="3176" y="8169"/>
                  </a:cubicBezTo>
                  <a:cubicBezTo>
                    <a:pt x="3189" y="8206"/>
                    <a:pt x="3199" y="8245"/>
                    <a:pt x="3208" y="8284"/>
                  </a:cubicBezTo>
                  <a:lnTo>
                    <a:pt x="3210" y="8298"/>
                  </a:lnTo>
                  <a:cubicBezTo>
                    <a:pt x="3209" y="8293"/>
                    <a:pt x="3209" y="8291"/>
                    <a:pt x="3209" y="8291"/>
                  </a:cubicBezTo>
                  <a:lnTo>
                    <a:pt x="3209" y="8291"/>
                  </a:lnTo>
                  <a:cubicBezTo>
                    <a:pt x="3208" y="8291"/>
                    <a:pt x="3210" y="8304"/>
                    <a:pt x="3210" y="8306"/>
                  </a:cubicBezTo>
                  <a:cubicBezTo>
                    <a:pt x="3212" y="8317"/>
                    <a:pt x="3212" y="8327"/>
                    <a:pt x="3212" y="8339"/>
                  </a:cubicBezTo>
                  <a:cubicBezTo>
                    <a:pt x="3210" y="8344"/>
                    <a:pt x="3209" y="8350"/>
                    <a:pt x="3208" y="8356"/>
                  </a:cubicBezTo>
                  <a:cubicBezTo>
                    <a:pt x="3199" y="8368"/>
                    <a:pt x="3199" y="8371"/>
                    <a:pt x="3131" y="8394"/>
                  </a:cubicBezTo>
                  <a:cubicBezTo>
                    <a:pt x="3082" y="8409"/>
                    <a:pt x="3014" y="8417"/>
                    <a:pt x="2941" y="8417"/>
                  </a:cubicBezTo>
                  <a:cubicBezTo>
                    <a:pt x="2922" y="8417"/>
                    <a:pt x="2901" y="8416"/>
                    <a:pt x="2881" y="8415"/>
                  </a:cubicBezTo>
                  <a:cubicBezTo>
                    <a:pt x="2678" y="8400"/>
                    <a:pt x="2475" y="8361"/>
                    <a:pt x="2281" y="8299"/>
                  </a:cubicBezTo>
                  <a:cubicBezTo>
                    <a:pt x="2082" y="8237"/>
                    <a:pt x="1883" y="8156"/>
                    <a:pt x="1693" y="8057"/>
                  </a:cubicBezTo>
                  <a:lnTo>
                    <a:pt x="1693" y="8057"/>
                  </a:lnTo>
                  <a:cubicBezTo>
                    <a:pt x="1925" y="7887"/>
                    <a:pt x="2209" y="7779"/>
                    <a:pt x="2495" y="7779"/>
                  </a:cubicBezTo>
                  <a:close/>
                  <a:moveTo>
                    <a:pt x="7474" y="1"/>
                  </a:moveTo>
                  <a:cubicBezTo>
                    <a:pt x="7441" y="1"/>
                    <a:pt x="7408" y="19"/>
                    <a:pt x="7394" y="60"/>
                  </a:cubicBezTo>
                  <a:lnTo>
                    <a:pt x="7391" y="68"/>
                  </a:lnTo>
                  <a:cubicBezTo>
                    <a:pt x="7391" y="68"/>
                    <a:pt x="7382" y="94"/>
                    <a:pt x="7364" y="146"/>
                  </a:cubicBezTo>
                  <a:cubicBezTo>
                    <a:pt x="7339" y="222"/>
                    <a:pt x="7310" y="298"/>
                    <a:pt x="7275" y="370"/>
                  </a:cubicBezTo>
                  <a:cubicBezTo>
                    <a:pt x="7187" y="563"/>
                    <a:pt x="7024" y="830"/>
                    <a:pt x="6756" y="1125"/>
                  </a:cubicBezTo>
                  <a:cubicBezTo>
                    <a:pt x="6492" y="1422"/>
                    <a:pt x="6121" y="1742"/>
                    <a:pt x="5647" y="2032"/>
                  </a:cubicBezTo>
                  <a:cubicBezTo>
                    <a:pt x="5179" y="2322"/>
                    <a:pt x="4599" y="2602"/>
                    <a:pt x="3942" y="2704"/>
                  </a:cubicBezTo>
                  <a:cubicBezTo>
                    <a:pt x="3909" y="2710"/>
                    <a:pt x="3876" y="2715"/>
                    <a:pt x="3843" y="2720"/>
                  </a:cubicBezTo>
                  <a:lnTo>
                    <a:pt x="3843" y="2720"/>
                  </a:lnTo>
                  <a:cubicBezTo>
                    <a:pt x="3984" y="2554"/>
                    <a:pt x="4108" y="2326"/>
                    <a:pt x="4081" y="2070"/>
                  </a:cubicBezTo>
                  <a:cubicBezTo>
                    <a:pt x="4058" y="1776"/>
                    <a:pt x="3870" y="1549"/>
                    <a:pt x="3732" y="1393"/>
                  </a:cubicBezTo>
                  <a:cubicBezTo>
                    <a:pt x="3564" y="1211"/>
                    <a:pt x="3377" y="1059"/>
                    <a:pt x="3147" y="962"/>
                  </a:cubicBezTo>
                  <a:cubicBezTo>
                    <a:pt x="3010" y="904"/>
                    <a:pt x="2857" y="869"/>
                    <a:pt x="2704" y="869"/>
                  </a:cubicBezTo>
                  <a:cubicBezTo>
                    <a:pt x="2605" y="869"/>
                    <a:pt x="2505" y="883"/>
                    <a:pt x="2409" y="915"/>
                  </a:cubicBezTo>
                  <a:cubicBezTo>
                    <a:pt x="2165" y="993"/>
                    <a:pt x="1960" y="1190"/>
                    <a:pt x="1877" y="1429"/>
                  </a:cubicBezTo>
                  <a:cubicBezTo>
                    <a:pt x="1790" y="1669"/>
                    <a:pt x="1828" y="1926"/>
                    <a:pt x="1912" y="2137"/>
                  </a:cubicBezTo>
                  <a:cubicBezTo>
                    <a:pt x="2103" y="2541"/>
                    <a:pt x="2383" y="2852"/>
                    <a:pt x="2791" y="3028"/>
                  </a:cubicBezTo>
                  <a:lnTo>
                    <a:pt x="2791" y="3028"/>
                  </a:lnTo>
                  <a:cubicBezTo>
                    <a:pt x="2657" y="3113"/>
                    <a:pt x="2521" y="3199"/>
                    <a:pt x="2389" y="3291"/>
                  </a:cubicBezTo>
                  <a:cubicBezTo>
                    <a:pt x="2003" y="3552"/>
                    <a:pt x="1629" y="3850"/>
                    <a:pt x="1260" y="4156"/>
                  </a:cubicBezTo>
                  <a:cubicBezTo>
                    <a:pt x="897" y="4468"/>
                    <a:pt x="552" y="4821"/>
                    <a:pt x="314" y="5264"/>
                  </a:cubicBezTo>
                  <a:cubicBezTo>
                    <a:pt x="248" y="5379"/>
                    <a:pt x="205" y="5486"/>
                    <a:pt x="158" y="5594"/>
                  </a:cubicBezTo>
                  <a:cubicBezTo>
                    <a:pt x="110" y="5715"/>
                    <a:pt x="74" y="5839"/>
                    <a:pt x="49" y="5967"/>
                  </a:cubicBezTo>
                  <a:cubicBezTo>
                    <a:pt x="0" y="6223"/>
                    <a:pt x="9" y="6486"/>
                    <a:pt x="72" y="6738"/>
                  </a:cubicBezTo>
                  <a:cubicBezTo>
                    <a:pt x="200" y="7246"/>
                    <a:pt x="523" y="7665"/>
                    <a:pt x="892" y="7982"/>
                  </a:cubicBezTo>
                  <a:cubicBezTo>
                    <a:pt x="988" y="8064"/>
                    <a:pt x="1088" y="8141"/>
                    <a:pt x="1190" y="8213"/>
                  </a:cubicBezTo>
                  <a:lnTo>
                    <a:pt x="1190" y="8213"/>
                  </a:lnTo>
                  <a:cubicBezTo>
                    <a:pt x="978" y="8481"/>
                    <a:pt x="840" y="8794"/>
                    <a:pt x="765" y="9105"/>
                  </a:cubicBezTo>
                  <a:cubicBezTo>
                    <a:pt x="670" y="9505"/>
                    <a:pt x="668" y="9877"/>
                    <a:pt x="721" y="10251"/>
                  </a:cubicBezTo>
                  <a:cubicBezTo>
                    <a:pt x="825" y="11005"/>
                    <a:pt x="1334" y="11592"/>
                    <a:pt x="1855" y="11877"/>
                  </a:cubicBezTo>
                  <a:cubicBezTo>
                    <a:pt x="2378" y="12181"/>
                    <a:pt x="2888" y="12297"/>
                    <a:pt x="3300" y="12369"/>
                  </a:cubicBezTo>
                  <a:cubicBezTo>
                    <a:pt x="3601" y="12420"/>
                    <a:pt x="3904" y="12445"/>
                    <a:pt x="4209" y="12445"/>
                  </a:cubicBezTo>
                  <a:cubicBezTo>
                    <a:pt x="4230" y="12445"/>
                    <a:pt x="4250" y="12445"/>
                    <a:pt x="4270" y="12445"/>
                  </a:cubicBezTo>
                  <a:cubicBezTo>
                    <a:pt x="4494" y="12444"/>
                    <a:pt x="4616" y="12432"/>
                    <a:pt x="4616" y="12432"/>
                  </a:cubicBezTo>
                  <a:lnTo>
                    <a:pt x="4619" y="12429"/>
                  </a:lnTo>
                  <a:cubicBezTo>
                    <a:pt x="4665" y="12425"/>
                    <a:pt x="4701" y="12386"/>
                    <a:pt x="4698" y="12338"/>
                  </a:cubicBezTo>
                  <a:cubicBezTo>
                    <a:pt x="4696" y="12290"/>
                    <a:pt x="4657" y="12254"/>
                    <a:pt x="4610" y="12254"/>
                  </a:cubicBezTo>
                  <a:cubicBezTo>
                    <a:pt x="4609" y="12254"/>
                    <a:pt x="4608" y="12254"/>
                    <a:pt x="4607" y="12254"/>
                  </a:cubicBezTo>
                  <a:cubicBezTo>
                    <a:pt x="4607" y="12254"/>
                    <a:pt x="4588" y="12255"/>
                    <a:pt x="4550" y="12255"/>
                  </a:cubicBezTo>
                  <a:cubicBezTo>
                    <a:pt x="4402" y="12255"/>
                    <a:pt x="3977" y="12243"/>
                    <a:pt x="3345" y="12126"/>
                  </a:cubicBezTo>
                  <a:cubicBezTo>
                    <a:pt x="2952" y="12047"/>
                    <a:pt x="2471" y="11918"/>
                    <a:pt x="2006" y="11630"/>
                  </a:cubicBezTo>
                  <a:cubicBezTo>
                    <a:pt x="1545" y="11343"/>
                    <a:pt x="1112" y="10868"/>
                    <a:pt x="1002" y="10200"/>
                  </a:cubicBezTo>
                  <a:cubicBezTo>
                    <a:pt x="901" y="9615"/>
                    <a:pt x="953" y="8876"/>
                    <a:pt x="1389" y="8346"/>
                  </a:cubicBezTo>
                  <a:lnTo>
                    <a:pt x="1389" y="8346"/>
                  </a:lnTo>
                  <a:cubicBezTo>
                    <a:pt x="1625" y="8495"/>
                    <a:pt x="1875" y="8620"/>
                    <a:pt x="2137" y="8720"/>
                  </a:cubicBezTo>
                  <a:cubicBezTo>
                    <a:pt x="2364" y="8802"/>
                    <a:pt x="2598" y="8874"/>
                    <a:pt x="2856" y="8886"/>
                  </a:cubicBezTo>
                  <a:cubicBezTo>
                    <a:pt x="2885" y="8887"/>
                    <a:pt x="2915" y="8888"/>
                    <a:pt x="2945" y="8888"/>
                  </a:cubicBezTo>
                  <a:cubicBezTo>
                    <a:pt x="3047" y="8888"/>
                    <a:pt x="3154" y="8878"/>
                    <a:pt x="3270" y="8843"/>
                  </a:cubicBezTo>
                  <a:cubicBezTo>
                    <a:pt x="3411" y="8808"/>
                    <a:pt x="3616" y="8658"/>
                    <a:pt x="3645" y="8442"/>
                  </a:cubicBezTo>
                  <a:cubicBezTo>
                    <a:pt x="3653" y="8394"/>
                    <a:pt x="3654" y="8344"/>
                    <a:pt x="3649" y="8294"/>
                  </a:cubicBezTo>
                  <a:cubicBezTo>
                    <a:pt x="3648" y="8278"/>
                    <a:pt x="3645" y="8262"/>
                    <a:pt x="3642" y="8247"/>
                  </a:cubicBezTo>
                  <a:lnTo>
                    <a:pt x="3636" y="8214"/>
                  </a:lnTo>
                  <a:lnTo>
                    <a:pt x="3629" y="8189"/>
                  </a:lnTo>
                  <a:cubicBezTo>
                    <a:pt x="3611" y="8120"/>
                    <a:pt x="3586" y="8054"/>
                    <a:pt x="3554" y="7993"/>
                  </a:cubicBezTo>
                  <a:cubicBezTo>
                    <a:pt x="3487" y="7870"/>
                    <a:pt x="3393" y="7763"/>
                    <a:pt x="3280" y="7681"/>
                  </a:cubicBezTo>
                  <a:cubicBezTo>
                    <a:pt x="3081" y="7538"/>
                    <a:pt x="2850" y="7490"/>
                    <a:pt x="2636" y="7490"/>
                  </a:cubicBezTo>
                  <a:cubicBezTo>
                    <a:pt x="2611" y="7490"/>
                    <a:pt x="2586" y="7491"/>
                    <a:pt x="2562" y="7492"/>
                  </a:cubicBezTo>
                  <a:cubicBezTo>
                    <a:pt x="2142" y="7511"/>
                    <a:pt x="1768" y="7684"/>
                    <a:pt x="1470" y="7928"/>
                  </a:cubicBezTo>
                  <a:lnTo>
                    <a:pt x="1470" y="7928"/>
                  </a:lnTo>
                  <a:cubicBezTo>
                    <a:pt x="1356" y="7856"/>
                    <a:pt x="1245" y="7775"/>
                    <a:pt x="1142" y="7687"/>
                  </a:cubicBezTo>
                  <a:cubicBezTo>
                    <a:pt x="808" y="7409"/>
                    <a:pt x="533" y="7053"/>
                    <a:pt x="424" y="6646"/>
                  </a:cubicBezTo>
                  <a:cubicBezTo>
                    <a:pt x="368" y="6443"/>
                    <a:pt x="360" y="6231"/>
                    <a:pt x="386" y="6020"/>
                  </a:cubicBezTo>
                  <a:cubicBezTo>
                    <a:pt x="401" y="5916"/>
                    <a:pt x="425" y="5812"/>
                    <a:pt x="457" y="5712"/>
                  </a:cubicBezTo>
                  <a:cubicBezTo>
                    <a:pt x="497" y="5602"/>
                    <a:pt x="537" y="5488"/>
                    <a:pt x="585" y="5396"/>
                  </a:cubicBezTo>
                  <a:cubicBezTo>
                    <a:pt x="770" y="4995"/>
                    <a:pt x="1073" y="4637"/>
                    <a:pt x="1421" y="4344"/>
                  </a:cubicBezTo>
                  <a:cubicBezTo>
                    <a:pt x="1771" y="4046"/>
                    <a:pt x="2184" y="3835"/>
                    <a:pt x="2589" y="3615"/>
                  </a:cubicBezTo>
                  <a:cubicBezTo>
                    <a:pt x="2842" y="3474"/>
                    <a:pt x="3095" y="3332"/>
                    <a:pt x="3338" y="3159"/>
                  </a:cubicBezTo>
                  <a:lnTo>
                    <a:pt x="3338" y="3159"/>
                  </a:lnTo>
                  <a:cubicBezTo>
                    <a:pt x="3403" y="3165"/>
                    <a:pt x="3468" y="3168"/>
                    <a:pt x="3532" y="3168"/>
                  </a:cubicBezTo>
                  <a:cubicBezTo>
                    <a:pt x="3698" y="3168"/>
                    <a:pt x="3859" y="3150"/>
                    <a:pt x="4012" y="3125"/>
                  </a:cubicBezTo>
                  <a:cubicBezTo>
                    <a:pt x="4753" y="2984"/>
                    <a:pt x="5355" y="2666"/>
                    <a:pt x="5848" y="2342"/>
                  </a:cubicBezTo>
                  <a:cubicBezTo>
                    <a:pt x="6338" y="2008"/>
                    <a:pt x="6711" y="1643"/>
                    <a:pt x="6976" y="1308"/>
                  </a:cubicBezTo>
                  <a:cubicBezTo>
                    <a:pt x="7239" y="972"/>
                    <a:pt x="7386" y="664"/>
                    <a:pt x="7465" y="448"/>
                  </a:cubicBezTo>
                  <a:cubicBezTo>
                    <a:pt x="7495" y="365"/>
                    <a:pt x="7520" y="281"/>
                    <a:pt x="7540" y="196"/>
                  </a:cubicBezTo>
                  <a:cubicBezTo>
                    <a:pt x="7553" y="138"/>
                    <a:pt x="7562" y="108"/>
                    <a:pt x="7562" y="108"/>
                  </a:cubicBezTo>
                  <a:cubicBezTo>
                    <a:pt x="7577" y="43"/>
                    <a:pt x="7525" y="1"/>
                    <a:pt x="7474"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95" name="Google Shape;2547;p45">
            <a:extLst>
              <a:ext uri="{FF2B5EF4-FFF2-40B4-BE49-F238E27FC236}">
                <a16:creationId xmlns:a16="http://schemas.microsoft.com/office/drawing/2014/main" id="{8E8D2C06-499F-46A8-8F82-958F09784DA5}"/>
              </a:ext>
            </a:extLst>
          </p:cNvPr>
          <p:cNvGrpSpPr/>
          <p:nvPr/>
        </p:nvGrpSpPr>
        <p:grpSpPr>
          <a:xfrm>
            <a:off x="6660840" y="6179465"/>
            <a:ext cx="605364" cy="783569"/>
            <a:chOff x="5484171" y="2678772"/>
            <a:chExt cx="595480" cy="770775"/>
          </a:xfrm>
        </p:grpSpPr>
        <p:sp>
          <p:nvSpPr>
            <p:cNvPr id="96" name="Google Shape;2548;p45">
              <a:extLst>
                <a:ext uri="{FF2B5EF4-FFF2-40B4-BE49-F238E27FC236}">
                  <a16:creationId xmlns:a16="http://schemas.microsoft.com/office/drawing/2014/main" id="{D841EB11-4ED4-43AF-8FA1-48266F736AB0}"/>
                </a:ext>
              </a:extLst>
            </p:cNvPr>
            <p:cNvSpPr/>
            <p:nvPr/>
          </p:nvSpPr>
          <p:spPr>
            <a:xfrm>
              <a:off x="5484171" y="3067746"/>
              <a:ext cx="194955" cy="274697"/>
            </a:xfrm>
            <a:custGeom>
              <a:avLst/>
              <a:gdLst/>
              <a:ahLst/>
              <a:cxnLst/>
              <a:rect l="l" t="t" r="r" b="b"/>
              <a:pathLst>
                <a:path w="16253" h="22901" extrusionOk="0">
                  <a:moveTo>
                    <a:pt x="12477" y="0"/>
                  </a:moveTo>
                  <a:cubicBezTo>
                    <a:pt x="8757" y="0"/>
                    <a:pt x="1" y="4291"/>
                    <a:pt x="4531" y="17151"/>
                  </a:cubicBezTo>
                  <a:cubicBezTo>
                    <a:pt x="5131" y="18848"/>
                    <a:pt x="6209" y="20886"/>
                    <a:pt x="7779" y="22901"/>
                  </a:cubicBezTo>
                  <a:cubicBezTo>
                    <a:pt x="10164" y="20943"/>
                    <a:pt x="6489" y="15131"/>
                    <a:pt x="7605" y="12792"/>
                  </a:cubicBezTo>
                  <a:cubicBezTo>
                    <a:pt x="7952" y="12060"/>
                    <a:pt x="8471" y="11830"/>
                    <a:pt x="9072" y="11830"/>
                  </a:cubicBezTo>
                  <a:cubicBezTo>
                    <a:pt x="10093" y="11830"/>
                    <a:pt x="11353" y="12496"/>
                    <a:pt x="12419" y="12496"/>
                  </a:cubicBezTo>
                  <a:cubicBezTo>
                    <a:pt x="12774" y="12496"/>
                    <a:pt x="13107" y="12422"/>
                    <a:pt x="13402" y="12226"/>
                  </a:cubicBezTo>
                  <a:cubicBezTo>
                    <a:pt x="15108" y="11087"/>
                    <a:pt x="13060" y="7905"/>
                    <a:pt x="13744" y="6082"/>
                  </a:cubicBezTo>
                  <a:cubicBezTo>
                    <a:pt x="14201" y="4870"/>
                    <a:pt x="15161" y="4668"/>
                    <a:pt x="15751" y="4668"/>
                  </a:cubicBezTo>
                  <a:cubicBezTo>
                    <a:pt x="16046" y="4668"/>
                    <a:pt x="16248" y="4719"/>
                    <a:pt x="16248" y="4719"/>
                  </a:cubicBezTo>
                  <a:lnTo>
                    <a:pt x="16252" y="4719"/>
                  </a:lnTo>
                  <a:cubicBezTo>
                    <a:pt x="15192" y="2361"/>
                    <a:pt x="14588" y="181"/>
                    <a:pt x="12873" y="18"/>
                  </a:cubicBezTo>
                  <a:cubicBezTo>
                    <a:pt x="12749" y="6"/>
                    <a:pt x="12617" y="0"/>
                    <a:pt x="12477" y="0"/>
                  </a:cubicBezTo>
                  <a:close/>
                </a:path>
              </a:pathLst>
            </a:custGeom>
            <a:solidFill>
              <a:srgbClr val="EF3C5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7" name="Google Shape;2549;p45">
              <a:extLst>
                <a:ext uri="{FF2B5EF4-FFF2-40B4-BE49-F238E27FC236}">
                  <a16:creationId xmlns:a16="http://schemas.microsoft.com/office/drawing/2014/main" id="{F18CACC2-F4A5-49BF-B7B0-D1C18A3F88CC}"/>
                </a:ext>
              </a:extLst>
            </p:cNvPr>
            <p:cNvSpPr/>
            <p:nvPr/>
          </p:nvSpPr>
          <p:spPr>
            <a:xfrm>
              <a:off x="5562018" y="3123726"/>
              <a:ext cx="172968" cy="256273"/>
            </a:xfrm>
            <a:custGeom>
              <a:avLst/>
              <a:gdLst/>
              <a:ahLst/>
              <a:cxnLst/>
              <a:rect l="l" t="t" r="r" b="b"/>
              <a:pathLst>
                <a:path w="14420" h="21365" extrusionOk="0">
                  <a:moveTo>
                    <a:pt x="9261" y="0"/>
                  </a:moveTo>
                  <a:cubicBezTo>
                    <a:pt x="8672" y="0"/>
                    <a:pt x="7711" y="202"/>
                    <a:pt x="7255" y="1415"/>
                  </a:cubicBezTo>
                  <a:cubicBezTo>
                    <a:pt x="6570" y="3238"/>
                    <a:pt x="8619" y="6419"/>
                    <a:pt x="6913" y="7559"/>
                  </a:cubicBezTo>
                  <a:cubicBezTo>
                    <a:pt x="6618" y="7755"/>
                    <a:pt x="6285" y="7828"/>
                    <a:pt x="5931" y="7828"/>
                  </a:cubicBezTo>
                  <a:cubicBezTo>
                    <a:pt x="4865" y="7828"/>
                    <a:pt x="3604" y="7163"/>
                    <a:pt x="2583" y="7163"/>
                  </a:cubicBezTo>
                  <a:cubicBezTo>
                    <a:pt x="1982" y="7163"/>
                    <a:pt x="1463" y="7393"/>
                    <a:pt x="1116" y="8125"/>
                  </a:cubicBezTo>
                  <a:cubicBezTo>
                    <a:pt x="0" y="10463"/>
                    <a:pt x="3674" y="16275"/>
                    <a:pt x="1289" y="18234"/>
                  </a:cubicBezTo>
                  <a:cubicBezTo>
                    <a:pt x="2167" y="19361"/>
                    <a:pt x="3143" y="20408"/>
                    <a:pt x="4204" y="21364"/>
                  </a:cubicBezTo>
                  <a:cubicBezTo>
                    <a:pt x="6575" y="16233"/>
                    <a:pt x="9687" y="20010"/>
                    <a:pt x="12030" y="16998"/>
                  </a:cubicBezTo>
                  <a:cubicBezTo>
                    <a:pt x="14419" y="13927"/>
                    <a:pt x="10779" y="11083"/>
                    <a:pt x="10441" y="9035"/>
                  </a:cubicBezTo>
                  <a:cubicBezTo>
                    <a:pt x="10100" y="6987"/>
                    <a:pt x="12827" y="4372"/>
                    <a:pt x="12827" y="4372"/>
                  </a:cubicBezTo>
                  <a:lnTo>
                    <a:pt x="12836" y="4363"/>
                  </a:lnTo>
                  <a:cubicBezTo>
                    <a:pt x="11337" y="3192"/>
                    <a:pt x="10456" y="1584"/>
                    <a:pt x="9762" y="52"/>
                  </a:cubicBezTo>
                  <a:lnTo>
                    <a:pt x="9758" y="50"/>
                  </a:lnTo>
                  <a:cubicBezTo>
                    <a:pt x="9758" y="50"/>
                    <a:pt x="9556" y="0"/>
                    <a:pt x="9261" y="0"/>
                  </a:cubicBezTo>
                  <a:close/>
                </a:path>
              </a:pathLst>
            </a:custGeom>
            <a:solidFill>
              <a:srgbClr val="8348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8" name="Google Shape;2550;p45">
              <a:extLst>
                <a:ext uri="{FF2B5EF4-FFF2-40B4-BE49-F238E27FC236}">
                  <a16:creationId xmlns:a16="http://schemas.microsoft.com/office/drawing/2014/main" id="{9A75C02C-FD85-4E45-A11A-64F6FDDEB175}"/>
                </a:ext>
              </a:extLst>
            </p:cNvPr>
            <p:cNvSpPr/>
            <p:nvPr/>
          </p:nvSpPr>
          <p:spPr>
            <a:xfrm>
              <a:off x="5612445" y="3176048"/>
              <a:ext cx="234142" cy="273498"/>
            </a:xfrm>
            <a:custGeom>
              <a:avLst/>
              <a:gdLst/>
              <a:ahLst/>
              <a:cxnLst/>
              <a:rect l="l" t="t" r="r" b="b"/>
              <a:pathLst>
                <a:path w="19520" h="22801" extrusionOk="0">
                  <a:moveTo>
                    <a:pt x="8632" y="1"/>
                  </a:moveTo>
                  <a:lnTo>
                    <a:pt x="8623" y="10"/>
                  </a:lnTo>
                  <a:cubicBezTo>
                    <a:pt x="8623" y="10"/>
                    <a:pt x="5896" y="2625"/>
                    <a:pt x="6237" y="4673"/>
                  </a:cubicBezTo>
                  <a:cubicBezTo>
                    <a:pt x="6575" y="6721"/>
                    <a:pt x="10216" y="9565"/>
                    <a:pt x="7826" y="12636"/>
                  </a:cubicBezTo>
                  <a:cubicBezTo>
                    <a:pt x="5483" y="15649"/>
                    <a:pt x="2371" y="11871"/>
                    <a:pt x="0" y="17002"/>
                  </a:cubicBezTo>
                  <a:cubicBezTo>
                    <a:pt x="3075" y="19767"/>
                    <a:pt x="7204" y="22045"/>
                    <a:pt x="12410" y="22645"/>
                  </a:cubicBezTo>
                  <a:cubicBezTo>
                    <a:pt x="13314" y="22750"/>
                    <a:pt x="14222" y="22801"/>
                    <a:pt x="15128" y="22801"/>
                  </a:cubicBezTo>
                  <a:cubicBezTo>
                    <a:pt x="16606" y="22801"/>
                    <a:pt x="18078" y="22665"/>
                    <a:pt x="19519" y="22407"/>
                  </a:cubicBezTo>
                  <a:cubicBezTo>
                    <a:pt x="15676" y="21268"/>
                    <a:pt x="15924" y="19281"/>
                    <a:pt x="16473" y="16277"/>
                  </a:cubicBezTo>
                  <a:cubicBezTo>
                    <a:pt x="17152" y="12523"/>
                    <a:pt x="14425" y="12634"/>
                    <a:pt x="12719" y="8657"/>
                  </a:cubicBezTo>
                  <a:cubicBezTo>
                    <a:pt x="11149" y="4991"/>
                    <a:pt x="13717" y="2100"/>
                    <a:pt x="14139" y="1664"/>
                  </a:cubicBezTo>
                  <a:lnTo>
                    <a:pt x="14139" y="1664"/>
                  </a:lnTo>
                  <a:cubicBezTo>
                    <a:pt x="13980" y="1674"/>
                    <a:pt x="13820" y="1678"/>
                    <a:pt x="13661" y="1678"/>
                  </a:cubicBezTo>
                  <a:cubicBezTo>
                    <a:pt x="13013" y="1678"/>
                    <a:pt x="12367" y="1603"/>
                    <a:pt x="11734" y="1454"/>
                  </a:cubicBezTo>
                  <a:cubicBezTo>
                    <a:pt x="10465" y="1158"/>
                    <a:pt x="9457" y="643"/>
                    <a:pt x="8632" y="1"/>
                  </a:cubicBezTo>
                  <a:close/>
                </a:path>
              </a:pathLst>
            </a:custGeom>
            <a:solidFill>
              <a:srgbClr val="4EC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9" name="Google Shape;2551;p45">
              <a:extLst>
                <a:ext uri="{FF2B5EF4-FFF2-40B4-BE49-F238E27FC236}">
                  <a16:creationId xmlns:a16="http://schemas.microsoft.com/office/drawing/2014/main" id="{F150CB1B-596B-40D1-BE05-627F50CC842F}"/>
                </a:ext>
              </a:extLst>
            </p:cNvPr>
            <p:cNvSpPr/>
            <p:nvPr/>
          </p:nvSpPr>
          <p:spPr>
            <a:xfrm>
              <a:off x="5746166" y="3171838"/>
              <a:ext cx="292042" cy="272970"/>
            </a:xfrm>
            <a:custGeom>
              <a:avLst/>
              <a:gdLst/>
              <a:ahLst/>
              <a:cxnLst/>
              <a:rect l="l" t="t" r="r" b="b"/>
              <a:pathLst>
                <a:path w="24347" h="22757" extrusionOk="0">
                  <a:moveTo>
                    <a:pt x="7911" y="1"/>
                  </a:moveTo>
                  <a:cubicBezTo>
                    <a:pt x="6659" y="1204"/>
                    <a:pt x="4883" y="1922"/>
                    <a:pt x="2990" y="2015"/>
                  </a:cubicBezTo>
                  <a:cubicBezTo>
                    <a:pt x="2568" y="2451"/>
                    <a:pt x="1" y="5342"/>
                    <a:pt x="1571" y="9008"/>
                  </a:cubicBezTo>
                  <a:cubicBezTo>
                    <a:pt x="3277" y="12987"/>
                    <a:pt x="6004" y="12873"/>
                    <a:pt x="5325" y="16627"/>
                  </a:cubicBezTo>
                  <a:cubicBezTo>
                    <a:pt x="4776" y="19631"/>
                    <a:pt x="4527" y="21619"/>
                    <a:pt x="8371" y="22757"/>
                  </a:cubicBezTo>
                  <a:cubicBezTo>
                    <a:pt x="14360" y="21693"/>
                    <a:pt x="19805" y="18521"/>
                    <a:pt x="22875" y="14158"/>
                  </a:cubicBezTo>
                  <a:cubicBezTo>
                    <a:pt x="23409" y="13399"/>
                    <a:pt x="23900" y="12613"/>
                    <a:pt x="24347" y="11800"/>
                  </a:cubicBezTo>
                  <a:cubicBezTo>
                    <a:pt x="24257" y="11786"/>
                    <a:pt x="24162" y="11779"/>
                    <a:pt x="24062" y="11779"/>
                  </a:cubicBezTo>
                  <a:cubicBezTo>
                    <a:pt x="22077" y="11779"/>
                    <a:pt x="18314" y="14472"/>
                    <a:pt x="15847" y="14472"/>
                  </a:cubicBezTo>
                  <a:cubicBezTo>
                    <a:pt x="15295" y="14472"/>
                    <a:pt x="14808" y="14338"/>
                    <a:pt x="14420" y="14008"/>
                  </a:cubicBezTo>
                  <a:cubicBezTo>
                    <a:pt x="12148" y="12077"/>
                    <a:pt x="15785" y="8891"/>
                    <a:pt x="14077" y="7302"/>
                  </a:cubicBezTo>
                  <a:cubicBezTo>
                    <a:pt x="12372" y="5708"/>
                    <a:pt x="9302" y="6960"/>
                    <a:pt x="7596" y="5478"/>
                  </a:cubicBezTo>
                  <a:cubicBezTo>
                    <a:pt x="5928" y="4035"/>
                    <a:pt x="7849" y="197"/>
                    <a:pt x="7933" y="28"/>
                  </a:cubicBezTo>
                  <a:lnTo>
                    <a:pt x="7911" y="1"/>
                  </a:lnTo>
                  <a:close/>
                </a:path>
              </a:pathLst>
            </a:custGeom>
            <a:solidFill>
              <a:srgbClr val="00997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0" name="Google Shape;2552;p45">
              <a:extLst>
                <a:ext uri="{FF2B5EF4-FFF2-40B4-BE49-F238E27FC236}">
                  <a16:creationId xmlns:a16="http://schemas.microsoft.com/office/drawing/2014/main" id="{C279786C-1F57-4A03-B405-C9B695C0984B}"/>
                </a:ext>
              </a:extLst>
            </p:cNvPr>
            <p:cNvSpPr/>
            <p:nvPr/>
          </p:nvSpPr>
          <p:spPr>
            <a:xfrm>
              <a:off x="5817284" y="3089421"/>
              <a:ext cx="262367" cy="256021"/>
            </a:xfrm>
            <a:custGeom>
              <a:avLst/>
              <a:gdLst/>
              <a:ahLst/>
              <a:cxnLst/>
              <a:rect l="l" t="t" r="r" b="b"/>
              <a:pathLst>
                <a:path w="21873" h="21344" extrusionOk="0">
                  <a:moveTo>
                    <a:pt x="18572" y="0"/>
                  </a:moveTo>
                  <a:cubicBezTo>
                    <a:pt x="18470" y="0"/>
                    <a:pt x="18369" y="21"/>
                    <a:pt x="18272" y="66"/>
                  </a:cubicBezTo>
                  <a:cubicBezTo>
                    <a:pt x="16566" y="864"/>
                    <a:pt x="17818" y="4393"/>
                    <a:pt x="14860" y="5868"/>
                  </a:cubicBezTo>
                  <a:cubicBezTo>
                    <a:pt x="14097" y="6250"/>
                    <a:pt x="13392" y="6410"/>
                    <a:pt x="12742" y="6410"/>
                  </a:cubicBezTo>
                  <a:cubicBezTo>
                    <a:pt x="9734" y="6410"/>
                    <a:pt x="7867" y="2999"/>
                    <a:pt x="6561" y="2344"/>
                  </a:cubicBezTo>
                  <a:cubicBezTo>
                    <a:pt x="6332" y="2230"/>
                    <a:pt x="6107" y="2182"/>
                    <a:pt x="5888" y="2182"/>
                  </a:cubicBezTo>
                  <a:cubicBezTo>
                    <a:pt x="4931" y="2182"/>
                    <a:pt x="4097" y="3107"/>
                    <a:pt x="3712" y="3614"/>
                  </a:cubicBezTo>
                  <a:cubicBezTo>
                    <a:pt x="3506" y="4912"/>
                    <a:pt x="2877" y="6019"/>
                    <a:pt x="1982" y="6872"/>
                  </a:cubicBezTo>
                  <a:lnTo>
                    <a:pt x="2006" y="6899"/>
                  </a:lnTo>
                  <a:cubicBezTo>
                    <a:pt x="1922" y="7068"/>
                    <a:pt x="0" y="10906"/>
                    <a:pt x="1670" y="12349"/>
                  </a:cubicBezTo>
                  <a:cubicBezTo>
                    <a:pt x="3374" y="13831"/>
                    <a:pt x="6445" y="12579"/>
                    <a:pt x="8151" y="14173"/>
                  </a:cubicBezTo>
                  <a:cubicBezTo>
                    <a:pt x="9857" y="15762"/>
                    <a:pt x="6220" y="18948"/>
                    <a:pt x="8493" y="20879"/>
                  </a:cubicBezTo>
                  <a:cubicBezTo>
                    <a:pt x="8880" y="21209"/>
                    <a:pt x="9367" y="21343"/>
                    <a:pt x="9919" y="21343"/>
                  </a:cubicBezTo>
                  <a:cubicBezTo>
                    <a:pt x="12385" y="21343"/>
                    <a:pt x="16148" y="18650"/>
                    <a:pt x="18133" y="18650"/>
                  </a:cubicBezTo>
                  <a:cubicBezTo>
                    <a:pt x="18233" y="18650"/>
                    <a:pt x="18328" y="18657"/>
                    <a:pt x="18418" y="18671"/>
                  </a:cubicBezTo>
                  <a:cubicBezTo>
                    <a:pt x="21534" y="13014"/>
                    <a:pt x="21872" y="7152"/>
                    <a:pt x="20757" y="2016"/>
                  </a:cubicBezTo>
                  <a:cubicBezTo>
                    <a:pt x="20413" y="1459"/>
                    <a:pt x="19429" y="0"/>
                    <a:pt x="18572" y="0"/>
                  </a:cubicBezTo>
                  <a:close/>
                </a:path>
              </a:pathLst>
            </a:custGeom>
            <a:solidFill>
              <a:srgbClr val="F198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1" name="Google Shape;2553;p45">
              <a:extLst>
                <a:ext uri="{FF2B5EF4-FFF2-40B4-BE49-F238E27FC236}">
                  <a16:creationId xmlns:a16="http://schemas.microsoft.com/office/drawing/2014/main" id="{D72A86C5-E0BC-48CB-8D70-AB63EF0221A9}"/>
                </a:ext>
              </a:extLst>
            </p:cNvPr>
            <p:cNvSpPr/>
            <p:nvPr/>
          </p:nvSpPr>
          <p:spPr>
            <a:xfrm>
              <a:off x="5804521" y="2982821"/>
              <a:ext cx="261731" cy="183488"/>
            </a:xfrm>
            <a:custGeom>
              <a:avLst/>
              <a:gdLst/>
              <a:ahLst/>
              <a:cxnLst/>
              <a:rect l="l" t="t" r="r" b="b"/>
              <a:pathLst>
                <a:path w="21820" h="15297" extrusionOk="0">
                  <a:moveTo>
                    <a:pt x="3192" y="0"/>
                  </a:moveTo>
                  <a:cubicBezTo>
                    <a:pt x="1003" y="0"/>
                    <a:pt x="5" y="3382"/>
                    <a:pt x="5" y="3382"/>
                  </a:cubicBezTo>
                  <a:lnTo>
                    <a:pt x="1" y="3387"/>
                  </a:lnTo>
                  <a:cubicBezTo>
                    <a:pt x="1374" y="4305"/>
                    <a:pt x="2601" y="5566"/>
                    <a:pt x="3603" y="7323"/>
                  </a:cubicBezTo>
                  <a:cubicBezTo>
                    <a:pt x="4705" y="9254"/>
                    <a:pt x="5018" y="11006"/>
                    <a:pt x="4776" y="12501"/>
                  </a:cubicBezTo>
                  <a:cubicBezTo>
                    <a:pt x="5161" y="11994"/>
                    <a:pt x="5996" y="11069"/>
                    <a:pt x="6952" y="11069"/>
                  </a:cubicBezTo>
                  <a:cubicBezTo>
                    <a:pt x="7171" y="11069"/>
                    <a:pt x="7397" y="11117"/>
                    <a:pt x="7625" y="11231"/>
                  </a:cubicBezTo>
                  <a:cubicBezTo>
                    <a:pt x="8930" y="11886"/>
                    <a:pt x="10797" y="15297"/>
                    <a:pt x="13805" y="15297"/>
                  </a:cubicBezTo>
                  <a:cubicBezTo>
                    <a:pt x="14456" y="15297"/>
                    <a:pt x="15160" y="15137"/>
                    <a:pt x="15924" y="14755"/>
                  </a:cubicBezTo>
                  <a:cubicBezTo>
                    <a:pt x="18881" y="13280"/>
                    <a:pt x="17629" y="9751"/>
                    <a:pt x="19335" y="8953"/>
                  </a:cubicBezTo>
                  <a:cubicBezTo>
                    <a:pt x="19432" y="8908"/>
                    <a:pt x="19533" y="8887"/>
                    <a:pt x="19635" y="8887"/>
                  </a:cubicBezTo>
                  <a:cubicBezTo>
                    <a:pt x="20493" y="8887"/>
                    <a:pt x="21476" y="10346"/>
                    <a:pt x="21820" y="10903"/>
                  </a:cubicBezTo>
                  <a:cubicBezTo>
                    <a:pt x="21234" y="8171"/>
                    <a:pt x="20231" y="5650"/>
                    <a:pt x="19013" y="3471"/>
                  </a:cubicBezTo>
                  <a:cubicBezTo>
                    <a:pt x="18933" y="3463"/>
                    <a:pt x="18856" y="3460"/>
                    <a:pt x="18781" y="3460"/>
                  </a:cubicBezTo>
                  <a:cubicBezTo>
                    <a:pt x="15952" y="3460"/>
                    <a:pt x="16511" y="8440"/>
                    <a:pt x="12092" y="8440"/>
                  </a:cubicBezTo>
                  <a:cubicBezTo>
                    <a:pt x="11833" y="8440"/>
                    <a:pt x="11556" y="8423"/>
                    <a:pt x="11261" y="8387"/>
                  </a:cubicBezTo>
                  <a:cubicBezTo>
                    <a:pt x="5689" y="7703"/>
                    <a:pt x="8079" y="2703"/>
                    <a:pt x="4780" y="542"/>
                  </a:cubicBezTo>
                  <a:cubicBezTo>
                    <a:pt x="4194" y="158"/>
                    <a:pt x="3665" y="0"/>
                    <a:pt x="3192" y="0"/>
                  </a:cubicBezTo>
                  <a:close/>
                </a:path>
              </a:pathLst>
            </a:custGeom>
            <a:solidFill>
              <a:srgbClr val="FFE44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2" name="Google Shape;2554;p45">
              <a:extLst>
                <a:ext uri="{FF2B5EF4-FFF2-40B4-BE49-F238E27FC236}">
                  <a16:creationId xmlns:a16="http://schemas.microsoft.com/office/drawing/2014/main" id="{882F546A-1B25-474F-BAF6-085FF6719636}"/>
                </a:ext>
              </a:extLst>
            </p:cNvPr>
            <p:cNvSpPr/>
            <p:nvPr/>
          </p:nvSpPr>
          <p:spPr>
            <a:xfrm>
              <a:off x="5543354" y="2678772"/>
              <a:ext cx="489240" cy="405287"/>
            </a:xfrm>
            <a:custGeom>
              <a:avLst/>
              <a:gdLst/>
              <a:ahLst/>
              <a:cxnLst/>
              <a:rect l="l" t="t" r="r" b="b"/>
              <a:pathLst>
                <a:path w="40787" h="33788" extrusionOk="0">
                  <a:moveTo>
                    <a:pt x="25118" y="0"/>
                  </a:moveTo>
                  <a:cubicBezTo>
                    <a:pt x="16865" y="0"/>
                    <a:pt x="5384" y="2381"/>
                    <a:pt x="3272" y="5987"/>
                  </a:cubicBezTo>
                  <a:cubicBezTo>
                    <a:pt x="737" y="10326"/>
                    <a:pt x="1" y="24161"/>
                    <a:pt x="6219" y="25468"/>
                  </a:cubicBezTo>
                  <a:cubicBezTo>
                    <a:pt x="11008" y="26476"/>
                    <a:pt x="17190" y="25679"/>
                    <a:pt x="21774" y="28733"/>
                  </a:cubicBezTo>
                  <a:lnTo>
                    <a:pt x="21778" y="28729"/>
                  </a:lnTo>
                  <a:cubicBezTo>
                    <a:pt x="21778" y="28729"/>
                    <a:pt x="22776" y="25348"/>
                    <a:pt x="24965" y="25348"/>
                  </a:cubicBezTo>
                  <a:cubicBezTo>
                    <a:pt x="25438" y="25348"/>
                    <a:pt x="25967" y="25505"/>
                    <a:pt x="26553" y="25889"/>
                  </a:cubicBezTo>
                  <a:cubicBezTo>
                    <a:pt x="29852" y="28050"/>
                    <a:pt x="27462" y="33051"/>
                    <a:pt x="33034" y="33735"/>
                  </a:cubicBezTo>
                  <a:cubicBezTo>
                    <a:pt x="33329" y="33771"/>
                    <a:pt x="33605" y="33788"/>
                    <a:pt x="33863" y="33788"/>
                  </a:cubicBezTo>
                  <a:cubicBezTo>
                    <a:pt x="38282" y="33788"/>
                    <a:pt x="37725" y="28808"/>
                    <a:pt x="40553" y="28808"/>
                  </a:cubicBezTo>
                  <a:cubicBezTo>
                    <a:pt x="40628" y="28808"/>
                    <a:pt x="40706" y="28811"/>
                    <a:pt x="40786" y="28819"/>
                  </a:cubicBezTo>
                  <a:cubicBezTo>
                    <a:pt x="38949" y="25514"/>
                    <a:pt x="36624" y="23012"/>
                    <a:pt x="34502" y="21790"/>
                  </a:cubicBezTo>
                  <a:cubicBezTo>
                    <a:pt x="26398" y="17121"/>
                    <a:pt x="20400" y="19680"/>
                    <a:pt x="19618" y="18270"/>
                  </a:cubicBezTo>
                  <a:cubicBezTo>
                    <a:pt x="19205" y="17534"/>
                    <a:pt x="18615" y="15978"/>
                    <a:pt x="20222" y="15617"/>
                  </a:cubicBezTo>
                  <a:cubicBezTo>
                    <a:pt x="23597" y="14858"/>
                    <a:pt x="32730" y="13490"/>
                    <a:pt x="34174" y="11976"/>
                  </a:cubicBezTo>
                  <a:cubicBezTo>
                    <a:pt x="37355" y="8639"/>
                    <a:pt x="36212" y="1334"/>
                    <a:pt x="29624" y="302"/>
                  </a:cubicBezTo>
                  <a:cubicBezTo>
                    <a:pt x="28323" y="98"/>
                    <a:pt x="26786" y="0"/>
                    <a:pt x="25118" y="0"/>
                  </a:cubicBezTo>
                  <a:close/>
                </a:path>
              </a:pathLst>
            </a:custGeom>
            <a:solidFill>
              <a:srgbClr val="E2528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3" name="Google Shape;2555;p45">
              <a:extLst>
                <a:ext uri="{FF2B5EF4-FFF2-40B4-BE49-F238E27FC236}">
                  <a16:creationId xmlns:a16="http://schemas.microsoft.com/office/drawing/2014/main" id="{C730B281-15E6-48AF-89A5-609AAE1E39EA}"/>
                </a:ext>
              </a:extLst>
            </p:cNvPr>
            <p:cNvSpPr/>
            <p:nvPr/>
          </p:nvSpPr>
          <p:spPr>
            <a:xfrm>
              <a:off x="5651693" y="2717755"/>
              <a:ext cx="99642" cy="96008"/>
            </a:xfrm>
            <a:custGeom>
              <a:avLst/>
              <a:gdLst/>
              <a:ahLst/>
              <a:cxnLst/>
              <a:rect l="l" t="t" r="r" b="b"/>
              <a:pathLst>
                <a:path w="8307" h="8004" extrusionOk="0">
                  <a:moveTo>
                    <a:pt x="4158" y="1"/>
                  </a:moveTo>
                  <a:cubicBezTo>
                    <a:pt x="4059" y="1"/>
                    <a:pt x="3959" y="5"/>
                    <a:pt x="3859" y="12"/>
                  </a:cubicBezTo>
                  <a:cubicBezTo>
                    <a:pt x="1656" y="175"/>
                    <a:pt x="1" y="2093"/>
                    <a:pt x="164" y="4297"/>
                  </a:cubicBezTo>
                  <a:cubicBezTo>
                    <a:pt x="320" y="6401"/>
                    <a:pt x="2073" y="8003"/>
                    <a:pt x="4150" y="8003"/>
                  </a:cubicBezTo>
                  <a:cubicBezTo>
                    <a:pt x="4248" y="8003"/>
                    <a:pt x="4348" y="8000"/>
                    <a:pt x="4448" y="7992"/>
                  </a:cubicBezTo>
                  <a:cubicBezTo>
                    <a:pt x="6652" y="7830"/>
                    <a:pt x="8306" y="5911"/>
                    <a:pt x="8143" y="3708"/>
                  </a:cubicBezTo>
                  <a:cubicBezTo>
                    <a:pt x="7988" y="1604"/>
                    <a:pt x="6234" y="1"/>
                    <a:pt x="415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4" name="Google Shape;2556;p45">
              <a:extLst>
                <a:ext uri="{FF2B5EF4-FFF2-40B4-BE49-F238E27FC236}">
                  <a16:creationId xmlns:a16="http://schemas.microsoft.com/office/drawing/2014/main" id="{03D00567-9D90-4F8F-AD23-05AC4F84C53F}"/>
                </a:ext>
              </a:extLst>
            </p:cNvPr>
            <p:cNvSpPr/>
            <p:nvPr/>
          </p:nvSpPr>
          <p:spPr>
            <a:xfrm>
              <a:off x="5671233" y="2743365"/>
              <a:ext cx="34030" cy="42606"/>
            </a:xfrm>
            <a:custGeom>
              <a:avLst/>
              <a:gdLst/>
              <a:ahLst/>
              <a:cxnLst/>
              <a:rect l="l" t="t" r="r" b="b"/>
              <a:pathLst>
                <a:path w="2837" h="3552" extrusionOk="0">
                  <a:moveTo>
                    <a:pt x="1364" y="0"/>
                  </a:moveTo>
                  <a:cubicBezTo>
                    <a:pt x="1339" y="0"/>
                    <a:pt x="1313" y="1"/>
                    <a:pt x="1288" y="3"/>
                  </a:cubicBezTo>
                  <a:cubicBezTo>
                    <a:pt x="544" y="59"/>
                    <a:pt x="1" y="896"/>
                    <a:pt x="73" y="1876"/>
                  </a:cubicBezTo>
                  <a:cubicBezTo>
                    <a:pt x="143" y="2821"/>
                    <a:pt x="761" y="3552"/>
                    <a:pt x="1472" y="3552"/>
                  </a:cubicBezTo>
                  <a:cubicBezTo>
                    <a:pt x="1497" y="3552"/>
                    <a:pt x="1523" y="3551"/>
                    <a:pt x="1549" y="3549"/>
                  </a:cubicBezTo>
                  <a:cubicBezTo>
                    <a:pt x="2294" y="3494"/>
                    <a:pt x="2837" y="2656"/>
                    <a:pt x="2764" y="1677"/>
                  </a:cubicBezTo>
                  <a:cubicBezTo>
                    <a:pt x="2695" y="731"/>
                    <a:pt x="2076" y="0"/>
                    <a:pt x="136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5" name="Google Shape;2557;p45">
              <a:extLst>
                <a:ext uri="{FF2B5EF4-FFF2-40B4-BE49-F238E27FC236}">
                  <a16:creationId xmlns:a16="http://schemas.microsoft.com/office/drawing/2014/main" id="{D683B332-8996-4DF4-B47D-B4C49C6B432C}"/>
                </a:ext>
              </a:extLst>
            </p:cNvPr>
            <p:cNvSpPr/>
            <p:nvPr/>
          </p:nvSpPr>
          <p:spPr>
            <a:xfrm>
              <a:off x="5799315" y="2693262"/>
              <a:ext cx="99630" cy="96008"/>
            </a:xfrm>
            <a:custGeom>
              <a:avLst/>
              <a:gdLst/>
              <a:ahLst/>
              <a:cxnLst/>
              <a:rect l="l" t="t" r="r" b="b"/>
              <a:pathLst>
                <a:path w="8306" h="8004" extrusionOk="0">
                  <a:moveTo>
                    <a:pt x="4161" y="1"/>
                  </a:moveTo>
                  <a:cubicBezTo>
                    <a:pt x="4061" y="1"/>
                    <a:pt x="3961" y="4"/>
                    <a:pt x="3860" y="12"/>
                  </a:cubicBezTo>
                  <a:cubicBezTo>
                    <a:pt x="1656" y="175"/>
                    <a:pt x="0" y="2092"/>
                    <a:pt x="164" y="4296"/>
                  </a:cubicBezTo>
                  <a:cubicBezTo>
                    <a:pt x="319" y="6400"/>
                    <a:pt x="2075" y="8003"/>
                    <a:pt x="4150" y="8003"/>
                  </a:cubicBezTo>
                  <a:cubicBezTo>
                    <a:pt x="4249" y="8003"/>
                    <a:pt x="4348" y="7999"/>
                    <a:pt x="4448" y="7992"/>
                  </a:cubicBezTo>
                  <a:cubicBezTo>
                    <a:pt x="6653" y="7829"/>
                    <a:pt x="8306" y="5910"/>
                    <a:pt x="8144" y="3707"/>
                  </a:cubicBezTo>
                  <a:cubicBezTo>
                    <a:pt x="7988" y="1605"/>
                    <a:pt x="6236" y="1"/>
                    <a:pt x="41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6" name="Google Shape;2558;p45">
              <a:extLst>
                <a:ext uri="{FF2B5EF4-FFF2-40B4-BE49-F238E27FC236}">
                  <a16:creationId xmlns:a16="http://schemas.microsoft.com/office/drawing/2014/main" id="{618CD635-5257-4FCD-A7B9-E4957E6C2851}"/>
                </a:ext>
              </a:extLst>
            </p:cNvPr>
            <p:cNvSpPr/>
            <p:nvPr/>
          </p:nvSpPr>
          <p:spPr>
            <a:xfrm>
              <a:off x="5844153" y="2718871"/>
              <a:ext cx="34054" cy="42606"/>
            </a:xfrm>
            <a:custGeom>
              <a:avLst/>
              <a:gdLst/>
              <a:ahLst/>
              <a:cxnLst/>
              <a:rect l="l" t="t" r="r" b="b"/>
              <a:pathLst>
                <a:path w="2839" h="3552" extrusionOk="0">
                  <a:moveTo>
                    <a:pt x="1365" y="0"/>
                  </a:moveTo>
                  <a:cubicBezTo>
                    <a:pt x="1340" y="0"/>
                    <a:pt x="1315" y="1"/>
                    <a:pt x="1289" y="3"/>
                  </a:cubicBezTo>
                  <a:cubicBezTo>
                    <a:pt x="544" y="59"/>
                    <a:pt x="1" y="895"/>
                    <a:pt x="73" y="1875"/>
                  </a:cubicBezTo>
                  <a:cubicBezTo>
                    <a:pt x="144" y="2820"/>
                    <a:pt x="761" y="3552"/>
                    <a:pt x="1473" y="3552"/>
                  </a:cubicBezTo>
                  <a:cubicBezTo>
                    <a:pt x="1499" y="3552"/>
                    <a:pt x="1525" y="3551"/>
                    <a:pt x="1551" y="3549"/>
                  </a:cubicBezTo>
                  <a:cubicBezTo>
                    <a:pt x="2294" y="3493"/>
                    <a:pt x="2838" y="2656"/>
                    <a:pt x="2765" y="1676"/>
                  </a:cubicBezTo>
                  <a:cubicBezTo>
                    <a:pt x="2696" y="731"/>
                    <a:pt x="2076" y="0"/>
                    <a:pt x="1365"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7" name="Google Shape;2559;p45">
              <a:extLst>
                <a:ext uri="{FF2B5EF4-FFF2-40B4-BE49-F238E27FC236}">
                  <a16:creationId xmlns:a16="http://schemas.microsoft.com/office/drawing/2014/main" id="{BE076D19-C73D-42EC-A6DF-BAE1F6414DD8}"/>
                </a:ext>
              </a:extLst>
            </p:cNvPr>
            <p:cNvSpPr/>
            <p:nvPr/>
          </p:nvSpPr>
          <p:spPr>
            <a:xfrm>
              <a:off x="5607335" y="2799118"/>
              <a:ext cx="65493" cy="65481"/>
            </a:xfrm>
            <a:custGeom>
              <a:avLst/>
              <a:gdLst/>
              <a:ahLst/>
              <a:cxnLst/>
              <a:rect l="l" t="t" r="r" b="b"/>
              <a:pathLst>
                <a:path w="5460" h="5459" extrusionOk="0">
                  <a:moveTo>
                    <a:pt x="2730" y="0"/>
                  </a:moveTo>
                  <a:cubicBezTo>
                    <a:pt x="1222" y="0"/>
                    <a:pt x="0" y="1222"/>
                    <a:pt x="0" y="2729"/>
                  </a:cubicBezTo>
                  <a:cubicBezTo>
                    <a:pt x="0" y="4237"/>
                    <a:pt x="1222" y="5459"/>
                    <a:pt x="2730" y="5459"/>
                  </a:cubicBezTo>
                  <a:cubicBezTo>
                    <a:pt x="4237" y="5459"/>
                    <a:pt x="5459" y="4237"/>
                    <a:pt x="5459" y="2729"/>
                  </a:cubicBezTo>
                  <a:cubicBezTo>
                    <a:pt x="5459" y="1222"/>
                    <a:pt x="4237" y="0"/>
                    <a:pt x="2730" y="0"/>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8" name="Google Shape;2560;p45">
              <a:extLst>
                <a:ext uri="{FF2B5EF4-FFF2-40B4-BE49-F238E27FC236}">
                  <a16:creationId xmlns:a16="http://schemas.microsoft.com/office/drawing/2014/main" id="{E8A7F2C9-72E9-4283-9A58-A2FF14EC9EFE}"/>
                </a:ext>
              </a:extLst>
            </p:cNvPr>
            <p:cNvSpPr/>
            <p:nvPr/>
          </p:nvSpPr>
          <p:spPr>
            <a:xfrm>
              <a:off x="5900325" y="2726020"/>
              <a:ext cx="65505" cy="65493"/>
            </a:xfrm>
            <a:custGeom>
              <a:avLst/>
              <a:gdLst/>
              <a:ahLst/>
              <a:cxnLst/>
              <a:rect l="l" t="t" r="r" b="b"/>
              <a:pathLst>
                <a:path w="5461" h="5460" extrusionOk="0">
                  <a:moveTo>
                    <a:pt x="2731" y="1"/>
                  </a:moveTo>
                  <a:cubicBezTo>
                    <a:pt x="1223" y="1"/>
                    <a:pt x="1" y="1223"/>
                    <a:pt x="1" y="2730"/>
                  </a:cubicBezTo>
                  <a:cubicBezTo>
                    <a:pt x="1" y="4238"/>
                    <a:pt x="1223" y="5460"/>
                    <a:pt x="2731" y="5460"/>
                  </a:cubicBezTo>
                  <a:cubicBezTo>
                    <a:pt x="4239" y="5460"/>
                    <a:pt x="5461" y="4238"/>
                    <a:pt x="5461" y="2730"/>
                  </a:cubicBezTo>
                  <a:cubicBezTo>
                    <a:pt x="5461" y="1223"/>
                    <a:pt x="4239" y="1"/>
                    <a:pt x="2731"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09" name="Google Shape;2561;p45">
              <a:extLst>
                <a:ext uri="{FF2B5EF4-FFF2-40B4-BE49-F238E27FC236}">
                  <a16:creationId xmlns:a16="http://schemas.microsoft.com/office/drawing/2014/main" id="{BD0E9B61-D0B3-42C8-AAB4-E7A416C18E88}"/>
                </a:ext>
              </a:extLst>
            </p:cNvPr>
            <p:cNvSpPr/>
            <p:nvPr/>
          </p:nvSpPr>
          <p:spPr>
            <a:xfrm>
              <a:off x="5748624" y="2809697"/>
              <a:ext cx="110954" cy="149422"/>
            </a:xfrm>
            <a:custGeom>
              <a:avLst/>
              <a:gdLst/>
              <a:ahLst/>
              <a:cxnLst/>
              <a:rect l="l" t="t" r="r" b="b"/>
              <a:pathLst>
                <a:path w="9250" h="12457" extrusionOk="0">
                  <a:moveTo>
                    <a:pt x="7468" y="1"/>
                  </a:moveTo>
                  <a:cubicBezTo>
                    <a:pt x="6255" y="531"/>
                    <a:pt x="0" y="1592"/>
                    <a:pt x="0" y="1592"/>
                  </a:cubicBezTo>
                  <a:cubicBezTo>
                    <a:pt x="1366" y="4550"/>
                    <a:pt x="1214" y="10842"/>
                    <a:pt x="3412" y="11980"/>
                  </a:cubicBezTo>
                  <a:cubicBezTo>
                    <a:pt x="4017" y="12293"/>
                    <a:pt x="4686" y="12456"/>
                    <a:pt x="5343" y="12456"/>
                  </a:cubicBezTo>
                  <a:cubicBezTo>
                    <a:pt x="7074" y="12456"/>
                    <a:pt x="8727" y="11322"/>
                    <a:pt x="8947" y="8795"/>
                  </a:cubicBezTo>
                  <a:cubicBezTo>
                    <a:pt x="9250" y="5308"/>
                    <a:pt x="7468" y="1"/>
                    <a:pt x="7468"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0" name="Google Shape;2562;p45">
              <a:extLst>
                <a:ext uri="{FF2B5EF4-FFF2-40B4-BE49-F238E27FC236}">
                  <a16:creationId xmlns:a16="http://schemas.microsoft.com/office/drawing/2014/main" id="{DF94B99D-C13D-40A0-89B9-1BAD9A39CEAA}"/>
                </a:ext>
              </a:extLst>
            </p:cNvPr>
            <p:cNvSpPr/>
            <p:nvPr/>
          </p:nvSpPr>
          <p:spPr>
            <a:xfrm>
              <a:off x="5791962" y="2817134"/>
              <a:ext cx="26029" cy="110762"/>
            </a:xfrm>
            <a:custGeom>
              <a:avLst/>
              <a:gdLst/>
              <a:ahLst/>
              <a:cxnLst/>
              <a:rect l="l" t="t" r="r" b="b"/>
              <a:pathLst>
                <a:path w="2170" h="9234" extrusionOk="0">
                  <a:moveTo>
                    <a:pt x="263" y="0"/>
                  </a:moveTo>
                  <a:cubicBezTo>
                    <a:pt x="240" y="0"/>
                    <a:pt x="217" y="3"/>
                    <a:pt x="193" y="10"/>
                  </a:cubicBezTo>
                  <a:cubicBezTo>
                    <a:pt x="75" y="44"/>
                    <a:pt x="0" y="160"/>
                    <a:pt x="16" y="282"/>
                  </a:cubicBezTo>
                  <a:cubicBezTo>
                    <a:pt x="16" y="282"/>
                    <a:pt x="36" y="423"/>
                    <a:pt x="80" y="666"/>
                  </a:cubicBezTo>
                  <a:cubicBezTo>
                    <a:pt x="134" y="906"/>
                    <a:pt x="173" y="1255"/>
                    <a:pt x="250" y="1663"/>
                  </a:cubicBezTo>
                  <a:cubicBezTo>
                    <a:pt x="315" y="2076"/>
                    <a:pt x="429" y="2543"/>
                    <a:pt x="510" y="3058"/>
                  </a:cubicBezTo>
                  <a:cubicBezTo>
                    <a:pt x="593" y="3572"/>
                    <a:pt x="699" y="4118"/>
                    <a:pt x="804" y="4663"/>
                  </a:cubicBezTo>
                  <a:cubicBezTo>
                    <a:pt x="922" y="5206"/>
                    <a:pt x="1026" y="5751"/>
                    <a:pt x="1103" y="6266"/>
                  </a:cubicBezTo>
                  <a:cubicBezTo>
                    <a:pt x="1191" y="6780"/>
                    <a:pt x="1278" y="7259"/>
                    <a:pt x="1363" y="7668"/>
                  </a:cubicBezTo>
                  <a:cubicBezTo>
                    <a:pt x="1445" y="8079"/>
                    <a:pt x="1530" y="8420"/>
                    <a:pt x="1581" y="8659"/>
                  </a:cubicBezTo>
                  <a:cubicBezTo>
                    <a:pt x="1638" y="8898"/>
                    <a:pt x="1676" y="9034"/>
                    <a:pt x="1676" y="9034"/>
                  </a:cubicBezTo>
                  <a:lnTo>
                    <a:pt x="1679" y="9050"/>
                  </a:lnTo>
                  <a:cubicBezTo>
                    <a:pt x="1709" y="9160"/>
                    <a:pt x="1809" y="9234"/>
                    <a:pt x="1919" y="9234"/>
                  </a:cubicBezTo>
                  <a:cubicBezTo>
                    <a:pt x="1930" y="9234"/>
                    <a:pt x="1941" y="9233"/>
                    <a:pt x="1953" y="9231"/>
                  </a:cubicBezTo>
                  <a:cubicBezTo>
                    <a:pt x="2077" y="9215"/>
                    <a:pt x="2169" y="9108"/>
                    <a:pt x="2168" y="8983"/>
                  </a:cubicBezTo>
                  <a:cubicBezTo>
                    <a:pt x="2168" y="8983"/>
                    <a:pt x="2168" y="8842"/>
                    <a:pt x="2157" y="8596"/>
                  </a:cubicBezTo>
                  <a:cubicBezTo>
                    <a:pt x="2143" y="8350"/>
                    <a:pt x="2132" y="7996"/>
                    <a:pt x="2101" y="7574"/>
                  </a:cubicBezTo>
                  <a:cubicBezTo>
                    <a:pt x="2072" y="7151"/>
                    <a:pt x="2028" y="6658"/>
                    <a:pt x="1973" y="6132"/>
                  </a:cubicBezTo>
                  <a:cubicBezTo>
                    <a:pt x="1942" y="5869"/>
                    <a:pt x="1919" y="5594"/>
                    <a:pt x="1878" y="5320"/>
                  </a:cubicBezTo>
                  <a:cubicBezTo>
                    <a:pt x="1827" y="5047"/>
                    <a:pt x="1775" y="4770"/>
                    <a:pt x="1723" y="4492"/>
                  </a:cubicBezTo>
                  <a:cubicBezTo>
                    <a:pt x="1612" y="3938"/>
                    <a:pt x="1499" y="3384"/>
                    <a:pt x="1379" y="2868"/>
                  </a:cubicBezTo>
                  <a:cubicBezTo>
                    <a:pt x="1265" y="2351"/>
                    <a:pt x="1102" y="1876"/>
                    <a:pt x="978" y="1470"/>
                  </a:cubicBezTo>
                  <a:cubicBezTo>
                    <a:pt x="726" y="655"/>
                    <a:pt x="491" y="145"/>
                    <a:pt x="491" y="145"/>
                  </a:cubicBezTo>
                  <a:lnTo>
                    <a:pt x="489" y="144"/>
                  </a:lnTo>
                  <a:cubicBezTo>
                    <a:pt x="447" y="54"/>
                    <a:pt x="358" y="0"/>
                    <a:pt x="263" y="0"/>
                  </a:cubicBezTo>
                  <a:close/>
                </a:path>
              </a:pathLst>
            </a:custGeom>
            <a:solidFill>
              <a:srgbClr val="DD8CB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1" name="Google Shape;2563;p45">
              <a:extLst>
                <a:ext uri="{FF2B5EF4-FFF2-40B4-BE49-F238E27FC236}">
                  <a16:creationId xmlns:a16="http://schemas.microsoft.com/office/drawing/2014/main" id="{AF8268FD-84BA-420E-9DAE-473314CA8AEE}"/>
                </a:ext>
              </a:extLst>
            </p:cNvPr>
            <p:cNvSpPr/>
            <p:nvPr/>
          </p:nvSpPr>
          <p:spPr>
            <a:xfrm>
              <a:off x="5637371" y="2812240"/>
              <a:ext cx="17465" cy="32063"/>
            </a:xfrm>
            <a:custGeom>
              <a:avLst/>
              <a:gdLst/>
              <a:ahLst/>
              <a:cxnLst/>
              <a:rect l="l" t="t" r="r" b="b"/>
              <a:pathLst>
                <a:path w="1456" h="2673" extrusionOk="0">
                  <a:moveTo>
                    <a:pt x="793" y="1"/>
                  </a:moveTo>
                  <a:cubicBezTo>
                    <a:pt x="661" y="1"/>
                    <a:pt x="534" y="97"/>
                    <a:pt x="521" y="250"/>
                  </a:cubicBezTo>
                  <a:lnTo>
                    <a:pt x="520" y="261"/>
                  </a:lnTo>
                  <a:cubicBezTo>
                    <a:pt x="523" y="263"/>
                    <a:pt x="517" y="303"/>
                    <a:pt x="513" y="370"/>
                  </a:cubicBezTo>
                  <a:cubicBezTo>
                    <a:pt x="510" y="439"/>
                    <a:pt x="506" y="538"/>
                    <a:pt x="508" y="649"/>
                  </a:cubicBezTo>
                  <a:cubicBezTo>
                    <a:pt x="510" y="875"/>
                    <a:pt x="515" y="1159"/>
                    <a:pt x="495" y="1398"/>
                  </a:cubicBezTo>
                  <a:cubicBezTo>
                    <a:pt x="491" y="1521"/>
                    <a:pt x="465" y="1621"/>
                    <a:pt x="446" y="1716"/>
                  </a:cubicBezTo>
                  <a:cubicBezTo>
                    <a:pt x="424" y="1753"/>
                    <a:pt x="428" y="1808"/>
                    <a:pt x="404" y="1841"/>
                  </a:cubicBezTo>
                  <a:cubicBezTo>
                    <a:pt x="381" y="1874"/>
                    <a:pt x="378" y="1925"/>
                    <a:pt x="351" y="1955"/>
                  </a:cubicBezTo>
                  <a:cubicBezTo>
                    <a:pt x="328" y="1987"/>
                    <a:pt x="308" y="2021"/>
                    <a:pt x="291" y="2056"/>
                  </a:cubicBezTo>
                  <a:cubicBezTo>
                    <a:pt x="266" y="2085"/>
                    <a:pt x="243" y="2111"/>
                    <a:pt x="224" y="2132"/>
                  </a:cubicBezTo>
                  <a:cubicBezTo>
                    <a:pt x="188" y="2179"/>
                    <a:pt x="165" y="2212"/>
                    <a:pt x="165" y="2212"/>
                  </a:cubicBezTo>
                  <a:lnTo>
                    <a:pt x="118" y="2278"/>
                  </a:lnTo>
                  <a:cubicBezTo>
                    <a:pt x="1" y="2445"/>
                    <a:pt x="123" y="2673"/>
                    <a:pt x="322" y="2673"/>
                  </a:cubicBezTo>
                  <a:cubicBezTo>
                    <a:pt x="328" y="2673"/>
                    <a:pt x="335" y="2672"/>
                    <a:pt x="342" y="2672"/>
                  </a:cubicBezTo>
                  <a:cubicBezTo>
                    <a:pt x="389" y="2668"/>
                    <a:pt x="436" y="2661"/>
                    <a:pt x="482" y="2652"/>
                  </a:cubicBezTo>
                  <a:cubicBezTo>
                    <a:pt x="573" y="2641"/>
                    <a:pt x="701" y="2600"/>
                    <a:pt x="847" y="2510"/>
                  </a:cubicBezTo>
                  <a:cubicBezTo>
                    <a:pt x="921" y="2470"/>
                    <a:pt x="986" y="2403"/>
                    <a:pt x="1058" y="2335"/>
                  </a:cubicBezTo>
                  <a:cubicBezTo>
                    <a:pt x="1132" y="2265"/>
                    <a:pt x="1186" y="2177"/>
                    <a:pt x="1244" y="2086"/>
                  </a:cubicBezTo>
                  <a:cubicBezTo>
                    <a:pt x="1345" y="1899"/>
                    <a:pt x="1406" y="1695"/>
                    <a:pt x="1425" y="1484"/>
                  </a:cubicBezTo>
                  <a:cubicBezTo>
                    <a:pt x="1456" y="1133"/>
                    <a:pt x="1391" y="780"/>
                    <a:pt x="1237" y="463"/>
                  </a:cubicBezTo>
                  <a:cubicBezTo>
                    <a:pt x="1190" y="362"/>
                    <a:pt x="1131" y="267"/>
                    <a:pt x="1064" y="178"/>
                  </a:cubicBezTo>
                  <a:cubicBezTo>
                    <a:pt x="1038" y="142"/>
                    <a:pt x="1010" y="109"/>
                    <a:pt x="979" y="77"/>
                  </a:cubicBezTo>
                  <a:lnTo>
                    <a:pt x="980" y="77"/>
                  </a:lnTo>
                  <a:cubicBezTo>
                    <a:pt x="926" y="25"/>
                    <a:pt x="859" y="1"/>
                    <a:pt x="793"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2" name="Google Shape;2564;p45">
              <a:extLst>
                <a:ext uri="{FF2B5EF4-FFF2-40B4-BE49-F238E27FC236}">
                  <a16:creationId xmlns:a16="http://schemas.microsoft.com/office/drawing/2014/main" id="{64C119A9-3D7B-4655-ACE6-9640229A7D17}"/>
                </a:ext>
              </a:extLst>
            </p:cNvPr>
            <p:cNvSpPr/>
            <p:nvPr/>
          </p:nvSpPr>
          <p:spPr>
            <a:xfrm>
              <a:off x="5643548" y="2759498"/>
              <a:ext cx="284845" cy="76864"/>
            </a:xfrm>
            <a:custGeom>
              <a:avLst/>
              <a:gdLst/>
              <a:ahLst/>
              <a:cxnLst/>
              <a:rect l="l" t="t" r="r" b="b"/>
              <a:pathLst>
                <a:path w="23747" h="6408" extrusionOk="0">
                  <a:moveTo>
                    <a:pt x="23467" y="0"/>
                  </a:moveTo>
                  <a:cubicBezTo>
                    <a:pt x="23373" y="0"/>
                    <a:pt x="23284" y="54"/>
                    <a:pt x="23242" y="144"/>
                  </a:cubicBezTo>
                  <a:cubicBezTo>
                    <a:pt x="23232" y="148"/>
                    <a:pt x="23223" y="196"/>
                    <a:pt x="23107" y="326"/>
                  </a:cubicBezTo>
                  <a:cubicBezTo>
                    <a:pt x="23055" y="390"/>
                    <a:pt x="22990" y="467"/>
                    <a:pt x="22913" y="559"/>
                  </a:cubicBezTo>
                  <a:lnTo>
                    <a:pt x="22599" y="846"/>
                  </a:lnTo>
                  <a:cubicBezTo>
                    <a:pt x="22386" y="1078"/>
                    <a:pt x="22032" y="1276"/>
                    <a:pt x="21673" y="1540"/>
                  </a:cubicBezTo>
                  <a:cubicBezTo>
                    <a:pt x="21499" y="1680"/>
                    <a:pt x="21269" y="1776"/>
                    <a:pt x="21047" y="1899"/>
                  </a:cubicBezTo>
                  <a:lnTo>
                    <a:pt x="20341" y="2280"/>
                  </a:lnTo>
                  <a:cubicBezTo>
                    <a:pt x="19837" y="2522"/>
                    <a:pt x="19257" y="2729"/>
                    <a:pt x="18664" y="2980"/>
                  </a:cubicBezTo>
                  <a:cubicBezTo>
                    <a:pt x="18064" y="3219"/>
                    <a:pt x="17396" y="3367"/>
                    <a:pt x="16731" y="3593"/>
                  </a:cubicBezTo>
                  <a:cubicBezTo>
                    <a:pt x="16074" y="3827"/>
                    <a:pt x="15334" y="3962"/>
                    <a:pt x="14600" y="4130"/>
                  </a:cubicBezTo>
                  <a:lnTo>
                    <a:pt x="13487" y="4378"/>
                  </a:lnTo>
                  <a:lnTo>
                    <a:pt x="12944" y="4497"/>
                  </a:lnTo>
                  <a:lnTo>
                    <a:pt x="12379" y="4590"/>
                  </a:lnTo>
                  <a:lnTo>
                    <a:pt x="10139" y="4983"/>
                  </a:lnTo>
                  <a:cubicBezTo>
                    <a:pt x="9399" y="5107"/>
                    <a:pt x="8666" y="5187"/>
                    <a:pt x="7959" y="5286"/>
                  </a:cubicBezTo>
                  <a:cubicBezTo>
                    <a:pt x="7252" y="5391"/>
                    <a:pt x="6567" y="5446"/>
                    <a:pt x="5916" y="5514"/>
                  </a:cubicBezTo>
                  <a:lnTo>
                    <a:pt x="4968" y="5608"/>
                  </a:lnTo>
                  <a:cubicBezTo>
                    <a:pt x="4662" y="5623"/>
                    <a:pt x="4366" y="5639"/>
                    <a:pt x="4082" y="5653"/>
                  </a:cubicBezTo>
                  <a:lnTo>
                    <a:pt x="3266" y="5695"/>
                  </a:lnTo>
                  <a:cubicBezTo>
                    <a:pt x="3007" y="5700"/>
                    <a:pt x="2762" y="5702"/>
                    <a:pt x="2531" y="5706"/>
                  </a:cubicBezTo>
                  <a:cubicBezTo>
                    <a:pt x="2392" y="5710"/>
                    <a:pt x="2259" y="5712"/>
                    <a:pt x="2132" y="5712"/>
                  </a:cubicBezTo>
                  <a:cubicBezTo>
                    <a:pt x="1835" y="5712"/>
                    <a:pt x="1570" y="5702"/>
                    <a:pt x="1339" y="5691"/>
                  </a:cubicBezTo>
                  <a:cubicBezTo>
                    <a:pt x="1005" y="5682"/>
                    <a:pt x="759" y="5655"/>
                    <a:pt x="586" y="5642"/>
                  </a:cubicBezTo>
                  <a:cubicBezTo>
                    <a:pt x="495" y="5636"/>
                    <a:pt x="405" y="5626"/>
                    <a:pt x="315" y="5610"/>
                  </a:cubicBezTo>
                  <a:lnTo>
                    <a:pt x="316" y="5610"/>
                  </a:lnTo>
                  <a:cubicBezTo>
                    <a:pt x="301" y="5607"/>
                    <a:pt x="286" y="5606"/>
                    <a:pt x="271" y="5606"/>
                  </a:cubicBezTo>
                  <a:cubicBezTo>
                    <a:pt x="158" y="5606"/>
                    <a:pt x="57" y="5682"/>
                    <a:pt x="31" y="5795"/>
                  </a:cubicBezTo>
                  <a:cubicBezTo>
                    <a:pt x="0" y="5922"/>
                    <a:pt x="75" y="6053"/>
                    <a:pt x="202" y="6089"/>
                  </a:cubicBezTo>
                  <a:lnTo>
                    <a:pt x="222" y="6095"/>
                  </a:lnTo>
                  <a:cubicBezTo>
                    <a:pt x="222" y="6095"/>
                    <a:pt x="312" y="6122"/>
                    <a:pt x="495" y="6152"/>
                  </a:cubicBezTo>
                  <a:cubicBezTo>
                    <a:pt x="678" y="6183"/>
                    <a:pt x="954" y="6242"/>
                    <a:pt x="1290" y="6269"/>
                  </a:cubicBezTo>
                  <a:cubicBezTo>
                    <a:pt x="1631" y="6311"/>
                    <a:pt x="2044" y="6351"/>
                    <a:pt x="2516" y="6367"/>
                  </a:cubicBezTo>
                  <a:cubicBezTo>
                    <a:pt x="2752" y="6380"/>
                    <a:pt x="3004" y="6393"/>
                    <a:pt x="3269" y="6408"/>
                  </a:cubicBezTo>
                  <a:lnTo>
                    <a:pt x="4103" y="6399"/>
                  </a:lnTo>
                  <a:lnTo>
                    <a:pt x="5011" y="6390"/>
                  </a:lnTo>
                  <a:cubicBezTo>
                    <a:pt x="5324" y="6371"/>
                    <a:pt x="5646" y="6353"/>
                    <a:pt x="5978" y="6334"/>
                  </a:cubicBezTo>
                  <a:cubicBezTo>
                    <a:pt x="6641" y="6295"/>
                    <a:pt x="7344" y="6264"/>
                    <a:pt x="8061" y="6161"/>
                  </a:cubicBezTo>
                  <a:cubicBezTo>
                    <a:pt x="8779" y="6070"/>
                    <a:pt x="9526" y="5999"/>
                    <a:pt x="10277" y="5883"/>
                  </a:cubicBezTo>
                  <a:cubicBezTo>
                    <a:pt x="11026" y="5759"/>
                    <a:pt x="11788" y="5633"/>
                    <a:pt x="12549" y="5507"/>
                  </a:cubicBezTo>
                  <a:lnTo>
                    <a:pt x="13119" y="5407"/>
                  </a:lnTo>
                  <a:cubicBezTo>
                    <a:pt x="13341" y="5360"/>
                    <a:pt x="13501" y="5318"/>
                    <a:pt x="13695" y="5273"/>
                  </a:cubicBezTo>
                  <a:lnTo>
                    <a:pt x="14805" y="5010"/>
                  </a:lnTo>
                  <a:cubicBezTo>
                    <a:pt x="15539" y="4832"/>
                    <a:pt x="16262" y="4692"/>
                    <a:pt x="16962" y="4436"/>
                  </a:cubicBezTo>
                  <a:lnTo>
                    <a:pt x="17989" y="4096"/>
                  </a:lnTo>
                  <a:cubicBezTo>
                    <a:pt x="18321" y="3975"/>
                    <a:pt x="18657" y="3887"/>
                    <a:pt x="18959" y="3735"/>
                  </a:cubicBezTo>
                  <a:cubicBezTo>
                    <a:pt x="19570" y="3450"/>
                    <a:pt x="20158" y="3213"/>
                    <a:pt x="20679" y="2936"/>
                  </a:cubicBezTo>
                  <a:cubicBezTo>
                    <a:pt x="21184" y="2626"/>
                    <a:pt x="21663" y="2377"/>
                    <a:pt x="22047" y="2079"/>
                  </a:cubicBezTo>
                  <a:cubicBezTo>
                    <a:pt x="22422" y="1767"/>
                    <a:pt x="22772" y="1538"/>
                    <a:pt x="23004" y="1260"/>
                  </a:cubicBezTo>
                  <a:lnTo>
                    <a:pt x="23326" y="917"/>
                  </a:lnTo>
                  <a:cubicBezTo>
                    <a:pt x="23407" y="800"/>
                    <a:pt x="23476" y="701"/>
                    <a:pt x="23533" y="621"/>
                  </a:cubicBezTo>
                  <a:cubicBezTo>
                    <a:pt x="23641" y="478"/>
                    <a:pt x="23690" y="341"/>
                    <a:pt x="23694" y="341"/>
                  </a:cubicBezTo>
                  <a:cubicBezTo>
                    <a:pt x="23695" y="341"/>
                    <a:pt x="23695" y="341"/>
                    <a:pt x="23695" y="342"/>
                  </a:cubicBezTo>
                  <a:cubicBezTo>
                    <a:pt x="23747" y="217"/>
                    <a:pt x="23689" y="74"/>
                    <a:pt x="23566" y="21"/>
                  </a:cubicBezTo>
                  <a:cubicBezTo>
                    <a:pt x="23533" y="7"/>
                    <a:pt x="23500" y="0"/>
                    <a:pt x="2346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3" name="Google Shape;2565;p45">
              <a:extLst>
                <a:ext uri="{FF2B5EF4-FFF2-40B4-BE49-F238E27FC236}">
                  <a16:creationId xmlns:a16="http://schemas.microsoft.com/office/drawing/2014/main" id="{4943A037-35FC-4EC0-8A46-2BBAC44FF4BC}"/>
                </a:ext>
              </a:extLst>
            </p:cNvPr>
            <p:cNvSpPr/>
            <p:nvPr/>
          </p:nvSpPr>
          <p:spPr>
            <a:xfrm>
              <a:off x="5915895" y="2747803"/>
              <a:ext cx="21339" cy="25465"/>
            </a:xfrm>
            <a:custGeom>
              <a:avLst/>
              <a:gdLst/>
              <a:ahLst/>
              <a:cxnLst/>
              <a:rect l="l" t="t" r="r" b="b"/>
              <a:pathLst>
                <a:path w="1779" h="2123" extrusionOk="0">
                  <a:moveTo>
                    <a:pt x="377" y="0"/>
                  </a:moveTo>
                  <a:cubicBezTo>
                    <a:pt x="283" y="0"/>
                    <a:pt x="189" y="48"/>
                    <a:pt x="138" y="143"/>
                  </a:cubicBezTo>
                  <a:cubicBezTo>
                    <a:pt x="119" y="180"/>
                    <a:pt x="104" y="216"/>
                    <a:pt x="92" y="255"/>
                  </a:cubicBezTo>
                  <a:cubicBezTo>
                    <a:pt x="59" y="351"/>
                    <a:pt x="37" y="451"/>
                    <a:pt x="28" y="551"/>
                  </a:cubicBezTo>
                  <a:cubicBezTo>
                    <a:pt x="1" y="868"/>
                    <a:pt x="70" y="1187"/>
                    <a:pt x="229" y="1462"/>
                  </a:cubicBezTo>
                  <a:cubicBezTo>
                    <a:pt x="326" y="1617"/>
                    <a:pt x="443" y="1767"/>
                    <a:pt x="589" y="1872"/>
                  </a:cubicBezTo>
                  <a:cubicBezTo>
                    <a:pt x="655" y="1931"/>
                    <a:pt x="732" y="1970"/>
                    <a:pt x="805" y="2004"/>
                  </a:cubicBezTo>
                  <a:cubicBezTo>
                    <a:pt x="870" y="2041"/>
                    <a:pt x="940" y="2067"/>
                    <a:pt x="1013" y="2083"/>
                  </a:cubicBezTo>
                  <a:cubicBezTo>
                    <a:pt x="1122" y="2114"/>
                    <a:pt x="1215" y="2123"/>
                    <a:pt x="1288" y="2123"/>
                  </a:cubicBezTo>
                  <a:cubicBezTo>
                    <a:pt x="1379" y="2123"/>
                    <a:pt x="1437" y="2109"/>
                    <a:pt x="1450" y="2109"/>
                  </a:cubicBezTo>
                  <a:cubicBezTo>
                    <a:pt x="1453" y="2109"/>
                    <a:pt x="1454" y="2110"/>
                    <a:pt x="1454" y="2111"/>
                  </a:cubicBezTo>
                  <a:cubicBezTo>
                    <a:pt x="1472" y="2115"/>
                    <a:pt x="1491" y="2117"/>
                    <a:pt x="1509" y="2117"/>
                  </a:cubicBezTo>
                  <a:cubicBezTo>
                    <a:pt x="1621" y="2117"/>
                    <a:pt x="1723" y="2039"/>
                    <a:pt x="1748" y="1925"/>
                  </a:cubicBezTo>
                  <a:cubicBezTo>
                    <a:pt x="1779" y="1791"/>
                    <a:pt x="1695" y="1659"/>
                    <a:pt x="1562" y="1629"/>
                  </a:cubicBezTo>
                  <a:cubicBezTo>
                    <a:pt x="1566" y="1623"/>
                    <a:pt x="1455" y="1536"/>
                    <a:pt x="1348" y="1418"/>
                  </a:cubicBezTo>
                  <a:cubicBezTo>
                    <a:pt x="1288" y="1359"/>
                    <a:pt x="1235" y="1295"/>
                    <a:pt x="1187" y="1227"/>
                  </a:cubicBezTo>
                  <a:cubicBezTo>
                    <a:pt x="1134" y="1159"/>
                    <a:pt x="1088" y="1080"/>
                    <a:pt x="1039" y="997"/>
                  </a:cubicBezTo>
                  <a:cubicBezTo>
                    <a:pt x="990" y="913"/>
                    <a:pt x="946" y="820"/>
                    <a:pt x="901" y="727"/>
                  </a:cubicBezTo>
                  <a:cubicBezTo>
                    <a:pt x="856" y="635"/>
                    <a:pt x="817" y="539"/>
                    <a:pt x="776" y="457"/>
                  </a:cubicBezTo>
                  <a:cubicBezTo>
                    <a:pt x="740" y="373"/>
                    <a:pt x="702" y="298"/>
                    <a:pt x="676" y="247"/>
                  </a:cubicBezTo>
                  <a:cubicBezTo>
                    <a:pt x="649" y="197"/>
                    <a:pt x="631" y="173"/>
                    <a:pt x="631" y="168"/>
                  </a:cubicBezTo>
                  <a:lnTo>
                    <a:pt x="610" y="131"/>
                  </a:lnTo>
                  <a:cubicBezTo>
                    <a:pt x="556" y="44"/>
                    <a:pt x="467" y="0"/>
                    <a:pt x="37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4" name="Google Shape;2566;p45">
              <a:extLst>
                <a:ext uri="{FF2B5EF4-FFF2-40B4-BE49-F238E27FC236}">
                  <a16:creationId xmlns:a16="http://schemas.microsoft.com/office/drawing/2014/main" id="{AEF634F2-7872-4F3F-8D40-31401A014DA7}"/>
                </a:ext>
              </a:extLst>
            </p:cNvPr>
            <p:cNvSpPr/>
            <p:nvPr/>
          </p:nvSpPr>
          <p:spPr>
            <a:xfrm>
              <a:off x="5910209" y="2935957"/>
              <a:ext cx="48544" cy="39164"/>
            </a:xfrm>
            <a:custGeom>
              <a:avLst/>
              <a:gdLst/>
              <a:ahLst/>
              <a:cxnLst/>
              <a:rect l="l" t="t" r="r" b="b"/>
              <a:pathLst>
                <a:path w="4047" h="3265" extrusionOk="0">
                  <a:moveTo>
                    <a:pt x="1467" y="1"/>
                  </a:moveTo>
                  <a:cubicBezTo>
                    <a:pt x="1339" y="1"/>
                    <a:pt x="1210" y="9"/>
                    <a:pt x="1084" y="26"/>
                  </a:cubicBezTo>
                  <a:cubicBezTo>
                    <a:pt x="617" y="85"/>
                    <a:pt x="217" y="299"/>
                    <a:pt x="83" y="788"/>
                  </a:cubicBezTo>
                  <a:cubicBezTo>
                    <a:pt x="0" y="1086"/>
                    <a:pt x="81" y="1462"/>
                    <a:pt x="281" y="1731"/>
                  </a:cubicBezTo>
                  <a:cubicBezTo>
                    <a:pt x="333" y="2031"/>
                    <a:pt x="520" y="2293"/>
                    <a:pt x="787" y="2481"/>
                  </a:cubicBezTo>
                  <a:cubicBezTo>
                    <a:pt x="946" y="2592"/>
                    <a:pt x="1136" y="2649"/>
                    <a:pt x="1315" y="2719"/>
                  </a:cubicBezTo>
                  <a:cubicBezTo>
                    <a:pt x="1380" y="2743"/>
                    <a:pt x="1445" y="2769"/>
                    <a:pt x="1509" y="2795"/>
                  </a:cubicBezTo>
                  <a:lnTo>
                    <a:pt x="1623" y="2843"/>
                  </a:lnTo>
                  <a:cubicBezTo>
                    <a:pt x="1830" y="2931"/>
                    <a:pt x="2036" y="3021"/>
                    <a:pt x="2240" y="3118"/>
                  </a:cubicBezTo>
                  <a:cubicBezTo>
                    <a:pt x="2432" y="3210"/>
                    <a:pt x="2632" y="3265"/>
                    <a:pt x="2831" y="3265"/>
                  </a:cubicBezTo>
                  <a:cubicBezTo>
                    <a:pt x="3011" y="3265"/>
                    <a:pt x="3190" y="3220"/>
                    <a:pt x="3364" y="3118"/>
                  </a:cubicBezTo>
                  <a:cubicBezTo>
                    <a:pt x="3768" y="2882"/>
                    <a:pt x="4046" y="2325"/>
                    <a:pt x="3876" y="1861"/>
                  </a:cubicBezTo>
                  <a:cubicBezTo>
                    <a:pt x="3642" y="1221"/>
                    <a:pt x="3303" y="680"/>
                    <a:pt x="2708" y="323"/>
                  </a:cubicBezTo>
                  <a:cubicBezTo>
                    <a:pt x="2334" y="98"/>
                    <a:pt x="1899" y="1"/>
                    <a:pt x="14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5" name="Google Shape;2567;p45">
              <a:extLst>
                <a:ext uri="{FF2B5EF4-FFF2-40B4-BE49-F238E27FC236}">
                  <a16:creationId xmlns:a16="http://schemas.microsoft.com/office/drawing/2014/main" id="{4A6FADBE-22B3-4606-BA39-A103B45578A2}"/>
                </a:ext>
              </a:extLst>
            </p:cNvPr>
            <p:cNvSpPr/>
            <p:nvPr/>
          </p:nvSpPr>
          <p:spPr>
            <a:xfrm>
              <a:off x="5957733" y="2980650"/>
              <a:ext cx="39308" cy="42798"/>
            </a:xfrm>
            <a:custGeom>
              <a:avLst/>
              <a:gdLst/>
              <a:ahLst/>
              <a:cxnLst/>
              <a:rect l="l" t="t" r="r" b="b"/>
              <a:pathLst>
                <a:path w="3277" h="3568" extrusionOk="0">
                  <a:moveTo>
                    <a:pt x="1021" y="1"/>
                  </a:moveTo>
                  <a:cubicBezTo>
                    <a:pt x="610" y="1"/>
                    <a:pt x="207" y="223"/>
                    <a:pt x="112" y="678"/>
                  </a:cubicBezTo>
                  <a:cubicBezTo>
                    <a:pt x="0" y="1209"/>
                    <a:pt x="4" y="1747"/>
                    <a:pt x="314" y="2213"/>
                  </a:cubicBezTo>
                  <a:cubicBezTo>
                    <a:pt x="600" y="2645"/>
                    <a:pt x="1033" y="3034"/>
                    <a:pt x="1548" y="3077"/>
                  </a:cubicBezTo>
                  <a:cubicBezTo>
                    <a:pt x="1653" y="3175"/>
                    <a:pt x="1762" y="3271"/>
                    <a:pt x="1877" y="3361"/>
                  </a:cubicBezTo>
                  <a:cubicBezTo>
                    <a:pt x="2061" y="3504"/>
                    <a:pt x="2257" y="3568"/>
                    <a:pt x="2441" y="3568"/>
                  </a:cubicBezTo>
                  <a:cubicBezTo>
                    <a:pt x="2897" y="3568"/>
                    <a:pt x="3276" y="3171"/>
                    <a:pt x="3190" y="2596"/>
                  </a:cubicBezTo>
                  <a:cubicBezTo>
                    <a:pt x="3039" y="1586"/>
                    <a:pt x="2451" y="568"/>
                    <a:pt x="1507" y="111"/>
                  </a:cubicBezTo>
                  <a:cubicBezTo>
                    <a:pt x="1357" y="38"/>
                    <a:pt x="1188" y="1"/>
                    <a:pt x="10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6" name="Google Shape;2568;p45">
              <a:extLst>
                <a:ext uri="{FF2B5EF4-FFF2-40B4-BE49-F238E27FC236}">
                  <a16:creationId xmlns:a16="http://schemas.microsoft.com/office/drawing/2014/main" id="{D4A26C65-3720-4F1F-8BAF-B3464D2983F4}"/>
                </a:ext>
              </a:extLst>
            </p:cNvPr>
            <p:cNvSpPr/>
            <p:nvPr/>
          </p:nvSpPr>
          <p:spPr>
            <a:xfrm>
              <a:off x="5989496" y="3056014"/>
              <a:ext cx="86820" cy="212347"/>
            </a:xfrm>
            <a:custGeom>
              <a:avLst/>
              <a:gdLst/>
              <a:ahLst/>
              <a:cxnLst/>
              <a:rect l="l" t="t" r="r" b="b"/>
              <a:pathLst>
                <a:path w="7238" h="17703" extrusionOk="0">
                  <a:moveTo>
                    <a:pt x="1416" y="0"/>
                  </a:moveTo>
                  <a:cubicBezTo>
                    <a:pt x="807" y="0"/>
                    <a:pt x="207" y="553"/>
                    <a:pt x="161" y="1208"/>
                  </a:cubicBezTo>
                  <a:cubicBezTo>
                    <a:pt x="0" y="3474"/>
                    <a:pt x="568" y="5620"/>
                    <a:pt x="1112" y="7801"/>
                  </a:cubicBezTo>
                  <a:cubicBezTo>
                    <a:pt x="1264" y="8408"/>
                    <a:pt x="1349" y="9028"/>
                    <a:pt x="1406" y="9655"/>
                  </a:cubicBezTo>
                  <a:cubicBezTo>
                    <a:pt x="1406" y="9674"/>
                    <a:pt x="1405" y="9694"/>
                    <a:pt x="1405" y="9712"/>
                  </a:cubicBezTo>
                  <a:cubicBezTo>
                    <a:pt x="1286" y="12226"/>
                    <a:pt x="845" y="14738"/>
                    <a:pt x="1886" y="17115"/>
                  </a:cubicBezTo>
                  <a:cubicBezTo>
                    <a:pt x="2052" y="17496"/>
                    <a:pt x="2495" y="17702"/>
                    <a:pt x="2927" y="17702"/>
                  </a:cubicBezTo>
                  <a:cubicBezTo>
                    <a:pt x="3245" y="17702"/>
                    <a:pt x="3557" y="17591"/>
                    <a:pt x="3747" y="17355"/>
                  </a:cubicBezTo>
                  <a:cubicBezTo>
                    <a:pt x="7237" y="13039"/>
                    <a:pt x="5622" y="4314"/>
                    <a:pt x="2186" y="369"/>
                  </a:cubicBezTo>
                  <a:cubicBezTo>
                    <a:pt x="1959" y="110"/>
                    <a:pt x="1687" y="0"/>
                    <a:pt x="14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17" name="Google Shape;2569;p45">
            <a:extLst>
              <a:ext uri="{FF2B5EF4-FFF2-40B4-BE49-F238E27FC236}">
                <a16:creationId xmlns:a16="http://schemas.microsoft.com/office/drawing/2014/main" id="{36CD521F-9E79-45B2-9B32-22EC7E95D311}"/>
              </a:ext>
            </a:extLst>
          </p:cNvPr>
          <p:cNvGrpSpPr/>
          <p:nvPr/>
        </p:nvGrpSpPr>
        <p:grpSpPr>
          <a:xfrm>
            <a:off x="7654568" y="6127509"/>
            <a:ext cx="614656" cy="888719"/>
            <a:chOff x="6229468" y="2615234"/>
            <a:chExt cx="604620" cy="874208"/>
          </a:xfrm>
        </p:grpSpPr>
        <p:sp>
          <p:nvSpPr>
            <p:cNvPr id="118" name="Google Shape;2570;p45">
              <a:extLst>
                <a:ext uri="{FF2B5EF4-FFF2-40B4-BE49-F238E27FC236}">
                  <a16:creationId xmlns:a16="http://schemas.microsoft.com/office/drawing/2014/main" id="{A7B3DFAD-1930-4FF8-99B1-A8D9AAE981A8}"/>
                </a:ext>
              </a:extLst>
            </p:cNvPr>
            <p:cNvSpPr/>
            <p:nvPr/>
          </p:nvSpPr>
          <p:spPr>
            <a:xfrm>
              <a:off x="6305936" y="2675233"/>
              <a:ext cx="137727" cy="169669"/>
            </a:xfrm>
            <a:custGeom>
              <a:avLst/>
              <a:gdLst/>
              <a:ahLst/>
              <a:cxnLst/>
              <a:rect l="l" t="t" r="r" b="b"/>
              <a:pathLst>
                <a:path w="11482" h="14145" extrusionOk="0">
                  <a:moveTo>
                    <a:pt x="5779" y="1"/>
                  </a:moveTo>
                  <a:cubicBezTo>
                    <a:pt x="5332" y="1"/>
                    <a:pt x="4877" y="59"/>
                    <a:pt x="4424" y="180"/>
                  </a:cubicBezTo>
                  <a:cubicBezTo>
                    <a:pt x="1645" y="929"/>
                    <a:pt x="0" y="3794"/>
                    <a:pt x="751" y="6572"/>
                  </a:cubicBezTo>
                  <a:cubicBezTo>
                    <a:pt x="1376" y="8897"/>
                    <a:pt x="3485" y="10429"/>
                    <a:pt x="5785" y="10429"/>
                  </a:cubicBezTo>
                  <a:cubicBezTo>
                    <a:pt x="5859" y="10429"/>
                    <a:pt x="5934" y="10427"/>
                    <a:pt x="6008" y="10424"/>
                  </a:cubicBezTo>
                  <a:lnTo>
                    <a:pt x="6013" y="10523"/>
                  </a:lnTo>
                  <a:cubicBezTo>
                    <a:pt x="6013" y="10523"/>
                    <a:pt x="6089" y="12856"/>
                    <a:pt x="6463" y="14145"/>
                  </a:cubicBezTo>
                  <a:cubicBezTo>
                    <a:pt x="7712" y="14051"/>
                    <a:pt x="8040" y="13409"/>
                    <a:pt x="8766" y="12880"/>
                  </a:cubicBezTo>
                  <a:cubicBezTo>
                    <a:pt x="8391" y="12280"/>
                    <a:pt x="8014" y="10175"/>
                    <a:pt x="7986" y="9941"/>
                  </a:cubicBezTo>
                  <a:cubicBezTo>
                    <a:pt x="10240" y="8887"/>
                    <a:pt x="11481" y="6342"/>
                    <a:pt x="10812" y="3859"/>
                  </a:cubicBezTo>
                  <a:cubicBezTo>
                    <a:pt x="10184" y="1532"/>
                    <a:pt x="8079" y="1"/>
                    <a:pt x="5779" y="1"/>
                  </a:cubicBezTo>
                  <a:close/>
                </a:path>
              </a:pathLst>
            </a:custGeom>
            <a:solidFill>
              <a:srgbClr val="753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9" name="Google Shape;2571;p45">
              <a:extLst>
                <a:ext uri="{FF2B5EF4-FFF2-40B4-BE49-F238E27FC236}">
                  <a16:creationId xmlns:a16="http://schemas.microsoft.com/office/drawing/2014/main" id="{3721A308-B884-40A1-8AE7-42F1E08F4CDF}"/>
                </a:ext>
              </a:extLst>
            </p:cNvPr>
            <p:cNvSpPr/>
            <p:nvPr/>
          </p:nvSpPr>
          <p:spPr>
            <a:xfrm>
              <a:off x="6514205" y="2615234"/>
              <a:ext cx="138686" cy="154771"/>
            </a:xfrm>
            <a:custGeom>
              <a:avLst/>
              <a:gdLst/>
              <a:ahLst/>
              <a:cxnLst/>
              <a:rect l="l" t="t" r="r" b="b"/>
              <a:pathLst>
                <a:path w="11562" h="12903" extrusionOk="0">
                  <a:moveTo>
                    <a:pt x="5785" y="0"/>
                  </a:moveTo>
                  <a:cubicBezTo>
                    <a:pt x="5336" y="0"/>
                    <a:pt x="4879" y="59"/>
                    <a:pt x="4425" y="181"/>
                  </a:cubicBezTo>
                  <a:cubicBezTo>
                    <a:pt x="1645" y="927"/>
                    <a:pt x="1" y="3790"/>
                    <a:pt x="750" y="6569"/>
                  </a:cubicBezTo>
                  <a:cubicBezTo>
                    <a:pt x="1191" y="8218"/>
                    <a:pt x="2381" y="9470"/>
                    <a:pt x="3858" y="10056"/>
                  </a:cubicBezTo>
                  <a:cubicBezTo>
                    <a:pt x="3801" y="10342"/>
                    <a:pt x="3548" y="11673"/>
                    <a:pt x="3717" y="12708"/>
                  </a:cubicBezTo>
                  <a:cubicBezTo>
                    <a:pt x="4038" y="12844"/>
                    <a:pt x="4384" y="12902"/>
                    <a:pt x="4719" y="12902"/>
                  </a:cubicBezTo>
                  <a:cubicBezTo>
                    <a:pt x="5229" y="12902"/>
                    <a:pt x="5714" y="12767"/>
                    <a:pt x="6050" y="12563"/>
                  </a:cubicBezTo>
                  <a:cubicBezTo>
                    <a:pt x="5825" y="11841"/>
                    <a:pt x="5854" y="10454"/>
                    <a:pt x="5854" y="10454"/>
                  </a:cubicBezTo>
                  <a:lnTo>
                    <a:pt x="5854" y="10426"/>
                  </a:lnTo>
                  <a:cubicBezTo>
                    <a:pt x="6286" y="10415"/>
                    <a:pt x="6715" y="10354"/>
                    <a:pt x="7133" y="10244"/>
                  </a:cubicBezTo>
                  <a:cubicBezTo>
                    <a:pt x="9917" y="9494"/>
                    <a:pt x="11561" y="6635"/>
                    <a:pt x="10812" y="3856"/>
                  </a:cubicBezTo>
                  <a:cubicBezTo>
                    <a:pt x="10185" y="1532"/>
                    <a:pt x="8083" y="0"/>
                    <a:pt x="5785" y="0"/>
                  </a:cubicBezTo>
                  <a:close/>
                </a:path>
              </a:pathLst>
            </a:custGeom>
            <a:solidFill>
              <a:srgbClr val="753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0" name="Google Shape;2572;p45">
              <a:extLst>
                <a:ext uri="{FF2B5EF4-FFF2-40B4-BE49-F238E27FC236}">
                  <a16:creationId xmlns:a16="http://schemas.microsoft.com/office/drawing/2014/main" id="{D860A382-D2B8-40E5-9D1A-341E4158F4ED}"/>
                </a:ext>
              </a:extLst>
            </p:cNvPr>
            <p:cNvSpPr/>
            <p:nvPr/>
          </p:nvSpPr>
          <p:spPr>
            <a:xfrm>
              <a:off x="6229468" y="2765831"/>
              <a:ext cx="604620" cy="723610"/>
            </a:xfrm>
            <a:custGeom>
              <a:avLst/>
              <a:gdLst/>
              <a:ahLst/>
              <a:cxnLst/>
              <a:rect l="l" t="t" r="r" b="b"/>
              <a:pathLst>
                <a:path w="50406" h="60326" extrusionOk="0">
                  <a:moveTo>
                    <a:pt x="29856" y="31305"/>
                  </a:moveTo>
                  <a:cubicBezTo>
                    <a:pt x="33586" y="31305"/>
                    <a:pt x="36652" y="33935"/>
                    <a:pt x="36761" y="37284"/>
                  </a:cubicBezTo>
                  <a:cubicBezTo>
                    <a:pt x="36879" y="40713"/>
                    <a:pt x="33851" y="43601"/>
                    <a:pt x="30003" y="43732"/>
                  </a:cubicBezTo>
                  <a:cubicBezTo>
                    <a:pt x="29913" y="43735"/>
                    <a:pt x="29822" y="43737"/>
                    <a:pt x="29732" y="43737"/>
                  </a:cubicBezTo>
                  <a:cubicBezTo>
                    <a:pt x="26003" y="43737"/>
                    <a:pt x="22939" y="41105"/>
                    <a:pt x="22824" y="37753"/>
                  </a:cubicBezTo>
                  <a:cubicBezTo>
                    <a:pt x="22707" y="34322"/>
                    <a:pt x="25735" y="31440"/>
                    <a:pt x="29582" y="31310"/>
                  </a:cubicBezTo>
                  <a:cubicBezTo>
                    <a:pt x="29674" y="31306"/>
                    <a:pt x="29765" y="31305"/>
                    <a:pt x="29856" y="31305"/>
                  </a:cubicBezTo>
                  <a:close/>
                  <a:moveTo>
                    <a:pt x="30406" y="1"/>
                  </a:moveTo>
                  <a:cubicBezTo>
                    <a:pt x="30204" y="1"/>
                    <a:pt x="29998" y="3"/>
                    <a:pt x="29788" y="8"/>
                  </a:cubicBezTo>
                  <a:cubicBezTo>
                    <a:pt x="29052" y="22"/>
                    <a:pt x="28275" y="69"/>
                    <a:pt x="27454" y="153"/>
                  </a:cubicBezTo>
                  <a:cubicBezTo>
                    <a:pt x="23658" y="557"/>
                    <a:pt x="19099" y="1821"/>
                    <a:pt x="14966" y="4836"/>
                  </a:cubicBezTo>
                  <a:cubicBezTo>
                    <a:pt x="14222" y="5379"/>
                    <a:pt x="13512" y="5966"/>
                    <a:pt x="12839" y="6593"/>
                  </a:cubicBezTo>
                  <a:cubicBezTo>
                    <a:pt x="8963" y="10173"/>
                    <a:pt x="5696" y="15591"/>
                    <a:pt x="4145" y="23675"/>
                  </a:cubicBezTo>
                  <a:cubicBezTo>
                    <a:pt x="0" y="45299"/>
                    <a:pt x="11439" y="60326"/>
                    <a:pt x="25731" y="60326"/>
                  </a:cubicBezTo>
                  <a:cubicBezTo>
                    <a:pt x="27887" y="60326"/>
                    <a:pt x="30107" y="59984"/>
                    <a:pt x="32348" y="59272"/>
                  </a:cubicBezTo>
                  <a:cubicBezTo>
                    <a:pt x="49457" y="53840"/>
                    <a:pt x="50405" y="36974"/>
                    <a:pt x="45727" y="28792"/>
                  </a:cubicBezTo>
                  <a:cubicBezTo>
                    <a:pt x="42692" y="23485"/>
                    <a:pt x="37523" y="21314"/>
                    <a:pt x="32441" y="21314"/>
                  </a:cubicBezTo>
                  <a:cubicBezTo>
                    <a:pt x="31316" y="21314"/>
                    <a:pt x="30196" y="21420"/>
                    <a:pt x="29104" y="21622"/>
                  </a:cubicBezTo>
                  <a:cubicBezTo>
                    <a:pt x="24397" y="22491"/>
                    <a:pt x="22716" y="24683"/>
                    <a:pt x="21735" y="24683"/>
                  </a:cubicBezTo>
                  <a:cubicBezTo>
                    <a:pt x="21526" y="24683"/>
                    <a:pt x="21348" y="24583"/>
                    <a:pt x="21180" y="24349"/>
                  </a:cubicBezTo>
                  <a:cubicBezTo>
                    <a:pt x="20229" y="23014"/>
                    <a:pt x="21634" y="19343"/>
                    <a:pt x="27549" y="16767"/>
                  </a:cubicBezTo>
                  <a:cubicBezTo>
                    <a:pt x="32914" y="14428"/>
                    <a:pt x="36964" y="14893"/>
                    <a:pt x="39832" y="12216"/>
                  </a:cubicBezTo>
                  <a:cubicBezTo>
                    <a:pt x="42663" y="9578"/>
                    <a:pt x="41186" y="2098"/>
                    <a:pt x="34832" y="457"/>
                  </a:cubicBezTo>
                  <a:cubicBezTo>
                    <a:pt x="33885" y="211"/>
                    <a:pt x="32333" y="1"/>
                    <a:pt x="30406" y="1"/>
                  </a:cubicBezTo>
                  <a:close/>
                </a:path>
              </a:pathLst>
            </a:custGeom>
            <a:solidFill>
              <a:srgbClr val="8348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1" name="Google Shape;2573;p45">
              <a:extLst>
                <a:ext uri="{FF2B5EF4-FFF2-40B4-BE49-F238E27FC236}">
                  <a16:creationId xmlns:a16="http://schemas.microsoft.com/office/drawing/2014/main" id="{40CCD9B8-F7BE-456A-B03E-D703BB225E29}"/>
                </a:ext>
              </a:extLst>
            </p:cNvPr>
            <p:cNvSpPr/>
            <p:nvPr/>
          </p:nvSpPr>
          <p:spPr>
            <a:xfrm>
              <a:off x="6527328" y="2624986"/>
              <a:ext cx="109766" cy="106911"/>
            </a:xfrm>
            <a:custGeom>
              <a:avLst/>
              <a:gdLst/>
              <a:ahLst/>
              <a:cxnLst/>
              <a:rect l="l" t="t" r="r" b="b"/>
              <a:pathLst>
                <a:path w="9151" h="8913" extrusionOk="0">
                  <a:moveTo>
                    <a:pt x="4571" y="0"/>
                  </a:moveTo>
                  <a:cubicBezTo>
                    <a:pt x="2214" y="0"/>
                    <a:pt x="246" y="1847"/>
                    <a:pt x="124" y="4230"/>
                  </a:cubicBezTo>
                  <a:cubicBezTo>
                    <a:pt x="0" y="6688"/>
                    <a:pt x="1891" y="8781"/>
                    <a:pt x="4348" y="8907"/>
                  </a:cubicBezTo>
                  <a:cubicBezTo>
                    <a:pt x="4426" y="8911"/>
                    <a:pt x="4504" y="8913"/>
                    <a:pt x="4581" y="8913"/>
                  </a:cubicBezTo>
                  <a:cubicBezTo>
                    <a:pt x="6939" y="8913"/>
                    <a:pt x="8905" y="7063"/>
                    <a:pt x="9026" y="4683"/>
                  </a:cubicBezTo>
                  <a:cubicBezTo>
                    <a:pt x="9150" y="2224"/>
                    <a:pt x="7261" y="131"/>
                    <a:pt x="4802" y="6"/>
                  </a:cubicBezTo>
                  <a:cubicBezTo>
                    <a:pt x="4725" y="2"/>
                    <a:pt x="4648" y="0"/>
                    <a:pt x="45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2" name="Google Shape;2574;p45">
              <a:extLst>
                <a:ext uri="{FF2B5EF4-FFF2-40B4-BE49-F238E27FC236}">
                  <a16:creationId xmlns:a16="http://schemas.microsoft.com/office/drawing/2014/main" id="{2CDDCF5F-5A35-4BE2-83B0-408191CFBE7A}"/>
                </a:ext>
              </a:extLst>
            </p:cNvPr>
            <p:cNvSpPr/>
            <p:nvPr/>
          </p:nvSpPr>
          <p:spPr>
            <a:xfrm>
              <a:off x="6562437" y="2654242"/>
              <a:ext cx="37364" cy="47488"/>
            </a:xfrm>
            <a:custGeom>
              <a:avLst/>
              <a:gdLst/>
              <a:ahLst/>
              <a:cxnLst/>
              <a:rect l="l" t="t" r="r" b="b"/>
              <a:pathLst>
                <a:path w="3115" h="3959" extrusionOk="0">
                  <a:moveTo>
                    <a:pt x="1601" y="0"/>
                  </a:moveTo>
                  <a:cubicBezTo>
                    <a:pt x="794" y="0"/>
                    <a:pt x="110" y="837"/>
                    <a:pt x="56" y="1903"/>
                  </a:cubicBezTo>
                  <a:cubicBezTo>
                    <a:pt x="0" y="2996"/>
                    <a:pt x="627" y="3916"/>
                    <a:pt x="1457" y="3957"/>
                  </a:cubicBezTo>
                  <a:cubicBezTo>
                    <a:pt x="1476" y="3958"/>
                    <a:pt x="1496" y="3959"/>
                    <a:pt x="1516" y="3959"/>
                  </a:cubicBezTo>
                  <a:cubicBezTo>
                    <a:pt x="2320" y="3959"/>
                    <a:pt x="3004" y="3123"/>
                    <a:pt x="3057" y="2057"/>
                  </a:cubicBezTo>
                  <a:cubicBezTo>
                    <a:pt x="3114" y="965"/>
                    <a:pt x="2487" y="44"/>
                    <a:pt x="1659" y="2"/>
                  </a:cubicBezTo>
                  <a:cubicBezTo>
                    <a:pt x="1639" y="1"/>
                    <a:pt x="1620" y="0"/>
                    <a:pt x="1601"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3" name="Google Shape;2575;p45">
              <a:extLst>
                <a:ext uri="{FF2B5EF4-FFF2-40B4-BE49-F238E27FC236}">
                  <a16:creationId xmlns:a16="http://schemas.microsoft.com/office/drawing/2014/main" id="{F4BA772F-8768-4827-AF39-99F48FE40DA7}"/>
                </a:ext>
              </a:extLst>
            </p:cNvPr>
            <p:cNvSpPr/>
            <p:nvPr/>
          </p:nvSpPr>
          <p:spPr>
            <a:xfrm>
              <a:off x="6315964" y="2684289"/>
              <a:ext cx="118607" cy="106947"/>
            </a:xfrm>
            <a:custGeom>
              <a:avLst/>
              <a:gdLst/>
              <a:ahLst/>
              <a:cxnLst/>
              <a:rect l="l" t="t" r="r" b="b"/>
              <a:pathLst>
                <a:path w="9888" h="8916" extrusionOk="0">
                  <a:moveTo>
                    <a:pt x="4947" y="1"/>
                  </a:moveTo>
                  <a:cubicBezTo>
                    <a:pt x="4564" y="1"/>
                    <a:pt x="4174" y="51"/>
                    <a:pt x="3786" y="155"/>
                  </a:cubicBezTo>
                  <a:cubicBezTo>
                    <a:pt x="1409" y="797"/>
                    <a:pt x="1" y="3242"/>
                    <a:pt x="641" y="5619"/>
                  </a:cubicBezTo>
                  <a:cubicBezTo>
                    <a:pt x="1177" y="7607"/>
                    <a:pt x="2977" y="8916"/>
                    <a:pt x="4942" y="8916"/>
                  </a:cubicBezTo>
                  <a:cubicBezTo>
                    <a:pt x="5325" y="8916"/>
                    <a:pt x="5715" y="8866"/>
                    <a:pt x="6103" y="8761"/>
                  </a:cubicBezTo>
                  <a:cubicBezTo>
                    <a:pt x="8481" y="8123"/>
                    <a:pt x="9887" y="5676"/>
                    <a:pt x="9247" y="3300"/>
                  </a:cubicBezTo>
                  <a:cubicBezTo>
                    <a:pt x="8711" y="1311"/>
                    <a:pt x="6913" y="1"/>
                    <a:pt x="49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4" name="Google Shape;2576;p45">
              <a:extLst>
                <a:ext uri="{FF2B5EF4-FFF2-40B4-BE49-F238E27FC236}">
                  <a16:creationId xmlns:a16="http://schemas.microsoft.com/office/drawing/2014/main" id="{B2B128C7-D552-4A02-B041-65EDBD40BDBC}"/>
                </a:ext>
              </a:extLst>
            </p:cNvPr>
            <p:cNvSpPr/>
            <p:nvPr/>
          </p:nvSpPr>
          <p:spPr>
            <a:xfrm>
              <a:off x="6353244" y="2714265"/>
              <a:ext cx="41683" cy="46852"/>
            </a:xfrm>
            <a:custGeom>
              <a:avLst/>
              <a:gdLst/>
              <a:ahLst/>
              <a:cxnLst/>
              <a:rect l="l" t="t" r="r" b="b"/>
              <a:pathLst>
                <a:path w="3475" h="3906" extrusionOk="0">
                  <a:moveTo>
                    <a:pt x="1525" y="1"/>
                  </a:moveTo>
                  <a:cubicBezTo>
                    <a:pt x="1424" y="1"/>
                    <a:pt x="1323" y="14"/>
                    <a:pt x="1223" y="40"/>
                  </a:cubicBezTo>
                  <a:cubicBezTo>
                    <a:pt x="420" y="257"/>
                    <a:pt x="1" y="1287"/>
                    <a:pt x="286" y="2344"/>
                  </a:cubicBezTo>
                  <a:cubicBezTo>
                    <a:pt x="536" y="3268"/>
                    <a:pt x="1241" y="3906"/>
                    <a:pt x="1950" y="3906"/>
                  </a:cubicBezTo>
                  <a:cubicBezTo>
                    <a:pt x="2052" y="3906"/>
                    <a:pt x="2153" y="3892"/>
                    <a:pt x="2254" y="3865"/>
                  </a:cubicBezTo>
                  <a:cubicBezTo>
                    <a:pt x="3055" y="3648"/>
                    <a:pt x="3475" y="2617"/>
                    <a:pt x="3189" y="1562"/>
                  </a:cubicBezTo>
                  <a:cubicBezTo>
                    <a:pt x="2941" y="637"/>
                    <a:pt x="2235" y="1"/>
                    <a:pt x="1525"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5" name="Google Shape;2577;p45">
              <a:extLst>
                <a:ext uri="{FF2B5EF4-FFF2-40B4-BE49-F238E27FC236}">
                  <a16:creationId xmlns:a16="http://schemas.microsoft.com/office/drawing/2014/main" id="{24F25D36-7FD0-44AF-A0E4-28CE6895554A}"/>
                </a:ext>
              </a:extLst>
            </p:cNvPr>
            <p:cNvSpPr/>
            <p:nvPr/>
          </p:nvSpPr>
          <p:spPr>
            <a:xfrm>
              <a:off x="6403551" y="2788922"/>
              <a:ext cx="236038" cy="139142"/>
            </a:xfrm>
            <a:custGeom>
              <a:avLst/>
              <a:gdLst/>
              <a:ahLst/>
              <a:cxnLst/>
              <a:rect l="l" t="t" r="r" b="b"/>
              <a:pathLst>
                <a:path w="19678" h="11600" extrusionOk="0">
                  <a:moveTo>
                    <a:pt x="16136" y="1"/>
                  </a:moveTo>
                  <a:cubicBezTo>
                    <a:pt x="13958" y="1"/>
                    <a:pt x="12066" y="2466"/>
                    <a:pt x="9324" y="3268"/>
                  </a:cubicBezTo>
                  <a:cubicBezTo>
                    <a:pt x="7993" y="3659"/>
                    <a:pt x="6599" y="3687"/>
                    <a:pt x="5321" y="3687"/>
                  </a:cubicBezTo>
                  <a:cubicBezTo>
                    <a:pt x="5104" y="3687"/>
                    <a:pt x="4890" y="3686"/>
                    <a:pt x="4680" y="3686"/>
                  </a:cubicBezTo>
                  <a:cubicBezTo>
                    <a:pt x="2557" y="3686"/>
                    <a:pt x="872" y="3770"/>
                    <a:pt x="543" y="5643"/>
                  </a:cubicBezTo>
                  <a:cubicBezTo>
                    <a:pt x="1" y="8725"/>
                    <a:pt x="4142" y="11599"/>
                    <a:pt x="8723" y="11599"/>
                  </a:cubicBezTo>
                  <a:cubicBezTo>
                    <a:pt x="9661" y="11599"/>
                    <a:pt x="10616" y="11479"/>
                    <a:pt x="11554" y="11215"/>
                  </a:cubicBezTo>
                  <a:cubicBezTo>
                    <a:pt x="19501" y="8985"/>
                    <a:pt x="19678" y="1339"/>
                    <a:pt x="17405" y="290"/>
                  </a:cubicBezTo>
                  <a:cubicBezTo>
                    <a:pt x="16967" y="88"/>
                    <a:pt x="16546" y="1"/>
                    <a:pt x="16136" y="1"/>
                  </a:cubicBezTo>
                  <a:close/>
                </a:path>
              </a:pathLst>
            </a:custGeom>
            <a:solidFill>
              <a:srgbClr val="CC66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6" name="Google Shape;2578;p45">
              <a:extLst>
                <a:ext uri="{FF2B5EF4-FFF2-40B4-BE49-F238E27FC236}">
                  <a16:creationId xmlns:a16="http://schemas.microsoft.com/office/drawing/2014/main" id="{3E494614-8582-4AE8-8B22-B0C705C2B39D}"/>
                </a:ext>
              </a:extLst>
            </p:cNvPr>
            <p:cNvSpPr/>
            <p:nvPr/>
          </p:nvSpPr>
          <p:spPr>
            <a:xfrm>
              <a:off x="6503614" y="2879652"/>
              <a:ext cx="79407" cy="32590"/>
            </a:xfrm>
            <a:custGeom>
              <a:avLst/>
              <a:gdLst/>
              <a:ahLst/>
              <a:cxnLst/>
              <a:rect l="l" t="t" r="r" b="b"/>
              <a:pathLst>
                <a:path w="6620" h="2717" extrusionOk="0">
                  <a:moveTo>
                    <a:pt x="4410" y="0"/>
                  </a:moveTo>
                  <a:cubicBezTo>
                    <a:pt x="1496" y="0"/>
                    <a:pt x="0" y="2636"/>
                    <a:pt x="0" y="2636"/>
                  </a:cubicBezTo>
                  <a:lnTo>
                    <a:pt x="1" y="2717"/>
                  </a:lnTo>
                  <a:cubicBezTo>
                    <a:pt x="967" y="2712"/>
                    <a:pt x="1974" y="2585"/>
                    <a:pt x="2950" y="2309"/>
                  </a:cubicBezTo>
                  <a:cubicBezTo>
                    <a:pt x="4469" y="1880"/>
                    <a:pt x="5678" y="1251"/>
                    <a:pt x="6620" y="520"/>
                  </a:cubicBezTo>
                  <a:lnTo>
                    <a:pt x="6570" y="452"/>
                  </a:lnTo>
                  <a:cubicBezTo>
                    <a:pt x="5780" y="131"/>
                    <a:pt x="5060" y="0"/>
                    <a:pt x="4410" y="0"/>
                  </a:cubicBezTo>
                  <a:close/>
                </a:path>
              </a:pathLst>
            </a:custGeom>
            <a:solidFill>
              <a:srgbClr val="E184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7" name="Google Shape;2579;p45">
              <a:extLst>
                <a:ext uri="{FF2B5EF4-FFF2-40B4-BE49-F238E27FC236}">
                  <a16:creationId xmlns:a16="http://schemas.microsoft.com/office/drawing/2014/main" id="{17AE51AA-F369-4BB5-B463-CFCEACF2BA35}"/>
                </a:ext>
              </a:extLst>
            </p:cNvPr>
            <p:cNvSpPr/>
            <p:nvPr/>
          </p:nvSpPr>
          <p:spPr>
            <a:xfrm>
              <a:off x="6464090" y="2845106"/>
              <a:ext cx="37460" cy="29820"/>
            </a:xfrm>
            <a:custGeom>
              <a:avLst/>
              <a:gdLst/>
              <a:ahLst/>
              <a:cxnLst/>
              <a:rect l="l" t="t" r="r" b="b"/>
              <a:pathLst>
                <a:path w="3123" h="2486" extrusionOk="0">
                  <a:moveTo>
                    <a:pt x="3122" y="1"/>
                  </a:moveTo>
                  <a:lnTo>
                    <a:pt x="3122" y="1"/>
                  </a:lnTo>
                  <a:cubicBezTo>
                    <a:pt x="2149" y="145"/>
                    <a:pt x="1248" y="161"/>
                    <a:pt x="452" y="161"/>
                  </a:cubicBezTo>
                  <a:cubicBezTo>
                    <a:pt x="298" y="161"/>
                    <a:pt x="148" y="161"/>
                    <a:pt x="1" y="160"/>
                  </a:cubicBezTo>
                  <a:lnTo>
                    <a:pt x="0" y="315"/>
                  </a:lnTo>
                  <a:cubicBezTo>
                    <a:pt x="0" y="315"/>
                    <a:pt x="216" y="2485"/>
                    <a:pt x="1530" y="2485"/>
                  </a:cubicBezTo>
                  <a:cubicBezTo>
                    <a:pt x="1556" y="2485"/>
                    <a:pt x="1582" y="2484"/>
                    <a:pt x="1609" y="2483"/>
                  </a:cubicBezTo>
                  <a:cubicBezTo>
                    <a:pt x="2989" y="2399"/>
                    <a:pt x="3121" y="10"/>
                    <a:pt x="3121" y="10"/>
                  </a:cubicBezTo>
                  <a:lnTo>
                    <a:pt x="3122"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8" name="Google Shape;2580;p45">
              <a:extLst>
                <a:ext uri="{FF2B5EF4-FFF2-40B4-BE49-F238E27FC236}">
                  <a16:creationId xmlns:a16="http://schemas.microsoft.com/office/drawing/2014/main" id="{615A2861-97D4-468D-BAFD-4D8206854700}"/>
                </a:ext>
              </a:extLst>
            </p:cNvPr>
            <p:cNvSpPr/>
            <p:nvPr/>
          </p:nvSpPr>
          <p:spPr>
            <a:xfrm>
              <a:off x="6422516" y="2801696"/>
              <a:ext cx="199645" cy="110534"/>
            </a:xfrm>
            <a:custGeom>
              <a:avLst/>
              <a:gdLst/>
              <a:ahLst/>
              <a:cxnLst/>
              <a:rect l="l" t="t" r="r" b="b"/>
              <a:pathLst>
                <a:path w="16644" h="9215" extrusionOk="0">
                  <a:moveTo>
                    <a:pt x="14221" y="0"/>
                  </a:moveTo>
                  <a:cubicBezTo>
                    <a:pt x="12475" y="0"/>
                    <a:pt x="11237" y="2370"/>
                    <a:pt x="8164" y="3278"/>
                  </a:cubicBezTo>
                  <a:cubicBezTo>
                    <a:pt x="7648" y="3430"/>
                    <a:pt x="7122" y="3545"/>
                    <a:pt x="6588" y="3620"/>
                  </a:cubicBezTo>
                  <a:lnTo>
                    <a:pt x="6587" y="3629"/>
                  </a:lnTo>
                  <a:cubicBezTo>
                    <a:pt x="6587" y="3629"/>
                    <a:pt x="6455" y="6018"/>
                    <a:pt x="5075" y="6102"/>
                  </a:cubicBezTo>
                  <a:cubicBezTo>
                    <a:pt x="5048" y="6103"/>
                    <a:pt x="5022" y="6104"/>
                    <a:pt x="4996" y="6104"/>
                  </a:cubicBezTo>
                  <a:cubicBezTo>
                    <a:pt x="3682" y="6104"/>
                    <a:pt x="3466" y="3934"/>
                    <a:pt x="3466" y="3934"/>
                  </a:cubicBezTo>
                  <a:lnTo>
                    <a:pt x="3467" y="3779"/>
                  </a:lnTo>
                  <a:cubicBezTo>
                    <a:pt x="3354" y="3779"/>
                    <a:pt x="3243" y="3778"/>
                    <a:pt x="3134" y="3778"/>
                  </a:cubicBezTo>
                  <a:cubicBezTo>
                    <a:pt x="1642" y="3778"/>
                    <a:pt x="649" y="3868"/>
                    <a:pt x="440" y="5055"/>
                  </a:cubicBezTo>
                  <a:cubicBezTo>
                    <a:pt x="1" y="7496"/>
                    <a:pt x="3085" y="9215"/>
                    <a:pt x="6674" y="9215"/>
                  </a:cubicBezTo>
                  <a:cubicBezTo>
                    <a:pt x="6704" y="9215"/>
                    <a:pt x="6733" y="9215"/>
                    <a:pt x="6762" y="9215"/>
                  </a:cubicBezTo>
                  <a:lnTo>
                    <a:pt x="6761" y="9135"/>
                  </a:lnTo>
                  <a:cubicBezTo>
                    <a:pt x="6761" y="9135"/>
                    <a:pt x="8257" y="6499"/>
                    <a:pt x="11171" y="6499"/>
                  </a:cubicBezTo>
                  <a:cubicBezTo>
                    <a:pt x="11821" y="6499"/>
                    <a:pt x="12541" y="6630"/>
                    <a:pt x="13331" y="6951"/>
                  </a:cubicBezTo>
                  <a:lnTo>
                    <a:pt x="13381" y="7019"/>
                  </a:lnTo>
                  <a:cubicBezTo>
                    <a:pt x="16572" y="4534"/>
                    <a:pt x="16644" y="904"/>
                    <a:pt x="15168" y="225"/>
                  </a:cubicBezTo>
                  <a:cubicBezTo>
                    <a:pt x="14830" y="69"/>
                    <a:pt x="14518" y="0"/>
                    <a:pt x="14221"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9" name="Google Shape;2581;p45">
              <a:extLst>
                <a:ext uri="{FF2B5EF4-FFF2-40B4-BE49-F238E27FC236}">
                  <a16:creationId xmlns:a16="http://schemas.microsoft.com/office/drawing/2014/main" id="{63D0CE55-7572-481E-8A7C-1FD2A361347C}"/>
                </a:ext>
              </a:extLst>
            </p:cNvPr>
            <p:cNvSpPr/>
            <p:nvPr/>
          </p:nvSpPr>
          <p:spPr>
            <a:xfrm>
              <a:off x="6322477" y="2948191"/>
              <a:ext cx="27001" cy="33946"/>
            </a:xfrm>
            <a:custGeom>
              <a:avLst/>
              <a:gdLst/>
              <a:ahLst/>
              <a:cxnLst/>
              <a:rect l="l" t="t" r="r" b="b"/>
              <a:pathLst>
                <a:path w="2251" h="2830" extrusionOk="0">
                  <a:moveTo>
                    <a:pt x="1363" y="1"/>
                  </a:moveTo>
                  <a:cubicBezTo>
                    <a:pt x="1247" y="1"/>
                    <a:pt x="1122" y="32"/>
                    <a:pt x="990" y="104"/>
                  </a:cubicBezTo>
                  <a:cubicBezTo>
                    <a:pt x="810" y="202"/>
                    <a:pt x="677" y="370"/>
                    <a:pt x="622" y="569"/>
                  </a:cubicBezTo>
                  <a:cubicBezTo>
                    <a:pt x="619" y="584"/>
                    <a:pt x="614" y="599"/>
                    <a:pt x="609" y="614"/>
                  </a:cubicBezTo>
                  <a:cubicBezTo>
                    <a:pt x="610" y="608"/>
                    <a:pt x="611" y="606"/>
                    <a:pt x="610" y="606"/>
                  </a:cubicBezTo>
                  <a:lnTo>
                    <a:pt x="610" y="606"/>
                  </a:lnTo>
                  <a:cubicBezTo>
                    <a:pt x="606" y="606"/>
                    <a:pt x="536" y="817"/>
                    <a:pt x="513" y="876"/>
                  </a:cubicBezTo>
                  <a:cubicBezTo>
                    <a:pt x="513" y="877"/>
                    <a:pt x="512" y="879"/>
                    <a:pt x="512" y="880"/>
                  </a:cubicBezTo>
                  <a:cubicBezTo>
                    <a:pt x="485" y="938"/>
                    <a:pt x="454" y="993"/>
                    <a:pt x="423" y="1049"/>
                  </a:cubicBezTo>
                  <a:cubicBezTo>
                    <a:pt x="372" y="1141"/>
                    <a:pt x="309" y="1226"/>
                    <a:pt x="259" y="1320"/>
                  </a:cubicBezTo>
                  <a:cubicBezTo>
                    <a:pt x="1" y="1801"/>
                    <a:pt x="133" y="2407"/>
                    <a:pt x="619" y="2691"/>
                  </a:cubicBezTo>
                  <a:cubicBezTo>
                    <a:pt x="781" y="2786"/>
                    <a:pt x="949" y="2830"/>
                    <a:pt x="1111" y="2830"/>
                  </a:cubicBezTo>
                  <a:cubicBezTo>
                    <a:pt x="1540" y="2830"/>
                    <a:pt x="1929" y="2527"/>
                    <a:pt x="2089" y="2093"/>
                  </a:cubicBezTo>
                  <a:cubicBezTo>
                    <a:pt x="2206" y="1777"/>
                    <a:pt x="2250" y="1373"/>
                    <a:pt x="2218" y="1037"/>
                  </a:cubicBezTo>
                  <a:cubicBezTo>
                    <a:pt x="2170" y="549"/>
                    <a:pt x="1846" y="1"/>
                    <a:pt x="1363"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0" name="Google Shape;2582;p45">
              <a:extLst>
                <a:ext uri="{FF2B5EF4-FFF2-40B4-BE49-F238E27FC236}">
                  <a16:creationId xmlns:a16="http://schemas.microsoft.com/office/drawing/2014/main" id="{C2808830-535B-4B6E-89C0-D2F3753F31B8}"/>
                </a:ext>
              </a:extLst>
            </p:cNvPr>
            <p:cNvSpPr/>
            <p:nvPr/>
          </p:nvSpPr>
          <p:spPr>
            <a:xfrm>
              <a:off x="6346167" y="2962849"/>
              <a:ext cx="24830" cy="33646"/>
            </a:xfrm>
            <a:custGeom>
              <a:avLst/>
              <a:gdLst/>
              <a:ahLst/>
              <a:cxnLst/>
              <a:rect l="l" t="t" r="r" b="b"/>
              <a:pathLst>
                <a:path w="2070" h="2805" extrusionOk="0">
                  <a:moveTo>
                    <a:pt x="1123" y="1"/>
                  </a:moveTo>
                  <a:cubicBezTo>
                    <a:pt x="931" y="1"/>
                    <a:pt x="752" y="134"/>
                    <a:pt x="740" y="383"/>
                  </a:cubicBezTo>
                  <a:cubicBezTo>
                    <a:pt x="726" y="708"/>
                    <a:pt x="557" y="1141"/>
                    <a:pt x="374" y="1340"/>
                  </a:cubicBezTo>
                  <a:cubicBezTo>
                    <a:pt x="1" y="1744"/>
                    <a:pt x="56" y="2398"/>
                    <a:pt x="547" y="2685"/>
                  </a:cubicBezTo>
                  <a:cubicBezTo>
                    <a:pt x="687" y="2767"/>
                    <a:pt x="830" y="2804"/>
                    <a:pt x="969" y="2804"/>
                  </a:cubicBezTo>
                  <a:cubicBezTo>
                    <a:pt x="1336" y="2804"/>
                    <a:pt x="1667" y="2544"/>
                    <a:pt x="1806" y="2173"/>
                  </a:cubicBezTo>
                  <a:cubicBezTo>
                    <a:pt x="2070" y="1473"/>
                    <a:pt x="1914" y="768"/>
                    <a:pt x="1477" y="184"/>
                  </a:cubicBezTo>
                  <a:cubicBezTo>
                    <a:pt x="1385" y="60"/>
                    <a:pt x="1251" y="1"/>
                    <a:pt x="1123"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1" name="Google Shape;2583;p45">
              <a:extLst>
                <a:ext uri="{FF2B5EF4-FFF2-40B4-BE49-F238E27FC236}">
                  <a16:creationId xmlns:a16="http://schemas.microsoft.com/office/drawing/2014/main" id="{BB16DFFB-BEFE-4134-88F4-9398E171F13C}"/>
                </a:ext>
              </a:extLst>
            </p:cNvPr>
            <p:cNvSpPr/>
            <p:nvPr/>
          </p:nvSpPr>
          <p:spPr>
            <a:xfrm>
              <a:off x="6350510" y="2932730"/>
              <a:ext cx="18556" cy="20919"/>
            </a:xfrm>
            <a:custGeom>
              <a:avLst/>
              <a:gdLst/>
              <a:ahLst/>
              <a:cxnLst/>
              <a:rect l="l" t="t" r="r" b="b"/>
              <a:pathLst>
                <a:path w="1547" h="1744" extrusionOk="0">
                  <a:moveTo>
                    <a:pt x="774" y="0"/>
                  </a:moveTo>
                  <a:cubicBezTo>
                    <a:pt x="558" y="0"/>
                    <a:pt x="341" y="134"/>
                    <a:pt x="229" y="401"/>
                  </a:cubicBezTo>
                  <a:cubicBezTo>
                    <a:pt x="227" y="405"/>
                    <a:pt x="227" y="406"/>
                    <a:pt x="225" y="409"/>
                  </a:cubicBezTo>
                  <a:cubicBezTo>
                    <a:pt x="185" y="457"/>
                    <a:pt x="145" y="503"/>
                    <a:pt x="121" y="560"/>
                  </a:cubicBezTo>
                  <a:cubicBezTo>
                    <a:pt x="14" y="783"/>
                    <a:pt x="1" y="976"/>
                    <a:pt x="65" y="1215"/>
                  </a:cubicBezTo>
                  <a:cubicBezTo>
                    <a:pt x="158" y="1567"/>
                    <a:pt x="466" y="1743"/>
                    <a:pt x="774" y="1743"/>
                  </a:cubicBezTo>
                  <a:cubicBezTo>
                    <a:pt x="1082" y="1743"/>
                    <a:pt x="1390" y="1567"/>
                    <a:pt x="1483" y="1215"/>
                  </a:cubicBezTo>
                  <a:cubicBezTo>
                    <a:pt x="1547" y="976"/>
                    <a:pt x="1534" y="783"/>
                    <a:pt x="1426" y="560"/>
                  </a:cubicBezTo>
                  <a:cubicBezTo>
                    <a:pt x="1403" y="503"/>
                    <a:pt x="1362" y="457"/>
                    <a:pt x="1323" y="409"/>
                  </a:cubicBezTo>
                  <a:cubicBezTo>
                    <a:pt x="1322" y="406"/>
                    <a:pt x="1321" y="405"/>
                    <a:pt x="1320" y="401"/>
                  </a:cubicBezTo>
                  <a:cubicBezTo>
                    <a:pt x="1207" y="134"/>
                    <a:pt x="991" y="0"/>
                    <a:pt x="774"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2" name="Google Shape;2584;p45">
              <a:extLst>
                <a:ext uri="{FF2B5EF4-FFF2-40B4-BE49-F238E27FC236}">
                  <a16:creationId xmlns:a16="http://schemas.microsoft.com/office/drawing/2014/main" id="{1E56E572-0C3E-4260-8604-D4936A8AADDD}"/>
                </a:ext>
              </a:extLst>
            </p:cNvPr>
            <p:cNvSpPr/>
            <p:nvPr/>
          </p:nvSpPr>
          <p:spPr>
            <a:xfrm>
              <a:off x="6706053" y="3086566"/>
              <a:ext cx="28296" cy="24866"/>
            </a:xfrm>
            <a:custGeom>
              <a:avLst/>
              <a:gdLst/>
              <a:ahLst/>
              <a:cxnLst/>
              <a:rect l="l" t="t" r="r" b="b"/>
              <a:pathLst>
                <a:path w="2359" h="2073" extrusionOk="0">
                  <a:moveTo>
                    <a:pt x="1031" y="1"/>
                  </a:moveTo>
                  <a:cubicBezTo>
                    <a:pt x="880" y="1"/>
                    <a:pt x="732" y="22"/>
                    <a:pt x="598" y="64"/>
                  </a:cubicBezTo>
                  <a:cubicBezTo>
                    <a:pt x="250" y="173"/>
                    <a:pt x="0" y="477"/>
                    <a:pt x="0" y="848"/>
                  </a:cubicBezTo>
                  <a:cubicBezTo>
                    <a:pt x="0" y="1225"/>
                    <a:pt x="240" y="1480"/>
                    <a:pt x="566" y="1616"/>
                  </a:cubicBezTo>
                  <a:cubicBezTo>
                    <a:pt x="567" y="1618"/>
                    <a:pt x="568" y="1619"/>
                    <a:pt x="569" y="1620"/>
                  </a:cubicBezTo>
                  <a:cubicBezTo>
                    <a:pt x="531" y="1603"/>
                    <a:pt x="510" y="1594"/>
                    <a:pt x="508" y="1594"/>
                  </a:cubicBezTo>
                  <a:lnTo>
                    <a:pt x="508" y="1594"/>
                  </a:lnTo>
                  <a:cubicBezTo>
                    <a:pt x="505" y="1594"/>
                    <a:pt x="521" y="1603"/>
                    <a:pt x="558" y="1621"/>
                  </a:cubicBezTo>
                  <a:cubicBezTo>
                    <a:pt x="572" y="1631"/>
                    <a:pt x="586" y="1640"/>
                    <a:pt x="599" y="1649"/>
                  </a:cubicBezTo>
                  <a:cubicBezTo>
                    <a:pt x="649" y="1702"/>
                    <a:pt x="695" y="1756"/>
                    <a:pt x="748" y="1803"/>
                  </a:cubicBezTo>
                  <a:cubicBezTo>
                    <a:pt x="939" y="1974"/>
                    <a:pt x="1178" y="2073"/>
                    <a:pt x="1419" y="2073"/>
                  </a:cubicBezTo>
                  <a:cubicBezTo>
                    <a:pt x="1572" y="2073"/>
                    <a:pt x="1726" y="2034"/>
                    <a:pt x="1871" y="1949"/>
                  </a:cubicBezTo>
                  <a:cubicBezTo>
                    <a:pt x="2261" y="1719"/>
                    <a:pt x="2358" y="1321"/>
                    <a:pt x="2297" y="902"/>
                  </a:cubicBezTo>
                  <a:cubicBezTo>
                    <a:pt x="2207" y="298"/>
                    <a:pt x="1598" y="1"/>
                    <a:pt x="103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3" name="Google Shape;2585;p45">
              <a:extLst>
                <a:ext uri="{FF2B5EF4-FFF2-40B4-BE49-F238E27FC236}">
                  <a16:creationId xmlns:a16="http://schemas.microsoft.com/office/drawing/2014/main" id="{19878808-523C-404A-AC24-9D2B63360FB1}"/>
                </a:ext>
              </a:extLst>
            </p:cNvPr>
            <p:cNvSpPr/>
            <p:nvPr/>
          </p:nvSpPr>
          <p:spPr>
            <a:xfrm>
              <a:off x="6692739" y="3114658"/>
              <a:ext cx="29604" cy="25201"/>
            </a:xfrm>
            <a:custGeom>
              <a:avLst/>
              <a:gdLst/>
              <a:ahLst/>
              <a:cxnLst/>
              <a:rect l="l" t="t" r="r" b="b"/>
              <a:pathLst>
                <a:path w="2468" h="2101" extrusionOk="0">
                  <a:moveTo>
                    <a:pt x="1022" y="0"/>
                  </a:moveTo>
                  <a:cubicBezTo>
                    <a:pt x="885" y="0"/>
                    <a:pt x="746" y="18"/>
                    <a:pt x="610" y="49"/>
                  </a:cubicBezTo>
                  <a:cubicBezTo>
                    <a:pt x="253" y="132"/>
                    <a:pt x="1" y="492"/>
                    <a:pt x="1" y="849"/>
                  </a:cubicBezTo>
                  <a:cubicBezTo>
                    <a:pt x="1" y="1191"/>
                    <a:pt x="216" y="1474"/>
                    <a:pt x="519" y="1606"/>
                  </a:cubicBezTo>
                  <a:cubicBezTo>
                    <a:pt x="732" y="1886"/>
                    <a:pt x="981" y="2100"/>
                    <a:pt x="1361" y="2100"/>
                  </a:cubicBezTo>
                  <a:cubicBezTo>
                    <a:pt x="1371" y="2100"/>
                    <a:pt x="1382" y="2100"/>
                    <a:pt x="1392" y="2100"/>
                  </a:cubicBezTo>
                  <a:cubicBezTo>
                    <a:pt x="1702" y="2090"/>
                    <a:pt x="2015" y="1936"/>
                    <a:pt x="2167" y="1655"/>
                  </a:cubicBezTo>
                  <a:cubicBezTo>
                    <a:pt x="2467" y="1099"/>
                    <a:pt x="2221" y="474"/>
                    <a:pt x="1694" y="172"/>
                  </a:cubicBezTo>
                  <a:cubicBezTo>
                    <a:pt x="1482" y="51"/>
                    <a:pt x="1254" y="0"/>
                    <a:pt x="1022"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4" name="Google Shape;2586;p45">
              <a:extLst>
                <a:ext uri="{FF2B5EF4-FFF2-40B4-BE49-F238E27FC236}">
                  <a16:creationId xmlns:a16="http://schemas.microsoft.com/office/drawing/2014/main" id="{00ECD6D2-6135-406A-9D0A-9E01F1BFC29D}"/>
                </a:ext>
              </a:extLst>
            </p:cNvPr>
            <p:cNvSpPr/>
            <p:nvPr/>
          </p:nvSpPr>
          <p:spPr>
            <a:xfrm>
              <a:off x="6675850" y="3086794"/>
              <a:ext cx="25801" cy="22083"/>
            </a:xfrm>
            <a:custGeom>
              <a:avLst/>
              <a:gdLst/>
              <a:ahLst/>
              <a:cxnLst/>
              <a:rect l="l" t="t" r="r" b="b"/>
              <a:pathLst>
                <a:path w="2151" h="1841" extrusionOk="0">
                  <a:moveTo>
                    <a:pt x="651" y="1"/>
                  </a:moveTo>
                  <a:cubicBezTo>
                    <a:pt x="478" y="1"/>
                    <a:pt x="308" y="80"/>
                    <a:pt x="224" y="253"/>
                  </a:cubicBezTo>
                  <a:cubicBezTo>
                    <a:pt x="196" y="311"/>
                    <a:pt x="170" y="370"/>
                    <a:pt x="147" y="431"/>
                  </a:cubicBezTo>
                  <a:cubicBezTo>
                    <a:pt x="141" y="445"/>
                    <a:pt x="105" y="523"/>
                    <a:pt x="108" y="523"/>
                  </a:cubicBezTo>
                  <a:cubicBezTo>
                    <a:pt x="110" y="523"/>
                    <a:pt x="118" y="511"/>
                    <a:pt x="137" y="477"/>
                  </a:cubicBezTo>
                  <a:lnTo>
                    <a:pt x="137" y="477"/>
                  </a:lnTo>
                  <a:cubicBezTo>
                    <a:pt x="1" y="725"/>
                    <a:pt x="4" y="1026"/>
                    <a:pt x="147" y="1270"/>
                  </a:cubicBezTo>
                  <a:cubicBezTo>
                    <a:pt x="182" y="1329"/>
                    <a:pt x="222" y="1383"/>
                    <a:pt x="268" y="1434"/>
                  </a:cubicBezTo>
                  <a:cubicBezTo>
                    <a:pt x="290" y="1462"/>
                    <a:pt x="321" y="1503"/>
                    <a:pt x="372" y="1569"/>
                  </a:cubicBezTo>
                  <a:cubicBezTo>
                    <a:pt x="544" y="1740"/>
                    <a:pt x="787" y="1840"/>
                    <a:pt x="1030" y="1840"/>
                  </a:cubicBezTo>
                  <a:cubicBezTo>
                    <a:pt x="1124" y="1840"/>
                    <a:pt x="1218" y="1825"/>
                    <a:pt x="1307" y="1794"/>
                  </a:cubicBezTo>
                  <a:cubicBezTo>
                    <a:pt x="1992" y="1552"/>
                    <a:pt x="2150" y="661"/>
                    <a:pt x="1508" y="257"/>
                  </a:cubicBezTo>
                  <a:cubicBezTo>
                    <a:pt x="1366" y="165"/>
                    <a:pt x="1199" y="117"/>
                    <a:pt x="1030" y="117"/>
                  </a:cubicBezTo>
                  <a:cubicBezTo>
                    <a:pt x="1020" y="117"/>
                    <a:pt x="1010" y="117"/>
                    <a:pt x="1000" y="117"/>
                  </a:cubicBezTo>
                  <a:cubicBezTo>
                    <a:pt x="902" y="41"/>
                    <a:pt x="776" y="1"/>
                    <a:pt x="65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5" name="Google Shape;2587;p45">
              <a:extLst>
                <a:ext uri="{FF2B5EF4-FFF2-40B4-BE49-F238E27FC236}">
                  <a16:creationId xmlns:a16="http://schemas.microsoft.com/office/drawing/2014/main" id="{98B50B15-8C35-484E-A719-CB776B4246AB}"/>
                </a:ext>
              </a:extLst>
            </p:cNvPr>
            <p:cNvSpPr/>
            <p:nvPr/>
          </p:nvSpPr>
          <p:spPr>
            <a:xfrm>
              <a:off x="6678765" y="3103611"/>
              <a:ext cx="432" cy="564"/>
            </a:xfrm>
            <a:custGeom>
              <a:avLst/>
              <a:gdLst/>
              <a:ahLst/>
              <a:cxnLst/>
              <a:rect l="l" t="t" r="r" b="b"/>
              <a:pathLst>
                <a:path w="36" h="47" extrusionOk="0">
                  <a:moveTo>
                    <a:pt x="0" y="0"/>
                  </a:moveTo>
                  <a:lnTo>
                    <a:pt x="0" y="0"/>
                  </a:lnTo>
                  <a:cubicBezTo>
                    <a:pt x="0" y="0"/>
                    <a:pt x="12" y="16"/>
                    <a:pt x="36" y="46"/>
                  </a:cubicBezTo>
                  <a:cubicBezTo>
                    <a:pt x="32" y="42"/>
                    <a:pt x="30" y="37"/>
                    <a:pt x="25" y="32"/>
                  </a:cubicBezTo>
                  <a:cubicBezTo>
                    <a:pt x="8" y="11"/>
                    <a:pt x="0" y="0"/>
                    <a:pt x="0"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6" name="Google Shape;2588;p45">
              <a:extLst>
                <a:ext uri="{FF2B5EF4-FFF2-40B4-BE49-F238E27FC236}">
                  <a16:creationId xmlns:a16="http://schemas.microsoft.com/office/drawing/2014/main" id="{B6D80F3A-ECAF-4363-8E64-C92DEB1D542F}"/>
                </a:ext>
              </a:extLst>
            </p:cNvPr>
            <p:cNvSpPr/>
            <p:nvPr/>
          </p:nvSpPr>
          <p:spPr>
            <a:xfrm>
              <a:off x="6679185" y="3104162"/>
              <a:ext cx="480" cy="624"/>
            </a:xfrm>
            <a:custGeom>
              <a:avLst/>
              <a:gdLst/>
              <a:ahLst/>
              <a:cxnLst/>
              <a:rect l="l" t="t" r="r" b="b"/>
              <a:pathLst>
                <a:path w="40" h="52" extrusionOk="0">
                  <a:moveTo>
                    <a:pt x="1" y="0"/>
                  </a:moveTo>
                  <a:cubicBezTo>
                    <a:pt x="3" y="3"/>
                    <a:pt x="4" y="5"/>
                    <a:pt x="6" y="8"/>
                  </a:cubicBezTo>
                  <a:lnTo>
                    <a:pt x="6" y="8"/>
                  </a:lnTo>
                  <a:cubicBezTo>
                    <a:pt x="5" y="5"/>
                    <a:pt x="3" y="3"/>
                    <a:pt x="1" y="0"/>
                  </a:cubicBezTo>
                  <a:close/>
                  <a:moveTo>
                    <a:pt x="6" y="8"/>
                  </a:moveTo>
                  <a:lnTo>
                    <a:pt x="6" y="8"/>
                  </a:lnTo>
                  <a:cubicBezTo>
                    <a:pt x="8" y="10"/>
                    <a:pt x="10" y="13"/>
                    <a:pt x="12" y="16"/>
                  </a:cubicBezTo>
                  <a:cubicBezTo>
                    <a:pt x="18" y="23"/>
                    <a:pt x="23" y="30"/>
                    <a:pt x="28" y="36"/>
                  </a:cubicBezTo>
                  <a:lnTo>
                    <a:pt x="28" y="36"/>
                  </a:lnTo>
                  <a:cubicBezTo>
                    <a:pt x="20" y="25"/>
                    <a:pt x="13" y="16"/>
                    <a:pt x="6" y="8"/>
                  </a:cubicBezTo>
                  <a:close/>
                  <a:moveTo>
                    <a:pt x="28" y="36"/>
                  </a:moveTo>
                  <a:lnTo>
                    <a:pt x="28" y="36"/>
                  </a:lnTo>
                  <a:cubicBezTo>
                    <a:pt x="32" y="41"/>
                    <a:pt x="35" y="45"/>
                    <a:pt x="40" y="51"/>
                  </a:cubicBezTo>
                  <a:cubicBezTo>
                    <a:pt x="36" y="46"/>
                    <a:pt x="32" y="41"/>
                    <a:pt x="28" y="36"/>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7" name="Google Shape;2589;p45">
              <a:extLst>
                <a:ext uri="{FF2B5EF4-FFF2-40B4-BE49-F238E27FC236}">
                  <a16:creationId xmlns:a16="http://schemas.microsoft.com/office/drawing/2014/main" id="{7942C04E-C578-436B-BF22-DFFD7749EDBC}"/>
                </a:ext>
              </a:extLst>
            </p:cNvPr>
            <p:cNvSpPr/>
            <p:nvPr/>
          </p:nvSpPr>
          <p:spPr>
            <a:xfrm>
              <a:off x="6392168" y="3172594"/>
              <a:ext cx="34678" cy="44957"/>
            </a:xfrm>
            <a:custGeom>
              <a:avLst/>
              <a:gdLst/>
              <a:ahLst/>
              <a:cxnLst/>
              <a:rect l="l" t="t" r="r" b="b"/>
              <a:pathLst>
                <a:path w="2891" h="3748" extrusionOk="0">
                  <a:moveTo>
                    <a:pt x="1974" y="1"/>
                  </a:moveTo>
                  <a:cubicBezTo>
                    <a:pt x="1749" y="1"/>
                    <a:pt x="1523" y="81"/>
                    <a:pt x="1377" y="252"/>
                  </a:cubicBezTo>
                  <a:cubicBezTo>
                    <a:pt x="680" y="1073"/>
                    <a:pt x="0" y="2555"/>
                    <a:pt x="786" y="3501"/>
                  </a:cubicBezTo>
                  <a:cubicBezTo>
                    <a:pt x="930" y="3675"/>
                    <a:pt x="1144" y="3748"/>
                    <a:pt x="1361" y="3748"/>
                  </a:cubicBezTo>
                  <a:cubicBezTo>
                    <a:pt x="1525" y="3748"/>
                    <a:pt x="1690" y="3706"/>
                    <a:pt x="1828" y="3635"/>
                  </a:cubicBezTo>
                  <a:cubicBezTo>
                    <a:pt x="2666" y="3205"/>
                    <a:pt x="2667" y="1909"/>
                    <a:pt x="2819" y="1091"/>
                  </a:cubicBezTo>
                  <a:cubicBezTo>
                    <a:pt x="2890" y="707"/>
                    <a:pt x="2777" y="324"/>
                    <a:pt x="2423" y="117"/>
                  </a:cubicBezTo>
                  <a:cubicBezTo>
                    <a:pt x="2293" y="41"/>
                    <a:pt x="2134" y="1"/>
                    <a:pt x="1974"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8" name="Google Shape;2590;p45">
              <a:extLst>
                <a:ext uri="{FF2B5EF4-FFF2-40B4-BE49-F238E27FC236}">
                  <a16:creationId xmlns:a16="http://schemas.microsoft.com/office/drawing/2014/main" id="{DAB9ECD5-093D-4635-81B8-F0C79D2E172E}"/>
                </a:ext>
              </a:extLst>
            </p:cNvPr>
            <p:cNvSpPr/>
            <p:nvPr/>
          </p:nvSpPr>
          <p:spPr>
            <a:xfrm>
              <a:off x="6425526" y="3205388"/>
              <a:ext cx="27037" cy="29304"/>
            </a:xfrm>
            <a:custGeom>
              <a:avLst/>
              <a:gdLst/>
              <a:ahLst/>
              <a:cxnLst/>
              <a:rect l="l" t="t" r="r" b="b"/>
              <a:pathLst>
                <a:path w="2254" h="2443" extrusionOk="0">
                  <a:moveTo>
                    <a:pt x="1081" y="1"/>
                  </a:moveTo>
                  <a:cubicBezTo>
                    <a:pt x="882" y="1"/>
                    <a:pt x="682" y="103"/>
                    <a:pt x="531" y="306"/>
                  </a:cubicBezTo>
                  <a:cubicBezTo>
                    <a:pt x="473" y="380"/>
                    <a:pt x="421" y="458"/>
                    <a:pt x="374" y="541"/>
                  </a:cubicBezTo>
                  <a:cubicBezTo>
                    <a:pt x="351" y="580"/>
                    <a:pt x="341" y="599"/>
                    <a:pt x="344" y="599"/>
                  </a:cubicBezTo>
                  <a:cubicBezTo>
                    <a:pt x="345" y="599"/>
                    <a:pt x="346" y="598"/>
                    <a:pt x="348" y="597"/>
                  </a:cubicBezTo>
                  <a:lnTo>
                    <a:pt x="348" y="597"/>
                  </a:lnTo>
                  <a:cubicBezTo>
                    <a:pt x="309" y="646"/>
                    <a:pt x="273" y="698"/>
                    <a:pt x="241" y="753"/>
                  </a:cubicBezTo>
                  <a:cubicBezTo>
                    <a:pt x="6" y="1129"/>
                    <a:pt x="1" y="1619"/>
                    <a:pt x="214" y="2002"/>
                  </a:cubicBezTo>
                  <a:cubicBezTo>
                    <a:pt x="378" y="2297"/>
                    <a:pt x="679" y="2442"/>
                    <a:pt x="989" y="2442"/>
                  </a:cubicBezTo>
                  <a:cubicBezTo>
                    <a:pt x="1148" y="2442"/>
                    <a:pt x="1309" y="2404"/>
                    <a:pt x="1455" y="2328"/>
                  </a:cubicBezTo>
                  <a:cubicBezTo>
                    <a:pt x="2253" y="1908"/>
                    <a:pt x="2079" y="907"/>
                    <a:pt x="1631" y="306"/>
                  </a:cubicBezTo>
                  <a:cubicBezTo>
                    <a:pt x="1480" y="102"/>
                    <a:pt x="1280" y="1"/>
                    <a:pt x="108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9" name="Google Shape;2591;p45">
              <a:extLst>
                <a:ext uri="{FF2B5EF4-FFF2-40B4-BE49-F238E27FC236}">
                  <a16:creationId xmlns:a16="http://schemas.microsoft.com/office/drawing/2014/main" id="{256759B1-C544-4AF8-B883-8903DF2EFCEB}"/>
                </a:ext>
              </a:extLst>
            </p:cNvPr>
            <p:cNvSpPr/>
            <p:nvPr/>
          </p:nvSpPr>
          <p:spPr>
            <a:xfrm>
              <a:off x="6398993" y="3234176"/>
              <a:ext cx="22790" cy="22814"/>
            </a:xfrm>
            <a:custGeom>
              <a:avLst/>
              <a:gdLst/>
              <a:ahLst/>
              <a:cxnLst/>
              <a:rect l="l" t="t" r="r" b="b"/>
              <a:pathLst>
                <a:path w="1900" h="1902" extrusionOk="0">
                  <a:moveTo>
                    <a:pt x="950" y="0"/>
                  </a:moveTo>
                  <a:cubicBezTo>
                    <a:pt x="633" y="0"/>
                    <a:pt x="317" y="145"/>
                    <a:pt x="185" y="435"/>
                  </a:cubicBezTo>
                  <a:cubicBezTo>
                    <a:pt x="13" y="813"/>
                    <a:pt x="0" y="1092"/>
                    <a:pt x="186" y="1468"/>
                  </a:cubicBezTo>
                  <a:cubicBezTo>
                    <a:pt x="328" y="1757"/>
                    <a:pt x="639" y="1901"/>
                    <a:pt x="950" y="1901"/>
                  </a:cubicBezTo>
                  <a:cubicBezTo>
                    <a:pt x="1260" y="1901"/>
                    <a:pt x="1571" y="1757"/>
                    <a:pt x="1713" y="1468"/>
                  </a:cubicBezTo>
                  <a:cubicBezTo>
                    <a:pt x="1899" y="1092"/>
                    <a:pt x="1886" y="813"/>
                    <a:pt x="1714" y="435"/>
                  </a:cubicBezTo>
                  <a:cubicBezTo>
                    <a:pt x="1583" y="145"/>
                    <a:pt x="1266" y="0"/>
                    <a:pt x="950"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0" name="Google Shape;2592;p45">
              <a:extLst>
                <a:ext uri="{FF2B5EF4-FFF2-40B4-BE49-F238E27FC236}">
                  <a16:creationId xmlns:a16="http://schemas.microsoft.com/office/drawing/2014/main" id="{2E3BE9EC-B6C5-44C1-BED1-9F45D6D23C9E}"/>
                </a:ext>
              </a:extLst>
            </p:cNvPr>
            <p:cNvSpPr/>
            <p:nvPr/>
          </p:nvSpPr>
          <p:spPr>
            <a:xfrm>
              <a:off x="6708308" y="3296934"/>
              <a:ext cx="33130" cy="40699"/>
            </a:xfrm>
            <a:custGeom>
              <a:avLst/>
              <a:gdLst/>
              <a:ahLst/>
              <a:cxnLst/>
              <a:rect l="l" t="t" r="r" b="b"/>
              <a:pathLst>
                <a:path w="2762" h="3393" extrusionOk="0">
                  <a:moveTo>
                    <a:pt x="1247" y="0"/>
                  </a:moveTo>
                  <a:cubicBezTo>
                    <a:pt x="1164" y="0"/>
                    <a:pt x="1079" y="12"/>
                    <a:pt x="994" y="35"/>
                  </a:cubicBezTo>
                  <a:cubicBezTo>
                    <a:pt x="590" y="146"/>
                    <a:pt x="280" y="536"/>
                    <a:pt x="289" y="962"/>
                  </a:cubicBezTo>
                  <a:cubicBezTo>
                    <a:pt x="290" y="1056"/>
                    <a:pt x="289" y="1148"/>
                    <a:pt x="284" y="1242"/>
                  </a:cubicBezTo>
                  <a:cubicBezTo>
                    <a:pt x="295" y="1170"/>
                    <a:pt x="301" y="1134"/>
                    <a:pt x="301" y="1134"/>
                  </a:cubicBezTo>
                  <a:lnTo>
                    <a:pt x="301" y="1134"/>
                  </a:lnTo>
                  <a:cubicBezTo>
                    <a:pt x="301" y="1134"/>
                    <a:pt x="297" y="1162"/>
                    <a:pt x="289" y="1218"/>
                  </a:cubicBezTo>
                  <a:cubicBezTo>
                    <a:pt x="277" y="1302"/>
                    <a:pt x="268" y="1368"/>
                    <a:pt x="261" y="1417"/>
                  </a:cubicBezTo>
                  <a:cubicBezTo>
                    <a:pt x="249" y="1483"/>
                    <a:pt x="232" y="1550"/>
                    <a:pt x="212" y="1613"/>
                  </a:cubicBezTo>
                  <a:cubicBezTo>
                    <a:pt x="164" y="1702"/>
                    <a:pt x="131" y="1799"/>
                    <a:pt x="112" y="1897"/>
                  </a:cubicBezTo>
                  <a:cubicBezTo>
                    <a:pt x="0" y="2420"/>
                    <a:pt x="177" y="2952"/>
                    <a:pt x="653" y="3231"/>
                  </a:cubicBezTo>
                  <a:cubicBezTo>
                    <a:pt x="844" y="3342"/>
                    <a:pt x="1038" y="3393"/>
                    <a:pt x="1226" y="3393"/>
                  </a:cubicBezTo>
                  <a:cubicBezTo>
                    <a:pt x="1631" y="3393"/>
                    <a:pt x="2008" y="3160"/>
                    <a:pt x="2270" y="2807"/>
                  </a:cubicBezTo>
                  <a:cubicBezTo>
                    <a:pt x="2762" y="2146"/>
                    <a:pt x="2488" y="1100"/>
                    <a:pt x="2080" y="476"/>
                  </a:cubicBezTo>
                  <a:cubicBezTo>
                    <a:pt x="1888" y="186"/>
                    <a:pt x="1583" y="0"/>
                    <a:pt x="1247"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1" name="Google Shape;2593;p45">
              <a:extLst>
                <a:ext uri="{FF2B5EF4-FFF2-40B4-BE49-F238E27FC236}">
                  <a16:creationId xmlns:a16="http://schemas.microsoft.com/office/drawing/2014/main" id="{E4749F75-C12A-446C-B880-A94526206D6E}"/>
                </a:ext>
              </a:extLst>
            </p:cNvPr>
            <p:cNvSpPr/>
            <p:nvPr/>
          </p:nvSpPr>
          <p:spPr>
            <a:xfrm>
              <a:off x="6684163" y="3345454"/>
              <a:ext cx="28200" cy="33262"/>
            </a:xfrm>
            <a:custGeom>
              <a:avLst/>
              <a:gdLst/>
              <a:ahLst/>
              <a:cxnLst/>
              <a:rect l="l" t="t" r="r" b="b"/>
              <a:pathLst>
                <a:path w="2351" h="2773" extrusionOk="0">
                  <a:moveTo>
                    <a:pt x="1246" y="1"/>
                  </a:moveTo>
                  <a:cubicBezTo>
                    <a:pt x="1185" y="1"/>
                    <a:pt x="1122" y="10"/>
                    <a:pt x="1057" y="30"/>
                  </a:cubicBezTo>
                  <a:cubicBezTo>
                    <a:pt x="797" y="113"/>
                    <a:pt x="449" y="366"/>
                    <a:pt x="326" y="636"/>
                  </a:cubicBezTo>
                  <a:cubicBezTo>
                    <a:pt x="299" y="696"/>
                    <a:pt x="273" y="755"/>
                    <a:pt x="248" y="814"/>
                  </a:cubicBezTo>
                  <a:lnTo>
                    <a:pt x="248" y="814"/>
                  </a:lnTo>
                  <a:cubicBezTo>
                    <a:pt x="245" y="819"/>
                    <a:pt x="234" y="841"/>
                    <a:pt x="216" y="879"/>
                  </a:cubicBezTo>
                  <a:cubicBezTo>
                    <a:pt x="88" y="1144"/>
                    <a:pt x="1" y="1376"/>
                    <a:pt x="4" y="1674"/>
                  </a:cubicBezTo>
                  <a:cubicBezTo>
                    <a:pt x="12" y="2162"/>
                    <a:pt x="336" y="2601"/>
                    <a:pt x="811" y="2733"/>
                  </a:cubicBezTo>
                  <a:cubicBezTo>
                    <a:pt x="909" y="2760"/>
                    <a:pt x="1005" y="2772"/>
                    <a:pt x="1100" y="2772"/>
                  </a:cubicBezTo>
                  <a:cubicBezTo>
                    <a:pt x="1484" y="2772"/>
                    <a:pt x="1834" y="2561"/>
                    <a:pt x="2052" y="2228"/>
                  </a:cubicBezTo>
                  <a:cubicBezTo>
                    <a:pt x="2327" y="1809"/>
                    <a:pt x="2351" y="1080"/>
                    <a:pt x="2099" y="636"/>
                  </a:cubicBezTo>
                  <a:cubicBezTo>
                    <a:pt x="1928" y="336"/>
                    <a:pt x="1615" y="1"/>
                    <a:pt x="1246"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2" name="Google Shape;2594;p45">
              <a:extLst>
                <a:ext uri="{FF2B5EF4-FFF2-40B4-BE49-F238E27FC236}">
                  <a16:creationId xmlns:a16="http://schemas.microsoft.com/office/drawing/2014/main" id="{A42D495E-2C44-4E29-9736-0E5C5B0D2DD4}"/>
                </a:ext>
              </a:extLst>
            </p:cNvPr>
            <p:cNvSpPr/>
            <p:nvPr/>
          </p:nvSpPr>
          <p:spPr>
            <a:xfrm>
              <a:off x="6672503" y="3298901"/>
              <a:ext cx="29004" cy="38732"/>
            </a:xfrm>
            <a:custGeom>
              <a:avLst/>
              <a:gdLst/>
              <a:ahLst/>
              <a:cxnLst/>
              <a:rect l="l" t="t" r="r" b="b"/>
              <a:pathLst>
                <a:path w="2418" h="3229" extrusionOk="0">
                  <a:moveTo>
                    <a:pt x="1416" y="1"/>
                  </a:moveTo>
                  <a:cubicBezTo>
                    <a:pt x="1166" y="1"/>
                    <a:pt x="916" y="92"/>
                    <a:pt x="747" y="279"/>
                  </a:cubicBezTo>
                  <a:cubicBezTo>
                    <a:pt x="321" y="751"/>
                    <a:pt x="57" y="1466"/>
                    <a:pt x="25" y="2101"/>
                  </a:cubicBezTo>
                  <a:cubicBezTo>
                    <a:pt x="0" y="2599"/>
                    <a:pt x="388" y="3061"/>
                    <a:pt x="853" y="3189"/>
                  </a:cubicBezTo>
                  <a:cubicBezTo>
                    <a:pt x="953" y="3216"/>
                    <a:pt x="1052" y="3229"/>
                    <a:pt x="1149" y="3229"/>
                  </a:cubicBezTo>
                  <a:cubicBezTo>
                    <a:pt x="1544" y="3229"/>
                    <a:pt x="1907" y="3014"/>
                    <a:pt x="2128" y="2672"/>
                  </a:cubicBezTo>
                  <a:cubicBezTo>
                    <a:pt x="2339" y="2340"/>
                    <a:pt x="2356" y="1958"/>
                    <a:pt x="2370" y="1580"/>
                  </a:cubicBezTo>
                  <a:cubicBezTo>
                    <a:pt x="2377" y="1372"/>
                    <a:pt x="2354" y="1160"/>
                    <a:pt x="2378" y="955"/>
                  </a:cubicBezTo>
                  <a:cubicBezTo>
                    <a:pt x="2417" y="632"/>
                    <a:pt x="2169" y="284"/>
                    <a:pt x="1905" y="129"/>
                  </a:cubicBezTo>
                  <a:cubicBezTo>
                    <a:pt x="1760" y="44"/>
                    <a:pt x="1588" y="1"/>
                    <a:pt x="1416"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3" name="Google Shape;2595;p45">
              <a:extLst>
                <a:ext uri="{FF2B5EF4-FFF2-40B4-BE49-F238E27FC236}">
                  <a16:creationId xmlns:a16="http://schemas.microsoft.com/office/drawing/2014/main" id="{E6BE7F50-2E25-4B9E-B2F7-CB3A2ECF43E7}"/>
                </a:ext>
              </a:extLst>
            </p:cNvPr>
            <p:cNvSpPr/>
            <p:nvPr/>
          </p:nvSpPr>
          <p:spPr>
            <a:xfrm>
              <a:off x="6308863" y="3071476"/>
              <a:ext cx="27253" cy="35181"/>
            </a:xfrm>
            <a:custGeom>
              <a:avLst/>
              <a:gdLst/>
              <a:ahLst/>
              <a:cxnLst/>
              <a:rect l="l" t="t" r="r" b="b"/>
              <a:pathLst>
                <a:path w="2272" h="2933" extrusionOk="0">
                  <a:moveTo>
                    <a:pt x="1122" y="0"/>
                  </a:moveTo>
                  <a:cubicBezTo>
                    <a:pt x="846" y="0"/>
                    <a:pt x="570" y="170"/>
                    <a:pt x="428" y="510"/>
                  </a:cubicBezTo>
                  <a:cubicBezTo>
                    <a:pt x="304" y="807"/>
                    <a:pt x="234" y="1109"/>
                    <a:pt x="160" y="1421"/>
                  </a:cubicBezTo>
                  <a:cubicBezTo>
                    <a:pt x="0" y="2085"/>
                    <a:pt x="328" y="2932"/>
                    <a:pt x="1122" y="2932"/>
                  </a:cubicBezTo>
                  <a:cubicBezTo>
                    <a:pt x="1828" y="2931"/>
                    <a:pt x="2272" y="2155"/>
                    <a:pt x="2108" y="1516"/>
                  </a:cubicBezTo>
                  <a:cubicBezTo>
                    <a:pt x="2021" y="1173"/>
                    <a:pt x="1951" y="837"/>
                    <a:pt x="1816" y="510"/>
                  </a:cubicBezTo>
                  <a:cubicBezTo>
                    <a:pt x="1674" y="170"/>
                    <a:pt x="1398" y="0"/>
                    <a:pt x="1122"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4" name="Google Shape;2596;p45">
              <a:extLst>
                <a:ext uri="{FF2B5EF4-FFF2-40B4-BE49-F238E27FC236}">
                  <a16:creationId xmlns:a16="http://schemas.microsoft.com/office/drawing/2014/main" id="{51176926-08DB-4AF3-9F81-6D8B2D24209F}"/>
                </a:ext>
              </a:extLst>
            </p:cNvPr>
            <p:cNvSpPr/>
            <p:nvPr/>
          </p:nvSpPr>
          <p:spPr>
            <a:xfrm>
              <a:off x="6294865" y="3121555"/>
              <a:ext cx="27972" cy="37244"/>
            </a:xfrm>
            <a:custGeom>
              <a:avLst/>
              <a:gdLst/>
              <a:ahLst/>
              <a:cxnLst/>
              <a:rect l="l" t="t" r="r" b="b"/>
              <a:pathLst>
                <a:path w="2332" h="3105" extrusionOk="0">
                  <a:moveTo>
                    <a:pt x="1195" y="1"/>
                  </a:moveTo>
                  <a:cubicBezTo>
                    <a:pt x="938" y="1"/>
                    <a:pt x="681" y="122"/>
                    <a:pt x="551" y="365"/>
                  </a:cubicBezTo>
                  <a:cubicBezTo>
                    <a:pt x="82" y="1239"/>
                    <a:pt x="1" y="2652"/>
                    <a:pt x="1089" y="3066"/>
                  </a:cubicBezTo>
                  <a:cubicBezTo>
                    <a:pt x="1158" y="3093"/>
                    <a:pt x="1236" y="3105"/>
                    <a:pt x="1317" y="3105"/>
                  </a:cubicBezTo>
                  <a:cubicBezTo>
                    <a:pt x="1552" y="3105"/>
                    <a:pt x="1812" y="3002"/>
                    <a:pt x="1948" y="2839"/>
                  </a:cubicBezTo>
                  <a:cubicBezTo>
                    <a:pt x="2331" y="2385"/>
                    <a:pt x="2329" y="1912"/>
                    <a:pt x="2174" y="1364"/>
                  </a:cubicBezTo>
                  <a:cubicBezTo>
                    <a:pt x="2075" y="1015"/>
                    <a:pt x="2015" y="692"/>
                    <a:pt x="1840" y="365"/>
                  </a:cubicBezTo>
                  <a:cubicBezTo>
                    <a:pt x="1710" y="122"/>
                    <a:pt x="1452" y="1"/>
                    <a:pt x="1195"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45" name="Google Shape;2597;p45">
            <a:extLst>
              <a:ext uri="{FF2B5EF4-FFF2-40B4-BE49-F238E27FC236}">
                <a16:creationId xmlns:a16="http://schemas.microsoft.com/office/drawing/2014/main" id="{3E8BC170-2DAC-4BD4-8C9B-EBDDDD4748CC}"/>
              </a:ext>
            </a:extLst>
          </p:cNvPr>
          <p:cNvGrpSpPr/>
          <p:nvPr/>
        </p:nvGrpSpPr>
        <p:grpSpPr>
          <a:xfrm>
            <a:off x="8504150" y="6174945"/>
            <a:ext cx="577317" cy="755973"/>
            <a:chOff x="6866654" y="2681830"/>
            <a:chExt cx="567891" cy="743630"/>
          </a:xfrm>
        </p:grpSpPr>
        <p:sp>
          <p:nvSpPr>
            <p:cNvPr id="146" name="Google Shape;2598;p45">
              <a:extLst>
                <a:ext uri="{FF2B5EF4-FFF2-40B4-BE49-F238E27FC236}">
                  <a16:creationId xmlns:a16="http://schemas.microsoft.com/office/drawing/2014/main" id="{BDC8A8BC-F1AD-474B-9955-D14EE8DEA61A}"/>
                </a:ext>
              </a:extLst>
            </p:cNvPr>
            <p:cNvSpPr/>
            <p:nvPr/>
          </p:nvSpPr>
          <p:spPr>
            <a:xfrm>
              <a:off x="6866654" y="2681830"/>
              <a:ext cx="567891" cy="743630"/>
            </a:xfrm>
            <a:custGeom>
              <a:avLst/>
              <a:gdLst/>
              <a:ahLst/>
              <a:cxnLst/>
              <a:rect l="l" t="t" r="r" b="b"/>
              <a:pathLst>
                <a:path w="47344" h="61995" extrusionOk="0">
                  <a:moveTo>
                    <a:pt x="14804" y="1"/>
                  </a:moveTo>
                  <a:cubicBezTo>
                    <a:pt x="11064" y="1"/>
                    <a:pt x="8191" y="329"/>
                    <a:pt x="7280" y="1067"/>
                  </a:cubicBezTo>
                  <a:cubicBezTo>
                    <a:pt x="4095" y="3645"/>
                    <a:pt x="1" y="16230"/>
                    <a:pt x="6218" y="19111"/>
                  </a:cubicBezTo>
                  <a:cubicBezTo>
                    <a:pt x="12435" y="21993"/>
                    <a:pt x="22746" y="20323"/>
                    <a:pt x="23504" y="22295"/>
                  </a:cubicBezTo>
                  <a:cubicBezTo>
                    <a:pt x="24263" y="24268"/>
                    <a:pt x="15923" y="55351"/>
                    <a:pt x="18046" y="58839"/>
                  </a:cubicBezTo>
                  <a:cubicBezTo>
                    <a:pt x="19255" y="60825"/>
                    <a:pt x="23307" y="61995"/>
                    <a:pt x="27214" y="61995"/>
                  </a:cubicBezTo>
                  <a:cubicBezTo>
                    <a:pt x="30843" y="61995"/>
                    <a:pt x="34346" y="60986"/>
                    <a:pt x="35332" y="58686"/>
                  </a:cubicBezTo>
                  <a:cubicBezTo>
                    <a:pt x="37379" y="53910"/>
                    <a:pt x="47343" y="9644"/>
                    <a:pt x="42005" y="4857"/>
                  </a:cubicBezTo>
                  <a:cubicBezTo>
                    <a:pt x="38866" y="2042"/>
                    <a:pt x="24135" y="1"/>
                    <a:pt x="14804" y="1"/>
                  </a:cubicBezTo>
                  <a:close/>
                </a:path>
              </a:pathLst>
            </a:custGeom>
            <a:solidFill>
              <a:srgbClr val="F198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7" name="Google Shape;2599;p45">
              <a:extLst>
                <a:ext uri="{FF2B5EF4-FFF2-40B4-BE49-F238E27FC236}">
                  <a16:creationId xmlns:a16="http://schemas.microsoft.com/office/drawing/2014/main" id="{D92014EE-A66D-4390-838C-129394732EAC}"/>
                </a:ext>
              </a:extLst>
            </p:cNvPr>
            <p:cNvSpPr/>
            <p:nvPr/>
          </p:nvSpPr>
          <p:spPr>
            <a:xfrm>
              <a:off x="6952695" y="2709815"/>
              <a:ext cx="108891" cy="106935"/>
            </a:xfrm>
            <a:custGeom>
              <a:avLst/>
              <a:gdLst/>
              <a:ahLst/>
              <a:cxnLst/>
              <a:rect l="l" t="t" r="r" b="b"/>
              <a:pathLst>
                <a:path w="9078" h="8915" extrusionOk="0">
                  <a:moveTo>
                    <a:pt x="4538" y="1"/>
                  </a:moveTo>
                  <a:cubicBezTo>
                    <a:pt x="2146" y="1"/>
                    <a:pt x="168" y="1896"/>
                    <a:pt x="85" y="4305"/>
                  </a:cubicBezTo>
                  <a:cubicBezTo>
                    <a:pt x="1" y="6765"/>
                    <a:pt x="1926" y="8827"/>
                    <a:pt x="4384" y="8912"/>
                  </a:cubicBezTo>
                  <a:cubicBezTo>
                    <a:pt x="4436" y="8914"/>
                    <a:pt x="4488" y="8915"/>
                    <a:pt x="4539" y="8915"/>
                  </a:cubicBezTo>
                  <a:cubicBezTo>
                    <a:pt x="6931" y="8915"/>
                    <a:pt x="8909" y="7019"/>
                    <a:pt x="8993" y="4611"/>
                  </a:cubicBezTo>
                  <a:cubicBezTo>
                    <a:pt x="9078" y="2152"/>
                    <a:pt x="7152" y="88"/>
                    <a:pt x="4693" y="3"/>
                  </a:cubicBezTo>
                  <a:cubicBezTo>
                    <a:pt x="4641" y="1"/>
                    <a:pt x="4590" y="1"/>
                    <a:pt x="45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8" name="Google Shape;2600;p45">
              <a:extLst>
                <a:ext uri="{FF2B5EF4-FFF2-40B4-BE49-F238E27FC236}">
                  <a16:creationId xmlns:a16="http://schemas.microsoft.com/office/drawing/2014/main" id="{8ADBEA50-F47C-46E7-90C3-DB0DFCFB4637}"/>
                </a:ext>
              </a:extLst>
            </p:cNvPr>
            <p:cNvSpPr/>
            <p:nvPr/>
          </p:nvSpPr>
          <p:spPr>
            <a:xfrm>
              <a:off x="6987552" y="2739107"/>
              <a:ext cx="36969" cy="47512"/>
            </a:xfrm>
            <a:custGeom>
              <a:avLst/>
              <a:gdLst/>
              <a:ahLst/>
              <a:cxnLst/>
              <a:rect l="l" t="t" r="r" b="b"/>
              <a:pathLst>
                <a:path w="3082" h="3961" extrusionOk="0">
                  <a:moveTo>
                    <a:pt x="1570" y="0"/>
                  </a:moveTo>
                  <a:cubicBezTo>
                    <a:pt x="756" y="0"/>
                    <a:pt x="77" y="852"/>
                    <a:pt x="38" y="1928"/>
                  </a:cubicBezTo>
                  <a:cubicBezTo>
                    <a:pt x="1" y="3021"/>
                    <a:pt x="642" y="3931"/>
                    <a:pt x="1472" y="3960"/>
                  </a:cubicBezTo>
                  <a:cubicBezTo>
                    <a:pt x="1486" y="3960"/>
                    <a:pt x="1499" y="3960"/>
                    <a:pt x="1512" y="3960"/>
                  </a:cubicBezTo>
                  <a:cubicBezTo>
                    <a:pt x="2326" y="3960"/>
                    <a:pt x="3006" y="3108"/>
                    <a:pt x="3044" y="2032"/>
                  </a:cubicBezTo>
                  <a:cubicBezTo>
                    <a:pt x="3081" y="939"/>
                    <a:pt x="2439" y="32"/>
                    <a:pt x="1610" y="1"/>
                  </a:cubicBezTo>
                  <a:cubicBezTo>
                    <a:pt x="1596" y="0"/>
                    <a:pt x="1583" y="0"/>
                    <a:pt x="157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9" name="Google Shape;2601;p45">
              <a:extLst>
                <a:ext uri="{FF2B5EF4-FFF2-40B4-BE49-F238E27FC236}">
                  <a16:creationId xmlns:a16="http://schemas.microsoft.com/office/drawing/2014/main" id="{26B000A4-CFD5-45CF-9300-51DBEF7F6CAA}"/>
                </a:ext>
              </a:extLst>
            </p:cNvPr>
            <p:cNvSpPr/>
            <p:nvPr/>
          </p:nvSpPr>
          <p:spPr>
            <a:xfrm>
              <a:off x="7096275" y="2718919"/>
              <a:ext cx="110930" cy="106923"/>
            </a:xfrm>
            <a:custGeom>
              <a:avLst/>
              <a:gdLst/>
              <a:ahLst/>
              <a:cxnLst/>
              <a:rect l="l" t="t" r="r" b="b"/>
              <a:pathLst>
                <a:path w="9248" h="8914" extrusionOk="0">
                  <a:moveTo>
                    <a:pt x="4621" y="0"/>
                  </a:moveTo>
                  <a:cubicBezTo>
                    <a:pt x="2307" y="0"/>
                    <a:pt x="351" y="1788"/>
                    <a:pt x="179" y="4133"/>
                  </a:cubicBezTo>
                  <a:cubicBezTo>
                    <a:pt x="0" y="6588"/>
                    <a:pt x="1844" y="8722"/>
                    <a:pt x="4299" y="8902"/>
                  </a:cubicBezTo>
                  <a:cubicBezTo>
                    <a:pt x="4409" y="8910"/>
                    <a:pt x="4518" y="8914"/>
                    <a:pt x="4627" y="8914"/>
                  </a:cubicBezTo>
                  <a:cubicBezTo>
                    <a:pt x="6941" y="8914"/>
                    <a:pt x="8897" y="7126"/>
                    <a:pt x="9068" y="4781"/>
                  </a:cubicBezTo>
                  <a:cubicBezTo>
                    <a:pt x="9248" y="2327"/>
                    <a:pt x="7404" y="191"/>
                    <a:pt x="4949" y="12"/>
                  </a:cubicBezTo>
                  <a:cubicBezTo>
                    <a:pt x="4839" y="4"/>
                    <a:pt x="4730" y="0"/>
                    <a:pt x="46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0" name="Google Shape;2602;p45">
              <a:extLst>
                <a:ext uri="{FF2B5EF4-FFF2-40B4-BE49-F238E27FC236}">
                  <a16:creationId xmlns:a16="http://schemas.microsoft.com/office/drawing/2014/main" id="{883D41BC-82D1-4C7E-B037-207437DD2555}"/>
                </a:ext>
              </a:extLst>
            </p:cNvPr>
            <p:cNvSpPr/>
            <p:nvPr/>
          </p:nvSpPr>
          <p:spPr>
            <a:xfrm>
              <a:off x="7131708" y="2748187"/>
              <a:ext cx="37904" cy="47452"/>
            </a:xfrm>
            <a:custGeom>
              <a:avLst/>
              <a:gdLst/>
              <a:ahLst/>
              <a:cxnLst/>
              <a:rect l="l" t="t" r="r" b="b"/>
              <a:pathLst>
                <a:path w="3160" h="3956" extrusionOk="0">
                  <a:moveTo>
                    <a:pt x="1640" y="0"/>
                  </a:moveTo>
                  <a:cubicBezTo>
                    <a:pt x="846" y="0"/>
                    <a:pt x="159" y="814"/>
                    <a:pt x="81" y="1868"/>
                  </a:cubicBezTo>
                  <a:cubicBezTo>
                    <a:pt x="1" y="2959"/>
                    <a:pt x="608" y="3892"/>
                    <a:pt x="1436" y="3953"/>
                  </a:cubicBezTo>
                  <a:cubicBezTo>
                    <a:pt x="1464" y="3955"/>
                    <a:pt x="1492" y="3956"/>
                    <a:pt x="1520" y="3956"/>
                  </a:cubicBezTo>
                  <a:cubicBezTo>
                    <a:pt x="2313" y="3956"/>
                    <a:pt x="3001" y="3140"/>
                    <a:pt x="3078" y="2087"/>
                  </a:cubicBezTo>
                  <a:cubicBezTo>
                    <a:pt x="3160" y="997"/>
                    <a:pt x="2554" y="63"/>
                    <a:pt x="1725" y="3"/>
                  </a:cubicBezTo>
                  <a:cubicBezTo>
                    <a:pt x="1696" y="1"/>
                    <a:pt x="1668" y="0"/>
                    <a:pt x="164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1" name="Google Shape;2603;p45">
              <a:extLst>
                <a:ext uri="{FF2B5EF4-FFF2-40B4-BE49-F238E27FC236}">
                  <a16:creationId xmlns:a16="http://schemas.microsoft.com/office/drawing/2014/main" id="{BD2A6482-CD64-42A6-B399-065606541038}"/>
                </a:ext>
              </a:extLst>
            </p:cNvPr>
            <p:cNvSpPr/>
            <p:nvPr/>
          </p:nvSpPr>
          <p:spPr>
            <a:xfrm>
              <a:off x="7247028" y="2740738"/>
              <a:ext cx="113173" cy="106935"/>
            </a:xfrm>
            <a:custGeom>
              <a:avLst/>
              <a:gdLst/>
              <a:ahLst/>
              <a:cxnLst/>
              <a:rect l="l" t="t" r="r" b="b"/>
              <a:pathLst>
                <a:path w="9435" h="8915" extrusionOk="0">
                  <a:moveTo>
                    <a:pt x="4713" y="1"/>
                  </a:moveTo>
                  <a:cubicBezTo>
                    <a:pt x="2488" y="1"/>
                    <a:pt x="565" y="1663"/>
                    <a:pt x="293" y="3926"/>
                  </a:cubicBezTo>
                  <a:cubicBezTo>
                    <a:pt x="1" y="6371"/>
                    <a:pt x="1743" y="8589"/>
                    <a:pt x="4185" y="8883"/>
                  </a:cubicBezTo>
                  <a:cubicBezTo>
                    <a:pt x="4366" y="8904"/>
                    <a:pt x="4545" y="8915"/>
                    <a:pt x="4723" y="8915"/>
                  </a:cubicBezTo>
                  <a:cubicBezTo>
                    <a:pt x="6948" y="8915"/>
                    <a:pt x="8871" y="7253"/>
                    <a:pt x="9143" y="4989"/>
                  </a:cubicBezTo>
                  <a:cubicBezTo>
                    <a:pt x="9435" y="2545"/>
                    <a:pt x="7695" y="326"/>
                    <a:pt x="5250" y="33"/>
                  </a:cubicBezTo>
                  <a:cubicBezTo>
                    <a:pt x="5070" y="11"/>
                    <a:pt x="4890" y="1"/>
                    <a:pt x="47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2" name="Google Shape;2604;p45">
              <a:extLst>
                <a:ext uri="{FF2B5EF4-FFF2-40B4-BE49-F238E27FC236}">
                  <a16:creationId xmlns:a16="http://schemas.microsoft.com/office/drawing/2014/main" id="{1B40D0EF-8702-4945-BA14-F9BEA9D00001}"/>
                </a:ext>
              </a:extLst>
            </p:cNvPr>
            <p:cNvSpPr/>
            <p:nvPr/>
          </p:nvSpPr>
          <p:spPr>
            <a:xfrm>
              <a:off x="7283073" y="2769994"/>
              <a:ext cx="38960" cy="47380"/>
            </a:xfrm>
            <a:custGeom>
              <a:avLst/>
              <a:gdLst/>
              <a:ahLst/>
              <a:cxnLst/>
              <a:rect l="l" t="t" r="r" b="b"/>
              <a:pathLst>
                <a:path w="3248" h="3950" extrusionOk="0">
                  <a:moveTo>
                    <a:pt x="1723" y="0"/>
                  </a:moveTo>
                  <a:cubicBezTo>
                    <a:pt x="950" y="0"/>
                    <a:pt x="255" y="771"/>
                    <a:pt x="131" y="1796"/>
                  </a:cubicBezTo>
                  <a:cubicBezTo>
                    <a:pt x="1" y="2882"/>
                    <a:pt x="563" y="3843"/>
                    <a:pt x="1389" y="3941"/>
                  </a:cubicBezTo>
                  <a:cubicBezTo>
                    <a:pt x="1435" y="3947"/>
                    <a:pt x="1480" y="3949"/>
                    <a:pt x="1526" y="3949"/>
                  </a:cubicBezTo>
                  <a:cubicBezTo>
                    <a:pt x="2297" y="3949"/>
                    <a:pt x="2993" y="3179"/>
                    <a:pt x="3116" y="2155"/>
                  </a:cubicBezTo>
                  <a:cubicBezTo>
                    <a:pt x="3247" y="1069"/>
                    <a:pt x="2684" y="109"/>
                    <a:pt x="1861" y="9"/>
                  </a:cubicBezTo>
                  <a:cubicBezTo>
                    <a:pt x="1815" y="3"/>
                    <a:pt x="1769" y="0"/>
                    <a:pt x="17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3" name="Google Shape;2605;p45">
              <a:extLst>
                <a:ext uri="{FF2B5EF4-FFF2-40B4-BE49-F238E27FC236}">
                  <a16:creationId xmlns:a16="http://schemas.microsoft.com/office/drawing/2014/main" id="{585675BD-E6A9-4267-A1D1-7E8E52381CD2}"/>
                </a:ext>
              </a:extLst>
            </p:cNvPr>
            <p:cNvSpPr/>
            <p:nvPr/>
          </p:nvSpPr>
          <p:spPr>
            <a:xfrm>
              <a:off x="7024545" y="2823335"/>
              <a:ext cx="243475" cy="78807"/>
            </a:xfrm>
            <a:custGeom>
              <a:avLst/>
              <a:gdLst/>
              <a:ahLst/>
              <a:cxnLst/>
              <a:rect l="l" t="t" r="r" b="b"/>
              <a:pathLst>
                <a:path w="20298" h="6570" extrusionOk="0">
                  <a:moveTo>
                    <a:pt x="1967" y="0"/>
                  </a:moveTo>
                  <a:cubicBezTo>
                    <a:pt x="1352" y="0"/>
                    <a:pt x="873" y="212"/>
                    <a:pt x="504" y="774"/>
                  </a:cubicBezTo>
                  <a:cubicBezTo>
                    <a:pt x="1" y="1541"/>
                    <a:pt x="447" y="5722"/>
                    <a:pt x="9886" y="6462"/>
                  </a:cubicBezTo>
                  <a:cubicBezTo>
                    <a:pt x="10831" y="6536"/>
                    <a:pt x="11692" y="6570"/>
                    <a:pt x="12476" y="6570"/>
                  </a:cubicBezTo>
                  <a:cubicBezTo>
                    <a:pt x="19503" y="6570"/>
                    <a:pt x="20298" y="3829"/>
                    <a:pt x="19780" y="2537"/>
                  </a:cubicBezTo>
                  <a:cubicBezTo>
                    <a:pt x="19492" y="1817"/>
                    <a:pt x="18728" y="1611"/>
                    <a:pt x="17641" y="1611"/>
                  </a:cubicBezTo>
                  <a:cubicBezTo>
                    <a:pt x="16178" y="1611"/>
                    <a:pt x="14129" y="1985"/>
                    <a:pt x="11870" y="1985"/>
                  </a:cubicBezTo>
                  <a:cubicBezTo>
                    <a:pt x="11169" y="1985"/>
                    <a:pt x="10447" y="1949"/>
                    <a:pt x="9716" y="1855"/>
                  </a:cubicBezTo>
                  <a:cubicBezTo>
                    <a:pt x="5967" y="1370"/>
                    <a:pt x="3529" y="0"/>
                    <a:pt x="1967" y="0"/>
                  </a:cubicBezTo>
                  <a:close/>
                </a:path>
              </a:pathLst>
            </a:custGeom>
            <a:solidFill>
              <a:srgbClr val="D73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4" name="Google Shape;2606;p45">
              <a:extLst>
                <a:ext uri="{FF2B5EF4-FFF2-40B4-BE49-F238E27FC236}">
                  <a16:creationId xmlns:a16="http://schemas.microsoft.com/office/drawing/2014/main" id="{35B66F99-B522-4F4B-A72A-F13D02C08C38}"/>
                </a:ext>
              </a:extLst>
            </p:cNvPr>
            <p:cNvSpPr/>
            <p:nvPr/>
          </p:nvSpPr>
          <p:spPr>
            <a:xfrm>
              <a:off x="7053297" y="2846738"/>
              <a:ext cx="191188" cy="32159"/>
            </a:xfrm>
            <a:custGeom>
              <a:avLst/>
              <a:gdLst/>
              <a:ahLst/>
              <a:cxnLst/>
              <a:rect l="l" t="t" r="r" b="b"/>
              <a:pathLst>
                <a:path w="15939" h="2681" extrusionOk="0">
                  <a:moveTo>
                    <a:pt x="207" y="0"/>
                  </a:moveTo>
                  <a:cubicBezTo>
                    <a:pt x="155" y="0"/>
                    <a:pt x="103" y="23"/>
                    <a:pt x="66" y="66"/>
                  </a:cubicBezTo>
                  <a:cubicBezTo>
                    <a:pt x="1" y="141"/>
                    <a:pt x="8" y="256"/>
                    <a:pt x="84" y="324"/>
                  </a:cubicBezTo>
                  <a:lnTo>
                    <a:pt x="97" y="335"/>
                  </a:lnTo>
                  <a:cubicBezTo>
                    <a:pt x="142" y="377"/>
                    <a:pt x="189" y="415"/>
                    <a:pt x="239" y="450"/>
                  </a:cubicBezTo>
                  <a:cubicBezTo>
                    <a:pt x="341" y="519"/>
                    <a:pt x="487" y="642"/>
                    <a:pt x="682" y="748"/>
                  </a:cubicBezTo>
                  <a:cubicBezTo>
                    <a:pt x="876" y="864"/>
                    <a:pt x="1112" y="1007"/>
                    <a:pt x="1397" y="1135"/>
                  </a:cubicBezTo>
                  <a:lnTo>
                    <a:pt x="1845" y="1353"/>
                  </a:lnTo>
                  <a:cubicBezTo>
                    <a:pt x="2009" y="1414"/>
                    <a:pt x="2180" y="1479"/>
                    <a:pt x="2360" y="1547"/>
                  </a:cubicBezTo>
                  <a:lnTo>
                    <a:pt x="2922" y="1755"/>
                  </a:lnTo>
                  <a:cubicBezTo>
                    <a:pt x="3121" y="1811"/>
                    <a:pt x="3324" y="1870"/>
                    <a:pt x="3536" y="1929"/>
                  </a:cubicBezTo>
                  <a:cubicBezTo>
                    <a:pt x="3748" y="1989"/>
                    <a:pt x="3964" y="2051"/>
                    <a:pt x="4187" y="2112"/>
                  </a:cubicBezTo>
                  <a:cubicBezTo>
                    <a:pt x="4408" y="2173"/>
                    <a:pt x="4642" y="2200"/>
                    <a:pt x="4877" y="2247"/>
                  </a:cubicBezTo>
                  <a:cubicBezTo>
                    <a:pt x="5346" y="2321"/>
                    <a:pt x="5828" y="2448"/>
                    <a:pt x="6327" y="2482"/>
                  </a:cubicBezTo>
                  <a:cubicBezTo>
                    <a:pt x="6824" y="2531"/>
                    <a:pt x="7329" y="2582"/>
                    <a:pt x="7834" y="2634"/>
                  </a:cubicBezTo>
                  <a:cubicBezTo>
                    <a:pt x="8360" y="2657"/>
                    <a:pt x="8842" y="2659"/>
                    <a:pt x="9342" y="2672"/>
                  </a:cubicBezTo>
                  <a:cubicBezTo>
                    <a:pt x="9472" y="2678"/>
                    <a:pt x="9603" y="2681"/>
                    <a:pt x="9733" y="2681"/>
                  </a:cubicBezTo>
                  <a:cubicBezTo>
                    <a:pt x="10094" y="2681"/>
                    <a:pt x="10455" y="2661"/>
                    <a:pt x="10808" y="2644"/>
                  </a:cubicBezTo>
                  <a:cubicBezTo>
                    <a:pt x="11287" y="2631"/>
                    <a:pt x="11748" y="2594"/>
                    <a:pt x="12181" y="2525"/>
                  </a:cubicBezTo>
                  <a:cubicBezTo>
                    <a:pt x="12615" y="2467"/>
                    <a:pt x="13026" y="2424"/>
                    <a:pt x="13400" y="2331"/>
                  </a:cubicBezTo>
                  <a:cubicBezTo>
                    <a:pt x="13776" y="2256"/>
                    <a:pt x="14118" y="2181"/>
                    <a:pt x="14416" y="2077"/>
                  </a:cubicBezTo>
                  <a:cubicBezTo>
                    <a:pt x="14715" y="1991"/>
                    <a:pt x="14973" y="1901"/>
                    <a:pt x="15183" y="1808"/>
                  </a:cubicBezTo>
                  <a:cubicBezTo>
                    <a:pt x="15393" y="1732"/>
                    <a:pt x="15553" y="1639"/>
                    <a:pt x="15662" y="1584"/>
                  </a:cubicBezTo>
                  <a:cubicBezTo>
                    <a:pt x="15722" y="1554"/>
                    <a:pt x="15779" y="1520"/>
                    <a:pt x="15835" y="1482"/>
                  </a:cubicBezTo>
                  <a:lnTo>
                    <a:pt x="15839" y="1479"/>
                  </a:lnTo>
                  <a:cubicBezTo>
                    <a:pt x="15920" y="1420"/>
                    <a:pt x="15939" y="1310"/>
                    <a:pt x="15884" y="1227"/>
                  </a:cubicBezTo>
                  <a:cubicBezTo>
                    <a:pt x="15849" y="1174"/>
                    <a:pt x="15790" y="1144"/>
                    <a:pt x="15730" y="1144"/>
                  </a:cubicBezTo>
                  <a:cubicBezTo>
                    <a:pt x="15697" y="1144"/>
                    <a:pt x="15665" y="1153"/>
                    <a:pt x="15635" y="1171"/>
                  </a:cubicBezTo>
                  <a:cubicBezTo>
                    <a:pt x="15635" y="1171"/>
                    <a:pt x="15635" y="1171"/>
                    <a:pt x="15634" y="1171"/>
                  </a:cubicBezTo>
                  <a:cubicBezTo>
                    <a:pt x="15630" y="1171"/>
                    <a:pt x="15592" y="1196"/>
                    <a:pt x="15488" y="1236"/>
                  </a:cubicBezTo>
                  <a:cubicBezTo>
                    <a:pt x="15339" y="1300"/>
                    <a:pt x="15185" y="1355"/>
                    <a:pt x="15030" y="1403"/>
                  </a:cubicBezTo>
                  <a:cubicBezTo>
                    <a:pt x="14831" y="1474"/>
                    <a:pt x="14581" y="1541"/>
                    <a:pt x="14287" y="1603"/>
                  </a:cubicBezTo>
                  <a:cubicBezTo>
                    <a:pt x="14001" y="1682"/>
                    <a:pt x="13665" y="1724"/>
                    <a:pt x="13300" y="1786"/>
                  </a:cubicBezTo>
                  <a:cubicBezTo>
                    <a:pt x="12941" y="1858"/>
                    <a:pt x="12538" y="1884"/>
                    <a:pt x="12117" y="1921"/>
                  </a:cubicBezTo>
                  <a:cubicBezTo>
                    <a:pt x="11906" y="1936"/>
                    <a:pt x="11690" y="1966"/>
                    <a:pt x="11468" y="1972"/>
                  </a:cubicBezTo>
                  <a:lnTo>
                    <a:pt x="10790" y="1988"/>
                  </a:lnTo>
                  <a:cubicBezTo>
                    <a:pt x="10502" y="1998"/>
                    <a:pt x="10208" y="2010"/>
                    <a:pt x="9907" y="2010"/>
                  </a:cubicBezTo>
                  <a:cubicBezTo>
                    <a:pt x="9728" y="2010"/>
                    <a:pt x="9546" y="2006"/>
                    <a:pt x="9361" y="1994"/>
                  </a:cubicBezTo>
                  <a:cubicBezTo>
                    <a:pt x="8873" y="1974"/>
                    <a:pt x="8354" y="1965"/>
                    <a:pt x="7878" y="1935"/>
                  </a:cubicBezTo>
                  <a:lnTo>
                    <a:pt x="6409" y="1802"/>
                  </a:lnTo>
                  <a:cubicBezTo>
                    <a:pt x="5921" y="1779"/>
                    <a:pt x="5458" y="1662"/>
                    <a:pt x="4998" y="1598"/>
                  </a:cubicBezTo>
                  <a:cubicBezTo>
                    <a:pt x="4538" y="1534"/>
                    <a:pt x="4105" y="1431"/>
                    <a:pt x="3695" y="1333"/>
                  </a:cubicBezTo>
                  <a:cubicBezTo>
                    <a:pt x="3488" y="1284"/>
                    <a:pt x="3288" y="1238"/>
                    <a:pt x="3094" y="1192"/>
                  </a:cubicBezTo>
                  <a:cubicBezTo>
                    <a:pt x="2903" y="1132"/>
                    <a:pt x="2721" y="1074"/>
                    <a:pt x="2546" y="1018"/>
                  </a:cubicBezTo>
                  <a:lnTo>
                    <a:pt x="2043" y="856"/>
                  </a:lnTo>
                  <a:cubicBezTo>
                    <a:pt x="1888" y="794"/>
                    <a:pt x="1740" y="736"/>
                    <a:pt x="1602" y="682"/>
                  </a:cubicBezTo>
                  <a:cubicBezTo>
                    <a:pt x="1319" y="580"/>
                    <a:pt x="1089" y="463"/>
                    <a:pt x="899" y="369"/>
                  </a:cubicBezTo>
                  <a:cubicBezTo>
                    <a:pt x="701" y="277"/>
                    <a:pt x="572" y="191"/>
                    <a:pt x="473" y="138"/>
                  </a:cubicBezTo>
                  <a:cubicBezTo>
                    <a:pt x="422" y="108"/>
                    <a:pt x="372" y="76"/>
                    <a:pt x="324" y="42"/>
                  </a:cubicBezTo>
                  <a:lnTo>
                    <a:pt x="323" y="42"/>
                  </a:lnTo>
                  <a:cubicBezTo>
                    <a:pt x="289" y="14"/>
                    <a:pt x="248" y="0"/>
                    <a:pt x="20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5" name="Google Shape;2607;p45">
              <a:extLst>
                <a:ext uri="{FF2B5EF4-FFF2-40B4-BE49-F238E27FC236}">
                  <a16:creationId xmlns:a16="http://schemas.microsoft.com/office/drawing/2014/main" id="{D9337E4D-3FA8-4B83-A2D9-27C2B4326D3D}"/>
                </a:ext>
              </a:extLst>
            </p:cNvPr>
            <p:cNvSpPr/>
            <p:nvPr/>
          </p:nvSpPr>
          <p:spPr>
            <a:xfrm>
              <a:off x="7156442" y="2992693"/>
              <a:ext cx="18016" cy="23006"/>
            </a:xfrm>
            <a:custGeom>
              <a:avLst/>
              <a:gdLst/>
              <a:ahLst/>
              <a:cxnLst/>
              <a:rect l="l" t="t" r="r" b="b"/>
              <a:pathLst>
                <a:path w="1502" h="1918" extrusionOk="0">
                  <a:moveTo>
                    <a:pt x="1215" y="0"/>
                  </a:moveTo>
                  <a:cubicBezTo>
                    <a:pt x="1163" y="0"/>
                    <a:pt x="1110" y="23"/>
                    <a:pt x="1062" y="76"/>
                  </a:cubicBezTo>
                  <a:cubicBezTo>
                    <a:pt x="650" y="529"/>
                    <a:pt x="127" y="944"/>
                    <a:pt x="28" y="1572"/>
                  </a:cubicBezTo>
                  <a:cubicBezTo>
                    <a:pt x="0" y="1745"/>
                    <a:pt x="124" y="1918"/>
                    <a:pt x="286" y="1918"/>
                  </a:cubicBezTo>
                  <a:cubicBezTo>
                    <a:pt x="330" y="1918"/>
                    <a:pt x="376" y="1905"/>
                    <a:pt x="423" y="1876"/>
                  </a:cubicBezTo>
                  <a:cubicBezTo>
                    <a:pt x="706" y="1704"/>
                    <a:pt x="876" y="1519"/>
                    <a:pt x="1018" y="1217"/>
                  </a:cubicBezTo>
                  <a:cubicBezTo>
                    <a:pt x="1153" y="930"/>
                    <a:pt x="1288" y="642"/>
                    <a:pt x="1424" y="355"/>
                  </a:cubicBezTo>
                  <a:cubicBezTo>
                    <a:pt x="1502" y="188"/>
                    <a:pt x="1366" y="0"/>
                    <a:pt x="1215"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6" name="Google Shape;2608;p45">
              <a:extLst>
                <a:ext uri="{FF2B5EF4-FFF2-40B4-BE49-F238E27FC236}">
                  <a16:creationId xmlns:a16="http://schemas.microsoft.com/office/drawing/2014/main" id="{DC649B48-907E-49CC-8A00-86D535D49318}"/>
                </a:ext>
              </a:extLst>
            </p:cNvPr>
            <p:cNvSpPr/>
            <p:nvPr/>
          </p:nvSpPr>
          <p:spPr>
            <a:xfrm>
              <a:off x="7193854" y="3003524"/>
              <a:ext cx="16253" cy="37328"/>
            </a:xfrm>
            <a:custGeom>
              <a:avLst/>
              <a:gdLst/>
              <a:ahLst/>
              <a:cxnLst/>
              <a:rect l="l" t="t" r="r" b="b"/>
              <a:pathLst>
                <a:path w="1355" h="3112" extrusionOk="0">
                  <a:moveTo>
                    <a:pt x="1046" y="1"/>
                  </a:moveTo>
                  <a:cubicBezTo>
                    <a:pt x="963" y="1"/>
                    <a:pt x="884" y="41"/>
                    <a:pt x="842" y="137"/>
                  </a:cubicBezTo>
                  <a:cubicBezTo>
                    <a:pt x="635" y="610"/>
                    <a:pt x="494" y="1095"/>
                    <a:pt x="350" y="1591"/>
                  </a:cubicBezTo>
                  <a:cubicBezTo>
                    <a:pt x="209" y="2078"/>
                    <a:pt x="1" y="2587"/>
                    <a:pt x="365" y="3013"/>
                  </a:cubicBezTo>
                  <a:cubicBezTo>
                    <a:pt x="423" y="3080"/>
                    <a:pt x="512" y="3112"/>
                    <a:pt x="601" y="3112"/>
                  </a:cubicBezTo>
                  <a:cubicBezTo>
                    <a:pt x="663" y="3112"/>
                    <a:pt x="725" y="3096"/>
                    <a:pt x="777" y="3066"/>
                  </a:cubicBezTo>
                  <a:cubicBezTo>
                    <a:pt x="1207" y="2817"/>
                    <a:pt x="1199" y="2331"/>
                    <a:pt x="1237" y="1881"/>
                  </a:cubicBezTo>
                  <a:cubicBezTo>
                    <a:pt x="1281" y="1344"/>
                    <a:pt x="1354" y="812"/>
                    <a:pt x="1343" y="273"/>
                  </a:cubicBezTo>
                  <a:cubicBezTo>
                    <a:pt x="1340" y="117"/>
                    <a:pt x="1187" y="1"/>
                    <a:pt x="104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7" name="Google Shape;2609;p45">
              <a:extLst>
                <a:ext uri="{FF2B5EF4-FFF2-40B4-BE49-F238E27FC236}">
                  <a16:creationId xmlns:a16="http://schemas.microsoft.com/office/drawing/2014/main" id="{92549738-5F9A-4BB8-899B-914876DD21C2}"/>
                </a:ext>
              </a:extLst>
            </p:cNvPr>
            <p:cNvSpPr/>
            <p:nvPr/>
          </p:nvSpPr>
          <p:spPr>
            <a:xfrm>
              <a:off x="7241618" y="2998906"/>
              <a:ext cx="13003" cy="37784"/>
            </a:xfrm>
            <a:custGeom>
              <a:avLst/>
              <a:gdLst/>
              <a:ahLst/>
              <a:cxnLst/>
              <a:rect l="l" t="t" r="r" b="b"/>
              <a:pathLst>
                <a:path w="1084" h="3150" extrusionOk="0">
                  <a:moveTo>
                    <a:pt x="528" y="0"/>
                  </a:moveTo>
                  <a:cubicBezTo>
                    <a:pt x="356" y="0"/>
                    <a:pt x="183" y="115"/>
                    <a:pt x="171" y="346"/>
                  </a:cubicBezTo>
                  <a:cubicBezTo>
                    <a:pt x="124" y="1225"/>
                    <a:pt x="1" y="2192"/>
                    <a:pt x="423" y="2997"/>
                  </a:cubicBezTo>
                  <a:cubicBezTo>
                    <a:pt x="480" y="3105"/>
                    <a:pt x="567" y="3149"/>
                    <a:pt x="655" y="3149"/>
                  </a:cubicBezTo>
                  <a:cubicBezTo>
                    <a:pt x="808" y="3149"/>
                    <a:pt x="966" y="3017"/>
                    <a:pt x="986" y="2845"/>
                  </a:cubicBezTo>
                  <a:cubicBezTo>
                    <a:pt x="1084" y="2026"/>
                    <a:pt x="930" y="1169"/>
                    <a:pt x="885" y="346"/>
                  </a:cubicBezTo>
                  <a:cubicBezTo>
                    <a:pt x="873" y="115"/>
                    <a:pt x="700" y="0"/>
                    <a:pt x="52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8" name="Google Shape;2610;p45">
              <a:extLst>
                <a:ext uri="{FF2B5EF4-FFF2-40B4-BE49-F238E27FC236}">
                  <a16:creationId xmlns:a16="http://schemas.microsoft.com/office/drawing/2014/main" id="{566514E2-114B-4A16-9555-42F71618B6EC}"/>
                </a:ext>
              </a:extLst>
            </p:cNvPr>
            <p:cNvSpPr/>
            <p:nvPr/>
          </p:nvSpPr>
          <p:spPr>
            <a:xfrm>
              <a:off x="7297347" y="2985952"/>
              <a:ext cx="21303" cy="40651"/>
            </a:xfrm>
            <a:custGeom>
              <a:avLst/>
              <a:gdLst/>
              <a:ahLst/>
              <a:cxnLst/>
              <a:rect l="l" t="t" r="r" b="b"/>
              <a:pathLst>
                <a:path w="1776" h="3389" extrusionOk="0">
                  <a:moveTo>
                    <a:pt x="414" y="0"/>
                  </a:moveTo>
                  <a:cubicBezTo>
                    <a:pt x="206" y="0"/>
                    <a:pt x="0" y="166"/>
                    <a:pt x="79" y="425"/>
                  </a:cubicBezTo>
                  <a:cubicBezTo>
                    <a:pt x="350" y="1318"/>
                    <a:pt x="454" y="2890"/>
                    <a:pt x="1382" y="3358"/>
                  </a:cubicBezTo>
                  <a:cubicBezTo>
                    <a:pt x="1424" y="3379"/>
                    <a:pt x="1465" y="3388"/>
                    <a:pt x="1505" y="3388"/>
                  </a:cubicBezTo>
                  <a:cubicBezTo>
                    <a:pt x="1656" y="3388"/>
                    <a:pt x="1776" y="3249"/>
                    <a:pt x="1744" y="3078"/>
                  </a:cubicBezTo>
                  <a:cubicBezTo>
                    <a:pt x="1659" y="2611"/>
                    <a:pt x="1391" y="2230"/>
                    <a:pt x="1229" y="1784"/>
                  </a:cubicBezTo>
                  <a:cubicBezTo>
                    <a:pt x="1045" y="1278"/>
                    <a:pt x="919" y="750"/>
                    <a:pt x="746" y="240"/>
                  </a:cubicBezTo>
                  <a:cubicBezTo>
                    <a:pt x="690" y="73"/>
                    <a:pt x="551" y="0"/>
                    <a:pt x="414"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9" name="Google Shape;2611;p45">
              <a:extLst>
                <a:ext uri="{FF2B5EF4-FFF2-40B4-BE49-F238E27FC236}">
                  <a16:creationId xmlns:a16="http://schemas.microsoft.com/office/drawing/2014/main" id="{3BAD5F63-F36A-4AFE-A503-C24E1211423B}"/>
                </a:ext>
              </a:extLst>
            </p:cNvPr>
            <p:cNvSpPr/>
            <p:nvPr/>
          </p:nvSpPr>
          <p:spPr>
            <a:xfrm>
              <a:off x="7326231" y="2952198"/>
              <a:ext cx="19528" cy="35685"/>
            </a:xfrm>
            <a:custGeom>
              <a:avLst/>
              <a:gdLst/>
              <a:ahLst/>
              <a:cxnLst/>
              <a:rect l="l" t="t" r="r" b="b"/>
              <a:pathLst>
                <a:path w="1628" h="2975" extrusionOk="0">
                  <a:moveTo>
                    <a:pt x="493" y="1"/>
                  </a:moveTo>
                  <a:cubicBezTo>
                    <a:pt x="347" y="1"/>
                    <a:pt x="206" y="77"/>
                    <a:pt x="176" y="243"/>
                  </a:cubicBezTo>
                  <a:cubicBezTo>
                    <a:pt x="1" y="1210"/>
                    <a:pt x="189" y="2538"/>
                    <a:pt x="1207" y="2958"/>
                  </a:cubicBezTo>
                  <a:cubicBezTo>
                    <a:pt x="1235" y="2970"/>
                    <a:pt x="1263" y="2975"/>
                    <a:pt x="1291" y="2975"/>
                  </a:cubicBezTo>
                  <a:cubicBezTo>
                    <a:pt x="1465" y="2975"/>
                    <a:pt x="1627" y="2768"/>
                    <a:pt x="1565" y="2600"/>
                  </a:cubicBezTo>
                  <a:cubicBezTo>
                    <a:pt x="1432" y="2232"/>
                    <a:pt x="1196" y="1949"/>
                    <a:pt x="1016" y="1605"/>
                  </a:cubicBezTo>
                  <a:cubicBezTo>
                    <a:pt x="813" y="1214"/>
                    <a:pt x="800" y="760"/>
                    <a:pt x="844" y="334"/>
                  </a:cubicBezTo>
                  <a:cubicBezTo>
                    <a:pt x="866" y="121"/>
                    <a:pt x="676" y="1"/>
                    <a:pt x="493"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0" name="Google Shape;2612;p45">
              <a:extLst>
                <a:ext uri="{FF2B5EF4-FFF2-40B4-BE49-F238E27FC236}">
                  <a16:creationId xmlns:a16="http://schemas.microsoft.com/office/drawing/2014/main" id="{9376347F-D2F3-4D2B-AD8E-1B43B260A4A0}"/>
                </a:ext>
              </a:extLst>
            </p:cNvPr>
            <p:cNvSpPr/>
            <p:nvPr/>
          </p:nvSpPr>
          <p:spPr>
            <a:xfrm>
              <a:off x="7261170" y="2968259"/>
              <a:ext cx="11071" cy="28212"/>
            </a:xfrm>
            <a:custGeom>
              <a:avLst/>
              <a:gdLst/>
              <a:ahLst/>
              <a:cxnLst/>
              <a:rect l="l" t="t" r="r" b="b"/>
              <a:pathLst>
                <a:path w="923" h="2352" extrusionOk="0">
                  <a:moveTo>
                    <a:pt x="298" y="0"/>
                  </a:moveTo>
                  <a:cubicBezTo>
                    <a:pt x="178" y="0"/>
                    <a:pt x="60" y="81"/>
                    <a:pt x="51" y="244"/>
                  </a:cubicBezTo>
                  <a:cubicBezTo>
                    <a:pt x="17" y="895"/>
                    <a:pt x="0" y="1631"/>
                    <a:pt x="262" y="2236"/>
                  </a:cubicBezTo>
                  <a:cubicBezTo>
                    <a:pt x="297" y="2318"/>
                    <a:pt x="362" y="2351"/>
                    <a:pt x="430" y="2351"/>
                  </a:cubicBezTo>
                  <a:cubicBezTo>
                    <a:pt x="533" y="2351"/>
                    <a:pt x="645" y="2276"/>
                    <a:pt x="683" y="2180"/>
                  </a:cubicBezTo>
                  <a:cubicBezTo>
                    <a:pt x="923" y="1562"/>
                    <a:pt x="614" y="879"/>
                    <a:pt x="557" y="244"/>
                  </a:cubicBezTo>
                  <a:cubicBezTo>
                    <a:pt x="542" y="83"/>
                    <a:pt x="419" y="0"/>
                    <a:pt x="29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1" name="Google Shape;2613;p45">
              <a:extLst>
                <a:ext uri="{FF2B5EF4-FFF2-40B4-BE49-F238E27FC236}">
                  <a16:creationId xmlns:a16="http://schemas.microsoft.com/office/drawing/2014/main" id="{B58C8DAC-7615-40F2-9C64-BFB3DBE4F869}"/>
                </a:ext>
              </a:extLst>
            </p:cNvPr>
            <p:cNvSpPr/>
            <p:nvPr/>
          </p:nvSpPr>
          <p:spPr>
            <a:xfrm>
              <a:off x="7280698" y="2944377"/>
              <a:ext cx="16313" cy="25142"/>
            </a:xfrm>
            <a:custGeom>
              <a:avLst/>
              <a:gdLst/>
              <a:ahLst/>
              <a:cxnLst/>
              <a:rect l="l" t="t" r="r" b="b"/>
              <a:pathLst>
                <a:path w="1360" h="2096" extrusionOk="0">
                  <a:moveTo>
                    <a:pt x="385" y="1"/>
                  </a:moveTo>
                  <a:cubicBezTo>
                    <a:pt x="206" y="1"/>
                    <a:pt x="31" y="120"/>
                    <a:pt x="21" y="361"/>
                  </a:cubicBezTo>
                  <a:cubicBezTo>
                    <a:pt x="0" y="902"/>
                    <a:pt x="136" y="1444"/>
                    <a:pt x="438" y="1895"/>
                  </a:cubicBezTo>
                  <a:cubicBezTo>
                    <a:pt x="532" y="2036"/>
                    <a:pt x="664" y="2095"/>
                    <a:pt x="793" y="2095"/>
                  </a:cubicBezTo>
                  <a:cubicBezTo>
                    <a:pt x="1082" y="2095"/>
                    <a:pt x="1360" y="1801"/>
                    <a:pt x="1176" y="1464"/>
                  </a:cubicBezTo>
                  <a:cubicBezTo>
                    <a:pt x="984" y="1111"/>
                    <a:pt x="800" y="767"/>
                    <a:pt x="768" y="361"/>
                  </a:cubicBezTo>
                  <a:cubicBezTo>
                    <a:pt x="749" y="122"/>
                    <a:pt x="565" y="1"/>
                    <a:pt x="385"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2" name="Google Shape;2614;p45">
              <a:extLst>
                <a:ext uri="{FF2B5EF4-FFF2-40B4-BE49-F238E27FC236}">
                  <a16:creationId xmlns:a16="http://schemas.microsoft.com/office/drawing/2014/main" id="{B6F525C5-501B-42B6-AD6F-4B854A7154D5}"/>
                </a:ext>
              </a:extLst>
            </p:cNvPr>
            <p:cNvSpPr/>
            <p:nvPr/>
          </p:nvSpPr>
          <p:spPr>
            <a:xfrm>
              <a:off x="7196961" y="2965548"/>
              <a:ext cx="16541" cy="20044"/>
            </a:xfrm>
            <a:custGeom>
              <a:avLst/>
              <a:gdLst/>
              <a:ahLst/>
              <a:cxnLst/>
              <a:rect l="l" t="t" r="r" b="b"/>
              <a:pathLst>
                <a:path w="1379" h="1671" extrusionOk="0">
                  <a:moveTo>
                    <a:pt x="958" y="0"/>
                  </a:moveTo>
                  <a:cubicBezTo>
                    <a:pt x="853" y="0"/>
                    <a:pt x="750" y="45"/>
                    <a:pt x="692" y="151"/>
                  </a:cubicBezTo>
                  <a:cubicBezTo>
                    <a:pt x="475" y="539"/>
                    <a:pt x="248" y="926"/>
                    <a:pt x="81" y="1335"/>
                  </a:cubicBezTo>
                  <a:cubicBezTo>
                    <a:pt x="0" y="1534"/>
                    <a:pt x="188" y="1671"/>
                    <a:pt x="363" y="1671"/>
                  </a:cubicBezTo>
                  <a:cubicBezTo>
                    <a:pt x="405" y="1671"/>
                    <a:pt x="447" y="1663"/>
                    <a:pt x="485" y="1645"/>
                  </a:cubicBezTo>
                  <a:cubicBezTo>
                    <a:pt x="978" y="1413"/>
                    <a:pt x="1089" y="863"/>
                    <a:pt x="1283" y="401"/>
                  </a:cubicBezTo>
                  <a:cubicBezTo>
                    <a:pt x="1379" y="173"/>
                    <a:pt x="1165" y="0"/>
                    <a:pt x="95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3" name="Google Shape;2615;p45">
              <a:extLst>
                <a:ext uri="{FF2B5EF4-FFF2-40B4-BE49-F238E27FC236}">
                  <a16:creationId xmlns:a16="http://schemas.microsoft.com/office/drawing/2014/main" id="{8DD6800E-4973-431A-BE5F-A7F4B5DD45F9}"/>
                </a:ext>
              </a:extLst>
            </p:cNvPr>
            <p:cNvSpPr/>
            <p:nvPr/>
          </p:nvSpPr>
          <p:spPr>
            <a:xfrm>
              <a:off x="6938277" y="2851908"/>
              <a:ext cx="22623" cy="21939"/>
            </a:xfrm>
            <a:custGeom>
              <a:avLst/>
              <a:gdLst/>
              <a:ahLst/>
              <a:cxnLst/>
              <a:rect l="l" t="t" r="r" b="b"/>
              <a:pathLst>
                <a:path w="1886" h="1829" extrusionOk="0">
                  <a:moveTo>
                    <a:pt x="1602" y="1"/>
                  </a:moveTo>
                  <a:cubicBezTo>
                    <a:pt x="1561" y="1"/>
                    <a:pt x="1518" y="13"/>
                    <a:pt x="1476" y="42"/>
                  </a:cubicBezTo>
                  <a:cubicBezTo>
                    <a:pt x="1495" y="29"/>
                    <a:pt x="1499" y="24"/>
                    <a:pt x="1493" y="24"/>
                  </a:cubicBezTo>
                  <a:cubicBezTo>
                    <a:pt x="1472" y="24"/>
                    <a:pt x="1326" y="90"/>
                    <a:pt x="1325" y="90"/>
                  </a:cubicBezTo>
                  <a:cubicBezTo>
                    <a:pt x="1325" y="90"/>
                    <a:pt x="1325" y="90"/>
                    <a:pt x="1325" y="90"/>
                  </a:cubicBezTo>
                  <a:lnTo>
                    <a:pt x="1325" y="90"/>
                  </a:lnTo>
                  <a:cubicBezTo>
                    <a:pt x="1247" y="137"/>
                    <a:pt x="1169" y="179"/>
                    <a:pt x="1099" y="238"/>
                  </a:cubicBezTo>
                  <a:cubicBezTo>
                    <a:pt x="961" y="356"/>
                    <a:pt x="823" y="472"/>
                    <a:pt x="688" y="592"/>
                  </a:cubicBezTo>
                  <a:cubicBezTo>
                    <a:pt x="422" y="828"/>
                    <a:pt x="138" y="1070"/>
                    <a:pt x="52" y="1426"/>
                  </a:cubicBezTo>
                  <a:cubicBezTo>
                    <a:pt x="1" y="1644"/>
                    <a:pt x="151" y="1795"/>
                    <a:pt x="355" y="1822"/>
                  </a:cubicBezTo>
                  <a:cubicBezTo>
                    <a:pt x="387" y="1827"/>
                    <a:pt x="419" y="1829"/>
                    <a:pt x="451" y="1829"/>
                  </a:cubicBezTo>
                  <a:cubicBezTo>
                    <a:pt x="817" y="1829"/>
                    <a:pt x="1152" y="1558"/>
                    <a:pt x="1389" y="1293"/>
                  </a:cubicBezTo>
                  <a:cubicBezTo>
                    <a:pt x="1612" y="1040"/>
                    <a:pt x="1886" y="696"/>
                    <a:pt x="1843" y="347"/>
                  </a:cubicBezTo>
                  <a:cubicBezTo>
                    <a:pt x="1844" y="340"/>
                    <a:pt x="1845" y="333"/>
                    <a:pt x="1848" y="327"/>
                  </a:cubicBezTo>
                  <a:cubicBezTo>
                    <a:pt x="1883" y="169"/>
                    <a:pt x="1754" y="1"/>
                    <a:pt x="1602"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4" name="Google Shape;2616;p45">
              <a:extLst>
                <a:ext uri="{FF2B5EF4-FFF2-40B4-BE49-F238E27FC236}">
                  <a16:creationId xmlns:a16="http://schemas.microsoft.com/office/drawing/2014/main" id="{26AB2607-9402-4491-9B0E-BB1724900BC1}"/>
                </a:ext>
              </a:extLst>
            </p:cNvPr>
            <p:cNvSpPr/>
            <p:nvPr/>
          </p:nvSpPr>
          <p:spPr>
            <a:xfrm>
              <a:off x="6960671" y="2877793"/>
              <a:ext cx="13734" cy="20655"/>
            </a:xfrm>
            <a:custGeom>
              <a:avLst/>
              <a:gdLst/>
              <a:ahLst/>
              <a:cxnLst/>
              <a:rect l="l" t="t" r="r" b="b"/>
              <a:pathLst>
                <a:path w="1145" h="1722" extrusionOk="0">
                  <a:moveTo>
                    <a:pt x="979" y="1"/>
                  </a:moveTo>
                  <a:cubicBezTo>
                    <a:pt x="950" y="1"/>
                    <a:pt x="921" y="13"/>
                    <a:pt x="898" y="43"/>
                  </a:cubicBezTo>
                  <a:cubicBezTo>
                    <a:pt x="534" y="492"/>
                    <a:pt x="166" y="916"/>
                    <a:pt x="32" y="1490"/>
                  </a:cubicBezTo>
                  <a:cubicBezTo>
                    <a:pt x="1" y="1617"/>
                    <a:pt x="116" y="1721"/>
                    <a:pt x="223" y="1721"/>
                  </a:cubicBezTo>
                  <a:cubicBezTo>
                    <a:pt x="278" y="1721"/>
                    <a:pt x="332" y="1694"/>
                    <a:pt x="363" y="1629"/>
                  </a:cubicBezTo>
                  <a:cubicBezTo>
                    <a:pt x="595" y="1148"/>
                    <a:pt x="842" y="668"/>
                    <a:pt x="1096" y="197"/>
                  </a:cubicBezTo>
                  <a:cubicBezTo>
                    <a:pt x="1145" y="106"/>
                    <a:pt x="1063" y="1"/>
                    <a:pt x="979"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5" name="Google Shape;2617;p45">
              <a:extLst>
                <a:ext uri="{FF2B5EF4-FFF2-40B4-BE49-F238E27FC236}">
                  <a16:creationId xmlns:a16="http://schemas.microsoft.com/office/drawing/2014/main" id="{E8CFC2AC-C0B9-405C-86DC-199E290BBA75}"/>
                </a:ext>
              </a:extLst>
            </p:cNvPr>
            <p:cNvSpPr/>
            <p:nvPr/>
          </p:nvSpPr>
          <p:spPr>
            <a:xfrm>
              <a:off x="7333764" y="2886921"/>
              <a:ext cx="16997" cy="36813"/>
            </a:xfrm>
            <a:custGeom>
              <a:avLst/>
              <a:gdLst/>
              <a:ahLst/>
              <a:cxnLst/>
              <a:rect l="l" t="t" r="r" b="b"/>
              <a:pathLst>
                <a:path w="1417" h="3069" extrusionOk="0">
                  <a:moveTo>
                    <a:pt x="333" y="0"/>
                  </a:moveTo>
                  <a:cubicBezTo>
                    <a:pt x="165" y="0"/>
                    <a:pt x="0" y="108"/>
                    <a:pt x="26" y="309"/>
                  </a:cubicBezTo>
                  <a:cubicBezTo>
                    <a:pt x="146" y="1262"/>
                    <a:pt x="180" y="2308"/>
                    <a:pt x="939" y="2994"/>
                  </a:cubicBezTo>
                  <a:cubicBezTo>
                    <a:pt x="996" y="3046"/>
                    <a:pt x="1060" y="3069"/>
                    <a:pt x="1122" y="3069"/>
                  </a:cubicBezTo>
                  <a:cubicBezTo>
                    <a:pt x="1278" y="3069"/>
                    <a:pt x="1417" y="2924"/>
                    <a:pt x="1379" y="2738"/>
                  </a:cubicBezTo>
                  <a:cubicBezTo>
                    <a:pt x="1208" y="1882"/>
                    <a:pt x="880" y="1067"/>
                    <a:pt x="652" y="224"/>
                  </a:cubicBezTo>
                  <a:cubicBezTo>
                    <a:pt x="610" y="72"/>
                    <a:pt x="470" y="0"/>
                    <a:pt x="33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6" name="Google Shape;2618;p45">
              <a:extLst>
                <a:ext uri="{FF2B5EF4-FFF2-40B4-BE49-F238E27FC236}">
                  <a16:creationId xmlns:a16="http://schemas.microsoft.com/office/drawing/2014/main" id="{4B80DC3B-83AA-45F4-B04E-6A94CEBEBA30}"/>
                </a:ext>
              </a:extLst>
            </p:cNvPr>
            <p:cNvSpPr/>
            <p:nvPr/>
          </p:nvSpPr>
          <p:spPr>
            <a:xfrm>
              <a:off x="7155686" y="3061988"/>
              <a:ext cx="18748" cy="36705"/>
            </a:xfrm>
            <a:custGeom>
              <a:avLst/>
              <a:gdLst/>
              <a:ahLst/>
              <a:cxnLst/>
              <a:rect l="l" t="t" r="r" b="b"/>
              <a:pathLst>
                <a:path w="1563" h="3060" extrusionOk="0">
                  <a:moveTo>
                    <a:pt x="1274" y="1"/>
                  </a:moveTo>
                  <a:cubicBezTo>
                    <a:pt x="1199" y="1"/>
                    <a:pt x="1125" y="36"/>
                    <a:pt x="1079" y="120"/>
                  </a:cubicBezTo>
                  <a:cubicBezTo>
                    <a:pt x="639" y="907"/>
                    <a:pt x="177" y="1756"/>
                    <a:pt x="38" y="2655"/>
                  </a:cubicBezTo>
                  <a:cubicBezTo>
                    <a:pt x="1" y="2890"/>
                    <a:pt x="173" y="3060"/>
                    <a:pt x="358" y="3060"/>
                  </a:cubicBezTo>
                  <a:cubicBezTo>
                    <a:pt x="455" y="3060"/>
                    <a:pt x="555" y="3013"/>
                    <a:pt x="629" y="2903"/>
                  </a:cubicBezTo>
                  <a:cubicBezTo>
                    <a:pt x="1149" y="2144"/>
                    <a:pt x="1301" y="1187"/>
                    <a:pt x="1519" y="305"/>
                  </a:cubicBezTo>
                  <a:cubicBezTo>
                    <a:pt x="1563" y="132"/>
                    <a:pt x="1417" y="1"/>
                    <a:pt x="1274"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7" name="Google Shape;2619;p45">
              <a:extLst>
                <a:ext uri="{FF2B5EF4-FFF2-40B4-BE49-F238E27FC236}">
                  <a16:creationId xmlns:a16="http://schemas.microsoft.com/office/drawing/2014/main" id="{73F95E7D-7256-446D-AC87-2FB6DCACDA79}"/>
                </a:ext>
              </a:extLst>
            </p:cNvPr>
            <p:cNvSpPr/>
            <p:nvPr/>
          </p:nvSpPr>
          <p:spPr>
            <a:xfrm>
              <a:off x="7195078" y="3079381"/>
              <a:ext cx="18676" cy="32494"/>
            </a:xfrm>
            <a:custGeom>
              <a:avLst/>
              <a:gdLst/>
              <a:ahLst/>
              <a:cxnLst/>
              <a:rect l="l" t="t" r="r" b="b"/>
              <a:pathLst>
                <a:path w="1557" h="2709" extrusionOk="0">
                  <a:moveTo>
                    <a:pt x="1095" y="1"/>
                  </a:moveTo>
                  <a:cubicBezTo>
                    <a:pt x="983" y="1"/>
                    <a:pt x="877" y="53"/>
                    <a:pt x="825" y="177"/>
                  </a:cubicBezTo>
                  <a:cubicBezTo>
                    <a:pt x="534" y="861"/>
                    <a:pt x="204" y="1575"/>
                    <a:pt x="44" y="2301"/>
                  </a:cubicBezTo>
                  <a:cubicBezTo>
                    <a:pt x="0" y="2503"/>
                    <a:pt x="182" y="2708"/>
                    <a:pt x="366" y="2708"/>
                  </a:cubicBezTo>
                  <a:cubicBezTo>
                    <a:pt x="437" y="2708"/>
                    <a:pt x="509" y="2678"/>
                    <a:pt x="568" y="2606"/>
                  </a:cubicBezTo>
                  <a:cubicBezTo>
                    <a:pt x="1067" y="1996"/>
                    <a:pt x="1202" y="1175"/>
                    <a:pt x="1467" y="447"/>
                  </a:cubicBezTo>
                  <a:cubicBezTo>
                    <a:pt x="1557" y="200"/>
                    <a:pt x="1314" y="1"/>
                    <a:pt x="1095"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8" name="Google Shape;2620;p45">
              <a:extLst>
                <a:ext uri="{FF2B5EF4-FFF2-40B4-BE49-F238E27FC236}">
                  <a16:creationId xmlns:a16="http://schemas.microsoft.com/office/drawing/2014/main" id="{CF0510B9-B845-4FEA-9A75-EB4E971D068D}"/>
                </a:ext>
              </a:extLst>
            </p:cNvPr>
            <p:cNvSpPr/>
            <p:nvPr/>
          </p:nvSpPr>
          <p:spPr>
            <a:xfrm>
              <a:off x="7257020" y="3070121"/>
              <a:ext cx="11935" cy="39248"/>
            </a:xfrm>
            <a:custGeom>
              <a:avLst/>
              <a:gdLst/>
              <a:ahLst/>
              <a:cxnLst/>
              <a:rect l="l" t="t" r="r" b="b"/>
              <a:pathLst>
                <a:path w="995" h="3272" extrusionOk="0">
                  <a:moveTo>
                    <a:pt x="340" y="0"/>
                  </a:moveTo>
                  <a:cubicBezTo>
                    <a:pt x="238" y="0"/>
                    <a:pt x="134" y="68"/>
                    <a:pt x="145" y="188"/>
                  </a:cubicBezTo>
                  <a:cubicBezTo>
                    <a:pt x="193" y="691"/>
                    <a:pt x="202" y="1197"/>
                    <a:pt x="171" y="1702"/>
                  </a:cubicBezTo>
                  <a:cubicBezTo>
                    <a:pt x="143" y="2170"/>
                    <a:pt x="1" y="2609"/>
                    <a:pt x="73" y="3074"/>
                  </a:cubicBezTo>
                  <a:cubicBezTo>
                    <a:pt x="93" y="3204"/>
                    <a:pt x="215" y="3272"/>
                    <a:pt x="336" y="3272"/>
                  </a:cubicBezTo>
                  <a:cubicBezTo>
                    <a:pt x="433" y="3272"/>
                    <a:pt x="530" y="3228"/>
                    <a:pt x="574" y="3139"/>
                  </a:cubicBezTo>
                  <a:cubicBezTo>
                    <a:pt x="994" y="2296"/>
                    <a:pt x="714" y="1022"/>
                    <a:pt x="524" y="137"/>
                  </a:cubicBezTo>
                  <a:cubicBezTo>
                    <a:pt x="503" y="44"/>
                    <a:pt x="422" y="0"/>
                    <a:pt x="34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9" name="Google Shape;2621;p45">
              <a:extLst>
                <a:ext uri="{FF2B5EF4-FFF2-40B4-BE49-F238E27FC236}">
                  <a16:creationId xmlns:a16="http://schemas.microsoft.com/office/drawing/2014/main" id="{58C0A273-927D-4950-BE86-A37434526D72}"/>
                </a:ext>
              </a:extLst>
            </p:cNvPr>
            <p:cNvSpPr/>
            <p:nvPr/>
          </p:nvSpPr>
          <p:spPr>
            <a:xfrm>
              <a:off x="7302565" y="3065598"/>
              <a:ext cx="15629" cy="41359"/>
            </a:xfrm>
            <a:custGeom>
              <a:avLst/>
              <a:gdLst/>
              <a:ahLst/>
              <a:cxnLst/>
              <a:rect l="l" t="t" r="r" b="b"/>
              <a:pathLst>
                <a:path w="1303" h="3448" extrusionOk="0">
                  <a:moveTo>
                    <a:pt x="588" y="0"/>
                  </a:moveTo>
                  <a:cubicBezTo>
                    <a:pt x="408" y="0"/>
                    <a:pt x="233" y="93"/>
                    <a:pt x="200" y="298"/>
                  </a:cubicBezTo>
                  <a:cubicBezTo>
                    <a:pt x="44" y="1250"/>
                    <a:pt x="0" y="2543"/>
                    <a:pt x="647" y="3332"/>
                  </a:cubicBezTo>
                  <a:cubicBezTo>
                    <a:pt x="713" y="3413"/>
                    <a:pt x="802" y="3448"/>
                    <a:pt x="893" y="3448"/>
                  </a:cubicBezTo>
                  <a:cubicBezTo>
                    <a:pt x="1093" y="3448"/>
                    <a:pt x="1302" y="3279"/>
                    <a:pt x="1293" y="3064"/>
                  </a:cubicBezTo>
                  <a:cubicBezTo>
                    <a:pt x="1278" y="2653"/>
                    <a:pt x="1127" y="2269"/>
                    <a:pt x="1044" y="1868"/>
                  </a:cubicBezTo>
                  <a:cubicBezTo>
                    <a:pt x="944" y="1389"/>
                    <a:pt x="960" y="892"/>
                    <a:pt x="1019" y="409"/>
                  </a:cubicBezTo>
                  <a:cubicBezTo>
                    <a:pt x="1051" y="149"/>
                    <a:pt x="816" y="0"/>
                    <a:pt x="58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0" name="Google Shape;2622;p45">
              <a:extLst>
                <a:ext uri="{FF2B5EF4-FFF2-40B4-BE49-F238E27FC236}">
                  <a16:creationId xmlns:a16="http://schemas.microsoft.com/office/drawing/2014/main" id="{C20B64BE-731B-4FD0-B6DE-A82C916D201D}"/>
                </a:ext>
              </a:extLst>
            </p:cNvPr>
            <p:cNvSpPr/>
            <p:nvPr/>
          </p:nvSpPr>
          <p:spPr>
            <a:xfrm>
              <a:off x="7117434" y="3133658"/>
              <a:ext cx="31271" cy="34989"/>
            </a:xfrm>
            <a:custGeom>
              <a:avLst/>
              <a:gdLst/>
              <a:ahLst/>
              <a:cxnLst/>
              <a:rect l="l" t="t" r="r" b="b"/>
              <a:pathLst>
                <a:path w="2607" h="2917" extrusionOk="0">
                  <a:moveTo>
                    <a:pt x="2122" y="0"/>
                  </a:moveTo>
                  <a:cubicBezTo>
                    <a:pt x="2010" y="0"/>
                    <a:pt x="1897" y="51"/>
                    <a:pt x="1815" y="173"/>
                  </a:cubicBezTo>
                  <a:cubicBezTo>
                    <a:pt x="1314" y="920"/>
                    <a:pt x="759" y="1619"/>
                    <a:pt x="225" y="2344"/>
                  </a:cubicBezTo>
                  <a:cubicBezTo>
                    <a:pt x="0" y="2647"/>
                    <a:pt x="293" y="2916"/>
                    <a:pt x="590" y="2916"/>
                  </a:cubicBezTo>
                  <a:cubicBezTo>
                    <a:pt x="683" y="2916"/>
                    <a:pt x="777" y="2890"/>
                    <a:pt x="855" y="2829"/>
                  </a:cubicBezTo>
                  <a:cubicBezTo>
                    <a:pt x="1598" y="2249"/>
                    <a:pt x="2015" y="1358"/>
                    <a:pt x="2451" y="544"/>
                  </a:cubicBezTo>
                  <a:cubicBezTo>
                    <a:pt x="2607" y="253"/>
                    <a:pt x="2370" y="0"/>
                    <a:pt x="212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1" name="Google Shape;2623;p45">
              <a:extLst>
                <a:ext uri="{FF2B5EF4-FFF2-40B4-BE49-F238E27FC236}">
                  <a16:creationId xmlns:a16="http://schemas.microsoft.com/office/drawing/2014/main" id="{4677BF9F-E43E-4D12-93E8-5BAB10328DF8}"/>
                </a:ext>
              </a:extLst>
            </p:cNvPr>
            <p:cNvSpPr/>
            <p:nvPr/>
          </p:nvSpPr>
          <p:spPr>
            <a:xfrm>
              <a:off x="7173990" y="3153474"/>
              <a:ext cx="18760" cy="37196"/>
            </a:xfrm>
            <a:custGeom>
              <a:avLst/>
              <a:gdLst/>
              <a:ahLst/>
              <a:cxnLst/>
              <a:rect l="l" t="t" r="r" b="b"/>
              <a:pathLst>
                <a:path w="1564" h="3101" extrusionOk="0">
                  <a:moveTo>
                    <a:pt x="1027" y="0"/>
                  </a:moveTo>
                  <a:cubicBezTo>
                    <a:pt x="846" y="0"/>
                    <a:pt x="659" y="93"/>
                    <a:pt x="576" y="305"/>
                  </a:cubicBezTo>
                  <a:cubicBezTo>
                    <a:pt x="290" y="1038"/>
                    <a:pt x="0" y="2079"/>
                    <a:pt x="214" y="2859"/>
                  </a:cubicBezTo>
                  <a:cubicBezTo>
                    <a:pt x="260" y="3024"/>
                    <a:pt x="388" y="3101"/>
                    <a:pt x="523" y="3101"/>
                  </a:cubicBezTo>
                  <a:cubicBezTo>
                    <a:pt x="639" y="3101"/>
                    <a:pt x="760" y="3044"/>
                    <a:pt x="837" y="2939"/>
                  </a:cubicBezTo>
                  <a:cubicBezTo>
                    <a:pt x="1069" y="2625"/>
                    <a:pt x="1104" y="2310"/>
                    <a:pt x="1148" y="1931"/>
                  </a:cubicBezTo>
                  <a:cubicBezTo>
                    <a:pt x="1203" y="1456"/>
                    <a:pt x="1286" y="997"/>
                    <a:pt x="1446" y="545"/>
                  </a:cubicBezTo>
                  <a:cubicBezTo>
                    <a:pt x="1563" y="211"/>
                    <a:pt x="1301" y="0"/>
                    <a:pt x="1027"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2" name="Google Shape;2624;p45">
              <a:extLst>
                <a:ext uri="{FF2B5EF4-FFF2-40B4-BE49-F238E27FC236}">
                  <a16:creationId xmlns:a16="http://schemas.microsoft.com/office/drawing/2014/main" id="{36526B14-3336-4384-B937-41D401B55A09}"/>
                </a:ext>
              </a:extLst>
            </p:cNvPr>
            <p:cNvSpPr/>
            <p:nvPr/>
          </p:nvSpPr>
          <p:spPr>
            <a:xfrm>
              <a:off x="7235441" y="3146937"/>
              <a:ext cx="14526" cy="51003"/>
            </a:xfrm>
            <a:custGeom>
              <a:avLst/>
              <a:gdLst/>
              <a:ahLst/>
              <a:cxnLst/>
              <a:rect l="l" t="t" r="r" b="b"/>
              <a:pathLst>
                <a:path w="1211" h="4252" extrusionOk="0">
                  <a:moveTo>
                    <a:pt x="415" y="0"/>
                  </a:moveTo>
                  <a:cubicBezTo>
                    <a:pt x="240" y="0"/>
                    <a:pt x="67" y="115"/>
                    <a:pt x="62" y="344"/>
                  </a:cubicBezTo>
                  <a:cubicBezTo>
                    <a:pt x="32" y="1569"/>
                    <a:pt x="0" y="2999"/>
                    <a:pt x="612" y="4099"/>
                  </a:cubicBezTo>
                  <a:cubicBezTo>
                    <a:pt x="671" y="4204"/>
                    <a:pt x="774" y="4252"/>
                    <a:pt x="878" y="4252"/>
                  </a:cubicBezTo>
                  <a:cubicBezTo>
                    <a:pt x="1044" y="4252"/>
                    <a:pt x="1211" y="4132"/>
                    <a:pt x="1206" y="3938"/>
                  </a:cubicBezTo>
                  <a:cubicBezTo>
                    <a:pt x="1176" y="2734"/>
                    <a:pt x="826" y="1557"/>
                    <a:pt x="776" y="344"/>
                  </a:cubicBezTo>
                  <a:cubicBezTo>
                    <a:pt x="766" y="115"/>
                    <a:pt x="590" y="0"/>
                    <a:pt x="415"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3" name="Google Shape;2625;p45">
              <a:extLst>
                <a:ext uri="{FF2B5EF4-FFF2-40B4-BE49-F238E27FC236}">
                  <a16:creationId xmlns:a16="http://schemas.microsoft.com/office/drawing/2014/main" id="{2BA25C4F-6F30-4E63-B2C2-CCD1469B3CFC}"/>
                </a:ext>
              </a:extLst>
            </p:cNvPr>
            <p:cNvSpPr/>
            <p:nvPr/>
          </p:nvSpPr>
          <p:spPr>
            <a:xfrm>
              <a:off x="7270478" y="3152238"/>
              <a:ext cx="17873" cy="44214"/>
            </a:xfrm>
            <a:custGeom>
              <a:avLst/>
              <a:gdLst/>
              <a:ahLst/>
              <a:cxnLst/>
              <a:rect l="l" t="t" r="r" b="b"/>
              <a:pathLst>
                <a:path w="1490" h="3686" extrusionOk="0">
                  <a:moveTo>
                    <a:pt x="622" y="0"/>
                  </a:moveTo>
                  <a:cubicBezTo>
                    <a:pt x="434" y="0"/>
                    <a:pt x="246" y="124"/>
                    <a:pt x="237" y="372"/>
                  </a:cubicBezTo>
                  <a:cubicBezTo>
                    <a:pt x="206" y="1294"/>
                    <a:pt x="0" y="3059"/>
                    <a:pt x="918" y="3634"/>
                  </a:cubicBezTo>
                  <a:cubicBezTo>
                    <a:pt x="976" y="3670"/>
                    <a:pt x="1033" y="3686"/>
                    <a:pt x="1088" y="3686"/>
                  </a:cubicBezTo>
                  <a:cubicBezTo>
                    <a:pt x="1263" y="3686"/>
                    <a:pt x="1407" y="3523"/>
                    <a:pt x="1431" y="3339"/>
                  </a:cubicBezTo>
                  <a:cubicBezTo>
                    <a:pt x="1490" y="2886"/>
                    <a:pt x="1225" y="2423"/>
                    <a:pt x="1134" y="1979"/>
                  </a:cubicBezTo>
                  <a:cubicBezTo>
                    <a:pt x="1026" y="1455"/>
                    <a:pt x="1025" y="905"/>
                    <a:pt x="1006" y="372"/>
                  </a:cubicBezTo>
                  <a:cubicBezTo>
                    <a:pt x="998" y="124"/>
                    <a:pt x="810" y="0"/>
                    <a:pt x="62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4" name="Google Shape;2626;p45">
              <a:extLst>
                <a:ext uri="{FF2B5EF4-FFF2-40B4-BE49-F238E27FC236}">
                  <a16:creationId xmlns:a16="http://schemas.microsoft.com/office/drawing/2014/main" id="{E126E807-DED9-49E0-9F84-B8D6B8A03728}"/>
                </a:ext>
              </a:extLst>
            </p:cNvPr>
            <p:cNvSpPr/>
            <p:nvPr/>
          </p:nvSpPr>
          <p:spPr>
            <a:xfrm>
              <a:off x="7319058" y="3136345"/>
              <a:ext cx="22802" cy="36261"/>
            </a:xfrm>
            <a:custGeom>
              <a:avLst/>
              <a:gdLst/>
              <a:ahLst/>
              <a:cxnLst/>
              <a:rect l="l" t="t" r="r" b="b"/>
              <a:pathLst>
                <a:path w="1901" h="3023" extrusionOk="0">
                  <a:moveTo>
                    <a:pt x="467" y="1"/>
                  </a:moveTo>
                  <a:cubicBezTo>
                    <a:pt x="243" y="1"/>
                    <a:pt x="22" y="148"/>
                    <a:pt x="15" y="447"/>
                  </a:cubicBezTo>
                  <a:cubicBezTo>
                    <a:pt x="0" y="987"/>
                    <a:pt x="103" y="1524"/>
                    <a:pt x="317" y="2021"/>
                  </a:cubicBezTo>
                  <a:cubicBezTo>
                    <a:pt x="496" y="2441"/>
                    <a:pt x="865" y="3023"/>
                    <a:pt x="1363" y="3023"/>
                  </a:cubicBezTo>
                  <a:cubicBezTo>
                    <a:pt x="1413" y="3023"/>
                    <a:pt x="1464" y="3017"/>
                    <a:pt x="1517" y="3005"/>
                  </a:cubicBezTo>
                  <a:cubicBezTo>
                    <a:pt x="1645" y="2974"/>
                    <a:pt x="1751" y="2863"/>
                    <a:pt x="1785" y="2736"/>
                  </a:cubicBezTo>
                  <a:cubicBezTo>
                    <a:pt x="1900" y="2306"/>
                    <a:pt x="1550" y="2024"/>
                    <a:pt x="1324" y="1701"/>
                  </a:cubicBezTo>
                  <a:cubicBezTo>
                    <a:pt x="1065" y="1327"/>
                    <a:pt x="963" y="895"/>
                    <a:pt x="938" y="447"/>
                  </a:cubicBezTo>
                  <a:cubicBezTo>
                    <a:pt x="922" y="150"/>
                    <a:pt x="693" y="1"/>
                    <a:pt x="467"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5" name="Google Shape;2627;p45">
              <a:extLst>
                <a:ext uri="{FF2B5EF4-FFF2-40B4-BE49-F238E27FC236}">
                  <a16:creationId xmlns:a16="http://schemas.microsoft.com/office/drawing/2014/main" id="{26EE4409-3933-42A3-915F-AC05FF103DB7}"/>
                </a:ext>
              </a:extLst>
            </p:cNvPr>
            <p:cNvSpPr/>
            <p:nvPr/>
          </p:nvSpPr>
          <p:spPr>
            <a:xfrm>
              <a:off x="7099345" y="3094842"/>
              <a:ext cx="39284" cy="48856"/>
            </a:xfrm>
            <a:custGeom>
              <a:avLst/>
              <a:gdLst/>
              <a:ahLst/>
              <a:cxnLst/>
              <a:rect l="l" t="t" r="r" b="b"/>
              <a:pathLst>
                <a:path w="3275" h="4073" extrusionOk="0">
                  <a:moveTo>
                    <a:pt x="2861" y="1"/>
                  </a:moveTo>
                  <a:cubicBezTo>
                    <a:pt x="2752" y="1"/>
                    <a:pt x="2642" y="46"/>
                    <a:pt x="2576" y="148"/>
                  </a:cubicBezTo>
                  <a:cubicBezTo>
                    <a:pt x="2143" y="808"/>
                    <a:pt x="1635" y="1424"/>
                    <a:pt x="1118" y="2021"/>
                  </a:cubicBezTo>
                  <a:cubicBezTo>
                    <a:pt x="697" y="2506"/>
                    <a:pt x="218" y="3031"/>
                    <a:pt x="53" y="3666"/>
                  </a:cubicBezTo>
                  <a:cubicBezTo>
                    <a:pt x="0" y="3873"/>
                    <a:pt x="171" y="4073"/>
                    <a:pt x="364" y="4073"/>
                  </a:cubicBezTo>
                  <a:cubicBezTo>
                    <a:pt x="416" y="4073"/>
                    <a:pt x="469" y="4059"/>
                    <a:pt x="521" y="4026"/>
                  </a:cubicBezTo>
                  <a:cubicBezTo>
                    <a:pt x="1133" y="3639"/>
                    <a:pt x="1575" y="2991"/>
                    <a:pt x="2002" y="2416"/>
                  </a:cubicBezTo>
                  <a:cubicBezTo>
                    <a:pt x="2476" y="1779"/>
                    <a:pt x="2880" y="1139"/>
                    <a:pt x="3178" y="401"/>
                  </a:cubicBezTo>
                  <a:cubicBezTo>
                    <a:pt x="3274" y="164"/>
                    <a:pt x="3068" y="1"/>
                    <a:pt x="286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6" name="Google Shape;2628;p45">
              <a:extLst>
                <a:ext uri="{FF2B5EF4-FFF2-40B4-BE49-F238E27FC236}">
                  <a16:creationId xmlns:a16="http://schemas.microsoft.com/office/drawing/2014/main" id="{9759BEBD-74EE-4424-93FB-D35C427AD6A6}"/>
                </a:ext>
              </a:extLst>
            </p:cNvPr>
            <p:cNvSpPr/>
            <p:nvPr/>
          </p:nvSpPr>
          <p:spPr>
            <a:xfrm>
              <a:off x="7121680" y="3046143"/>
              <a:ext cx="26029" cy="22790"/>
            </a:xfrm>
            <a:custGeom>
              <a:avLst/>
              <a:gdLst/>
              <a:ahLst/>
              <a:cxnLst/>
              <a:rect l="l" t="t" r="r" b="b"/>
              <a:pathLst>
                <a:path w="2170" h="1900" extrusionOk="0">
                  <a:moveTo>
                    <a:pt x="1798" y="1"/>
                  </a:moveTo>
                  <a:cubicBezTo>
                    <a:pt x="1767" y="1"/>
                    <a:pt x="1734" y="6"/>
                    <a:pt x="1698" y="16"/>
                  </a:cubicBezTo>
                  <a:cubicBezTo>
                    <a:pt x="1335" y="123"/>
                    <a:pt x="976" y="243"/>
                    <a:pt x="660" y="457"/>
                  </a:cubicBezTo>
                  <a:cubicBezTo>
                    <a:pt x="257" y="732"/>
                    <a:pt x="69" y="1082"/>
                    <a:pt x="23" y="1562"/>
                  </a:cubicBezTo>
                  <a:cubicBezTo>
                    <a:pt x="1" y="1784"/>
                    <a:pt x="182" y="1899"/>
                    <a:pt x="366" y="1899"/>
                  </a:cubicBezTo>
                  <a:cubicBezTo>
                    <a:pt x="459" y="1899"/>
                    <a:pt x="553" y="1870"/>
                    <a:pt x="623" y="1811"/>
                  </a:cubicBezTo>
                  <a:cubicBezTo>
                    <a:pt x="1080" y="1419"/>
                    <a:pt x="1452" y="946"/>
                    <a:pt x="1935" y="578"/>
                  </a:cubicBezTo>
                  <a:cubicBezTo>
                    <a:pt x="2169" y="400"/>
                    <a:pt x="2081" y="1"/>
                    <a:pt x="1798"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7" name="Google Shape;2629;p45">
              <a:extLst>
                <a:ext uri="{FF2B5EF4-FFF2-40B4-BE49-F238E27FC236}">
                  <a16:creationId xmlns:a16="http://schemas.microsoft.com/office/drawing/2014/main" id="{9B8D49BF-E586-46B1-9DD2-9430A94D9D4F}"/>
                </a:ext>
              </a:extLst>
            </p:cNvPr>
            <p:cNvSpPr/>
            <p:nvPr/>
          </p:nvSpPr>
          <p:spPr>
            <a:xfrm>
              <a:off x="7080034" y="3227663"/>
              <a:ext cx="28464" cy="34893"/>
            </a:xfrm>
            <a:custGeom>
              <a:avLst/>
              <a:gdLst/>
              <a:ahLst/>
              <a:cxnLst/>
              <a:rect l="l" t="t" r="r" b="b"/>
              <a:pathLst>
                <a:path w="2373" h="2909" extrusionOk="0">
                  <a:moveTo>
                    <a:pt x="2002" y="0"/>
                  </a:moveTo>
                  <a:cubicBezTo>
                    <a:pt x="1992" y="0"/>
                    <a:pt x="1981" y="1"/>
                    <a:pt x="1971" y="2"/>
                  </a:cubicBezTo>
                  <a:cubicBezTo>
                    <a:pt x="881" y="132"/>
                    <a:pt x="12" y="1499"/>
                    <a:pt x="2" y="2520"/>
                  </a:cubicBezTo>
                  <a:cubicBezTo>
                    <a:pt x="0" y="2780"/>
                    <a:pt x="185" y="2909"/>
                    <a:pt x="384" y="2909"/>
                  </a:cubicBezTo>
                  <a:cubicBezTo>
                    <a:pt x="522" y="2909"/>
                    <a:pt x="666" y="2847"/>
                    <a:pt x="759" y="2725"/>
                  </a:cubicBezTo>
                  <a:cubicBezTo>
                    <a:pt x="1035" y="2362"/>
                    <a:pt x="1210" y="1963"/>
                    <a:pt x="1425" y="1565"/>
                  </a:cubicBezTo>
                  <a:cubicBezTo>
                    <a:pt x="1646" y="1158"/>
                    <a:pt x="2013" y="884"/>
                    <a:pt x="2256" y="498"/>
                  </a:cubicBezTo>
                  <a:cubicBezTo>
                    <a:pt x="2373" y="311"/>
                    <a:pt x="2234" y="0"/>
                    <a:pt x="200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8" name="Google Shape;2630;p45">
              <a:extLst>
                <a:ext uri="{FF2B5EF4-FFF2-40B4-BE49-F238E27FC236}">
                  <a16:creationId xmlns:a16="http://schemas.microsoft.com/office/drawing/2014/main" id="{14B60A7E-3207-4CFF-BC80-D5B50603DA9A}"/>
                </a:ext>
              </a:extLst>
            </p:cNvPr>
            <p:cNvSpPr/>
            <p:nvPr/>
          </p:nvSpPr>
          <p:spPr>
            <a:xfrm>
              <a:off x="7117542" y="3226559"/>
              <a:ext cx="26425" cy="35277"/>
            </a:xfrm>
            <a:custGeom>
              <a:avLst/>
              <a:gdLst/>
              <a:ahLst/>
              <a:cxnLst/>
              <a:rect l="l" t="t" r="r" b="b"/>
              <a:pathLst>
                <a:path w="2203" h="2941" extrusionOk="0">
                  <a:moveTo>
                    <a:pt x="1626" y="1"/>
                  </a:moveTo>
                  <a:cubicBezTo>
                    <a:pt x="1531" y="1"/>
                    <a:pt x="1437" y="40"/>
                    <a:pt x="1364" y="133"/>
                  </a:cubicBezTo>
                  <a:cubicBezTo>
                    <a:pt x="873" y="760"/>
                    <a:pt x="1" y="2081"/>
                    <a:pt x="642" y="2845"/>
                  </a:cubicBezTo>
                  <a:cubicBezTo>
                    <a:pt x="697" y="2910"/>
                    <a:pt x="782" y="2941"/>
                    <a:pt x="868" y="2941"/>
                  </a:cubicBezTo>
                  <a:cubicBezTo>
                    <a:pt x="958" y="2941"/>
                    <a:pt x="1049" y="2907"/>
                    <a:pt x="1108" y="2845"/>
                  </a:cubicBezTo>
                  <a:cubicBezTo>
                    <a:pt x="1360" y="2574"/>
                    <a:pt x="1375" y="2213"/>
                    <a:pt x="1450" y="1865"/>
                  </a:cubicBezTo>
                  <a:cubicBezTo>
                    <a:pt x="1547" y="1417"/>
                    <a:pt x="1759" y="1010"/>
                    <a:pt x="2011" y="632"/>
                  </a:cubicBezTo>
                  <a:cubicBezTo>
                    <a:pt x="2203" y="343"/>
                    <a:pt x="1908" y="1"/>
                    <a:pt x="162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9" name="Google Shape;2631;p45">
              <a:extLst>
                <a:ext uri="{FF2B5EF4-FFF2-40B4-BE49-F238E27FC236}">
                  <a16:creationId xmlns:a16="http://schemas.microsoft.com/office/drawing/2014/main" id="{D988E806-AF78-4E04-81DF-2723BAC9C128}"/>
                </a:ext>
              </a:extLst>
            </p:cNvPr>
            <p:cNvSpPr/>
            <p:nvPr/>
          </p:nvSpPr>
          <p:spPr>
            <a:xfrm>
              <a:off x="7132764" y="3183737"/>
              <a:ext cx="21039" cy="19972"/>
            </a:xfrm>
            <a:custGeom>
              <a:avLst/>
              <a:gdLst/>
              <a:ahLst/>
              <a:cxnLst/>
              <a:rect l="l" t="t" r="r" b="b"/>
              <a:pathLst>
                <a:path w="1754" h="1665" extrusionOk="0">
                  <a:moveTo>
                    <a:pt x="1160" y="0"/>
                  </a:moveTo>
                  <a:cubicBezTo>
                    <a:pt x="1097" y="0"/>
                    <a:pt x="1029" y="14"/>
                    <a:pt x="960" y="46"/>
                  </a:cubicBezTo>
                  <a:cubicBezTo>
                    <a:pt x="481" y="264"/>
                    <a:pt x="0" y="995"/>
                    <a:pt x="258" y="1504"/>
                  </a:cubicBezTo>
                  <a:cubicBezTo>
                    <a:pt x="315" y="1616"/>
                    <a:pt x="432" y="1664"/>
                    <a:pt x="549" y="1664"/>
                  </a:cubicBezTo>
                  <a:cubicBezTo>
                    <a:pt x="577" y="1664"/>
                    <a:pt x="604" y="1662"/>
                    <a:pt x="631" y="1656"/>
                  </a:cubicBezTo>
                  <a:cubicBezTo>
                    <a:pt x="890" y="1604"/>
                    <a:pt x="1013" y="1408"/>
                    <a:pt x="1124" y="1188"/>
                  </a:cubicBezTo>
                  <a:cubicBezTo>
                    <a:pt x="1192" y="1054"/>
                    <a:pt x="1248" y="845"/>
                    <a:pt x="1376" y="757"/>
                  </a:cubicBezTo>
                  <a:cubicBezTo>
                    <a:pt x="1754" y="496"/>
                    <a:pt x="1533" y="0"/>
                    <a:pt x="116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0" name="Google Shape;2632;p45">
              <a:extLst>
                <a:ext uri="{FF2B5EF4-FFF2-40B4-BE49-F238E27FC236}">
                  <a16:creationId xmlns:a16="http://schemas.microsoft.com/office/drawing/2014/main" id="{EB3AF0B1-026E-40D9-A8B0-98C8A3C7F880}"/>
                </a:ext>
              </a:extLst>
            </p:cNvPr>
            <p:cNvSpPr/>
            <p:nvPr/>
          </p:nvSpPr>
          <p:spPr>
            <a:xfrm>
              <a:off x="7179196" y="3247167"/>
              <a:ext cx="14346" cy="43986"/>
            </a:xfrm>
            <a:custGeom>
              <a:avLst/>
              <a:gdLst/>
              <a:ahLst/>
              <a:cxnLst/>
              <a:rect l="l" t="t" r="r" b="b"/>
              <a:pathLst>
                <a:path w="1196" h="3667" extrusionOk="0">
                  <a:moveTo>
                    <a:pt x="670" y="0"/>
                  </a:moveTo>
                  <a:cubicBezTo>
                    <a:pt x="506" y="0"/>
                    <a:pt x="355" y="94"/>
                    <a:pt x="320" y="311"/>
                  </a:cubicBezTo>
                  <a:cubicBezTo>
                    <a:pt x="158" y="1330"/>
                    <a:pt x="0" y="2464"/>
                    <a:pt x="307" y="3467"/>
                  </a:cubicBezTo>
                  <a:cubicBezTo>
                    <a:pt x="348" y="3600"/>
                    <a:pt x="462" y="3667"/>
                    <a:pt x="577" y="3667"/>
                  </a:cubicBezTo>
                  <a:cubicBezTo>
                    <a:pt x="692" y="3667"/>
                    <a:pt x="807" y="3600"/>
                    <a:pt x="848" y="3467"/>
                  </a:cubicBezTo>
                  <a:cubicBezTo>
                    <a:pt x="1135" y="2525"/>
                    <a:pt x="1001" y="1508"/>
                    <a:pt x="1147" y="539"/>
                  </a:cubicBezTo>
                  <a:cubicBezTo>
                    <a:pt x="1195" y="215"/>
                    <a:pt x="918" y="0"/>
                    <a:pt x="67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1" name="Google Shape;2633;p45">
              <a:extLst>
                <a:ext uri="{FF2B5EF4-FFF2-40B4-BE49-F238E27FC236}">
                  <a16:creationId xmlns:a16="http://schemas.microsoft.com/office/drawing/2014/main" id="{E09DA825-47D0-4D61-BDB3-C330B37B3D10}"/>
                </a:ext>
              </a:extLst>
            </p:cNvPr>
            <p:cNvSpPr/>
            <p:nvPr/>
          </p:nvSpPr>
          <p:spPr>
            <a:xfrm>
              <a:off x="7237576" y="3224208"/>
              <a:ext cx="17405" cy="33898"/>
            </a:xfrm>
            <a:custGeom>
              <a:avLst/>
              <a:gdLst/>
              <a:ahLst/>
              <a:cxnLst/>
              <a:rect l="l" t="t" r="r" b="b"/>
              <a:pathLst>
                <a:path w="1451" h="2826" extrusionOk="0">
                  <a:moveTo>
                    <a:pt x="589" y="0"/>
                  </a:moveTo>
                  <a:cubicBezTo>
                    <a:pt x="315" y="0"/>
                    <a:pt x="27" y="234"/>
                    <a:pt x="98" y="591"/>
                  </a:cubicBezTo>
                  <a:cubicBezTo>
                    <a:pt x="233" y="1277"/>
                    <a:pt x="1" y="2161"/>
                    <a:pt x="476" y="2729"/>
                  </a:cubicBezTo>
                  <a:cubicBezTo>
                    <a:pt x="530" y="2793"/>
                    <a:pt x="620" y="2825"/>
                    <a:pt x="709" y="2825"/>
                  </a:cubicBezTo>
                  <a:cubicBezTo>
                    <a:pt x="798" y="2825"/>
                    <a:pt x="888" y="2793"/>
                    <a:pt x="941" y="2729"/>
                  </a:cubicBezTo>
                  <a:cubicBezTo>
                    <a:pt x="1450" y="2119"/>
                    <a:pt x="1193" y="1040"/>
                    <a:pt x="1009" y="339"/>
                  </a:cubicBezTo>
                  <a:cubicBezTo>
                    <a:pt x="946" y="102"/>
                    <a:pt x="770" y="0"/>
                    <a:pt x="589"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2" name="Google Shape;2634;p45">
              <a:extLst>
                <a:ext uri="{FF2B5EF4-FFF2-40B4-BE49-F238E27FC236}">
                  <a16:creationId xmlns:a16="http://schemas.microsoft.com/office/drawing/2014/main" id="{529A30F7-FDDB-4DEE-83DB-CEAAD2D390F0}"/>
                </a:ext>
              </a:extLst>
            </p:cNvPr>
            <p:cNvSpPr/>
            <p:nvPr/>
          </p:nvSpPr>
          <p:spPr>
            <a:xfrm>
              <a:off x="7279342" y="3237091"/>
              <a:ext cx="15006" cy="34006"/>
            </a:xfrm>
            <a:custGeom>
              <a:avLst/>
              <a:gdLst/>
              <a:ahLst/>
              <a:cxnLst/>
              <a:rect l="l" t="t" r="r" b="b"/>
              <a:pathLst>
                <a:path w="1251" h="2835" extrusionOk="0">
                  <a:moveTo>
                    <a:pt x="500" y="0"/>
                  </a:moveTo>
                  <a:cubicBezTo>
                    <a:pt x="253" y="0"/>
                    <a:pt x="8" y="161"/>
                    <a:pt x="8" y="483"/>
                  </a:cubicBezTo>
                  <a:cubicBezTo>
                    <a:pt x="8" y="1233"/>
                    <a:pt x="1" y="2302"/>
                    <a:pt x="658" y="2789"/>
                  </a:cubicBezTo>
                  <a:cubicBezTo>
                    <a:pt x="701" y="2821"/>
                    <a:pt x="755" y="2835"/>
                    <a:pt x="810" y="2835"/>
                  </a:cubicBezTo>
                  <a:cubicBezTo>
                    <a:pt x="925" y="2835"/>
                    <a:pt x="1047" y="2773"/>
                    <a:pt x="1094" y="2674"/>
                  </a:cubicBezTo>
                  <a:cubicBezTo>
                    <a:pt x="1245" y="2361"/>
                    <a:pt x="1250" y="2082"/>
                    <a:pt x="1170" y="1746"/>
                  </a:cubicBezTo>
                  <a:cubicBezTo>
                    <a:pt x="1073" y="1332"/>
                    <a:pt x="1018" y="908"/>
                    <a:pt x="1008" y="483"/>
                  </a:cubicBezTo>
                  <a:cubicBezTo>
                    <a:pt x="999" y="162"/>
                    <a:pt x="749" y="0"/>
                    <a:pt x="50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3" name="Google Shape;2635;p45">
              <a:extLst>
                <a:ext uri="{FF2B5EF4-FFF2-40B4-BE49-F238E27FC236}">
                  <a16:creationId xmlns:a16="http://schemas.microsoft.com/office/drawing/2014/main" id="{A3BDA501-548A-4100-BC1E-7B19C71F03E3}"/>
                </a:ext>
              </a:extLst>
            </p:cNvPr>
            <p:cNvSpPr/>
            <p:nvPr/>
          </p:nvSpPr>
          <p:spPr>
            <a:xfrm>
              <a:off x="7319034" y="3213509"/>
              <a:ext cx="21891" cy="28296"/>
            </a:xfrm>
            <a:custGeom>
              <a:avLst/>
              <a:gdLst/>
              <a:ahLst/>
              <a:cxnLst/>
              <a:rect l="l" t="t" r="r" b="b"/>
              <a:pathLst>
                <a:path w="1825" h="2359" extrusionOk="0">
                  <a:moveTo>
                    <a:pt x="501" y="0"/>
                  </a:moveTo>
                  <a:cubicBezTo>
                    <a:pt x="253" y="0"/>
                    <a:pt x="1" y="209"/>
                    <a:pt x="66" y="533"/>
                  </a:cubicBezTo>
                  <a:cubicBezTo>
                    <a:pt x="143" y="910"/>
                    <a:pt x="242" y="1266"/>
                    <a:pt x="398" y="1619"/>
                  </a:cubicBezTo>
                  <a:cubicBezTo>
                    <a:pt x="529" y="1911"/>
                    <a:pt x="823" y="2358"/>
                    <a:pt x="1185" y="2358"/>
                  </a:cubicBezTo>
                  <a:cubicBezTo>
                    <a:pt x="1240" y="2358"/>
                    <a:pt x="1297" y="2348"/>
                    <a:pt x="1354" y="2325"/>
                  </a:cubicBezTo>
                  <a:cubicBezTo>
                    <a:pt x="1824" y="2139"/>
                    <a:pt x="1591" y="1651"/>
                    <a:pt x="1372" y="1361"/>
                  </a:cubicBezTo>
                  <a:cubicBezTo>
                    <a:pt x="1133" y="1043"/>
                    <a:pt x="1008" y="681"/>
                    <a:pt x="892" y="304"/>
                  </a:cubicBezTo>
                  <a:cubicBezTo>
                    <a:pt x="827" y="92"/>
                    <a:pt x="665" y="0"/>
                    <a:pt x="501"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4" name="Google Shape;2636;p45">
              <a:extLst>
                <a:ext uri="{FF2B5EF4-FFF2-40B4-BE49-F238E27FC236}">
                  <a16:creationId xmlns:a16="http://schemas.microsoft.com/office/drawing/2014/main" id="{A9D0A4F7-73A0-4E67-ACD1-AED5A049BF99}"/>
                </a:ext>
              </a:extLst>
            </p:cNvPr>
            <p:cNvSpPr/>
            <p:nvPr/>
          </p:nvSpPr>
          <p:spPr>
            <a:xfrm>
              <a:off x="7342040" y="3078781"/>
              <a:ext cx="22107" cy="34366"/>
            </a:xfrm>
            <a:custGeom>
              <a:avLst/>
              <a:gdLst/>
              <a:ahLst/>
              <a:cxnLst/>
              <a:rect l="l" t="t" r="r" b="b"/>
              <a:pathLst>
                <a:path w="1843" h="2865" extrusionOk="0">
                  <a:moveTo>
                    <a:pt x="416" y="1"/>
                  </a:moveTo>
                  <a:cubicBezTo>
                    <a:pt x="219" y="1"/>
                    <a:pt x="28" y="132"/>
                    <a:pt x="18" y="403"/>
                  </a:cubicBezTo>
                  <a:cubicBezTo>
                    <a:pt x="1" y="906"/>
                    <a:pt x="113" y="1397"/>
                    <a:pt x="324" y="1852"/>
                  </a:cubicBezTo>
                  <a:cubicBezTo>
                    <a:pt x="510" y="2253"/>
                    <a:pt x="810" y="2865"/>
                    <a:pt x="1321" y="2865"/>
                  </a:cubicBezTo>
                  <a:cubicBezTo>
                    <a:pt x="1338" y="2865"/>
                    <a:pt x="1355" y="2864"/>
                    <a:pt x="1373" y="2863"/>
                  </a:cubicBezTo>
                  <a:cubicBezTo>
                    <a:pt x="1626" y="2842"/>
                    <a:pt x="1772" y="2682"/>
                    <a:pt x="1801" y="2433"/>
                  </a:cubicBezTo>
                  <a:cubicBezTo>
                    <a:pt x="1843" y="2076"/>
                    <a:pt x="1548" y="1831"/>
                    <a:pt x="1351" y="1570"/>
                  </a:cubicBezTo>
                  <a:cubicBezTo>
                    <a:pt x="1093" y="1231"/>
                    <a:pt x="897" y="830"/>
                    <a:pt x="853" y="403"/>
                  </a:cubicBezTo>
                  <a:cubicBezTo>
                    <a:pt x="825" y="138"/>
                    <a:pt x="617" y="1"/>
                    <a:pt x="41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5" name="Google Shape;2637;p45">
              <a:extLst>
                <a:ext uri="{FF2B5EF4-FFF2-40B4-BE49-F238E27FC236}">
                  <a16:creationId xmlns:a16="http://schemas.microsoft.com/office/drawing/2014/main" id="{E37CC803-07AE-401D-A922-D118E179048C}"/>
                </a:ext>
              </a:extLst>
            </p:cNvPr>
            <p:cNvSpPr/>
            <p:nvPr/>
          </p:nvSpPr>
          <p:spPr>
            <a:xfrm>
              <a:off x="7348038" y="3014332"/>
              <a:ext cx="22275" cy="28164"/>
            </a:xfrm>
            <a:custGeom>
              <a:avLst/>
              <a:gdLst/>
              <a:ahLst/>
              <a:cxnLst/>
              <a:rect l="l" t="t" r="r" b="b"/>
              <a:pathLst>
                <a:path w="1857" h="2348" extrusionOk="0">
                  <a:moveTo>
                    <a:pt x="403" y="0"/>
                  </a:moveTo>
                  <a:cubicBezTo>
                    <a:pt x="200" y="0"/>
                    <a:pt x="0" y="160"/>
                    <a:pt x="91" y="395"/>
                  </a:cubicBezTo>
                  <a:cubicBezTo>
                    <a:pt x="245" y="793"/>
                    <a:pt x="429" y="1174"/>
                    <a:pt x="627" y="1551"/>
                  </a:cubicBezTo>
                  <a:cubicBezTo>
                    <a:pt x="815" y="1911"/>
                    <a:pt x="1004" y="2218"/>
                    <a:pt x="1413" y="2334"/>
                  </a:cubicBezTo>
                  <a:cubicBezTo>
                    <a:pt x="1443" y="2343"/>
                    <a:pt x="1473" y="2347"/>
                    <a:pt x="1502" y="2347"/>
                  </a:cubicBezTo>
                  <a:cubicBezTo>
                    <a:pt x="1673" y="2347"/>
                    <a:pt x="1798" y="2200"/>
                    <a:pt x="1816" y="2028"/>
                  </a:cubicBezTo>
                  <a:cubicBezTo>
                    <a:pt x="1856" y="1643"/>
                    <a:pt x="1648" y="1371"/>
                    <a:pt x="1408" y="1092"/>
                  </a:cubicBezTo>
                  <a:cubicBezTo>
                    <a:pt x="1149" y="789"/>
                    <a:pt x="903" y="478"/>
                    <a:pt x="683" y="146"/>
                  </a:cubicBezTo>
                  <a:cubicBezTo>
                    <a:pt x="617" y="45"/>
                    <a:pt x="509" y="0"/>
                    <a:pt x="40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6" name="Google Shape;2638;p45">
              <a:extLst>
                <a:ext uri="{FF2B5EF4-FFF2-40B4-BE49-F238E27FC236}">
                  <a16:creationId xmlns:a16="http://schemas.microsoft.com/office/drawing/2014/main" id="{12B792F6-7C87-41D3-ACA9-D9BE1143B463}"/>
                </a:ext>
              </a:extLst>
            </p:cNvPr>
            <p:cNvSpPr/>
            <p:nvPr/>
          </p:nvSpPr>
          <p:spPr>
            <a:xfrm>
              <a:off x="7088814" y="3290517"/>
              <a:ext cx="26209" cy="38768"/>
            </a:xfrm>
            <a:custGeom>
              <a:avLst/>
              <a:gdLst/>
              <a:ahLst/>
              <a:cxnLst/>
              <a:rect l="l" t="t" r="r" b="b"/>
              <a:pathLst>
                <a:path w="2185" h="3232" extrusionOk="0">
                  <a:moveTo>
                    <a:pt x="1863" y="0"/>
                  </a:moveTo>
                  <a:cubicBezTo>
                    <a:pt x="1778" y="0"/>
                    <a:pt x="1693" y="36"/>
                    <a:pt x="1641" y="117"/>
                  </a:cubicBezTo>
                  <a:cubicBezTo>
                    <a:pt x="1317" y="621"/>
                    <a:pt x="966" y="1107"/>
                    <a:pt x="647" y="1615"/>
                  </a:cubicBezTo>
                  <a:cubicBezTo>
                    <a:pt x="380" y="2040"/>
                    <a:pt x="0" y="2465"/>
                    <a:pt x="144" y="2990"/>
                  </a:cubicBezTo>
                  <a:cubicBezTo>
                    <a:pt x="182" y="3118"/>
                    <a:pt x="317" y="3232"/>
                    <a:pt x="456" y="3232"/>
                  </a:cubicBezTo>
                  <a:cubicBezTo>
                    <a:pt x="486" y="3232"/>
                    <a:pt x="515" y="3227"/>
                    <a:pt x="544" y="3216"/>
                  </a:cubicBezTo>
                  <a:cubicBezTo>
                    <a:pt x="1058" y="3018"/>
                    <a:pt x="1175" y="2522"/>
                    <a:pt x="1394" y="2051"/>
                  </a:cubicBezTo>
                  <a:cubicBezTo>
                    <a:pt x="1657" y="1483"/>
                    <a:pt x="1888" y="899"/>
                    <a:pt x="2113" y="316"/>
                  </a:cubicBezTo>
                  <a:cubicBezTo>
                    <a:pt x="2185" y="129"/>
                    <a:pt x="2025" y="0"/>
                    <a:pt x="186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7" name="Google Shape;2639;p45">
              <a:extLst>
                <a:ext uri="{FF2B5EF4-FFF2-40B4-BE49-F238E27FC236}">
                  <a16:creationId xmlns:a16="http://schemas.microsoft.com/office/drawing/2014/main" id="{C430379B-B468-4FFD-B8FA-54B7A373D73C}"/>
                </a:ext>
              </a:extLst>
            </p:cNvPr>
            <p:cNvSpPr/>
            <p:nvPr/>
          </p:nvSpPr>
          <p:spPr>
            <a:xfrm>
              <a:off x="7138293" y="3309373"/>
              <a:ext cx="15749" cy="35289"/>
            </a:xfrm>
            <a:custGeom>
              <a:avLst/>
              <a:gdLst/>
              <a:ahLst/>
              <a:cxnLst/>
              <a:rect l="l" t="t" r="r" b="b"/>
              <a:pathLst>
                <a:path w="1313" h="2942" extrusionOk="0">
                  <a:moveTo>
                    <a:pt x="871" y="1"/>
                  </a:moveTo>
                  <a:cubicBezTo>
                    <a:pt x="674" y="1"/>
                    <a:pt x="475" y="132"/>
                    <a:pt x="456" y="393"/>
                  </a:cubicBezTo>
                  <a:cubicBezTo>
                    <a:pt x="405" y="1136"/>
                    <a:pt x="1" y="1948"/>
                    <a:pt x="207" y="2675"/>
                  </a:cubicBezTo>
                  <a:cubicBezTo>
                    <a:pt x="250" y="2829"/>
                    <a:pt x="416" y="2942"/>
                    <a:pt x="574" y="2942"/>
                  </a:cubicBezTo>
                  <a:cubicBezTo>
                    <a:pt x="659" y="2942"/>
                    <a:pt x="742" y="2909"/>
                    <a:pt x="803" y="2833"/>
                  </a:cubicBezTo>
                  <a:cubicBezTo>
                    <a:pt x="1313" y="2191"/>
                    <a:pt x="1301" y="1185"/>
                    <a:pt x="1269" y="393"/>
                  </a:cubicBezTo>
                  <a:cubicBezTo>
                    <a:pt x="1259" y="131"/>
                    <a:pt x="1066" y="1"/>
                    <a:pt x="87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8" name="Google Shape;2640;p45">
              <a:extLst>
                <a:ext uri="{FF2B5EF4-FFF2-40B4-BE49-F238E27FC236}">
                  <a16:creationId xmlns:a16="http://schemas.microsoft.com/office/drawing/2014/main" id="{D1F3115A-D7EC-49D9-AEEB-3847DD6CC12D}"/>
                </a:ext>
              </a:extLst>
            </p:cNvPr>
            <p:cNvSpPr/>
            <p:nvPr/>
          </p:nvSpPr>
          <p:spPr>
            <a:xfrm>
              <a:off x="7198640" y="3305798"/>
              <a:ext cx="16301" cy="35037"/>
            </a:xfrm>
            <a:custGeom>
              <a:avLst/>
              <a:gdLst/>
              <a:ahLst/>
              <a:cxnLst/>
              <a:rect l="l" t="t" r="r" b="b"/>
              <a:pathLst>
                <a:path w="1359" h="2921" extrusionOk="0">
                  <a:moveTo>
                    <a:pt x="546" y="1"/>
                  </a:moveTo>
                  <a:cubicBezTo>
                    <a:pt x="325" y="1"/>
                    <a:pt x="95" y="191"/>
                    <a:pt x="147" y="480"/>
                  </a:cubicBezTo>
                  <a:cubicBezTo>
                    <a:pt x="281" y="1227"/>
                    <a:pt x="0" y="2063"/>
                    <a:pt x="367" y="2746"/>
                  </a:cubicBezTo>
                  <a:cubicBezTo>
                    <a:pt x="429" y="2863"/>
                    <a:pt x="552" y="2921"/>
                    <a:pt x="675" y="2921"/>
                  </a:cubicBezTo>
                  <a:cubicBezTo>
                    <a:pt x="798" y="2921"/>
                    <a:pt x="921" y="2863"/>
                    <a:pt x="982" y="2746"/>
                  </a:cubicBezTo>
                  <a:cubicBezTo>
                    <a:pt x="1359" y="2043"/>
                    <a:pt x="1095" y="1012"/>
                    <a:pt x="889" y="277"/>
                  </a:cubicBezTo>
                  <a:cubicBezTo>
                    <a:pt x="835" y="84"/>
                    <a:pt x="692" y="1"/>
                    <a:pt x="54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9" name="Google Shape;2641;p45">
              <a:extLst>
                <a:ext uri="{FF2B5EF4-FFF2-40B4-BE49-F238E27FC236}">
                  <a16:creationId xmlns:a16="http://schemas.microsoft.com/office/drawing/2014/main" id="{EBB0B006-86BF-4654-9A4C-B877D839082C}"/>
                </a:ext>
              </a:extLst>
            </p:cNvPr>
            <p:cNvSpPr/>
            <p:nvPr/>
          </p:nvSpPr>
          <p:spPr>
            <a:xfrm>
              <a:off x="7249571" y="3305139"/>
              <a:ext cx="15570" cy="35073"/>
            </a:xfrm>
            <a:custGeom>
              <a:avLst/>
              <a:gdLst/>
              <a:ahLst/>
              <a:cxnLst/>
              <a:rect l="l" t="t" r="r" b="b"/>
              <a:pathLst>
                <a:path w="1298" h="2924" extrusionOk="0">
                  <a:moveTo>
                    <a:pt x="536" y="1"/>
                  </a:moveTo>
                  <a:cubicBezTo>
                    <a:pt x="279" y="1"/>
                    <a:pt x="1" y="219"/>
                    <a:pt x="66" y="551"/>
                  </a:cubicBezTo>
                  <a:cubicBezTo>
                    <a:pt x="138" y="915"/>
                    <a:pt x="213" y="1280"/>
                    <a:pt x="275" y="1646"/>
                  </a:cubicBezTo>
                  <a:cubicBezTo>
                    <a:pt x="341" y="2039"/>
                    <a:pt x="293" y="2441"/>
                    <a:pt x="536" y="2776"/>
                  </a:cubicBezTo>
                  <a:cubicBezTo>
                    <a:pt x="607" y="2873"/>
                    <a:pt x="707" y="2924"/>
                    <a:pt x="806" y="2924"/>
                  </a:cubicBezTo>
                  <a:cubicBezTo>
                    <a:pt x="903" y="2924"/>
                    <a:pt x="999" y="2876"/>
                    <a:pt x="1068" y="2776"/>
                  </a:cubicBezTo>
                  <a:cubicBezTo>
                    <a:pt x="1297" y="2443"/>
                    <a:pt x="1237" y="2092"/>
                    <a:pt x="1181" y="1710"/>
                  </a:cubicBezTo>
                  <a:cubicBezTo>
                    <a:pt x="1113" y="1242"/>
                    <a:pt x="1010" y="780"/>
                    <a:pt x="914" y="318"/>
                  </a:cubicBezTo>
                  <a:cubicBezTo>
                    <a:pt x="867" y="96"/>
                    <a:pt x="706" y="1"/>
                    <a:pt x="53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0" name="Google Shape;2642;p45">
              <a:extLst>
                <a:ext uri="{FF2B5EF4-FFF2-40B4-BE49-F238E27FC236}">
                  <a16:creationId xmlns:a16="http://schemas.microsoft.com/office/drawing/2014/main" id="{E3BE6994-7454-480C-B6CB-EF772DE76F95}"/>
                </a:ext>
              </a:extLst>
            </p:cNvPr>
            <p:cNvSpPr/>
            <p:nvPr/>
          </p:nvSpPr>
          <p:spPr>
            <a:xfrm>
              <a:off x="7071757" y="3360795"/>
              <a:ext cx="21723" cy="31967"/>
            </a:xfrm>
            <a:custGeom>
              <a:avLst/>
              <a:gdLst/>
              <a:ahLst/>
              <a:cxnLst/>
              <a:rect l="l" t="t" r="r" b="b"/>
              <a:pathLst>
                <a:path w="1811" h="2665" extrusionOk="0">
                  <a:moveTo>
                    <a:pt x="1567" y="0"/>
                  </a:moveTo>
                  <a:cubicBezTo>
                    <a:pt x="1564" y="0"/>
                    <a:pt x="1560" y="2"/>
                    <a:pt x="1558" y="6"/>
                  </a:cubicBezTo>
                  <a:cubicBezTo>
                    <a:pt x="1331" y="368"/>
                    <a:pt x="1060" y="717"/>
                    <a:pt x="800" y="1057"/>
                  </a:cubicBezTo>
                  <a:cubicBezTo>
                    <a:pt x="509" y="1441"/>
                    <a:pt x="99" y="1776"/>
                    <a:pt x="26" y="2275"/>
                  </a:cubicBezTo>
                  <a:cubicBezTo>
                    <a:pt x="1" y="2446"/>
                    <a:pt x="115" y="2665"/>
                    <a:pt x="300" y="2665"/>
                  </a:cubicBezTo>
                  <a:cubicBezTo>
                    <a:pt x="331" y="2665"/>
                    <a:pt x="363" y="2658"/>
                    <a:pt x="398" y="2645"/>
                  </a:cubicBezTo>
                  <a:cubicBezTo>
                    <a:pt x="943" y="2437"/>
                    <a:pt x="1290" y="1878"/>
                    <a:pt x="1509" y="1354"/>
                  </a:cubicBezTo>
                  <a:cubicBezTo>
                    <a:pt x="1705" y="886"/>
                    <a:pt x="1810" y="468"/>
                    <a:pt x="1577" y="6"/>
                  </a:cubicBezTo>
                  <a:cubicBezTo>
                    <a:pt x="1575" y="2"/>
                    <a:pt x="1571" y="0"/>
                    <a:pt x="1567"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1" name="Google Shape;2643;p45">
              <a:extLst>
                <a:ext uri="{FF2B5EF4-FFF2-40B4-BE49-F238E27FC236}">
                  <a16:creationId xmlns:a16="http://schemas.microsoft.com/office/drawing/2014/main" id="{5A0271DB-6A3A-43DF-B30A-8D0FE01897D7}"/>
                </a:ext>
              </a:extLst>
            </p:cNvPr>
            <p:cNvSpPr/>
            <p:nvPr/>
          </p:nvSpPr>
          <p:spPr>
            <a:xfrm>
              <a:off x="7112744" y="3377780"/>
              <a:ext cx="19480" cy="35733"/>
            </a:xfrm>
            <a:custGeom>
              <a:avLst/>
              <a:gdLst/>
              <a:ahLst/>
              <a:cxnLst/>
              <a:rect l="l" t="t" r="r" b="b"/>
              <a:pathLst>
                <a:path w="1624" h="2979" extrusionOk="0">
                  <a:moveTo>
                    <a:pt x="1246" y="0"/>
                  </a:moveTo>
                  <a:cubicBezTo>
                    <a:pt x="1125" y="0"/>
                    <a:pt x="1009" y="69"/>
                    <a:pt x="968" y="229"/>
                  </a:cubicBezTo>
                  <a:cubicBezTo>
                    <a:pt x="750" y="1086"/>
                    <a:pt x="106" y="1778"/>
                    <a:pt x="19" y="2657"/>
                  </a:cubicBezTo>
                  <a:cubicBezTo>
                    <a:pt x="1" y="2836"/>
                    <a:pt x="179" y="2978"/>
                    <a:pt x="348" y="2978"/>
                  </a:cubicBezTo>
                  <a:cubicBezTo>
                    <a:pt x="401" y="2978"/>
                    <a:pt x="453" y="2964"/>
                    <a:pt x="498" y="2933"/>
                  </a:cubicBezTo>
                  <a:cubicBezTo>
                    <a:pt x="1295" y="2378"/>
                    <a:pt x="1426" y="1295"/>
                    <a:pt x="1582" y="399"/>
                  </a:cubicBezTo>
                  <a:cubicBezTo>
                    <a:pt x="1624" y="159"/>
                    <a:pt x="1429" y="0"/>
                    <a:pt x="124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2" name="Google Shape;2644;p45">
              <a:extLst>
                <a:ext uri="{FF2B5EF4-FFF2-40B4-BE49-F238E27FC236}">
                  <a16:creationId xmlns:a16="http://schemas.microsoft.com/office/drawing/2014/main" id="{630CA876-8380-4735-80B2-1B1D49AB2CCB}"/>
                </a:ext>
              </a:extLst>
            </p:cNvPr>
            <p:cNvSpPr/>
            <p:nvPr/>
          </p:nvSpPr>
          <p:spPr>
            <a:xfrm>
              <a:off x="7166805" y="3381667"/>
              <a:ext cx="16349" cy="29532"/>
            </a:xfrm>
            <a:custGeom>
              <a:avLst/>
              <a:gdLst/>
              <a:ahLst/>
              <a:cxnLst/>
              <a:rect l="l" t="t" r="r" b="b"/>
              <a:pathLst>
                <a:path w="1363" h="2462" extrusionOk="0">
                  <a:moveTo>
                    <a:pt x="791" y="1"/>
                  </a:moveTo>
                  <a:cubicBezTo>
                    <a:pt x="608" y="1"/>
                    <a:pt x="432" y="102"/>
                    <a:pt x="379" y="335"/>
                  </a:cubicBezTo>
                  <a:cubicBezTo>
                    <a:pt x="242" y="930"/>
                    <a:pt x="1" y="1887"/>
                    <a:pt x="471" y="2378"/>
                  </a:cubicBezTo>
                  <a:cubicBezTo>
                    <a:pt x="524" y="2434"/>
                    <a:pt x="598" y="2462"/>
                    <a:pt x="673" y="2462"/>
                  </a:cubicBezTo>
                  <a:cubicBezTo>
                    <a:pt x="747" y="2462"/>
                    <a:pt x="822" y="2434"/>
                    <a:pt x="875" y="2378"/>
                  </a:cubicBezTo>
                  <a:cubicBezTo>
                    <a:pt x="1078" y="2168"/>
                    <a:pt x="1132" y="1950"/>
                    <a:pt x="1141" y="1662"/>
                  </a:cubicBezTo>
                  <a:cubicBezTo>
                    <a:pt x="1151" y="1298"/>
                    <a:pt x="1197" y="937"/>
                    <a:pt x="1280" y="583"/>
                  </a:cubicBezTo>
                  <a:cubicBezTo>
                    <a:pt x="1363" y="231"/>
                    <a:pt x="1068" y="1"/>
                    <a:pt x="79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3" name="Google Shape;2645;p45">
              <a:extLst>
                <a:ext uri="{FF2B5EF4-FFF2-40B4-BE49-F238E27FC236}">
                  <a16:creationId xmlns:a16="http://schemas.microsoft.com/office/drawing/2014/main" id="{E9973228-1682-461B-8EE0-D17D190A89DE}"/>
                </a:ext>
              </a:extLst>
            </p:cNvPr>
            <p:cNvSpPr/>
            <p:nvPr/>
          </p:nvSpPr>
          <p:spPr>
            <a:xfrm>
              <a:off x="7219619" y="3380011"/>
              <a:ext cx="16841" cy="39380"/>
            </a:xfrm>
            <a:custGeom>
              <a:avLst/>
              <a:gdLst/>
              <a:ahLst/>
              <a:cxnLst/>
              <a:rect l="l" t="t" r="r" b="b"/>
              <a:pathLst>
                <a:path w="1404" h="3283" extrusionOk="0">
                  <a:moveTo>
                    <a:pt x="537" y="1"/>
                  </a:moveTo>
                  <a:cubicBezTo>
                    <a:pt x="279" y="1"/>
                    <a:pt x="1" y="224"/>
                    <a:pt x="59" y="559"/>
                  </a:cubicBezTo>
                  <a:cubicBezTo>
                    <a:pt x="136" y="1006"/>
                    <a:pt x="207" y="1455"/>
                    <a:pt x="278" y="1903"/>
                  </a:cubicBezTo>
                  <a:cubicBezTo>
                    <a:pt x="347" y="2339"/>
                    <a:pt x="383" y="2754"/>
                    <a:pt x="653" y="3117"/>
                  </a:cubicBezTo>
                  <a:cubicBezTo>
                    <a:pt x="732" y="3224"/>
                    <a:pt x="858" y="3283"/>
                    <a:pt x="979" y="3283"/>
                  </a:cubicBezTo>
                  <a:cubicBezTo>
                    <a:pt x="1119" y="3283"/>
                    <a:pt x="1251" y="3205"/>
                    <a:pt x="1295" y="3033"/>
                  </a:cubicBezTo>
                  <a:cubicBezTo>
                    <a:pt x="1403" y="2613"/>
                    <a:pt x="1319" y="2237"/>
                    <a:pt x="1233" y="1819"/>
                  </a:cubicBezTo>
                  <a:cubicBezTo>
                    <a:pt x="1129" y="1320"/>
                    <a:pt x="1027" y="821"/>
                    <a:pt x="917" y="323"/>
                  </a:cubicBezTo>
                  <a:cubicBezTo>
                    <a:pt x="867" y="98"/>
                    <a:pt x="706" y="1"/>
                    <a:pt x="537"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4" name="Google Shape;2646;p45">
              <a:extLst>
                <a:ext uri="{FF2B5EF4-FFF2-40B4-BE49-F238E27FC236}">
                  <a16:creationId xmlns:a16="http://schemas.microsoft.com/office/drawing/2014/main" id="{F5AB9890-0B1E-4A48-B665-39284D4B026E}"/>
                </a:ext>
              </a:extLst>
            </p:cNvPr>
            <p:cNvSpPr/>
            <p:nvPr/>
          </p:nvSpPr>
          <p:spPr>
            <a:xfrm>
              <a:off x="7265800" y="3358432"/>
              <a:ext cx="27768" cy="38288"/>
            </a:xfrm>
            <a:custGeom>
              <a:avLst/>
              <a:gdLst/>
              <a:ahLst/>
              <a:cxnLst/>
              <a:rect l="l" t="t" r="r" b="b"/>
              <a:pathLst>
                <a:path w="2315" h="3192" extrusionOk="0">
                  <a:moveTo>
                    <a:pt x="732" y="0"/>
                  </a:moveTo>
                  <a:cubicBezTo>
                    <a:pt x="370" y="0"/>
                    <a:pt x="1" y="382"/>
                    <a:pt x="244" y="788"/>
                  </a:cubicBezTo>
                  <a:cubicBezTo>
                    <a:pt x="705" y="1557"/>
                    <a:pt x="1004" y="2525"/>
                    <a:pt x="1712" y="3102"/>
                  </a:cubicBezTo>
                  <a:cubicBezTo>
                    <a:pt x="1788" y="3164"/>
                    <a:pt x="1871" y="3191"/>
                    <a:pt x="1949" y="3191"/>
                  </a:cubicBezTo>
                  <a:cubicBezTo>
                    <a:pt x="2146" y="3191"/>
                    <a:pt x="2315" y="3018"/>
                    <a:pt x="2273" y="2775"/>
                  </a:cubicBezTo>
                  <a:cubicBezTo>
                    <a:pt x="2115" y="1894"/>
                    <a:pt x="1598" y="1026"/>
                    <a:pt x="1155" y="256"/>
                  </a:cubicBezTo>
                  <a:cubicBezTo>
                    <a:pt x="1051" y="75"/>
                    <a:pt x="892" y="0"/>
                    <a:pt x="73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5" name="Google Shape;2647;p45">
              <a:extLst>
                <a:ext uri="{FF2B5EF4-FFF2-40B4-BE49-F238E27FC236}">
                  <a16:creationId xmlns:a16="http://schemas.microsoft.com/office/drawing/2014/main" id="{488D7F2B-4FE0-4A60-AC0A-55B739F76871}"/>
                </a:ext>
              </a:extLst>
            </p:cNvPr>
            <p:cNvSpPr/>
            <p:nvPr/>
          </p:nvSpPr>
          <p:spPr>
            <a:xfrm>
              <a:off x="7294468" y="3310296"/>
              <a:ext cx="17753" cy="25166"/>
            </a:xfrm>
            <a:custGeom>
              <a:avLst/>
              <a:gdLst/>
              <a:ahLst/>
              <a:cxnLst/>
              <a:rect l="l" t="t" r="r" b="b"/>
              <a:pathLst>
                <a:path w="1480" h="2098" extrusionOk="0">
                  <a:moveTo>
                    <a:pt x="486" y="0"/>
                  </a:moveTo>
                  <a:cubicBezTo>
                    <a:pt x="242" y="0"/>
                    <a:pt x="0" y="158"/>
                    <a:pt x="7" y="473"/>
                  </a:cubicBezTo>
                  <a:cubicBezTo>
                    <a:pt x="17" y="994"/>
                    <a:pt x="197" y="1600"/>
                    <a:pt x="581" y="1972"/>
                  </a:cubicBezTo>
                  <a:cubicBezTo>
                    <a:pt x="670" y="2060"/>
                    <a:pt x="784" y="2098"/>
                    <a:pt x="898" y="2098"/>
                  </a:cubicBezTo>
                  <a:cubicBezTo>
                    <a:pt x="1189" y="2098"/>
                    <a:pt x="1479" y="1847"/>
                    <a:pt x="1363" y="1517"/>
                  </a:cubicBezTo>
                  <a:cubicBezTo>
                    <a:pt x="1229" y="1148"/>
                    <a:pt x="992" y="883"/>
                    <a:pt x="985" y="473"/>
                  </a:cubicBezTo>
                  <a:cubicBezTo>
                    <a:pt x="979" y="158"/>
                    <a:pt x="731" y="0"/>
                    <a:pt x="48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6" name="Google Shape;2648;p45">
              <a:extLst>
                <a:ext uri="{FF2B5EF4-FFF2-40B4-BE49-F238E27FC236}">
                  <a16:creationId xmlns:a16="http://schemas.microsoft.com/office/drawing/2014/main" id="{47DB27CF-FC2F-48FF-ABA6-83406676C608}"/>
                </a:ext>
              </a:extLst>
            </p:cNvPr>
            <p:cNvSpPr/>
            <p:nvPr/>
          </p:nvSpPr>
          <p:spPr>
            <a:xfrm>
              <a:off x="7133423" y="2949235"/>
              <a:ext cx="22814" cy="33010"/>
            </a:xfrm>
            <a:custGeom>
              <a:avLst/>
              <a:gdLst/>
              <a:ahLst/>
              <a:cxnLst/>
              <a:rect l="l" t="t" r="r" b="b"/>
              <a:pathLst>
                <a:path w="1902" h="2752" extrusionOk="0">
                  <a:moveTo>
                    <a:pt x="1564" y="1"/>
                  </a:moveTo>
                  <a:cubicBezTo>
                    <a:pt x="1479" y="1"/>
                    <a:pt x="1396" y="40"/>
                    <a:pt x="1348" y="133"/>
                  </a:cubicBezTo>
                  <a:cubicBezTo>
                    <a:pt x="1127" y="560"/>
                    <a:pt x="875" y="970"/>
                    <a:pt x="592" y="1361"/>
                  </a:cubicBezTo>
                  <a:cubicBezTo>
                    <a:pt x="348" y="1701"/>
                    <a:pt x="75" y="2029"/>
                    <a:pt x="25" y="2456"/>
                  </a:cubicBezTo>
                  <a:cubicBezTo>
                    <a:pt x="0" y="2653"/>
                    <a:pt x="174" y="2751"/>
                    <a:pt x="340" y="2751"/>
                  </a:cubicBezTo>
                  <a:cubicBezTo>
                    <a:pt x="392" y="2751"/>
                    <a:pt x="443" y="2742"/>
                    <a:pt x="487" y="2722"/>
                  </a:cubicBezTo>
                  <a:cubicBezTo>
                    <a:pt x="866" y="2554"/>
                    <a:pt x="1099" y="2114"/>
                    <a:pt x="1274" y="1759"/>
                  </a:cubicBezTo>
                  <a:cubicBezTo>
                    <a:pt x="1499" y="1302"/>
                    <a:pt x="1688" y="827"/>
                    <a:pt x="1841" y="341"/>
                  </a:cubicBezTo>
                  <a:cubicBezTo>
                    <a:pt x="1902" y="149"/>
                    <a:pt x="1729" y="1"/>
                    <a:pt x="1564"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7" name="Google Shape;2649;p45">
              <a:extLst>
                <a:ext uri="{FF2B5EF4-FFF2-40B4-BE49-F238E27FC236}">
                  <a16:creationId xmlns:a16="http://schemas.microsoft.com/office/drawing/2014/main" id="{09B4DD67-4408-4BE9-8B0C-FD1108AD6080}"/>
                </a:ext>
              </a:extLst>
            </p:cNvPr>
            <p:cNvSpPr/>
            <p:nvPr/>
          </p:nvSpPr>
          <p:spPr>
            <a:xfrm>
              <a:off x="7357094" y="2952222"/>
              <a:ext cx="23414" cy="36657"/>
            </a:xfrm>
            <a:custGeom>
              <a:avLst/>
              <a:gdLst/>
              <a:ahLst/>
              <a:cxnLst/>
              <a:rect l="l" t="t" r="r" b="b"/>
              <a:pathLst>
                <a:path w="1952" h="3056" extrusionOk="0">
                  <a:moveTo>
                    <a:pt x="624" y="0"/>
                  </a:moveTo>
                  <a:cubicBezTo>
                    <a:pt x="323" y="0"/>
                    <a:pt x="0" y="273"/>
                    <a:pt x="116" y="618"/>
                  </a:cubicBezTo>
                  <a:cubicBezTo>
                    <a:pt x="376" y="1399"/>
                    <a:pt x="633" y="2372"/>
                    <a:pt x="1253" y="2947"/>
                  </a:cubicBezTo>
                  <a:cubicBezTo>
                    <a:pt x="1333" y="3022"/>
                    <a:pt x="1427" y="3055"/>
                    <a:pt x="1519" y="3055"/>
                  </a:cubicBezTo>
                  <a:cubicBezTo>
                    <a:pt x="1713" y="3055"/>
                    <a:pt x="1896" y="2904"/>
                    <a:pt x="1908" y="2675"/>
                  </a:cubicBezTo>
                  <a:cubicBezTo>
                    <a:pt x="1952" y="1818"/>
                    <a:pt x="1366" y="989"/>
                    <a:pt x="1009" y="242"/>
                  </a:cubicBezTo>
                  <a:cubicBezTo>
                    <a:pt x="928" y="72"/>
                    <a:pt x="779" y="0"/>
                    <a:pt x="624"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8" name="Google Shape;2650;p45">
              <a:extLst>
                <a:ext uri="{FF2B5EF4-FFF2-40B4-BE49-F238E27FC236}">
                  <a16:creationId xmlns:a16="http://schemas.microsoft.com/office/drawing/2014/main" id="{047FD060-5CD1-4DF5-BD9B-4216190A21BC}"/>
                </a:ext>
              </a:extLst>
            </p:cNvPr>
            <p:cNvSpPr/>
            <p:nvPr/>
          </p:nvSpPr>
          <p:spPr>
            <a:xfrm>
              <a:off x="7373275" y="2871999"/>
              <a:ext cx="12919" cy="23810"/>
            </a:xfrm>
            <a:custGeom>
              <a:avLst/>
              <a:gdLst/>
              <a:ahLst/>
              <a:cxnLst/>
              <a:rect l="l" t="t" r="r" b="b"/>
              <a:pathLst>
                <a:path w="1077" h="1985" extrusionOk="0">
                  <a:moveTo>
                    <a:pt x="326" y="0"/>
                  </a:moveTo>
                  <a:cubicBezTo>
                    <a:pt x="174" y="0"/>
                    <a:pt x="24" y="101"/>
                    <a:pt x="17" y="303"/>
                  </a:cubicBezTo>
                  <a:cubicBezTo>
                    <a:pt x="1" y="843"/>
                    <a:pt x="80" y="1933"/>
                    <a:pt x="799" y="1983"/>
                  </a:cubicBezTo>
                  <a:cubicBezTo>
                    <a:pt x="805" y="1984"/>
                    <a:pt x="810" y="1984"/>
                    <a:pt x="815" y="1984"/>
                  </a:cubicBezTo>
                  <a:cubicBezTo>
                    <a:pt x="956" y="1984"/>
                    <a:pt x="1076" y="1845"/>
                    <a:pt x="1074" y="1709"/>
                  </a:cubicBezTo>
                  <a:cubicBezTo>
                    <a:pt x="1070" y="1477"/>
                    <a:pt x="941" y="1311"/>
                    <a:pt x="830" y="1117"/>
                  </a:cubicBezTo>
                  <a:cubicBezTo>
                    <a:pt x="692" y="876"/>
                    <a:pt x="660" y="574"/>
                    <a:pt x="644" y="303"/>
                  </a:cubicBezTo>
                  <a:cubicBezTo>
                    <a:pt x="632" y="102"/>
                    <a:pt x="478" y="0"/>
                    <a:pt x="32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9" name="Google Shape;2651;p45">
              <a:extLst>
                <a:ext uri="{FF2B5EF4-FFF2-40B4-BE49-F238E27FC236}">
                  <a16:creationId xmlns:a16="http://schemas.microsoft.com/office/drawing/2014/main" id="{E79022A3-4C67-4F30-A717-AD448BA26F3F}"/>
                </a:ext>
              </a:extLst>
            </p:cNvPr>
            <p:cNvSpPr/>
            <p:nvPr/>
          </p:nvSpPr>
          <p:spPr>
            <a:xfrm>
              <a:off x="6984517" y="2882387"/>
              <a:ext cx="16697" cy="28476"/>
            </a:xfrm>
            <a:custGeom>
              <a:avLst/>
              <a:gdLst/>
              <a:ahLst/>
              <a:cxnLst/>
              <a:rect l="l" t="t" r="r" b="b"/>
              <a:pathLst>
                <a:path w="1392" h="2374" extrusionOk="0">
                  <a:moveTo>
                    <a:pt x="858" y="0"/>
                  </a:moveTo>
                  <a:cubicBezTo>
                    <a:pt x="740" y="0"/>
                    <a:pt x="623" y="53"/>
                    <a:pt x="542" y="180"/>
                  </a:cubicBezTo>
                  <a:cubicBezTo>
                    <a:pt x="155" y="792"/>
                    <a:pt x="0" y="1458"/>
                    <a:pt x="129" y="2168"/>
                  </a:cubicBezTo>
                  <a:cubicBezTo>
                    <a:pt x="155" y="2306"/>
                    <a:pt x="276" y="2373"/>
                    <a:pt x="399" y="2373"/>
                  </a:cubicBezTo>
                  <a:cubicBezTo>
                    <a:pt x="524" y="2373"/>
                    <a:pt x="651" y="2304"/>
                    <a:pt x="681" y="2168"/>
                  </a:cubicBezTo>
                  <a:cubicBezTo>
                    <a:pt x="799" y="1623"/>
                    <a:pt x="902" y="1046"/>
                    <a:pt x="1206" y="568"/>
                  </a:cubicBezTo>
                  <a:cubicBezTo>
                    <a:pt x="1391" y="276"/>
                    <a:pt x="1125" y="0"/>
                    <a:pt x="85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200" name="Google Shape;2652;p45">
            <a:extLst>
              <a:ext uri="{FF2B5EF4-FFF2-40B4-BE49-F238E27FC236}">
                <a16:creationId xmlns:a16="http://schemas.microsoft.com/office/drawing/2014/main" id="{A1D0D38B-6334-4E6D-8A3E-24AB7CED4EEF}"/>
              </a:ext>
            </a:extLst>
          </p:cNvPr>
          <p:cNvSpPr/>
          <p:nvPr/>
        </p:nvSpPr>
        <p:spPr>
          <a:xfrm>
            <a:off x="9270743" y="6576170"/>
            <a:ext cx="45719" cy="83453"/>
          </a:xfrm>
          <a:custGeom>
            <a:avLst/>
            <a:gdLst/>
            <a:ahLst/>
            <a:cxnLst/>
            <a:rect l="l" t="t" r="r" b="b"/>
            <a:pathLst>
              <a:path w="1964" h="3585" extrusionOk="0">
                <a:moveTo>
                  <a:pt x="1895" y="0"/>
                </a:moveTo>
                <a:cubicBezTo>
                  <a:pt x="1882" y="0"/>
                  <a:pt x="1870" y="5"/>
                  <a:pt x="1860" y="16"/>
                </a:cubicBezTo>
                <a:cubicBezTo>
                  <a:pt x="1062" y="938"/>
                  <a:pt x="0" y="2025"/>
                  <a:pt x="128" y="3336"/>
                </a:cubicBezTo>
                <a:cubicBezTo>
                  <a:pt x="142" y="3480"/>
                  <a:pt x="270" y="3584"/>
                  <a:pt x="394" y="3584"/>
                </a:cubicBezTo>
                <a:cubicBezTo>
                  <a:pt x="468" y="3584"/>
                  <a:pt x="541" y="3548"/>
                  <a:pt x="588" y="3462"/>
                </a:cubicBezTo>
                <a:cubicBezTo>
                  <a:pt x="885" y="2924"/>
                  <a:pt x="1050" y="2355"/>
                  <a:pt x="1282" y="1791"/>
                </a:cubicBezTo>
                <a:cubicBezTo>
                  <a:pt x="1517" y="1219"/>
                  <a:pt x="1761" y="658"/>
                  <a:pt x="1952" y="71"/>
                </a:cubicBezTo>
                <a:cubicBezTo>
                  <a:pt x="1964" y="34"/>
                  <a:pt x="1929" y="0"/>
                  <a:pt x="1895"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1" name="Google Shape;2653;p45">
            <a:extLst>
              <a:ext uri="{FF2B5EF4-FFF2-40B4-BE49-F238E27FC236}">
                <a16:creationId xmlns:a16="http://schemas.microsoft.com/office/drawing/2014/main" id="{AA5E1211-D8B1-4F19-A530-3246DC96B7B0}"/>
              </a:ext>
            </a:extLst>
          </p:cNvPr>
          <p:cNvSpPr/>
          <p:nvPr/>
        </p:nvSpPr>
        <p:spPr>
          <a:xfrm>
            <a:off x="9289599" y="6645963"/>
            <a:ext cx="45719" cy="91118"/>
          </a:xfrm>
          <a:custGeom>
            <a:avLst/>
            <a:gdLst/>
            <a:ahLst/>
            <a:cxnLst/>
            <a:rect l="l" t="t" r="r" b="b"/>
            <a:pathLst>
              <a:path w="1563" h="3115" extrusionOk="0">
                <a:moveTo>
                  <a:pt x="1186" y="0"/>
                </a:moveTo>
                <a:cubicBezTo>
                  <a:pt x="1064" y="0"/>
                  <a:pt x="941" y="56"/>
                  <a:pt x="866" y="178"/>
                </a:cubicBezTo>
                <a:cubicBezTo>
                  <a:pt x="433" y="878"/>
                  <a:pt x="1" y="2218"/>
                  <a:pt x="468" y="2973"/>
                </a:cubicBezTo>
                <a:cubicBezTo>
                  <a:pt x="528" y="3069"/>
                  <a:pt x="621" y="3114"/>
                  <a:pt x="715" y="3114"/>
                </a:cubicBezTo>
                <a:cubicBezTo>
                  <a:pt x="812" y="3114"/>
                  <a:pt x="909" y="3066"/>
                  <a:pt x="971" y="2973"/>
                </a:cubicBezTo>
                <a:cubicBezTo>
                  <a:pt x="1230" y="2590"/>
                  <a:pt x="1251" y="2170"/>
                  <a:pt x="1337" y="1726"/>
                </a:cubicBezTo>
                <a:cubicBezTo>
                  <a:pt x="1422" y="1278"/>
                  <a:pt x="1561" y="824"/>
                  <a:pt x="1563" y="366"/>
                </a:cubicBezTo>
                <a:cubicBezTo>
                  <a:pt x="1563" y="136"/>
                  <a:pt x="1376" y="0"/>
                  <a:pt x="1186"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2" name="Google Shape;2654;p45">
            <a:extLst>
              <a:ext uri="{FF2B5EF4-FFF2-40B4-BE49-F238E27FC236}">
                <a16:creationId xmlns:a16="http://schemas.microsoft.com/office/drawing/2014/main" id="{A3C79884-D35B-4517-BCFF-B3836DF37D13}"/>
              </a:ext>
            </a:extLst>
          </p:cNvPr>
          <p:cNvSpPr/>
          <p:nvPr/>
        </p:nvSpPr>
        <p:spPr>
          <a:xfrm>
            <a:off x="9308695" y="6644917"/>
            <a:ext cx="45719" cy="114682"/>
          </a:xfrm>
          <a:custGeom>
            <a:avLst/>
            <a:gdLst/>
            <a:ahLst/>
            <a:cxnLst/>
            <a:rect l="l" t="t" r="r" b="b"/>
            <a:pathLst>
              <a:path w="698" h="1751" extrusionOk="0">
                <a:moveTo>
                  <a:pt x="464" y="1"/>
                </a:moveTo>
                <a:cubicBezTo>
                  <a:pt x="441" y="1"/>
                  <a:pt x="416" y="14"/>
                  <a:pt x="410" y="40"/>
                </a:cubicBezTo>
                <a:cubicBezTo>
                  <a:pt x="294" y="547"/>
                  <a:pt x="1" y="1099"/>
                  <a:pt x="177" y="1625"/>
                </a:cubicBezTo>
                <a:cubicBezTo>
                  <a:pt x="205" y="1709"/>
                  <a:pt x="273" y="1750"/>
                  <a:pt x="343" y="1750"/>
                </a:cubicBezTo>
                <a:cubicBezTo>
                  <a:pt x="414" y="1750"/>
                  <a:pt x="485" y="1707"/>
                  <a:pt x="515" y="1625"/>
                </a:cubicBezTo>
                <a:cubicBezTo>
                  <a:pt x="697" y="1131"/>
                  <a:pt x="615" y="543"/>
                  <a:pt x="516" y="40"/>
                </a:cubicBezTo>
                <a:cubicBezTo>
                  <a:pt x="511" y="14"/>
                  <a:pt x="488" y="1"/>
                  <a:pt x="464"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nvGrpSpPr>
          <p:cNvPr id="203" name="Google Shape;2655;p45">
            <a:extLst>
              <a:ext uri="{FF2B5EF4-FFF2-40B4-BE49-F238E27FC236}">
                <a16:creationId xmlns:a16="http://schemas.microsoft.com/office/drawing/2014/main" id="{E6EC5EB7-558B-4BE1-8BD4-F74D59544296}"/>
              </a:ext>
            </a:extLst>
          </p:cNvPr>
          <p:cNvGrpSpPr/>
          <p:nvPr/>
        </p:nvGrpSpPr>
        <p:grpSpPr>
          <a:xfrm>
            <a:off x="9259707" y="6143254"/>
            <a:ext cx="604059" cy="819395"/>
            <a:chOff x="7433322" y="2643243"/>
            <a:chExt cx="594196" cy="806016"/>
          </a:xfrm>
        </p:grpSpPr>
        <p:sp>
          <p:nvSpPr>
            <p:cNvPr id="204" name="Google Shape;2656;p45">
              <a:extLst>
                <a:ext uri="{FF2B5EF4-FFF2-40B4-BE49-F238E27FC236}">
                  <a16:creationId xmlns:a16="http://schemas.microsoft.com/office/drawing/2014/main" id="{A21FFCD5-3E33-41E1-BCA1-C1DF4FC7E2D0}"/>
                </a:ext>
              </a:extLst>
            </p:cNvPr>
            <p:cNvSpPr/>
            <p:nvPr/>
          </p:nvSpPr>
          <p:spPr>
            <a:xfrm>
              <a:off x="7433322" y="2643243"/>
              <a:ext cx="594196" cy="806016"/>
            </a:xfrm>
            <a:custGeom>
              <a:avLst/>
              <a:gdLst/>
              <a:ahLst/>
              <a:cxnLst/>
              <a:rect l="l" t="t" r="r" b="b"/>
              <a:pathLst>
                <a:path w="49537" h="67196" extrusionOk="0">
                  <a:moveTo>
                    <a:pt x="25932" y="15936"/>
                  </a:moveTo>
                  <a:cubicBezTo>
                    <a:pt x="27899" y="15936"/>
                    <a:pt x="29512" y="17572"/>
                    <a:pt x="29531" y="19619"/>
                  </a:cubicBezTo>
                  <a:cubicBezTo>
                    <a:pt x="29554" y="21677"/>
                    <a:pt x="27956" y="23364"/>
                    <a:pt x="25969" y="23383"/>
                  </a:cubicBezTo>
                  <a:cubicBezTo>
                    <a:pt x="25955" y="23383"/>
                    <a:pt x="25941" y="23383"/>
                    <a:pt x="25927" y="23383"/>
                  </a:cubicBezTo>
                  <a:cubicBezTo>
                    <a:pt x="23959" y="23383"/>
                    <a:pt x="22351" y="21737"/>
                    <a:pt x="22327" y="19699"/>
                  </a:cubicBezTo>
                  <a:cubicBezTo>
                    <a:pt x="22305" y="17638"/>
                    <a:pt x="23902" y="15955"/>
                    <a:pt x="25889" y="15936"/>
                  </a:cubicBezTo>
                  <a:cubicBezTo>
                    <a:pt x="25904" y="15936"/>
                    <a:pt x="25918" y="15936"/>
                    <a:pt x="25932" y="15936"/>
                  </a:cubicBezTo>
                  <a:close/>
                  <a:moveTo>
                    <a:pt x="25498" y="32774"/>
                  </a:moveTo>
                  <a:cubicBezTo>
                    <a:pt x="28407" y="32774"/>
                    <a:pt x="30782" y="35053"/>
                    <a:pt x="30810" y="37877"/>
                  </a:cubicBezTo>
                  <a:cubicBezTo>
                    <a:pt x="30842" y="40732"/>
                    <a:pt x="28485" y="43065"/>
                    <a:pt x="25543" y="43098"/>
                  </a:cubicBezTo>
                  <a:cubicBezTo>
                    <a:pt x="25521" y="43099"/>
                    <a:pt x="25499" y="43099"/>
                    <a:pt x="25478" y="43099"/>
                  </a:cubicBezTo>
                  <a:cubicBezTo>
                    <a:pt x="23994" y="43099"/>
                    <a:pt x="22650" y="42502"/>
                    <a:pt x="21691" y="41547"/>
                  </a:cubicBezTo>
                  <a:cubicBezTo>
                    <a:pt x="20757" y="40634"/>
                    <a:pt x="20182" y="39377"/>
                    <a:pt x="20167" y="37994"/>
                  </a:cubicBezTo>
                  <a:cubicBezTo>
                    <a:pt x="20160" y="37312"/>
                    <a:pt x="20290" y="36634"/>
                    <a:pt x="20551" y="36003"/>
                  </a:cubicBezTo>
                  <a:cubicBezTo>
                    <a:pt x="21338" y="34128"/>
                    <a:pt x="23223" y="32797"/>
                    <a:pt x="25435" y="32774"/>
                  </a:cubicBezTo>
                  <a:cubicBezTo>
                    <a:pt x="25456" y="32774"/>
                    <a:pt x="25477" y="32774"/>
                    <a:pt x="25498" y="32774"/>
                  </a:cubicBezTo>
                  <a:close/>
                  <a:moveTo>
                    <a:pt x="26033" y="1"/>
                  </a:moveTo>
                  <a:cubicBezTo>
                    <a:pt x="25852" y="1"/>
                    <a:pt x="25689" y="23"/>
                    <a:pt x="25550" y="69"/>
                  </a:cubicBezTo>
                  <a:cubicBezTo>
                    <a:pt x="24355" y="467"/>
                    <a:pt x="25834" y="2572"/>
                    <a:pt x="25834" y="2572"/>
                  </a:cubicBezTo>
                  <a:cubicBezTo>
                    <a:pt x="25834" y="2572"/>
                    <a:pt x="24319" y="1398"/>
                    <a:pt x="23144" y="1398"/>
                  </a:cubicBezTo>
                  <a:cubicBezTo>
                    <a:pt x="22879" y="1398"/>
                    <a:pt x="22630" y="1458"/>
                    <a:pt x="22421" y="1605"/>
                  </a:cubicBezTo>
                  <a:cubicBezTo>
                    <a:pt x="21512" y="2240"/>
                    <a:pt x="22598" y="2948"/>
                    <a:pt x="23072" y="3207"/>
                  </a:cubicBezTo>
                  <a:lnTo>
                    <a:pt x="23061" y="3211"/>
                  </a:lnTo>
                  <a:cubicBezTo>
                    <a:pt x="22597" y="2998"/>
                    <a:pt x="21455" y="2517"/>
                    <a:pt x="20638" y="2517"/>
                  </a:cubicBezTo>
                  <a:cubicBezTo>
                    <a:pt x="20254" y="2517"/>
                    <a:pt x="19942" y="2623"/>
                    <a:pt x="19805" y="2912"/>
                  </a:cubicBezTo>
                  <a:cubicBezTo>
                    <a:pt x="19539" y="3474"/>
                    <a:pt x="20134" y="3743"/>
                    <a:pt x="20765" y="3872"/>
                  </a:cubicBezTo>
                  <a:cubicBezTo>
                    <a:pt x="19072" y="4499"/>
                    <a:pt x="17461" y="5415"/>
                    <a:pt x="16015" y="6652"/>
                  </a:cubicBezTo>
                  <a:cubicBezTo>
                    <a:pt x="14134" y="8267"/>
                    <a:pt x="12925" y="10115"/>
                    <a:pt x="12181" y="12021"/>
                  </a:cubicBezTo>
                  <a:cubicBezTo>
                    <a:pt x="12176" y="12024"/>
                    <a:pt x="12171" y="12024"/>
                    <a:pt x="12165" y="12027"/>
                  </a:cubicBezTo>
                  <a:cubicBezTo>
                    <a:pt x="10658" y="12989"/>
                    <a:pt x="8607" y="15507"/>
                    <a:pt x="9643" y="17449"/>
                  </a:cubicBezTo>
                  <a:cubicBezTo>
                    <a:pt x="9916" y="17964"/>
                    <a:pt x="10229" y="18196"/>
                    <a:pt x="10548" y="18245"/>
                  </a:cubicBezTo>
                  <a:cubicBezTo>
                    <a:pt x="10466" y="18834"/>
                    <a:pt x="10451" y="19428"/>
                    <a:pt x="10514" y="19997"/>
                  </a:cubicBezTo>
                  <a:cubicBezTo>
                    <a:pt x="10593" y="20701"/>
                    <a:pt x="10970" y="21396"/>
                    <a:pt x="11519" y="21717"/>
                  </a:cubicBezTo>
                  <a:cubicBezTo>
                    <a:pt x="12074" y="24745"/>
                    <a:pt x="13057" y="26870"/>
                    <a:pt x="13057" y="26870"/>
                  </a:cubicBezTo>
                  <a:cubicBezTo>
                    <a:pt x="13057" y="26870"/>
                    <a:pt x="9263" y="28610"/>
                    <a:pt x="6020" y="32427"/>
                  </a:cubicBezTo>
                  <a:cubicBezTo>
                    <a:pt x="5927" y="32413"/>
                    <a:pt x="5830" y="32408"/>
                    <a:pt x="5732" y="32408"/>
                  </a:cubicBezTo>
                  <a:cubicBezTo>
                    <a:pt x="5459" y="32408"/>
                    <a:pt x="5185" y="32451"/>
                    <a:pt x="4994" y="32487"/>
                  </a:cubicBezTo>
                  <a:cubicBezTo>
                    <a:pt x="4221" y="32633"/>
                    <a:pt x="3393" y="33231"/>
                    <a:pt x="2902" y="33824"/>
                  </a:cubicBezTo>
                  <a:cubicBezTo>
                    <a:pt x="2623" y="34158"/>
                    <a:pt x="2595" y="34671"/>
                    <a:pt x="2941" y="34955"/>
                  </a:cubicBezTo>
                  <a:cubicBezTo>
                    <a:pt x="1663" y="35557"/>
                    <a:pt x="958" y="37519"/>
                    <a:pt x="913" y="38745"/>
                  </a:cubicBezTo>
                  <a:cubicBezTo>
                    <a:pt x="903" y="39013"/>
                    <a:pt x="1120" y="39336"/>
                    <a:pt x="1398" y="39381"/>
                  </a:cubicBezTo>
                  <a:cubicBezTo>
                    <a:pt x="1572" y="39409"/>
                    <a:pt x="1748" y="39423"/>
                    <a:pt x="1925" y="39423"/>
                  </a:cubicBezTo>
                  <a:cubicBezTo>
                    <a:pt x="2019" y="39423"/>
                    <a:pt x="2114" y="39419"/>
                    <a:pt x="2208" y="39411"/>
                  </a:cubicBezTo>
                  <a:lnTo>
                    <a:pt x="2208" y="39411"/>
                  </a:lnTo>
                  <a:cubicBezTo>
                    <a:pt x="1739" y="41033"/>
                    <a:pt x="1465" y="42822"/>
                    <a:pt x="1486" y="44789"/>
                  </a:cubicBezTo>
                  <a:cubicBezTo>
                    <a:pt x="1491" y="44995"/>
                    <a:pt x="1496" y="45206"/>
                    <a:pt x="1496" y="45417"/>
                  </a:cubicBezTo>
                  <a:cubicBezTo>
                    <a:pt x="1507" y="45699"/>
                    <a:pt x="1534" y="45973"/>
                    <a:pt x="1553" y="46251"/>
                  </a:cubicBezTo>
                  <a:cubicBezTo>
                    <a:pt x="1447" y="46289"/>
                    <a:pt x="1360" y="46365"/>
                    <a:pt x="1307" y="46463"/>
                  </a:cubicBezTo>
                  <a:cubicBezTo>
                    <a:pt x="346" y="48189"/>
                    <a:pt x="1" y="50651"/>
                    <a:pt x="697" y="52533"/>
                  </a:cubicBezTo>
                  <a:cubicBezTo>
                    <a:pt x="829" y="52887"/>
                    <a:pt x="1107" y="53063"/>
                    <a:pt x="1396" y="53063"/>
                  </a:cubicBezTo>
                  <a:cubicBezTo>
                    <a:pt x="1634" y="53063"/>
                    <a:pt x="1880" y="52945"/>
                    <a:pt x="2060" y="52710"/>
                  </a:cubicBezTo>
                  <a:cubicBezTo>
                    <a:pt x="2284" y="52419"/>
                    <a:pt x="2446" y="52107"/>
                    <a:pt x="2569" y="51779"/>
                  </a:cubicBezTo>
                  <a:cubicBezTo>
                    <a:pt x="2579" y="51810"/>
                    <a:pt x="2590" y="51839"/>
                    <a:pt x="2600" y="51870"/>
                  </a:cubicBezTo>
                  <a:cubicBezTo>
                    <a:pt x="2287" y="53864"/>
                    <a:pt x="1626" y="56312"/>
                    <a:pt x="3385" y="57706"/>
                  </a:cubicBezTo>
                  <a:cubicBezTo>
                    <a:pt x="3559" y="57843"/>
                    <a:pt x="3748" y="57913"/>
                    <a:pt x="3931" y="57913"/>
                  </a:cubicBezTo>
                  <a:cubicBezTo>
                    <a:pt x="4168" y="57913"/>
                    <a:pt x="4394" y="57796"/>
                    <a:pt x="4563" y="57554"/>
                  </a:cubicBezTo>
                  <a:cubicBezTo>
                    <a:pt x="4701" y="57353"/>
                    <a:pt x="4821" y="57140"/>
                    <a:pt x="4923" y="56917"/>
                  </a:cubicBezTo>
                  <a:cubicBezTo>
                    <a:pt x="6120" y="58833"/>
                    <a:pt x="7588" y="60534"/>
                    <a:pt x="9294" y="61963"/>
                  </a:cubicBezTo>
                  <a:cubicBezTo>
                    <a:pt x="12833" y="64931"/>
                    <a:pt x="17359" y="66773"/>
                    <a:pt x="22384" y="67129"/>
                  </a:cubicBezTo>
                  <a:cubicBezTo>
                    <a:pt x="23021" y="67173"/>
                    <a:pt x="23663" y="67196"/>
                    <a:pt x="24305" y="67196"/>
                  </a:cubicBezTo>
                  <a:cubicBezTo>
                    <a:pt x="30352" y="67196"/>
                    <a:pt x="36523" y="65225"/>
                    <a:pt x="41096" y="61431"/>
                  </a:cubicBezTo>
                  <a:cubicBezTo>
                    <a:pt x="41097" y="61471"/>
                    <a:pt x="41098" y="61513"/>
                    <a:pt x="41101" y="61549"/>
                  </a:cubicBezTo>
                  <a:cubicBezTo>
                    <a:pt x="41129" y="61972"/>
                    <a:pt x="41486" y="62335"/>
                    <a:pt x="41887" y="62335"/>
                  </a:cubicBezTo>
                  <a:cubicBezTo>
                    <a:pt x="42012" y="62335"/>
                    <a:pt x="42141" y="62299"/>
                    <a:pt x="42266" y="62219"/>
                  </a:cubicBezTo>
                  <a:cubicBezTo>
                    <a:pt x="43353" y="61518"/>
                    <a:pt x="44066" y="60211"/>
                    <a:pt x="44634" y="59090"/>
                  </a:cubicBezTo>
                  <a:cubicBezTo>
                    <a:pt x="44970" y="58425"/>
                    <a:pt x="45459" y="57407"/>
                    <a:pt x="45383" y="56551"/>
                  </a:cubicBezTo>
                  <a:cubicBezTo>
                    <a:pt x="45923" y="55677"/>
                    <a:pt x="46392" y="54760"/>
                    <a:pt x="46785" y="53812"/>
                  </a:cubicBezTo>
                  <a:cubicBezTo>
                    <a:pt x="46888" y="53835"/>
                    <a:pt x="46994" y="53848"/>
                    <a:pt x="47099" y="53848"/>
                  </a:cubicBezTo>
                  <a:cubicBezTo>
                    <a:pt x="47420" y="53848"/>
                    <a:pt x="47738" y="53732"/>
                    <a:pt x="47983" y="53465"/>
                  </a:cubicBezTo>
                  <a:cubicBezTo>
                    <a:pt x="48885" y="52485"/>
                    <a:pt x="49031" y="50996"/>
                    <a:pt x="48861" y="49727"/>
                  </a:cubicBezTo>
                  <a:cubicBezTo>
                    <a:pt x="48750" y="48911"/>
                    <a:pt x="48590" y="47940"/>
                    <a:pt x="48288" y="47049"/>
                  </a:cubicBezTo>
                  <a:lnTo>
                    <a:pt x="48288" y="47049"/>
                  </a:lnTo>
                  <a:cubicBezTo>
                    <a:pt x="48373" y="47078"/>
                    <a:pt x="48461" y="47102"/>
                    <a:pt x="48550" y="47121"/>
                  </a:cubicBezTo>
                  <a:cubicBezTo>
                    <a:pt x="48609" y="47132"/>
                    <a:pt x="48668" y="47138"/>
                    <a:pt x="48725" y="47138"/>
                  </a:cubicBezTo>
                  <a:cubicBezTo>
                    <a:pt x="49137" y="47138"/>
                    <a:pt x="49490" y="46853"/>
                    <a:pt x="49500" y="46399"/>
                  </a:cubicBezTo>
                  <a:cubicBezTo>
                    <a:pt x="49536" y="44581"/>
                    <a:pt x="48814" y="42664"/>
                    <a:pt x="47838" y="41075"/>
                  </a:cubicBezTo>
                  <a:cubicBezTo>
                    <a:pt x="47681" y="40322"/>
                    <a:pt x="47486" y="39576"/>
                    <a:pt x="47254" y="38843"/>
                  </a:cubicBezTo>
                  <a:cubicBezTo>
                    <a:pt x="46970" y="37944"/>
                    <a:pt x="46634" y="37061"/>
                    <a:pt x="46245" y="36201"/>
                  </a:cubicBezTo>
                  <a:cubicBezTo>
                    <a:pt x="46363" y="36195"/>
                    <a:pt x="46480" y="36187"/>
                    <a:pt x="46600" y="36169"/>
                  </a:cubicBezTo>
                  <a:cubicBezTo>
                    <a:pt x="47006" y="36111"/>
                    <a:pt x="47190" y="35619"/>
                    <a:pt x="47110" y="35271"/>
                  </a:cubicBezTo>
                  <a:cubicBezTo>
                    <a:pt x="46751" y="33713"/>
                    <a:pt x="45419" y="32661"/>
                    <a:pt x="43945" y="32147"/>
                  </a:cubicBezTo>
                  <a:cubicBezTo>
                    <a:pt x="43504" y="31512"/>
                    <a:pt x="43058" y="30926"/>
                    <a:pt x="42625" y="30399"/>
                  </a:cubicBezTo>
                  <a:cubicBezTo>
                    <a:pt x="40667" y="28009"/>
                    <a:pt x="38961" y="26748"/>
                    <a:pt x="38961" y="26748"/>
                  </a:cubicBezTo>
                  <a:cubicBezTo>
                    <a:pt x="38961" y="26748"/>
                    <a:pt x="41030" y="24917"/>
                    <a:pt x="42037" y="21405"/>
                  </a:cubicBezTo>
                  <a:cubicBezTo>
                    <a:pt x="42065" y="21427"/>
                    <a:pt x="42092" y="21454"/>
                    <a:pt x="42118" y="21476"/>
                  </a:cubicBezTo>
                  <a:cubicBezTo>
                    <a:pt x="42243" y="21578"/>
                    <a:pt x="42377" y="21625"/>
                    <a:pt x="42505" y="21625"/>
                  </a:cubicBezTo>
                  <a:cubicBezTo>
                    <a:pt x="42723" y="21625"/>
                    <a:pt x="42922" y="21486"/>
                    <a:pt x="43025" y="21237"/>
                  </a:cubicBezTo>
                  <a:cubicBezTo>
                    <a:pt x="43451" y="20206"/>
                    <a:pt x="43109" y="19143"/>
                    <a:pt x="42558" y="18191"/>
                  </a:cubicBezTo>
                  <a:cubicBezTo>
                    <a:pt x="42577" y="17783"/>
                    <a:pt x="42579" y="17360"/>
                    <a:pt x="42562" y="16923"/>
                  </a:cubicBezTo>
                  <a:lnTo>
                    <a:pt x="42562" y="16923"/>
                  </a:lnTo>
                  <a:cubicBezTo>
                    <a:pt x="42777" y="17076"/>
                    <a:pt x="43006" y="17207"/>
                    <a:pt x="43245" y="17318"/>
                  </a:cubicBezTo>
                  <a:cubicBezTo>
                    <a:pt x="43356" y="17368"/>
                    <a:pt x="43471" y="17392"/>
                    <a:pt x="43582" y="17392"/>
                  </a:cubicBezTo>
                  <a:cubicBezTo>
                    <a:pt x="44014" y="17392"/>
                    <a:pt x="44385" y="17038"/>
                    <a:pt x="44264" y="16534"/>
                  </a:cubicBezTo>
                  <a:cubicBezTo>
                    <a:pt x="44024" y="15532"/>
                    <a:pt x="43542" y="14661"/>
                    <a:pt x="42889" y="13872"/>
                  </a:cubicBezTo>
                  <a:cubicBezTo>
                    <a:pt x="42625" y="13553"/>
                    <a:pt x="42277" y="13168"/>
                    <a:pt x="41888" y="12844"/>
                  </a:cubicBezTo>
                  <a:cubicBezTo>
                    <a:pt x="40315" y="7803"/>
                    <a:pt x="35718" y="4363"/>
                    <a:pt x="30466" y="3233"/>
                  </a:cubicBezTo>
                  <a:cubicBezTo>
                    <a:pt x="29775" y="1268"/>
                    <a:pt x="27394" y="1"/>
                    <a:pt x="26033" y="1"/>
                  </a:cubicBezTo>
                  <a:close/>
                </a:path>
              </a:pathLst>
            </a:custGeom>
            <a:solidFill>
              <a:srgbClr val="449A9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5" name="Google Shape;2657;p45">
              <a:extLst>
                <a:ext uri="{FF2B5EF4-FFF2-40B4-BE49-F238E27FC236}">
                  <a16:creationId xmlns:a16="http://schemas.microsoft.com/office/drawing/2014/main" id="{A1D7FCB3-6EC0-4FD4-84D5-AA77975D38DE}"/>
                </a:ext>
              </a:extLst>
            </p:cNvPr>
            <p:cNvSpPr/>
            <p:nvPr/>
          </p:nvSpPr>
          <p:spPr>
            <a:xfrm>
              <a:off x="7646138" y="2725300"/>
              <a:ext cx="76720" cy="76180"/>
            </a:xfrm>
            <a:custGeom>
              <a:avLst/>
              <a:gdLst/>
              <a:ahLst/>
              <a:cxnLst/>
              <a:rect l="l" t="t" r="r" b="b"/>
              <a:pathLst>
                <a:path w="6396" h="6351" extrusionOk="0">
                  <a:moveTo>
                    <a:pt x="3198" y="0"/>
                  </a:moveTo>
                  <a:cubicBezTo>
                    <a:pt x="3185" y="0"/>
                    <a:pt x="3171" y="0"/>
                    <a:pt x="3158" y="1"/>
                  </a:cubicBezTo>
                  <a:cubicBezTo>
                    <a:pt x="1405" y="23"/>
                    <a:pt x="1" y="1462"/>
                    <a:pt x="23" y="3215"/>
                  </a:cubicBezTo>
                  <a:cubicBezTo>
                    <a:pt x="45" y="4956"/>
                    <a:pt x="1460" y="6351"/>
                    <a:pt x="3196" y="6351"/>
                  </a:cubicBezTo>
                  <a:cubicBezTo>
                    <a:pt x="3210" y="6351"/>
                    <a:pt x="3224" y="6351"/>
                    <a:pt x="3238" y="6350"/>
                  </a:cubicBezTo>
                  <a:cubicBezTo>
                    <a:pt x="4991" y="6328"/>
                    <a:pt x="6395" y="4889"/>
                    <a:pt x="6373" y="3136"/>
                  </a:cubicBezTo>
                  <a:cubicBezTo>
                    <a:pt x="6350" y="1396"/>
                    <a:pt x="4933" y="0"/>
                    <a:pt x="319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6" name="Google Shape;2658;p45">
              <a:extLst>
                <a:ext uri="{FF2B5EF4-FFF2-40B4-BE49-F238E27FC236}">
                  <a16:creationId xmlns:a16="http://schemas.microsoft.com/office/drawing/2014/main" id="{7649B895-103B-422C-BE74-9F7F68D4256E}"/>
                </a:ext>
              </a:extLst>
            </p:cNvPr>
            <p:cNvSpPr/>
            <p:nvPr/>
          </p:nvSpPr>
          <p:spPr>
            <a:xfrm>
              <a:off x="7670727" y="2748691"/>
              <a:ext cx="25921" cy="28872"/>
            </a:xfrm>
            <a:custGeom>
              <a:avLst/>
              <a:gdLst/>
              <a:ahLst/>
              <a:cxnLst/>
              <a:rect l="l" t="t" r="r" b="b"/>
              <a:pathLst>
                <a:path w="2161" h="2407" extrusionOk="0">
                  <a:moveTo>
                    <a:pt x="1079" y="0"/>
                  </a:moveTo>
                  <a:cubicBezTo>
                    <a:pt x="1075" y="0"/>
                    <a:pt x="1071" y="0"/>
                    <a:pt x="1067" y="0"/>
                  </a:cubicBezTo>
                  <a:cubicBezTo>
                    <a:pt x="474" y="9"/>
                    <a:pt x="1" y="553"/>
                    <a:pt x="10" y="1217"/>
                  </a:cubicBezTo>
                  <a:cubicBezTo>
                    <a:pt x="20" y="1876"/>
                    <a:pt x="497" y="2407"/>
                    <a:pt x="1083" y="2407"/>
                  </a:cubicBezTo>
                  <a:cubicBezTo>
                    <a:pt x="1087" y="2407"/>
                    <a:pt x="1092" y="2407"/>
                    <a:pt x="1096" y="2407"/>
                  </a:cubicBezTo>
                  <a:cubicBezTo>
                    <a:pt x="1688" y="2399"/>
                    <a:pt x="2160" y="1854"/>
                    <a:pt x="2151" y="1191"/>
                  </a:cubicBezTo>
                  <a:cubicBezTo>
                    <a:pt x="2145" y="530"/>
                    <a:pt x="1664" y="0"/>
                    <a:pt x="1079"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7" name="Google Shape;2659;p45">
              <a:extLst>
                <a:ext uri="{FF2B5EF4-FFF2-40B4-BE49-F238E27FC236}">
                  <a16:creationId xmlns:a16="http://schemas.microsoft.com/office/drawing/2014/main" id="{F7A8327E-BC55-4DAF-96AC-20D0455B451F}"/>
                </a:ext>
              </a:extLst>
            </p:cNvPr>
            <p:cNvSpPr/>
            <p:nvPr/>
          </p:nvSpPr>
          <p:spPr>
            <a:xfrm>
              <a:off x="7806391" y="2732893"/>
              <a:ext cx="76432" cy="76180"/>
            </a:xfrm>
            <a:custGeom>
              <a:avLst/>
              <a:gdLst/>
              <a:ahLst/>
              <a:cxnLst/>
              <a:rect l="l" t="t" r="r" b="b"/>
              <a:pathLst>
                <a:path w="6372" h="6351" extrusionOk="0">
                  <a:moveTo>
                    <a:pt x="3187" y="1"/>
                  </a:moveTo>
                  <a:cubicBezTo>
                    <a:pt x="3181" y="1"/>
                    <a:pt x="3174" y="1"/>
                    <a:pt x="3168" y="1"/>
                  </a:cubicBezTo>
                  <a:cubicBezTo>
                    <a:pt x="1413" y="11"/>
                    <a:pt x="0" y="1442"/>
                    <a:pt x="11" y="3195"/>
                  </a:cubicBezTo>
                  <a:cubicBezTo>
                    <a:pt x="23" y="4942"/>
                    <a:pt x="1441" y="6350"/>
                    <a:pt x="3186" y="6350"/>
                  </a:cubicBezTo>
                  <a:cubicBezTo>
                    <a:pt x="3192" y="6350"/>
                    <a:pt x="3199" y="6350"/>
                    <a:pt x="3205" y="6350"/>
                  </a:cubicBezTo>
                  <a:cubicBezTo>
                    <a:pt x="4959" y="6340"/>
                    <a:pt x="6371" y="4909"/>
                    <a:pt x="6361" y="3156"/>
                  </a:cubicBezTo>
                  <a:cubicBezTo>
                    <a:pt x="6350" y="1409"/>
                    <a:pt x="4932" y="1"/>
                    <a:pt x="31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8" name="Google Shape;2660;p45">
              <a:extLst>
                <a:ext uri="{FF2B5EF4-FFF2-40B4-BE49-F238E27FC236}">
                  <a16:creationId xmlns:a16="http://schemas.microsoft.com/office/drawing/2014/main" id="{093829FD-B758-44E2-A3EB-C9DA5EBE719D}"/>
                </a:ext>
              </a:extLst>
            </p:cNvPr>
            <p:cNvSpPr/>
            <p:nvPr/>
          </p:nvSpPr>
          <p:spPr>
            <a:xfrm>
              <a:off x="7830921" y="2756283"/>
              <a:ext cx="25801" cy="28860"/>
            </a:xfrm>
            <a:custGeom>
              <a:avLst/>
              <a:gdLst/>
              <a:ahLst/>
              <a:cxnLst/>
              <a:rect l="l" t="t" r="r" b="b"/>
              <a:pathLst>
                <a:path w="2151" h="2406" extrusionOk="0">
                  <a:moveTo>
                    <a:pt x="1075" y="0"/>
                  </a:moveTo>
                  <a:cubicBezTo>
                    <a:pt x="1073" y="0"/>
                    <a:pt x="1071" y="0"/>
                    <a:pt x="1069" y="0"/>
                  </a:cubicBezTo>
                  <a:cubicBezTo>
                    <a:pt x="475" y="4"/>
                    <a:pt x="1" y="546"/>
                    <a:pt x="4" y="1210"/>
                  </a:cubicBezTo>
                  <a:cubicBezTo>
                    <a:pt x="8" y="1871"/>
                    <a:pt x="486" y="2406"/>
                    <a:pt x="1076" y="2406"/>
                  </a:cubicBezTo>
                  <a:cubicBezTo>
                    <a:pt x="1078" y="2406"/>
                    <a:pt x="1080" y="2406"/>
                    <a:pt x="1082" y="2406"/>
                  </a:cubicBezTo>
                  <a:cubicBezTo>
                    <a:pt x="1674" y="2402"/>
                    <a:pt x="2151" y="1860"/>
                    <a:pt x="2145" y="1197"/>
                  </a:cubicBezTo>
                  <a:cubicBezTo>
                    <a:pt x="2142" y="534"/>
                    <a:pt x="1662" y="0"/>
                    <a:pt x="1075"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9" name="Google Shape;2661;p45">
              <a:extLst>
                <a:ext uri="{FF2B5EF4-FFF2-40B4-BE49-F238E27FC236}">
                  <a16:creationId xmlns:a16="http://schemas.microsoft.com/office/drawing/2014/main" id="{435A996D-5ABA-4D17-AE3B-C8DC6135F053}"/>
                </a:ext>
              </a:extLst>
            </p:cNvPr>
            <p:cNvSpPr/>
            <p:nvPr/>
          </p:nvSpPr>
          <p:spPr>
            <a:xfrm>
              <a:off x="7736124" y="2765975"/>
              <a:ext cx="54577" cy="34774"/>
            </a:xfrm>
            <a:custGeom>
              <a:avLst/>
              <a:gdLst/>
              <a:ahLst/>
              <a:cxnLst/>
              <a:rect l="l" t="t" r="r" b="b"/>
              <a:pathLst>
                <a:path w="4550" h="2899" extrusionOk="0">
                  <a:moveTo>
                    <a:pt x="2045" y="1939"/>
                  </a:moveTo>
                  <a:cubicBezTo>
                    <a:pt x="2045" y="1939"/>
                    <a:pt x="2046" y="1939"/>
                    <a:pt x="2047" y="1940"/>
                  </a:cubicBezTo>
                  <a:lnTo>
                    <a:pt x="2045" y="1940"/>
                  </a:lnTo>
                  <a:cubicBezTo>
                    <a:pt x="2044" y="1939"/>
                    <a:pt x="2044" y="1939"/>
                    <a:pt x="2045" y="1939"/>
                  </a:cubicBezTo>
                  <a:close/>
                  <a:moveTo>
                    <a:pt x="2070" y="1942"/>
                  </a:moveTo>
                  <a:lnTo>
                    <a:pt x="2070" y="1942"/>
                  </a:lnTo>
                  <a:cubicBezTo>
                    <a:pt x="2071" y="1942"/>
                    <a:pt x="2072" y="1942"/>
                    <a:pt x="2073" y="1942"/>
                  </a:cubicBezTo>
                  <a:lnTo>
                    <a:pt x="2071" y="1942"/>
                  </a:lnTo>
                  <a:lnTo>
                    <a:pt x="2070" y="1942"/>
                  </a:lnTo>
                  <a:close/>
                  <a:moveTo>
                    <a:pt x="4284" y="0"/>
                  </a:moveTo>
                  <a:cubicBezTo>
                    <a:pt x="4150" y="0"/>
                    <a:pt x="4040" y="108"/>
                    <a:pt x="4036" y="242"/>
                  </a:cubicBezTo>
                  <a:cubicBezTo>
                    <a:pt x="4036" y="241"/>
                    <a:pt x="4036" y="241"/>
                    <a:pt x="4036" y="241"/>
                  </a:cubicBezTo>
                  <a:cubicBezTo>
                    <a:pt x="4031" y="241"/>
                    <a:pt x="3968" y="643"/>
                    <a:pt x="3737" y="1120"/>
                  </a:cubicBezTo>
                  <a:cubicBezTo>
                    <a:pt x="3616" y="1359"/>
                    <a:pt x="3441" y="1601"/>
                    <a:pt x="3208" y="1753"/>
                  </a:cubicBezTo>
                  <a:cubicBezTo>
                    <a:pt x="3149" y="1788"/>
                    <a:pt x="3095" y="1832"/>
                    <a:pt x="3024" y="1851"/>
                  </a:cubicBezTo>
                  <a:cubicBezTo>
                    <a:pt x="2958" y="1883"/>
                    <a:pt x="2889" y="1905"/>
                    <a:pt x="2817" y="1918"/>
                  </a:cubicBezTo>
                  <a:cubicBezTo>
                    <a:pt x="2749" y="1935"/>
                    <a:pt x="2681" y="1955"/>
                    <a:pt x="2616" y="1955"/>
                  </a:cubicBezTo>
                  <a:cubicBezTo>
                    <a:pt x="2611" y="1955"/>
                    <a:pt x="2606" y="1955"/>
                    <a:pt x="2601" y="1955"/>
                  </a:cubicBezTo>
                  <a:cubicBezTo>
                    <a:pt x="2598" y="1955"/>
                    <a:pt x="2594" y="1955"/>
                    <a:pt x="2591" y="1955"/>
                  </a:cubicBezTo>
                  <a:cubicBezTo>
                    <a:pt x="2537" y="1955"/>
                    <a:pt x="2501" y="1968"/>
                    <a:pt x="2440" y="1968"/>
                  </a:cubicBezTo>
                  <a:cubicBezTo>
                    <a:pt x="2418" y="1968"/>
                    <a:pt x="2394" y="1966"/>
                    <a:pt x="2365" y="1962"/>
                  </a:cubicBezTo>
                  <a:lnTo>
                    <a:pt x="2065" y="1940"/>
                  </a:lnTo>
                  <a:lnTo>
                    <a:pt x="2065" y="1940"/>
                  </a:lnTo>
                  <a:lnTo>
                    <a:pt x="2058" y="1938"/>
                  </a:lnTo>
                  <a:lnTo>
                    <a:pt x="2030" y="1932"/>
                  </a:lnTo>
                  <a:lnTo>
                    <a:pt x="1973" y="1919"/>
                  </a:lnTo>
                  <a:cubicBezTo>
                    <a:pt x="1936" y="1910"/>
                    <a:pt x="1897" y="1906"/>
                    <a:pt x="1861" y="1896"/>
                  </a:cubicBezTo>
                  <a:cubicBezTo>
                    <a:pt x="1721" y="1843"/>
                    <a:pt x="1583" y="1793"/>
                    <a:pt x="1464" y="1704"/>
                  </a:cubicBezTo>
                  <a:cubicBezTo>
                    <a:pt x="1341" y="1625"/>
                    <a:pt x="1236" y="1517"/>
                    <a:pt x="1136" y="1411"/>
                  </a:cubicBezTo>
                  <a:cubicBezTo>
                    <a:pt x="1045" y="1302"/>
                    <a:pt x="961" y="1187"/>
                    <a:pt x="886" y="1066"/>
                  </a:cubicBezTo>
                  <a:cubicBezTo>
                    <a:pt x="770" y="871"/>
                    <a:pt x="668" y="667"/>
                    <a:pt x="584" y="456"/>
                  </a:cubicBezTo>
                  <a:lnTo>
                    <a:pt x="514" y="275"/>
                  </a:lnTo>
                  <a:cubicBezTo>
                    <a:pt x="500" y="234"/>
                    <a:pt x="493" y="212"/>
                    <a:pt x="493" y="212"/>
                  </a:cubicBezTo>
                  <a:lnTo>
                    <a:pt x="483" y="191"/>
                  </a:lnTo>
                  <a:cubicBezTo>
                    <a:pt x="448" y="89"/>
                    <a:pt x="353" y="23"/>
                    <a:pt x="249" y="23"/>
                  </a:cubicBezTo>
                  <a:cubicBezTo>
                    <a:pt x="235" y="23"/>
                    <a:pt x="221" y="24"/>
                    <a:pt x="208" y="26"/>
                  </a:cubicBezTo>
                  <a:cubicBezTo>
                    <a:pt x="88" y="47"/>
                    <a:pt x="1" y="151"/>
                    <a:pt x="1" y="271"/>
                  </a:cubicBezTo>
                  <a:lnTo>
                    <a:pt x="1" y="357"/>
                  </a:lnTo>
                  <a:cubicBezTo>
                    <a:pt x="1" y="433"/>
                    <a:pt x="5" y="510"/>
                    <a:pt x="14" y="587"/>
                  </a:cubicBezTo>
                  <a:cubicBezTo>
                    <a:pt x="41" y="863"/>
                    <a:pt x="106" y="1133"/>
                    <a:pt x="205" y="1392"/>
                  </a:cubicBezTo>
                  <a:cubicBezTo>
                    <a:pt x="275" y="1572"/>
                    <a:pt x="365" y="1743"/>
                    <a:pt x="472" y="1904"/>
                  </a:cubicBezTo>
                  <a:cubicBezTo>
                    <a:pt x="590" y="2077"/>
                    <a:pt x="731" y="2260"/>
                    <a:pt x="925" y="2407"/>
                  </a:cubicBezTo>
                  <a:cubicBezTo>
                    <a:pt x="1108" y="2564"/>
                    <a:pt x="1336" y="2687"/>
                    <a:pt x="1579" y="2774"/>
                  </a:cubicBezTo>
                  <a:cubicBezTo>
                    <a:pt x="1639" y="2794"/>
                    <a:pt x="1703" y="2806"/>
                    <a:pt x="1765" y="2822"/>
                  </a:cubicBezTo>
                  <a:lnTo>
                    <a:pt x="1859" y="2843"/>
                  </a:lnTo>
                  <a:lnTo>
                    <a:pt x="1907" y="2854"/>
                  </a:lnTo>
                  <a:lnTo>
                    <a:pt x="1930" y="2860"/>
                  </a:lnTo>
                  <a:lnTo>
                    <a:pt x="1936" y="2861"/>
                  </a:lnTo>
                  <a:lnTo>
                    <a:pt x="1975" y="2866"/>
                  </a:lnTo>
                  <a:lnTo>
                    <a:pt x="1985" y="2867"/>
                  </a:lnTo>
                  <a:lnTo>
                    <a:pt x="2294" y="2893"/>
                  </a:lnTo>
                  <a:cubicBezTo>
                    <a:pt x="2315" y="2897"/>
                    <a:pt x="2341" y="2898"/>
                    <a:pt x="2371" y="2898"/>
                  </a:cubicBezTo>
                  <a:cubicBezTo>
                    <a:pt x="2462" y="2898"/>
                    <a:pt x="2581" y="2884"/>
                    <a:pt x="2676" y="2879"/>
                  </a:cubicBezTo>
                  <a:cubicBezTo>
                    <a:pt x="2814" y="2874"/>
                    <a:pt x="2938" y="2839"/>
                    <a:pt x="3063" y="2804"/>
                  </a:cubicBezTo>
                  <a:cubicBezTo>
                    <a:pt x="3189" y="2778"/>
                    <a:pt x="3306" y="2719"/>
                    <a:pt x="3421" y="2660"/>
                  </a:cubicBezTo>
                  <a:cubicBezTo>
                    <a:pt x="3539" y="2609"/>
                    <a:pt x="3640" y="2530"/>
                    <a:pt x="3739" y="2453"/>
                  </a:cubicBezTo>
                  <a:cubicBezTo>
                    <a:pt x="3938" y="2302"/>
                    <a:pt x="4081" y="2108"/>
                    <a:pt x="4195" y="1925"/>
                  </a:cubicBezTo>
                  <a:cubicBezTo>
                    <a:pt x="4295" y="1756"/>
                    <a:pt x="4375" y="1575"/>
                    <a:pt x="4430" y="1386"/>
                  </a:cubicBezTo>
                  <a:cubicBezTo>
                    <a:pt x="4511" y="1118"/>
                    <a:pt x="4550" y="840"/>
                    <a:pt x="4549" y="561"/>
                  </a:cubicBezTo>
                  <a:cubicBezTo>
                    <a:pt x="4550" y="483"/>
                    <a:pt x="4546" y="406"/>
                    <a:pt x="4539" y="329"/>
                  </a:cubicBezTo>
                  <a:cubicBezTo>
                    <a:pt x="4533" y="273"/>
                    <a:pt x="4531" y="242"/>
                    <a:pt x="4531" y="242"/>
                  </a:cubicBezTo>
                  <a:cubicBezTo>
                    <a:pt x="4527" y="108"/>
                    <a:pt x="4418" y="0"/>
                    <a:pt x="428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0" name="Google Shape;2662;p45">
              <a:extLst>
                <a:ext uri="{FF2B5EF4-FFF2-40B4-BE49-F238E27FC236}">
                  <a16:creationId xmlns:a16="http://schemas.microsoft.com/office/drawing/2014/main" id="{041D8F18-959E-45C4-B147-A155AF2CF397}"/>
                </a:ext>
              </a:extLst>
            </p:cNvPr>
            <p:cNvSpPr/>
            <p:nvPr/>
          </p:nvSpPr>
          <p:spPr>
            <a:xfrm>
              <a:off x="7599657" y="2869636"/>
              <a:ext cx="44957" cy="52106"/>
            </a:xfrm>
            <a:custGeom>
              <a:avLst/>
              <a:gdLst/>
              <a:ahLst/>
              <a:cxnLst/>
              <a:rect l="l" t="t" r="r" b="b"/>
              <a:pathLst>
                <a:path w="3748" h="4344" extrusionOk="0">
                  <a:moveTo>
                    <a:pt x="1375" y="1"/>
                  </a:moveTo>
                  <a:cubicBezTo>
                    <a:pt x="1326" y="1"/>
                    <a:pt x="1276" y="16"/>
                    <a:pt x="1236" y="48"/>
                  </a:cubicBezTo>
                  <a:cubicBezTo>
                    <a:pt x="452" y="691"/>
                    <a:pt x="1" y="2328"/>
                    <a:pt x="991" y="3019"/>
                  </a:cubicBezTo>
                  <a:cubicBezTo>
                    <a:pt x="1190" y="3159"/>
                    <a:pt x="1372" y="3218"/>
                    <a:pt x="1536" y="3218"/>
                  </a:cubicBezTo>
                  <a:cubicBezTo>
                    <a:pt x="1656" y="3218"/>
                    <a:pt x="1766" y="3187"/>
                    <a:pt x="1867" y="3132"/>
                  </a:cubicBezTo>
                  <a:cubicBezTo>
                    <a:pt x="1884" y="3294"/>
                    <a:pt x="1921" y="3452"/>
                    <a:pt x="1977" y="3606"/>
                  </a:cubicBezTo>
                  <a:cubicBezTo>
                    <a:pt x="2163" y="4111"/>
                    <a:pt x="2576" y="4343"/>
                    <a:pt x="3037" y="4343"/>
                  </a:cubicBezTo>
                  <a:cubicBezTo>
                    <a:pt x="3201" y="4343"/>
                    <a:pt x="3371" y="4314"/>
                    <a:pt x="3540" y="4257"/>
                  </a:cubicBezTo>
                  <a:cubicBezTo>
                    <a:pt x="3729" y="4191"/>
                    <a:pt x="3748" y="3909"/>
                    <a:pt x="3540" y="3853"/>
                  </a:cubicBezTo>
                  <a:cubicBezTo>
                    <a:pt x="3107" y="3735"/>
                    <a:pt x="2691" y="3629"/>
                    <a:pt x="2548" y="3164"/>
                  </a:cubicBezTo>
                  <a:cubicBezTo>
                    <a:pt x="2433" y="2792"/>
                    <a:pt x="2494" y="2340"/>
                    <a:pt x="2574" y="1950"/>
                  </a:cubicBezTo>
                  <a:cubicBezTo>
                    <a:pt x="2582" y="1911"/>
                    <a:pt x="2589" y="1872"/>
                    <a:pt x="2598" y="1834"/>
                  </a:cubicBezTo>
                  <a:cubicBezTo>
                    <a:pt x="2600" y="1821"/>
                    <a:pt x="2603" y="1805"/>
                    <a:pt x="2605" y="1791"/>
                  </a:cubicBezTo>
                  <a:lnTo>
                    <a:pt x="2604" y="1791"/>
                  </a:lnTo>
                  <a:cubicBezTo>
                    <a:pt x="2607" y="1765"/>
                    <a:pt x="2613" y="1738"/>
                    <a:pt x="2616" y="1712"/>
                  </a:cubicBezTo>
                  <a:cubicBezTo>
                    <a:pt x="2639" y="1522"/>
                    <a:pt x="2473" y="1415"/>
                    <a:pt x="2309" y="1415"/>
                  </a:cubicBezTo>
                  <a:cubicBezTo>
                    <a:pt x="2179" y="1415"/>
                    <a:pt x="2050" y="1483"/>
                    <a:pt x="2019" y="1630"/>
                  </a:cubicBezTo>
                  <a:cubicBezTo>
                    <a:pt x="2005" y="1706"/>
                    <a:pt x="1988" y="1782"/>
                    <a:pt x="1974" y="1857"/>
                  </a:cubicBezTo>
                  <a:cubicBezTo>
                    <a:pt x="1903" y="2141"/>
                    <a:pt x="1766" y="2484"/>
                    <a:pt x="1578" y="2484"/>
                  </a:cubicBezTo>
                  <a:cubicBezTo>
                    <a:pt x="1496" y="2484"/>
                    <a:pt x="1404" y="2418"/>
                    <a:pt x="1303" y="2253"/>
                  </a:cubicBezTo>
                  <a:cubicBezTo>
                    <a:pt x="915" y="1610"/>
                    <a:pt x="1359" y="860"/>
                    <a:pt x="1566" y="241"/>
                  </a:cubicBezTo>
                  <a:cubicBezTo>
                    <a:pt x="1615" y="94"/>
                    <a:pt x="1497" y="1"/>
                    <a:pt x="1375"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1" name="Google Shape;2663;p45">
              <a:extLst>
                <a:ext uri="{FF2B5EF4-FFF2-40B4-BE49-F238E27FC236}">
                  <a16:creationId xmlns:a16="http://schemas.microsoft.com/office/drawing/2014/main" id="{EDE6431A-01ED-4D51-B4CD-4B3BEA3303F5}"/>
                </a:ext>
              </a:extLst>
            </p:cNvPr>
            <p:cNvSpPr/>
            <p:nvPr/>
          </p:nvSpPr>
          <p:spPr>
            <a:xfrm>
              <a:off x="7881959" y="2861540"/>
              <a:ext cx="44094" cy="68132"/>
            </a:xfrm>
            <a:custGeom>
              <a:avLst/>
              <a:gdLst/>
              <a:ahLst/>
              <a:cxnLst/>
              <a:rect l="l" t="t" r="r" b="b"/>
              <a:pathLst>
                <a:path w="3676" h="5680" extrusionOk="0">
                  <a:moveTo>
                    <a:pt x="2568" y="0"/>
                  </a:moveTo>
                  <a:cubicBezTo>
                    <a:pt x="2497" y="0"/>
                    <a:pt x="2424" y="47"/>
                    <a:pt x="2407" y="118"/>
                  </a:cubicBezTo>
                  <a:cubicBezTo>
                    <a:pt x="2306" y="516"/>
                    <a:pt x="2413" y="881"/>
                    <a:pt x="2485" y="1281"/>
                  </a:cubicBezTo>
                  <a:cubicBezTo>
                    <a:pt x="2562" y="1705"/>
                    <a:pt x="2671" y="2110"/>
                    <a:pt x="2491" y="2531"/>
                  </a:cubicBezTo>
                  <a:cubicBezTo>
                    <a:pt x="2393" y="2759"/>
                    <a:pt x="2280" y="2846"/>
                    <a:pt x="2168" y="2846"/>
                  </a:cubicBezTo>
                  <a:cubicBezTo>
                    <a:pt x="1924" y="2846"/>
                    <a:pt x="1682" y="2437"/>
                    <a:pt x="1594" y="2180"/>
                  </a:cubicBezTo>
                  <a:cubicBezTo>
                    <a:pt x="1539" y="2018"/>
                    <a:pt x="1405" y="1947"/>
                    <a:pt x="1272" y="1947"/>
                  </a:cubicBezTo>
                  <a:cubicBezTo>
                    <a:pt x="1072" y="1947"/>
                    <a:pt x="874" y="2107"/>
                    <a:pt x="948" y="2357"/>
                  </a:cubicBezTo>
                  <a:cubicBezTo>
                    <a:pt x="1298" y="3546"/>
                    <a:pt x="1162" y="4480"/>
                    <a:pt x="160" y="5257"/>
                  </a:cubicBezTo>
                  <a:cubicBezTo>
                    <a:pt x="1" y="5380"/>
                    <a:pt x="119" y="5680"/>
                    <a:pt x="311" y="5680"/>
                  </a:cubicBezTo>
                  <a:cubicBezTo>
                    <a:pt x="319" y="5680"/>
                    <a:pt x="326" y="5679"/>
                    <a:pt x="334" y="5678"/>
                  </a:cubicBezTo>
                  <a:cubicBezTo>
                    <a:pt x="1530" y="5534"/>
                    <a:pt x="1870" y="4525"/>
                    <a:pt x="1831" y="3492"/>
                  </a:cubicBezTo>
                  <a:lnTo>
                    <a:pt x="1831" y="3492"/>
                  </a:lnTo>
                  <a:cubicBezTo>
                    <a:pt x="1945" y="3549"/>
                    <a:pt x="2066" y="3582"/>
                    <a:pt x="2191" y="3582"/>
                  </a:cubicBezTo>
                  <a:cubicBezTo>
                    <a:pt x="2389" y="3582"/>
                    <a:pt x="2598" y="3498"/>
                    <a:pt x="2809" y="3296"/>
                  </a:cubicBezTo>
                  <a:cubicBezTo>
                    <a:pt x="3675" y="2458"/>
                    <a:pt x="3405" y="906"/>
                    <a:pt x="2673" y="47"/>
                  </a:cubicBezTo>
                  <a:cubicBezTo>
                    <a:pt x="2645" y="14"/>
                    <a:pt x="2607" y="0"/>
                    <a:pt x="2568"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2" name="Google Shape;2664;p45">
              <a:extLst>
                <a:ext uri="{FF2B5EF4-FFF2-40B4-BE49-F238E27FC236}">
                  <a16:creationId xmlns:a16="http://schemas.microsoft.com/office/drawing/2014/main" id="{3611A189-D936-4FF2-8AF1-9E79991EEF63}"/>
                </a:ext>
              </a:extLst>
            </p:cNvPr>
            <p:cNvSpPr/>
            <p:nvPr/>
          </p:nvSpPr>
          <p:spPr>
            <a:xfrm>
              <a:off x="7648788" y="2942386"/>
              <a:ext cx="15318" cy="28032"/>
            </a:xfrm>
            <a:custGeom>
              <a:avLst/>
              <a:gdLst/>
              <a:ahLst/>
              <a:cxnLst/>
              <a:rect l="l" t="t" r="r" b="b"/>
              <a:pathLst>
                <a:path w="1277" h="2337" extrusionOk="0">
                  <a:moveTo>
                    <a:pt x="679" y="1"/>
                  </a:moveTo>
                  <a:cubicBezTo>
                    <a:pt x="606" y="1"/>
                    <a:pt x="531" y="34"/>
                    <a:pt x="487" y="104"/>
                  </a:cubicBezTo>
                  <a:cubicBezTo>
                    <a:pt x="58" y="784"/>
                    <a:pt x="1" y="2070"/>
                    <a:pt x="963" y="2328"/>
                  </a:cubicBezTo>
                  <a:cubicBezTo>
                    <a:pt x="984" y="2333"/>
                    <a:pt x="1005" y="2336"/>
                    <a:pt x="1025" y="2336"/>
                  </a:cubicBezTo>
                  <a:cubicBezTo>
                    <a:pt x="1157" y="2336"/>
                    <a:pt x="1273" y="2229"/>
                    <a:pt x="1275" y="2089"/>
                  </a:cubicBezTo>
                  <a:cubicBezTo>
                    <a:pt x="1276" y="1760"/>
                    <a:pt x="1145" y="1545"/>
                    <a:pt x="1036" y="1245"/>
                  </a:cubicBezTo>
                  <a:cubicBezTo>
                    <a:pt x="914" y="908"/>
                    <a:pt x="883" y="572"/>
                    <a:pt x="896" y="215"/>
                  </a:cubicBezTo>
                  <a:cubicBezTo>
                    <a:pt x="901" y="78"/>
                    <a:pt x="791" y="1"/>
                    <a:pt x="679"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3" name="Google Shape;2665;p45">
              <a:extLst>
                <a:ext uri="{FF2B5EF4-FFF2-40B4-BE49-F238E27FC236}">
                  <a16:creationId xmlns:a16="http://schemas.microsoft.com/office/drawing/2014/main" id="{05C48DF8-C2EC-4D4B-AAC8-CA9655422BD0}"/>
                </a:ext>
              </a:extLst>
            </p:cNvPr>
            <p:cNvSpPr/>
            <p:nvPr/>
          </p:nvSpPr>
          <p:spPr>
            <a:xfrm>
              <a:off x="7670967" y="2953457"/>
              <a:ext cx="12979" cy="20943"/>
            </a:xfrm>
            <a:custGeom>
              <a:avLst/>
              <a:gdLst/>
              <a:ahLst/>
              <a:cxnLst/>
              <a:rect l="l" t="t" r="r" b="b"/>
              <a:pathLst>
                <a:path w="1082" h="1746" extrusionOk="0">
                  <a:moveTo>
                    <a:pt x="358" y="0"/>
                  </a:moveTo>
                  <a:cubicBezTo>
                    <a:pt x="260" y="0"/>
                    <a:pt x="159" y="55"/>
                    <a:pt x="123" y="166"/>
                  </a:cubicBezTo>
                  <a:cubicBezTo>
                    <a:pt x="20" y="481"/>
                    <a:pt x="1" y="797"/>
                    <a:pt x="96" y="1116"/>
                  </a:cubicBezTo>
                  <a:cubicBezTo>
                    <a:pt x="196" y="1454"/>
                    <a:pt x="446" y="1624"/>
                    <a:pt x="759" y="1735"/>
                  </a:cubicBezTo>
                  <a:cubicBezTo>
                    <a:pt x="780" y="1743"/>
                    <a:pt x="801" y="1746"/>
                    <a:pt x="822" y="1746"/>
                  </a:cubicBezTo>
                  <a:cubicBezTo>
                    <a:pt x="959" y="1746"/>
                    <a:pt x="1081" y="1594"/>
                    <a:pt x="1036" y="1458"/>
                  </a:cubicBezTo>
                  <a:cubicBezTo>
                    <a:pt x="966" y="1252"/>
                    <a:pt x="899" y="1083"/>
                    <a:pt x="783" y="897"/>
                  </a:cubicBezTo>
                  <a:cubicBezTo>
                    <a:pt x="642" y="674"/>
                    <a:pt x="580" y="500"/>
                    <a:pt x="587" y="229"/>
                  </a:cubicBezTo>
                  <a:cubicBezTo>
                    <a:pt x="591" y="79"/>
                    <a:pt x="476" y="0"/>
                    <a:pt x="358"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4" name="Google Shape;2666;p45">
              <a:extLst>
                <a:ext uri="{FF2B5EF4-FFF2-40B4-BE49-F238E27FC236}">
                  <a16:creationId xmlns:a16="http://schemas.microsoft.com/office/drawing/2014/main" id="{84AAD77A-E08D-4D26-B99C-2FB48527C6E2}"/>
                </a:ext>
              </a:extLst>
            </p:cNvPr>
            <p:cNvSpPr/>
            <p:nvPr/>
          </p:nvSpPr>
          <p:spPr>
            <a:xfrm>
              <a:off x="7870564" y="3013744"/>
              <a:ext cx="30227" cy="59255"/>
            </a:xfrm>
            <a:custGeom>
              <a:avLst/>
              <a:gdLst/>
              <a:ahLst/>
              <a:cxnLst/>
              <a:rect l="l" t="t" r="r" b="b"/>
              <a:pathLst>
                <a:path w="2520" h="4940" extrusionOk="0">
                  <a:moveTo>
                    <a:pt x="1405" y="0"/>
                  </a:moveTo>
                  <a:cubicBezTo>
                    <a:pt x="1322" y="0"/>
                    <a:pt x="1244" y="86"/>
                    <a:pt x="1292" y="188"/>
                  </a:cubicBezTo>
                  <a:cubicBezTo>
                    <a:pt x="1519" y="670"/>
                    <a:pt x="1555" y="1220"/>
                    <a:pt x="1548" y="1746"/>
                  </a:cubicBezTo>
                  <a:cubicBezTo>
                    <a:pt x="1547" y="1817"/>
                    <a:pt x="1544" y="2144"/>
                    <a:pt x="1505" y="2291"/>
                  </a:cubicBezTo>
                  <a:cubicBezTo>
                    <a:pt x="1490" y="2285"/>
                    <a:pt x="1480" y="2279"/>
                    <a:pt x="1460" y="2272"/>
                  </a:cubicBezTo>
                  <a:cubicBezTo>
                    <a:pt x="1322" y="2192"/>
                    <a:pt x="1135" y="2010"/>
                    <a:pt x="1005" y="1910"/>
                  </a:cubicBezTo>
                  <a:cubicBezTo>
                    <a:pt x="947" y="1867"/>
                    <a:pt x="885" y="1848"/>
                    <a:pt x="824" y="1848"/>
                  </a:cubicBezTo>
                  <a:cubicBezTo>
                    <a:pt x="599" y="1848"/>
                    <a:pt x="385" y="2103"/>
                    <a:pt x="456" y="2333"/>
                  </a:cubicBezTo>
                  <a:cubicBezTo>
                    <a:pt x="687" y="3073"/>
                    <a:pt x="1096" y="4034"/>
                    <a:pt x="229" y="4489"/>
                  </a:cubicBezTo>
                  <a:cubicBezTo>
                    <a:pt x="0" y="4609"/>
                    <a:pt x="134" y="4906"/>
                    <a:pt x="347" y="4929"/>
                  </a:cubicBezTo>
                  <a:cubicBezTo>
                    <a:pt x="406" y="4936"/>
                    <a:pt x="462" y="4939"/>
                    <a:pt x="515" y="4939"/>
                  </a:cubicBezTo>
                  <a:cubicBezTo>
                    <a:pt x="1432" y="4939"/>
                    <a:pt x="1505" y="4015"/>
                    <a:pt x="1391" y="3165"/>
                  </a:cubicBezTo>
                  <a:lnTo>
                    <a:pt x="1391" y="3165"/>
                  </a:lnTo>
                  <a:cubicBezTo>
                    <a:pt x="1472" y="3191"/>
                    <a:pt x="1553" y="3205"/>
                    <a:pt x="1632" y="3205"/>
                  </a:cubicBezTo>
                  <a:cubicBezTo>
                    <a:pt x="1891" y="3205"/>
                    <a:pt x="2123" y="3053"/>
                    <a:pt x="2257" y="2653"/>
                  </a:cubicBezTo>
                  <a:cubicBezTo>
                    <a:pt x="2519" y="1860"/>
                    <a:pt x="1948" y="696"/>
                    <a:pt x="1510" y="60"/>
                  </a:cubicBezTo>
                  <a:cubicBezTo>
                    <a:pt x="1481" y="18"/>
                    <a:pt x="1443" y="0"/>
                    <a:pt x="1405"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5" name="Google Shape;2667;p45">
              <a:extLst>
                <a:ext uri="{FF2B5EF4-FFF2-40B4-BE49-F238E27FC236}">
                  <a16:creationId xmlns:a16="http://schemas.microsoft.com/office/drawing/2014/main" id="{08E430E0-A3AA-4C51-8419-4D922A1E14CC}"/>
                </a:ext>
              </a:extLst>
            </p:cNvPr>
            <p:cNvSpPr/>
            <p:nvPr/>
          </p:nvSpPr>
          <p:spPr>
            <a:xfrm>
              <a:off x="7940375" y="3099220"/>
              <a:ext cx="14886" cy="31547"/>
            </a:xfrm>
            <a:custGeom>
              <a:avLst/>
              <a:gdLst/>
              <a:ahLst/>
              <a:cxnLst/>
              <a:rect l="l" t="t" r="r" b="b"/>
              <a:pathLst>
                <a:path w="1241" h="2630" extrusionOk="0">
                  <a:moveTo>
                    <a:pt x="268" y="0"/>
                  </a:moveTo>
                  <a:cubicBezTo>
                    <a:pt x="254" y="0"/>
                    <a:pt x="240" y="10"/>
                    <a:pt x="240" y="28"/>
                  </a:cubicBezTo>
                  <a:cubicBezTo>
                    <a:pt x="233" y="474"/>
                    <a:pt x="201" y="920"/>
                    <a:pt x="143" y="1362"/>
                  </a:cubicBezTo>
                  <a:cubicBezTo>
                    <a:pt x="90" y="1781"/>
                    <a:pt x="0" y="2147"/>
                    <a:pt x="273" y="2504"/>
                  </a:cubicBezTo>
                  <a:cubicBezTo>
                    <a:pt x="338" y="2588"/>
                    <a:pt x="420" y="2630"/>
                    <a:pt x="502" y="2630"/>
                  </a:cubicBezTo>
                  <a:cubicBezTo>
                    <a:pt x="584" y="2630"/>
                    <a:pt x="665" y="2588"/>
                    <a:pt x="729" y="2504"/>
                  </a:cubicBezTo>
                  <a:cubicBezTo>
                    <a:pt x="1240" y="1837"/>
                    <a:pt x="664" y="641"/>
                    <a:pt x="291" y="14"/>
                  </a:cubicBezTo>
                  <a:cubicBezTo>
                    <a:pt x="286" y="4"/>
                    <a:pt x="277" y="0"/>
                    <a:pt x="268"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6" name="Google Shape;2668;p45">
              <a:extLst>
                <a:ext uri="{FF2B5EF4-FFF2-40B4-BE49-F238E27FC236}">
                  <a16:creationId xmlns:a16="http://schemas.microsoft.com/office/drawing/2014/main" id="{565D9EF8-FF38-4D64-9AFF-E3E2B131D618}"/>
                </a:ext>
              </a:extLst>
            </p:cNvPr>
            <p:cNvSpPr/>
            <p:nvPr/>
          </p:nvSpPr>
          <p:spPr>
            <a:xfrm>
              <a:off x="7924494" y="3128908"/>
              <a:ext cx="13518" cy="29064"/>
            </a:xfrm>
            <a:custGeom>
              <a:avLst/>
              <a:gdLst/>
              <a:ahLst/>
              <a:cxnLst/>
              <a:rect l="l" t="t" r="r" b="b"/>
              <a:pathLst>
                <a:path w="1127" h="2423" extrusionOk="0">
                  <a:moveTo>
                    <a:pt x="443" y="1"/>
                  </a:moveTo>
                  <a:cubicBezTo>
                    <a:pt x="235" y="1"/>
                    <a:pt x="32" y="204"/>
                    <a:pt x="71" y="461"/>
                  </a:cubicBezTo>
                  <a:cubicBezTo>
                    <a:pt x="160" y="1047"/>
                    <a:pt x="0" y="1617"/>
                    <a:pt x="123" y="2204"/>
                  </a:cubicBezTo>
                  <a:cubicBezTo>
                    <a:pt x="155" y="2354"/>
                    <a:pt x="274" y="2423"/>
                    <a:pt x="400" y="2423"/>
                  </a:cubicBezTo>
                  <a:cubicBezTo>
                    <a:pt x="508" y="2423"/>
                    <a:pt x="621" y="2371"/>
                    <a:pt x="685" y="2277"/>
                  </a:cubicBezTo>
                  <a:cubicBezTo>
                    <a:pt x="1119" y="1644"/>
                    <a:pt x="1127" y="839"/>
                    <a:pt x="734" y="182"/>
                  </a:cubicBezTo>
                  <a:cubicBezTo>
                    <a:pt x="657" y="54"/>
                    <a:pt x="550" y="1"/>
                    <a:pt x="443"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7" name="Google Shape;2669;p45">
              <a:extLst>
                <a:ext uri="{FF2B5EF4-FFF2-40B4-BE49-F238E27FC236}">
                  <a16:creationId xmlns:a16="http://schemas.microsoft.com/office/drawing/2014/main" id="{12C454AC-0A27-4E67-B9DE-EB686C0010DD}"/>
                </a:ext>
              </a:extLst>
            </p:cNvPr>
            <p:cNvSpPr/>
            <p:nvPr/>
          </p:nvSpPr>
          <p:spPr>
            <a:xfrm>
              <a:off x="7516040" y="3043228"/>
              <a:ext cx="22515" cy="62314"/>
            </a:xfrm>
            <a:custGeom>
              <a:avLst/>
              <a:gdLst/>
              <a:ahLst/>
              <a:cxnLst/>
              <a:rect l="l" t="t" r="r" b="b"/>
              <a:pathLst>
                <a:path w="1877" h="5195" extrusionOk="0">
                  <a:moveTo>
                    <a:pt x="1423" y="0"/>
                  </a:moveTo>
                  <a:cubicBezTo>
                    <a:pt x="1363" y="0"/>
                    <a:pt x="1304" y="21"/>
                    <a:pt x="1259" y="69"/>
                  </a:cubicBezTo>
                  <a:cubicBezTo>
                    <a:pt x="647" y="712"/>
                    <a:pt x="105" y="1751"/>
                    <a:pt x="27" y="2648"/>
                  </a:cubicBezTo>
                  <a:cubicBezTo>
                    <a:pt x="1" y="2952"/>
                    <a:pt x="105" y="3298"/>
                    <a:pt x="436" y="3390"/>
                  </a:cubicBezTo>
                  <a:cubicBezTo>
                    <a:pt x="484" y="3402"/>
                    <a:pt x="535" y="3409"/>
                    <a:pt x="585" y="3409"/>
                  </a:cubicBezTo>
                  <a:cubicBezTo>
                    <a:pt x="607" y="3409"/>
                    <a:pt x="628" y="3407"/>
                    <a:pt x="649" y="3405"/>
                  </a:cubicBezTo>
                  <a:lnTo>
                    <a:pt x="649" y="3405"/>
                  </a:lnTo>
                  <a:cubicBezTo>
                    <a:pt x="511" y="4191"/>
                    <a:pt x="587" y="5019"/>
                    <a:pt x="1480" y="5190"/>
                  </a:cubicBezTo>
                  <a:cubicBezTo>
                    <a:pt x="1497" y="5193"/>
                    <a:pt x="1514" y="5195"/>
                    <a:pt x="1532" y="5195"/>
                  </a:cubicBezTo>
                  <a:cubicBezTo>
                    <a:pt x="1702" y="5195"/>
                    <a:pt x="1876" y="5048"/>
                    <a:pt x="1810" y="4859"/>
                  </a:cubicBezTo>
                  <a:cubicBezTo>
                    <a:pt x="1529" y="4054"/>
                    <a:pt x="1272" y="3526"/>
                    <a:pt x="1657" y="2669"/>
                  </a:cubicBezTo>
                  <a:cubicBezTo>
                    <a:pt x="1792" y="2368"/>
                    <a:pt x="1576" y="2078"/>
                    <a:pt x="1312" y="2078"/>
                  </a:cubicBezTo>
                  <a:cubicBezTo>
                    <a:pt x="1222" y="2078"/>
                    <a:pt x="1126" y="2112"/>
                    <a:pt x="1037" y="2191"/>
                  </a:cubicBezTo>
                  <a:cubicBezTo>
                    <a:pt x="1021" y="2206"/>
                    <a:pt x="1002" y="2218"/>
                    <a:pt x="985" y="2234"/>
                  </a:cubicBezTo>
                  <a:cubicBezTo>
                    <a:pt x="1034" y="2081"/>
                    <a:pt x="1093" y="1931"/>
                    <a:pt x="1138" y="1790"/>
                  </a:cubicBezTo>
                  <a:cubicBezTo>
                    <a:pt x="1299" y="1293"/>
                    <a:pt x="1483" y="795"/>
                    <a:pt x="1673" y="310"/>
                  </a:cubicBezTo>
                  <a:cubicBezTo>
                    <a:pt x="1738" y="139"/>
                    <a:pt x="1578" y="0"/>
                    <a:pt x="1423"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8" name="Google Shape;2670;p45">
              <a:extLst>
                <a:ext uri="{FF2B5EF4-FFF2-40B4-BE49-F238E27FC236}">
                  <a16:creationId xmlns:a16="http://schemas.microsoft.com/office/drawing/2014/main" id="{702318BB-736E-424E-99A9-21A83BB69DC4}"/>
                </a:ext>
              </a:extLst>
            </p:cNvPr>
            <p:cNvSpPr/>
            <p:nvPr/>
          </p:nvSpPr>
          <p:spPr>
            <a:xfrm>
              <a:off x="7564512" y="3088713"/>
              <a:ext cx="31499" cy="36117"/>
            </a:xfrm>
            <a:custGeom>
              <a:avLst/>
              <a:gdLst/>
              <a:ahLst/>
              <a:cxnLst/>
              <a:rect l="l" t="t" r="r" b="b"/>
              <a:pathLst>
                <a:path w="2626" h="3011" extrusionOk="0">
                  <a:moveTo>
                    <a:pt x="667" y="0"/>
                  </a:moveTo>
                  <a:cubicBezTo>
                    <a:pt x="607" y="0"/>
                    <a:pt x="544" y="30"/>
                    <a:pt x="497" y="98"/>
                  </a:cubicBezTo>
                  <a:cubicBezTo>
                    <a:pt x="129" y="627"/>
                    <a:pt x="0" y="1411"/>
                    <a:pt x="556" y="1874"/>
                  </a:cubicBezTo>
                  <a:cubicBezTo>
                    <a:pt x="719" y="2010"/>
                    <a:pt x="881" y="2067"/>
                    <a:pt x="1036" y="2067"/>
                  </a:cubicBezTo>
                  <a:cubicBezTo>
                    <a:pt x="1163" y="2067"/>
                    <a:pt x="1285" y="2029"/>
                    <a:pt x="1401" y="1966"/>
                  </a:cubicBezTo>
                  <a:cubicBezTo>
                    <a:pt x="1451" y="2461"/>
                    <a:pt x="1686" y="2901"/>
                    <a:pt x="2251" y="3006"/>
                  </a:cubicBezTo>
                  <a:cubicBezTo>
                    <a:pt x="2266" y="3009"/>
                    <a:pt x="2281" y="3010"/>
                    <a:pt x="2297" y="3010"/>
                  </a:cubicBezTo>
                  <a:cubicBezTo>
                    <a:pt x="2471" y="3010"/>
                    <a:pt x="2626" y="2832"/>
                    <a:pt x="2517" y="2659"/>
                  </a:cubicBezTo>
                  <a:cubicBezTo>
                    <a:pt x="2195" y="2142"/>
                    <a:pt x="2009" y="1727"/>
                    <a:pt x="2158" y="1107"/>
                  </a:cubicBezTo>
                  <a:cubicBezTo>
                    <a:pt x="2216" y="867"/>
                    <a:pt x="2033" y="705"/>
                    <a:pt x="1841" y="705"/>
                  </a:cubicBezTo>
                  <a:cubicBezTo>
                    <a:pt x="1739" y="705"/>
                    <a:pt x="1635" y="751"/>
                    <a:pt x="1563" y="856"/>
                  </a:cubicBezTo>
                  <a:cubicBezTo>
                    <a:pt x="1494" y="959"/>
                    <a:pt x="1302" y="1262"/>
                    <a:pt x="1141" y="1262"/>
                  </a:cubicBezTo>
                  <a:cubicBezTo>
                    <a:pt x="1096" y="1262"/>
                    <a:pt x="1053" y="1238"/>
                    <a:pt x="1017" y="1179"/>
                  </a:cubicBezTo>
                  <a:cubicBezTo>
                    <a:pt x="857" y="926"/>
                    <a:pt x="828" y="544"/>
                    <a:pt x="869" y="254"/>
                  </a:cubicBezTo>
                  <a:cubicBezTo>
                    <a:pt x="890" y="107"/>
                    <a:pt x="782" y="0"/>
                    <a:pt x="667"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9" name="Google Shape;2671;p45">
              <a:extLst>
                <a:ext uri="{FF2B5EF4-FFF2-40B4-BE49-F238E27FC236}">
                  <a16:creationId xmlns:a16="http://schemas.microsoft.com/office/drawing/2014/main" id="{06B0CE7B-059E-4242-B257-DB6164489E7E}"/>
                </a:ext>
              </a:extLst>
            </p:cNvPr>
            <p:cNvSpPr/>
            <p:nvPr/>
          </p:nvSpPr>
          <p:spPr>
            <a:xfrm>
              <a:off x="7519674" y="3187672"/>
              <a:ext cx="16085" cy="26317"/>
            </a:xfrm>
            <a:custGeom>
              <a:avLst/>
              <a:gdLst/>
              <a:ahLst/>
              <a:cxnLst/>
              <a:rect l="l" t="t" r="r" b="b"/>
              <a:pathLst>
                <a:path w="1341" h="2194" extrusionOk="0">
                  <a:moveTo>
                    <a:pt x="1016" y="0"/>
                  </a:moveTo>
                  <a:cubicBezTo>
                    <a:pt x="926" y="0"/>
                    <a:pt x="834" y="40"/>
                    <a:pt x="772" y="128"/>
                  </a:cubicBezTo>
                  <a:cubicBezTo>
                    <a:pt x="353" y="723"/>
                    <a:pt x="1" y="1683"/>
                    <a:pt x="752" y="2155"/>
                  </a:cubicBezTo>
                  <a:cubicBezTo>
                    <a:pt x="793" y="2181"/>
                    <a:pt x="842" y="2193"/>
                    <a:pt x="891" y="2193"/>
                  </a:cubicBezTo>
                  <a:cubicBezTo>
                    <a:pt x="1017" y="2193"/>
                    <a:pt x="1149" y="2114"/>
                    <a:pt x="1172" y="1985"/>
                  </a:cubicBezTo>
                  <a:cubicBezTo>
                    <a:pt x="1217" y="1721"/>
                    <a:pt x="1249" y="1515"/>
                    <a:pt x="1224" y="1244"/>
                  </a:cubicBezTo>
                  <a:cubicBezTo>
                    <a:pt x="1195" y="933"/>
                    <a:pt x="1200" y="647"/>
                    <a:pt x="1283" y="343"/>
                  </a:cubicBezTo>
                  <a:cubicBezTo>
                    <a:pt x="1341" y="135"/>
                    <a:pt x="1183" y="0"/>
                    <a:pt x="1016"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0" name="Google Shape;2672;p45">
              <a:extLst>
                <a:ext uri="{FF2B5EF4-FFF2-40B4-BE49-F238E27FC236}">
                  <a16:creationId xmlns:a16="http://schemas.microsoft.com/office/drawing/2014/main" id="{9BBB8D09-A36D-4185-A7FC-A10679ECDB73}"/>
                </a:ext>
              </a:extLst>
            </p:cNvPr>
            <p:cNvSpPr/>
            <p:nvPr/>
          </p:nvSpPr>
          <p:spPr>
            <a:xfrm>
              <a:off x="7541481" y="3192733"/>
              <a:ext cx="11467" cy="31883"/>
            </a:xfrm>
            <a:custGeom>
              <a:avLst/>
              <a:gdLst/>
              <a:ahLst/>
              <a:cxnLst/>
              <a:rect l="l" t="t" r="r" b="b"/>
              <a:pathLst>
                <a:path w="956" h="2658" extrusionOk="0">
                  <a:moveTo>
                    <a:pt x="365" y="1"/>
                  </a:moveTo>
                  <a:cubicBezTo>
                    <a:pt x="334" y="1"/>
                    <a:pt x="302" y="20"/>
                    <a:pt x="286" y="59"/>
                  </a:cubicBezTo>
                  <a:cubicBezTo>
                    <a:pt x="0" y="799"/>
                    <a:pt x="112" y="1868"/>
                    <a:pt x="514" y="2544"/>
                  </a:cubicBezTo>
                  <a:cubicBezTo>
                    <a:pt x="560" y="2622"/>
                    <a:pt x="637" y="2657"/>
                    <a:pt x="714" y="2657"/>
                  </a:cubicBezTo>
                  <a:cubicBezTo>
                    <a:pt x="835" y="2657"/>
                    <a:pt x="955" y="2570"/>
                    <a:pt x="954" y="2426"/>
                  </a:cubicBezTo>
                  <a:cubicBezTo>
                    <a:pt x="952" y="2047"/>
                    <a:pt x="878" y="1698"/>
                    <a:pt x="774" y="1336"/>
                  </a:cubicBezTo>
                  <a:cubicBezTo>
                    <a:pt x="653" y="915"/>
                    <a:pt x="613" y="464"/>
                    <a:pt x="446" y="59"/>
                  </a:cubicBezTo>
                  <a:cubicBezTo>
                    <a:pt x="430" y="21"/>
                    <a:pt x="398" y="1"/>
                    <a:pt x="365"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1" name="Google Shape;2673;p45">
              <a:extLst>
                <a:ext uri="{FF2B5EF4-FFF2-40B4-BE49-F238E27FC236}">
                  <a16:creationId xmlns:a16="http://schemas.microsoft.com/office/drawing/2014/main" id="{A4D5A8B1-4339-4F74-A318-F0CBB2DE6D1C}"/>
                </a:ext>
              </a:extLst>
            </p:cNvPr>
            <p:cNvSpPr/>
            <p:nvPr/>
          </p:nvSpPr>
          <p:spPr>
            <a:xfrm>
              <a:off x="7640080" y="3259965"/>
              <a:ext cx="57696" cy="55093"/>
            </a:xfrm>
            <a:custGeom>
              <a:avLst/>
              <a:gdLst/>
              <a:ahLst/>
              <a:cxnLst/>
              <a:rect l="l" t="t" r="r" b="b"/>
              <a:pathLst>
                <a:path w="4810" h="4593" extrusionOk="0">
                  <a:moveTo>
                    <a:pt x="690" y="0"/>
                  </a:moveTo>
                  <a:cubicBezTo>
                    <a:pt x="642" y="0"/>
                    <a:pt x="592" y="20"/>
                    <a:pt x="548" y="66"/>
                  </a:cubicBezTo>
                  <a:cubicBezTo>
                    <a:pt x="0" y="638"/>
                    <a:pt x="316" y="1859"/>
                    <a:pt x="810" y="2381"/>
                  </a:cubicBezTo>
                  <a:cubicBezTo>
                    <a:pt x="1043" y="2628"/>
                    <a:pt x="1271" y="2730"/>
                    <a:pt x="1481" y="2730"/>
                  </a:cubicBezTo>
                  <a:cubicBezTo>
                    <a:pt x="1641" y="2730"/>
                    <a:pt x="1791" y="2671"/>
                    <a:pt x="1925" y="2571"/>
                  </a:cubicBezTo>
                  <a:cubicBezTo>
                    <a:pt x="2243" y="3556"/>
                    <a:pt x="2853" y="4593"/>
                    <a:pt x="3744" y="4593"/>
                  </a:cubicBezTo>
                  <a:cubicBezTo>
                    <a:pt x="4000" y="4593"/>
                    <a:pt x="4279" y="4507"/>
                    <a:pt x="4581" y="4311"/>
                  </a:cubicBezTo>
                  <a:cubicBezTo>
                    <a:pt x="4810" y="4163"/>
                    <a:pt x="4708" y="3841"/>
                    <a:pt x="4449" y="3820"/>
                  </a:cubicBezTo>
                  <a:cubicBezTo>
                    <a:pt x="3150" y="3711"/>
                    <a:pt x="2653" y="2710"/>
                    <a:pt x="2525" y="1506"/>
                  </a:cubicBezTo>
                  <a:cubicBezTo>
                    <a:pt x="2498" y="1250"/>
                    <a:pt x="2280" y="1093"/>
                    <a:pt x="2071" y="1093"/>
                  </a:cubicBezTo>
                  <a:cubicBezTo>
                    <a:pt x="1912" y="1093"/>
                    <a:pt x="1759" y="1185"/>
                    <a:pt x="1700" y="1394"/>
                  </a:cubicBezTo>
                  <a:cubicBezTo>
                    <a:pt x="1618" y="1692"/>
                    <a:pt x="1540" y="1824"/>
                    <a:pt x="1451" y="1824"/>
                  </a:cubicBezTo>
                  <a:cubicBezTo>
                    <a:pt x="1358" y="1824"/>
                    <a:pt x="1253" y="1677"/>
                    <a:pt x="1117" y="1422"/>
                  </a:cubicBezTo>
                  <a:cubicBezTo>
                    <a:pt x="908" y="1025"/>
                    <a:pt x="967" y="635"/>
                    <a:pt x="914" y="217"/>
                  </a:cubicBezTo>
                  <a:cubicBezTo>
                    <a:pt x="898" y="98"/>
                    <a:pt x="798" y="0"/>
                    <a:pt x="690"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2" name="Google Shape;2674;p45">
              <a:extLst>
                <a:ext uri="{FF2B5EF4-FFF2-40B4-BE49-F238E27FC236}">
                  <a16:creationId xmlns:a16="http://schemas.microsoft.com/office/drawing/2014/main" id="{F320EBBA-0715-40D1-8DBF-F4A38678F96B}"/>
                </a:ext>
              </a:extLst>
            </p:cNvPr>
            <p:cNvSpPr/>
            <p:nvPr/>
          </p:nvSpPr>
          <p:spPr>
            <a:xfrm>
              <a:off x="7915509" y="3262053"/>
              <a:ext cx="49851" cy="82106"/>
            </a:xfrm>
            <a:custGeom>
              <a:avLst/>
              <a:gdLst/>
              <a:ahLst/>
              <a:cxnLst/>
              <a:rect l="l" t="t" r="r" b="b"/>
              <a:pathLst>
                <a:path w="4156" h="6845" extrusionOk="0">
                  <a:moveTo>
                    <a:pt x="3867" y="1"/>
                  </a:moveTo>
                  <a:cubicBezTo>
                    <a:pt x="3726" y="1"/>
                    <a:pt x="3583" y="93"/>
                    <a:pt x="3578" y="278"/>
                  </a:cubicBezTo>
                  <a:cubicBezTo>
                    <a:pt x="3557" y="1012"/>
                    <a:pt x="3464" y="1748"/>
                    <a:pt x="3341" y="2472"/>
                  </a:cubicBezTo>
                  <a:cubicBezTo>
                    <a:pt x="3262" y="2937"/>
                    <a:pt x="3154" y="3396"/>
                    <a:pt x="3020" y="3848"/>
                  </a:cubicBezTo>
                  <a:cubicBezTo>
                    <a:pt x="2921" y="4182"/>
                    <a:pt x="2796" y="4309"/>
                    <a:pt x="2662" y="4309"/>
                  </a:cubicBezTo>
                  <a:cubicBezTo>
                    <a:pt x="2445" y="4309"/>
                    <a:pt x="2206" y="3973"/>
                    <a:pt x="2020" y="3635"/>
                  </a:cubicBezTo>
                  <a:cubicBezTo>
                    <a:pt x="1961" y="3528"/>
                    <a:pt x="1869" y="3483"/>
                    <a:pt x="1775" y="3483"/>
                  </a:cubicBezTo>
                  <a:cubicBezTo>
                    <a:pt x="1594" y="3483"/>
                    <a:pt x="1409" y="3654"/>
                    <a:pt x="1458" y="3873"/>
                  </a:cubicBezTo>
                  <a:cubicBezTo>
                    <a:pt x="1696" y="4938"/>
                    <a:pt x="1357" y="5926"/>
                    <a:pt x="283" y="6365"/>
                  </a:cubicBezTo>
                  <a:cubicBezTo>
                    <a:pt x="0" y="6480"/>
                    <a:pt x="88" y="6845"/>
                    <a:pt x="367" y="6845"/>
                  </a:cubicBezTo>
                  <a:cubicBezTo>
                    <a:pt x="382" y="6845"/>
                    <a:pt x="398" y="6844"/>
                    <a:pt x="414" y="6842"/>
                  </a:cubicBezTo>
                  <a:cubicBezTo>
                    <a:pt x="1586" y="6677"/>
                    <a:pt x="2117" y="5746"/>
                    <a:pt x="2158" y="4714"/>
                  </a:cubicBezTo>
                  <a:cubicBezTo>
                    <a:pt x="2343" y="4851"/>
                    <a:pt x="2534" y="4933"/>
                    <a:pt x="2723" y="4933"/>
                  </a:cubicBezTo>
                  <a:cubicBezTo>
                    <a:pt x="3013" y="4933"/>
                    <a:pt x="3297" y="4739"/>
                    <a:pt x="3541" y="4253"/>
                  </a:cubicBezTo>
                  <a:cubicBezTo>
                    <a:pt x="4116" y="3106"/>
                    <a:pt x="4155" y="1539"/>
                    <a:pt x="4148" y="276"/>
                  </a:cubicBezTo>
                  <a:cubicBezTo>
                    <a:pt x="4148" y="93"/>
                    <a:pt x="4008" y="1"/>
                    <a:pt x="3867"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3" name="Google Shape;2675;p45">
              <a:extLst>
                <a:ext uri="{FF2B5EF4-FFF2-40B4-BE49-F238E27FC236}">
                  <a16:creationId xmlns:a16="http://schemas.microsoft.com/office/drawing/2014/main" id="{F44EEBF2-34D6-42BA-BF49-0FE359BB6291}"/>
                </a:ext>
              </a:extLst>
            </p:cNvPr>
            <p:cNvSpPr/>
            <p:nvPr/>
          </p:nvSpPr>
          <p:spPr>
            <a:xfrm>
              <a:off x="7867961" y="3211446"/>
              <a:ext cx="10712" cy="41731"/>
            </a:xfrm>
            <a:custGeom>
              <a:avLst/>
              <a:gdLst/>
              <a:ahLst/>
              <a:cxnLst/>
              <a:rect l="l" t="t" r="r" b="b"/>
              <a:pathLst>
                <a:path w="893" h="3479" extrusionOk="0">
                  <a:moveTo>
                    <a:pt x="330" y="1"/>
                  </a:moveTo>
                  <a:cubicBezTo>
                    <a:pt x="312" y="1"/>
                    <a:pt x="293" y="12"/>
                    <a:pt x="287" y="33"/>
                  </a:cubicBezTo>
                  <a:cubicBezTo>
                    <a:pt x="124" y="496"/>
                    <a:pt x="168" y="1017"/>
                    <a:pt x="124" y="1504"/>
                  </a:cubicBezTo>
                  <a:cubicBezTo>
                    <a:pt x="74" y="2082"/>
                    <a:pt x="1" y="2626"/>
                    <a:pt x="60" y="3208"/>
                  </a:cubicBezTo>
                  <a:cubicBezTo>
                    <a:pt x="76" y="3363"/>
                    <a:pt x="216" y="3478"/>
                    <a:pt x="352" y="3478"/>
                  </a:cubicBezTo>
                  <a:cubicBezTo>
                    <a:pt x="432" y="3478"/>
                    <a:pt x="510" y="3438"/>
                    <a:pt x="562" y="3343"/>
                  </a:cubicBezTo>
                  <a:cubicBezTo>
                    <a:pt x="844" y="2820"/>
                    <a:pt x="893" y="2335"/>
                    <a:pt x="830" y="1747"/>
                  </a:cubicBezTo>
                  <a:cubicBezTo>
                    <a:pt x="770" y="1185"/>
                    <a:pt x="670" y="505"/>
                    <a:pt x="368" y="22"/>
                  </a:cubicBezTo>
                  <a:cubicBezTo>
                    <a:pt x="359" y="7"/>
                    <a:pt x="344" y="1"/>
                    <a:pt x="330"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4" name="Google Shape;2676;p45">
              <a:extLst>
                <a:ext uri="{FF2B5EF4-FFF2-40B4-BE49-F238E27FC236}">
                  <a16:creationId xmlns:a16="http://schemas.microsoft.com/office/drawing/2014/main" id="{751565AD-2048-430C-980D-F17FC4652075}"/>
                </a:ext>
              </a:extLst>
            </p:cNvPr>
            <p:cNvSpPr/>
            <p:nvPr/>
          </p:nvSpPr>
          <p:spPr>
            <a:xfrm>
              <a:off x="7585407" y="3353335"/>
              <a:ext cx="79119" cy="51782"/>
            </a:xfrm>
            <a:custGeom>
              <a:avLst/>
              <a:gdLst/>
              <a:ahLst/>
              <a:cxnLst/>
              <a:rect l="l" t="t" r="r" b="b"/>
              <a:pathLst>
                <a:path w="6596" h="4317" extrusionOk="0">
                  <a:moveTo>
                    <a:pt x="808" y="1"/>
                  </a:moveTo>
                  <a:cubicBezTo>
                    <a:pt x="696" y="1"/>
                    <a:pt x="581" y="67"/>
                    <a:pt x="525" y="205"/>
                  </a:cubicBezTo>
                  <a:cubicBezTo>
                    <a:pt x="1" y="1506"/>
                    <a:pt x="1127" y="2565"/>
                    <a:pt x="2182" y="2565"/>
                  </a:cubicBezTo>
                  <a:cubicBezTo>
                    <a:pt x="2562" y="2565"/>
                    <a:pt x="2933" y="2428"/>
                    <a:pt x="3214" y="2115"/>
                  </a:cubicBezTo>
                  <a:cubicBezTo>
                    <a:pt x="3733" y="3329"/>
                    <a:pt x="4555" y="4317"/>
                    <a:pt x="6015" y="4317"/>
                  </a:cubicBezTo>
                  <a:cubicBezTo>
                    <a:pt x="6074" y="4317"/>
                    <a:pt x="6134" y="4315"/>
                    <a:pt x="6195" y="4312"/>
                  </a:cubicBezTo>
                  <a:cubicBezTo>
                    <a:pt x="6494" y="4295"/>
                    <a:pt x="6596" y="3815"/>
                    <a:pt x="6269" y="3762"/>
                  </a:cubicBezTo>
                  <a:cubicBezTo>
                    <a:pt x="4820" y="3526"/>
                    <a:pt x="3934" y="2387"/>
                    <a:pt x="3646" y="998"/>
                  </a:cubicBezTo>
                  <a:cubicBezTo>
                    <a:pt x="3605" y="802"/>
                    <a:pt x="3459" y="716"/>
                    <a:pt x="3304" y="716"/>
                  </a:cubicBezTo>
                  <a:cubicBezTo>
                    <a:pt x="3133" y="716"/>
                    <a:pt x="2950" y="821"/>
                    <a:pt x="2885" y="998"/>
                  </a:cubicBezTo>
                  <a:cubicBezTo>
                    <a:pt x="2698" y="1515"/>
                    <a:pt x="2443" y="1716"/>
                    <a:pt x="2184" y="1716"/>
                  </a:cubicBezTo>
                  <a:cubicBezTo>
                    <a:pt x="1681" y="1716"/>
                    <a:pt x="1164" y="959"/>
                    <a:pt x="1097" y="283"/>
                  </a:cubicBezTo>
                  <a:cubicBezTo>
                    <a:pt x="1078" y="99"/>
                    <a:pt x="945" y="1"/>
                    <a:pt x="808"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5" name="Google Shape;2677;p45">
              <a:extLst>
                <a:ext uri="{FF2B5EF4-FFF2-40B4-BE49-F238E27FC236}">
                  <a16:creationId xmlns:a16="http://schemas.microsoft.com/office/drawing/2014/main" id="{AA400163-7326-4EDC-A309-C17BBA547CF2}"/>
                </a:ext>
              </a:extLst>
            </p:cNvPr>
            <p:cNvSpPr/>
            <p:nvPr/>
          </p:nvSpPr>
          <p:spPr>
            <a:xfrm>
              <a:off x="7581173" y="2796215"/>
              <a:ext cx="19660" cy="30407"/>
            </a:xfrm>
            <a:custGeom>
              <a:avLst/>
              <a:gdLst/>
              <a:ahLst/>
              <a:cxnLst/>
              <a:rect l="l" t="t" r="r" b="b"/>
              <a:pathLst>
                <a:path w="1639" h="2535" extrusionOk="0">
                  <a:moveTo>
                    <a:pt x="1348" y="0"/>
                  </a:moveTo>
                  <a:cubicBezTo>
                    <a:pt x="901" y="0"/>
                    <a:pt x="405" y="554"/>
                    <a:pt x="272" y="901"/>
                  </a:cubicBezTo>
                  <a:cubicBezTo>
                    <a:pt x="0" y="1611"/>
                    <a:pt x="308" y="2357"/>
                    <a:pt x="1071" y="2527"/>
                  </a:cubicBezTo>
                  <a:cubicBezTo>
                    <a:pt x="1094" y="2532"/>
                    <a:pt x="1118" y="2534"/>
                    <a:pt x="1141" y="2534"/>
                  </a:cubicBezTo>
                  <a:cubicBezTo>
                    <a:pt x="1381" y="2534"/>
                    <a:pt x="1599" y="2276"/>
                    <a:pt x="1444" y="2042"/>
                  </a:cubicBezTo>
                  <a:cubicBezTo>
                    <a:pt x="1235" y="1729"/>
                    <a:pt x="1083" y="1420"/>
                    <a:pt x="1153" y="1045"/>
                  </a:cubicBezTo>
                  <a:cubicBezTo>
                    <a:pt x="1221" y="679"/>
                    <a:pt x="1574" y="460"/>
                    <a:pt x="1638" y="102"/>
                  </a:cubicBezTo>
                  <a:cubicBezTo>
                    <a:pt x="1639" y="98"/>
                    <a:pt x="1636" y="92"/>
                    <a:pt x="1633" y="89"/>
                  </a:cubicBezTo>
                  <a:cubicBezTo>
                    <a:pt x="1543" y="27"/>
                    <a:pt x="1447" y="0"/>
                    <a:pt x="1348" y="0"/>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6" name="Google Shape;2678;p45">
              <a:extLst>
                <a:ext uri="{FF2B5EF4-FFF2-40B4-BE49-F238E27FC236}">
                  <a16:creationId xmlns:a16="http://schemas.microsoft.com/office/drawing/2014/main" id="{71E82832-6D99-45CB-9EF2-FC5B9A52B552}"/>
                </a:ext>
              </a:extLst>
            </p:cNvPr>
            <p:cNvSpPr/>
            <p:nvPr/>
          </p:nvSpPr>
          <p:spPr>
            <a:xfrm>
              <a:off x="7824299" y="2985088"/>
              <a:ext cx="19768" cy="35253"/>
            </a:xfrm>
            <a:custGeom>
              <a:avLst/>
              <a:gdLst/>
              <a:ahLst/>
              <a:cxnLst/>
              <a:rect l="l" t="t" r="r" b="b"/>
              <a:pathLst>
                <a:path w="1648" h="2939" extrusionOk="0">
                  <a:moveTo>
                    <a:pt x="354" y="1"/>
                  </a:moveTo>
                  <a:cubicBezTo>
                    <a:pt x="174" y="1"/>
                    <a:pt x="1" y="229"/>
                    <a:pt x="101" y="426"/>
                  </a:cubicBezTo>
                  <a:cubicBezTo>
                    <a:pt x="467" y="1139"/>
                    <a:pt x="671" y="1936"/>
                    <a:pt x="856" y="2714"/>
                  </a:cubicBezTo>
                  <a:cubicBezTo>
                    <a:pt x="891" y="2861"/>
                    <a:pt x="1032" y="2938"/>
                    <a:pt x="1169" y="2938"/>
                  </a:cubicBezTo>
                  <a:cubicBezTo>
                    <a:pt x="1302" y="2938"/>
                    <a:pt x="1432" y="2866"/>
                    <a:pt x="1460" y="2714"/>
                  </a:cubicBezTo>
                  <a:cubicBezTo>
                    <a:pt x="1647" y="1686"/>
                    <a:pt x="1160" y="873"/>
                    <a:pt x="532" y="93"/>
                  </a:cubicBezTo>
                  <a:cubicBezTo>
                    <a:pt x="479" y="28"/>
                    <a:pt x="416" y="1"/>
                    <a:pt x="354" y="1"/>
                  </a:cubicBezTo>
                  <a:close/>
                </a:path>
              </a:pathLst>
            </a:custGeom>
            <a:solidFill>
              <a:srgbClr val="427B8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7" name="Google Shape;2679;p45">
            <a:extLst>
              <a:ext uri="{FF2B5EF4-FFF2-40B4-BE49-F238E27FC236}">
                <a16:creationId xmlns:a16="http://schemas.microsoft.com/office/drawing/2014/main" id="{13865060-C2A3-4E30-ACF6-EBD41B8025E9}"/>
              </a:ext>
            </a:extLst>
          </p:cNvPr>
          <p:cNvGrpSpPr/>
          <p:nvPr/>
        </p:nvGrpSpPr>
        <p:grpSpPr>
          <a:xfrm>
            <a:off x="7231370" y="7252023"/>
            <a:ext cx="558026" cy="781044"/>
            <a:chOff x="5912068" y="3483780"/>
            <a:chExt cx="548915" cy="768292"/>
          </a:xfrm>
        </p:grpSpPr>
        <p:sp>
          <p:nvSpPr>
            <p:cNvPr id="228" name="Google Shape;2680;p45">
              <a:extLst>
                <a:ext uri="{FF2B5EF4-FFF2-40B4-BE49-F238E27FC236}">
                  <a16:creationId xmlns:a16="http://schemas.microsoft.com/office/drawing/2014/main" id="{A6E36B3B-D3F6-4F1A-9B59-6DCC616F2FF2}"/>
                </a:ext>
              </a:extLst>
            </p:cNvPr>
            <p:cNvSpPr/>
            <p:nvPr/>
          </p:nvSpPr>
          <p:spPr>
            <a:xfrm>
              <a:off x="5912068" y="3483780"/>
              <a:ext cx="548915" cy="768292"/>
            </a:xfrm>
            <a:custGeom>
              <a:avLst/>
              <a:gdLst/>
              <a:ahLst/>
              <a:cxnLst/>
              <a:rect l="l" t="t" r="r" b="b"/>
              <a:pathLst>
                <a:path w="45762" h="64051" extrusionOk="0">
                  <a:moveTo>
                    <a:pt x="22454" y="0"/>
                  </a:moveTo>
                  <a:cubicBezTo>
                    <a:pt x="21078" y="0"/>
                    <a:pt x="19622" y="140"/>
                    <a:pt x="18085" y="442"/>
                  </a:cubicBezTo>
                  <a:cubicBezTo>
                    <a:pt x="4049" y="3204"/>
                    <a:pt x="0" y="18317"/>
                    <a:pt x="5886" y="26277"/>
                  </a:cubicBezTo>
                  <a:cubicBezTo>
                    <a:pt x="11771" y="34232"/>
                    <a:pt x="20239" y="32952"/>
                    <a:pt x="22111" y="35297"/>
                  </a:cubicBezTo>
                  <a:cubicBezTo>
                    <a:pt x="24589" y="38401"/>
                    <a:pt x="16498" y="58872"/>
                    <a:pt x="21417" y="62626"/>
                  </a:cubicBezTo>
                  <a:cubicBezTo>
                    <a:pt x="22681" y="63591"/>
                    <a:pt x="24089" y="64050"/>
                    <a:pt x="25550" y="64050"/>
                  </a:cubicBezTo>
                  <a:cubicBezTo>
                    <a:pt x="30053" y="64050"/>
                    <a:pt x="35066" y="59685"/>
                    <a:pt x="37951" y="52277"/>
                  </a:cubicBezTo>
                  <a:cubicBezTo>
                    <a:pt x="40840" y="44857"/>
                    <a:pt x="45762" y="24002"/>
                    <a:pt x="40438" y="12418"/>
                  </a:cubicBezTo>
                  <a:cubicBezTo>
                    <a:pt x="37900" y="6896"/>
                    <a:pt x="32136" y="0"/>
                    <a:pt x="22454" y="0"/>
                  </a:cubicBezTo>
                  <a:close/>
                </a:path>
              </a:pathLst>
            </a:custGeom>
            <a:solidFill>
              <a:srgbClr val="EF549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9" name="Google Shape;2681;p45">
              <a:extLst>
                <a:ext uri="{FF2B5EF4-FFF2-40B4-BE49-F238E27FC236}">
                  <a16:creationId xmlns:a16="http://schemas.microsoft.com/office/drawing/2014/main" id="{8857ACB9-8F09-4527-B9B2-386844BBE8E0}"/>
                </a:ext>
              </a:extLst>
            </p:cNvPr>
            <p:cNvSpPr/>
            <p:nvPr/>
          </p:nvSpPr>
          <p:spPr>
            <a:xfrm>
              <a:off x="5951244" y="3648448"/>
              <a:ext cx="102893" cy="94233"/>
            </a:xfrm>
            <a:custGeom>
              <a:avLst/>
              <a:gdLst/>
              <a:ahLst/>
              <a:cxnLst/>
              <a:rect l="l" t="t" r="r" b="b"/>
              <a:pathLst>
                <a:path w="8578" h="7856" extrusionOk="0">
                  <a:moveTo>
                    <a:pt x="4287" y="1"/>
                  </a:moveTo>
                  <a:cubicBezTo>
                    <a:pt x="2467" y="1"/>
                    <a:pt x="834" y="1271"/>
                    <a:pt x="446" y="3122"/>
                  </a:cubicBezTo>
                  <a:cubicBezTo>
                    <a:pt x="1" y="5244"/>
                    <a:pt x="1361" y="7326"/>
                    <a:pt x="3484" y="7771"/>
                  </a:cubicBezTo>
                  <a:cubicBezTo>
                    <a:pt x="3755" y="7828"/>
                    <a:pt x="4026" y="7856"/>
                    <a:pt x="4293" y="7856"/>
                  </a:cubicBezTo>
                  <a:cubicBezTo>
                    <a:pt x="6112" y="7856"/>
                    <a:pt x="7744" y="6584"/>
                    <a:pt x="8132" y="4733"/>
                  </a:cubicBezTo>
                  <a:cubicBezTo>
                    <a:pt x="8577" y="2611"/>
                    <a:pt x="7218" y="528"/>
                    <a:pt x="5095" y="85"/>
                  </a:cubicBezTo>
                  <a:cubicBezTo>
                    <a:pt x="4824" y="28"/>
                    <a:pt x="4553" y="1"/>
                    <a:pt x="4287" y="1"/>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0" name="Google Shape;2682;p45">
              <a:extLst>
                <a:ext uri="{FF2B5EF4-FFF2-40B4-BE49-F238E27FC236}">
                  <a16:creationId xmlns:a16="http://schemas.microsoft.com/office/drawing/2014/main" id="{0EE8B4F5-639E-47E6-A70E-99C808CE04EB}"/>
                </a:ext>
              </a:extLst>
            </p:cNvPr>
            <p:cNvSpPr/>
            <p:nvPr/>
          </p:nvSpPr>
          <p:spPr>
            <a:xfrm>
              <a:off x="6262946" y="3672090"/>
              <a:ext cx="102893" cy="94233"/>
            </a:xfrm>
            <a:custGeom>
              <a:avLst/>
              <a:gdLst/>
              <a:ahLst/>
              <a:cxnLst/>
              <a:rect l="l" t="t" r="r" b="b"/>
              <a:pathLst>
                <a:path w="8578" h="7856" extrusionOk="0">
                  <a:moveTo>
                    <a:pt x="4284" y="0"/>
                  </a:moveTo>
                  <a:cubicBezTo>
                    <a:pt x="2465" y="0"/>
                    <a:pt x="833" y="1272"/>
                    <a:pt x="446" y="3123"/>
                  </a:cubicBezTo>
                  <a:cubicBezTo>
                    <a:pt x="1" y="5245"/>
                    <a:pt x="1361" y="7328"/>
                    <a:pt x="3484" y="7771"/>
                  </a:cubicBezTo>
                  <a:cubicBezTo>
                    <a:pt x="3756" y="7828"/>
                    <a:pt x="4027" y="7856"/>
                    <a:pt x="4294" y="7856"/>
                  </a:cubicBezTo>
                  <a:cubicBezTo>
                    <a:pt x="6112" y="7856"/>
                    <a:pt x="7744" y="6585"/>
                    <a:pt x="8132" y="4734"/>
                  </a:cubicBezTo>
                  <a:cubicBezTo>
                    <a:pt x="8577" y="2611"/>
                    <a:pt x="7217" y="531"/>
                    <a:pt x="5094" y="85"/>
                  </a:cubicBezTo>
                  <a:cubicBezTo>
                    <a:pt x="4822" y="28"/>
                    <a:pt x="4551" y="0"/>
                    <a:pt x="4284" y="0"/>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1" name="Google Shape;2683;p45">
              <a:extLst>
                <a:ext uri="{FF2B5EF4-FFF2-40B4-BE49-F238E27FC236}">
                  <a16:creationId xmlns:a16="http://schemas.microsoft.com/office/drawing/2014/main" id="{A82FF71C-A4B3-4CC9-BEB5-EC181B3471E6}"/>
                </a:ext>
              </a:extLst>
            </p:cNvPr>
            <p:cNvSpPr/>
            <p:nvPr/>
          </p:nvSpPr>
          <p:spPr>
            <a:xfrm>
              <a:off x="6121309" y="3572639"/>
              <a:ext cx="80714" cy="68971"/>
            </a:xfrm>
            <a:custGeom>
              <a:avLst/>
              <a:gdLst/>
              <a:ahLst/>
              <a:cxnLst/>
              <a:rect l="l" t="t" r="r" b="b"/>
              <a:pathLst>
                <a:path w="6729" h="5750" extrusionOk="0">
                  <a:moveTo>
                    <a:pt x="564" y="0"/>
                  </a:moveTo>
                  <a:cubicBezTo>
                    <a:pt x="428" y="0"/>
                    <a:pt x="303" y="92"/>
                    <a:pt x="266" y="227"/>
                  </a:cubicBezTo>
                  <a:lnTo>
                    <a:pt x="226" y="371"/>
                  </a:lnTo>
                  <a:cubicBezTo>
                    <a:pt x="204" y="468"/>
                    <a:pt x="165" y="601"/>
                    <a:pt x="137" y="779"/>
                  </a:cubicBezTo>
                  <a:cubicBezTo>
                    <a:pt x="83" y="1130"/>
                    <a:pt x="0" y="1638"/>
                    <a:pt x="37" y="2267"/>
                  </a:cubicBezTo>
                  <a:cubicBezTo>
                    <a:pt x="53" y="2582"/>
                    <a:pt x="92" y="2927"/>
                    <a:pt x="196" y="3291"/>
                  </a:cubicBezTo>
                  <a:cubicBezTo>
                    <a:pt x="244" y="3473"/>
                    <a:pt x="301" y="3659"/>
                    <a:pt x="389" y="3845"/>
                  </a:cubicBezTo>
                  <a:cubicBezTo>
                    <a:pt x="460" y="4036"/>
                    <a:pt x="575" y="4216"/>
                    <a:pt x="697" y="4398"/>
                  </a:cubicBezTo>
                  <a:cubicBezTo>
                    <a:pt x="802" y="4590"/>
                    <a:pt x="983" y="4740"/>
                    <a:pt x="1134" y="4913"/>
                  </a:cubicBezTo>
                  <a:cubicBezTo>
                    <a:pt x="1303" y="5064"/>
                    <a:pt x="1500" y="5198"/>
                    <a:pt x="1697" y="5321"/>
                  </a:cubicBezTo>
                  <a:cubicBezTo>
                    <a:pt x="1907" y="5412"/>
                    <a:pt x="2119" y="5530"/>
                    <a:pt x="2339" y="5589"/>
                  </a:cubicBezTo>
                  <a:lnTo>
                    <a:pt x="2672" y="5669"/>
                  </a:lnTo>
                  <a:lnTo>
                    <a:pt x="2838" y="5708"/>
                  </a:lnTo>
                  <a:lnTo>
                    <a:pt x="2881" y="5716"/>
                  </a:lnTo>
                  <a:lnTo>
                    <a:pt x="2901" y="5721"/>
                  </a:lnTo>
                  <a:lnTo>
                    <a:pt x="2912" y="5723"/>
                  </a:lnTo>
                  <a:lnTo>
                    <a:pt x="2979" y="5729"/>
                  </a:lnTo>
                  <a:lnTo>
                    <a:pt x="3051" y="5733"/>
                  </a:lnTo>
                  <a:lnTo>
                    <a:pt x="3342" y="5743"/>
                  </a:lnTo>
                  <a:cubicBezTo>
                    <a:pt x="3345" y="5743"/>
                    <a:pt x="3348" y="5743"/>
                    <a:pt x="3351" y="5743"/>
                  </a:cubicBezTo>
                  <a:cubicBezTo>
                    <a:pt x="3410" y="5743"/>
                    <a:pt x="3460" y="5750"/>
                    <a:pt x="3520" y="5750"/>
                  </a:cubicBezTo>
                  <a:cubicBezTo>
                    <a:pt x="3560" y="5750"/>
                    <a:pt x="3605" y="5747"/>
                    <a:pt x="3661" y="5737"/>
                  </a:cubicBezTo>
                  <a:cubicBezTo>
                    <a:pt x="3913" y="5694"/>
                    <a:pt x="4198" y="5683"/>
                    <a:pt x="4407" y="5575"/>
                  </a:cubicBezTo>
                  <a:cubicBezTo>
                    <a:pt x="4520" y="5531"/>
                    <a:pt x="4631" y="5486"/>
                    <a:pt x="4738" y="5436"/>
                  </a:cubicBezTo>
                  <a:cubicBezTo>
                    <a:pt x="4846" y="5386"/>
                    <a:pt x="4937" y="5309"/>
                    <a:pt x="5034" y="5246"/>
                  </a:cubicBezTo>
                  <a:cubicBezTo>
                    <a:pt x="5237" y="5121"/>
                    <a:pt x="5389" y="4959"/>
                    <a:pt x="5541" y="4800"/>
                  </a:cubicBezTo>
                  <a:cubicBezTo>
                    <a:pt x="5840" y="4482"/>
                    <a:pt x="6028" y="4124"/>
                    <a:pt x="6193" y="3790"/>
                  </a:cubicBezTo>
                  <a:cubicBezTo>
                    <a:pt x="6260" y="3620"/>
                    <a:pt x="6330" y="3454"/>
                    <a:pt x="6385" y="3293"/>
                  </a:cubicBezTo>
                  <a:cubicBezTo>
                    <a:pt x="6432" y="3130"/>
                    <a:pt x="6476" y="2974"/>
                    <a:pt x="6519" y="2822"/>
                  </a:cubicBezTo>
                  <a:cubicBezTo>
                    <a:pt x="6585" y="2550"/>
                    <a:pt x="6634" y="2273"/>
                    <a:pt x="6666" y="1994"/>
                  </a:cubicBezTo>
                  <a:cubicBezTo>
                    <a:pt x="6692" y="1747"/>
                    <a:pt x="6711" y="1532"/>
                    <a:pt x="6718" y="1355"/>
                  </a:cubicBezTo>
                  <a:cubicBezTo>
                    <a:pt x="6728" y="1179"/>
                    <a:pt x="6724" y="1040"/>
                    <a:pt x="6720" y="942"/>
                  </a:cubicBezTo>
                  <a:cubicBezTo>
                    <a:pt x="6717" y="843"/>
                    <a:pt x="6714" y="791"/>
                    <a:pt x="6714" y="791"/>
                  </a:cubicBezTo>
                  <a:cubicBezTo>
                    <a:pt x="6708" y="633"/>
                    <a:pt x="6584" y="504"/>
                    <a:pt x="6427" y="494"/>
                  </a:cubicBezTo>
                  <a:cubicBezTo>
                    <a:pt x="6420" y="493"/>
                    <a:pt x="6413" y="493"/>
                    <a:pt x="6406" y="493"/>
                  </a:cubicBezTo>
                  <a:cubicBezTo>
                    <a:pt x="6257" y="493"/>
                    <a:pt x="6127" y="600"/>
                    <a:pt x="6101" y="748"/>
                  </a:cubicBezTo>
                  <a:lnTo>
                    <a:pt x="6097" y="771"/>
                  </a:lnTo>
                  <a:cubicBezTo>
                    <a:pt x="6097" y="771"/>
                    <a:pt x="6090" y="814"/>
                    <a:pt x="6074" y="897"/>
                  </a:cubicBezTo>
                  <a:cubicBezTo>
                    <a:pt x="6058" y="982"/>
                    <a:pt x="6032" y="1108"/>
                    <a:pt x="6000" y="1267"/>
                  </a:cubicBezTo>
                  <a:cubicBezTo>
                    <a:pt x="5968" y="1428"/>
                    <a:pt x="5922" y="1621"/>
                    <a:pt x="5862" y="1839"/>
                  </a:cubicBezTo>
                  <a:cubicBezTo>
                    <a:pt x="5801" y="2057"/>
                    <a:pt x="5719" y="2296"/>
                    <a:pt x="5631" y="2552"/>
                  </a:cubicBezTo>
                  <a:cubicBezTo>
                    <a:pt x="5578" y="2677"/>
                    <a:pt x="5525" y="2808"/>
                    <a:pt x="5471" y="2940"/>
                  </a:cubicBezTo>
                  <a:cubicBezTo>
                    <a:pt x="5407" y="3068"/>
                    <a:pt x="5342" y="3199"/>
                    <a:pt x="5276" y="3334"/>
                  </a:cubicBezTo>
                  <a:cubicBezTo>
                    <a:pt x="5194" y="3456"/>
                    <a:pt x="5122" y="3589"/>
                    <a:pt x="5033" y="3709"/>
                  </a:cubicBezTo>
                  <a:cubicBezTo>
                    <a:pt x="4931" y="3815"/>
                    <a:pt x="4856" y="3956"/>
                    <a:pt x="4742" y="4044"/>
                  </a:cubicBezTo>
                  <a:cubicBezTo>
                    <a:pt x="4636" y="4142"/>
                    <a:pt x="4533" y="4249"/>
                    <a:pt x="4405" y="4310"/>
                  </a:cubicBezTo>
                  <a:cubicBezTo>
                    <a:pt x="4343" y="4345"/>
                    <a:pt x="4290" y="4397"/>
                    <a:pt x="4223" y="4418"/>
                  </a:cubicBezTo>
                  <a:cubicBezTo>
                    <a:pt x="4156" y="4441"/>
                    <a:pt x="4090" y="4464"/>
                    <a:pt x="4025" y="4491"/>
                  </a:cubicBezTo>
                  <a:lnTo>
                    <a:pt x="3927" y="4532"/>
                  </a:lnTo>
                  <a:lnTo>
                    <a:pt x="3833" y="4544"/>
                  </a:lnTo>
                  <a:cubicBezTo>
                    <a:pt x="3772" y="4552"/>
                    <a:pt x="3710" y="4564"/>
                    <a:pt x="3650" y="4578"/>
                  </a:cubicBezTo>
                  <a:cubicBezTo>
                    <a:pt x="3634" y="4587"/>
                    <a:pt x="3608" y="4590"/>
                    <a:pt x="3577" y="4590"/>
                  </a:cubicBezTo>
                  <a:cubicBezTo>
                    <a:pt x="3520" y="4590"/>
                    <a:pt x="3448" y="4580"/>
                    <a:pt x="3391" y="4580"/>
                  </a:cubicBezTo>
                  <a:lnTo>
                    <a:pt x="3101" y="4564"/>
                  </a:lnTo>
                  <a:lnTo>
                    <a:pt x="3067" y="4562"/>
                  </a:lnTo>
                  <a:lnTo>
                    <a:pt x="3067" y="4562"/>
                  </a:lnTo>
                  <a:lnTo>
                    <a:pt x="3055" y="4559"/>
                  </a:lnTo>
                  <a:lnTo>
                    <a:pt x="3025" y="4551"/>
                  </a:lnTo>
                  <a:lnTo>
                    <a:pt x="2908" y="4525"/>
                  </a:lnTo>
                  <a:lnTo>
                    <a:pt x="2675" y="4475"/>
                  </a:lnTo>
                  <a:cubicBezTo>
                    <a:pt x="2521" y="4438"/>
                    <a:pt x="2395" y="4358"/>
                    <a:pt x="2252" y="4308"/>
                  </a:cubicBezTo>
                  <a:cubicBezTo>
                    <a:pt x="2129" y="4229"/>
                    <a:pt x="2007" y="4150"/>
                    <a:pt x="1892" y="4063"/>
                  </a:cubicBezTo>
                  <a:cubicBezTo>
                    <a:pt x="1797" y="3953"/>
                    <a:pt x="1669" y="3879"/>
                    <a:pt x="1596" y="3748"/>
                  </a:cubicBezTo>
                  <a:cubicBezTo>
                    <a:pt x="1510" y="3631"/>
                    <a:pt x="1422" y="3517"/>
                    <a:pt x="1363" y="3381"/>
                  </a:cubicBezTo>
                  <a:cubicBezTo>
                    <a:pt x="1288" y="3255"/>
                    <a:pt x="1233" y="3118"/>
                    <a:pt x="1184" y="2981"/>
                  </a:cubicBezTo>
                  <a:cubicBezTo>
                    <a:pt x="1083" y="2710"/>
                    <a:pt x="1020" y="2428"/>
                    <a:pt x="970" y="2167"/>
                  </a:cubicBezTo>
                  <a:cubicBezTo>
                    <a:pt x="884" y="1637"/>
                    <a:pt x="855" y="1170"/>
                    <a:pt x="860" y="847"/>
                  </a:cubicBezTo>
                  <a:cubicBezTo>
                    <a:pt x="863" y="687"/>
                    <a:pt x="865" y="560"/>
                    <a:pt x="866" y="472"/>
                  </a:cubicBezTo>
                  <a:cubicBezTo>
                    <a:pt x="871" y="387"/>
                    <a:pt x="872" y="341"/>
                    <a:pt x="872" y="341"/>
                  </a:cubicBezTo>
                  <a:lnTo>
                    <a:pt x="874" y="326"/>
                  </a:lnTo>
                  <a:cubicBezTo>
                    <a:pt x="882" y="167"/>
                    <a:pt x="769" y="29"/>
                    <a:pt x="613" y="4"/>
                  </a:cubicBezTo>
                  <a:cubicBezTo>
                    <a:pt x="597" y="1"/>
                    <a:pt x="580" y="0"/>
                    <a:pt x="564" y="0"/>
                  </a:cubicBezTo>
                  <a:close/>
                </a:path>
              </a:pathLst>
            </a:custGeom>
            <a:solidFill>
              <a:srgbClr val="2903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2" name="Google Shape;2684;p45">
              <a:extLst>
                <a:ext uri="{FF2B5EF4-FFF2-40B4-BE49-F238E27FC236}">
                  <a16:creationId xmlns:a16="http://schemas.microsoft.com/office/drawing/2014/main" id="{770F2901-C849-49DC-B290-142F939FC034}"/>
                </a:ext>
              </a:extLst>
            </p:cNvPr>
            <p:cNvSpPr/>
            <p:nvPr/>
          </p:nvSpPr>
          <p:spPr>
            <a:xfrm>
              <a:off x="6100930" y="3746507"/>
              <a:ext cx="105844" cy="36753"/>
            </a:xfrm>
            <a:custGeom>
              <a:avLst/>
              <a:gdLst/>
              <a:ahLst/>
              <a:cxnLst/>
              <a:rect l="l" t="t" r="r" b="b"/>
              <a:pathLst>
                <a:path w="8824" h="3064" extrusionOk="0">
                  <a:moveTo>
                    <a:pt x="3750" y="0"/>
                  </a:moveTo>
                  <a:cubicBezTo>
                    <a:pt x="1324" y="0"/>
                    <a:pt x="5" y="1771"/>
                    <a:pt x="5" y="1771"/>
                  </a:cubicBezTo>
                  <a:lnTo>
                    <a:pt x="0" y="1780"/>
                  </a:lnTo>
                  <a:cubicBezTo>
                    <a:pt x="1035" y="2342"/>
                    <a:pt x="2347" y="2760"/>
                    <a:pt x="3974" y="2966"/>
                  </a:cubicBezTo>
                  <a:cubicBezTo>
                    <a:pt x="4502" y="3032"/>
                    <a:pt x="5003" y="3064"/>
                    <a:pt x="5479" y="3064"/>
                  </a:cubicBezTo>
                  <a:cubicBezTo>
                    <a:pt x="6781" y="3064"/>
                    <a:pt x="7891" y="2827"/>
                    <a:pt x="8824" y="2423"/>
                  </a:cubicBezTo>
                  <a:cubicBezTo>
                    <a:pt x="8661" y="2183"/>
                    <a:pt x="7231" y="271"/>
                    <a:pt x="4185" y="19"/>
                  </a:cubicBezTo>
                  <a:cubicBezTo>
                    <a:pt x="4036" y="6"/>
                    <a:pt x="3891" y="0"/>
                    <a:pt x="3750" y="0"/>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3" name="Google Shape;2685;p45">
              <a:extLst>
                <a:ext uri="{FF2B5EF4-FFF2-40B4-BE49-F238E27FC236}">
                  <a16:creationId xmlns:a16="http://schemas.microsoft.com/office/drawing/2014/main" id="{F2B11EC4-0A53-4D26-B396-DCF320180192}"/>
                </a:ext>
              </a:extLst>
            </p:cNvPr>
            <p:cNvSpPr/>
            <p:nvPr/>
          </p:nvSpPr>
          <p:spPr>
            <a:xfrm>
              <a:off x="6182100" y="3657612"/>
              <a:ext cx="48760" cy="41095"/>
            </a:xfrm>
            <a:custGeom>
              <a:avLst/>
              <a:gdLst/>
              <a:ahLst/>
              <a:cxnLst/>
              <a:rect l="l" t="t" r="r" b="b"/>
              <a:pathLst>
                <a:path w="4065" h="3426" extrusionOk="0">
                  <a:moveTo>
                    <a:pt x="2954" y="0"/>
                  </a:moveTo>
                  <a:cubicBezTo>
                    <a:pt x="2113" y="0"/>
                    <a:pt x="1303" y="325"/>
                    <a:pt x="80" y="442"/>
                  </a:cubicBezTo>
                  <a:lnTo>
                    <a:pt x="108" y="710"/>
                  </a:lnTo>
                  <a:cubicBezTo>
                    <a:pt x="53" y="1276"/>
                    <a:pt x="1" y="3301"/>
                    <a:pt x="1879" y="3421"/>
                  </a:cubicBezTo>
                  <a:cubicBezTo>
                    <a:pt x="1925" y="3424"/>
                    <a:pt x="1969" y="3426"/>
                    <a:pt x="2012" y="3426"/>
                  </a:cubicBezTo>
                  <a:cubicBezTo>
                    <a:pt x="4065" y="3426"/>
                    <a:pt x="3871" y="213"/>
                    <a:pt x="3871" y="213"/>
                  </a:cubicBezTo>
                  <a:lnTo>
                    <a:pt x="3894" y="151"/>
                  </a:lnTo>
                  <a:cubicBezTo>
                    <a:pt x="3563" y="42"/>
                    <a:pt x="3257" y="0"/>
                    <a:pt x="29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4" name="Google Shape;2686;p45">
              <a:extLst>
                <a:ext uri="{FF2B5EF4-FFF2-40B4-BE49-F238E27FC236}">
                  <a16:creationId xmlns:a16="http://schemas.microsoft.com/office/drawing/2014/main" id="{658C994F-A95D-49C0-B450-F2E52FDB9B72}"/>
                </a:ext>
              </a:extLst>
            </p:cNvPr>
            <p:cNvSpPr/>
            <p:nvPr/>
          </p:nvSpPr>
          <p:spPr>
            <a:xfrm>
              <a:off x="6089738" y="3649971"/>
              <a:ext cx="49191" cy="38912"/>
            </a:xfrm>
            <a:custGeom>
              <a:avLst/>
              <a:gdLst/>
              <a:ahLst/>
              <a:cxnLst/>
              <a:rect l="l" t="t" r="r" b="b"/>
              <a:pathLst>
                <a:path w="4101" h="3244" extrusionOk="0">
                  <a:moveTo>
                    <a:pt x="876" y="1"/>
                  </a:moveTo>
                  <a:cubicBezTo>
                    <a:pt x="715" y="1"/>
                    <a:pt x="549" y="14"/>
                    <a:pt x="371" y="43"/>
                  </a:cubicBezTo>
                  <a:lnTo>
                    <a:pt x="385" y="136"/>
                  </a:lnTo>
                  <a:cubicBezTo>
                    <a:pt x="385" y="136"/>
                    <a:pt x="1" y="3047"/>
                    <a:pt x="1954" y="3235"/>
                  </a:cubicBezTo>
                  <a:cubicBezTo>
                    <a:pt x="2019" y="3241"/>
                    <a:pt x="2082" y="3244"/>
                    <a:pt x="2143" y="3244"/>
                  </a:cubicBezTo>
                  <a:cubicBezTo>
                    <a:pt x="3926" y="3244"/>
                    <a:pt x="4092" y="826"/>
                    <a:pt x="4092" y="826"/>
                  </a:cubicBezTo>
                  <a:lnTo>
                    <a:pt x="4100" y="779"/>
                  </a:lnTo>
                  <a:cubicBezTo>
                    <a:pt x="2536" y="436"/>
                    <a:pt x="1801" y="1"/>
                    <a:pt x="8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5" name="Google Shape;2687;p45">
              <a:extLst>
                <a:ext uri="{FF2B5EF4-FFF2-40B4-BE49-F238E27FC236}">
                  <a16:creationId xmlns:a16="http://schemas.microsoft.com/office/drawing/2014/main" id="{0A427534-F36D-4820-8809-F13D445C9892}"/>
                </a:ext>
              </a:extLst>
            </p:cNvPr>
            <p:cNvSpPr/>
            <p:nvPr/>
          </p:nvSpPr>
          <p:spPr>
            <a:xfrm>
              <a:off x="6040835" y="3650475"/>
              <a:ext cx="224750" cy="125096"/>
            </a:xfrm>
            <a:custGeom>
              <a:avLst/>
              <a:gdLst/>
              <a:ahLst/>
              <a:cxnLst/>
              <a:rect l="l" t="t" r="r" b="b"/>
              <a:pathLst>
                <a:path w="18737" h="10429" extrusionOk="0">
                  <a:moveTo>
                    <a:pt x="4448" y="1"/>
                  </a:moveTo>
                  <a:cubicBezTo>
                    <a:pt x="4124" y="58"/>
                    <a:pt x="3773" y="165"/>
                    <a:pt x="3347" y="339"/>
                  </a:cubicBezTo>
                  <a:cubicBezTo>
                    <a:pt x="1251" y="1192"/>
                    <a:pt x="1" y="7101"/>
                    <a:pt x="5010" y="9786"/>
                  </a:cubicBezTo>
                  <a:lnTo>
                    <a:pt x="5015" y="9777"/>
                  </a:lnTo>
                  <a:cubicBezTo>
                    <a:pt x="5015" y="9777"/>
                    <a:pt x="6334" y="8006"/>
                    <a:pt x="8760" y="8006"/>
                  </a:cubicBezTo>
                  <a:cubicBezTo>
                    <a:pt x="8901" y="8006"/>
                    <a:pt x="9046" y="8012"/>
                    <a:pt x="9195" y="8025"/>
                  </a:cubicBezTo>
                  <a:cubicBezTo>
                    <a:pt x="12241" y="8277"/>
                    <a:pt x="13671" y="10189"/>
                    <a:pt x="13835" y="10429"/>
                  </a:cubicBezTo>
                  <a:cubicBezTo>
                    <a:pt x="18395" y="8460"/>
                    <a:pt x="18737" y="2565"/>
                    <a:pt x="16628" y="1215"/>
                  </a:cubicBezTo>
                  <a:cubicBezTo>
                    <a:pt x="16281" y="995"/>
                    <a:pt x="15962" y="841"/>
                    <a:pt x="15671" y="747"/>
                  </a:cubicBezTo>
                  <a:lnTo>
                    <a:pt x="15649" y="808"/>
                  </a:lnTo>
                  <a:cubicBezTo>
                    <a:pt x="15649" y="808"/>
                    <a:pt x="15842" y="4022"/>
                    <a:pt x="13788" y="4022"/>
                  </a:cubicBezTo>
                  <a:cubicBezTo>
                    <a:pt x="13745" y="4022"/>
                    <a:pt x="13701" y="4020"/>
                    <a:pt x="13656" y="4017"/>
                  </a:cubicBezTo>
                  <a:cubicBezTo>
                    <a:pt x="11778" y="3896"/>
                    <a:pt x="11830" y="1870"/>
                    <a:pt x="11885" y="1303"/>
                  </a:cubicBezTo>
                  <a:lnTo>
                    <a:pt x="11857" y="1037"/>
                  </a:lnTo>
                  <a:cubicBezTo>
                    <a:pt x="11587" y="1063"/>
                    <a:pt x="11297" y="1079"/>
                    <a:pt x="10981" y="1079"/>
                  </a:cubicBezTo>
                  <a:cubicBezTo>
                    <a:pt x="10622" y="1079"/>
                    <a:pt x="10231" y="1059"/>
                    <a:pt x="9799" y="1009"/>
                  </a:cubicBezTo>
                  <a:cubicBezTo>
                    <a:pt x="9172" y="933"/>
                    <a:pt x="8638" y="841"/>
                    <a:pt x="8179" y="737"/>
                  </a:cubicBezTo>
                  <a:lnTo>
                    <a:pt x="8169" y="784"/>
                  </a:lnTo>
                  <a:cubicBezTo>
                    <a:pt x="8169" y="784"/>
                    <a:pt x="8002" y="3202"/>
                    <a:pt x="6221" y="3202"/>
                  </a:cubicBezTo>
                  <a:cubicBezTo>
                    <a:pt x="6160" y="3202"/>
                    <a:pt x="6097" y="3199"/>
                    <a:pt x="6032" y="3193"/>
                  </a:cubicBezTo>
                  <a:cubicBezTo>
                    <a:pt x="4078" y="3005"/>
                    <a:pt x="4462" y="94"/>
                    <a:pt x="4462" y="94"/>
                  </a:cubicBezTo>
                  <a:lnTo>
                    <a:pt x="4448" y="1"/>
                  </a:lnTo>
                  <a:close/>
                </a:path>
              </a:pathLst>
            </a:custGeom>
            <a:solidFill>
              <a:srgbClr val="2903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6" name="Google Shape;2688;p45">
              <a:extLst>
                <a:ext uri="{FF2B5EF4-FFF2-40B4-BE49-F238E27FC236}">
                  <a16:creationId xmlns:a16="http://schemas.microsoft.com/office/drawing/2014/main" id="{1FEC701A-2DDD-4C4B-85A4-7CACA7EC3973}"/>
                </a:ext>
              </a:extLst>
            </p:cNvPr>
            <p:cNvSpPr/>
            <p:nvPr/>
          </p:nvSpPr>
          <p:spPr>
            <a:xfrm>
              <a:off x="6203223" y="3987150"/>
              <a:ext cx="24170" cy="30095"/>
            </a:xfrm>
            <a:custGeom>
              <a:avLst/>
              <a:gdLst/>
              <a:ahLst/>
              <a:cxnLst/>
              <a:rect l="l" t="t" r="r" b="b"/>
              <a:pathLst>
                <a:path w="2015" h="2509" extrusionOk="0">
                  <a:moveTo>
                    <a:pt x="859" y="0"/>
                  </a:moveTo>
                  <a:cubicBezTo>
                    <a:pt x="657" y="0"/>
                    <a:pt x="461" y="115"/>
                    <a:pt x="407" y="342"/>
                  </a:cubicBezTo>
                  <a:cubicBezTo>
                    <a:pt x="366" y="517"/>
                    <a:pt x="317" y="693"/>
                    <a:pt x="263" y="865"/>
                  </a:cubicBezTo>
                  <a:cubicBezTo>
                    <a:pt x="263" y="864"/>
                    <a:pt x="263" y="864"/>
                    <a:pt x="262" y="864"/>
                  </a:cubicBezTo>
                  <a:cubicBezTo>
                    <a:pt x="256" y="864"/>
                    <a:pt x="137" y="1174"/>
                    <a:pt x="141" y="1174"/>
                  </a:cubicBezTo>
                  <a:cubicBezTo>
                    <a:pt x="141" y="1174"/>
                    <a:pt x="145" y="1165"/>
                    <a:pt x="155" y="1142"/>
                  </a:cubicBezTo>
                  <a:lnTo>
                    <a:pt x="155" y="1142"/>
                  </a:lnTo>
                  <a:cubicBezTo>
                    <a:pt x="117" y="1234"/>
                    <a:pt x="88" y="1329"/>
                    <a:pt x="71" y="1427"/>
                  </a:cubicBezTo>
                  <a:cubicBezTo>
                    <a:pt x="0" y="1810"/>
                    <a:pt x="111" y="2188"/>
                    <a:pt x="465" y="2395"/>
                  </a:cubicBezTo>
                  <a:cubicBezTo>
                    <a:pt x="597" y="2472"/>
                    <a:pt x="745" y="2509"/>
                    <a:pt x="892" y="2509"/>
                  </a:cubicBezTo>
                  <a:cubicBezTo>
                    <a:pt x="1189" y="2509"/>
                    <a:pt x="1482" y="2358"/>
                    <a:pt x="1637" y="2087"/>
                  </a:cubicBezTo>
                  <a:cubicBezTo>
                    <a:pt x="2015" y="1428"/>
                    <a:pt x="1742" y="616"/>
                    <a:pt x="1206" y="131"/>
                  </a:cubicBezTo>
                  <a:cubicBezTo>
                    <a:pt x="1109" y="44"/>
                    <a:pt x="983" y="0"/>
                    <a:pt x="859"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7" name="Google Shape;2689;p45">
              <a:extLst>
                <a:ext uri="{FF2B5EF4-FFF2-40B4-BE49-F238E27FC236}">
                  <a16:creationId xmlns:a16="http://schemas.microsoft.com/office/drawing/2014/main" id="{FC745C35-DB14-4896-8F35-12E35175F8BE}"/>
                </a:ext>
              </a:extLst>
            </p:cNvPr>
            <p:cNvSpPr/>
            <p:nvPr/>
          </p:nvSpPr>
          <p:spPr>
            <a:xfrm>
              <a:off x="6235166" y="3999385"/>
              <a:ext cx="20823" cy="28620"/>
            </a:xfrm>
            <a:custGeom>
              <a:avLst/>
              <a:gdLst/>
              <a:ahLst/>
              <a:cxnLst/>
              <a:rect l="l" t="t" r="r" b="b"/>
              <a:pathLst>
                <a:path w="1736" h="2386" extrusionOk="0">
                  <a:moveTo>
                    <a:pt x="715" y="1"/>
                  </a:moveTo>
                  <a:cubicBezTo>
                    <a:pt x="445" y="1"/>
                    <a:pt x="202" y="271"/>
                    <a:pt x="177" y="542"/>
                  </a:cubicBezTo>
                  <a:lnTo>
                    <a:pt x="177" y="542"/>
                  </a:lnTo>
                  <a:cubicBezTo>
                    <a:pt x="181" y="498"/>
                    <a:pt x="181" y="481"/>
                    <a:pt x="180" y="481"/>
                  </a:cubicBezTo>
                  <a:lnTo>
                    <a:pt x="180" y="481"/>
                  </a:lnTo>
                  <a:cubicBezTo>
                    <a:pt x="175" y="481"/>
                    <a:pt x="154" y="608"/>
                    <a:pt x="143" y="640"/>
                  </a:cubicBezTo>
                  <a:cubicBezTo>
                    <a:pt x="105" y="762"/>
                    <a:pt x="87" y="881"/>
                    <a:pt x="72" y="1008"/>
                  </a:cubicBezTo>
                  <a:lnTo>
                    <a:pt x="72" y="1008"/>
                  </a:lnTo>
                  <a:cubicBezTo>
                    <a:pt x="77" y="967"/>
                    <a:pt x="79" y="950"/>
                    <a:pt x="78" y="950"/>
                  </a:cubicBezTo>
                  <a:lnTo>
                    <a:pt x="78" y="950"/>
                  </a:lnTo>
                  <a:cubicBezTo>
                    <a:pt x="77" y="950"/>
                    <a:pt x="57" y="1103"/>
                    <a:pt x="50" y="1139"/>
                  </a:cubicBezTo>
                  <a:cubicBezTo>
                    <a:pt x="11" y="1355"/>
                    <a:pt x="0" y="1534"/>
                    <a:pt x="31" y="1754"/>
                  </a:cubicBezTo>
                  <a:cubicBezTo>
                    <a:pt x="83" y="2126"/>
                    <a:pt x="515" y="2385"/>
                    <a:pt x="859" y="2385"/>
                  </a:cubicBezTo>
                  <a:cubicBezTo>
                    <a:pt x="1355" y="2385"/>
                    <a:pt x="1681" y="1993"/>
                    <a:pt x="1717" y="1527"/>
                  </a:cubicBezTo>
                  <a:cubicBezTo>
                    <a:pt x="1736" y="1286"/>
                    <a:pt x="1618" y="1009"/>
                    <a:pt x="1532" y="787"/>
                  </a:cubicBezTo>
                  <a:cubicBezTo>
                    <a:pt x="1418" y="490"/>
                    <a:pt x="1225" y="273"/>
                    <a:pt x="970" y="87"/>
                  </a:cubicBezTo>
                  <a:cubicBezTo>
                    <a:pt x="887" y="27"/>
                    <a:pt x="800" y="1"/>
                    <a:pt x="715"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8" name="Google Shape;2690;p45">
              <a:extLst>
                <a:ext uri="{FF2B5EF4-FFF2-40B4-BE49-F238E27FC236}">
                  <a16:creationId xmlns:a16="http://schemas.microsoft.com/office/drawing/2014/main" id="{EF74727F-7ADC-4885-929D-38A4A8F0E4CF}"/>
                </a:ext>
              </a:extLst>
            </p:cNvPr>
            <p:cNvSpPr/>
            <p:nvPr/>
          </p:nvSpPr>
          <p:spPr>
            <a:xfrm>
              <a:off x="6217713" y="3959490"/>
              <a:ext cx="21831" cy="27541"/>
            </a:xfrm>
            <a:custGeom>
              <a:avLst/>
              <a:gdLst/>
              <a:ahLst/>
              <a:cxnLst/>
              <a:rect l="l" t="t" r="r" b="b"/>
              <a:pathLst>
                <a:path w="1820" h="2296" extrusionOk="0">
                  <a:moveTo>
                    <a:pt x="910" y="1"/>
                  </a:moveTo>
                  <a:cubicBezTo>
                    <a:pt x="660" y="1"/>
                    <a:pt x="411" y="144"/>
                    <a:pt x="332" y="430"/>
                  </a:cubicBezTo>
                  <a:cubicBezTo>
                    <a:pt x="285" y="605"/>
                    <a:pt x="240" y="783"/>
                    <a:pt x="185" y="956"/>
                  </a:cubicBezTo>
                  <a:cubicBezTo>
                    <a:pt x="111" y="1099"/>
                    <a:pt x="77" y="1252"/>
                    <a:pt x="56" y="1441"/>
                  </a:cubicBezTo>
                  <a:cubicBezTo>
                    <a:pt x="0" y="1905"/>
                    <a:pt x="485" y="2295"/>
                    <a:pt x="910" y="2295"/>
                  </a:cubicBezTo>
                  <a:cubicBezTo>
                    <a:pt x="1335" y="2295"/>
                    <a:pt x="1820" y="1905"/>
                    <a:pt x="1764" y="1441"/>
                  </a:cubicBezTo>
                  <a:cubicBezTo>
                    <a:pt x="1743" y="1252"/>
                    <a:pt x="1708" y="1099"/>
                    <a:pt x="1635" y="956"/>
                  </a:cubicBezTo>
                  <a:cubicBezTo>
                    <a:pt x="1579" y="783"/>
                    <a:pt x="1536" y="605"/>
                    <a:pt x="1487" y="430"/>
                  </a:cubicBezTo>
                  <a:cubicBezTo>
                    <a:pt x="1409" y="144"/>
                    <a:pt x="1159" y="1"/>
                    <a:pt x="910"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9" name="Google Shape;2691;p45">
              <a:extLst>
                <a:ext uri="{FF2B5EF4-FFF2-40B4-BE49-F238E27FC236}">
                  <a16:creationId xmlns:a16="http://schemas.microsoft.com/office/drawing/2014/main" id="{2A38A256-AEEA-41DF-9F4E-D08ADBEAF29B}"/>
                </a:ext>
              </a:extLst>
            </p:cNvPr>
            <p:cNvSpPr/>
            <p:nvPr/>
          </p:nvSpPr>
          <p:spPr>
            <a:xfrm>
              <a:off x="6306572" y="3561964"/>
              <a:ext cx="28692" cy="23750"/>
            </a:xfrm>
            <a:custGeom>
              <a:avLst/>
              <a:gdLst/>
              <a:ahLst/>
              <a:cxnLst/>
              <a:rect l="l" t="t" r="r" b="b"/>
              <a:pathLst>
                <a:path w="2392" h="1980" extrusionOk="0">
                  <a:moveTo>
                    <a:pt x="1159" y="1"/>
                  </a:moveTo>
                  <a:cubicBezTo>
                    <a:pt x="1035" y="1"/>
                    <a:pt x="911" y="18"/>
                    <a:pt x="793" y="42"/>
                  </a:cubicBezTo>
                  <a:cubicBezTo>
                    <a:pt x="543" y="95"/>
                    <a:pt x="364" y="302"/>
                    <a:pt x="223" y="496"/>
                  </a:cubicBezTo>
                  <a:cubicBezTo>
                    <a:pt x="1" y="804"/>
                    <a:pt x="253" y="1173"/>
                    <a:pt x="545" y="1288"/>
                  </a:cubicBezTo>
                  <a:cubicBezTo>
                    <a:pt x="527" y="1281"/>
                    <a:pt x="517" y="1278"/>
                    <a:pt x="513" y="1278"/>
                  </a:cubicBezTo>
                  <a:cubicBezTo>
                    <a:pt x="501" y="1278"/>
                    <a:pt x="557" y="1310"/>
                    <a:pt x="605" y="1338"/>
                  </a:cubicBezTo>
                  <a:cubicBezTo>
                    <a:pt x="608" y="1342"/>
                    <a:pt x="612" y="1347"/>
                    <a:pt x="615" y="1351"/>
                  </a:cubicBezTo>
                  <a:cubicBezTo>
                    <a:pt x="692" y="1482"/>
                    <a:pt x="761" y="1617"/>
                    <a:pt x="883" y="1713"/>
                  </a:cubicBezTo>
                  <a:cubicBezTo>
                    <a:pt x="990" y="1818"/>
                    <a:pt x="1121" y="1895"/>
                    <a:pt x="1265" y="1934"/>
                  </a:cubicBezTo>
                  <a:cubicBezTo>
                    <a:pt x="1301" y="1939"/>
                    <a:pt x="1338" y="1944"/>
                    <a:pt x="1373" y="1949"/>
                  </a:cubicBezTo>
                  <a:cubicBezTo>
                    <a:pt x="1360" y="1948"/>
                    <a:pt x="1352" y="1947"/>
                    <a:pt x="1348" y="1947"/>
                  </a:cubicBezTo>
                  <a:cubicBezTo>
                    <a:pt x="1339" y="1947"/>
                    <a:pt x="1351" y="1951"/>
                    <a:pt x="1388" y="1959"/>
                  </a:cubicBezTo>
                  <a:cubicBezTo>
                    <a:pt x="1449" y="1972"/>
                    <a:pt x="1510" y="1979"/>
                    <a:pt x="1571" y="1979"/>
                  </a:cubicBezTo>
                  <a:cubicBezTo>
                    <a:pt x="1823" y="1979"/>
                    <a:pt x="2067" y="1862"/>
                    <a:pt x="2195" y="1630"/>
                  </a:cubicBezTo>
                  <a:cubicBezTo>
                    <a:pt x="2232" y="1566"/>
                    <a:pt x="2262" y="1500"/>
                    <a:pt x="2286" y="1431"/>
                  </a:cubicBezTo>
                  <a:lnTo>
                    <a:pt x="2286" y="1431"/>
                  </a:lnTo>
                  <a:cubicBezTo>
                    <a:pt x="2297" y="1403"/>
                    <a:pt x="2312" y="1369"/>
                    <a:pt x="2328" y="1330"/>
                  </a:cubicBezTo>
                  <a:cubicBezTo>
                    <a:pt x="2392" y="1099"/>
                    <a:pt x="2352" y="815"/>
                    <a:pt x="2226" y="605"/>
                  </a:cubicBezTo>
                  <a:cubicBezTo>
                    <a:pt x="2052" y="315"/>
                    <a:pt x="1801" y="162"/>
                    <a:pt x="1493" y="53"/>
                  </a:cubicBezTo>
                  <a:cubicBezTo>
                    <a:pt x="1387" y="15"/>
                    <a:pt x="1273" y="1"/>
                    <a:pt x="115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0" name="Google Shape;2692;p45">
              <a:extLst>
                <a:ext uri="{FF2B5EF4-FFF2-40B4-BE49-F238E27FC236}">
                  <a16:creationId xmlns:a16="http://schemas.microsoft.com/office/drawing/2014/main" id="{0858EA8A-F1C9-4727-87C3-06735280BF46}"/>
                </a:ext>
              </a:extLst>
            </p:cNvPr>
            <p:cNvSpPr/>
            <p:nvPr/>
          </p:nvSpPr>
          <p:spPr>
            <a:xfrm>
              <a:off x="6334976" y="3593774"/>
              <a:ext cx="21615" cy="25837"/>
            </a:xfrm>
            <a:custGeom>
              <a:avLst/>
              <a:gdLst/>
              <a:ahLst/>
              <a:cxnLst/>
              <a:rect l="l" t="t" r="r" b="b"/>
              <a:pathLst>
                <a:path w="1802" h="2154" extrusionOk="0">
                  <a:moveTo>
                    <a:pt x="511" y="0"/>
                  </a:moveTo>
                  <a:cubicBezTo>
                    <a:pt x="213" y="0"/>
                    <a:pt x="1" y="274"/>
                    <a:pt x="62" y="582"/>
                  </a:cubicBezTo>
                  <a:cubicBezTo>
                    <a:pt x="66" y="608"/>
                    <a:pt x="72" y="633"/>
                    <a:pt x="79" y="658"/>
                  </a:cubicBezTo>
                  <a:cubicBezTo>
                    <a:pt x="79" y="666"/>
                    <a:pt x="81" y="680"/>
                    <a:pt x="83" y="710"/>
                  </a:cubicBezTo>
                  <a:cubicBezTo>
                    <a:pt x="92" y="790"/>
                    <a:pt x="104" y="871"/>
                    <a:pt x="117" y="951"/>
                  </a:cubicBezTo>
                  <a:cubicBezTo>
                    <a:pt x="105" y="909"/>
                    <a:pt x="98" y="888"/>
                    <a:pt x="95" y="888"/>
                  </a:cubicBezTo>
                  <a:lnTo>
                    <a:pt x="95" y="888"/>
                  </a:lnTo>
                  <a:cubicBezTo>
                    <a:pt x="91" y="888"/>
                    <a:pt x="101" y="957"/>
                    <a:pt x="127" y="1094"/>
                  </a:cubicBezTo>
                  <a:cubicBezTo>
                    <a:pt x="131" y="1116"/>
                    <a:pt x="135" y="1126"/>
                    <a:pt x="137" y="1137"/>
                  </a:cubicBezTo>
                  <a:lnTo>
                    <a:pt x="137" y="1148"/>
                  </a:lnTo>
                  <a:cubicBezTo>
                    <a:pt x="147" y="1286"/>
                    <a:pt x="136" y="1416"/>
                    <a:pt x="183" y="1552"/>
                  </a:cubicBezTo>
                  <a:cubicBezTo>
                    <a:pt x="305" y="1900"/>
                    <a:pt x="590" y="2153"/>
                    <a:pt x="973" y="2153"/>
                  </a:cubicBezTo>
                  <a:cubicBezTo>
                    <a:pt x="1300" y="2153"/>
                    <a:pt x="1714" y="1906"/>
                    <a:pt x="1763" y="1552"/>
                  </a:cubicBezTo>
                  <a:cubicBezTo>
                    <a:pt x="1802" y="1260"/>
                    <a:pt x="1794" y="1060"/>
                    <a:pt x="1664" y="797"/>
                  </a:cubicBezTo>
                  <a:cubicBezTo>
                    <a:pt x="1596" y="660"/>
                    <a:pt x="1507" y="541"/>
                    <a:pt x="1409" y="425"/>
                  </a:cubicBezTo>
                  <a:cubicBezTo>
                    <a:pt x="1221" y="196"/>
                    <a:pt x="910" y="80"/>
                    <a:pt x="630" y="14"/>
                  </a:cubicBezTo>
                  <a:cubicBezTo>
                    <a:pt x="589" y="5"/>
                    <a:pt x="549" y="0"/>
                    <a:pt x="511"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1" name="Google Shape;2693;p45">
              <a:extLst>
                <a:ext uri="{FF2B5EF4-FFF2-40B4-BE49-F238E27FC236}">
                  <a16:creationId xmlns:a16="http://schemas.microsoft.com/office/drawing/2014/main" id="{F8A8AA25-194B-4E12-A19D-2AA4590DCFD0}"/>
                </a:ext>
              </a:extLst>
            </p:cNvPr>
            <p:cNvSpPr/>
            <p:nvPr/>
          </p:nvSpPr>
          <p:spPr>
            <a:xfrm>
              <a:off x="6298811" y="3596713"/>
              <a:ext cx="24278" cy="20835"/>
            </a:xfrm>
            <a:custGeom>
              <a:avLst/>
              <a:gdLst/>
              <a:ahLst/>
              <a:cxnLst/>
              <a:rect l="l" t="t" r="r" b="b"/>
              <a:pathLst>
                <a:path w="2024" h="1737" extrusionOk="0">
                  <a:moveTo>
                    <a:pt x="559" y="1"/>
                  </a:moveTo>
                  <a:cubicBezTo>
                    <a:pt x="421" y="1"/>
                    <a:pt x="276" y="68"/>
                    <a:pt x="185" y="158"/>
                  </a:cubicBezTo>
                  <a:cubicBezTo>
                    <a:pt x="9" y="335"/>
                    <a:pt x="1" y="576"/>
                    <a:pt x="103" y="790"/>
                  </a:cubicBezTo>
                  <a:cubicBezTo>
                    <a:pt x="156" y="900"/>
                    <a:pt x="223" y="998"/>
                    <a:pt x="290" y="1098"/>
                  </a:cubicBezTo>
                  <a:cubicBezTo>
                    <a:pt x="306" y="1121"/>
                    <a:pt x="349" y="1207"/>
                    <a:pt x="356" y="1207"/>
                  </a:cubicBezTo>
                  <a:cubicBezTo>
                    <a:pt x="359" y="1207"/>
                    <a:pt x="354" y="1186"/>
                    <a:pt x="332" y="1126"/>
                  </a:cubicBezTo>
                  <a:lnTo>
                    <a:pt x="332" y="1126"/>
                  </a:lnTo>
                  <a:cubicBezTo>
                    <a:pt x="389" y="1281"/>
                    <a:pt x="452" y="1407"/>
                    <a:pt x="581" y="1512"/>
                  </a:cubicBezTo>
                  <a:cubicBezTo>
                    <a:pt x="754" y="1654"/>
                    <a:pt x="960" y="1736"/>
                    <a:pt x="1165" y="1736"/>
                  </a:cubicBezTo>
                  <a:cubicBezTo>
                    <a:pt x="1352" y="1736"/>
                    <a:pt x="1537" y="1667"/>
                    <a:pt x="1692" y="1512"/>
                  </a:cubicBezTo>
                  <a:cubicBezTo>
                    <a:pt x="1973" y="1233"/>
                    <a:pt x="2024" y="673"/>
                    <a:pt x="1692" y="401"/>
                  </a:cubicBezTo>
                  <a:cubicBezTo>
                    <a:pt x="1566" y="299"/>
                    <a:pt x="1460" y="206"/>
                    <a:pt x="1297" y="161"/>
                  </a:cubicBezTo>
                  <a:cubicBezTo>
                    <a:pt x="1252" y="154"/>
                    <a:pt x="1206" y="149"/>
                    <a:pt x="1160" y="142"/>
                  </a:cubicBezTo>
                  <a:lnTo>
                    <a:pt x="1160" y="142"/>
                  </a:lnTo>
                  <a:cubicBezTo>
                    <a:pt x="1165" y="142"/>
                    <a:pt x="1169" y="143"/>
                    <a:pt x="1170" y="143"/>
                  </a:cubicBezTo>
                  <a:cubicBezTo>
                    <a:pt x="1175" y="143"/>
                    <a:pt x="1156" y="139"/>
                    <a:pt x="1109" y="131"/>
                  </a:cubicBezTo>
                  <a:cubicBezTo>
                    <a:pt x="968" y="106"/>
                    <a:pt x="826" y="76"/>
                    <a:pt x="693" y="25"/>
                  </a:cubicBezTo>
                  <a:cubicBezTo>
                    <a:pt x="650" y="8"/>
                    <a:pt x="605" y="1"/>
                    <a:pt x="55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2" name="Google Shape;2694;p45">
              <a:extLst>
                <a:ext uri="{FF2B5EF4-FFF2-40B4-BE49-F238E27FC236}">
                  <a16:creationId xmlns:a16="http://schemas.microsoft.com/office/drawing/2014/main" id="{928756CB-6E00-4446-96B0-3FBC961356D5}"/>
                </a:ext>
              </a:extLst>
            </p:cNvPr>
            <p:cNvSpPr/>
            <p:nvPr/>
          </p:nvSpPr>
          <p:spPr>
            <a:xfrm>
              <a:off x="6309559" y="4103982"/>
              <a:ext cx="25657" cy="38288"/>
            </a:xfrm>
            <a:custGeom>
              <a:avLst/>
              <a:gdLst/>
              <a:ahLst/>
              <a:cxnLst/>
              <a:rect l="l" t="t" r="r" b="b"/>
              <a:pathLst>
                <a:path w="2139" h="3192" extrusionOk="0">
                  <a:moveTo>
                    <a:pt x="1269" y="0"/>
                  </a:moveTo>
                  <a:cubicBezTo>
                    <a:pt x="1190" y="0"/>
                    <a:pt x="1105" y="19"/>
                    <a:pt x="1013" y="59"/>
                  </a:cubicBezTo>
                  <a:cubicBezTo>
                    <a:pt x="529" y="269"/>
                    <a:pt x="423" y="783"/>
                    <a:pt x="297" y="1245"/>
                  </a:cubicBezTo>
                  <a:cubicBezTo>
                    <a:pt x="240" y="1455"/>
                    <a:pt x="154" y="1612"/>
                    <a:pt x="92" y="1829"/>
                  </a:cubicBezTo>
                  <a:cubicBezTo>
                    <a:pt x="0" y="2155"/>
                    <a:pt x="96" y="2462"/>
                    <a:pt x="225" y="2760"/>
                  </a:cubicBezTo>
                  <a:cubicBezTo>
                    <a:pt x="334" y="3012"/>
                    <a:pt x="674" y="3192"/>
                    <a:pt x="971" y="3192"/>
                  </a:cubicBezTo>
                  <a:cubicBezTo>
                    <a:pt x="1049" y="3192"/>
                    <a:pt x="1124" y="3179"/>
                    <a:pt x="1190" y="3152"/>
                  </a:cubicBezTo>
                  <a:cubicBezTo>
                    <a:pt x="1985" y="2831"/>
                    <a:pt x="2138" y="2152"/>
                    <a:pt x="2090" y="1364"/>
                  </a:cubicBezTo>
                  <a:cubicBezTo>
                    <a:pt x="2063" y="911"/>
                    <a:pt x="1828" y="0"/>
                    <a:pt x="1269"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3" name="Google Shape;2695;p45">
              <a:extLst>
                <a:ext uri="{FF2B5EF4-FFF2-40B4-BE49-F238E27FC236}">
                  <a16:creationId xmlns:a16="http://schemas.microsoft.com/office/drawing/2014/main" id="{DD0BB90A-CEFE-4A04-9C78-AB632BA427BF}"/>
                </a:ext>
              </a:extLst>
            </p:cNvPr>
            <p:cNvSpPr/>
            <p:nvPr/>
          </p:nvSpPr>
          <p:spPr>
            <a:xfrm>
              <a:off x="6281502" y="4156640"/>
              <a:ext cx="24818" cy="22311"/>
            </a:xfrm>
            <a:custGeom>
              <a:avLst/>
              <a:gdLst/>
              <a:ahLst/>
              <a:cxnLst/>
              <a:rect l="l" t="t" r="r" b="b"/>
              <a:pathLst>
                <a:path w="2069" h="1860" extrusionOk="0">
                  <a:moveTo>
                    <a:pt x="1231" y="0"/>
                  </a:moveTo>
                  <a:cubicBezTo>
                    <a:pt x="1098" y="0"/>
                    <a:pt x="971" y="65"/>
                    <a:pt x="871" y="162"/>
                  </a:cubicBezTo>
                  <a:cubicBezTo>
                    <a:pt x="589" y="206"/>
                    <a:pt x="342" y="372"/>
                    <a:pt x="192" y="614"/>
                  </a:cubicBezTo>
                  <a:cubicBezTo>
                    <a:pt x="0" y="924"/>
                    <a:pt x="72" y="1330"/>
                    <a:pt x="317" y="1585"/>
                  </a:cubicBezTo>
                  <a:cubicBezTo>
                    <a:pt x="491" y="1766"/>
                    <a:pt x="727" y="1860"/>
                    <a:pt x="965" y="1860"/>
                  </a:cubicBezTo>
                  <a:cubicBezTo>
                    <a:pt x="1124" y="1860"/>
                    <a:pt x="1285" y="1818"/>
                    <a:pt x="1429" y="1733"/>
                  </a:cubicBezTo>
                  <a:cubicBezTo>
                    <a:pt x="1680" y="1587"/>
                    <a:pt x="1796" y="1367"/>
                    <a:pt x="1903" y="1111"/>
                  </a:cubicBezTo>
                  <a:cubicBezTo>
                    <a:pt x="2068" y="708"/>
                    <a:pt x="1789" y="319"/>
                    <a:pt x="1487" y="91"/>
                  </a:cubicBezTo>
                  <a:cubicBezTo>
                    <a:pt x="1404" y="27"/>
                    <a:pt x="1316" y="0"/>
                    <a:pt x="1231"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4" name="Google Shape;2696;p45">
              <a:extLst>
                <a:ext uri="{FF2B5EF4-FFF2-40B4-BE49-F238E27FC236}">
                  <a16:creationId xmlns:a16="http://schemas.microsoft.com/office/drawing/2014/main" id="{757FCC3D-C507-46BD-9A13-C6FBE22967ED}"/>
                </a:ext>
              </a:extLst>
            </p:cNvPr>
            <p:cNvSpPr/>
            <p:nvPr/>
          </p:nvSpPr>
          <p:spPr>
            <a:xfrm>
              <a:off x="6269699" y="4123965"/>
              <a:ext cx="20104" cy="23390"/>
            </a:xfrm>
            <a:custGeom>
              <a:avLst/>
              <a:gdLst/>
              <a:ahLst/>
              <a:cxnLst/>
              <a:rect l="l" t="t" r="r" b="b"/>
              <a:pathLst>
                <a:path w="1676" h="1950" extrusionOk="0">
                  <a:moveTo>
                    <a:pt x="1119" y="1"/>
                  </a:moveTo>
                  <a:cubicBezTo>
                    <a:pt x="892" y="1"/>
                    <a:pt x="661" y="158"/>
                    <a:pt x="623" y="467"/>
                  </a:cubicBezTo>
                  <a:cubicBezTo>
                    <a:pt x="622" y="472"/>
                    <a:pt x="623" y="473"/>
                    <a:pt x="623" y="474"/>
                  </a:cubicBezTo>
                  <a:lnTo>
                    <a:pt x="623" y="474"/>
                  </a:lnTo>
                  <a:cubicBezTo>
                    <a:pt x="623" y="474"/>
                    <a:pt x="623" y="474"/>
                    <a:pt x="623" y="474"/>
                  </a:cubicBezTo>
                  <a:cubicBezTo>
                    <a:pt x="622" y="474"/>
                    <a:pt x="616" y="477"/>
                    <a:pt x="590" y="522"/>
                  </a:cubicBezTo>
                  <a:cubicBezTo>
                    <a:pt x="582" y="536"/>
                    <a:pt x="577" y="546"/>
                    <a:pt x="572" y="554"/>
                  </a:cubicBezTo>
                  <a:cubicBezTo>
                    <a:pt x="566" y="560"/>
                    <a:pt x="561" y="566"/>
                    <a:pt x="551" y="577"/>
                  </a:cubicBezTo>
                  <a:cubicBezTo>
                    <a:pt x="538" y="590"/>
                    <a:pt x="526" y="602"/>
                    <a:pt x="513" y="615"/>
                  </a:cubicBezTo>
                  <a:cubicBezTo>
                    <a:pt x="537" y="597"/>
                    <a:pt x="552" y="585"/>
                    <a:pt x="562" y="578"/>
                  </a:cubicBezTo>
                  <a:cubicBezTo>
                    <a:pt x="562" y="578"/>
                    <a:pt x="562" y="578"/>
                    <a:pt x="562" y="578"/>
                  </a:cubicBezTo>
                  <a:cubicBezTo>
                    <a:pt x="564" y="578"/>
                    <a:pt x="566" y="577"/>
                    <a:pt x="569" y="574"/>
                  </a:cubicBezTo>
                  <a:cubicBezTo>
                    <a:pt x="569" y="574"/>
                    <a:pt x="570" y="574"/>
                    <a:pt x="570" y="574"/>
                  </a:cubicBezTo>
                  <a:lnTo>
                    <a:pt x="570" y="574"/>
                  </a:lnTo>
                  <a:cubicBezTo>
                    <a:pt x="570" y="574"/>
                    <a:pt x="528" y="606"/>
                    <a:pt x="432" y="680"/>
                  </a:cubicBezTo>
                  <a:cubicBezTo>
                    <a:pt x="359" y="742"/>
                    <a:pt x="307" y="822"/>
                    <a:pt x="252" y="898"/>
                  </a:cubicBezTo>
                  <a:cubicBezTo>
                    <a:pt x="1" y="1249"/>
                    <a:pt x="176" y="1786"/>
                    <a:pt x="576" y="1912"/>
                  </a:cubicBezTo>
                  <a:cubicBezTo>
                    <a:pt x="656" y="1938"/>
                    <a:pt x="735" y="1949"/>
                    <a:pt x="812" y="1949"/>
                  </a:cubicBezTo>
                  <a:cubicBezTo>
                    <a:pt x="1183" y="1949"/>
                    <a:pt x="1499" y="1675"/>
                    <a:pt x="1598" y="1303"/>
                  </a:cubicBezTo>
                  <a:cubicBezTo>
                    <a:pt x="1675" y="1016"/>
                    <a:pt x="1615" y="749"/>
                    <a:pt x="1590" y="467"/>
                  </a:cubicBezTo>
                  <a:cubicBezTo>
                    <a:pt x="1562" y="154"/>
                    <a:pt x="1343" y="1"/>
                    <a:pt x="111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45" name="Google Shape;2705;p45">
            <a:extLst>
              <a:ext uri="{FF2B5EF4-FFF2-40B4-BE49-F238E27FC236}">
                <a16:creationId xmlns:a16="http://schemas.microsoft.com/office/drawing/2014/main" id="{8C20498B-D954-486E-9DF5-BA48CF49DD59}"/>
              </a:ext>
            </a:extLst>
          </p:cNvPr>
          <p:cNvGrpSpPr/>
          <p:nvPr/>
        </p:nvGrpSpPr>
        <p:grpSpPr>
          <a:xfrm>
            <a:off x="2490095" y="1143854"/>
            <a:ext cx="503920" cy="847859"/>
            <a:chOff x="1151300" y="387650"/>
            <a:chExt cx="985275" cy="1657425"/>
          </a:xfrm>
        </p:grpSpPr>
        <p:sp>
          <p:nvSpPr>
            <p:cNvPr id="246" name="Google Shape;2706;p45">
              <a:extLst>
                <a:ext uri="{FF2B5EF4-FFF2-40B4-BE49-F238E27FC236}">
                  <a16:creationId xmlns:a16="http://schemas.microsoft.com/office/drawing/2014/main" id="{99462A67-0DD0-40D0-BCAF-AD133E7CF8C6}"/>
                </a:ext>
              </a:extLst>
            </p:cNvPr>
            <p:cNvSpPr/>
            <p:nvPr/>
          </p:nvSpPr>
          <p:spPr>
            <a:xfrm>
              <a:off x="1565400" y="387650"/>
              <a:ext cx="403475" cy="215550"/>
            </a:xfrm>
            <a:custGeom>
              <a:avLst/>
              <a:gdLst/>
              <a:ahLst/>
              <a:cxnLst/>
              <a:rect l="l" t="t" r="r" b="b"/>
              <a:pathLst>
                <a:path w="16139" h="8622" extrusionOk="0">
                  <a:moveTo>
                    <a:pt x="5896" y="0"/>
                  </a:moveTo>
                  <a:cubicBezTo>
                    <a:pt x="5668" y="0"/>
                    <a:pt x="5396" y="45"/>
                    <a:pt x="5071" y="145"/>
                  </a:cubicBezTo>
                  <a:cubicBezTo>
                    <a:pt x="2285" y="1002"/>
                    <a:pt x="1" y="7786"/>
                    <a:pt x="1" y="7786"/>
                  </a:cubicBezTo>
                  <a:cubicBezTo>
                    <a:pt x="100" y="7929"/>
                    <a:pt x="317" y="7987"/>
                    <a:pt x="621" y="7987"/>
                  </a:cubicBezTo>
                  <a:cubicBezTo>
                    <a:pt x="1929" y="7987"/>
                    <a:pt x="4860" y="6915"/>
                    <a:pt x="7110" y="6915"/>
                  </a:cubicBezTo>
                  <a:cubicBezTo>
                    <a:pt x="7456" y="6915"/>
                    <a:pt x="7786" y="6941"/>
                    <a:pt x="8091" y="6999"/>
                  </a:cubicBezTo>
                  <a:cubicBezTo>
                    <a:pt x="10428" y="7446"/>
                    <a:pt x="12592" y="8622"/>
                    <a:pt x="13714" y="8622"/>
                  </a:cubicBezTo>
                  <a:cubicBezTo>
                    <a:pt x="13914" y="8622"/>
                    <a:pt x="14081" y="8585"/>
                    <a:pt x="14210" y="8499"/>
                  </a:cubicBezTo>
                  <a:cubicBezTo>
                    <a:pt x="14210" y="8499"/>
                    <a:pt x="16139" y="7214"/>
                    <a:pt x="15424" y="5429"/>
                  </a:cubicBezTo>
                  <a:cubicBezTo>
                    <a:pt x="15092" y="4599"/>
                    <a:pt x="14436" y="4417"/>
                    <a:pt x="13800" y="4417"/>
                  </a:cubicBezTo>
                  <a:cubicBezTo>
                    <a:pt x="13304" y="4417"/>
                    <a:pt x="12820" y="4528"/>
                    <a:pt x="12513" y="4528"/>
                  </a:cubicBezTo>
                  <a:cubicBezTo>
                    <a:pt x="12366" y="4528"/>
                    <a:pt x="12260" y="4503"/>
                    <a:pt x="12211" y="4429"/>
                  </a:cubicBezTo>
                  <a:cubicBezTo>
                    <a:pt x="11925" y="4001"/>
                    <a:pt x="13495" y="1931"/>
                    <a:pt x="11425" y="1430"/>
                  </a:cubicBezTo>
                  <a:cubicBezTo>
                    <a:pt x="11207" y="1378"/>
                    <a:pt x="10998" y="1354"/>
                    <a:pt x="10796" y="1354"/>
                  </a:cubicBezTo>
                  <a:cubicBezTo>
                    <a:pt x="9198" y="1354"/>
                    <a:pt x="8095" y="2814"/>
                    <a:pt x="7485" y="2814"/>
                  </a:cubicBezTo>
                  <a:cubicBezTo>
                    <a:pt x="7439" y="2814"/>
                    <a:pt x="7396" y="2805"/>
                    <a:pt x="7355" y="2787"/>
                  </a:cubicBezTo>
                  <a:cubicBezTo>
                    <a:pt x="6787" y="2534"/>
                    <a:pt x="7611" y="0"/>
                    <a:pt x="5896"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7" name="Google Shape;2707;p45">
              <a:extLst>
                <a:ext uri="{FF2B5EF4-FFF2-40B4-BE49-F238E27FC236}">
                  <a16:creationId xmlns:a16="http://schemas.microsoft.com/office/drawing/2014/main" id="{DE01B8B5-281F-4AD1-8AFC-2434F9EA3EBD}"/>
                </a:ext>
              </a:extLst>
            </p:cNvPr>
            <p:cNvSpPr/>
            <p:nvPr/>
          </p:nvSpPr>
          <p:spPr>
            <a:xfrm>
              <a:off x="1672950" y="427775"/>
              <a:ext cx="33450" cy="111000"/>
            </a:xfrm>
            <a:custGeom>
              <a:avLst/>
              <a:gdLst/>
              <a:ahLst/>
              <a:cxnLst/>
              <a:rect l="l" t="t" r="r" b="b"/>
              <a:pathLst>
                <a:path w="1338" h="4440" extrusionOk="0">
                  <a:moveTo>
                    <a:pt x="1187" y="1"/>
                  </a:moveTo>
                  <a:cubicBezTo>
                    <a:pt x="1150" y="1"/>
                    <a:pt x="1113" y="17"/>
                    <a:pt x="1087" y="56"/>
                  </a:cubicBezTo>
                  <a:lnTo>
                    <a:pt x="1084" y="61"/>
                  </a:lnTo>
                  <a:cubicBezTo>
                    <a:pt x="1084" y="61"/>
                    <a:pt x="931" y="285"/>
                    <a:pt x="770" y="676"/>
                  </a:cubicBezTo>
                  <a:cubicBezTo>
                    <a:pt x="698" y="869"/>
                    <a:pt x="569" y="1090"/>
                    <a:pt x="509" y="1341"/>
                  </a:cubicBezTo>
                  <a:cubicBezTo>
                    <a:pt x="438" y="1590"/>
                    <a:pt x="363" y="1857"/>
                    <a:pt x="287" y="2123"/>
                  </a:cubicBezTo>
                  <a:cubicBezTo>
                    <a:pt x="254" y="2258"/>
                    <a:pt x="221" y="2392"/>
                    <a:pt x="189" y="2524"/>
                  </a:cubicBezTo>
                  <a:cubicBezTo>
                    <a:pt x="170" y="2659"/>
                    <a:pt x="150" y="2791"/>
                    <a:pt x="132" y="2920"/>
                  </a:cubicBezTo>
                  <a:cubicBezTo>
                    <a:pt x="96" y="3177"/>
                    <a:pt x="75" y="3418"/>
                    <a:pt x="52" y="3624"/>
                  </a:cubicBezTo>
                  <a:cubicBezTo>
                    <a:pt x="12" y="4036"/>
                    <a:pt x="3" y="4311"/>
                    <a:pt x="3" y="4311"/>
                  </a:cubicBezTo>
                  <a:cubicBezTo>
                    <a:pt x="1" y="4373"/>
                    <a:pt x="44" y="4427"/>
                    <a:pt x="106" y="4438"/>
                  </a:cubicBezTo>
                  <a:cubicBezTo>
                    <a:pt x="112" y="4439"/>
                    <a:pt x="119" y="4440"/>
                    <a:pt x="125" y="4440"/>
                  </a:cubicBezTo>
                  <a:cubicBezTo>
                    <a:pt x="179" y="4440"/>
                    <a:pt x="228" y="4404"/>
                    <a:pt x="244" y="4351"/>
                  </a:cubicBezTo>
                  <a:lnTo>
                    <a:pt x="248" y="4338"/>
                  </a:lnTo>
                  <a:cubicBezTo>
                    <a:pt x="248" y="4338"/>
                    <a:pt x="326" y="4074"/>
                    <a:pt x="417" y="3679"/>
                  </a:cubicBezTo>
                  <a:cubicBezTo>
                    <a:pt x="460" y="3481"/>
                    <a:pt x="515" y="3251"/>
                    <a:pt x="561" y="3003"/>
                  </a:cubicBezTo>
                  <a:cubicBezTo>
                    <a:pt x="584" y="2879"/>
                    <a:pt x="608" y="2751"/>
                    <a:pt x="631" y="2621"/>
                  </a:cubicBezTo>
                  <a:cubicBezTo>
                    <a:pt x="667" y="2493"/>
                    <a:pt x="703" y="2364"/>
                    <a:pt x="740" y="2235"/>
                  </a:cubicBezTo>
                  <a:cubicBezTo>
                    <a:pt x="805" y="1975"/>
                    <a:pt x="870" y="1715"/>
                    <a:pt x="931" y="1470"/>
                  </a:cubicBezTo>
                  <a:cubicBezTo>
                    <a:pt x="985" y="1222"/>
                    <a:pt x="1064" y="1007"/>
                    <a:pt x="1118" y="813"/>
                  </a:cubicBezTo>
                  <a:cubicBezTo>
                    <a:pt x="1178" y="623"/>
                    <a:pt x="1207" y="456"/>
                    <a:pt x="1252" y="343"/>
                  </a:cubicBezTo>
                  <a:cubicBezTo>
                    <a:pt x="1289" y="229"/>
                    <a:pt x="1309" y="162"/>
                    <a:pt x="1309" y="162"/>
                  </a:cubicBezTo>
                  <a:lnTo>
                    <a:pt x="1309" y="163"/>
                  </a:lnTo>
                  <a:cubicBezTo>
                    <a:pt x="1338" y="71"/>
                    <a:pt x="1264" y="1"/>
                    <a:pt x="1187"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8" name="Google Shape;2708;p45">
              <a:extLst>
                <a:ext uri="{FF2B5EF4-FFF2-40B4-BE49-F238E27FC236}">
                  <a16:creationId xmlns:a16="http://schemas.microsoft.com/office/drawing/2014/main" id="{401D0E47-B189-45AD-A596-B007368EEB2A}"/>
                </a:ext>
              </a:extLst>
            </p:cNvPr>
            <p:cNvSpPr/>
            <p:nvPr/>
          </p:nvSpPr>
          <p:spPr>
            <a:xfrm>
              <a:off x="1776100" y="452675"/>
              <a:ext cx="63700" cy="86050"/>
            </a:xfrm>
            <a:custGeom>
              <a:avLst/>
              <a:gdLst/>
              <a:ahLst/>
              <a:cxnLst/>
              <a:rect l="l" t="t" r="r" b="b"/>
              <a:pathLst>
                <a:path w="2548" h="3442" extrusionOk="0">
                  <a:moveTo>
                    <a:pt x="2414" y="1"/>
                  </a:moveTo>
                  <a:cubicBezTo>
                    <a:pt x="2390" y="1"/>
                    <a:pt x="2365" y="7"/>
                    <a:pt x="2344" y="22"/>
                  </a:cubicBezTo>
                  <a:lnTo>
                    <a:pt x="2342" y="23"/>
                  </a:lnTo>
                  <a:cubicBezTo>
                    <a:pt x="2342" y="23"/>
                    <a:pt x="2130" y="166"/>
                    <a:pt x="1853" y="425"/>
                  </a:cubicBezTo>
                  <a:cubicBezTo>
                    <a:pt x="1715" y="554"/>
                    <a:pt x="1554" y="708"/>
                    <a:pt x="1396" y="885"/>
                  </a:cubicBezTo>
                  <a:cubicBezTo>
                    <a:pt x="1239" y="1063"/>
                    <a:pt x="1079" y="1260"/>
                    <a:pt x="921" y="1459"/>
                  </a:cubicBezTo>
                  <a:cubicBezTo>
                    <a:pt x="851" y="1564"/>
                    <a:pt x="780" y="1671"/>
                    <a:pt x="711" y="1776"/>
                  </a:cubicBezTo>
                  <a:cubicBezTo>
                    <a:pt x="644" y="1883"/>
                    <a:pt x="568" y="1979"/>
                    <a:pt x="514" y="2086"/>
                  </a:cubicBezTo>
                  <a:cubicBezTo>
                    <a:pt x="400" y="2299"/>
                    <a:pt x="300" y="2499"/>
                    <a:pt x="221" y="2674"/>
                  </a:cubicBezTo>
                  <a:cubicBezTo>
                    <a:pt x="91" y="3041"/>
                    <a:pt x="25" y="3286"/>
                    <a:pt x="25" y="3286"/>
                  </a:cubicBezTo>
                  <a:cubicBezTo>
                    <a:pt x="0" y="3376"/>
                    <a:pt x="73" y="3442"/>
                    <a:pt x="146" y="3442"/>
                  </a:cubicBezTo>
                  <a:cubicBezTo>
                    <a:pt x="185" y="3442"/>
                    <a:pt x="223" y="3424"/>
                    <a:pt x="249" y="3383"/>
                  </a:cubicBezTo>
                  <a:lnTo>
                    <a:pt x="258" y="3368"/>
                  </a:lnTo>
                  <a:cubicBezTo>
                    <a:pt x="258" y="3368"/>
                    <a:pt x="387" y="3157"/>
                    <a:pt x="553" y="2839"/>
                  </a:cubicBezTo>
                  <a:cubicBezTo>
                    <a:pt x="641" y="2683"/>
                    <a:pt x="769" y="2510"/>
                    <a:pt x="885" y="2318"/>
                  </a:cubicBezTo>
                  <a:cubicBezTo>
                    <a:pt x="940" y="2220"/>
                    <a:pt x="1016" y="2129"/>
                    <a:pt x="1084" y="2031"/>
                  </a:cubicBezTo>
                  <a:cubicBezTo>
                    <a:pt x="1154" y="1935"/>
                    <a:pt x="1225" y="1837"/>
                    <a:pt x="1296" y="1738"/>
                  </a:cubicBezTo>
                  <a:cubicBezTo>
                    <a:pt x="1446" y="1548"/>
                    <a:pt x="1586" y="1348"/>
                    <a:pt x="1732" y="1172"/>
                  </a:cubicBezTo>
                  <a:cubicBezTo>
                    <a:pt x="1881" y="1000"/>
                    <a:pt x="2002" y="820"/>
                    <a:pt x="2125" y="684"/>
                  </a:cubicBezTo>
                  <a:lnTo>
                    <a:pt x="2511" y="205"/>
                  </a:lnTo>
                  <a:cubicBezTo>
                    <a:pt x="2545" y="161"/>
                    <a:pt x="2547" y="101"/>
                    <a:pt x="2517" y="55"/>
                  </a:cubicBezTo>
                  <a:cubicBezTo>
                    <a:pt x="2492" y="19"/>
                    <a:pt x="2453" y="1"/>
                    <a:pt x="241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49" name="Google Shape;2709;p45">
              <a:extLst>
                <a:ext uri="{FF2B5EF4-FFF2-40B4-BE49-F238E27FC236}">
                  <a16:creationId xmlns:a16="http://schemas.microsoft.com/office/drawing/2014/main" id="{2EA0012F-F909-4A51-A5AE-2B67926C8714}"/>
                </a:ext>
              </a:extLst>
            </p:cNvPr>
            <p:cNvSpPr/>
            <p:nvPr/>
          </p:nvSpPr>
          <p:spPr>
            <a:xfrm>
              <a:off x="1870400" y="525850"/>
              <a:ext cx="61150" cy="41425"/>
            </a:xfrm>
            <a:custGeom>
              <a:avLst/>
              <a:gdLst/>
              <a:ahLst/>
              <a:cxnLst/>
              <a:rect l="l" t="t" r="r" b="b"/>
              <a:pathLst>
                <a:path w="2446" h="1657" extrusionOk="0">
                  <a:moveTo>
                    <a:pt x="2274" y="1"/>
                  </a:moveTo>
                  <a:cubicBezTo>
                    <a:pt x="2265" y="1"/>
                    <a:pt x="2255" y="2"/>
                    <a:pt x="2246" y="4"/>
                  </a:cubicBezTo>
                  <a:lnTo>
                    <a:pt x="2242" y="5"/>
                  </a:lnTo>
                  <a:cubicBezTo>
                    <a:pt x="2242" y="5"/>
                    <a:pt x="2082" y="39"/>
                    <a:pt x="1853" y="145"/>
                  </a:cubicBezTo>
                  <a:cubicBezTo>
                    <a:pt x="1739" y="198"/>
                    <a:pt x="1598" y="251"/>
                    <a:pt x="1472" y="335"/>
                  </a:cubicBezTo>
                  <a:cubicBezTo>
                    <a:pt x="1342" y="417"/>
                    <a:pt x="1200" y="500"/>
                    <a:pt x="1062" y="588"/>
                  </a:cubicBezTo>
                  <a:cubicBezTo>
                    <a:pt x="791" y="774"/>
                    <a:pt x="545" y="988"/>
                    <a:pt x="366" y="1156"/>
                  </a:cubicBezTo>
                  <a:cubicBezTo>
                    <a:pt x="186" y="1323"/>
                    <a:pt x="77" y="1446"/>
                    <a:pt x="77" y="1446"/>
                  </a:cubicBezTo>
                  <a:cubicBezTo>
                    <a:pt x="0" y="1533"/>
                    <a:pt x="71" y="1656"/>
                    <a:pt x="170" y="1656"/>
                  </a:cubicBezTo>
                  <a:cubicBezTo>
                    <a:pt x="187" y="1656"/>
                    <a:pt x="205" y="1652"/>
                    <a:pt x="224" y="1644"/>
                  </a:cubicBezTo>
                  <a:lnTo>
                    <a:pt x="231" y="1640"/>
                  </a:lnTo>
                  <a:cubicBezTo>
                    <a:pt x="231" y="1640"/>
                    <a:pt x="380" y="1572"/>
                    <a:pt x="588" y="1451"/>
                  </a:cubicBezTo>
                  <a:cubicBezTo>
                    <a:pt x="690" y="1387"/>
                    <a:pt x="813" y="1318"/>
                    <a:pt x="936" y="1234"/>
                  </a:cubicBezTo>
                  <a:cubicBezTo>
                    <a:pt x="1059" y="1149"/>
                    <a:pt x="1187" y="1053"/>
                    <a:pt x="1324" y="975"/>
                  </a:cubicBezTo>
                  <a:cubicBezTo>
                    <a:pt x="1588" y="800"/>
                    <a:pt x="1843" y="605"/>
                    <a:pt x="2033" y="472"/>
                  </a:cubicBezTo>
                  <a:cubicBezTo>
                    <a:pt x="2217" y="329"/>
                    <a:pt x="2351" y="226"/>
                    <a:pt x="2351" y="226"/>
                  </a:cubicBezTo>
                  <a:lnTo>
                    <a:pt x="2350" y="225"/>
                  </a:lnTo>
                  <a:cubicBezTo>
                    <a:pt x="2446" y="149"/>
                    <a:pt x="2386" y="1"/>
                    <a:pt x="227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0" name="Google Shape;2710;p45">
              <a:extLst>
                <a:ext uri="{FF2B5EF4-FFF2-40B4-BE49-F238E27FC236}">
                  <a16:creationId xmlns:a16="http://schemas.microsoft.com/office/drawing/2014/main" id="{6FE830B3-D102-4AFB-9BE4-C56A68DFC971}"/>
                </a:ext>
              </a:extLst>
            </p:cNvPr>
            <p:cNvSpPr/>
            <p:nvPr/>
          </p:nvSpPr>
          <p:spPr>
            <a:xfrm>
              <a:off x="1151300" y="533850"/>
              <a:ext cx="878200" cy="1511225"/>
            </a:xfrm>
            <a:custGeom>
              <a:avLst/>
              <a:gdLst/>
              <a:ahLst/>
              <a:cxnLst/>
              <a:rect l="l" t="t" r="r" b="b"/>
              <a:pathLst>
                <a:path w="35128" h="60449" extrusionOk="0">
                  <a:moveTo>
                    <a:pt x="23786" y="0"/>
                  </a:moveTo>
                  <a:cubicBezTo>
                    <a:pt x="18605" y="0"/>
                    <a:pt x="13036" y="3345"/>
                    <a:pt x="8994" y="6435"/>
                  </a:cubicBezTo>
                  <a:cubicBezTo>
                    <a:pt x="4139" y="10151"/>
                    <a:pt x="0" y="14861"/>
                    <a:pt x="1711" y="19290"/>
                  </a:cubicBezTo>
                  <a:cubicBezTo>
                    <a:pt x="3000" y="22618"/>
                    <a:pt x="5740" y="24009"/>
                    <a:pt x="8114" y="24009"/>
                  </a:cubicBezTo>
                  <a:cubicBezTo>
                    <a:pt x="8898" y="24009"/>
                    <a:pt x="9643" y="23857"/>
                    <a:pt x="10282" y="23572"/>
                  </a:cubicBezTo>
                  <a:cubicBezTo>
                    <a:pt x="12640" y="22527"/>
                    <a:pt x="15727" y="17741"/>
                    <a:pt x="17983" y="17741"/>
                  </a:cubicBezTo>
                  <a:cubicBezTo>
                    <a:pt x="18183" y="17741"/>
                    <a:pt x="18377" y="17779"/>
                    <a:pt x="18563" y="17860"/>
                  </a:cubicBezTo>
                  <a:cubicBezTo>
                    <a:pt x="19453" y="18248"/>
                    <a:pt x="19219" y="21061"/>
                    <a:pt x="18605" y="24927"/>
                  </a:cubicBezTo>
                  <a:cubicBezTo>
                    <a:pt x="18408" y="26182"/>
                    <a:pt x="18174" y="27551"/>
                    <a:pt x="17916" y="28985"/>
                  </a:cubicBezTo>
                  <a:cubicBezTo>
                    <a:pt x="17691" y="30278"/>
                    <a:pt x="17452" y="31628"/>
                    <a:pt x="17223" y="32992"/>
                  </a:cubicBezTo>
                  <a:cubicBezTo>
                    <a:pt x="16922" y="34745"/>
                    <a:pt x="16637" y="36530"/>
                    <a:pt x="16407" y="38274"/>
                  </a:cubicBezTo>
                  <a:cubicBezTo>
                    <a:pt x="16070" y="40809"/>
                    <a:pt x="15840" y="43260"/>
                    <a:pt x="15846" y="45392"/>
                  </a:cubicBezTo>
                  <a:cubicBezTo>
                    <a:pt x="15846" y="45500"/>
                    <a:pt x="15850" y="45608"/>
                    <a:pt x="15850" y="45711"/>
                  </a:cubicBezTo>
                  <a:cubicBezTo>
                    <a:pt x="15896" y="48772"/>
                    <a:pt x="16187" y="51306"/>
                    <a:pt x="16745" y="53363"/>
                  </a:cubicBezTo>
                  <a:cubicBezTo>
                    <a:pt x="17968" y="57928"/>
                    <a:pt x="20485" y="60126"/>
                    <a:pt x="24421" y="60421"/>
                  </a:cubicBezTo>
                  <a:cubicBezTo>
                    <a:pt x="24668" y="60439"/>
                    <a:pt x="24912" y="60448"/>
                    <a:pt x="25152" y="60448"/>
                  </a:cubicBezTo>
                  <a:cubicBezTo>
                    <a:pt x="30444" y="60448"/>
                    <a:pt x="33764" y="56006"/>
                    <a:pt x="31989" y="49994"/>
                  </a:cubicBezTo>
                  <a:cubicBezTo>
                    <a:pt x="31915" y="49742"/>
                    <a:pt x="31845" y="49478"/>
                    <a:pt x="31779" y="49202"/>
                  </a:cubicBezTo>
                  <a:cubicBezTo>
                    <a:pt x="31470" y="47951"/>
                    <a:pt x="31231" y="46447"/>
                    <a:pt x="31052" y="44779"/>
                  </a:cubicBezTo>
                  <a:cubicBezTo>
                    <a:pt x="30907" y="43462"/>
                    <a:pt x="30804" y="42046"/>
                    <a:pt x="30734" y="40566"/>
                  </a:cubicBezTo>
                  <a:cubicBezTo>
                    <a:pt x="30663" y="38986"/>
                    <a:pt x="30630" y="37342"/>
                    <a:pt x="30630" y="35677"/>
                  </a:cubicBezTo>
                  <a:cubicBezTo>
                    <a:pt x="30634" y="33588"/>
                    <a:pt x="30691" y="31473"/>
                    <a:pt x="30804" y="29435"/>
                  </a:cubicBezTo>
                  <a:cubicBezTo>
                    <a:pt x="30875" y="28161"/>
                    <a:pt x="30963" y="26918"/>
                    <a:pt x="31070" y="25733"/>
                  </a:cubicBezTo>
                  <a:cubicBezTo>
                    <a:pt x="31220" y="24041"/>
                    <a:pt x="31408" y="22466"/>
                    <a:pt x="31628" y="21074"/>
                  </a:cubicBezTo>
                  <a:cubicBezTo>
                    <a:pt x="32917" y="12934"/>
                    <a:pt x="35128" y="2938"/>
                    <a:pt x="26849" y="435"/>
                  </a:cubicBezTo>
                  <a:cubicBezTo>
                    <a:pt x="25854" y="136"/>
                    <a:pt x="24828" y="0"/>
                    <a:pt x="23786" y="0"/>
                  </a:cubicBezTo>
                  <a:close/>
                </a:path>
              </a:pathLst>
            </a:custGeom>
            <a:solidFill>
              <a:srgbClr val="7E6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1" name="Google Shape;2711;p45">
              <a:extLst>
                <a:ext uri="{FF2B5EF4-FFF2-40B4-BE49-F238E27FC236}">
                  <a16:creationId xmlns:a16="http://schemas.microsoft.com/office/drawing/2014/main" id="{824DF157-AEF0-4A18-AAA3-B30D0D5FE18A}"/>
                </a:ext>
              </a:extLst>
            </p:cNvPr>
            <p:cNvSpPr/>
            <p:nvPr/>
          </p:nvSpPr>
          <p:spPr>
            <a:xfrm>
              <a:off x="1569925" y="1763900"/>
              <a:ext cx="425500" cy="281175"/>
            </a:xfrm>
            <a:custGeom>
              <a:avLst/>
              <a:gdLst/>
              <a:ahLst/>
              <a:cxnLst/>
              <a:rect l="l" t="t" r="r" b="b"/>
              <a:pathLst>
                <a:path w="17020" h="11247" extrusionOk="0">
                  <a:moveTo>
                    <a:pt x="15034" y="0"/>
                  </a:moveTo>
                  <a:lnTo>
                    <a:pt x="15034" y="0"/>
                  </a:lnTo>
                  <a:cubicBezTo>
                    <a:pt x="15057" y="422"/>
                    <a:pt x="15089" y="2761"/>
                    <a:pt x="13243" y="3182"/>
                  </a:cubicBezTo>
                  <a:cubicBezTo>
                    <a:pt x="13096" y="3216"/>
                    <a:pt x="12949" y="3231"/>
                    <a:pt x="12805" y="3231"/>
                  </a:cubicBezTo>
                  <a:cubicBezTo>
                    <a:pt x="10964" y="3231"/>
                    <a:pt x="9458" y="684"/>
                    <a:pt x="9458" y="684"/>
                  </a:cubicBezTo>
                  <a:lnTo>
                    <a:pt x="9458" y="684"/>
                  </a:lnTo>
                  <a:cubicBezTo>
                    <a:pt x="9458" y="684"/>
                    <a:pt x="9668" y="4139"/>
                    <a:pt x="7460" y="4434"/>
                  </a:cubicBezTo>
                  <a:cubicBezTo>
                    <a:pt x="7338" y="4450"/>
                    <a:pt x="7220" y="4458"/>
                    <a:pt x="7105" y="4458"/>
                  </a:cubicBezTo>
                  <a:cubicBezTo>
                    <a:pt x="4971" y="4458"/>
                    <a:pt x="4105" y="1757"/>
                    <a:pt x="4105" y="1757"/>
                  </a:cubicBezTo>
                  <a:cubicBezTo>
                    <a:pt x="4105" y="1757"/>
                    <a:pt x="4068" y="5076"/>
                    <a:pt x="2498" y="5291"/>
                  </a:cubicBezTo>
                  <a:cubicBezTo>
                    <a:pt x="2385" y="5307"/>
                    <a:pt x="2275" y="5314"/>
                    <a:pt x="2169" y="5314"/>
                  </a:cubicBezTo>
                  <a:cubicBezTo>
                    <a:pt x="966" y="5314"/>
                    <a:pt x="181" y="4394"/>
                    <a:pt x="1" y="4161"/>
                  </a:cubicBezTo>
                  <a:lnTo>
                    <a:pt x="1" y="4161"/>
                  </a:lnTo>
                  <a:cubicBezTo>
                    <a:pt x="1223" y="8726"/>
                    <a:pt x="3740" y="10923"/>
                    <a:pt x="7676" y="11219"/>
                  </a:cubicBezTo>
                  <a:cubicBezTo>
                    <a:pt x="7923" y="11237"/>
                    <a:pt x="8167" y="11246"/>
                    <a:pt x="8407" y="11246"/>
                  </a:cubicBezTo>
                  <a:cubicBezTo>
                    <a:pt x="13700" y="11246"/>
                    <a:pt x="17020" y="6804"/>
                    <a:pt x="15244" y="792"/>
                  </a:cubicBezTo>
                  <a:cubicBezTo>
                    <a:pt x="15170" y="540"/>
                    <a:pt x="15100" y="276"/>
                    <a:pt x="15034"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2" name="Google Shape;2712;p45">
              <a:extLst>
                <a:ext uri="{FF2B5EF4-FFF2-40B4-BE49-F238E27FC236}">
                  <a16:creationId xmlns:a16="http://schemas.microsoft.com/office/drawing/2014/main" id="{C546E949-1619-42C9-BAF8-1746EF99B83E}"/>
                </a:ext>
              </a:extLst>
            </p:cNvPr>
            <p:cNvSpPr/>
            <p:nvPr/>
          </p:nvSpPr>
          <p:spPr>
            <a:xfrm>
              <a:off x="1547400" y="1642625"/>
              <a:ext cx="399775" cy="254150"/>
            </a:xfrm>
            <a:custGeom>
              <a:avLst/>
              <a:gdLst/>
              <a:ahLst/>
              <a:cxnLst/>
              <a:rect l="l" t="t" r="r" b="b"/>
              <a:pathLst>
                <a:path w="15991" h="10166" extrusionOk="0">
                  <a:moveTo>
                    <a:pt x="10433" y="1"/>
                  </a:moveTo>
                  <a:cubicBezTo>
                    <a:pt x="10433" y="1"/>
                    <a:pt x="9683" y="2892"/>
                    <a:pt x="7504" y="2892"/>
                  </a:cubicBezTo>
                  <a:cubicBezTo>
                    <a:pt x="5324" y="2892"/>
                    <a:pt x="4968" y="38"/>
                    <a:pt x="4968" y="38"/>
                  </a:cubicBezTo>
                  <a:cubicBezTo>
                    <a:pt x="4968" y="38"/>
                    <a:pt x="4574" y="3071"/>
                    <a:pt x="2681" y="3178"/>
                  </a:cubicBezTo>
                  <a:cubicBezTo>
                    <a:pt x="2638" y="3181"/>
                    <a:pt x="2594" y="3182"/>
                    <a:pt x="2552" y="3182"/>
                  </a:cubicBezTo>
                  <a:cubicBezTo>
                    <a:pt x="951" y="3182"/>
                    <a:pt x="156" y="1424"/>
                    <a:pt x="0" y="1041"/>
                  </a:cubicBezTo>
                  <a:lnTo>
                    <a:pt x="0" y="1041"/>
                  </a:lnTo>
                  <a:cubicBezTo>
                    <a:pt x="0" y="1149"/>
                    <a:pt x="5" y="1256"/>
                    <a:pt x="5" y="1360"/>
                  </a:cubicBezTo>
                  <a:cubicBezTo>
                    <a:pt x="52" y="4421"/>
                    <a:pt x="343" y="6955"/>
                    <a:pt x="901" y="9012"/>
                  </a:cubicBezTo>
                  <a:cubicBezTo>
                    <a:pt x="1081" y="9245"/>
                    <a:pt x="1867" y="10165"/>
                    <a:pt x="3069" y="10165"/>
                  </a:cubicBezTo>
                  <a:cubicBezTo>
                    <a:pt x="3175" y="10165"/>
                    <a:pt x="3285" y="10158"/>
                    <a:pt x="3398" y="10142"/>
                  </a:cubicBezTo>
                  <a:cubicBezTo>
                    <a:pt x="4968" y="9927"/>
                    <a:pt x="5006" y="6608"/>
                    <a:pt x="5006" y="6608"/>
                  </a:cubicBezTo>
                  <a:cubicBezTo>
                    <a:pt x="5006" y="6608"/>
                    <a:pt x="5872" y="9309"/>
                    <a:pt x="8006" y="9309"/>
                  </a:cubicBezTo>
                  <a:cubicBezTo>
                    <a:pt x="8121" y="9309"/>
                    <a:pt x="8239" y="9301"/>
                    <a:pt x="8361" y="9285"/>
                  </a:cubicBezTo>
                  <a:cubicBezTo>
                    <a:pt x="10569" y="8989"/>
                    <a:pt x="10359" y="5535"/>
                    <a:pt x="10359" y="5535"/>
                  </a:cubicBezTo>
                  <a:lnTo>
                    <a:pt x="10359" y="5535"/>
                  </a:lnTo>
                  <a:cubicBezTo>
                    <a:pt x="10359" y="5535"/>
                    <a:pt x="11865" y="8082"/>
                    <a:pt x="13706" y="8082"/>
                  </a:cubicBezTo>
                  <a:cubicBezTo>
                    <a:pt x="13850" y="8082"/>
                    <a:pt x="13997" y="8067"/>
                    <a:pt x="14144" y="8033"/>
                  </a:cubicBezTo>
                  <a:cubicBezTo>
                    <a:pt x="15990" y="7612"/>
                    <a:pt x="15958" y="5273"/>
                    <a:pt x="15935" y="4851"/>
                  </a:cubicBezTo>
                  <a:cubicBezTo>
                    <a:pt x="15626" y="3600"/>
                    <a:pt x="15386" y="2096"/>
                    <a:pt x="15208" y="428"/>
                  </a:cubicBezTo>
                  <a:lnTo>
                    <a:pt x="15180" y="432"/>
                  </a:lnTo>
                  <a:cubicBezTo>
                    <a:pt x="15180" y="432"/>
                    <a:pt x="14678" y="2499"/>
                    <a:pt x="12823" y="2499"/>
                  </a:cubicBezTo>
                  <a:cubicBezTo>
                    <a:pt x="10967" y="2499"/>
                    <a:pt x="10433" y="1"/>
                    <a:pt x="10433" y="1"/>
                  </a:cubicBez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3" name="Google Shape;2713;p45">
              <a:extLst>
                <a:ext uri="{FF2B5EF4-FFF2-40B4-BE49-F238E27FC236}">
                  <a16:creationId xmlns:a16="http://schemas.microsoft.com/office/drawing/2014/main" id="{EFF2AEB9-EF8B-4E3F-9540-E73C2E3C0C35}"/>
                </a:ext>
              </a:extLst>
            </p:cNvPr>
            <p:cNvSpPr/>
            <p:nvPr/>
          </p:nvSpPr>
          <p:spPr>
            <a:xfrm>
              <a:off x="1547300" y="1489150"/>
              <a:ext cx="380350" cy="233025"/>
            </a:xfrm>
            <a:custGeom>
              <a:avLst/>
              <a:gdLst/>
              <a:ahLst/>
              <a:cxnLst/>
              <a:rect l="l" t="t" r="r" b="b"/>
              <a:pathLst>
                <a:path w="15214" h="9321" extrusionOk="0">
                  <a:moveTo>
                    <a:pt x="5684" y="0"/>
                  </a:moveTo>
                  <a:cubicBezTo>
                    <a:pt x="5684" y="1"/>
                    <a:pt x="4168" y="2510"/>
                    <a:pt x="2497" y="2510"/>
                  </a:cubicBezTo>
                  <a:cubicBezTo>
                    <a:pt x="2430" y="2510"/>
                    <a:pt x="2363" y="2506"/>
                    <a:pt x="2296" y="2498"/>
                  </a:cubicBezTo>
                  <a:cubicBezTo>
                    <a:pt x="544" y="2283"/>
                    <a:pt x="618" y="71"/>
                    <a:pt x="618" y="71"/>
                  </a:cubicBezTo>
                  <a:lnTo>
                    <a:pt x="567" y="62"/>
                  </a:lnTo>
                  <a:cubicBezTo>
                    <a:pt x="230" y="2596"/>
                    <a:pt x="1" y="5048"/>
                    <a:pt x="6" y="7180"/>
                  </a:cubicBezTo>
                  <a:cubicBezTo>
                    <a:pt x="161" y="7563"/>
                    <a:pt x="956" y="9320"/>
                    <a:pt x="2556" y="9320"/>
                  </a:cubicBezTo>
                  <a:cubicBezTo>
                    <a:pt x="2599" y="9320"/>
                    <a:pt x="2642" y="9319"/>
                    <a:pt x="2686" y="9316"/>
                  </a:cubicBezTo>
                  <a:cubicBezTo>
                    <a:pt x="4579" y="9209"/>
                    <a:pt x="4973" y="6177"/>
                    <a:pt x="4973" y="6177"/>
                  </a:cubicBezTo>
                  <a:cubicBezTo>
                    <a:pt x="4973" y="6177"/>
                    <a:pt x="5330" y="9031"/>
                    <a:pt x="7509" y="9031"/>
                  </a:cubicBezTo>
                  <a:cubicBezTo>
                    <a:pt x="9687" y="9031"/>
                    <a:pt x="10437" y="6140"/>
                    <a:pt x="10437" y="6140"/>
                  </a:cubicBezTo>
                  <a:cubicBezTo>
                    <a:pt x="10437" y="6140"/>
                    <a:pt x="10972" y="8637"/>
                    <a:pt x="12827" y="8637"/>
                  </a:cubicBezTo>
                  <a:cubicBezTo>
                    <a:pt x="14683" y="8637"/>
                    <a:pt x="15185" y="6571"/>
                    <a:pt x="15185" y="6571"/>
                  </a:cubicBezTo>
                  <a:lnTo>
                    <a:pt x="15213" y="6567"/>
                  </a:lnTo>
                  <a:cubicBezTo>
                    <a:pt x="15068" y="5250"/>
                    <a:pt x="14965" y="3834"/>
                    <a:pt x="14894" y="2354"/>
                  </a:cubicBezTo>
                  <a:lnTo>
                    <a:pt x="14829" y="2358"/>
                  </a:lnTo>
                  <a:cubicBezTo>
                    <a:pt x="14181" y="2766"/>
                    <a:pt x="13618" y="2929"/>
                    <a:pt x="13132" y="2929"/>
                  </a:cubicBezTo>
                  <a:cubicBezTo>
                    <a:pt x="11150" y="2929"/>
                    <a:pt x="10437" y="217"/>
                    <a:pt x="10437" y="217"/>
                  </a:cubicBezTo>
                  <a:cubicBezTo>
                    <a:pt x="10437" y="217"/>
                    <a:pt x="9823" y="3143"/>
                    <a:pt x="7952" y="3143"/>
                  </a:cubicBezTo>
                  <a:cubicBezTo>
                    <a:pt x="7923" y="3143"/>
                    <a:pt x="7893" y="3142"/>
                    <a:pt x="7864" y="3140"/>
                  </a:cubicBezTo>
                  <a:cubicBezTo>
                    <a:pt x="5653" y="3033"/>
                    <a:pt x="5684" y="1"/>
                    <a:pt x="5684"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4" name="Google Shape;2714;p45">
              <a:extLst>
                <a:ext uri="{FF2B5EF4-FFF2-40B4-BE49-F238E27FC236}">
                  <a16:creationId xmlns:a16="http://schemas.microsoft.com/office/drawing/2014/main" id="{9F0CCC77-FA5F-4640-8A59-160F2545BC31}"/>
                </a:ext>
              </a:extLst>
            </p:cNvPr>
            <p:cNvSpPr/>
            <p:nvPr/>
          </p:nvSpPr>
          <p:spPr>
            <a:xfrm>
              <a:off x="1560850" y="1358650"/>
              <a:ext cx="358800" cy="209075"/>
            </a:xfrm>
            <a:custGeom>
              <a:avLst/>
              <a:gdLst/>
              <a:ahLst/>
              <a:cxnLst/>
              <a:rect l="l" t="t" r="r" b="b"/>
              <a:pathLst>
                <a:path w="14352" h="8363" extrusionOk="0">
                  <a:moveTo>
                    <a:pt x="839" y="0"/>
                  </a:moveTo>
                  <a:cubicBezTo>
                    <a:pt x="540" y="1753"/>
                    <a:pt x="254" y="3538"/>
                    <a:pt x="24" y="5282"/>
                  </a:cubicBezTo>
                  <a:lnTo>
                    <a:pt x="75" y="5291"/>
                  </a:lnTo>
                  <a:cubicBezTo>
                    <a:pt x="75" y="5291"/>
                    <a:pt x="1" y="7503"/>
                    <a:pt x="1753" y="7718"/>
                  </a:cubicBezTo>
                  <a:cubicBezTo>
                    <a:pt x="1820" y="7726"/>
                    <a:pt x="1887" y="7730"/>
                    <a:pt x="1953" y="7730"/>
                  </a:cubicBezTo>
                  <a:cubicBezTo>
                    <a:pt x="3625" y="7730"/>
                    <a:pt x="5141" y="5221"/>
                    <a:pt x="5141" y="5220"/>
                  </a:cubicBezTo>
                  <a:lnTo>
                    <a:pt x="5141" y="5220"/>
                  </a:lnTo>
                  <a:cubicBezTo>
                    <a:pt x="5141" y="5221"/>
                    <a:pt x="5109" y="8253"/>
                    <a:pt x="7321" y="8360"/>
                  </a:cubicBezTo>
                  <a:cubicBezTo>
                    <a:pt x="7350" y="8362"/>
                    <a:pt x="7380" y="8363"/>
                    <a:pt x="7409" y="8363"/>
                  </a:cubicBezTo>
                  <a:cubicBezTo>
                    <a:pt x="9281" y="8363"/>
                    <a:pt x="9894" y="5437"/>
                    <a:pt x="9894" y="5437"/>
                  </a:cubicBezTo>
                  <a:cubicBezTo>
                    <a:pt x="9894" y="5437"/>
                    <a:pt x="10607" y="8149"/>
                    <a:pt x="12589" y="8149"/>
                  </a:cubicBezTo>
                  <a:cubicBezTo>
                    <a:pt x="13075" y="8149"/>
                    <a:pt x="13638" y="7986"/>
                    <a:pt x="14286" y="7578"/>
                  </a:cubicBezTo>
                  <a:lnTo>
                    <a:pt x="14352" y="7574"/>
                  </a:lnTo>
                  <a:cubicBezTo>
                    <a:pt x="14281" y="5994"/>
                    <a:pt x="14248" y="4350"/>
                    <a:pt x="14248" y="2685"/>
                  </a:cubicBezTo>
                  <a:lnTo>
                    <a:pt x="14216" y="2685"/>
                  </a:lnTo>
                  <a:cubicBezTo>
                    <a:pt x="13878" y="2786"/>
                    <a:pt x="13562" y="2830"/>
                    <a:pt x="13268" y="2830"/>
                  </a:cubicBezTo>
                  <a:cubicBezTo>
                    <a:pt x="11169" y="2830"/>
                    <a:pt x="10181" y="577"/>
                    <a:pt x="10181" y="577"/>
                  </a:cubicBezTo>
                  <a:cubicBezTo>
                    <a:pt x="10181" y="577"/>
                    <a:pt x="9873" y="3295"/>
                    <a:pt x="7872" y="3295"/>
                  </a:cubicBezTo>
                  <a:cubicBezTo>
                    <a:pt x="7821" y="3295"/>
                    <a:pt x="7768" y="3293"/>
                    <a:pt x="7715" y="3290"/>
                  </a:cubicBezTo>
                  <a:cubicBezTo>
                    <a:pt x="5638" y="3153"/>
                    <a:pt x="5606" y="629"/>
                    <a:pt x="5606" y="478"/>
                  </a:cubicBezTo>
                  <a:cubicBezTo>
                    <a:pt x="5606" y="478"/>
                    <a:pt x="4608" y="2362"/>
                    <a:pt x="2968" y="2400"/>
                  </a:cubicBezTo>
                  <a:cubicBezTo>
                    <a:pt x="2956" y="2400"/>
                    <a:pt x="2943" y="2400"/>
                    <a:pt x="2931" y="2400"/>
                  </a:cubicBezTo>
                  <a:cubicBezTo>
                    <a:pt x="1315" y="2400"/>
                    <a:pt x="858" y="5"/>
                    <a:pt x="858" y="5"/>
                  </a:cubicBezTo>
                  <a:lnTo>
                    <a:pt x="83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5" name="Google Shape;2715;p45">
              <a:extLst>
                <a:ext uri="{FF2B5EF4-FFF2-40B4-BE49-F238E27FC236}">
                  <a16:creationId xmlns:a16="http://schemas.microsoft.com/office/drawing/2014/main" id="{3D8C1B74-5C9F-4B92-B2DC-85D3E14CD737}"/>
                </a:ext>
              </a:extLst>
            </p:cNvPr>
            <p:cNvSpPr/>
            <p:nvPr/>
          </p:nvSpPr>
          <p:spPr>
            <a:xfrm>
              <a:off x="1581850" y="1257075"/>
              <a:ext cx="339575" cy="184000"/>
            </a:xfrm>
            <a:custGeom>
              <a:avLst/>
              <a:gdLst/>
              <a:ahLst/>
              <a:cxnLst/>
              <a:rect l="l" t="t" r="r" b="b"/>
              <a:pathLst>
                <a:path w="13583" h="7360" extrusionOk="0">
                  <a:moveTo>
                    <a:pt x="9341" y="1"/>
                  </a:moveTo>
                  <a:cubicBezTo>
                    <a:pt x="9341" y="1"/>
                    <a:pt x="8878" y="2370"/>
                    <a:pt x="7262" y="2370"/>
                  </a:cubicBezTo>
                  <a:cubicBezTo>
                    <a:pt x="7195" y="2370"/>
                    <a:pt x="7125" y="2366"/>
                    <a:pt x="7053" y="2357"/>
                  </a:cubicBezTo>
                  <a:cubicBezTo>
                    <a:pt x="5268" y="2142"/>
                    <a:pt x="5128" y="286"/>
                    <a:pt x="5128" y="286"/>
                  </a:cubicBezTo>
                  <a:cubicBezTo>
                    <a:pt x="5128" y="286"/>
                    <a:pt x="4452" y="2505"/>
                    <a:pt x="3111" y="2505"/>
                  </a:cubicBezTo>
                  <a:cubicBezTo>
                    <a:pt x="3070" y="2505"/>
                    <a:pt x="3028" y="2502"/>
                    <a:pt x="2986" y="2498"/>
                  </a:cubicBezTo>
                  <a:cubicBezTo>
                    <a:pt x="1556" y="2357"/>
                    <a:pt x="770" y="70"/>
                    <a:pt x="770" y="70"/>
                  </a:cubicBezTo>
                  <a:lnTo>
                    <a:pt x="694" y="56"/>
                  </a:lnTo>
                  <a:cubicBezTo>
                    <a:pt x="469" y="1349"/>
                    <a:pt x="230" y="2699"/>
                    <a:pt x="1" y="4063"/>
                  </a:cubicBezTo>
                  <a:lnTo>
                    <a:pt x="20" y="4068"/>
                  </a:lnTo>
                  <a:cubicBezTo>
                    <a:pt x="20" y="4068"/>
                    <a:pt x="476" y="6463"/>
                    <a:pt x="2092" y="6463"/>
                  </a:cubicBezTo>
                  <a:cubicBezTo>
                    <a:pt x="2105" y="6463"/>
                    <a:pt x="2117" y="6463"/>
                    <a:pt x="2129" y="6463"/>
                  </a:cubicBezTo>
                  <a:cubicBezTo>
                    <a:pt x="3769" y="6425"/>
                    <a:pt x="4767" y="4541"/>
                    <a:pt x="4767" y="4541"/>
                  </a:cubicBezTo>
                  <a:cubicBezTo>
                    <a:pt x="4767" y="4692"/>
                    <a:pt x="4799" y="7216"/>
                    <a:pt x="6876" y="7354"/>
                  </a:cubicBezTo>
                  <a:cubicBezTo>
                    <a:pt x="6929" y="7357"/>
                    <a:pt x="6981" y="7359"/>
                    <a:pt x="7032" y="7359"/>
                  </a:cubicBezTo>
                  <a:cubicBezTo>
                    <a:pt x="9033" y="7359"/>
                    <a:pt x="9341" y="4640"/>
                    <a:pt x="9341" y="4640"/>
                  </a:cubicBezTo>
                  <a:cubicBezTo>
                    <a:pt x="9341" y="4640"/>
                    <a:pt x="10329" y="6894"/>
                    <a:pt x="12429" y="6894"/>
                  </a:cubicBezTo>
                  <a:cubicBezTo>
                    <a:pt x="12723" y="6894"/>
                    <a:pt x="13038" y="6850"/>
                    <a:pt x="13376" y="6749"/>
                  </a:cubicBezTo>
                  <a:lnTo>
                    <a:pt x="13409" y="6749"/>
                  </a:lnTo>
                  <a:cubicBezTo>
                    <a:pt x="13414" y="4659"/>
                    <a:pt x="13469" y="2545"/>
                    <a:pt x="13583" y="507"/>
                  </a:cubicBezTo>
                  <a:lnTo>
                    <a:pt x="13479" y="502"/>
                  </a:lnTo>
                  <a:cubicBezTo>
                    <a:pt x="13479" y="502"/>
                    <a:pt x="12866" y="2466"/>
                    <a:pt x="11468" y="2466"/>
                  </a:cubicBezTo>
                  <a:cubicBezTo>
                    <a:pt x="11359" y="2466"/>
                    <a:pt x="11245" y="2454"/>
                    <a:pt x="11127" y="2428"/>
                  </a:cubicBezTo>
                  <a:cubicBezTo>
                    <a:pt x="9796" y="2137"/>
                    <a:pt x="9341" y="1"/>
                    <a:pt x="9341"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6" name="Google Shape;2716;p45">
              <a:extLst>
                <a:ext uri="{FF2B5EF4-FFF2-40B4-BE49-F238E27FC236}">
                  <a16:creationId xmlns:a16="http://schemas.microsoft.com/office/drawing/2014/main" id="{98EF01D5-D1FC-47BB-9C87-59FF9B8DAE1C}"/>
                </a:ext>
              </a:extLst>
            </p:cNvPr>
            <p:cNvSpPr/>
            <p:nvPr/>
          </p:nvSpPr>
          <p:spPr>
            <a:xfrm>
              <a:off x="1599225" y="1157025"/>
              <a:ext cx="328825" cy="162675"/>
            </a:xfrm>
            <a:custGeom>
              <a:avLst/>
              <a:gdLst/>
              <a:ahLst/>
              <a:cxnLst/>
              <a:rect l="l" t="t" r="r" b="b"/>
              <a:pathLst>
                <a:path w="13153" h="6507" extrusionOk="0">
                  <a:moveTo>
                    <a:pt x="689" y="0"/>
                  </a:moveTo>
                  <a:cubicBezTo>
                    <a:pt x="491" y="1257"/>
                    <a:pt x="257" y="2624"/>
                    <a:pt x="0" y="4059"/>
                  </a:cubicBezTo>
                  <a:lnTo>
                    <a:pt x="75" y="4072"/>
                  </a:lnTo>
                  <a:cubicBezTo>
                    <a:pt x="75" y="4072"/>
                    <a:pt x="861" y="6361"/>
                    <a:pt x="2291" y="6500"/>
                  </a:cubicBezTo>
                  <a:cubicBezTo>
                    <a:pt x="2333" y="6505"/>
                    <a:pt x="2375" y="6507"/>
                    <a:pt x="2417" y="6507"/>
                  </a:cubicBezTo>
                  <a:cubicBezTo>
                    <a:pt x="3759" y="6507"/>
                    <a:pt x="4433" y="4289"/>
                    <a:pt x="4433" y="4289"/>
                  </a:cubicBezTo>
                  <a:cubicBezTo>
                    <a:pt x="4433" y="4289"/>
                    <a:pt x="4573" y="6144"/>
                    <a:pt x="6359" y="6361"/>
                  </a:cubicBezTo>
                  <a:cubicBezTo>
                    <a:pt x="6431" y="6369"/>
                    <a:pt x="6501" y="6373"/>
                    <a:pt x="6568" y="6373"/>
                  </a:cubicBezTo>
                  <a:cubicBezTo>
                    <a:pt x="8184" y="6373"/>
                    <a:pt x="8646" y="4003"/>
                    <a:pt x="8646" y="4003"/>
                  </a:cubicBezTo>
                  <a:cubicBezTo>
                    <a:pt x="8646" y="4003"/>
                    <a:pt x="9101" y="6139"/>
                    <a:pt x="10431" y="6430"/>
                  </a:cubicBezTo>
                  <a:cubicBezTo>
                    <a:pt x="10549" y="6456"/>
                    <a:pt x="10663" y="6468"/>
                    <a:pt x="10772" y="6468"/>
                  </a:cubicBezTo>
                  <a:cubicBezTo>
                    <a:pt x="12171" y="6468"/>
                    <a:pt x="12784" y="4504"/>
                    <a:pt x="12784" y="4504"/>
                  </a:cubicBezTo>
                  <a:lnTo>
                    <a:pt x="12887" y="4509"/>
                  </a:lnTo>
                  <a:cubicBezTo>
                    <a:pt x="12956" y="3234"/>
                    <a:pt x="13045" y="1992"/>
                    <a:pt x="13153" y="807"/>
                  </a:cubicBezTo>
                  <a:lnTo>
                    <a:pt x="13153" y="807"/>
                  </a:lnTo>
                  <a:cubicBezTo>
                    <a:pt x="12997" y="1427"/>
                    <a:pt x="12539" y="2790"/>
                    <a:pt x="11425" y="2790"/>
                  </a:cubicBezTo>
                  <a:cubicBezTo>
                    <a:pt x="11403" y="2790"/>
                    <a:pt x="11381" y="2790"/>
                    <a:pt x="11358" y="2789"/>
                  </a:cubicBezTo>
                  <a:cubicBezTo>
                    <a:pt x="9858" y="2718"/>
                    <a:pt x="8785" y="576"/>
                    <a:pt x="8785" y="576"/>
                  </a:cubicBezTo>
                  <a:cubicBezTo>
                    <a:pt x="8785" y="576"/>
                    <a:pt x="8583" y="2724"/>
                    <a:pt x="6945" y="2724"/>
                  </a:cubicBezTo>
                  <a:cubicBezTo>
                    <a:pt x="6894" y="2724"/>
                    <a:pt x="6842" y="2722"/>
                    <a:pt x="6789" y="2718"/>
                  </a:cubicBezTo>
                  <a:cubicBezTo>
                    <a:pt x="5005" y="2572"/>
                    <a:pt x="4718" y="502"/>
                    <a:pt x="4718" y="502"/>
                  </a:cubicBezTo>
                  <a:cubicBezTo>
                    <a:pt x="4718" y="502"/>
                    <a:pt x="4011" y="2502"/>
                    <a:pt x="2647" y="2502"/>
                  </a:cubicBezTo>
                  <a:cubicBezTo>
                    <a:pt x="1002" y="2502"/>
                    <a:pt x="716" y="5"/>
                    <a:pt x="716" y="5"/>
                  </a:cubicBezTo>
                  <a:lnTo>
                    <a:pt x="68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7" name="Google Shape;2717;p45">
              <a:extLst>
                <a:ext uri="{FF2B5EF4-FFF2-40B4-BE49-F238E27FC236}">
                  <a16:creationId xmlns:a16="http://schemas.microsoft.com/office/drawing/2014/main" id="{83706CCA-5189-4586-89FA-05A1CCF313BD}"/>
                </a:ext>
              </a:extLst>
            </p:cNvPr>
            <p:cNvSpPr/>
            <p:nvPr/>
          </p:nvSpPr>
          <p:spPr>
            <a:xfrm>
              <a:off x="1151300" y="533850"/>
              <a:ext cx="878250" cy="692925"/>
            </a:xfrm>
            <a:custGeom>
              <a:avLst/>
              <a:gdLst/>
              <a:ahLst/>
              <a:cxnLst/>
              <a:rect l="l" t="t" r="r" b="b"/>
              <a:pathLst>
                <a:path w="35130" h="27717" extrusionOk="0">
                  <a:moveTo>
                    <a:pt x="23786" y="0"/>
                  </a:moveTo>
                  <a:cubicBezTo>
                    <a:pt x="18605" y="0"/>
                    <a:pt x="13036" y="3345"/>
                    <a:pt x="8994" y="6435"/>
                  </a:cubicBezTo>
                  <a:cubicBezTo>
                    <a:pt x="4139" y="10151"/>
                    <a:pt x="0" y="14861"/>
                    <a:pt x="1711" y="19288"/>
                  </a:cubicBezTo>
                  <a:cubicBezTo>
                    <a:pt x="3000" y="22617"/>
                    <a:pt x="5741" y="24008"/>
                    <a:pt x="8115" y="24008"/>
                  </a:cubicBezTo>
                  <a:cubicBezTo>
                    <a:pt x="8899" y="24008"/>
                    <a:pt x="9644" y="23856"/>
                    <a:pt x="10282" y="23572"/>
                  </a:cubicBezTo>
                  <a:cubicBezTo>
                    <a:pt x="12642" y="22526"/>
                    <a:pt x="15727" y="17740"/>
                    <a:pt x="17983" y="17740"/>
                  </a:cubicBezTo>
                  <a:cubicBezTo>
                    <a:pt x="18183" y="17740"/>
                    <a:pt x="18377" y="17778"/>
                    <a:pt x="18563" y="17859"/>
                  </a:cubicBezTo>
                  <a:cubicBezTo>
                    <a:pt x="19454" y="18248"/>
                    <a:pt x="19220" y="21059"/>
                    <a:pt x="18606" y="24926"/>
                  </a:cubicBezTo>
                  <a:lnTo>
                    <a:pt x="18634" y="24932"/>
                  </a:lnTo>
                  <a:cubicBezTo>
                    <a:pt x="18634" y="24932"/>
                    <a:pt x="18919" y="27429"/>
                    <a:pt x="20564" y="27429"/>
                  </a:cubicBezTo>
                  <a:cubicBezTo>
                    <a:pt x="21928" y="27429"/>
                    <a:pt x="22635" y="25428"/>
                    <a:pt x="22635" y="25428"/>
                  </a:cubicBezTo>
                  <a:cubicBezTo>
                    <a:pt x="22635" y="25428"/>
                    <a:pt x="22921" y="27499"/>
                    <a:pt x="24706" y="27645"/>
                  </a:cubicBezTo>
                  <a:cubicBezTo>
                    <a:pt x="24759" y="27649"/>
                    <a:pt x="24811" y="27651"/>
                    <a:pt x="24862" y="27651"/>
                  </a:cubicBezTo>
                  <a:cubicBezTo>
                    <a:pt x="26500" y="27651"/>
                    <a:pt x="26703" y="25503"/>
                    <a:pt x="26703" y="25503"/>
                  </a:cubicBezTo>
                  <a:cubicBezTo>
                    <a:pt x="26703" y="25503"/>
                    <a:pt x="27776" y="27645"/>
                    <a:pt x="29276" y="27715"/>
                  </a:cubicBezTo>
                  <a:cubicBezTo>
                    <a:pt x="29299" y="27716"/>
                    <a:pt x="29322" y="27716"/>
                    <a:pt x="29344" y="27716"/>
                  </a:cubicBezTo>
                  <a:cubicBezTo>
                    <a:pt x="30457" y="27716"/>
                    <a:pt x="30914" y="26353"/>
                    <a:pt x="31071" y="25733"/>
                  </a:cubicBezTo>
                  <a:cubicBezTo>
                    <a:pt x="31221" y="24041"/>
                    <a:pt x="31408" y="22466"/>
                    <a:pt x="31628" y="21075"/>
                  </a:cubicBezTo>
                  <a:cubicBezTo>
                    <a:pt x="32917" y="12935"/>
                    <a:pt x="35129" y="2939"/>
                    <a:pt x="26849" y="435"/>
                  </a:cubicBezTo>
                  <a:cubicBezTo>
                    <a:pt x="25854" y="136"/>
                    <a:pt x="24828" y="0"/>
                    <a:pt x="23786"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8" name="Google Shape;2718;p45">
              <a:extLst>
                <a:ext uri="{FF2B5EF4-FFF2-40B4-BE49-F238E27FC236}">
                  <a16:creationId xmlns:a16="http://schemas.microsoft.com/office/drawing/2014/main" id="{7DC7CC50-F3E8-4405-8991-FFE17ACB68A2}"/>
                </a:ext>
              </a:extLst>
            </p:cNvPr>
            <p:cNvSpPr/>
            <p:nvPr/>
          </p:nvSpPr>
          <p:spPr>
            <a:xfrm>
              <a:off x="1573875" y="748750"/>
              <a:ext cx="157100" cy="155300"/>
            </a:xfrm>
            <a:custGeom>
              <a:avLst/>
              <a:gdLst/>
              <a:ahLst/>
              <a:cxnLst/>
              <a:rect l="l" t="t" r="r" b="b"/>
              <a:pathLst>
                <a:path w="6284" h="6212" extrusionOk="0">
                  <a:moveTo>
                    <a:pt x="3143" y="0"/>
                  </a:moveTo>
                  <a:cubicBezTo>
                    <a:pt x="1407" y="0"/>
                    <a:pt x="0" y="1391"/>
                    <a:pt x="0" y="3106"/>
                  </a:cubicBezTo>
                  <a:cubicBezTo>
                    <a:pt x="0" y="4822"/>
                    <a:pt x="1407" y="6212"/>
                    <a:pt x="3143" y="6212"/>
                  </a:cubicBezTo>
                  <a:cubicBezTo>
                    <a:pt x="4878" y="6212"/>
                    <a:pt x="6284" y="4822"/>
                    <a:pt x="6284" y="3106"/>
                  </a:cubicBezTo>
                  <a:cubicBezTo>
                    <a:pt x="6284" y="1391"/>
                    <a:pt x="4878" y="0"/>
                    <a:pt x="3143"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59" name="Google Shape;2719;p45">
              <a:extLst>
                <a:ext uri="{FF2B5EF4-FFF2-40B4-BE49-F238E27FC236}">
                  <a16:creationId xmlns:a16="http://schemas.microsoft.com/office/drawing/2014/main" id="{24D1E051-5203-4242-AEA5-B3F9D8C87235}"/>
                </a:ext>
              </a:extLst>
            </p:cNvPr>
            <p:cNvSpPr/>
            <p:nvPr/>
          </p:nvSpPr>
          <p:spPr>
            <a:xfrm>
              <a:off x="1492200" y="925475"/>
              <a:ext cx="48500" cy="60500"/>
            </a:xfrm>
            <a:custGeom>
              <a:avLst/>
              <a:gdLst/>
              <a:ahLst/>
              <a:cxnLst/>
              <a:rect l="l" t="t" r="r" b="b"/>
              <a:pathLst>
                <a:path w="1940" h="2420" extrusionOk="0">
                  <a:moveTo>
                    <a:pt x="1714" y="1"/>
                  </a:moveTo>
                  <a:lnTo>
                    <a:pt x="1" y="1501"/>
                  </a:lnTo>
                  <a:cubicBezTo>
                    <a:pt x="1" y="1501"/>
                    <a:pt x="1062" y="2419"/>
                    <a:pt x="1352" y="2419"/>
                  </a:cubicBezTo>
                  <a:cubicBezTo>
                    <a:pt x="1368" y="2419"/>
                    <a:pt x="1382" y="2416"/>
                    <a:pt x="1393" y="2411"/>
                  </a:cubicBezTo>
                  <a:cubicBezTo>
                    <a:pt x="1940" y="2122"/>
                    <a:pt x="1714" y="1"/>
                    <a:pt x="1714" y="1"/>
                  </a:cubicBezTo>
                  <a:close/>
                </a:path>
              </a:pathLst>
            </a:custGeom>
            <a:solidFill>
              <a:srgbClr val="FCF3F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0" name="Google Shape;2720;p45">
              <a:extLst>
                <a:ext uri="{FF2B5EF4-FFF2-40B4-BE49-F238E27FC236}">
                  <a16:creationId xmlns:a16="http://schemas.microsoft.com/office/drawing/2014/main" id="{4B9DDC64-E267-4880-8E38-455DB9B5B080}"/>
                </a:ext>
              </a:extLst>
            </p:cNvPr>
            <p:cNvSpPr/>
            <p:nvPr/>
          </p:nvSpPr>
          <p:spPr>
            <a:xfrm>
              <a:off x="1465350" y="698350"/>
              <a:ext cx="134425" cy="108775"/>
            </a:xfrm>
            <a:custGeom>
              <a:avLst/>
              <a:gdLst/>
              <a:ahLst/>
              <a:cxnLst/>
              <a:rect l="l" t="t" r="r" b="b"/>
              <a:pathLst>
                <a:path w="5377" h="4351" extrusionOk="0">
                  <a:moveTo>
                    <a:pt x="4201" y="0"/>
                  </a:moveTo>
                  <a:cubicBezTo>
                    <a:pt x="3318" y="0"/>
                    <a:pt x="2021" y="303"/>
                    <a:pt x="1081" y="1542"/>
                  </a:cubicBezTo>
                  <a:cubicBezTo>
                    <a:pt x="0" y="2962"/>
                    <a:pt x="537" y="4351"/>
                    <a:pt x="1193" y="4351"/>
                  </a:cubicBezTo>
                  <a:cubicBezTo>
                    <a:pt x="1291" y="4351"/>
                    <a:pt x="1392" y="4320"/>
                    <a:pt x="1490" y="4254"/>
                  </a:cubicBezTo>
                  <a:cubicBezTo>
                    <a:pt x="2247" y="3745"/>
                    <a:pt x="1896" y="2736"/>
                    <a:pt x="3166" y="1436"/>
                  </a:cubicBezTo>
                  <a:cubicBezTo>
                    <a:pt x="3925" y="659"/>
                    <a:pt x="5376" y="468"/>
                    <a:pt x="5181" y="194"/>
                  </a:cubicBezTo>
                  <a:cubicBezTo>
                    <a:pt x="5122" y="112"/>
                    <a:pt x="4738" y="0"/>
                    <a:pt x="420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1" name="Google Shape;2721;p45">
              <a:extLst>
                <a:ext uri="{FF2B5EF4-FFF2-40B4-BE49-F238E27FC236}">
                  <a16:creationId xmlns:a16="http://schemas.microsoft.com/office/drawing/2014/main" id="{12A71227-3B4F-4326-9920-52A373F29E5D}"/>
                </a:ext>
              </a:extLst>
            </p:cNvPr>
            <p:cNvSpPr/>
            <p:nvPr/>
          </p:nvSpPr>
          <p:spPr>
            <a:xfrm>
              <a:off x="1858025" y="601800"/>
              <a:ext cx="278550" cy="265900"/>
            </a:xfrm>
            <a:custGeom>
              <a:avLst/>
              <a:gdLst/>
              <a:ahLst/>
              <a:cxnLst/>
              <a:rect l="l" t="t" r="r" b="b"/>
              <a:pathLst>
                <a:path w="11142" h="10636" extrusionOk="0">
                  <a:moveTo>
                    <a:pt x="7926" y="1"/>
                  </a:moveTo>
                  <a:cubicBezTo>
                    <a:pt x="5862" y="1"/>
                    <a:pt x="2756" y="1866"/>
                    <a:pt x="1617" y="3051"/>
                  </a:cubicBezTo>
                  <a:cubicBezTo>
                    <a:pt x="0" y="4732"/>
                    <a:pt x="646" y="7965"/>
                    <a:pt x="2264" y="9130"/>
                  </a:cubicBezTo>
                  <a:cubicBezTo>
                    <a:pt x="3309" y="9882"/>
                    <a:pt x="5655" y="10635"/>
                    <a:pt x="7443" y="10635"/>
                  </a:cubicBezTo>
                  <a:cubicBezTo>
                    <a:pt x="8419" y="10635"/>
                    <a:pt x="9228" y="10411"/>
                    <a:pt x="9571" y="9841"/>
                  </a:cubicBezTo>
                  <a:cubicBezTo>
                    <a:pt x="9963" y="9186"/>
                    <a:pt x="9582" y="8415"/>
                    <a:pt x="8968" y="7789"/>
                  </a:cubicBezTo>
                  <a:cubicBezTo>
                    <a:pt x="10069" y="7226"/>
                    <a:pt x="11142" y="6621"/>
                    <a:pt x="10918" y="5059"/>
                  </a:cubicBezTo>
                  <a:cubicBezTo>
                    <a:pt x="10743" y="3829"/>
                    <a:pt x="9212" y="3549"/>
                    <a:pt x="8371" y="3360"/>
                  </a:cubicBezTo>
                  <a:cubicBezTo>
                    <a:pt x="9108" y="2715"/>
                    <a:pt x="10126" y="1820"/>
                    <a:pt x="9625" y="874"/>
                  </a:cubicBezTo>
                  <a:cubicBezTo>
                    <a:pt x="9296" y="250"/>
                    <a:pt x="8681" y="1"/>
                    <a:pt x="7926"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2" name="Google Shape;2722;p45">
              <a:extLst>
                <a:ext uri="{FF2B5EF4-FFF2-40B4-BE49-F238E27FC236}">
                  <a16:creationId xmlns:a16="http://schemas.microsoft.com/office/drawing/2014/main" id="{D19AF55A-0F6C-421B-B741-DBEB1E7A025F}"/>
                </a:ext>
              </a:extLst>
            </p:cNvPr>
            <p:cNvSpPr/>
            <p:nvPr/>
          </p:nvSpPr>
          <p:spPr>
            <a:xfrm>
              <a:off x="1909575" y="653075"/>
              <a:ext cx="136650" cy="77150"/>
            </a:xfrm>
            <a:custGeom>
              <a:avLst/>
              <a:gdLst/>
              <a:ahLst/>
              <a:cxnLst/>
              <a:rect l="l" t="t" r="r" b="b"/>
              <a:pathLst>
                <a:path w="5466" h="3086" extrusionOk="0">
                  <a:moveTo>
                    <a:pt x="5329" y="0"/>
                  </a:moveTo>
                  <a:cubicBezTo>
                    <a:pt x="5320" y="0"/>
                    <a:pt x="5311" y="1"/>
                    <a:pt x="5302" y="4"/>
                  </a:cubicBezTo>
                  <a:cubicBezTo>
                    <a:pt x="5302" y="4"/>
                    <a:pt x="4935" y="86"/>
                    <a:pt x="4388" y="238"/>
                  </a:cubicBezTo>
                  <a:cubicBezTo>
                    <a:pt x="4253" y="280"/>
                    <a:pt x="4100" y="311"/>
                    <a:pt x="3950" y="373"/>
                  </a:cubicBezTo>
                  <a:cubicBezTo>
                    <a:pt x="3798" y="432"/>
                    <a:pt x="3638" y="491"/>
                    <a:pt x="3473" y="558"/>
                  </a:cubicBezTo>
                  <a:cubicBezTo>
                    <a:pt x="3309" y="627"/>
                    <a:pt x="3139" y="698"/>
                    <a:pt x="2967" y="769"/>
                  </a:cubicBezTo>
                  <a:lnTo>
                    <a:pt x="2463" y="1028"/>
                  </a:lnTo>
                  <a:cubicBezTo>
                    <a:pt x="2297" y="1118"/>
                    <a:pt x="2127" y="1203"/>
                    <a:pt x="1969" y="1305"/>
                  </a:cubicBezTo>
                  <a:cubicBezTo>
                    <a:pt x="1813" y="1408"/>
                    <a:pt x="1659" y="1509"/>
                    <a:pt x="1510" y="1606"/>
                  </a:cubicBezTo>
                  <a:cubicBezTo>
                    <a:pt x="1358" y="1698"/>
                    <a:pt x="1222" y="1805"/>
                    <a:pt x="1096" y="1910"/>
                  </a:cubicBezTo>
                  <a:lnTo>
                    <a:pt x="738" y="2199"/>
                  </a:lnTo>
                  <a:cubicBezTo>
                    <a:pt x="525" y="2391"/>
                    <a:pt x="357" y="2557"/>
                    <a:pt x="242" y="2683"/>
                  </a:cubicBezTo>
                  <a:cubicBezTo>
                    <a:pt x="182" y="2746"/>
                    <a:pt x="125" y="2812"/>
                    <a:pt x="72" y="2882"/>
                  </a:cubicBezTo>
                  <a:lnTo>
                    <a:pt x="67" y="2888"/>
                  </a:lnTo>
                  <a:cubicBezTo>
                    <a:pt x="1" y="2980"/>
                    <a:pt x="79" y="3086"/>
                    <a:pt x="169" y="3086"/>
                  </a:cubicBezTo>
                  <a:cubicBezTo>
                    <a:pt x="196" y="3086"/>
                    <a:pt x="225" y="3076"/>
                    <a:pt x="251" y="3052"/>
                  </a:cubicBezTo>
                  <a:cubicBezTo>
                    <a:pt x="251" y="3052"/>
                    <a:pt x="322" y="2987"/>
                    <a:pt x="445" y="2892"/>
                  </a:cubicBezTo>
                  <a:cubicBezTo>
                    <a:pt x="563" y="2786"/>
                    <a:pt x="757" y="2660"/>
                    <a:pt x="971" y="2491"/>
                  </a:cubicBezTo>
                  <a:cubicBezTo>
                    <a:pt x="1199" y="2337"/>
                    <a:pt x="1458" y="2151"/>
                    <a:pt x="1752" y="1973"/>
                  </a:cubicBezTo>
                  <a:lnTo>
                    <a:pt x="2202" y="1697"/>
                  </a:lnTo>
                  <a:cubicBezTo>
                    <a:pt x="2354" y="1600"/>
                    <a:pt x="2524" y="1529"/>
                    <a:pt x="2683" y="1439"/>
                  </a:cubicBezTo>
                  <a:cubicBezTo>
                    <a:pt x="2844" y="1351"/>
                    <a:pt x="3005" y="1262"/>
                    <a:pt x="3163" y="1176"/>
                  </a:cubicBezTo>
                  <a:cubicBezTo>
                    <a:pt x="3328" y="1103"/>
                    <a:pt x="3488" y="1028"/>
                    <a:pt x="3647" y="961"/>
                  </a:cubicBezTo>
                  <a:cubicBezTo>
                    <a:pt x="3804" y="893"/>
                    <a:pt x="3953" y="818"/>
                    <a:pt x="4097" y="750"/>
                  </a:cubicBezTo>
                  <a:cubicBezTo>
                    <a:pt x="4237" y="679"/>
                    <a:pt x="4382" y="639"/>
                    <a:pt x="4511" y="587"/>
                  </a:cubicBezTo>
                  <a:cubicBezTo>
                    <a:pt x="5025" y="389"/>
                    <a:pt x="5368" y="241"/>
                    <a:pt x="5368" y="241"/>
                  </a:cubicBezTo>
                  <a:lnTo>
                    <a:pt x="5378" y="237"/>
                  </a:lnTo>
                  <a:cubicBezTo>
                    <a:pt x="5437" y="212"/>
                    <a:pt x="5465" y="146"/>
                    <a:pt x="5446" y="85"/>
                  </a:cubicBezTo>
                  <a:cubicBezTo>
                    <a:pt x="5429" y="34"/>
                    <a:pt x="5381" y="0"/>
                    <a:pt x="5329" y="0"/>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3" name="Google Shape;2723;p45">
              <a:extLst>
                <a:ext uri="{FF2B5EF4-FFF2-40B4-BE49-F238E27FC236}">
                  <a16:creationId xmlns:a16="http://schemas.microsoft.com/office/drawing/2014/main" id="{93EA1104-5EE4-4EAB-9C56-BE6240359EA6}"/>
                </a:ext>
              </a:extLst>
            </p:cNvPr>
            <p:cNvSpPr/>
            <p:nvPr/>
          </p:nvSpPr>
          <p:spPr>
            <a:xfrm>
              <a:off x="1908875" y="731425"/>
              <a:ext cx="158375" cy="19900"/>
            </a:xfrm>
            <a:custGeom>
              <a:avLst/>
              <a:gdLst/>
              <a:ahLst/>
              <a:cxnLst/>
              <a:rect l="l" t="t" r="r" b="b"/>
              <a:pathLst>
                <a:path w="6335" h="796" extrusionOk="0">
                  <a:moveTo>
                    <a:pt x="4288" y="1"/>
                  </a:moveTo>
                  <a:lnTo>
                    <a:pt x="3726" y="2"/>
                  </a:lnTo>
                  <a:cubicBezTo>
                    <a:pt x="3533" y="6"/>
                    <a:pt x="3338" y="0"/>
                    <a:pt x="3144" y="12"/>
                  </a:cubicBezTo>
                  <a:cubicBezTo>
                    <a:pt x="2758" y="50"/>
                    <a:pt x="2369" y="73"/>
                    <a:pt x="2010" y="131"/>
                  </a:cubicBezTo>
                  <a:cubicBezTo>
                    <a:pt x="1651" y="179"/>
                    <a:pt x="1318" y="245"/>
                    <a:pt x="1034" y="308"/>
                  </a:cubicBezTo>
                  <a:cubicBezTo>
                    <a:pt x="465" y="427"/>
                    <a:pt x="97" y="554"/>
                    <a:pt x="97" y="554"/>
                  </a:cubicBezTo>
                  <a:lnTo>
                    <a:pt x="97" y="553"/>
                  </a:lnTo>
                  <a:cubicBezTo>
                    <a:pt x="37" y="573"/>
                    <a:pt x="0" y="635"/>
                    <a:pt x="14" y="698"/>
                  </a:cubicBezTo>
                  <a:cubicBezTo>
                    <a:pt x="27" y="756"/>
                    <a:pt x="78" y="795"/>
                    <a:pt x="135" y="795"/>
                  </a:cubicBezTo>
                  <a:cubicBezTo>
                    <a:pt x="141" y="795"/>
                    <a:pt x="146" y="795"/>
                    <a:pt x="152" y="794"/>
                  </a:cubicBezTo>
                  <a:lnTo>
                    <a:pt x="1097" y="676"/>
                  </a:lnTo>
                  <a:cubicBezTo>
                    <a:pt x="1379" y="632"/>
                    <a:pt x="1711" y="612"/>
                    <a:pt x="2064" y="568"/>
                  </a:cubicBezTo>
                  <a:cubicBezTo>
                    <a:pt x="2416" y="518"/>
                    <a:pt x="2795" y="512"/>
                    <a:pt x="3172" y="477"/>
                  </a:cubicBezTo>
                  <a:cubicBezTo>
                    <a:pt x="3360" y="460"/>
                    <a:pt x="3548" y="463"/>
                    <a:pt x="3734" y="454"/>
                  </a:cubicBezTo>
                  <a:lnTo>
                    <a:pt x="4278" y="439"/>
                  </a:lnTo>
                  <a:cubicBezTo>
                    <a:pt x="4629" y="458"/>
                    <a:pt x="4957" y="463"/>
                    <a:pt x="5239" y="473"/>
                  </a:cubicBezTo>
                  <a:cubicBezTo>
                    <a:pt x="5789" y="559"/>
                    <a:pt x="6168" y="599"/>
                    <a:pt x="6168" y="599"/>
                  </a:cubicBezTo>
                  <a:lnTo>
                    <a:pt x="6189" y="601"/>
                  </a:lnTo>
                  <a:cubicBezTo>
                    <a:pt x="6193" y="602"/>
                    <a:pt x="6197" y="602"/>
                    <a:pt x="6201" y="602"/>
                  </a:cubicBezTo>
                  <a:cubicBezTo>
                    <a:pt x="6259" y="602"/>
                    <a:pt x="6311" y="562"/>
                    <a:pt x="6322" y="503"/>
                  </a:cubicBezTo>
                  <a:cubicBezTo>
                    <a:pt x="6335" y="441"/>
                    <a:pt x="6298" y="380"/>
                    <a:pt x="6238" y="362"/>
                  </a:cubicBezTo>
                  <a:cubicBezTo>
                    <a:pt x="6238" y="362"/>
                    <a:pt x="5865" y="250"/>
                    <a:pt x="5286" y="107"/>
                  </a:cubicBezTo>
                  <a:cubicBezTo>
                    <a:pt x="4995" y="77"/>
                    <a:pt x="4655" y="33"/>
                    <a:pt x="4288"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4" name="Google Shape;2724;p45">
              <a:extLst>
                <a:ext uri="{FF2B5EF4-FFF2-40B4-BE49-F238E27FC236}">
                  <a16:creationId xmlns:a16="http://schemas.microsoft.com/office/drawing/2014/main" id="{B55DB1F8-FA15-44D1-B423-D869BAD6BD8C}"/>
                </a:ext>
              </a:extLst>
            </p:cNvPr>
            <p:cNvSpPr/>
            <p:nvPr/>
          </p:nvSpPr>
          <p:spPr>
            <a:xfrm>
              <a:off x="1912850" y="775925"/>
              <a:ext cx="123125" cy="49800"/>
            </a:xfrm>
            <a:custGeom>
              <a:avLst/>
              <a:gdLst/>
              <a:ahLst/>
              <a:cxnLst/>
              <a:rect l="l" t="t" r="r" b="b"/>
              <a:pathLst>
                <a:path w="4925" h="1992" extrusionOk="0">
                  <a:moveTo>
                    <a:pt x="183" y="1"/>
                  </a:moveTo>
                  <a:lnTo>
                    <a:pt x="180" y="2"/>
                  </a:lnTo>
                  <a:cubicBezTo>
                    <a:pt x="177" y="2"/>
                    <a:pt x="174" y="2"/>
                    <a:pt x="171" y="2"/>
                  </a:cubicBezTo>
                  <a:cubicBezTo>
                    <a:pt x="33" y="2"/>
                    <a:pt x="0" y="203"/>
                    <a:pt x="137" y="244"/>
                  </a:cubicBezTo>
                  <a:lnTo>
                    <a:pt x="875" y="467"/>
                  </a:lnTo>
                  <a:cubicBezTo>
                    <a:pt x="1098" y="525"/>
                    <a:pt x="1352" y="614"/>
                    <a:pt x="1628" y="694"/>
                  </a:cubicBezTo>
                  <a:cubicBezTo>
                    <a:pt x="1906" y="767"/>
                    <a:pt x="2191" y="876"/>
                    <a:pt x="2481" y="970"/>
                  </a:cubicBezTo>
                  <a:cubicBezTo>
                    <a:pt x="2774" y="1055"/>
                    <a:pt x="3050" y="1178"/>
                    <a:pt x="3320" y="1273"/>
                  </a:cubicBezTo>
                  <a:cubicBezTo>
                    <a:pt x="3581" y="1381"/>
                    <a:pt x="3815" y="1495"/>
                    <a:pt x="4025" y="1586"/>
                  </a:cubicBezTo>
                  <a:cubicBezTo>
                    <a:pt x="4130" y="1630"/>
                    <a:pt x="4207" y="1693"/>
                    <a:pt x="4287" y="1736"/>
                  </a:cubicBezTo>
                  <a:cubicBezTo>
                    <a:pt x="4364" y="1784"/>
                    <a:pt x="4433" y="1824"/>
                    <a:pt x="4488" y="1857"/>
                  </a:cubicBezTo>
                  <a:cubicBezTo>
                    <a:pt x="4603" y="1923"/>
                    <a:pt x="4668" y="1961"/>
                    <a:pt x="4668" y="1961"/>
                  </a:cubicBezTo>
                  <a:lnTo>
                    <a:pt x="4693" y="1974"/>
                  </a:lnTo>
                  <a:cubicBezTo>
                    <a:pt x="4714" y="1986"/>
                    <a:pt x="4735" y="1991"/>
                    <a:pt x="4755" y="1991"/>
                  </a:cubicBezTo>
                  <a:cubicBezTo>
                    <a:pt x="4854" y="1991"/>
                    <a:pt x="4925" y="1859"/>
                    <a:pt x="4834" y="1778"/>
                  </a:cubicBezTo>
                  <a:lnTo>
                    <a:pt x="4668" y="1631"/>
                  </a:lnTo>
                  <a:lnTo>
                    <a:pt x="4473" y="1468"/>
                  </a:lnTo>
                  <a:cubicBezTo>
                    <a:pt x="4395" y="1409"/>
                    <a:pt x="4316" y="1320"/>
                    <a:pt x="4209" y="1267"/>
                  </a:cubicBezTo>
                  <a:lnTo>
                    <a:pt x="3874" y="1074"/>
                  </a:lnTo>
                  <a:cubicBezTo>
                    <a:pt x="3754" y="1010"/>
                    <a:pt x="3632" y="924"/>
                    <a:pt x="3493" y="872"/>
                  </a:cubicBezTo>
                  <a:cubicBezTo>
                    <a:pt x="3218" y="763"/>
                    <a:pt x="2930" y="625"/>
                    <a:pt x="2632" y="527"/>
                  </a:cubicBezTo>
                  <a:cubicBezTo>
                    <a:pt x="2332" y="433"/>
                    <a:pt x="2031" y="337"/>
                    <a:pt x="1745" y="269"/>
                  </a:cubicBezTo>
                  <a:cubicBezTo>
                    <a:pt x="1462" y="191"/>
                    <a:pt x="1191" y="145"/>
                    <a:pt x="960" y="102"/>
                  </a:cubicBezTo>
                  <a:cubicBezTo>
                    <a:pt x="497" y="20"/>
                    <a:pt x="183" y="1"/>
                    <a:pt x="183"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5" name="Google Shape;2725;p45">
              <a:extLst>
                <a:ext uri="{FF2B5EF4-FFF2-40B4-BE49-F238E27FC236}">
                  <a16:creationId xmlns:a16="http://schemas.microsoft.com/office/drawing/2014/main" id="{0BE61DFB-B17B-4EB9-A9AE-1E7B82ABE1C9}"/>
                </a:ext>
              </a:extLst>
            </p:cNvPr>
            <p:cNvSpPr/>
            <p:nvPr/>
          </p:nvSpPr>
          <p:spPr>
            <a:xfrm>
              <a:off x="1228050" y="813850"/>
              <a:ext cx="394950" cy="267400"/>
            </a:xfrm>
            <a:custGeom>
              <a:avLst/>
              <a:gdLst/>
              <a:ahLst/>
              <a:cxnLst/>
              <a:rect l="l" t="t" r="r" b="b"/>
              <a:pathLst>
                <a:path w="15798" h="10696" extrusionOk="0">
                  <a:moveTo>
                    <a:pt x="15659" y="0"/>
                  </a:moveTo>
                  <a:cubicBezTo>
                    <a:pt x="15613" y="0"/>
                    <a:pt x="15570" y="25"/>
                    <a:pt x="15549" y="68"/>
                  </a:cubicBezTo>
                  <a:lnTo>
                    <a:pt x="15539" y="87"/>
                  </a:lnTo>
                  <a:cubicBezTo>
                    <a:pt x="15539" y="87"/>
                    <a:pt x="15409" y="353"/>
                    <a:pt x="15184" y="817"/>
                  </a:cubicBezTo>
                  <a:cubicBezTo>
                    <a:pt x="15048" y="1038"/>
                    <a:pt x="14866" y="1297"/>
                    <a:pt x="14667" y="1598"/>
                  </a:cubicBezTo>
                  <a:cubicBezTo>
                    <a:pt x="14444" y="1884"/>
                    <a:pt x="14181" y="2200"/>
                    <a:pt x="13894" y="2542"/>
                  </a:cubicBezTo>
                  <a:cubicBezTo>
                    <a:pt x="13578" y="2860"/>
                    <a:pt x="13268" y="3234"/>
                    <a:pt x="12882" y="3577"/>
                  </a:cubicBezTo>
                  <a:cubicBezTo>
                    <a:pt x="12508" y="3932"/>
                    <a:pt x="12108" y="4298"/>
                    <a:pt x="11673" y="4655"/>
                  </a:cubicBezTo>
                  <a:cubicBezTo>
                    <a:pt x="11252" y="5028"/>
                    <a:pt x="10784" y="5374"/>
                    <a:pt x="10317" y="5735"/>
                  </a:cubicBezTo>
                  <a:cubicBezTo>
                    <a:pt x="9844" y="6090"/>
                    <a:pt x="9348" y="6430"/>
                    <a:pt x="8852" y="6767"/>
                  </a:cubicBezTo>
                  <a:cubicBezTo>
                    <a:pt x="8345" y="7087"/>
                    <a:pt x="7853" y="7433"/>
                    <a:pt x="7337" y="7722"/>
                  </a:cubicBezTo>
                  <a:lnTo>
                    <a:pt x="6578" y="8165"/>
                  </a:lnTo>
                  <a:cubicBezTo>
                    <a:pt x="6323" y="8300"/>
                    <a:pt x="6070" y="8433"/>
                    <a:pt x="5821" y="8564"/>
                  </a:cubicBezTo>
                  <a:cubicBezTo>
                    <a:pt x="5329" y="8838"/>
                    <a:pt x="4826" y="9043"/>
                    <a:pt x="4364" y="9273"/>
                  </a:cubicBezTo>
                  <a:cubicBezTo>
                    <a:pt x="3891" y="9474"/>
                    <a:pt x="3440" y="9656"/>
                    <a:pt x="3020" y="9810"/>
                  </a:cubicBezTo>
                  <a:cubicBezTo>
                    <a:pt x="2591" y="9935"/>
                    <a:pt x="2203" y="10090"/>
                    <a:pt x="1854" y="10168"/>
                  </a:cubicBezTo>
                  <a:cubicBezTo>
                    <a:pt x="1504" y="10242"/>
                    <a:pt x="1205" y="10332"/>
                    <a:pt x="943" y="10363"/>
                  </a:cubicBezTo>
                  <a:cubicBezTo>
                    <a:pt x="415" y="10418"/>
                    <a:pt x="115" y="10447"/>
                    <a:pt x="115" y="10447"/>
                  </a:cubicBezTo>
                  <a:cubicBezTo>
                    <a:pt x="49" y="10455"/>
                    <a:pt x="0" y="10513"/>
                    <a:pt x="4" y="10579"/>
                  </a:cubicBezTo>
                  <a:cubicBezTo>
                    <a:pt x="7" y="10645"/>
                    <a:pt x="62" y="10695"/>
                    <a:pt x="125" y="10695"/>
                  </a:cubicBezTo>
                  <a:cubicBezTo>
                    <a:pt x="128" y="10695"/>
                    <a:pt x="131" y="10695"/>
                    <a:pt x="134" y="10695"/>
                  </a:cubicBezTo>
                  <a:cubicBezTo>
                    <a:pt x="134" y="10695"/>
                    <a:pt x="436" y="10679"/>
                    <a:pt x="964" y="10650"/>
                  </a:cubicBezTo>
                  <a:cubicBezTo>
                    <a:pt x="1228" y="10630"/>
                    <a:pt x="1554" y="10553"/>
                    <a:pt x="1926" y="10491"/>
                  </a:cubicBezTo>
                  <a:cubicBezTo>
                    <a:pt x="2300" y="10426"/>
                    <a:pt x="2695" y="10288"/>
                    <a:pt x="3139" y="10166"/>
                  </a:cubicBezTo>
                  <a:cubicBezTo>
                    <a:pt x="3573" y="10018"/>
                    <a:pt x="4038" y="9844"/>
                    <a:pt x="4527" y="9651"/>
                  </a:cubicBezTo>
                  <a:cubicBezTo>
                    <a:pt x="5002" y="9434"/>
                    <a:pt x="5522" y="9234"/>
                    <a:pt x="6022" y="8958"/>
                  </a:cubicBezTo>
                  <a:lnTo>
                    <a:pt x="6795" y="8558"/>
                  </a:lnTo>
                  <a:cubicBezTo>
                    <a:pt x="7050" y="8411"/>
                    <a:pt x="7308" y="8263"/>
                    <a:pt x="7567" y="8114"/>
                  </a:cubicBezTo>
                  <a:cubicBezTo>
                    <a:pt x="8093" y="7824"/>
                    <a:pt x="8598" y="7484"/>
                    <a:pt x="9111" y="7156"/>
                  </a:cubicBezTo>
                  <a:cubicBezTo>
                    <a:pt x="9613" y="6809"/>
                    <a:pt x="10112" y="6460"/>
                    <a:pt x="10589" y="6097"/>
                  </a:cubicBezTo>
                  <a:cubicBezTo>
                    <a:pt x="11061" y="5727"/>
                    <a:pt x="11532" y="5372"/>
                    <a:pt x="11958" y="4989"/>
                  </a:cubicBezTo>
                  <a:cubicBezTo>
                    <a:pt x="12399" y="4625"/>
                    <a:pt x="12793" y="4236"/>
                    <a:pt x="13166" y="3868"/>
                  </a:cubicBezTo>
                  <a:cubicBezTo>
                    <a:pt x="13549" y="3510"/>
                    <a:pt x="13860" y="3117"/>
                    <a:pt x="14174" y="2784"/>
                  </a:cubicBezTo>
                  <a:cubicBezTo>
                    <a:pt x="14464" y="2427"/>
                    <a:pt x="14717" y="2090"/>
                    <a:pt x="14934" y="1786"/>
                  </a:cubicBezTo>
                  <a:cubicBezTo>
                    <a:pt x="15128" y="1463"/>
                    <a:pt x="15303" y="1187"/>
                    <a:pt x="15434" y="953"/>
                  </a:cubicBezTo>
                  <a:cubicBezTo>
                    <a:pt x="15649" y="455"/>
                    <a:pt x="15772" y="171"/>
                    <a:pt x="15772" y="171"/>
                  </a:cubicBezTo>
                  <a:cubicBezTo>
                    <a:pt x="15797" y="109"/>
                    <a:pt x="15770" y="38"/>
                    <a:pt x="15710" y="11"/>
                  </a:cubicBezTo>
                  <a:cubicBezTo>
                    <a:pt x="15693" y="4"/>
                    <a:pt x="15676" y="0"/>
                    <a:pt x="1565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6" name="Google Shape;2726;p45">
              <a:extLst>
                <a:ext uri="{FF2B5EF4-FFF2-40B4-BE49-F238E27FC236}">
                  <a16:creationId xmlns:a16="http://schemas.microsoft.com/office/drawing/2014/main" id="{26C62BC2-1AD1-411B-82D5-05A2340942A7}"/>
                </a:ext>
              </a:extLst>
            </p:cNvPr>
            <p:cNvSpPr/>
            <p:nvPr/>
          </p:nvSpPr>
          <p:spPr>
            <a:xfrm>
              <a:off x="1259100" y="966000"/>
              <a:ext cx="30300" cy="46275"/>
            </a:xfrm>
            <a:custGeom>
              <a:avLst/>
              <a:gdLst/>
              <a:ahLst/>
              <a:cxnLst/>
              <a:rect l="l" t="t" r="r" b="b"/>
              <a:pathLst>
                <a:path w="1212" h="1851" extrusionOk="0">
                  <a:moveTo>
                    <a:pt x="870" y="1"/>
                  </a:moveTo>
                  <a:cubicBezTo>
                    <a:pt x="853" y="1"/>
                    <a:pt x="836" y="5"/>
                    <a:pt x="817" y="13"/>
                  </a:cubicBezTo>
                  <a:cubicBezTo>
                    <a:pt x="387" y="208"/>
                    <a:pt x="0" y="1802"/>
                    <a:pt x="348" y="1849"/>
                  </a:cubicBezTo>
                  <a:cubicBezTo>
                    <a:pt x="359" y="1850"/>
                    <a:pt x="370" y="1851"/>
                    <a:pt x="380" y="1851"/>
                  </a:cubicBezTo>
                  <a:cubicBezTo>
                    <a:pt x="920" y="1851"/>
                    <a:pt x="1211" y="1"/>
                    <a:pt x="87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67" name="Google Shape;2727;p45">
            <a:extLst>
              <a:ext uri="{FF2B5EF4-FFF2-40B4-BE49-F238E27FC236}">
                <a16:creationId xmlns:a16="http://schemas.microsoft.com/office/drawing/2014/main" id="{7D90D770-3FF5-4B05-8594-91BECC647344}"/>
              </a:ext>
            </a:extLst>
          </p:cNvPr>
          <p:cNvGrpSpPr/>
          <p:nvPr/>
        </p:nvGrpSpPr>
        <p:grpSpPr>
          <a:xfrm>
            <a:off x="8182507" y="7215329"/>
            <a:ext cx="654153" cy="887658"/>
            <a:chOff x="3563175" y="3737400"/>
            <a:chExt cx="1268425" cy="1721200"/>
          </a:xfrm>
        </p:grpSpPr>
        <p:sp>
          <p:nvSpPr>
            <p:cNvPr id="268" name="Google Shape;2728;p45">
              <a:extLst>
                <a:ext uri="{FF2B5EF4-FFF2-40B4-BE49-F238E27FC236}">
                  <a16:creationId xmlns:a16="http://schemas.microsoft.com/office/drawing/2014/main" id="{8D04DE8D-C3A4-44DC-956B-AC6809887CFD}"/>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69" name="Google Shape;2729;p45">
              <a:extLst>
                <a:ext uri="{FF2B5EF4-FFF2-40B4-BE49-F238E27FC236}">
                  <a16:creationId xmlns:a16="http://schemas.microsoft.com/office/drawing/2014/main" id="{17848BFE-B3C2-4375-868A-D8D9307A2C1A}"/>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0" name="Google Shape;2730;p45">
              <a:extLst>
                <a:ext uri="{FF2B5EF4-FFF2-40B4-BE49-F238E27FC236}">
                  <a16:creationId xmlns:a16="http://schemas.microsoft.com/office/drawing/2014/main" id="{E175817E-9241-454F-84EF-421DDA7398C8}"/>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1" name="Google Shape;2731;p45">
              <a:extLst>
                <a:ext uri="{FF2B5EF4-FFF2-40B4-BE49-F238E27FC236}">
                  <a16:creationId xmlns:a16="http://schemas.microsoft.com/office/drawing/2014/main" id="{E8B6C087-2E47-47E9-8031-627D36112CD3}"/>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2" name="Google Shape;2732;p45">
              <a:extLst>
                <a:ext uri="{FF2B5EF4-FFF2-40B4-BE49-F238E27FC236}">
                  <a16:creationId xmlns:a16="http://schemas.microsoft.com/office/drawing/2014/main" id="{1D588307-1722-4292-8D12-D48BCC79C24B}"/>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3" name="Google Shape;2733;p45">
              <a:extLst>
                <a:ext uri="{FF2B5EF4-FFF2-40B4-BE49-F238E27FC236}">
                  <a16:creationId xmlns:a16="http://schemas.microsoft.com/office/drawing/2014/main" id="{1DECA0F4-703F-49AB-996C-5EBD62F8864A}"/>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4" name="Google Shape;2734;p45">
              <a:extLst>
                <a:ext uri="{FF2B5EF4-FFF2-40B4-BE49-F238E27FC236}">
                  <a16:creationId xmlns:a16="http://schemas.microsoft.com/office/drawing/2014/main" id="{92D4072B-701B-4F4F-AE3D-E80A72FB9E80}"/>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5" name="Google Shape;2735;p45">
              <a:extLst>
                <a:ext uri="{FF2B5EF4-FFF2-40B4-BE49-F238E27FC236}">
                  <a16:creationId xmlns:a16="http://schemas.microsoft.com/office/drawing/2014/main" id="{1FB676EC-5F34-4F18-88C7-1DF6BE63DB6D}"/>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6" name="Google Shape;2736;p45">
              <a:extLst>
                <a:ext uri="{FF2B5EF4-FFF2-40B4-BE49-F238E27FC236}">
                  <a16:creationId xmlns:a16="http://schemas.microsoft.com/office/drawing/2014/main" id="{9250F3DD-22A2-4EA1-A5B4-260C459970BB}"/>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7" name="Google Shape;2737;p45">
              <a:extLst>
                <a:ext uri="{FF2B5EF4-FFF2-40B4-BE49-F238E27FC236}">
                  <a16:creationId xmlns:a16="http://schemas.microsoft.com/office/drawing/2014/main" id="{EC612065-4A1B-4DA7-A485-DC09394ED0AC}"/>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8" name="Google Shape;2738;p45">
              <a:extLst>
                <a:ext uri="{FF2B5EF4-FFF2-40B4-BE49-F238E27FC236}">
                  <a16:creationId xmlns:a16="http://schemas.microsoft.com/office/drawing/2014/main" id="{67CEFFE7-F0C0-4CA5-9113-6C89BE5BD7C2}"/>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79" name="Google Shape;2739;p45">
              <a:extLst>
                <a:ext uri="{FF2B5EF4-FFF2-40B4-BE49-F238E27FC236}">
                  <a16:creationId xmlns:a16="http://schemas.microsoft.com/office/drawing/2014/main" id="{2CCB272A-8589-4CB3-80B4-CC684D13681D}"/>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0" name="Google Shape;2740;p45">
              <a:extLst>
                <a:ext uri="{FF2B5EF4-FFF2-40B4-BE49-F238E27FC236}">
                  <a16:creationId xmlns:a16="http://schemas.microsoft.com/office/drawing/2014/main" id="{5AA62A1D-EA83-45D1-83A2-B320E9F027B7}"/>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1" name="Google Shape;2741;p45">
              <a:extLst>
                <a:ext uri="{FF2B5EF4-FFF2-40B4-BE49-F238E27FC236}">
                  <a16:creationId xmlns:a16="http://schemas.microsoft.com/office/drawing/2014/main" id="{4DA5F54C-9F4F-45AD-BE5A-DF0951D5D34C}"/>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82" name="Google Shape;2742;p45">
              <a:extLst>
                <a:ext uri="{FF2B5EF4-FFF2-40B4-BE49-F238E27FC236}">
                  <a16:creationId xmlns:a16="http://schemas.microsoft.com/office/drawing/2014/main" id="{D357E61E-E52F-4C97-8C76-F6DC97A432FC}"/>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83" name="Google Shape;2697;p45">
            <a:extLst>
              <a:ext uri="{FF2B5EF4-FFF2-40B4-BE49-F238E27FC236}">
                <a16:creationId xmlns:a16="http://schemas.microsoft.com/office/drawing/2014/main" id="{AD4D4E8A-8B2C-4550-838A-1E1408390EFF}"/>
              </a:ext>
            </a:extLst>
          </p:cNvPr>
          <p:cNvGrpSpPr/>
          <p:nvPr/>
        </p:nvGrpSpPr>
        <p:grpSpPr>
          <a:xfrm>
            <a:off x="4154005" y="1727955"/>
            <a:ext cx="329783" cy="329815"/>
            <a:chOff x="5029575" y="4799200"/>
            <a:chExt cx="515500" cy="515550"/>
          </a:xfrm>
        </p:grpSpPr>
        <p:sp>
          <p:nvSpPr>
            <p:cNvPr id="284" name="Google Shape;2698;p45">
              <a:extLst>
                <a:ext uri="{FF2B5EF4-FFF2-40B4-BE49-F238E27FC236}">
                  <a16:creationId xmlns:a16="http://schemas.microsoft.com/office/drawing/2014/main" id="{F5CCC72A-D497-48E1-AB94-ECEDBD4CC441}"/>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5" name="Google Shape;2699;p45">
              <a:extLst>
                <a:ext uri="{FF2B5EF4-FFF2-40B4-BE49-F238E27FC236}">
                  <a16:creationId xmlns:a16="http://schemas.microsoft.com/office/drawing/2014/main" id="{C50AC1F6-AD2F-44AE-8013-2CCFF9FE3C1F}"/>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6" name="Google Shape;2700;p45">
              <a:extLst>
                <a:ext uri="{FF2B5EF4-FFF2-40B4-BE49-F238E27FC236}">
                  <a16:creationId xmlns:a16="http://schemas.microsoft.com/office/drawing/2014/main" id="{858D86CC-6FB4-40DF-9A6F-4217EE957D44}"/>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7" name="Google Shape;2701;p45">
              <a:extLst>
                <a:ext uri="{FF2B5EF4-FFF2-40B4-BE49-F238E27FC236}">
                  <a16:creationId xmlns:a16="http://schemas.microsoft.com/office/drawing/2014/main" id="{53381709-F150-43BC-ADDA-D3D18D2307E9}"/>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8" name="Google Shape;2702;p45">
              <a:extLst>
                <a:ext uri="{FF2B5EF4-FFF2-40B4-BE49-F238E27FC236}">
                  <a16:creationId xmlns:a16="http://schemas.microsoft.com/office/drawing/2014/main" id="{D56FB50A-6195-4FB8-A3A7-8C64C03512DA}"/>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9" name="Google Shape;2703;p45">
              <a:extLst>
                <a:ext uri="{FF2B5EF4-FFF2-40B4-BE49-F238E27FC236}">
                  <a16:creationId xmlns:a16="http://schemas.microsoft.com/office/drawing/2014/main" id="{442A39B8-DA91-40F0-8E2B-D1B3E4E70AEF}"/>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0" name="Google Shape;2697;p45">
            <a:extLst>
              <a:ext uri="{FF2B5EF4-FFF2-40B4-BE49-F238E27FC236}">
                <a16:creationId xmlns:a16="http://schemas.microsoft.com/office/drawing/2014/main" id="{64AF3997-FE2A-4021-B665-9E4A6EB59674}"/>
              </a:ext>
            </a:extLst>
          </p:cNvPr>
          <p:cNvGrpSpPr/>
          <p:nvPr/>
        </p:nvGrpSpPr>
        <p:grpSpPr>
          <a:xfrm>
            <a:off x="4634952" y="1745930"/>
            <a:ext cx="329783" cy="329815"/>
            <a:chOff x="5029575" y="4799200"/>
            <a:chExt cx="515500" cy="515550"/>
          </a:xfrm>
        </p:grpSpPr>
        <p:sp>
          <p:nvSpPr>
            <p:cNvPr id="291" name="Google Shape;2698;p45">
              <a:extLst>
                <a:ext uri="{FF2B5EF4-FFF2-40B4-BE49-F238E27FC236}">
                  <a16:creationId xmlns:a16="http://schemas.microsoft.com/office/drawing/2014/main" id="{BE6D565A-CCBD-425E-86F8-A8652CAA2EC7}"/>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2" name="Google Shape;2699;p45">
              <a:extLst>
                <a:ext uri="{FF2B5EF4-FFF2-40B4-BE49-F238E27FC236}">
                  <a16:creationId xmlns:a16="http://schemas.microsoft.com/office/drawing/2014/main" id="{412AE123-31F7-4E2D-A0CF-8B4174A62D0D}"/>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3" name="Google Shape;2700;p45">
              <a:extLst>
                <a:ext uri="{FF2B5EF4-FFF2-40B4-BE49-F238E27FC236}">
                  <a16:creationId xmlns:a16="http://schemas.microsoft.com/office/drawing/2014/main" id="{B33AA972-F1B3-4E73-B545-74EA0CE77B04}"/>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4" name="Google Shape;2701;p45">
              <a:extLst>
                <a:ext uri="{FF2B5EF4-FFF2-40B4-BE49-F238E27FC236}">
                  <a16:creationId xmlns:a16="http://schemas.microsoft.com/office/drawing/2014/main" id="{5D669F27-82E7-409F-9185-BB4A6BBA05C5}"/>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5" name="Google Shape;2702;p45">
              <a:extLst>
                <a:ext uri="{FF2B5EF4-FFF2-40B4-BE49-F238E27FC236}">
                  <a16:creationId xmlns:a16="http://schemas.microsoft.com/office/drawing/2014/main" id="{A8ED09B2-03B6-4B0D-B1FD-7BCBEC7F5B35}"/>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6" name="Google Shape;2703;p45">
              <a:extLst>
                <a:ext uri="{FF2B5EF4-FFF2-40B4-BE49-F238E27FC236}">
                  <a16:creationId xmlns:a16="http://schemas.microsoft.com/office/drawing/2014/main" id="{ECD5A2E9-1F26-4579-8408-D9B32BBE6EAA}"/>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97" name="Google Shape;2697;p45">
            <a:extLst>
              <a:ext uri="{FF2B5EF4-FFF2-40B4-BE49-F238E27FC236}">
                <a16:creationId xmlns:a16="http://schemas.microsoft.com/office/drawing/2014/main" id="{305AF8BC-D81B-4930-ACBD-028529FDDF95}"/>
              </a:ext>
            </a:extLst>
          </p:cNvPr>
          <p:cNvGrpSpPr/>
          <p:nvPr/>
        </p:nvGrpSpPr>
        <p:grpSpPr>
          <a:xfrm>
            <a:off x="5109630" y="1738586"/>
            <a:ext cx="329783" cy="329815"/>
            <a:chOff x="5029575" y="4799200"/>
            <a:chExt cx="515500" cy="515550"/>
          </a:xfrm>
        </p:grpSpPr>
        <p:sp>
          <p:nvSpPr>
            <p:cNvPr id="298" name="Google Shape;2698;p45">
              <a:extLst>
                <a:ext uri="{FF2B5EF4-FFF2-40B4-BE49-F238E27FC236}">
                  <a16:creationId xmlns:a16="http://schemas.microsoft.com/office/drawing/2014/main" id="{08C3DC34-49E7-4710-A060-DE9C3A182555}"/>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9" name="Google Shape;2699;p45">
              <a:extLst>
                <a:ext uri="{FF2B5EF4-FFF2-40B4-BE49-F238E27FC236}">
                  <a16:creationId xmlns:a16="http://schemas.microsoft.com/office/drawing/2014/main" id="{7AC89397-2204-4E49-A4D3-FEB497535FDD}"/>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0" name="Google Shape;2700;p45">
              <a:extLst>
                <a:ext uri="{FF2B5EF4-FFF2-40B4-BE49-F238E27FC236}">
                  <a16:creationId xmlns:a16="http://schemas.microsoft.com/office/drawing/2014/main" id="{609B1AD3-2B2E-441C-9145-34915A59146F}"/>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1" name="Google Shape;2701;p45">
              <a:extLst>
                <a:ext uri="{FF2B5EF4-FFF2-40B4-BE49-F238E27FC236}">
                  <a16:creationId xmlns:a16="http://schemas.microsoft.com/office/drawing/2014/main" id="{44F2F49C-55E8-454D-8A92-69A2A9EBE9D6}"/>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2" name="Google Shape;2702;p45">
              <a:extLst>
                <a:ext uri="{FF2B5EF4-FFF2-40B4-BE49-F238E27FC236}">
                  <a16:creationId xmlns:a16="http://schemas.microsoft.com/office/drawing/2014/main" id="{61722C53-B723-4BDA-9F43-718A8DC39F16}"/>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3" name="Google Shape;2703;p45">
              <a:extLst>
                <a:ext uri="{FF2B5EF4-FFF2-40B4-BE49-F238E27FC236}">
                  <a16:creationId xmlns:a16="http://schemas.microsoft.com/office/drawing/2014/main" id="{79FF43CB-9FE7-451D-A025-DD2A8705E0E5}"/>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04" name="Google Shape;2508;p45">
            <a:extLst>
              <a:ext uri="{FF2B5EF4-FFF2-40B4-BE49-F238E27FC236}">
                <a16:creationId xmlns:a16="http://schemas.microsoft.com/office/drawing/2014/main" id="{F0D3416D-F32D-494A-817A-A83D1D80E023}"/>
              </a:ext>
            </a:extLst>
          </p:cNvPr>
          <p:cNvGrpSpPr/>
          <p:nvPr/>
        </p:nvGrpSpPr>
        <p:grpSpPr>
          <a:xfrm>
            <a:off x="5610927" y="1228514"/>
            <a:ext cx="630057" cy="784263"/>
            <a:chOff x="6723638" y="1789522"/>
            <a:chExt cx="619770" cy="771458"/>
          </a:xfrm>
        </p:grpSpPr>
        <p:sp>
          <p:nvSpPr>
            <p:cNvPr id="305" name="Google Shape;2509;p45">
              <a:extLst>
                <a:ext uri="{FF2B5EF4-FFF2-40B4-BE49-F238E27FC236}">
                  <a16:creationId xmlns:a16="http://schemas.microsoft.com/office/drawing/2014/main" id="{127C9FFB-7079-4BCD-9261-F00DDB9AAA15}"/>
                </a:ext>
              </a:extLst>
            </p:cNvPr>
            <p:cNvSpPr/>
            <p:nvPr/>
          </p:nvSpPr>
          <p:spPr>
            <a:xfrm>
              <a:off x="6723638" y="1789522"/>
              <a:ext cx="619770" cy="771458"/>
            </a:xfrm>
            <a:custGeom>
              <a:avLst/>
              <a:gdLst/>
              <a:ahLst/>
              <a:cxnLst/>
              <a:rect l="l" t="t" r="r" b="b"/>
              <a:pathLst>
                <a:path w="51669" h="64315" extrusionOk="0">
                  <a:moveTo>
                    <a:pt x="25233" y="0"/>
                  </a:moveTo>
                  <a:cubicBezTo>
                    <a:pt x="17486" y="0"/>
                    <a:pt x="8746" y="3631"/>
                    <a:pt x="5331" y="8271"/>
                  </a:cubicBezTo>
                  <a:cubicBezTo>
                    <a:pt x="0" y="15516"/>
                    <a:pt x="4921" y="16336"/>
                    <a:pt x="5741" y="17840"/>
                  </a:cubicBezTo>
                  <a:cubicBezTo>
                    <a:pt x="6562" y="19344"/>
                    <a:pt x="6424" y="21940"/>
                    <a:pt x="7928" y="22077"/>
                  </a:cubicBezTo>
                  <a:cubicBezTo>
                    <a:pt x="7955" y="22079"/>
                    <a:pt x="7981" y="22080"/>
                    <a:pt x="8007" y="22080"/>
                  </a:cubicBezTo>
                  <a:cubicBezTo>
                    <a:pt x="9457" y="22080"/>
                    <a:pt x="10144" y="18382"/>
                    <a:pt x="11756" y="18113"/>
                  </a:cubicBezTo>
                  <a:cubicBezTo>
                    <a:pt x="11892" y="18090"/>
                    <a:pt x="12016" y="18080"/>
                    <a:pt x="12130" y="18080"/>
                  </a:cubicBezTo>
                  <a:cubicBezTo>
                    <a:pt x="13385" y="18080"/>
                    <a:pt x="13383" y="19344"/>
                    <a:pt x="14763" y="19344"/>
                  </a:cubicBezTo>
                  <a:cubicBezTo>
                    <a:pt x="16267" y="19344"/>
                    <a:pt x="15719" y="16747"/>
                    <a:pt x="18180" y="16336"/>
                  </a:cubicBezTo>
                  <a:cubicBezTo>
                    <a:pt x="18328" y="16311"/>
                    <a:pt x="18473" y="16300"/>
                    <a:pt x="18616" y="16300"/>
                  </a:cubicBezTo>
                  <a:cubicBezTo>
                    <a:pt x="20857" y="16300"/>
                    <a:pt x="22464" y="19185"/>
                    <a:pt x="21050" y="20985"/>
                  </a:cubicBezTo>
                  <a:cubicBezTo>
                    <a:pt x="19548" y="22898"/>
                    <a:pt x="14900" y="24537"/>
                    <a:pt x="15856" y="27272"/>
                  </a:cubicBezTo>
                  <a:cubicBezTo>
                    <a:pt x="16813" y="30005"/>
                    <a:pt x="18863" y="30142"/>
                    <a:pt x="19273" y="31782"/>
                  </a:cubicBezTo>
                  <a:cubicBezTo>
                    <a:pt x="19469" y="32565"/>
                    <a:pt x="19976" y="32912"/>
                    <a:pt x="20542" y="32912"/>
                  </a:cubicBezTo>
                  <a:cubicBezTo>
                    <a:pt x="21161" y="32912"/>
                    <a:pt x="21851" y="32496"/>
                    <a:pt x="22279" y="31782"/>
                  </a:cubicBezTo>
                  <a:cubicBezTo>
                    <a:pt x="22744" y="31008"/>
                    <a:pt x="23252" y="30497"/>
                    <a:pt x="23879" y="30497"/>
                  </a:cubicBezTo>
                  <a:cubicBezTo>
                    <a:pt x="24359" y="30497"/>
                    <a:pt x="24909" y="30797"/>
                    <a:pt x="25561" y="31508"/>
                  </a:cubicBezTo>
                  <a:cubicBezTo>
                    <a:pt x="27065" y="33148"/>
                    <a:pt x="29114" y="42717"/>
                    <a:pt x="23374" y="45041"/>
                  </a:cubicBezTo>
                  <a:cubicBezTo>
                    <a:pt x="22303" y="45474"/>
                    <a:pt x="21255" y="45641"/>
                    <a:pt x="20227" y="45641"/>
                  </a:cubicBezTo>
                  <a:cubicBezTo>
                    <a:pt x="16773" y="45641"/>
                    <a:pt x="13538" y="43756"/>
                    <a:pt x="10353" y="43756"/>
                  </a:cubicBezTo>
                  <a:cubicBezTo>
                    <a:pt x="9405" y="43756"/>
                    <a:pt x="8461" y="43923"/>
                    <a:pt x="7518" y="44357"/>
                  </a:cubicBezTo>
                  <a:cubicBezTo>
                    <a:pt x="2461" y="46681"/>
                    <a:pt x="2324" y="54473"/>
                    <a:pt x="3417" y="56796"/>
                  </a:cubicBezTo>
                  <a:cubicBezTo>
                    <a:pt x="3833" y="57680"/>
                    <a:pt x="4209" y="57911"/>
                    <a:pt x="4583" y="57911"/>
                  </a:cubicBezTo>
                  <a:cubicBezTo>
                    <a:pt x="4994" y="57911"/>
                    <a:pt x="5403" y="57631"/>
                    <a:pt x="5860" y="57631"/>
                  </a:cubicBezTo>
                  <a:cubicBezTo>
                    <a:pt x="6081" y="57631"/>
                    <a:pt x="6312" y="57697"/>
                    <a:pt x="6561" y="57890"/>
                  </a:cubicBezTo>
                  <a:cubicBezTo>
                    <a:pt x="7791" y="58846"/>
                    <a:pt x="13531" y="64314"/>
                    <a:pt x="22279" y="64314"/>
                  </a:cubicBezTo>
                  <a:cubicBezTo>
                    <a:pt x="31027" y="64314"/>
                    <a:pt x="33626" y="60351"/>
                    <a:pt x="36221" y="60351"/>
                  </a:cubicBezTo>
                  <a:cubicBezTo>
                    <a:pt x="38818" y="60351"/>
                    <a:pt x="40870" y="59393"/>
                    <a:pt x="42100" y="56659"/>
                  </a:cubicBezTo>
                  <a:cubicBezTo>
                    <a:pt x="43329" y="53925"/>
                    <a:pt x="44970" y="55566"/>
                    <a:pt x="46337" y="53652"/>
                  </a:cubicBezTo>
                  <a:cubicBezTo>
                    <a:pt x="47705" y="51739"/>
                    <a:pt x="46747" y="46545"/>
                    <a:pt x="47430" y="45452"/>
                  </a:cubicBezTo>
                  <a:cubicBezTo>
                    <a:pt x="47579" y="45213"/>
                    <a:pt x="47696" y="45137"/>
                    <a:pt x="47806" y="45137"/>
                  </a:cubicBezTo>
                  <a:cubicBezTo>
                    <a:pt x="47998" y="45137"/>
                    <a:pt x="48169" y="45372"/>
                    <a:pt x="48458" y="45372"/>
                  </a:cubicBezTo>
                  <a:cubicBezTo>
                    <a:pt x="48757" y="45372"/>
                    <a:pt x="49183" y="45118"/>
                    <a:pt x="49891" y="44084"/>
                  </a:cubicBezTo>
                  <a:cubicBezTo>
                    <a:pt x="51668" y="41487"/>
                    <a:pt x="48934" y="30962"/>
                    <a:pt x="45107" y="26997"/>
                  </a:cubicBezTo>
                  <a:cubicBezTo>
                    <a:pt x="41279" y="23034"/>
                    <a:pt x="37180" y="23170"/>
                    <a:pt x="36222" y="22077"/>
                  </a:cubicBezTo>
                  <a:cubicBezTo>
                    <a:pt x="35254" y="20969"/>
                    <a:pt x="43467" y="11551"/>
                    <a:pt x="36222" y="3897"/>
                  </a:cubicBezTo>
                  <a:cubicBezTo>
                    <a:pt x="33617" y="1144"/>
                    <a:pt x="29582" y="0"/>
                    <a:pt x="25233" y="0"/>
                  </a:cubicBezTo>
                  <a:close/>
                </a:path>
              </a:pathLst>
            </a:custGeom>
            <a:solidFill>
              <a:srgbClr val="98BF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6" name="Google Shape;2510;p45">
              <a:extLst>
                <a:ext uri="{FF2B5EF4-FFF2-40B4-BE49-F238E27FC236}">
                  <a16:creationId xmlns:a16="http://schemas.microsoft.com/office/drawing/2014/main" id="{79303DC3-1F6B-408C-9FE5-739041718A15}"/>
                </a:ext>
              </a:extLst>
            </p:cNvPr>
            <p:cNvSpPr/>
            <p:nvPr/>
          </p:nvSpPr>
          <p:spPr>
            <a:xfrm>
              <a:off x="6928573" y="1818610"/>
              <a:ext cx="94161" cy="89711"/>
            </a:xfrm>
            <a:custGeom>
              <a:avLst/>
              <a:gdLst/>
              <a:ahLst/>
              <a:cxnLst/>
              <a:rect l="l" t="t" r="r" b="b"/>
              <a:pathLst>
                <a:path w="7850" h="7479" extrusionOk="0">
                  <a:moveTo>
                    <a:pt x="3930" y="0"/>
                  </a:moveTo>
                  <a:cubicBezTo>
                    <a:pt x="3807" y="0"/>
                    <a:pt x="3682" y="6"/>
                    <a:pt x="3557" y="19"/>
                  </a:cubicBezTo>
                  <a:cubicBezTo>
                    <a:pt x="1502" y="222"/>
                    <a:pt x="1" y="2053"/>
                    <a:pt x="204" y="4108"/>
                  </a:cubicBezTo>
                  <a:cubicBezTo>
                    <a:pt x="395" y="6038"/>
                    <a:pt x="2021" y="7479"/>
                    <a:pt x="3922" y="7479"/>
                  </a:cubicBezTo>
                  <a:cubicBezTo>
                    <a:pt x="4044" y="7479"/>
                    <a:pt x="4168" y="7473"/>
                    <a:pt x="4293" y="7461"/>
                  </a:cubicBezTo>
                  <a:cubicBezTo>
                    <a:pt x="6348" y="7257"/>
                    <a:pt x="7849" y="5427"/>
                    <a:pt x="7646" y="3371"/>
                  </a:cubicBezTo>
                  <a:cubicBezTo>
                    <a:pt x="7455" y="1441"/>
                    <a:pt x="5829" y="0"/>
                    <a:pt x="39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7" name="Google Shape;2511;p45">
              <a:extLst>
                <a:ext uri="{FF2B5EF4-FFF2-40B4-BE49-F238E27FC236}">
                  <a16:creationId xmlns:a16="http://schemas.microsoft.com/office/drawing/2014/main" id="{2F4740E7-79DA-49EE-994C-CD161E76829F}"/>
                </a:ext>
              </a:extLst>
            </p:cNvPr>
            <p:cNvSpPr/>
            <p:nvPr/>
          </p:nvSpPr>
          <p:spPr>
            <a:xfrm>
              <a:off x="6958548" y="1843344"/>
              <a:ext cx="32279" cy="39787"/>
            </a:xfrm>
            <a:custGeom>
              <a:avLst/>
              <a:gdLst/>
              <a:ahLst/>
              <a:cxnLst/>
              <a:rect l="l" t="t" r="r" b="b"/>
              <a:pathLst>
                <a:path w="2691" h="3317" extrusionOk="0">
                  <a:moveTo>
                    <a:pt x="1278" y="0"/>
                  </a:moveTo>
                  <a:cubicBezTo>
                    <a:pt x="1246" y="0"/>
                    <a:pt x="1214" y="2"/>
                    <a:pt x="1182" y="5"/>
                  </a:cubicBezTo>
                  <a:cubicBezTo>
                    <a:pt x="488" y="73"/>
                    <a:pt x="0" y="870"/>
                    <a:pt x="90" y="1782"/>
                  </a:cubicBezTo>
                  <a:cubicBezTo>
                    <a:pt x="176" y="2653"/>
                    <a:pt x="758" y="3316"/>
                    <a:pt x="1413" y="3316"/>
                  </a:cubicBezTo>
                  <a:cubicBezTo>
                    <a:pt x="1445" y="3316"/>
                    <a:pt x="1477" y="3315"/>
                    <a:pt x="1509" y="3312"/>
                  </a:cubicBezTo>
                  <a:cubicBezTo>
                    <a:pt x="2202" y="3242"/>
                    <a:pt x="2691" y="2447"/>
                    <a:pt x="2601" y="1533"/>
                  </a:cubicBezTo>
                  <a:cubicBezTo>
                    <a:pt x="2514" y="663"/>
                    <a:pt x="1934" y="0"/>
                    <a:pt x="1278"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8" name="Google Shape;2512;p45">
              <a:extLst>
                <a:ext uri="{FF2B5EF4-FFF2-40B4-BE49-F238E27FC236}">
                  <a16:creationId xmlns:a16="http://schemas.microsoft.com/office/drawing/2014/main" id="{87D17E42-239F-42ED-9FEF-C38494385EA0}"/>
                </a:ext>
              </a:extLst>
            </p:cNvPr>
            <p:cNvSpPr/>
            <p:nvPr/>
          </p:nvSpPr>
          <p:spPr>
            <a:xfrm>
              <a:off x="7015117" y="1904099"/>
              <a:ext cx="37928" cy="36609"/>
            </a:xfrm>
            <a:custGeom>
              <a:avLst/>
              <a:gdLst/>
              <a:ahLst/>
              <a:cxnLst/>
              <a:rect l="l" t="t" r="r" b="b"/>
              <a:pathLst>
                <a:path w="3162" h="3052" extrusionOk="0">
                  <a:moveTo>
                    <a:pt x="2402" y="0"/>
                  </a:moveTo>
                  <a:cubicBezTo>
                    <a:pt x="2402" y="0"/>
                    <a:pt x="1212" y="945"/>
                    <a:pt x="0" y="1209"/>
                  </a:cubicBezTo>
                  <a:cubicBezTo>
                    <a:pt x="0" y="1209"/>
                    <a:pt x="406" y="2644"/>
                    <a:pt x="1027" y="2948"/>
                  </a:cubicBezTo>
                  <a:cubicBezTo>
                    <a:pt x="1173" y="3020"/>
                    <a:pt x="1343" y="3052"/>
                    <a:pt x="1523" y="3052"/>
                  </a:cubicBezTo>
                  <a:cubicBezTo>
                    <a:pt x="2262" y="3052"/>
                    <a:pt x="3161" y="2512"/>
                    <a:pt x="3146" y="1942"/>
                  </a:cubicBezTo>
                  <a:cubicBezTo>
                    <a:pt x="3127" y="1234"/>
                    <a:pt x="2402" y="0"/>
                    <a:pt x="24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09" name="Google Shape;2513;p45">
              <a:extLst>
                <a:ext uri="{FF2B5EF4-FFF2-40B4-BE49-F238E27FC236}">
                  <a16:creationId xmlns:a16="http://schemas.microsoft.com/office/drawing/2014/main" id="{381EC9E0-2F04-4F28-87D1-26355EC8A1EA}"/>
                </a:ext>
              </a:extLst>
            </p:cNvPr>
            <p:cNvSpPr/>
            <p:nvPr/>
          </p:nvSpPr>
          <p:spPr>
            <a:xfrm>
              <a:off x="6881732" y="1855303"/>
              <a:ext cx="200245" cy="77836"/>
            </a:xfrm>
            <a:custGeom>
              <a:avLst/>
              <a:gdLst/>
              <a:ahLst/>
              <a:cxnLst/>
              <a:rect l="l" t="t" r="r" b="b"/>
              <a:pathLst>
                <a:path w="16694" h="6489" extrusionOk="0">
                  <a:moveTo>
                    <a:pt x="16423" y="0"/>
                  </a:moveTo>
                  <a:cubicBezTo>
                    <a:pt x="16325" y="0"/>
                    <a:pt x="16233" y="59"/>
                    <a:pt x="16195" y="155"/>
                  </a:cubicBezTo>
                  <a:lnTo>
                    <a:pt x="16186" y="174"/>
                  </a:lnTo>
                  <a:cubicBezTo>
                    <a:pt x="16186" y="174"/>
                    <a:pt x="16161" y="237"/>
                    <a:pt x="16114" y="354"/>
                  </a:cubicBezTo>
                  <a:cubicBezTo>
                    <a:pt x="16063" y="475"/>
                    <a:pt x="15976" y="649"/>
                    <a:pt x="15861" y="869"/>
                  </a:cubicBezTo>
                  <a:cubicBezTo>
                    <a:pt x="15718" y="1132"/>
                    <a:pt x="15559" y="1386"/>
                    <a:pt x="15388" y="1631"/>
                  </a:cubicBezTo>
                  <a:cubicBezTo>
                    <a:pt x="15161" y="1943"/>
                    <a:pt x="14916" y="2244"/>
                    <a:pt x="14654" y="2528"/>
                  </a:cubicBezTo>
                  <a:cubicBezTo>
                    <a:pt x="14079" y="3155"/>
                    <a:pt x="13294" y="3772"/>
                    <a:pt x="12361" y="4273"/>
                  </a:cubicBezTo>
                  <a:cubicBezTo>
                    <a:pt x="11899" y="4528"/>
                    <a:pt x="11388" y="4738"/>
                    <a:pt x="10866" y="4928"/>
                  </a:cubicBezTo>
                  <a:cubicBezTo>
                    <a:pt x="10604" y="5006"/>
                    <a:pt x="10339" y="5086"/>
                    <a:pt x="10073" y="5165"/>
                  </a:cubicBezTo>
                  <a:cubicBezTo>
                    <a:pt x="9797" y="5235"/>
                    <a:pt x="9498" y="5284"/>
                    <a:pt x="9211" y="5346"/>
                  </a:cubicBezTo>
                  <a:lnTo>
                    <a:pt x="8993" y="5390"/>
                  </a:lnTo>
                  <a:cubicBezTo>
                    <a:pt x="8969" y="5394"/>
                    <a:pt x="8914" y="5408"/>
                    <a:pt x="8906" y="5408"/>
                  </a:cubicBezTo>
                  <a:cubicBezTo>
                    <a:pt x="8905" y="5408"/>
                    <a:pt x="8905" y="5408"/>
                    <a:pt x="8905" y="5407"/>
                  </a:cubicBezTo>
                  <a:lnTo>
                    <a:pt x="8905" y="5407"/>
                  </a:lnTo>
                  <a:lnTo>
                    <a:pt x="8800" y="5423"/>
                  </a:lnTo>
                  <a:lnTo>
                    <a:pt x="8377" y="5479"/>
                  </a:lnTo>
                  <a:cubicBezTo>
                    <a:pt x="8096" y="5526"/>
                    <a:pt x="7813" y="5548"/>
                    <a:pt x="7533" y="5560"/>
                  </a:cubicBezTo>
                  <a:lnTo>
                    <a:pt x="7114" y="5585"/>
                  </a:lnTo>
                  <a:cubicBezTo>
                    <a:pt x="6976" y="5584"/>
                    <a:pt x="6837" y="5582"/>
                    <a:pt x="6699" y="5580"/>
                  </a:cubicBezTo>
                  <a:cubicBezTo>
                    <a:pt x="6668" y="5580"/>
                    <a:pt x="6637" y="5581"/>
                    <a:pt x="6606" y="5581"/>
                  </a:cubicBezTo>
                  <a:cubicBezTo>
                    <a:pt x="6366" y="5581"/>
                    <a:pt x="6126" y="5569"/>
                    <a:pt x="5887" y="5543"/>
                  </a:cubicBezTo>
                  <a:cubicBezTo>
                    <a:pt x="5625" y="5527"/>
                    <a:pt x="5363" y="5497"/>
                    <a:pt x="5104" y="5455"/>
                  </a:cubicBezTo>
                  <a:cubicBezTo>
                    <a:pt x="4853" y="5427"/>
                    <a:pt x="4605" y="5387"/>
                    <a:pt x="4359" y="5334"/>
                  </a:cubicBezTo>
                  <a:cubicBezTo>
                    <a:pt x="4116" y="5291"/>
                    <a:pt x="3884" y="5236"/>
                    <a:pt x="3661" y="5173"/>
                  </a:cubicBezTo>
                  <a:cubicBezTo>
                    <a:pt x="3435" y="5120"/>
                    <a:pt x="3222" y="5052"/>
                    <a:pt x="3018" y="4985"/>
                  </a:cubicBezTo>
                  <a:cubicBezTo>
                    <a:pt x="2609" y="4852"/>
                    <a:pt x="2240" y="4709"/>
                    <a:pt x="1917" y="4573"/>
                  </a:cubicBezTo>
                  <a:cubicBezTo>
                    <a:pt x="1594" y="4437"/>
                    <a:pt x="1320" y="4301"/>
                    <a:pt x="1098" y="4183"/>
                  </a:cubicBezTo>
                  <a:cubicBezTo>
                    <a:pt x="878" y="4063"/>
                    <a:pt x="706" y="3967"/>
                    <a:pt x="592" y="3896"/>
                  </a:cubicBezTo>
                  <a:lnTo>
                    <a:pt x="424" y="3789"/>
                  </a:lnTo>
                  <a:lnTo>
                    <a:pt x="409" y="3781"/>
                  </a:lnTo>
                  <a:cubicBezTo>
                    <a:pt x="369" y="3754"/>
                    <a:pt x="323" y="3742"/>
                    <a:pt x="277" y="3742"/>
                  </a:cubicBezTo>
                  <a:cubicBezTo>
                    <a:pt x="201" y="3742"/>
                    <a:pt x="125" y="3777"/>
                    <a:pt x="77" y="3843"/>
                  </a:cubicBezTo>
                  <a:cubicBezTo>
                    <a:pt x="0" y="3949"/>
                    <a:pt x="19" y="4096"/>
                    <a:pt x="120" y="4179"/>
                  </a:cubicBezTo>
                  <a:cubicBezTo>
                    <a:pt x="120" y="4179"/>
                    <a:pt x="180" y="4229"/>
                    <a:pt x="295" y="4322"/>
                  </a:cubicBezTo>
                  <a:cubicBezTo>
                    <a:pt x="408" y="4410"/>
                    <a:pt x="576" y="4540"/>
                    <a:pt x="800" y="4684"/>
                  </a:cubicBezTo>
                  <a:cubicBezTo>
                    <a:pt x="1249" y="4972"/>
                    <a:pt x="1910" y="5364"/>
                    <a:pt x="2767" y="5689"/>
                  </a:cubicBezTo>
                  <a:cubicBezTo>
                    <a:pt x="2979" y="5772"/>
                    <a:pt x="3204" y="5856"/>
                    <a:pt x="3441" y="5926"/>
                  </a:cubicBezTo>
                  <a:cubicBezTo>
                    <a:pt x="3676" y="6005"/>
                    <a:pt x="3921" y="6077"/>
                    <a:pt x="4176" y="6136"/>
                  </a:cubicBezTo>
                  <a:cubicBezTo>
                    <a:pt x="4438" y="6207"/>
                    <a:pt x="4702" y="6265"/>
                    <a:pt x="4968" y="6309"/>
                  </a:cubicBezTo>
                  <a:cubicBezTo>
                    <a:pt x="5240" y="6364"/>
                    <a:pt x="5521" y="6396"/>
                    <a:pt x="5808" y="6421"/>
                  </a:cubicBezTo>
                  <a:cubicBezTo>
                    <a:pt x="6098" y="6456"/>
                    <a:pt x="6389" y="6474"/>
                    <a:pt x="6681" y="6476"/>
                  </a:cubicBezTo>
                  <a:cubicBezTo>
                    <a:pt x="6829" y="6480"/>
                    <a:pt x="6978" y="6485"/>
                    <a:pt x="7128" y="6489"/>
                  </a:cubicBezTo>
                  <a:lnTo>
                    <a:pt x="7579" y="6470"/>
                  </a:lnTo>
                  <a:cubicBezTo>
                    <a:pt x="7881" y="6461"/>
                    <a:pt x="8184" y="6444"/>
                    <a:pt x="8487" y="6400"/>
                  </a:cubicBezTo>
                  <a:lnTo>
                    <a:pt x="8943" y="6346"/>
                  </a:lnTo>
                  <a:lnTo>
                    <a:pt x="9057" y="6331"/>
                  </a:lnTo>
                  <a:cubicBezTo>
                    <a:pt x="9136" y="6319"/>
                    <a:pt x="9142" y="6316"/>
                    <a:pt x="9187" y="6308"/>
                  </a:cubicBezTo>
                  <a:lnTo>
                    <a:pt x="9404" y="6259"/>
                  </a:lnTo>
                  <a:cubicBezTo>
                    <a:pt x="9693" y="6193"/>
                    <a:pt x="9980" y="6141"/>
                    <a:pt x="10273" y="6063"/>
                  </a:cubicBezTo>
                  <a:lnTo>
                    <a:pt x="11163" y="5782"/>
                  </a:lnTo>
                  <a:cubicBezTo>
                    <a:pt x="11733" y="5565"/>
                    <a:pt x="12281" y="5329"/>
                    <a:pt x="12786" y="5038"/>
                  </a:cubicBezTo>
                  <a:cubicBezTo>
                    <a:pt x="13294" y="4757"/>
                    <a:pt x="13749" y="4422"/>
                    <a:pt x="14155" y="4077"/>
                  </a:cubicBezTo>
                  <a:cubicBezTo>
                    <a:pt x="14535" y="3753"/>
                    <a:pt x="14887" y="3398"/>
                    <a:pt x="15209" y="3015"/>
                  </a:cubicBezTo>
                  <a:cubicBezTo>
                    <a:pt x="15808" y="2304"/>
                    <a:pt x="16164" y="1612"/>
                    <a:pt x="16382" y="1121"/>
                  </a:cubicBezTo>
                  <a:cubicBezTo>
                    <a:pt x="16466" y="928"/>
                    <a:pt x="16539" y="730"/>
                    <a:pt x="16602" y="530"/>
                  </a:cubicBezTo>
                  <a:cubicBezTo>
                    <a:pt x="16642" y="391"/>
                    <a:pt x="16663" y="306"/>
                    <a:pt x="16663" y="306"/>
                  </a:cubicBezTo>
                  <a:cubicBezTo>
                    <a:pt x="16694" y="180"/>
                    <a:pt x="16622" y="51"/>
                    <a:pt x="16499" y="12"/>
                  </a:cubicBezTo>
                  <a:cubicBezTo>
                    <a:pt x="16473" y="4"/>
                    <a:pt x="16448" y="0"/>
                    <a:pt x="164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0" name="Google Shape;2514;p45">
              <a:extLst>
                <a:ext uri="{FF2B5EF4-FFF2-40B4-BE49-F238E27FC236}">
                  <a16:creationId xmlns:a16="http://schemas.microsoft.com/office/drawing/2014/main" id="{8262C385-E675-43EB-8CDF-EB865E9724FE}"/>
                </a:ext>
              </a:extLst>
            </p:cNvPr>
            <p:cNvSpPr/>
            <p:nvPr/>
          </p:nvSpPr>
          <p:spPr>
            <a:xfrm>
              <a:off x="7025912" y="2030550"/>
              <a:ext cx="210404" cy="136671"/>
            </a:xfrm>
            <a:custGeom>
              <a:avLst/>
              <a:gdLst/>
              <a:ahLst/>
              <a:cxnLst/>
              <a:rect l="l" t="t" r="r" b="b"/>
              <a:pathLst>
                <a:path w="17541" h="11394" extrusionOk="0">
                  <a:moveTo>
                    <a:pt x="1045" y="1"/>
                  </a:moveTo>
                  <a:cubicBezTo>
                    <a:pt x="1045" y="1"/>
                    <a:pt x="1" y="9843"/>
                    <a:pt x="3436" y="10312"/>
                  </a:cubicBezTo>
                  <a:cubicBezTo>
                    <a:pt x="3642" y="10340"/>
                    <a:pt x="3833" y="10353"/>
                    <a:pt x="4010" y="10353"/>
                  </a:cubicBezTo>
                  <a:cubicBezTo>
                    <a:pt x="6785" y="10353"/>
                    <a:pt x="6139" y="7104"/>
                    <a:pt x="6873" y="7031"/>
                  </a:cubicBezTo>
                  <a:cubicBezTo>
                    <a:pt x="6879" y="7030"/>
                    <a:pt x="6885" y="7030"/>
                    <a:pt x="6891" y="7030"/>
                  </a:cubicBezTo>
                  <a:cubicBezTo>
                    <a:pt x="7609" y="7030"/>
                    <a:pt x="7952" y="11394"/>
                    <a:pt x="11349" y="11394"/>
                  </a:cubicBezTo>
                  <a:cubicBezTo>
                    <a:pt x="11586" y="11394"/>
                    <a:pt x="11838" y="11372"/>
                    <a:pt x="12106" y="11327"/>
                  </a:cubicBezTo>
                  <a:cubicBezTo>
                    <a:pt x="16170" y="10637"/>
                    <a:pt x="14597" y="7183"/>
                    <a:pt x="15195" y="7183"/>
                  </a:cubicBezTo>
                  <a:cubicBezTo>
                    <a:pt x="15206" y="7183"/>
                    <a:pt x="15218" y="7185"/>
                    <a:pt x="15231" y="7187"/>
                  </a:cubicBezTo>
                  <a:cubicBezTo>
                    <a:pt x="15585" y="7256"/>
                    <a:pt x="15879" y="7285"/>
                    <a:pt x="16122" y="7285"/>
                  </a:cubicBezTo>
                  <a:cubicBezTo>
                    <a:pt x="17540" y="7285"/>
                    <a:pt x="17242" y="6289"/>
                    <a:pt x="17242" y="6289"/>
                  </a:cubicBezTo>
                  <a:lnTo>
                    <a:pt x="17242" y="6289"/>
                  </a:lnTo>
                  <a:cubicBezTo>
                    <a:pt x="17114" y="6468"/>
                    <a:pt x="16950" y="6539"/>
                    <a:pt x="16764" y="6539"/>
                  </a:cubicBezTo>
                  <a:cubicBezTo>
                    <a:pt x="16048" y="6539"/>
                    <a:pt x="15011" y="5483"/>
                    <a:pt x="14478" y="5483"/>
                  </a:cubicBezTo>
                  <a:cubicBezTo>
                    <a:pt x="14411" y="5483"/>
                    <a:pt x="14353" y="5500"/>
                    <a:pt x="14303" y="5537"/>
                  </a:cubicBezTo>
                  <a:cubicBezTo>
                    <a:pt x="13758" y="5947"/>
                    <a:pt x="15056" y="9569"/>
                    <a:pt x="11570" y="9911"/>
                  </a:cubicBezTo>
                  <a:cubicBezTo>
                    <a:pt x="11463" y="9921"/>
                    <a:pt x="11360" y="9926"/>
                    <a:pt x="11261" y="9926"/>
                  </a:cubicBezTo>
                  <a:cubicBezTo>
                    <a:pt x="8180" y="9926"/>
                    <a:pt x="8969" y="4987"/>
                    <a:pt x="7462" y="4987"/>
                  </a:cubicBezTo>
                  <a:cubicBezTo>
                    <a:pt x="7442" y="4987"/>
                    <a:pt x="7422" y="4988"/>
                    <a:pt x="7401" y="4990"/>
                  </a:cubicBezTo>
                  <a:cubicBezTo>
                    <a:pt x="5809" y="5122"/>
                    <a:pt x="5504" y="8348"/>
                    <a:pt x="3423" y="8348"/>
                  </a:cubicBezTo>
                  <a:cubicBezTo>
                    <a:pt x="3361" y="8348"/>
                    <a:pt x="3297" y="8345"/>
                    <a:pt x="3232" y="8339"/>
                  </a:cubicBezTo>
                  <a:cubicBezTo>
                    <a:pt x="977" y="8134"/>
                    <a:pt x="1455" y="479"/>
                    <a:pt x="1045"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1" name="Google Shape;2515;p45">
              <a:extLst>
                <a:ext uri="{FF2B5EF4-FFF2-40B4-BE49-F238E27FC236}">
                  <a16:creationId xmlns:a16="http://schemas.microsoft.com/office/drawing/2014/main" id="{CD9C79E7-9E27-452C-8191-C0A950C4E2CB}"/>
                </a:ext>
              </a:extLst>
            </p:cNvPr>
            <p:cNvSpPr/>
            <p:nvPr/>
          </p:nvSpPr>
          <p:spPr>
            <a:xfrm>
              <a:off x="7163867" y="2311521"/>
              <a:ext cx="134452" cy="83281"/>
            </a:xfrm>
            <a:custGeom>
              <a:avLst/>
              <a:gdLst/>
              <a:ahLst/>
              <a:cxnLst/>
              <a:rect l="l" t="t" r="r" b="b"/>
              <a:pathLst>
                <a:path w="11209" h="6943" extrusionOk="0">
                  <a:moveTo>
                    <a:pt x="8774" y="0"/>
                  </a:moveTo>
                  <a:cubicBezTo>
                    <a:pt x="8604" y="0"/>
                    <a:pt x="8415" y="27"/>
                    <a:pt x="8201" y="87"/>
                  </a:cubicBezTo>
                  <a:cubicBezTo>
                    <a:pt x="6492" y="566"/>
                    <a:pt x="6425" y="4667"/>
                    <a:pt x="4169" y="5282"/>
                  </a:cubicBezTo>
                  <a:cubicBezTo>
                    <a:pt x="3924" y="5348"/>
                    <a:pt x="3684" y="5378"/>
                    <a:pt x="3449" y="5378"/>
                  </a:cubicBezTo>
                  <a:cubicBezTo>
                    <a:pt x="1522" y="5378"/>
                    <a:pt x="1" y="3368"/>
                    <a:pt x="1" y="3367"/>
                  </a:cubicBezTo>
                  <a:lnTo>
                    <a:pt x="1" y="3367"/>
                  </a:lnTo>
                  <a:cubicBezTo>
                    <a:pt x="1" y="3368"/>
                    <a:pt x="903" y="6942"/>
                    <a:pt x="3663" y="6942"/>
                  </a:cubicBezTo>
                  <a:cubicBezTo>
                    <a:pt x="3685" y="6942"/>
                    <a:pt x="3708" y="6942"/>
                    <a:pt x="3730" y="6942"/>
                  </a:cubicBezTo>
                  <a:cubicBezTo>
                    <a:pt x="6542" y="6883"/>
                    <a:pt x="7376" y="2264"/>
                    <a:pt x="8650" y="1668"/>
                  </a:cubicBezTo>
                  <a:cubicBezTo>
                    <a:pt x="8948" y="1530"/>
                    <a:pt x="9337" y="1484"/>
                    <a:pt x="9722" y="1484"/>
                  </a:cubicBezTo>
                  <a:cubicBezTo>
                    <a:pt x="10474" y="1484"/>
                    <a:pt x="11208" y="1659"/>
                    <a:pt x="11208" y="1659"/>
                  </a:cubicBezTo>
                  <a:cubicBezTo>
                    <a:pt x="10192" y="1301"/>
                    <a:pt x="9961" y="0"/>
                    <a:pt x="8774" y="0"/>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2" name="Google Shape;2516;p45">
              <a:extLst>
                <a:ext uri="{FF2B5EF4-FFF2-40B4-BE49-F238E27FC236}">
                  <a16:creationId xmlns:a16="http://schemas.microsoft.com/office/drawing/2014/main" id="{05CA79C8-CF56-43E1-86E0-C41B0FA8E933}"/>
                </a:ext>
              </a:extLst>
            </p:cNvPr>
            <p:cNvSpPr/>
            <p:nvPr/>
          </p:nvSpPr>
          <p:spPr>
            <a:xfrm>
              <a:off x="6760295" y="2401915"/>
              <a:ext cx="282242" cy="109982"/>
            </a:xfrm>
            <a:custGeom>
              <a:avLst/>
              <a:gdLst/>
              <a:ahLst/>
              <a:cxnLst/>
              <a:rect l="l" t="t" r="r" b="b"/>
              <a:pathLst>
                <a:path w="23530" h="9169" extrusionOk="0">
                  <a:moveTo>
                    <a:pt x="23530" y="1"/>
                  </a:moveTo>
                  <a:lnTo>
                    <a:pt x="23530" y="1"/>
                  </a:lnTo>
                  <a:cubicBezTo>
                    <a:pt x="22847" y="616"/>
                    <a:pt x="22779" y="2666"/>
                    <a:pt x="21002" y="3008"/>
                  </a:cubicBezTo>
                  <a:cubicBezTo>
                    <a:pt x="20888" y="3030"/>
                    <a:pt x="20779" y="3040"/>
                    <a:pt x="20672" y="3040"/>
                  </a:cubicBezTo>
                  <a:cubicBezTo>
                    <a:pt x="19274" y="3040"/>
                    <a:pt x="18451" y="1290"/>
                    <a:pt x="17559" y="1290"/>
                  </a:cubicBezTo>
                  <a:cubicBezTo>
                    <a:pt x="17455" y="1290"/>
                    <a:pt x="17349" y="1314"/>
                    <a:pt x="17242" y="1367"/>
                  </a:cubicBezTo>
                  <a:cubicBezTo>
                    <a:pt x="16147" y="1914"/>
                    <a:pt x="16764" y="6083"/>
                    <a:pt x="12868" y="7382"/>
                  </a:cubicBezTo>
                  <a:cubicBezTo>
                    <a:pt x="12432" y="7527"/>
                    <a:pt x="12009" y="7592"/>
                    <a:pt x="11599" y="7592"/>
                  </a:cubicBezTo>
                  <a:cubicBezTo>
                    <a:pt x="8342" y="7592"/>
                    <a:pt x="5949" y="3501"/>
                    <a:pt x="5280" y="3076"/>
                  </a:cubicBezTo>
                  <a:cubicBezTo>
                    <a:pt x="5145" y="2989"/>
                    <a:pt x="5002" y="2954"/>
                    <a:pt x="4851" y="2954"/>
                  </a:cubicBezTo>
                  <a:cubicBezTo>
                    <a:pt x="4190" y="2954"/>
                    <a:pt x="3364" y="3627"/>
                    <a:pt x="2204" y="3627"/>
                  </a:cubicBezTo>
                  <a:cubicBezTo>
                    <a:pt x="2159" y="3627"/>
                    <a:pt x="2115" y="3626"/>
                    <a:pt x="2069" y="3624"/>
                  </a:cubicBezTo>
                  <a:cubicBezTo>
                    <a:pt x="566" y="3556"/>
                    <a:pt x="564" y="1778"/>
                    <a:pt x="564" y="1778"/>
                  </a:cubicBezTo>
                  <a:lnTo>
                    <a:pt x="564" y="1778"/>
                  </a:lnTo>
                  <a:cubicBezTo>
                    <a:pt x="564" y="1778"/>
                    <a:pt x="0" y="4501"/>
                    <a:pt x="1933" y="4678"/>
                  </a:cubicBezTo>
                  <a:cubicBezTo>
                    <a:pt x="2093" y="4692"/>
                    <a:pt x="2241" y="4699"/>
                    <a:pt x="2378" y="4699"/>
                  </a:cubicBezTo>
                  <a:cubicBezTo>
                    <a:pt x="3545" y="4699"/>
                    <a:pt x="3938" y="4229"/>
                    <a:pt x="4373" y="4229"/>
                  </a:cubicBezTo>
                  <a:cubicBezTo>
                    <a:pt x="4505" y="4229"/>
                    <a:pt x="4641" y="4272"/>
                    <a:pt x="4804" y="4384"/>
                  </a:cubicBezTo>
                  <a:cubicBezTo>
                    <a:pt x="5492" y="4861"/>
                    <a:pt x="8143" y="9168"/>
                    <a:pt x="11848" y="9168"/>
                  </a:cubicBezTo>
                  <a:cubicBezTo>
                    <a:pt x="12241" y="9168"/>
                    <a:pt x="12647" y="9120"/>
                    <a:pt x="13063" y="9013"/>
                  </a:cubicBezTo>
                  <a:cubicBezTo>
                    <a:pt x="17398" y="7899"/>
                    <a:pt x="16870" y="3681"/>
                    <a:pt x="17866" y="3330"/>
                  </a:cubicBezTo>
                  <a:cubicBezTo>
                    <a:pt x="17944" y="3303"/>
                    <a:pt x="18016" y="3290"/>
                    <a:pt x="18082" y="3290"/>
                  </a:cubicBezTo>
                  <a:cubicBezTo>
                    <a:pt x="18719" y="3290"/>
                    <a:pt x="18915" y="4425"/>
                    <a:pt x="20087" y="4425"/>
                  </a:cubicBezTo>
                  <a:cubicBezTo>
                    <a:pt x="20361" y="4425"/>
                    <a:pt x="20689" y="4363"/>
                    <a:pt x="21088" y="4209"/>
                  </a:cubicBezTo>
                  <a:cubicBezTo>
                    <a:pt x="23373" y="3330"/>
                    <a:pt x="23530" y="1"/>
                    <a:pt x="23530"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3" name="Google Shape;2517;p45">
              <a:extLst>
                <a:ext uri="{FF2B5EF4-FFF2-40B4-BE49-F238E27FC236}">
                  <a16:creationId xmlns:a16="http://schemas.microsoft.com/office/drawing/2014/main" id="{BBFAE82B-2669-416F-A7B3-E9BDB4FD86B4}"/>
                </a:ext>
              </a:extLst>
            </p:cNvPr>
            <p:cNvSpPr/>
            <p:nvPr/>
          </p:nvSpPr>
          <p:spPr>
            <a:xfrm>
              <a:off x="6775912" y="2418540"/>
              <a:ext cx="42030" cy="17021"/>
            </a:xfrm>
            <a:custGeom>
              <a:avLst/>
              <a:gdLst/>
              <a:ahLst/>
              <a:cxnLst/>
              <a:rect l="l" t="t" r="r" b="b"/>
              <a:pathLst>
                <a:path w="3504" h="1419" extrusionOk="0">
                  <a:moveTo>
                    <a:pt x="678" y="1"/>
                  </a:moveTo>
                  <a:cubicBezTo>
                    <a:pt x="406" y="1"/>
                    <a:pt x="202" y="124"/>
                    <a:pt x="105" y="479"/>
                  </a:cubicBezTo>
                  <a:cubicBezTo>
                    <a:pt x="0" y="864"/>
                    <a:pt x="398" y="1418"/>
                    <a:pt x="1069" y="1418"/>
                  </a:cubicBezTo>
                  <a:cubicBezTo>
                    <a:pt x="1239" y="1418"/>
                    <a:pt x="1427" y="1382"/>
                    <a:pt x="1629" y="1299"/>
                  </a:cubicBezTo>
                  <a:cubicBezTo>
                    <a:pt x="2625" y="890"/>
                    <a:pt x="3504" y="656"/>
                    <a:pt x="3269" y="304"/>
                  </a:cubicBezTo>
                  <a:cubicBezTo>
                    <a:pt x="3199" y="201"/>
                    <a:pt x="3069" y="168"/>
                    <a:pt x="2903" y="168"/>
                  </a:cubicBezTo>
                  <a:cubicBezTo>
                    <a:pt x="2629" y="168"/>
                    <a:pt x="2259" y="256"/>
                    <a:pt x="1907" y="256"/>
                  </a:cubicBezTo>
                  <a:cubicBezTo>
                    <a:pt x="1749" y="256"/>
                    <a:pt x="1594" y="238"/>
                    <a:pt x="1454" y="187"/>
                  </a:cubicBezTo>
                  <a:cubicBezTo>
                    <a:pt x="1165" y="82"/>
                    <a:pt x="899" y="1"/>
                    <a:pt x="6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4" name="Google Shape;2518;p45">
              <a:extLst>
                <a:ext uri="{FF2B5EF4-FFF2-40B4-BE49-F238E27FC236}">
                  <a16:creationId xmlns:a16="http://schemas.microsoft.com/office/drawing/2014/main" id="{5682A9BA-ED88-4CF0-9199-E04B2C2C531F}"/>
                </a:ext>
              </a:extLst>
            </p:cNvPr>
            <p:cNvSpPr/>
            <p:nvPr/>
          </p:nvSpPr>
          <p:spPr>
            <a:xfrm>
              <a:off x="6838274" y="2423038"/>
              <a:ext cx="119710" cy="61750"/>
            </a:xfrm>
            <a:custGeom>
              <a:avLst/>
              <a:gdLst/>
              <a:ahLst/>
              <a:cxnLst/>
              <a:rect l="l" t="t" r="r" b="b"/>
              <a:pathLst>
                <a:path w="9980" h="5148" extrusionOk="0">
                  <a:moveTo>
                    <a:pt x="9150" y="1"/>
                  </a:moveTo>
                  <a:cubicBezTo>
                    <a:pt x="8399" y="1"/>
                    <a:pt x="6771" y="2430"/>
                    <a:pt x="5130" y="2430"/>
                  </a:cubicBezTo>
                  <a:cubicBezTo>
                    <a:pt x="5107" y="2430"/>
                    <a:pt x="5084" y="2429"/>
                    <a:pt x="5061" y="2428"/>
                  </a:cubicBezTo>
                  <a:cubicBezTo>
                    <a:pt x="3591" y="2366"/>
                    <a:pt x="1883" y="701"/>
                    <a:pt x="930" y="701"/>
                  </a:cubicBezTo>
                  <a:cubicBezTo>
                    <a:pt x="692" y="701"/>
                    <a:pt x="502" y="805"/>
                    <a:pt x="373" y="1062"/>
                  </a:cubicBezTo>
                  <a:cubicBezTo>
                    <a:pt x="1" y="1807"/>
                    <a:pt x="2437" y="5147"/>
                    <a:pt x="5036" y="5147"/>
                  </a:cubicBezTo>
                  <a:cubicBezTo>
                    <a:pt x="5161" y="5147"/>
                    <a:pt x="5286" y="5139"/>
                    <a:pt x="5412" y="5123"/>
                  </a:cubicBezTo>
                  <a:cubicBezTo>
                    <a:pt x="8145" y="4772"/>
                    <a:pt x="9980" y="710"/>
                    <a:pt x="9355" y="85"/>
                  </a:cubicBezTo>
                  <a:cubicBezTo>
                    <a:pt x="9297" y="27"/>
                    <a:pt x="9228" y="1"/>
                    <a:pt x="9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5" name="Google Shape;2519;p45">
              <a:extLst>
                <a:ext uri="{FF2B5EF4-FFF2-40B4-BE49-F238E27FC236}">
                  <a16:creationId xmlns:a16="http://schemas.microsoft.com/office/drawing/2014/main" id="{369B1F97-A097-4B75-8223-22E849065753}"/>
                </a:ext>
              </a:extLst>
            </p:cNvPr>
            <p:cNvSpPr/>
            <p:nvPr/>
          </p:nvSpPr>
          <p:spPr>
            <a:xfrm>
              <a:off x="6980559" y="2394718"/>
              <a:ext cx="60815" cy="33178"/>
            </a:xfrm>
            <a:custGeom>
              <a:avLst/>
              <a:gdLst/>
              <a:ahLst/>
              <a:cxnLst/>
              <a:rect l="l" t="t" r="r" b="b"/>
              <a:pathLst>
                <a:path w="5070" h="2766" extrusionOk="0">
                  <a:moveTo>
                    <a:pt x="4494" y="0"/>
                  </a:moveTo>
                  <a:cubicBezTo>
                    <a:pt x="4006" y="0"/>
                    <a:pt x="3161" y="1275"/>
                    <a:pt x="2406" y="1275"/>
                  </a:cubicBezTo>
                  <a:cubicBezTo>
                    <a:pt x="2396" y="1275"/>
                    <a:pt x="2385" y="1274"/>
                    <a:pt x="2375" y="1274"/>
                  </a:cubicBezTo>
                  <a:cubicBezTo>
                    <a:pt x="1759" y="1245"/>
                    <a:pt x="988" y="840"/>
                    <a:pt x="527" y="840"/>
                  </a:cubicBezTo>
                  <a:cubicBezTo>
                    <a:pt x="375" y="840"/>
                    <a:pt x="256" y="884"/>
                    <a:pt x="188" y="1001"/>
                  </a:cubicBezTo>
                  <a:cubicBezTo>
                    <a:pt x="0" y="1323"/>
                    <a:pt x="1262" y="2765"/>
                    <a:pt x="2297" y="2765"/>
                  </a:cubicBezTo>
                  <a:cubicBezTo>
                    <a:pt x="2337" y="2765"/>
                    <a:pt x="2375" y="2763"/>
                    <a:pt x="2414" y="2759"/>
                  </a:cubicBezTo>
                  <a:cubicBezTo>
                    <a:pt x="3469" y="2642"/>
                    <a:pt x="5070" y="259"/>
                    <a:pt x="4601" y="25"/>
                  </a:cubicBezTo>
                  <a:cubicBezTo>
                    <a:pt x="4568" y="8"/>
                    <a:pt x="4532" y="0"/>
                    <a:pt x="44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6" name="Google Shape;2520;p45">
              <a:extLst>
                <a:ext uri="{FF2B5EF4-FFF2-40B4-BE49-F238E27FC236}">
                  <a16:creationId xmlns:a16="http://schemas.microsoft.com/office/drawing/2014/main" id="{9FF39A01-85B9-49AD-AA5A-FF55A75AB5CE}"/>
                </a:ext>
              </a:extLst>
            </p:cNvPr>
            <p:cNvSpPr/>
            <p:nvPr/>
          </p:nvSpPr>
          <p:spPr>
            <a:xfrm>
              <a:off x="6808947" y="1993257"/>
              <a:ext cx="45869" cy="47716"/>
            </a:xfrm>
            <a:custGeom>
              <a:avLst/>
              <a:gdLst/>
              <a:ahLst/>
              <a:cxnLst/>
              <a:rect l="l" t="t" r="r" b="b"/>
              <a:pathLst>
                <a:path w="3824" h="3978" extrusionOk="0">
                  <a:moveTo>
                    <a:pt x="2779" y="1"/>
                  </a:moveTo>
                  <a:cubicBezTo>
                    <a:pt x="2752" y="1"/>
                    <a:pt x="2722" y="3"/>
                    <a:pt x="2691" y="6"/>
                  </a:cubicBezTo>
                  <a:cubicBezTo>
                    <a:pt x="2223" y="63"/>
                    <a:pt x="1784" y="2144"/>
                    <a:pt x="613" y="2818"/>
                  </a:cubicBezTo>
                  <a:cubicBezTo>
                    <a:pt x="1" y="3169"/>
                    <a:pt x="224" y="3978"/>
                    <a:pt x="724" y="3978"/>
                  </a:cubicBezTo>
                  <a:cubicBezTo>
                    <a:pt x="856" y="3978"/>
                    <a:pt x="1008" y="3921"/>
                    <a:pt x="1169" y="3784"/>
                  </a:cubicBezTo>
                  <a:cubicBezTo>
                    <a:pt x="2510" y="2643"/>
                    <a:pt x="3824" y="1"/>
                    <a:pt x="27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7" name="Google Shape;2521;p45">
              <a:extLst>
                <a:ext uri="{FF2B5EF4-FFF2-40B4-BE49-F238E27FC236}">
                  <a16:creationId xmlns:a16="http://schemas.microsoft.com/office/drawing/2014/main" id="{F72A9A0E-85EA-4F02-8A84-7DD23921135F}"/>
                </a:ext>
              </a:extLst>
            </p:cNvPr>
            <p:cNvSpPr/>
            <p:nvPr/>
          </p:nvSpPr>
          <p:spPr>
            <a:xfrm>
              <a:off x="6871752" y="1972410"/>
              <a:ext cx="69919" cy="40363"/>
            </a:xfrm>
            <a:custGeom>
              <a:avLst/>
              <a:gdLst/>
              <a:ahLst/>
              <a:cxnLst/>
              <a:rect l="l" t="t" r="r" b="b"/>
              <a:pathLst>
                <a:path w="5829" h="3365" extrusionOk="0">
                  <a:moveTo>
                    <a:pt x="4812" y="0"/>
                  </a:moveTo>
                  <a:cubicBezTo>
                    <a:pt x="4707" y="0"/>
                    <a:pt x="4609" y="15"/>
                    <a:pt x="4534" y="46"/>
                  </a:cubicBezTo>
                  <a:cubicBezTo>
                    <a:pt x="3413" y="505"/>
                    <a:pt x="3026" y="1951"/>
                    <a:pt x="2293" y="1951"/>
                  </a:cubicBezTo>
                  <a:cubicBezTo>
                    <a:pt x="2279" y="1951"/>
                    <a:pt x="2264" y="1950"/>
                    <a:pt x="2249" y="1949"/>
                  </a:cubicBezTo>
                  <a:cubicBezTo>
                    <a:pt x="1688" y="1906"/>
                    <a:pt x="1223" y="1545"/>
                    <a:pt x="747" y="1545"/>
                  </a:cubicBezTo>
                  <a:cubicBezTo>
                    <a:pt x="577" y="1545"/>
                    <a:pt x="406" y="1592"/>
                    <a:pt x="229" y="1715"/>
                  </a:cubicBezTo>
                  <a:cubicBezTo>
                    <a:pt x="0" y="1874"/>
                    <a:pt x="1515" y="3364"/>
                    <a:pt x="2382" y="3364"/>
                  </a:cubicBezTo>
                  <a:cubicBezTo>
                    <a:pt x="2485" y="3364"/>
                    <a:pt x="2578" y="3343"/>
                    <a:pt x="2659" y="3297"/>
                  </a:cubicBezTo>
                  <a:cubicBezTo>
                    <a:pt x="3421" y="2858"/>
                    <a:pt x="3538" y="1393"/>
                    <a:pt x="5090" y="631"/>
                  </a:cubicBezTo>
                  <a:cubicBezTo>
                    <a:pt x="5828" y="270"/>
                    <a:pt x="5264" y="0"/>
                    <a:pt x="48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8" name="Google Shape;2522;p45">
              <a:extLst>
                <a:ext uri="{FF2B5EF4-FFF2-40B4-BE49-F238E27FC236}">
                  <a16:creationId xmlns:a16="http://schemas.microsoft.com/office/drawing/2014/main" id="{84B71F47-CBCC-4C69-840D-5409D7AA84E8}"/>
                </a:ext>
              </a:extLst>
            </p:cNvPr>
            <p:cNvSpPr/>
            <p:nvPr/>
          </p:nvSpPr>
          <p:spPr>
            <a:xfrm>
              <a:off x="6948796" y="2144910"/>
              <a:ext cx="44106" cy="33070"/>
            </a:xfrm>
            <a:custGeom>
              <a:avLst/>
              <a:gdLst/>
              <a:ahLst/>
              <a:cxnLst/>
              <a:rect l="l" t="t" r="r" b="b"/>
              <a:pathLst>
                <a:path w="3677" h="2757" extrusionOk="0">
                  <a:moveTo>
                    <a:pt x="634" y="1"/>
                  </a:moveTo>
                  <a:cubicBezTo>
                    <a:pt x="538" y="1"/>
                    <a:pt x="439" y="29"/>
                    <a:pt x="337" y="94"/>
                  </a:cubicBezTo>
                  <a:cubicBezTo>
                    <a:pt x="0" y="308"/>
                    <a:pt x="805" y="1588"/>
                    <a:pt x="1040" y="2291"/>
                  </a:cubicBezTo>
                  <a:cubicBezTo>
                    <a:pt x="1142" y="2595"/>
                    <a:pt x="1451" y="2756"/>
                    <a:pt x="1812" y="2756"/>
                  </a:cubicBezTo>
                  <a:cubicBezTo>
                    <a:pt x="2286" y="2756"/>
                    <a:pt x="2849" y="2479"/>
                    <a:pt x="3149" y="1880"/>
                  </a:cubicBezTo>
                  <a:cubicBezTo>
                    <a:pt x="3676" y="826"/>
                    <a:pt x="3617" y="592"/>
                    <a:pt x="3325" y="475"/>
                  </a:cubicBezTo>
                  <a:cubicBezTo>
                    <a:pt x="3309" y="468"/>
                    <a:pt x="3292" y="465"/>
                    <a:pt x="3275" y="465"/>
                  </a:cubicBezTo>
                  <a:cubicBezTo>
                    <a:pt x="3020" y="465"/>
                    <a:pt x="2638" y="1123"/>
                    <a:pt x="2221" y="1123"/>
                  </a:cubicBezTo>
                  <a:cubicBezTo>
                    <a:pt x="2151" y="1123"/>
                    <a:pt x="2079" y="1105"/>
                    <a:pt x="2007" y="1061"/>
                  </a:cubicBezTo>
                  <a:cubicBezTo>
                    <a:pt x="1563" y="790"/>
                    <a:pt x="1141" y="1"/>
                    <a:pt x="6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19" name="Google Shape;2523;p45">
              <a:extLst>
                <a:ext uri="{FF2B5EF4-FFF2-40B4-BE49-F238E27FC236}">
                  <a16:creationId xmlns:a16="http://schemas.microsoft.com/office/drawing/2014/main" id="{A96CB04D-F10C-4C86-A37C-11E3656D011A}"/>
                </a:ext>
              </a:extLst>
            </p:cNvPr>
            <p:cNvSpPr/>
            <p:nvPr/>
          </p:nvSpPr>
          <p:spPr>
            <a:xfrm>
              <a:off x="7046052" y="2064640"/>
              <a:ext cx="56269" cy="58620"/>
            </a:xfrm>
            <a:custGeom>
              <a:avLst/>
              <a:gdLst/>
              <a:ahLst/>
              <a:cxnLst/>
              <a:rect l="l" t="t" r="r" b="b"/>
              <a:pathLst>
                <a:path w="4691" h="4887" extrusionOk="0">
                  <a:moveTo>
                    <a:pt x="620" y="1"/>
                  </a:moveTo>
                  <a:cubicBezTo>
                    <a:pt x="550" y="1"/>
                    <a:pt x="474" y="16"/>
                    <a:pt x="391" y="49"/>
                  </a:cubicBezTo>
                  <a:cubicBezTo>
                    <a:pt x="0" y="205"/>
                    <a:pt x="308" y="4297"/>
                    <a:pt x="1601" y="4814"/>
                  </a:cubicBezTo>
                  <a:cubicBezTo>
                    <a:pt x="1726" y="4864"/>
                    <a:pt x="1854" y="4887"/>
                    <a:pt x="1984" y="4887"/>
                  </a:cubicBezTo>
                  <a:cubicBezTo>
                    <a:pt x="3272" y="4887"/>
                    <a:pt x="4690" y="2609"/>
                    <a:pt x="4335" y="2042"/>
                  </a:cubicBezTo>
                  <a:cubicBezTo>
                    <a:pt x="4262" y="1924"/>
                    <a:pt x="4153" y="1878"/>
                    <a:pt x="4021" y="1878"/>
                  </a:cubicBezTo>
                  <a:cubicBezTo>
                    <a:pt x="3573" y="1878"/>
                    <a:pt x="2857" y="2405"/>
                    <a:pt x="2326" y="2405"/>
                  </a:cubicBezTo>
                  <a:cubicBezTo>
                    <a:pt x="2186" y="2405"/>
                    <a:pt x="2058" y="2368"/>
                    <a:pt x="1953" y="2276"/>
                  </a:cubicBezTo>
                  <a:cubicBezTo>
                    <a:pt x="1381" y="1775"/>
                    <a:pt x="1366" y="1"/>
                    <a:pt x="6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0" name="Google Shape;2524;p45">
              <a:extLst>
                <a:ext uri="{FF2B5EF4-FFF2-40B4-BE49-F238E27FC236}">
                  <a16:creationId xmlns:a16="http://schemas.microsoft.com/office/drawing/2014/main" id="{5DD69D21-674C-41BC-9BAC-256D7CD9DBCF}"/>
                </a:ext>
              </a:extLst>
            </p:cNvPr>
            <p:cNvSpPr/>
            <p:nvPr/>
          </p:nvSpPr>
          <p:spPr>
            <a:xfrm>
              <a:off x="7133471" y="2105339"/>
              <a:ext cx="58740" cy="39524"/>
            </a:xfrm>
            <a:custGeom>
              <a:avLst/>
              <a:gdLst/>
              <a:ahLst/>
              <a:cxnLst/>
              <a:rect l="l" t="t" r="r" b="b"/>
              <a:pathLst>
                <a:path w="4897" h="3295" extrusionOk="0">
                  <a:moveTo>
                    <a:pt x="4180" y="0"/>
                  </a:moveTo>
                  <a:cubicBezTo>
                    <a:pt x="3620" y="0"/>
                    <a:pt x="3274" y="1617"/>
                    <a:pt x="2583" y="1617"/>
                  </a:cubicBezTo>
                  <a:cubicBezTo>
                    <a:pt x="2573" y="1617"/>
                    <a:pt x="2564" y="1617"/>
                    <a:pt x="2554" y="1616"/>
                  </a:cubicBezTo>
                  <a:cubicBezTo>
                    <a:pt x="1505" y="1546"/>
                    <a:pt x="1081" y="67"/>
                    <a:pt x="527" y="67"/>
                  </a:cubicBezTo>
                  <a:cubicBezTo>
                    <a:pt x="463" y="67"/>
                    <a:pt x="396" y="87"/>
                    <a:pt x="327" y="132"/>
                  </a:cubicBezTo>
                  <a:cubicBezTo>
                    <a:pt x="0" y="344"/>
                    <a:pt x="562" y="2943"/>
                    <a:pt x="1734" y="3217"/>
                  </a:cubicBezTo>
                  <a:cubicBezTo>
                    <a:pt x="1959" y="3269"/>
                    <a:pt x="2185" y="3295"/>
                    <a:pt x="2404" y="3295"/>
                  </a:cubicBezTo>
                  <a:cubicBezTo>
                    <a:pt x="3326" y="3295"/>
                    <a:pt x="4144" y="2849"/>
                    <a:pt x="4428" y="2123"/>
                  </a:cubicBezTo>
                  <a:cubicBezTo>
                    <a:pt x="4779" y="1225"/>
                    <a:pt x="4896" y="210"/>
                    <a:pt x="4273" y="15"/>
                  </a:cubicBezTo>
                  <a:cubicBezTo>
                    <a:pt x="4241" y="5"/>
                    <a:pt x="4210" y="0"/>
                    <a:pt x="418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21" name="Google Shape;2525;p45">
              <a:extLst>
                <a:ext uri="{FF2B5EF4-FFF2-40B4-BE49-F238E27FC236}">
                  <a16:creationId xmlns:a16="http://schemas.microsoft.com/office/drawing/2014/main" id="{11170699-2AC0-42AD-98F5-1BB215BA2420}"/>
                </a:ext>
              </a:extLst>
            </p:cNvPr>
            <p:cNvSpPr/>
            <p:nvPr/>
          </p:nvSpPr>
          <p:spPr>
            <a:xfrm>
              <a:off x="7165534" y="2325267"/>
              <a:ext cx="80199" cy="44226"/>
            </a:xfrm>
            <a:custGeom>
              <a:avLst/>
              <a:gdLst/>
              <a:ahLst/>
              <a:cxnLst/>
              <a:rect l="l" t="t" r="r" b="b"/>
              <a:pathLst>
                <a:path w="6686" h="3687" extrusionOk="0">
                  <a:moveTo>
                    <a:pt x="6109" y="0"/>
                  </a:moveTo>
                  <a:cubicBezTo>
                    <a:pt x="5452" y="0"/>
                    <a:pt x="4218" y="1717"/>
                    <a:pt x="3444" y="1783"/>
                  </a:cubicBezTo>
                  <a:cubicBezTo>
                    <a:pt x="3395" y="1787"/>
                    <a:pt x="3347" y="1789"/>
                    <a:pt x="3299" y="1789"/>
                  </a:cubicBezTo>
                  <a:cubicBezTo>
                    <a:pt x="2310" y="1789"/>
                    <a:pt x="1435" y="958"/>
                    <a:pt x="798" y="958"/>
                  </a:cubicBezTo>
                  <a:cubicBezTo>
                    <a:pt x="589" y="958"/>
                    <a:pt x="406" y="1047"/>
                    <a:pt x="252" y="1284"/>
                  </a:cubicBezTo>
                  <a:cubicBezTo>
                    <a:pt x="0" y="1674"/>
                    <a:pt x="1686" y="3628"/>
                    <a:pt x="3561" y="3686"/>
                  </a:cubicBezTo>
                  <a:cubicBezTo>
                    <a:pt x="3568" y="3686"/>
                    <a:pt x="3575" y="3686"/>
                    <a:pt x="3581" y="3686"/>
                  </a:cubicBezTo>
                  <a:cubicBezTo>
                    <a:pt x="4776" y="3686"/>
                    <a:pt x="6686" y="334"/>
                    <a:pt x="6286" y="54"/>
                  </a:cubicBezTo>
                  <a:cubicBezTo>
                    <a:pt x="6233" y="17"/>
                    <a:pt x="6174" y="0"/>
                    <a:pt x="6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395" name="Google Shape;2597;p45">
            <a:extLst>
              <a:ext uri="{FF2B5EF4-FFF2-40B4-BE49-F238E27FC236}">
                <a16:creationId xmlns:a16="http://schemas.microsoft.com/office/drawing/2014/main" id="{1B872645-55FF-41A9-B16B-4F5320BD7D5F}"/>
              </a:ext>
            </a:extLst>
          </p:cNvPr>
          <p:cNvGrpSpPr/>
          <p:nvPr/>
        </p:nvGrpSpPr>
        <p:grpSpPr>
          <a:xfrm>
            <a:off x="6432346" y="1257686"/>
            <a:ext cx="577317" cy="755973"/>
            <a:chOff x="6866654" y="2681830"/>
            <a:chExt cx="567891" cy="743630"/>
          </a:xfrm>
        </p:grpSpPr>
        <p:sp>
          <p:nvSpPr>
            <p:cNvPr id="396" name="Google Shape;2598;p45">
              <a:extLst>
                <a:ext uri="{FF2B5EF4-FFF2-40B4-BE49-F238E27FC236}">
                  <a16:creationId xmlns:a16="http://schemas.microsoft.com/office/drawing/2014/main" id="{88CF46FB-8C09-4E33-9E13-EE580338BAEE}"/>
                </a:ext>
              </a:extLst>
            </p:cNvPr>
            <p:cNvSpPr/>
            <p:nvPr/>
          </p:nvSpPr>
          <p:spPr>
            <a:xfrm>
              <a:off x="6866654" y="2681830"/>
              <a:ext cx="567891" cy="743630"/>
            </a:xfrm>
            <a:custGeom>
              <a:avLst/>
              <a:gdLst/>
              <a:ahLst/>
              <a:cxnLst/>
              <a:rect l="l" t="t" r="r" b="b"/>
              <a:pathLst>
                <a:path w="47344" h="61995" extrusionOk="0">
                  <a:moveTo>
                    <a:pt x="14804" y="1"/>
                  </a:moveTo>
                  <a:cubicBezTo>
                    <a:pt x="11064" y="1"/>
                    <a:pt x="8191" y="329"/>
                    <a:pt x="7280" y="1067"/>
                  </a:cubicBezTo>
                  <a:cubicBezTo>
                    <a:pt x="4095" y="3645"/>
                    <a:pt x="1" y="16230"/>
                    <a:pt x="6218" y="19111"/>
                  </a:cubicBezTo>
                  <a:cubicBezTo>
                    <a:pt x="12435" y="21993"/>
                    <a:pt x="22746" y="20323"/>
                    <a:pt x="23504" y="22295"/>
                  </a:cubicBezTo>
                  <a:cubicBezTo>
                    <a:pt x="24263" y="24268"/>
                    <a:pt x="15923" y="55351"/>
                    <a:pt x="18046" y="58839"/>
                  </a:cubicBezTo>
                  <a:cubicBezTo>
                    <a:pt x="19255" y="60825"/>
                    <a:pt x="23307" y="61995"/>
                    <a:pt x="27214" y="61995"/>
                  </a:cubicBezTo>
                  <a:cubicBezTo>
                    <a:pt x="30843" y="61995"/>
                    <a:pt x="34346" y="60986"/>
                    <a:pt x="35332" y="58686"/>
                  </a:cubicBezTo>
                  <a:cubicBezTo>
                    <a:pt x="37379" y="53910"/>
                    <a:pt x="47343" y="9644"/>
                    <a:pt x="42005" y="4857"/>
                  </a:cubicBezTo>
                  <a:cubicBezTo>
                    <a:pt x="38866" y="2042"/>
                    <a:pt x="24135" y="1"/>
                    <a:pt x="14804" y="1"/>
                  </a:cubicBezTo>
                  <a:close/>
                </a:path>
              </a:pathLst>
            </a:custGeom>
            <a:solidFill>
              <a:srgbClr val="F198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7" name="Google Shape;2599;p45">
              <a:extLst>
                <a:ext uri="{FF2B5EF4-FFF2-40B4-BE49-F238E27FC236}">
                  <a16:creationId xmlns:a16="http://schemas.microsoft.com/office/drawing/2014/main" id="{5F78CE5F-5799-4434-A760-CFC88D251A63}"/>
                </a:ext>
              </a:extLst>
            </p:cNvPr>
            <p:cNvSpPr/>
            <p:nvPr/>
          </p:nvSpPr>
          <p:spPr>
            <a:xfrm>
              <a:off x="6952695" y="2709815"/>
              <a:ext cx="108891" cy="106935"/>
            </a:xfrm>
            <a:custGeom>
              <a:avLst/>
              <a:gdLst/>
              <a:ahLst/>
              <a:cxnLst/>
              <a:rect l="l" t="t" r="r" b="b"/>
              <a:pathLst>
                <a:path w="9078" h="8915" extrusionOk="0">
                  <a:moveTo>
                    <a:pt x="4538" y="1"/>
                  </a:moveTo>
                  <a:cubicBezTo>
                    <a:pt x="2146" y="1"/>
                    <a:pt x="168" y="1896"/>
                    <a:pt x="85" y="4305"/>
                  </a:cubicBezTo>
                  <a:cubicBezTo>
                    <a:pt x="1" y="6765"/>
                    <a:pt x="1926" y="8827"/>
                    <a:pt x="4384" y="8912"/>
                  </a:cubicBezTo>
                  <a:cubicBezTo>
                    <a:pt x="4436" y="8914"/>
                    <a:pt x="4488" y="8915"/>
                    <a:pt x="4539" y="8915"/>
                  </a:cubicBezTo>
                  <a:cubicBezTo>
                    <a:pt x="6931" y="8915"/>
                    <a:pt x="8909" y="7019"/>
                    <a:pt x="8993" y="4611"/>
                  </a:cubicBezTo>
                  <a:cubicBezTo>
                    <a:pt x="9078" y="2152"/>
                    <a:pt x="7152" y="88"/>
                    <a:pt x="4693" y="3"/>
                  </a:cubicBezTo>
                  <a:cubicBezTo>
                    <a:pt x="4641" y="1"/>
                    <a:pt x="4590" y="1"/>
                    <a:pt x="453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8" name="Google Shape;2600;p45">
              <a:extLst>
                <a:ext uri="{FF2B5EF4-FFF2-40B4-BE49-F238E27FC236}">
                  <a16:creationId xmlns:a16="http://schemas.microsoft.com/office/drawing/2014/main" id="{1EB799C5-F92B-4A50-9702-837C5E76C863}"/>
                </a:ext>
              </a:extLst>
            </p:cNvPr>
            <p:cNvSpPr/>
            <p:nvPr/>
          </p:nvSpPr>
          <p:spPr>
            <a:xfrm>
              <a:off x="6987552" y="2739107"/>
              <a:ext cx="36969" cy="47512"/>
            </a:xfrm>
            <a:custGeom>
              <a:avLst/>
              <a:gdLst/>
              <a:ahLst/>
              <a:cxnLst/>
              <a:rect l="l" t="t" r="r" b="b"/>
              <a:pathLst>
                <a:path w="3082" h="3961" extrusionOk="0">
                  <a:moveTo>
                    <a:pt x="1570" y="0"/>
                  </a:moveTo>
                  <a:cubicBezTo>
                    <a:pt x="756" y="0"/>
                    <a:pt x="77" y="852"/>
                    <a:pt x="38" y="1928"/>
                  </a:cubicBezTo>
                  <a:cubicBezTo>
                    <a:pt x="1" y="3021"/>
                    <a:pt x="642" y="3931"/>
                    <a:pt x="1472" y="3960"/>
                  </a:cubicBezTo>
                  <a:cubicBezTo>
                    <a:pt x="1486" y="3960"/>
                    <a:pt x="1499" y="3960"/>
                    <a:pt x="1512" y="3960"/>
                  </a:cubicBezTo>
                  <a:cubicBezTo>
                    <a:pt x="2326" y="3960"/>
                    <a:pt x="3006" y="3108"/>
                    <a:pt x="3044" y="2032"/>
                  </a:cubicBezTo>
                  <a:cubicBezTo>
                    <a:pt x="3081" y="939"/>
                    <a:pt x="2439" y="32"/>
                    <a:pt x="1610" y="1"/>
                  </a:cubicBezTo>
                  <a:cubicBezTo>
                    <a:pt x="1596" y="0"/>
                    <a:pt x="1583" y="0"/>
                    <a:pt x="157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399" name="Google Shape;2601;p45">
              <a:extLst>
                <a:ext uri="{FF2B5EF4-FFF2-40B4-BE49-F238E27FC236}">
                  <a16:creationId xmlns:a16="http://schemas.microsoft.com/office/drawing/2014/main" id="{25CCF861-CD5F-45F4-B920-86AAFAA32D63}"/>
                </a:ext>
              </a:extLst>
            </p:cNvPr>
            <p:cNvSpPr/>
            <p:nvPr/>
          </p:nvSpPr>
          <p:spPr>
            <a:xfrm>
              <a:off x="7096275" y="2718919"/>
              <a:ext cx="110930" cy="106923"/>
            </a:xfrm>
            <a:custGeom>
              <a:avLst/>
              <a:gdLst/>
              <a:ahLst/>
              <a:cxnLst/>
              <a:rect l="l" t="t" r="r" b="b"/>
              <a:pathLst>
                <a:path w="9248" h="8914" extrusionOk="0">
                  <a:moveTo>
                    <a:pt x="4621" y="0"/>
                  </a:moveTo>
                  <a:cubicBezTo>
                    <a:pt x="2307" y="0"/>
                    <a:pt x="351" y="1788"/>
                    <a:pt x="179" y="4133"/>
                  </a:cubicBezTo>
                  <a:cubicBezTo>
                    <a:pt x="0" y="6588"/>
                    <a:pt x="1844" y="8722"/>
                    <a:pt x="4299" y="8902"/>
                  </a:cubicBezTo>
                  <a:cubicBezTo>
                    <a:pt x="4409" y="8910"/>
                    <a:pt x="4518" y="8914"/>
                    <a:pt x="4627" y="8914"/>
                  </a:cubicBezTo>
                  <a:cubicBezTo>
                    <a:pt x="6941" y="8914"/>
                    <a:pt x="8897" y="7126"/>
                    <a:pt x="9068" y="4781"/>
                  </a:cubicBezTo>
                  <a:cubicBezTo>
                    <a:pt x="9248" y="2327"/>
                    <a:pt x="7404" y="191"/>
                    <a:pt x="4949" y="12"/>
                  </a:cubicBezTo>
                  <a:cubicBezTo>
                    <a:pt x="4839" y="4"/>
                    <a:pt x="4730" y="0"/>
                    <a:pt x="46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0" name="Google Shape;2602;p45">
              <a:extLst>
                <a:ext uri="{FF2B5EF4-FFF2-40B4-BE49-F238E27FC236}">
                  <a16:creationId xmlns:a16="http://schemas.microsoft.com/office/drawing/2014/main" id="{B7797E0C-2452-4FE2-BEFB-F9FFEB6D7D10}"/>
                </a:ext>
              </a:extLst>
            </p:cNvPr>
            <p:cNvSpPr/>
            <p:nvPr/>
          </p:nvSpPr>
          <p:spPr>
            <a:xfrm>
              <a:off x="7131708" y="2748187"/>
              <a:ext cx="37904" cy="47452"/>
            </a:xfrm>
            <a:custGeom>
              <a:avLst/>
              <a:gdLst/>
              <a:ahLst/>
              <a:cxnLst/>
              <a:rect l="l" t="t" r="r" b="b"/>
              <a:pathLst>
                <a:path w="3160" h="3956" extrusionOk="0">
                  <a:moveTo>
                    <a:pt x="1640" y="0"/>
                  </a:moveTo>
                  <a:cubicBezTo>
                    <a:pt x="846" y="0"/>
                    <a:pt x="159" y="814"/>
                    <a:pt x="81" y="1868"/>
                  </a:cubicBezTo>
                  <a:cubicBezTo>
                    <a:pt x="1" y="2959"/>
                    <a:pt x="608" y="3892"/>
                    <a:pt x="1436" y="3953"/>
                  </a:cubicBezTo>
                  <a:cubicBezTo>
                    <a:pt x="1464" y="3955"/>
                    <a:pt x="1492" y="3956"/>
                    <a:pt x="1520" y="3956"/>
                  </a:cubicBezTo>
                  <a:cubicBezTo>
                    <a:pt x="2313" y="3956"/>
                    <a:pt x="3001" y="3140"/>
                    <a:pt x="3078" y="2087"/>
                  </a:cubicBezTo>
                  <a:cubicBezTo>
                    <a:pt x="3160" y="997"/>
                    <a:pt x="2554" y="63"/>
                    <a:pt x="1725" y="3"/>
                  </a:cubicBezTo>
                  <a:cubicBezTo>
                    <a:pt x="1696" y="1"/>
                    <a:pt x="1668" y="0"/>
                    <a:pt x="164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1" name="Google Shape;2603;p45">
              <a:extLst>
                <a:ext uri="{FF2B5EF4-FFF2-40B4-BE49-F238E27FC236}">
                  <a16:creationId xmlns:a16="http://schemas.microsoft.com/office/drawing/2014/main" id="{8F5B0EE7-5766-438B-ADC9-9981ECA70E34}"/>
                </a:ext>
              </a:extLst>
            </p:cNvPr>
            <p:cNvSpPr/>
            <p:nvPr/>
          </p:nvSpPr>
          <p:spPr>
            <a:xfrm>
              <a:off x="7247028" y="2740738"/>
              <a:ext cx="113173" cy="106935"/>
            </a:xfrm>
            <a:custGeom>
              <a:avLst/>
              <a:gdLst/>
              <a:ahLst/>
              <a:cxnLst/>
              <a:rect l="l" t="t" r="r" b="b"/>
              <a:pathLst>
                <a:path w="9435" h="8915" extrusionOk="0">
                  <a:moveTo>
                    <a:pt x="4713" y="1"/>
                  </a:moveTo>
                  <a:cubicBezTo>
                    <a:pt x="2488" y="1"/>
                    <a:pt x="565" y="1663"/>
                    <a:pt x="293" y="3926"/>
                  </a:cubicBezTo>
                  <a:cubicBezTo>
                    <a:pt x="1" y="6371"/>
                    <a:pt x="1743" y="8589"/>
                    <a:pt x="4185" y="8883"/>
                  </a:cubicBezTo>
                  <a:cubicBezTo>
                    <a:pt x="4366" y="8904"/>
                    <a:pt x="4545" y="8915"/>
                    <a:pt x="4723" y="8915"/>
                  </a:cubicBezTo>
                  <a:cubicBezTo>
                    <a:pt x="6948" y="8915"/>
                    <a:pt x="8871" y="7253"/>
                    <a:pt x="9143" y="4989"/>
                  </a:cubicBezTo>
                  <a:cubicBezTo>
                    <a:pt x="9435" y="2545"/>
                    <a:pt x="7695" y="326"/>
                    <a:pt x="5250" y="33"/>
                  </a:cubicBezTo>
                  <a:cubicBezTo>
                    <a:pt x="5070" y="11"/>
                    <a:pt x="4890" y="1"/>
                    <a:pt x="471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2" name="Google Shape;2604;p45">
              <a:extLst>
                <a:ext uri="{FF2B5EF4-FFF2-40B4-BE49-F238E27FC236}">
                  <a16:creationId xmlns:a16="http://schemas.microsoft.com/office/drawing/2014/main" id="{59E8718F-0BE6-4517-AEEA-9B3D55E625FB}"/>
                </a:ext>
              </a:extLst>
            </p:cNvPr>
            <p:cNvSpPr/>
            <p:nvPr/>
          </p:nvSpPr>
          <p:spPr>
            <a:xfrm>
              <a:off x="7283073" y="2769994"/>
              <a:ext cx="38960" cy="47380"/>
            </a:xfrm>
            <a:custGeom>
              <a:avLst/>
              <a:gdLst/>
              <a:ahLst/>
              <a:cxnLst/>
              <a:rect l="l" t="t" r="r" b="b"/>
              <a:pathLst>
                <a:path w="3248" h="3950" extrusionOk="0">
                  <a:moveTo>
                    <a:pt x="1723" y="0"/>
                  </a:moveTo>
                  <a:cubicBezTo>
                    <a:pt x="950" y="0"/>
                    <a:pt x="255" y="771"/>
                    <a:pt x="131" y="1796"/>
                  </a:cubicBezTo>
                  <a:cubicBezTo>
                    <a:pt x="1" y="2882"/>
                    <a:pt x="563" y="3843"/>
                    <a:pt x="1389" y="3941"/>
                  </a:cubicBezTo>
                  <a:cubicBezTo>
                    <a:pt x="1435" y="3947"/>
                    <a:pt x="1480" y="3949"/>
                    <a:pt x="1526" y="3949"/>
                  </a:cubicBezTo>
                  <a:cubicBezTo>
                    <a:pt x="2297" y="3949"/>
                    <a:pt x="2993" y="3179"/>
                    <a:pt x="3116" y="2155"/>
                  </a:cubicBezTo>
                  <a:cubicBezTo>
                    <a:pt x="3247" y="1069"/>
                    <a:pt x="2684" y="109"/>
                    <a:pt x="1861" y="9"/>
                  </a:cubicBezTo>
                  <a:cubicBezTo>
                    <a:pt x="1815" y="3"/>
                    <a:pt x="1769" y="0"/>
                    <a:pt x="17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3" name="Google Shape;2605;p45">
              <a:extLst>
                <a:ext uri="{FF2B5EF4-FFF2-40B4-BE49-F238E27FC236}">
                  <a16:creationId xmlns:a16="http://schemas.microsoft.com/office/drawing/2014/main" id="{DCA3EC39-B810-44DA-8ACC-8C880A93FA40}"/>
                </a:ext>
              </a:extLst>
            </p:cNvPr>
            <p:cNvSpPr/>
            <p:nvPr/>
          </p:nvSpPr>
          <p:spPr>
            <a:xfrm>
              <a:off x="7024545" y="2823335"/>
              <a:ext cx="243475" cy="78807"/>
            </a:xfrm>
            <a:custGeom>
              <a:avLst/>
              <a:gdLst/>
              <a:ahLst/>
              <a:cxnLst/>
              <a:rect l="l" t="t" r="r" b="b"/>
              <a:pathLst>
                <a:path w="20298" h="6570" extrusionOk="0">
                  <a:moveTo>
                    <a:pt x="1967" y="0"/>
                  </a:moveTo>
                  <a:cubicBezTo>
                    <a:pt x="1352" y="0"/>
                    <a:pt x="873" y="212"/>
                    <a:pt x="504" y="774"/>
                  </a:cubicBezTo>
                  <a:cubicBezTo>
                    <a:pt x="1" y="1541"/>
                    <a:pt x="447" y="5722"/>
                    <a:pt x="9886" y="6462"/>
                  </a:cubicBezTo>
                  <a:cubicBezTo>
                    <a:pt x="10831" y="6536"/>
                    <a:pt x="11692" y="6570"/>
                    <a:pt x="12476" y="6570"/>
                  </a:cubicBezTo>
                  <a:cubicBezTo>
                    <a:pt x="19503" y="6570"/>
                    <a:pt x="20298" y="3829"/>
                    <a:pt x="19780" y="2537"/>
                  </a:cubicBezTo>
                  <a:cubicBezTo>
                    <a:pt x="19492" y="1817"/>
                    <a:pt x="18728" y="1611"/>
                    <a:pt x="17641" y="1611"/>
                  </a:cubicBezTo>
                  <a:cubicBezTo>
                    <a:pt x="16178" y="1611"/>
                    <a:pt x="14129" y="1985"/>
                    <a:pt x="11870" y="1985"/>
                  </a:cubicBezTo>
                  <a:cubicBezTo>
                    <a:pt x="11169" y="1985"/>
                    <a:pt x="10447" y="1949"/>
                    <a:pt x="9716" y="1855"/>
                  </a:cubicBezTo>
                  <a:cubicBezTo>
                    <a:pt x="5967" y="1370"/>
                    <a:pt x="3529" y="0"/>
                    <a:pt x="1967" y="0"/>
                  </a:cubicBezTo>
                  <a:close/>
                </a:path>
              </a:pathLst>
            </a:custGeom>
            <a:solidFill>
              <a:srgbClr val="D73D7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4" name="Google Shape;2606;p45">
              <a:extLst>
                <a:ext uri="{FF2B5EF4-FFF2-40B4-BE49-F238E27FC236}">
                  <a16:creationId xmlns:a16="http://schemas.microsoft.com/office/drawing/2014/main" id="{DAD3F7FA-209D-4B28-AB8B-25B1D4996B2B}"/>
                </a:ext>
              </a:extLst>
            </p:cNvPr>
            <p:cNvSpPr/>
            <p:nvPr/>
          </p:nvSpPr>
          <p:spPr>
            <a:xfrm>
              <a:off x="7053297" y="2846738"/>
              <a:ext cx="191188" cy="32159"/>
            </a:xfrm>
            <a:custGeom>
              <a:avLst/>
              <a:gdLst/>
              <a:ahLst/>
              <a:cxnLst/>
              <a:rect l="l" t="t" r="r" b="b"/>
              <a:pathLst>
                <a:path w="15939" h="2681" extrusionOk="0">
                  <a:moveTo>
                    <a:pt x="207" y="0"/>
                  </a:moveTo>
                  <a:cubicBezTo>
                    <a:pt x="155" y="0"/>
                    <a:pt x="103" y="23"/>
                    <a:pt x="66" y="66"/>
                  </a:cubicBezTo>
                  <a:cubicBezTo>
                    <a:pt x="1" y="141"/>
                    <a:pt x="8" y="256"/>
                    <a:pt x="84" y="324"/>
                  </a:cubicBezTo>
                  <a:lnTo>
                    <a:pt x="97" y="335"/>
                  </a:lnTo>
                  <a:cubicBezTo>
                    <a:pt x="142" y="377"/>
                    <a:pt x="189" y="415"/>
                    <a:pt x="239" y="450"/>
                  </a:cubicBezTo>
                  <a:cubicBezTo>
                    <a:pt x="341" y="519"/>
                    <a:pt x="487" y="642"/>
                    <a:pt x="682" y="748"/>
                  </a:cubicBezTo>
                  <a:cubicBezTo>
                    <a:pt x="876" y="864"/>
                    <a:pt x="1112" y="1007"/>
                    <a:pt x="1397" y="1135"/>
                  </a:cubicBezTo>
                  <a:lnTo>
                    <a:pt x="1845" y="1353"/>
                  </a:lnTo>
                  <a:cubicBezTo>
                    <a:pt x="2009" y="1414"/>
                    <a:pt x="2180" y="1479"/>
                    <a:pt x="2360" y="1547"/>
                  </a:cubicBezTo>
                  <a:lnTo>
                    <a:pt x="2922" y="1755"/>
                  </a:lnTo>
                  <a:cubicBezTo>
                    <a:pt x="3121" y="1811"/>
                    <a:pt x="3324" y="1870"/>
                    <a:pt x="3536" y="1929"/>
                  </a:cubicBezTo>
                  <a:cubicBezTo>
                    <a:pt x="3748" y="1989"/>
                    <a:pt x="3964" y="2051"/>
                    <a:pt x="4187" y="2112"/>
                  </a:cubicBezTo>
                  <a:cubicBezTo>
                    <a:pt x="4408" y="2173"/>
                    <a:pt x="4642" y="2200"/>
                    <a:pt x="4877" y="2247"/>
                  </a:cubicBezTo>
                  <a:cubicBezTo>
                    <a:pt x="5346" y="2321"/>
                    <a:pt x="5828" y="2448"/>
                    <a:pt x="6327" y="2482"/>
                  </a:cubicBezTo>
                  <a:cubicBezTo>
                    <a:pt x="6824" y="2531"/>
                    <a:pt x="7329" y="2582"/>
                    <a:pt x="7834" y="2634"/>
                  </a:cubicBezTo>
                  <a:cubicBezTo>
                    <a:pt x="8360" y="2657"/>
                    <a:pt x="8842" y="2659"/>
                    <a:pt x="9342" y="2672"/>
                  </a:cubicBezTo>
                  <a:cubicBezTo>
                    <a:pt x="9472" y="2678"/>
                    <a:pt x="9603" y="2681"/>
                    <a:pt x="9733" y="2681"/>
                  </a:cubicBezTo>
                  <a:cubicBezTo>
                    <a:pt x="10094" y="2681"/>
                    <a:pt x="10455" y="2661"/>
                    <a:pt x="10808" y="2644"/>
                  </a:cubicBezTo>
                  <a:cubicBezTo>
                    <a:pt x="11287" y="2631"/>
                    <a:pt x="11748" y="2594"/>
                    <a:pt x="12181" y="2525"/>
                  </a:cubicBezTo>
                  <a:cubicBezTo>
                    <a:pt x="12615" y="2467"/>
                    <a:pt x="13026" y="2424"/>
                    <a:pt x="13400" y="2331"/>
                  </a:cubicBezTo>
                  <a:cubicBezTo>
                    <a:pt x="13776" y="2256"/>
                    <a:pt x="14118" y="2181"/>
                    <a:pt x="14416" y="2077"/>
                  </a:cubicBezTo>
                  <a:cubicBezTo>
                    <a:pt x="14715" y="1991"/>
                    <a:pt x="14973" y="1901"/>
                    <a:pt x="15183" y="1808"/>
                  </a:cubicBezTo>
                  <a:cubicBezTo>
                    <a:pt x="15393" y="1732"/>
                    <a:pt x="15553" y="1639"/>
                    <a:pt x="15662" y="1584"/>
                  </a:cubicBezTo>
                  <a:cubicBezTo>
                    <a:pt x="15722" y="1554"/>
                    <a:pt x="15779" y="1520"/>
                    <a:pt x="15835" y="1482"/>
                  </a:cubicBezTo>
                  <a:lnTo>
                    <a:pt x="15839" y="1479"/>
                  </a:lnTo>
                  <a:cubicBezTo>
                    <a:pt x="15920" y="1420"/>
                    <a:pt x="15939" y="1310"/>
                    <a:pt x="15884" y="1227"/>
                  </a:cubicBezTo>
                  <a:cubicBezTo>
                    <a:pt x="15849" y="1174"/>
                    <a:pt x="15790" y="1144"/>
                    <a:pt x="15730" y="1144"/>
                  </a:cubicBezTo>
                  <a:cubicBezTo>
                    <a:pt x="15697" y="1144"/>
                    <a:pt x="15665" y="1153"/>
                    <a:pt x="15635" y="1171"/>
                  </a:cubicBezTo>
                  <a:cubicBezTo>
                    <a:pt x="15635" y="1171"/>
                    <a:pt x="15635" y="1171"/>
                    <a:pt x="15634" y="1171"/>
                  </a:cubicBezTo>
                  <a:cubicBezTo>
                    <a:pt x="15630" y="1171"/>
                    <a:pt x="15592" y="1196"/>
                    <a:pt x="15488" y="1236"/>
                  </a:cubicBezTo>
                  <a:cubicBezTo>
                    <a:pt x="15339" y="1300"/>
                    <a:pt x="15185" y="1355"/>
                    <a:pt x="15030" y="1403"/>
                  </a:cubicBezTo>
                  <a:cubicBezTo>
                    <a:pt x="14831" y="1474"/>
                    <a:pt x="14581" y="1541"/>
                    <a:pt x="14287" y="1603"/>
                  </a:cubicBezTo>
                  <a:cubicBezTo>
                    <a:pt x="14001" y="1682"/>
                    <a:pt x="13665" y="1724"/>
                    <a:pt x="13300" y="1786"/>
                  </a:cubicBezTo>
                  <a:cubicBezTo>
                    <a:pt x="12941" y="1858"/>
                    <a:pt x="12538" y="1884"/>
                    <a:pt x="12117" y="1921"/>
                  </a:cubicBezTo>
                  <a:cubicBezTo>
                    <a:pt x="11906" y="1936"/>
                    <a:pt x="11690" y="1966"/>
                    <a:pt x="11468" y="1972"/>
                  </a:cubicBezTo>
                  <a:lnTo>
                    <a:pt x="10790" y="1988"/>
                  </a:lnTo>
                  <a:cubicBezTo>
                    <a:pt x="10502" y="1998"/>
                    <a:pt x="10208" y="2010"/>
                    <a:pt x="9907" y="2010"/>
                  </a:cubicBezTo>
                  <a:cubicBezTo>
                    <a:pt x="9728" y="2010"/>
                    <a:pt x="9546" y="2006"/>
                    <a:pt x="9361" y="1994"/>
                  </a:cubicBezTo>
                  <a:cubicBezTo>
                    <a:pt x="8873" y="1974"/>
                    <a:pt x="8354" y="1965"/>
                    <a:pt x="7878" y="1935"/>
                  </a:cubicBezTo>
                  <a:lnTo>
                    <a:pt x="6409" y="1802"/>
                  </a:lnTo>
                  <a:cubicBezTo>
                    <a:pt x="5921" y="1779"/>
                    <a:pt x="5458" y="1662"/>
                    <a:pt x="4998" y="1598"/>
                  </a:cubicBezTo>
                  <a:cubicBezTo>
                    <a:pt x="4538" y="1534"/>
                    <a:pt x="4105" y="1431"/>
                    <a:pt x="3695" y="1333"/>
                  </a:cubicBezTo>
                  <a:cubicBezTo>
                    <a:pt x="3488" y="1284"/>
                    <a:pt x="3288" y="1238"/>
                    <a:pt x="3094" y="1192"/>
                  </a:cubicBezTo>
                  <a:cubicBezTo>
                    <a:pt x="2903" y="1132"/>
                    <a:pt x="2721" y="1074"/>
                    <a:pt x="2546" y="1018"/>
                  </a:cubicBezTo>
                  <a:lnTo>
                    <a:pt x="2043" y="856"/>
                  </a:lnTo>
                  <a:cubicBezTo>
                    <a:pt x="1888" y="794"/>
                    <a:pt x="1740" y="736"/>
                    <a:pt x="1602" y="682"/>
                  </a:cubicBezTo>
                  <a:cubicBezTo>
                    <a:pt x="1319" y="580"/>
                    <a:pt x="1089" y="463"/>
                    <a:pt x="899" y="369"/>
                  </a:cubicBezTo>
                  <a:cubicBezTo>
                    <a:pt x="701" y="277"/>
                    <a:pt x="572" y="191"/>
                    <a:pt x="473" y="138"/>
                  </a:cubicBezTo>
                  <a:cubicBezTo>
                    <a:pt x="422" y="108"/>
                    <a:pt x="372" y="76"/>
                    <a:pt x="324" y="42"/>
                  </a:cubicBezTo>
                  <a:lnTo>
                    <a:pt x="323" y="42"/>
                  </a:lnTo>
                  <a:cubicBezTo>
                    <a:pt x="289" y="14"/>
                    <a:pt x="248" y="0"/>
                    <a:pt x="20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5" name="Google Shape;2607;p45">
              <a:extLst>
                <a:ext uri="{FF2B5EF4-FFF2-40B4-BE49-F238E27FC236}">
                  <a16:creationId xmlns:a16="http://schemas.microsoft.com/office/drawing/2014/main" id="{369BF094-598F-4BAF-A416-6B2E510BC67F}"/>
                </a:ext>
              </a:extLst>
            </p:cNvPr>
            <p:cNvSpPr/>
            <p:nvPr/>
          </p:nvSpPr>
          <p:spPr>
            <a:xfrm>
              <a:off x="7156442" y="2992693"/>
              <a:ext cx="18016" cy="23006"/>
            </a:xfrm>
            <a:custGeom>
              <a:avLst/>
              <a:gdLst/>
              <a:ahLst/>
              <a:cxnLst/>
              <a:rect l="l" t="t" r="r" b="b"/>
              <a:pathLst>
                <a:path w="1502" h="1918" extrusionOk="0">
                  <a:moveTo>
                    <a:pt x="1215" y="0"/>
                  </a:moveTo>
                  <a:cubicBezTo>
                    <a:pt x="1163" y="0"/>
                    <a:pt x="1110" y="23"/>
                    <a:pt x="1062" y="76"/>
                  </a:cubicBezTo>
                  <a:cubicBezTo>
                    <a:pt x="650" y="529"/>
                    <a:pt x="127" y="944"/>
                    <a:pt x="28" y="1572"/>
                  </a:cubicBezTo>
                  <a:cubicBezTo>
                    <a:pt x="0" y="1745"/>
                    <a:pt x="124" y="1918"/>
                    <a:pt x="286" y="1918"/>
                  </a:cubicBezTo>
                  <a:cubicBezTo>
                    <a:pt x="330" y="1918"/>
                    <a:pt x="376" y="1905"/>
                    <a:pt x="423" y="1876"/>
                  </a:cubicBezTo>
                  <a:cubicBezTo>
                    <a:pt x="706" y="1704"/>
                    <a:pt x="876" y="1519"/>
                    <a:pt x="1018" y="1217"/>
                  </a:cubicBezTo>
                  <a:cubicBezTo>
                    <a:pt x="1153" y="930"/>
                    <a:pt x="1288" y="642"/>
                    <a:pt x="1424" y="355"/>
                  </a:cubicBezTo>
                  <a:cubicBezTo>
                    <a:pt x="1502" y="188"/>
                    <a:pt x="1366" y="0"/>
                    <a:pt x="1215"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6" name="Google Shape;2608;p45">
              <a:extLst>
                <a:ext uri="{FF2B5EF4-FFF2-40B4-BE49-F238E27FC236}">
                  <a16:creationId xmlns:a16="http://schemas.microsoft.com/office/drawing/2014/main" id="{50D173A6-8C93-4532-B568-90C95FED484D}"/>
                </a:ext>
              </a:extLst>
            </p:cNvPr>
            <p:cNvSpPr/>
            <p:nvPr/>
          </p:nvSpPr>
          <p:spPr>
            <a:xfrm>
              <a:off x="7193854" y="3003524"/>
              <a:ext cx="16253" cy="37328"/>
            </a:xfrm>
            <a:custGeom>
              <a:avLst/>
              <a:gdLst/>
              <a:ahLst/>
              <a:cxnLst/>
              <a:rect l="l" t="t" r="r" b="b"/>
              <a:pathLst>
                <a:path w="1355" h="3112" extrusionOk="0">
                  <a:moveTo>
                    <a:pt x="1046" y="1"/>
                  </a:moveTo>
                  <a:cubicBezTo>
                    <a:pt x="963" y="1"/>
                    <a:pt x="884" y="41"/>
                    <a:pt x="842" y="137"/>
                  </a:cubicBezTo>
                  <a:cubicBezTo>
                    <a:pt x="635" y="610"/>
                    <a:pt x="494" y="1095"/>
                    <a:pt x="350" y="1591"/>
                  </a:cubicBezTo>
                  <a:cubicBezTo>
                    <a:pt x="209" y="2078"/>
                    <a:pt x="1" y="2587"/>
                    <a:pt x="365" y="3013"/>
                  </a:cubicBezTo>
                  <a:cubicBezTo>
                    <a:pt x="423" y="3080"/>
                    <a:pt x="512" y="3112"/>
                    <a:pt x="601" y="3112"/>
                  </a:cubicBezTo>
                  <a:cubicBezTo>
                    <a:pt x="663" y="3112"/>
                    <a:pt x="725" y="3096"/>
                    <a:pt x="777" y="3066"/>
                  </a:cubicBezTo>
                  <a:cubicBezTo>
                    <a:pt x="1207" y="2817"/>
                    <a:pt x="1199" y="2331"/>
                    <a:pt x="1237" y="1881"/>
                  </a:cubicBezTo>
                  <a:cubicBezTo>
                    <a:pt x="1281" y="1344"/>
                    <a:pt x="1354" y="812"/>
                    <a:pt x="1343" y="273"/>
                  </a:cubicBezTo>
                  <a:cubicBezTo>
                    <a:pt x="1340" y="117"/>
                    <a:pt x="1187" y="1"/>
                    <a:pt x="104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7" name="Google Shape;2609;p45">
              <a:extLst>
                <a:ext uri="{FF2B5EF4-FFF2-40B4-BE49-F238E27FC236}">
                  <a16:creationId xmlns:a16="http://schemas.microsoft.com/office/drawing/2014/main" id="{551AE47D-BB3A-4EB4-9825-6B1C790D5386}"/>
                </a:ext>
              </a:extLst>
            </p:cNvPr>
            <p:cNvSpPr/>
            <p:nvPr/>
          </p:nvSpPr>
          <p:spPr>
            <a:xfrm>
              <a:off x="7241618" y="2998906"/>
              <a:ext cx="13003" cy="37784"/>
            </a:xfrm>
            <a:custGeom>
              <a:avLst/>
              <a:gdLst/>
              <a:ahLst/>
              <a:cxnLst/>
              <a:rect l="l" t="t" r="r" b="b"/>
              <a:pathLst>
                <a:path w="1084" h="3150" extrusionOk="0">
                  <a:moveTo>
                    <a:pt x="528" y="0"/>
                  </a:moveTo>
                  <a:cubicBezTo>
                    <a:pt x="356" y="0"/>
                    <a:pt x="183" y="115"/>
                    <a:pt x="171" y="346"/>
                  </a:cubicBezTo>
                  <a:cubicBezTo>
                    <a:pt x="124" y="1225"/>
                    <a:pt x="1" y="2192"/>
                    <a:pt x="423" y="2997"/>
                  </a:cubicBezTo>
                  <a:cubicBezTo>
                    <a:pt x="480" y="3105"/>
                    <a:pt x="567" y="3149"/>
                    <a:pt x="655" y="3149"/>
                  </a:cubicBezTo>
                  <a:cubicBezTo>
                    <a:pt x="808" y="3149"/>
                    <a:pt x="966" y="3017"/>
                    <a:pt x="986" y="2845"/>
                  </a:cubicBezTo>
                  <a:cubicBezTo>
                    <a:pt x="1084" y="2026"/>
                    <a:pt x="930" y="1169"/>
                    <a:pt x="885" y="346"/>
                  </a:cubicBezTo>
                  <a:cubicBezTo>
                    <a:pt x="873" y="115"/>
                    <a:pt x="700" y="0"/>
                    <a:pt x="52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8" name="Google Shape;2610;p45">
              <a:extLst>
                <a:ext uri="{FF2B5EF4-FFF2-40B4-BE49-F238E27FC236}">
                  <a16:creationId xmlns:a16="http://schemas.microsoft.com/office/drawing/2014/main" id="{5530A29F-BAD7-495E-9C96-5041FDE73219}"/>
                </a:ext>
              </a:extLst>
            </p:cNvPr>
            <p:cNvSpPr/>
            <p:nvPr/>
          </p:nvSpPr>
          <p:spPr>
            <a:xfrm>
              <a:off x="7297347" y="2985952"/>
              <a:ext cx="21303" cy="40651"/>
            </a:xfrm>
            <a:custGeom>
              <a:avLst/>
              <a:gdLst/>
              <a:ahLst/>
              <a:cxnLst/>
              <a:rect l="l" t="t" r="r" b="b"/>
              <a:pathLst>
                <a:path w="1776" h="3389" extrusionOk="0">
                  <a:moveTo>
                    <a:pt x="414" y="0"/>
                  </a:moveTo>
                  <a:cubicBezTo>
                    <a:pt x="206" y="0"/>
                    <a:pt x="0" y="166"/>
                    <a:pt x="79" y="425"/>
                  </a:cubicBezTo>
                  <a:cubicBezTo>
                    <a:pt x="350" y="1318"/>
                    <a:pt x="454" y="2890"/>
                    <a:pt x="1382" y="3358"/>
                  </a:cubicBezTo>
                  <a:cubicBezTo>
                    <a:pt x="1424" y="3379"/>
                    <a:pt x="1465" y="3388"/>
                    <a:pt x="1505" y="3388"/>
                  </a:cubicBezTo>
                  <a:cubicBezTo>
                    <a:pt x="1656" y="3388"/>
                    <a:pt x="1776" y="3249"/>
                    <a:pt x="1744" y="3078"/>
                  </a:cubicBezTo>
                  <a:cubicBezTo>
                    <a:pt x="1659" y="2611"/>
                    <a:pt x="1391" y="2230"/>
                    <a:pt x="1229" y="1784"/>
                  </a:cubicBezTo>
                  <a:cubicBezTo>
                    <a:pt x="1045" y="1278"/>
                    <a:pt x="919" y="750"/>
                    <a:pt x="746" y="240"/>
                  </a:cubicBezTo>
                  <a:cubicBezTo>
                    <a:pt x="690" y="73"/>
                    <a:pt x="551" y="0"/>
                    <a:pt x="414"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09" name="Google Shape;2611;p45">
              <a:extLst>
                <a:ext uri="{FF2B5EF4-FFF2-40B4-BE49-F238E27FC236}">
                  <a16:creationId xmlns:a16="http://schemas.microsoft.com/office/drawing/2014/main" id="{62B2BC47-6392-4A63-B00A-E8649DC51580}"/>
                </a:ext>
              </a:extLst>
            </p:cNvPr>
            <p:cNvSpPr/>
            <p:nvPr/>
          </p:nvSpPr>
          <p:spPr>
            <a:xfrm>
              <a:off x="7326231" y="2952198"/>
              <a:ext cx="19528" cy="35685"/>
            </a:xfrm>
            <a:custGeom>
              <a:avLst/>
              <a:gdLst/>
              <a:ahLst/>
              <a:cxnLst/>
              <a:rect l="l" t="t" r="r" b="b"/>
              <a:pathLst>
                <a:path w="1628" h="2975" extrusionOk="0">
                  <a:moveTo>
                    <a:pt x="493" y="1"/>
                  </a:moveTo>
                  <a:cubicBezTo>
                    <a:pt x="347" y="1"/>
                    <a:pt x="206" y="77"/>
                    <a:pt x="176" y="243"/>
                  </a:cubicBezTo>
                  <a:cubicBezTo>
                    <a:pt x="1" y="1210"/>
                    <a:pt x="189" y="2538"/>
                    <a:pt x="1207" y="2958"/>
                  </a:cubicBezTo>
                  <a:cubicBezTo>
                    <a:pt x="1235" y="2970"/>
                    <a:pt x="1263" y="2975"/>
                    <a:pt x="1291" y="2975"/>
                  </a:cubicBezTo>
                  <a:cubicBezTo>
                    <a:pt x="1465" y="2975"/>
                    <a:pt x="1627" y="2768"/>
                    <a:pt x="1565" y="2600"/>
                  </a:cubicBezTo>
                  <a:cubicBezTo>
                    <a:pt x="1432" y="2232"/>
                    <a:pt x="1196" y="1949"/>
                    <a:pt x="1016" y="1605"/>
                  </a:cubicBezTo>
                  <a:cubicBezTo>
                    <a:pt x="813" y="1214"/>
                    <a:pt x="800" y="760"/>
                    <a:pt x="844" y="334"/>
                  </a:cubicBezTo>
                  <a:cubicBezTo>
                    <a:pt x="866" y="121"/>
                    <a:pt x="676" y="1"/>
                    <a:pt x="493"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0" name="Google Shape;2612;p45">
              <a:extLst>
                <a:ext uri="{FF2B5EF4-FFF2-40B4-BE49-F238E27FC236}">
                  <a16:creationId xmlns:a16="http://schemas.microsoft.com/office/drawing/2014/main" id="{55F45019-90E4-4878-B29F-AA451C94F485}"/>
                </a:ext>
              </a:extLst>
            </p:cNvPr>
            <p:cNvSpPr/>
            <p:nvPr/>
          </p:nvSpPr>
          <p:spPr>
            <a:xfrm>
              <a:off x="7261170" y="2968259"/>
              <a:ext cx="11071" cy="28212"/>
            </a:xfrm>
            <a:custGeom>
              <a:avLst/>
              <a:gdLst/>
              <a:ahLst/>
              <a:cxnLst/>
              <a:rect l="l" t="t" r="r" b="b"/>
              <a:pathLst>
                <a:path w="923" h="2352" extrusionOk="0">
                  <a:moveTo>
                    <a:pt x="298" y="0"/>
                  </a:moveTo>
                  <a:cubicBezTo>
                    <a:pt x="178" y="0"/>
                    <a:pt x="60" y="81"/>
                    <a:pt x="51" y="244"/>
                  </a:cubicBezTo>
                  <a:cubicBezTo>
                    <a:pt x="17" y="895"/>
                    <a:pt x="0" y="1631"/>
                    <a:pt x="262" y="2236"/>
                  </a:cubicBezTo>
                  <a:cubicBezTo>
                    <a:pt x="297" y="2318"/>
                    <a:pt x="362" y="2351"/>
                    <a:pt x="430" y="2351"/>
                  </a:cubicBezTo>
                  <a:cubicBezTo>
                    <a:pt x="533" y="2351"/>
                    <a:pt x="645" y="2276"/>
                    <a:pt x="683" y="2180"/>
                  </a:cubicBezTo>
                  <a:cubicBezTo>
                    <a:pt x="923" y="1562"/>
                    <a:pt x="614" y="879"/>
                    <a:pt x="557" y="244"/>
                  </a:cubicBezTo>
                  <a:cubicBezTo>
                    <a:pt x="542" y="83"/>
                    <a:pt x="419" y="0"/>
                    <a:pt x="29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1" name="Google Shape;2613;p45">
              <a:extLst>
                <a:ext uri="{FF2B5EF4-FFF2-40B4-BE49-F238E27FC236}">
                  <a16:creationId xmlns:a16="http://schemas.microsoft.com/office/drawing/2014/main" id="{377FF64F-7721-42EE-997D-D9AD7BFB7834}"/>
                </a:ext>
              </a:extLst>
            </p:cNvPr>
            <p:cNvSpPr/>
            <p:nvPr/>
          </p:nvSpPr>
          <p:spPr>
            <a:xfrm>
              <a:off x="7280698" y="2944377"/>
              <a:ext cx="16313" cy="25142"/>
            </a:xfrm>
            <a:custGeom>
              <a:avLst/>
              <a:gdLst/>
              <a:ahLst/>
              <a:cxnLst/>
              <a:rect l="l" t="t" r="r" b="b"/>
              <a:pathLst>
                <a:path w="1360" h="2096" extrusionOk="0">
                  <a:moveTo>
                    <a:pt x="385" y="1"/>
                  </a:moveTo>
                  <a:cubicBezTo>
                    <a:pt x="206" y="1"/>
                    <a:pt x="31" y="120"/>
                    <a:pt x="21" y="361"/>
                  </a:cubicBezTo>
                  <a:cubicBezTo>
                    <a:pt x="0" y="902"/>
                    <a:pt x="136" y="1444"/>
                    <a:pt x="438" y="1895"/>
                  </a:cubicBezTo>
                  <a:cubicBezTo>
                    <a:pt x="532" y="2036"/>
                    <a:pt x="664" y="2095"/>
                    <a:pt x="793" y="2095"/>
                  </a:cubicBezTo>
                  <a:cubicBezTo>
                    <a:pt x="1082" y="2095"/>
                    <a:pt x="1360" y="1801"/>
                    <a:pt x="1176" y="1464"/>
                  </a:cubicBezTo>
                  <a:cubicBezTo>
                    <a:pt x="984" y="1111"/>
                    <a:pt x="800" y="767"/>
                    <a:pt x="768" y="361"/>
                  </a:cubicBezTo>
                  <a:cubicBezTo>
                    <a:pt x="749" y="122"/>
                    <a:pt x="565" y="1"/>
                    <a:pt x="385"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2" name="Google Shape;2614;p45">
              <a:extLst>
                <a:ext uri="{FF2B5EF4-FFF2-40B4-BE49-F238E27FC236}">
                  <a16:creationId xmlns:a16="http://schemas.microsoft.com/office/drawing/2014/main" id="{8BCD6B40-238C-424A-AD66-4091AA28B17D}"/>
                </a:ext>
              </a:extLst>
            </p:cNvPr>
            <p:cNvSpPr/>
            <p:nvPr/>
          </p:nvSpPr>
          <p:spPr>
            <a:xfrm>
              <a:off x="7196961" y="2965548"/>
              <a:ext cx="16541" cy="20044"/>
            </a:xfrm>
            <a:custGeom>
              <a:avLst/>
              <a:gdLst/>
              <a:ahLst/>
              <a:cxnLst/>
              <a:rect l="l" t="t" r="r" b="b"/>
              <a:pathLst>
                <a:path w="1379" h="1671" extrusionOk="0">
                  <a:moveTo>
                    <a:pt x="958" y="0"/>
                  </a:moveTo>
                  <a:cubicBezTo>
                    <a:pt x="853" y="0"/>
                    <a:pt x="750" y="45"/>
                    <a:pt x="692" y="151"/>
                  </a:cubicBezTo>
                  <a:cubicBezTo>
                    <a:pt x="475" y="539"/>
                    <a:pt x="248" y="926"/>
                    <a:pt x="81" y="1335"/>
                  </a:cubicBezTo>
                  <a:cubicBezTo>
                    <a:pt x="0" y="1534"/>
                    <a:pt x="188" y="1671"/>
                    <a:pt x="363" y="1671"/>
                  </a:cubicBezTo>
                  <a:cubicBezTo>
                    <a:pt x="405" y="1671"/>
                    <a:pt x="447" y="1663"/>
                    <a:pt x="485" y="1645"/>
                  </a:cubicBezTo>
                  <a:cubicBezTo>
                    <a:pt x="978" y="1413"/>
                    <a:pt x="1089" y="863"/>
                    <a:pt x="1283" y="401"/>
                  </a:cubicBezTo>
                  <a:cubicBezTo>
                    <a:pt x="1379" y="173"/>
                    <a:pt x="1165" y="0"/>
                    <a:pt x="95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3" name="Google Shape;2615;p45">
              <a:extLst>
                <a:ext uri="{FF2B5EF4-FFF2-40B4-BE49-F238E27FC236}">
                  <a16:creationId xmlns:a16="http://schemas.microsoft.com/office/drawing/2014/main" id="{3B88A264-AD8D-4E6E-8E54-9284EC3D9D14}"/>
                </a:ext>
              </a:extLst>
            </p:cNvPr>
            <p:cNvSpPr/>
            <p:nvPr/>
          </p:nvSpPr>
          <p:spPr>
            <a:xfrm>
              <a:off x="6938277" y="2851908"/>
              <a:ext cx="22623" cy="21939"/>
            </a:xfrm>
            <a:custGeom>
              <a:avLst/>
              <a:gdLst/>
              <a:ahLst/>
              <a:cxnLst/>
              <a:rect l="l" t="t" r="r" b="b"/>
              <a:pathLst>
                <a:path w="1886" h="1829" extrusionOk="0">
                  <a:moveTo>
                    <a:pt x="1602" y="1"/>
                  </a:moveTo>
                  <a:cubicBezTo>
                    <a:pt x="1561" y="1"/>
                    <a:pt x="1518" y="13"/>
                    <a:pt x="1476" y="42"/>
                  </a:cubicBezTo>
                  <a:cubicBezTo>
                    <a:pt x="1495" y="29"/>
                    <a:pt x="1499" y="24"/>
                    <a:pt x="1493" y="24"/>
                  </a:cubicBezTo>
                  <a:cubicBezTo>
                    <a:pt x="1472" y="24"/>
                    <a:pt x="1326" y="90"/>
                    <a:pt x="1325" y="90"/>
                  </a:cubicBezTo>
                  <a:cubicBezTo>
                    <a:pt x="1325" y="90"/>
                    <a:pt x="1325" y="90"/>
                    <a:pt x="1325" y="90"/>
                  </a:cubicBezTo>
                  <a:lnTo>
                    <a:pt x="1325" y="90"/>
                  </a:lnTo>
                  <a:cubicBezTo>
                    <a:pt x="1247" y="137"/>
                    <a:pt x="1169" y="179"/>
                    <a:pt x="1099" y="238"/>
                  </a:cubicBezTo>
                  <a:cubicBezTo>
                    <a:pt x="961" y="356"/>
                    <a:pt x="823" y="472"/>
                    <a:pt x="688" y="592"/>
                  </a:cubicBezTo>
                  <a:cubicBezTo>
                    <a:pt x="422" y="828"/>
                    <a:pt x="138" y="1070"/>
                    <a:pt x="52" y="1426"/>
                  </a:cubicBezTo>
                  <a:cubicBezTo>
                    <a:pt x="1" y="1644"/>
                    <a:pt x="151" y="1795"/>
                    <a:pt x="355" y="1822"/>
                  </a:cubicBezTo>
                  <a:cubicBezTo>
                    <a:pt x="387" y="1827"/>
                    <a:pt x="419" y="1829"/>
                    <a:pt x="451" y="1829"/>
                  </a:cubicBezTo>
                  <a:cubicBezTo>
                    <a:pt x="817" y="1829"/>
                    <a:pt x="1152" y="1558"/>
                    <a:pt x="1389" y="1293"/>
                  </a:cubicBezTo>
                  <a:cubicBezTo>
                    <a:pt x="1612" y="1040"/>
                    <a:pt x="1886" y="696"/>
                    <a:pt x="1843" y="347"/>
                  </a:cubicBezTo>
                  <a:cubicBezTo>
                    <a:pt x="1844" y="340"/>
                    <a:pt x="1845" y="333"/>
                    <a:pt x="1848" y="327"/>
                  </a:cubicBezTo>
                  <a:cubicBezTo>
                    <a:pt x="1883" y="169"/>
                    <a:pt x="1754" y="1"/>
                    <a:pt x="1602"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4" name="Google Shape;2616;p45">
              <a:extLst>
                <a:ext uri="{FF2B5EF4-FFF2-40B4-BE49-F238E27FC236}">
                  <a16:creationId xmlns:a16="http://schemas.microsoft.com/office/drawing/2014/main" id="{2900AF17-99DD-4FF0-A701-51D5015E85D1}"/>
                </a:ext>
              </a:extLst>
            </p:cNvPr>
            <p:cNvSpPr/>
            <p:nvPr/>
          </p:nvSpPr>
          <p:spPr>
            <a:xfrm>
              <a:off x="6960671" y="2877793"/>
              <a:ext cx="13734" cy="20655"/>
            </a:xfrm>
            <a:custGeom>
              <a:avLst/>
              <a:gdLst/>
              <a:ahLst/>
              <a:cxnLst/>
              <a:rect l="l" t="t" r="r" b="b"/>
              <a:pathLst>
                <a:path w="1145" h="1722" extrusionOk="0">
                  <a:moveTo>
                    <a:pt x="979" y="1"/>
                  </a:moveTo>
                  <a:cubicBezTo>
                    <a:pt x="950" y="1"/>
                    <a:pt x="921" y="13"/>
                    <a:pt x="898" y="43"/>
                  </a:cubicBezTo>
                  <a:cubicBezTo>
                    <a:pt x="534" y="492"/>
                    <a:pt x="166" y="916"/>
                    <a:pt x="32" y="1490"/>
                  </a:cubicBezTo>
                  <a:cubicBezTo>
                    <a:pt x="1" y="1617"/>
                    <a:pt x="116" y="1721"/>
                    <a:pt x="223" y="1721"/>
                  </a:cubicBezTo>
                  <a:cubicBezTo>
                    <a:pt x="278" y="1721"/>
                    <a:pt x="332" y="1694"/>
                    <a:pt x="363" y="1629"/>
                  </a:cubicBezTo>
                  <a:cubicBezTo>
                    <a:pt x="595" y="1148"/>
                    <a:pt x="842" y="668"/>
                    <a:pt x="1096" y="197"/>
                  </a:cubicBezTo>
                  <a:cubicBezTo>
                    <a:pt x="1145" y="106"/>
                    <a:pt x="1063" y="1"/>
                    <a:pt x="979"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5" name="Google Shape;2617;p45">
              <a:extLst>
                <a:ext uri="{FF2B5EF4-FFF2-40B4-BE49-F238E27FC236}">
                  <a16:creationId xmlns:a16="http://schemas.microsoft.com/office/drawing/2014/main" id="{AED38BF5-091E-479B-86CD-77A6F1ECE372}"/>
                </a:ext>
              </a:extLst>
            </p:cNvPr>
            <p:cNvSpPr/>
            <p:nvPr/>
          </p:nvSpPr>
          <p:spPr>
            <a:xfrm>
              <a:off x="7333764" y="2886921"/>
              <a:ext cx="16997" cy="36813"/>
            </a:xfrm>
            <a:custGeom>
              <a:avLst/>
              <a:gdLst/>
              <a:ahLst/>
              <a:cxnLst/>
              <a:rect l="l" t="t" r="r" b="b"/>
              <a:pathLst>
                <a:path w="1417" h="3069" extrusionOk="0">
                  <a:moveTo>
                    <a:pt x="333" y="0"/>
                  </a:moveTo>
                  <a:cubicBezTo>
                    <a:pt x="165" y="0"/>
                    <a:pt x="0" y="108"/>
                    <a:pt x="26" y="309"/>
                  </a:cubicBezTo>
                  <a:cubicBezTo>
                    <a:pt x="146" y="1262"/>
                    <a:pt x="180" y="2308"/>
                    <a:pt x="939" y="2994"/>
                  </a:cubicBezTo>
                  <a:cubicBezTo>
                    <a:pt x="996" y="3046"/>
                    <a:pt x="1060" y="3069"/>
                    <a:pt x="1122" y="3069"/>
                  </a:cubicBezTo>
                  <a:cubicBezTo>
                    <a:pt x="1278" y="3069"/>
                    <a:pt x="1417" y="2924"/>
                    <a:pt x="1379" y="2738"/>
                  </a:cubicBezTo>
                  <a:cubicBezTo>
                    <a:pt x="1208" y="1882"/>
                    <a:pt x="880" y="1067"/>
                    <a:pt x="652" y="224"/>
                  </a:cubicBezTo>
                  <a:cubicBezTo>
                    <a:pt x="610" y="72"/>
                    <a:pt x="470" y="0"/>
                    <a:pt x="33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6" name="Google Shape;2618;p45">
              <a:extLst>
                <a:ext uri="{FF2B5EF4-FFF2-40B4-BE49-F238E27FC236}">
                  <a16:creationId xmlns:a16="http://schemas.microsoft.com/office/drawing/2014/main" id="{995195CF-A7A4-40C8-8C11-1448DA8E62EE}"/>
                </a:ext>
              </a:extLst>
            </p:cNvPr>
            <p:cNvSpPr/>
            <p:nvPr/>
          </p:nvSpPr>
          <p:spPr>
            <a:xfrm>
              <a:off x="7155686" y="3061988"/>
              <a:ext cx="18748" cy="36705"/>
            </a:xfrm>
            <a:custGeom>
              <a:avLst/>
              <a:gdLst/>
              <a:ahLst/>
              <a:cxnLst/>
              <a:rect l="l" t="t" r="r" b="b"/>
              <a:pathLst>
                <a:path w="1563" h="3060" extrusionOk="0">
                  <a:moveTo>
                    <a:pt x="1274" y="1"/>
                  </a:moveTo>
                  <a:cubicBezTo>
                    <a:pt x="1199" y="1"/>
                    <a:pt x="1125" y="36"/>
                    <a:pt x="1079" y="120"/>
                  </a:cubicBezTo>
                  <a:cubicBezTo>
                    <a:pt x="639" y="907"/>
                    <a:pt x="177" y="1756"/>
                    <a:pt x="38" y="2655"/>
                  </a:cubicBezTo>
                  <a:cubicBezTo>
                    <a:pt x="1" y="2890"/>
                    <a:pt x="173" y="3060"/>
                    <a:pt x="358" y="3060"/>
                  </a:cubicBezTo>
                  <a:cubicBezTo>
                    <a:pt x="455" y="3060"/>
                    <a:pt x="555" y="3013"/>
                    <a:pt x="629" y="2903"/>
                  </a:cubicBezTo>
                  <a:cubicBezTo>
                    <a:pt x="1149" y="2144"/>
                    <a:pt x="1301" y="1187"/>
                    <a:pt x="1519" y="305"/>
                  </a:cubicBezTo>
                  <a:cubicBezTo>
                    <a:pt x="1563" y="132"/>
                    <a:pt x="1417" y="1"/>
                    <a:pt x="1274"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7" name="Google Shape;2619;p45">
              <a:extLst>
                <a:ext uri="{FF2B5EF4-FFF2-40B4-BE49-F238E27FC236}">
                  <a16:creationId xmlns:a16="http://schemas.microsoft.com/office/drawing/2014/main" id="{F54CEE31-067D-4B72-B033-B63CB76CA94A}"/>
                </a:ext>
              </a:extLst>
            </p:cNvPr>
            <p:cNvSpPr/>
            <p:nvPr/>
          </p:nvSpPr>
          <p:spPr>
            <a:xfrm>
              <a:off x="7195078" y="3079381"/>
              <a:ext cx="18676" cy="32494"/>
            </a:xfrm>
            <a:custGeom>
              <a:avLst/>
              <a:gdLst/>
              <a:ahLst/>
              <a:cxnLst/>
              <a:rect l="l" t="t" r="r" b="b"/>
              <a:pathLst>
                <a:path w="1557" h="2709" extrusionOk="0">
                  <a:moveTo>
                    <a:pt x="1095" y="1"/>
                  </a:moveTo>
                  <a:cubicBezTo>
                    <a:pt x="983" y="1"/>
                    <a:pt x="877" y="53"/>
                    <a:pt x="825" y="177"/>
                  </a:cubicBezTo>
                  <a:cubicBezTo>
                    <a:pt x="534" y="861"/>
                    <a:pt x="204" y="1575"/>
                    <a:pt x="44" y="2301"/>
                  </a:cubicBezTo>
                  <a:cubicBezTo>
                    <a:pt x="0" y="2503"/>
                    <a:pt x="182" y="2708"/>
                    <a:pt x="366" y="2708"/>
                  </a:cubicBezTo>
                  <a:cubicBezTo>
                    <a:pt x="437" y="2708"/>
                    <a:pt x="509" y="2678"/>
                    <a:pt x="568" y="2606"/>
                  </a:cubicBezTo>
                  <a:cubicBezTo>
                    <a:pt x="1067" y="1996"/>
                    <a:pt x="1202" y="1175"/>
                    <a:pt x="1467" y="447"/>
                  </a:cubicBezTo>
                  <a:cubicBezTo>
                    <a:pt x="1557" y="200"/>
                    <a:pt x="1314" y="1"/>
                    <a:pt x="1095"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8" name="Google Shape;2620;p45">
              <a:extLst>
                <a:ext uri="{FF2B5EF4-FFF2-40B4-BE49-F238E27FC236}">
                  <a16:creationId xmlns:a16="http://schemas.microsoft.com/office/drawing/2014/main" id="{005747A8-9FB2-4538-A2FE-8FEDF6E683C4}"/>
                </a:ext>
              </a:extLst>
            </p:cNvPr>
            <p:cNvSpPr/>
            <p:nvPr/>
          </p:nvSpPr>
          <p:spPr>
            <a:xfrm>
              <a:off x="7257020" y="3070121"/>
              <a:ext cx="11935" cy="39248"/>
            </a:xfrm>
            <a:custGeom>
              <a:avLst/>
              <a:gdLst/>
              <a:ahLst/>
              <a:cxnLst/>
              <a:rect l="l" t="t" r="r" b="b"/>
              <a:pathLst>
                <a:path w="995" h="3272" extrusionOk="0">
                  <a:moveTo>
                    <a:pt x="340" y="0"/>
                  </a:moveTo>
                  <a:cubicBezTo>
                    <a:pt x="238" y="0"/>
                    <a:pt x="134" y="68"/>
                    <a:pt x="145" y="188"/>
                  </a:cubicBezTo>
                  <a:cubicBezTo>
                    <a:pt x="193" y="691"/>
                    <a:pt x="202" y="1197"/>
                    <a:pt x="171" y="1702"/>
                  </a:cubicBezTo>
                  <a:cubicBezTo>
                    <a:pt x="143" y="2170"/>
                    <a:pt x="1" y="2609"/>
                    <a:pt x="73" y="3074"/>
                  </a:cubicBezTo>
                  <a:cubicBezTo>
                    <a:pt x="93" y="3204"/>
                    <a:pt x="215" y="3272"/>
                    <a:pt x="336" y="3272"/>
                  </a:cubicBezTo>
                  <a:cubicBezTo>
                    <a:pt x="433" y="3272"/>
                    <a:pt x="530" y="3228"/>
                    <a:pt x="574" y="3139"/>
                  </a:cubicBezTo>
                  <a:cubicBezTo>
                    <a:pt x="994" y="2296"/>
                    <a:pt x="714" y="1022"/>
                    <a:pt x="524" y="137"/>
                  </a:cubicBezTo>
                  <a:cubicBezTo>
                    <a:pt x="503" y="44"/>
                    <a:pt x="422" y="0"/>
                    <a:pt x="34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19" name="Google Shape;2621;p45">
              <a:extLst>
                <a:ext uri="{FF2B5EF4-FFF2-40B4-BE49-F238E27FC236}">
                  <a16:creationId xmlns:a16="http://schemas.microsoft.com/office/drawing/2014/main" id="{1D5FA388-6EBB-48E1-81F0-071B4220C864}"/>
                </a:ext>
              </a:extLst>
            </p:cNvPr>
            <p:cNvSpPr/>
            <p:nvPr/>
          </p:nvSpPr>
          <p:spPr>
            <a:xfrm>
              <a:off x="7302565" y="3065598"/>
              <a:ext cx="15629" cy="41359"/>
            </a:xfrm>
            <a:custGeom>
              <a:avLst/>
              <a:gdLst/>
              <a:ahLst/>
              <a:cxnLst/>
              <a:rect l="l" t="t" r="r" b="b"/>
              <a:pathLst>
                <a:path w="1303" h="3448" extrusionOk="0">
                  <a:moveTo>
                    <a:pt x="588" y="0"/>
                  </a:moveTo>
                  <a:cubicBezTo>
                    <a:pt x="408" y="0"/>
                    <a:pt x="233" y="93"/>
                    <a:pt x="200" y="298"/>
                  </a:cubicBezTo>
                  <a:cubicBezTo>
                    <a:pt x="44" y="1250"/>
                    <a:pt x="0" y="2543"/>
                    <a:pt x="647" y="3332"/>
                  </a:cubicBezTo>
                  <a:cubicBezTo>
                    <a:pt x="713" y="3413"/>
                    <a:pt x="802" y="3448"/>
                    <a:pt x="893" y="3448"/>
                  </a:cubicBezTo>
                  <a:cubicBezTo>
                    <a:pt x="1093" y="3448"/>
                    <a:pt x="1302" y="3279"/>
                    <a:pt x="1293" y="3064"/>
                  </a:cubicBezTo>
                  <a:cubicBezTo>
                    <a:pt x="1278" y="2653"/>
                    <a:pt x="1127" y="2269"/>
                    <a:pt x="1044" y="1868"/>
                  </a:cubicBezTo>
                  <a:cubicBezTo>
                    <a:pt x="944" y="1389"/>
                    <a:pt x="960" y="892"/>
                    <a:pt x="1019" y="409"/>
                  </a:cubicBezTo>
                  <a:cubicBezTo>
                    <a:pt x="1051" y="149"/>
                    <a:pt x="816" y="0"/>
                    <a:pt x="58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0" name="Google Shape;2622;p45">
              <a:extLst>
                <a:ext uri="{FF2B5EF4-FFF2-40B4-BE49-F238E27FC236}">
                  <a16:creationId xmlns:a16="http://schemas.microsoft.com/office/drawing/2014/main" id="{DA34D92F-0606-4001-9456-3CBCBA389EC6}"/>
                </a:ext>
              </a:extLst>
            </p:cNvPr>
            <p:cNvSpPr/>
            <p:nvPr/>
          </p:nvSpPr>
          <p:spPr>
            <a:xfrm>
              <a:off x="7117434" y="3133658"/>
              <a:ext cx="31271" cy="34989"/>
            </a:xfrm>
            <a:custGeom>
              <a:avLst/>
              <a:gdLst/>
              <a:ahLst/>
              <a:cxnLst/>
              <a:rect l="l" t="t" r="r" b="b"/>
              <a:pathLst>
                <a:path w="2607" h="2917" extrusionOk="0">
                  <a:moveTo>
                    <a:pt x="2122" y="0"/>
                  </a:moveTo>
                  <a:cubicBezTo>
                    <a:pt x="2010" y="0"/>
                    <a:pt x="1897" y="51"/>
                    <a:pt x="1815" y="173"/>
                  </a:cubicBezTo>
                  <a:cubicBezTo>
                    <a:pt x="1314" y="920"/>
                    <a:pt x="759" y="1619"/>
                    <a:pt x="225" y="2344"/>
                  </a:cubicBezTo>
                  <a:cubicBezTo>
                    <a:pt x="0" y="2647"/>
                    <a:pt x="293" y="2916"/>
                    <a:pt x="590" y="2916"/>
                  </a:cubicBezTo>
                  <a:cubicBezTo>
                    <a:pt x="683" y="2916"/>
                    <a:pt x="777" y="2890"/>
                    <a:pt x="855" y="2829"/>
                  </a:cubicBezTo>
                  <a:cubicBezTo>
                    <a:pt x="1598" y="2249"/>
                    <a:pt x="2015" y="1358"/>
                    <a:pt x="2451" y="544"/>
                  </a:cubicBezTo>
                  <a:cubicBezTo>
                    <a:pt x="2607" y="253"/>
                    <a:pt x="2370" y="0"/>
                    <a:pt x="212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1" name="Google Shape;2623;p45">
              <a:extLst>
                <a:ext uri="{FF2B5EF4-FFF2-40B4-BE49-F238E27FC236}">
                  <a16:creationId xmlns:a16="http://schemas.microsoft.com/office/drawing/2014/main" id="{59D1CC3B-32D1-4349-94FC-F43A5CE69214}"/>
                </a:ext>
              </a:extLst>
            </p:cNvPr>
            <p:cNvSpPr/>
            <p:nvPr/>
          </p:nvSpPr>
          <p:spPr>
            <a:xfrm>
              <a:off x="7173990" y="3153474"/>
              <a:ext cx="18760" cy="37196"/>
            </a:xfrm>
            <a:custGeom>
              <a:avLst/>
              <a:gdLst/>
              <a:ahLst/>
              <a:cxnLst/>
              <a:rect l="l" t="t" r="r" b="b"/>
              <a:pathLst>
                <a:path w="1564" h="3101" extrusionOk="0">
                  <a:moveTo>
                    <a:pt x="1027" y="0"/>
                  </a:moveTo>
                  <a:cubicBezTo>
                    <a:pt x="846" y="0"/>
                    <a:pt x="659" y="93"/>
                    <a:pt x="576" y="305"/>
                  </a:cubicBezTo>
                  <a:cubicBezTo>
                    <a:pt x="290" y="1038"/>
                    <a:pt x="0" y="2079"/>
                    <a:pt x="214" y="2859"/>
                  </a:cubicBezTo>
                  <a:cubicBezTo>
                    <a:pt x="260" y="3024"/>
                    <a:pt x="388" y="3101"/>
                    <a:pt x="523" y="3101"/>
                  </a:cubicBezTo>
                  <a:cubicBezTo>
                    <a:pt x="639" y="3101"/>
                    <a:pt x="760" y="3044"/>
                    <a:pt x="837" y="2939"/>
                  </a:cubicBezTo>
                  <a:cubicBezTo>
                    <a:pt x="1069" y="2625"/>
                    <a:pt x="1104" y="2310"/>
                    <a:pt x="1148" y="1931"/>
                  </a:cubicBezTo>
                  <a:cubicBezTo>
                    <a:pt x="1203" y="1456"/>
                    <a:pt x="1286" y="997"/>
                    <a:pt x="1446" y="545"/>
                  </a:cubicBezTo>
                  <a:cubicBezTo>
                    <a:pt x="1563" y="211"/>
                    <a:pt x="1301" y="0"/>
                    <a:pt x="1027"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2" name="Google Shape;2624;p45">
              <a:extLst>
                <a:ext uri="{FF2B5EF4-FFF2-40B4-BE49-F238E27FC236}">
                  <a16:creationId xmlns:a16="http://schemas.microsoft.com/office/drawing/2014/main" id="{EDE8799D-23A7-4249-ADE6-584A9A296A63}"/>
                </a:ext>
              </a:extLst>
            </p:cNvPr>
            <p:cNvSpPr/>
            <p:nvPr/>
          </p:nvSpPr>
          <p:spPr>
            <a:xfrm>
              <a:off x="7235441" y="3146937"/>
              <a:ext cx="14526" cy="51003"/>
            </a:xfrm>
            <a:custGeom>
              <a:avLst/>
              <a:gdLst/>
              <a:ahLst/>
              <a:cxnLst/>
              <a:rect l="l" t="t" r="r" b="b"/>
              <a:pathLst>
                <a:path w="1211" h="4252" extrusionOk="0">
                  <a:moveTo>
                    <a:pt x="415" y="0"/>
                  </a:moveTo>
                  <a:cubicBezTo>
                    <a:pt x="240" y="0"/>
                    <a:pt x="67" y="115"/>
                    <a:pt x="62" y="344"/>
                  </a:cubicBezTo>
                  <a:cubicBezTo>
                    <a:pt x="32" y="1569"/>
                    <a:pt x="0" y="2999"/>
                    <a:pt x="612" y="4099"/>
                  </a:cubicBezTo>
                  <a:cubicBezTo>
                    <a:pt x="671" y="4204"/>
                    <a:pt x="774" y="4252"/>
                    <a:pt x="878" y="4252"/>
                  </a:cubicBezTo>
                  <a:cubicBezTo>
                    <a:pt x="1044" y="4252"/>
                    <a:pt x="1211" y="4132"/>
                    <a:pt x="1206" y="3938"/>
                  </a:cubicBezTo>
                  <a:cubicBezTo>
                    <a:pt x="1176" y="2734"/>
                    <a:pt x="826" y="1557"/>
                    <a:pt x="776" y="344"/>
                  </a:cubicBezTo>
                  <a:cubicBezTo>
                    <a:pt x="766" y="115"/>
                    <a:pt x="590" y="0"/>
                    <a:pt x="415"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3" name="Google Shape;2625;p45">
              <a:extLst>
                <a:ext uri="{FF2B5EF4-FFF2-40B4-BE49-F238E27FC236}">
                  <a16:creationId xmlns:a16="http://schemas.microsoft.com/office/drawing/2014/main" id="{825BE093-B19C-48DE-9A41-C0C5A23CD864}"/>
                </a:ext>
              </a:extLst>
            </p:cNvPr>
            <p:cNvSpPr/>
            <p:nvPr/>
          </p:nvSpPr>
          <p:spPr>
            <a:xfrm>
              <a:off x="7270478" y="3152238"/>
              <a:ext cx="17873" cy="44214"/>
            </a:xfrm>
            <a:custGeom>
              <a:avLst/>
              <a:gdLst/>
              <a:ahLst/>
              <a:cxnLst/>
              <a:rect l="l" t="t" r="r" b="b"/>
              <a:pathLst>
                <a:path w="1490" h="3686" extrusionOk="0">
                  <a:moveTo>
                    <a:pt x="622" y="0"/>
                  </a:moveTo>
                  <a:cubicBezTo>
                    <a:pt x="434" y="0"/>
                    <a:pt x="246" y="124"/>
                    <a:pt x="237" y="372"/>
                  </a:cubicBezTo>
                  <a:cubicBezTo>
                    <a:pt x="206" y="1294"/>
                    <a:pt x="0" y="3059"/>
                    <a:pt x="918" y="3634"/>
                  </a:cubicBezTo>
                  <a:cubicBezTo>
                    <a:pt x="976" y="3670"/>
                    <a:pt x="1033" y="3686"/>
                    <a:pt x="1088" y="3686"/>
                  </a:cubicBezTo>
                  <a:cubicBezTo>
                    <a:pt x="1263" y="3686"/>
                    <a:pt x="1407" y="3523"/>
                    <a:pt x="1431" y="3339"/>
                  </a:cubicBezTo>
                  <a:cubicBezTo>
                    <a:pt x="1490" y="2886"/>
                    <a:pt x="1225" y="2423"/>
                    <a:pt x="1134" y="1979"/>
                  </a:cubicBezTo>
                  <a:cubicBezTo>
                    <a:pt x="1026" y="1455"/>
                    <a:pt x="1025" y="905"/>
                    <a:pt x="1006" y="372"/>
                  </a:cubicBezTo>
                  <a:cubicBezTo>
                    <a:pt x="998" y="124"/>
                    <a:pt x="810" y="0"/>
                    <a:pt x="62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4" name="Google Shape;2626;p45">
              <a:extLst>
                <a:ext uri="{FF2B5EF4-FFF2-40B4-BE49-F238E27FC236}">
                  <a16:creationId xmlns:a16="http://schemas.microsoft.com/office/drawing/2014/main" id="{4BAC7DB3-D06A-40F8-8C1D-78E8E732B835}"/>
                </a:ext>
              </a:extLst>
            </p:cNvPr>
            <p:cNvSpPr/>
            <p:nvPr/>
          </p:nvSpPr>
          <p:spPr>
            <a:xfrm>
              <a:off x="7319058" y="3136345"/>
              <a:ext cx="22802" cy="36261"/>
            </a:xfrm>
            <a:custGeom>
              <a:avLst/>
              <a:gdLst/>
              <a:ahLst/>
              <a:cxnLst/>
              <a:rect l="l" t="t" r="r" b="b"/>
              <a:pathLst>
                <a:path w="1901" h="3023" extrusionOk="0">
                  <a:moveTo>
                    <a:pt x="467" y="1"/>
                  </a:moveTo>
                  <a:cubicBezTo>
                    <a:pt x="243" y="1"/>
                    <a:pt x="22" y="148"/>
                    <a:pt x="15" y="447"/>
                  </a:cubicBezTo>
                  <a:cubicBezTo>
                    <a:pt x="0" y="987"/>
                    <a:pt x="103" y="1524"/>
                    <a:pt x="317" y="2021"/>
                  </a:cubicBezTo>
                  <a:cubicBezTo>
                    <a:pt x="496" y="2441"/>
                    <a:pt x="865" y="3023"/>
                    <a:pt x="1363" y="3023"/>
                  </a:cubicBezTo>
                  <a:cubicBezTo>
                    <a:pt x="1413" y="3023"/>
                    <a:pt x="1464" y="3017"/>
                    <a:pt x="1517" y="3005"/>
                  </a:cubicBezTo>
                  <a:cubicBezTo>
                    <a:pt x="1645" y="2974"/>
                    <a:pt x="1751" y="2863"/>
                    <a:pt x="1785" y="2736"/>
                  </a:cubicBezTo>
                  <a:cubicBezTo>
                    <a:pt x="1900" y="2306"/>
                    <a:pt x="1550" y="2024"/>
                    <a:pt x="1324" y="1701"/>
                  </a:cubicBezTo>
                  <a:cubicBezTo>
                    <a:pt x="1065" y="1327"/>
                    <a:pt x="963" y="895"/>
                    <a:pt x="938" y="447"/>
                  </a:cubicBezTo>
                  <a:cubicBezTo>
                    <a:pt x="922" y="150"/>
                    <a:pt x="693" y="1"/>
                    <a:pt x="467"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5" name="Google Shape;2627;p45">
              <a:extLst>
                <a:ext uri="{FF2B5EF4-FFF2-40B4-BE49-F238E27FC236}">
                  <a16:creationId xmlns:a16="http://schemas.microsoft.com/office/drawing/2014/main" id="{96A63209-5365-4B0F-AA0E-ED38F289DB35}"/>
                </a:ext>
              </a:extLst>
            </p:cNvPr>
            <p:cNvSpPr/>
            <p:nvPr/>
          </p:nvSpPr>
          <p:spPr>
            <a:xfrm>
              <a:off x="7099345" y="3094842"/>
              <a:ext cx="39284" cy="48856"/>
            </a:xfrm>
            <a:custGeom>
              <a:avLst/>
              <a:gdLst/>
              <a:ahLst/>
              <a:cxnLst/>
              <a:rect l="l" t="t" r="r" b="b"/>
              <a:pathLst>
                <a:path w="3275" h="4073" extrusionOk="0">
                  <a:moveTo>
                    <a:pt x="2861" y="1"/>
                  </a:moveTo>
                  <a:cubicBezTo>
                    <a:pt x="2752" y="1"/>
                    <a:pt x="2642" y="46"/>
                    <a:pt x="2576" y="148"/>
                  </a:cubicBezTo>
                  <a:cubicBezTo>
                    <a:pt x="2143" y="808"/>
                    <a:pt x="1635" y="1424"/>
                    <a:pt x="1118" y="2021"/>
                  </a:cubicBezTo>
                  <a:cubicBezTo>
                    <a:pt x="697" y="2506"/>
                    <a:pt x="218" y="3031"/>
                    <a:pt x="53" y="3666"/>
                  </a:cubicBezTo>
                  <a:cubicBezTo>
                    <a:pt x="0" y="3873"/>
                    <a:pt x="171" y="4073"/>
                    <a:pt x="364" y="4073"/>
                  </a:cubicBezTo>
                  <a:cubicBezTo>
                    <a:pt x="416" y="4073"/>
                    <a:pt x="469" y="4059"/>
                    <a:pt x="521" y="4026"/>
                  </a:cubicBezTo>
                  <a:cubicBezTo>
                    <a:pt x="1133" y="3639"/>
                    <a:pt x="1575" y="2991"/>
                    <a:pt x="2002" y="2416"/>
                  </a:cubicBezTo>
                  <a:cubicBezTo>
                    <a:pt x="2476" y="1779"/>
                    <a:pt x="2880" y="1139"/>
                    <a:pt x="3178" y="401"/>
                  </a:cubicBezTo>
                  <a:cubicBezTo>
                    <a:pt x="3274" y="164"/>
                    <a:pt x="3068" y="1"/>
                    <a:pt x="286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6" name="Google Shape;2628;p45">
              <a:extLst>
                <a:ext uri="{FF2B5EF4-FFF2-40B4-BE49-F238E27FC236}">
                  <a16:creationId xmlns:a16="http://schemas.microsoft.com/office/drawing/2014/main" id="{5D1A3B1C-DBB6-407D-9BDB-ADA1DD05F763}"/>
                </a:ext>
              </a:extLst>
            </p:cNvPr>
            <p:cNvSpPr/>
            <p:nvPr/>
          </p:nvSpPr>
          <p:spPr>
            <a:xfrm>
              <a:off x="7121680" y="3046143"/>
              <a:ext cx="26029" cy="22790"/>
            </a:xfrm>
            <a:custGeom>
              <a:avLst/>
              <a:gdLst/>
              <a:ahLst/>
              <a:cxnLst/>
              <a:rect l="l" t="t" r="r" b="b"/>
              <a:pathLst>
                <a:path w="2170" h="1900" extrusionOk="0">
                  <a:moveTo>
                    <a:pt x="1798" y="1"/>
                  </a:moveTo>
                  <a:cubicBezTo>
                    <a:pt x="1767" y="1"/>
                    <a:pt x="1734" y="6"/>
                    <a:pt x="1698" y="16"/>
                  </a:cubicBezTo>
                  <a:cubicBezTo>
                    <a:pt x="1335" y="123"/>
                    <a:pt x="976" y="243"/>
                    <a:pt x="660" y="457"/>
                  </a:cubicBezTo>
                  <a:cubicBezTo>
                    <a:pt x="257" y="732"/>
                    <a:pt x="69" y="1082"/>
                    <a:pt x="23" y="1562"/>
                  </a:cubicBezTo>
                  <a:cubicBezTo>
                    <a:pt x="1" y="1784"/>
                    <a:pt x="182" y="1899"/>
                    <a:pt x="366" y="1899"/>
                  </a:cubicBezTo>
                  <a:cubicBezTo>
                    <a:pt x="459" y="1899"/>
                    <a:pt x="553" y="1870"/>
                    <a:pt x="623" y="1811"/>
                  </a:cubicBezTo>
                  <a:cubicBezTo>
                    <a:pt x="1080" y="1419"/>
                    <a:pt x="1452" y="946"/>
                    <a:pt x="1935" y="578"/>
                  </a:cubicBezTo>
                  <a:cubicBezTo>
                    <a:pt x="2169" y="400"/>
                    <a:pt x="2081" y="1"/>
                    <a:pt x="1798"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7" name="Google Shape;2629;p45">
              <a:extLst>
                <a:ext uri="{FF2B5EF4-FFF2-40B4-BE49-F238E27FC236}">
                  <a16:creationId xmlns:a16="http://schemas.microsoft.com/office/drawing/2014/main" id="{DB41C484-A160-45EE-B587-39E8EE1901D4}"/>
                </a:ext>
              </a:extLst>
            </p:cNvPr>
            <p:cNvSpPr/>
            <p:nvPr/>
          </p:nvSpPr>
          <p:spPr>
            <a:xfrm>
              <a:off x="7080034" y="3227663"/>
              <a:ext cx="28464" cy="34893"/>
            </a:xfrm>
            <a:custGeom>
              <a:avLst/>
              <a:gdLst/>
              <a:ahLst/>
              <a:cxnLst/>
              <a:rect l="l" t="t" r="r" b="b"/>
              <a:pathLst>
                <a:path w="2373" h="2909" extrusionOk="0">
                  <a:moveTo>
                    <a:pt x="2002" y="0"/>
                  </a:moveTo>
                  <a:cubicBezTo>
                    <a:pt x="1992" y="0"/>
                    <a:pt x="1981" y="1"/>
                    <a:pt x="1971" y="2"/>
                  </a:cubicBezTo>
                  <a:cubicBezTo>
                    <a:pt x="881" y="132"/>
                    <a:pt x="12" y="1499"/>
                    <a:pt x="2" y="2520"/>
                  </a:cubicBezTo>
                  <a:cubicBezTo>
                    <a:pt x="0" y="2780"/>
                    <a:pt x="185" y="2909"/>
                    <a:pt x="384" y="2909"/>
                  </a:cubicBezTo>
                  <a:cubicBezTo>
                    <a:pt x="522" y="2909"/>
                    <a:pt x="666" y="2847"/>
                    <a:pt x="759" y="2725"/>
                  </a:cubicBezTo>
                  <a:cubicBezTo>
                    <a:pt x="1035" y="2362"/>
                    <a:pt x="1210" y="1963"/>
                    <a:pt x="1425" y="1565"/>
                  </a:cubicBezTo>
                  <a:cubicBezTo>
                    <a:pt x="1646" y="1158"/>
                    <a:pt x="2013" y="884"/>
                    <a:pt x="2256" y="498"/>
                  </a:cubicBezTo>
                  <a:cubicBezTo>
                    <a:pt x="2373" y="311"/>
                    <a:pt x="2234" y="0"/>
                    <a:pt x="200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8" name="Google Shape;2630;p45">
              <a:extLst>
                <a:ext uri="{FF2B5EF4-FFF2-40B4-BE49-F238E27FC236}">
                  <a16:creationId xmlns:a16="http://schemas.microsoft.com/office/drawing/2014/main" id="{B0EF3B0E-CA13-4228-845F-C3326B96A23D}"/>
                </a:ext>
              </a:extLst>
            </p:cNvPr>
            <p:cNvSpPr/>
            <p:nvPr/>
          </p:nvSpPr>
          <p:spPr>
            <a:xfrm>
              <a:off x="7117542" y="3226559"/>
              <a:ext cx="26425" cy="35277"/>
            </a:xfrm>
            <a:custGeom>
              <a:avLst/>
              <a:gdLst/>
              <a:ahLst/>
              <a:cxnLst/>
              <a:rect l="l" t="t" r="r" b="b"/>
              <a:pathLst>
                <a:path w="2203" h="2941" extrusionOk="0">
                  <a:moveTo>
                    <a:pt x="1626" y="1"/>
                  </a:moveTo>
                  <a:cubicBezTo>
                    <a:pt x="1531" y="1"/>
                    <a:pt x="1437" y="40"/>
                    <a:pt x="1364" y="133"/>
                  </a:cubicBezTo>
                  <a:cubicBezTo>
                    <a:pt x="873" y="760"/>
                    <a:pt x="1" y="2081"/>
                    <a:pt x="642" y="2845"/>
                  </a:cubicBezTo>
                  <a:cubicBezTo>
                    <a:pt x="697" y="2910"/>
                    <a:pt x="782" y="2941"/>
                    <a:pt x="868" y="2941"/>
                  </a:cubicBezTo>
                  <a:cubicBezTo>
                    <a:pt x="958" y="2941"/>
                    <a:pt x="1049" y="2907"/>
                    <a:pt x="1108" y="2845"/>
                  </a:cubicBezTo>
                  <a:cubicBezTo>
                    <a:pt x="1360" y="2574"/>
                    <a:pt x="1375" y="2213"/>
                    <a:pt x="1450" y="1865"/>
                  </a:cubicBezTo>
                  <a:cubicBezTo>
                    <a:pt x="1547" y="1417"/>
                    <a:pt x="1759" y="1010"/>
                    <a:pt x="2011" y="632"/>
                  </a:cubicBezTo>
                  <a:cubicBezTo>
                    <a:pt x="2203" y="343"/>
                    <a:pt x="1908" y="1"/>
                    <a:pt x="162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29" name="Google Shape;2631;p45">
              <a:extLst>
                <a:ext uri="{FF2B5EF4-FFF2-40B4-BE49-F238E27FC236}">
                  <a16:creationId xmlns:a16="http://schemas.microsoft.com/office/drawing/2014/main" id="{1ED9A13F-265F-4846-9161-232033D157E8}"/>
                </a:ext>
              </a:extLst>
            </p:cNvPr>
            <p:cNvSpPr/>
            <p:nvPr/>
          </p:nvSpPr>
          <p:spPr>
            <a:xfrm>
              <a:off x="7132764" y="3183737"/>
              <a:ext cx="21039" cy="19972"/>
            </a:xfrm>
            <a:custGeom>
              <a:avLst/>
              <a:gdLst/>
              <a:ahLst/>
              <a:cxnLst/>
              <a:rect l="l" t="t" r="r" b="b"/>
              <a:pathLst>
                <a:path w="1754" h="1665" extrusionOk="0">
                  <a:moveTo>
                    <a:pt x="1160" y="0"/>
                  </a:moveTo>
                  <a:cubicBezTo>
                    <a:pt x="1097" y="0"/>
                    <a:pt x="1029" y="14"/>
                    <a:pt x="960" y="46"/>
                  </a:cubicBezTo>
                  <a:cubicBezTo>
                    <a:pt x="481" y="264"/>
                    <a:pt x="0" y="995"/>
                    <a:pt x="258" y="1504"/>
                  </a:cubicBezTo>
                  <a:cubicBezTo>
                    <a:pt x="315" y="1616"/>
                    <a:pt x="432" y="1664"/>
                    <a:pt x="549" y="1664"/>
                  </a:cubicBezTo>
                  <a:cubicBezTo>
                    <a:pt x="577" y="1664"/>
                    <a:pt x="604" y="1662"/>
                    <a:pt x="631" y="1656"/>
                  </a:cubicBezTo>
                  <a:cubicBezTo>
                    <a:pt x="890" y="1604"/>
                    <a:pt x="1013" y="1408"/>
                    <a:pt x="1124" y="1188"/>
                  </a:cubicBezTo>
                  <a:cubicBezTo>
                    <a:pt x="1192" y="1054"/>
                    <a:pt x="1248" y="845"/>
                    <a:pt x="1376" y="757"/>
                  </a:cubicBezTo>
                  <a:cubicBezTo>
                    <a:pt x="1754" y="496"/>
                    <a:pt x="1533" y="0"/>
                    <a:pt x="116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0" name="Google Shape;2632;p45">
              <a:extLst>
                <a:ext uri="{FF2B5EF4-FFF2-40B4-BE49-F238E27FC236}">
                  <a16:creationId xmlns:a16="http://schemas.microsoft.com/office/drawing/2014/main" id="{02707418-31F3-404D-8EAB-0EB7D423C489}"/>
                </a:ext>
              </a:extLst>
            </p:cNvPr>
            <p:cNvSpPr/>
            <p:nvPr/>
          </p:nvSpPr>
          <p:spPr>
            <a:xfrm>
              <a:off x="7179196" y="3247167"/>
              <a:ext cx="14346" cy="43986"/>
            </a:xfrm>
            <a:custGeom>
              <a:avLst/>
              <a:gdLst/>
              <a:ahLst/>
              <a:cxnLst/>
              <a:rect l="l" t="t" r="r" b="b"/>
              <a:pathLst>
                <a:path w="1196" h="3667" extrusionOk="0">
                  <a:moveTo>
                    <a:pt x="670" y="0"/>
                  </a:moveTo>
                  <a:cubicBezTo>
                    <a:pt x="506" y="0"/>
                    <a:pt x="355" y="94"/>
                    <a:pt x="320" y="311"/>
                  </a:cubicBezTo>
                  <a:cubicBezTo>
                    <a:pt x="158" y="1330"/>
                    <a:pt x="0" y="2464"/>
                    <a:pt x="307" y="3467"/>
                  </a:cubicBezTo>
                  <a:cubicBezTo>
                    <a:pt x="348" y="3600"/>
                    <a:pt x="462" y="3667"/>
                    <a:pt x="577" y="3667"/>
                  </a:cubicBezTo>
                  <a:cubicBezTo>
                    <a:pt x="692" y="3667"/>
                    <a:pt x="807" y="3600"/>
                    <a:pt x="848" y="3467"/>
                  </a:cubicBezTo>
                  <a:cubicBezTo>
                    <a:pt x="1135" y="2525"/>
                    <a:pt x="1001" y="1508"/>
                    <a:pt x="1147" y="539"/>
                  </a:cubicBezTo>
                  <a:cubicBezTo>
                    <a:pt x="1195" y="215"/>
                    <a:pt x="918" y="0"/>
                    <a:pt x="67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1" name="Google Shape;2633;p45">
              <a:extLst>
                <a:ext uri="{FF2B5EF4-FFF2-40B4-BE49-F238E27FC236}">
                  <a16:creationId xmlns:a16="http://schemas.microsoft.com/office/drawing/2014/main" id="{A68FA9BB-DA01-4CB5-BF38-3B25B17A7D03}"/>
                </a:ext>
              </a:extLst>
            </p:cNvPr>
            <p:cNvSpPr/>
            <p:nvPr/>
          </p:nvSpPr>
          <p:spPr>
            <a:xfrm>
              <a:off x="7237576" y="3224208"/>
              <a:ext cx="17405" cy="33898"/>
            </a:xfrm>
            <a:custGeom>
              <a:avLst/>
              <a:gdLst/>
              <a:ahLst/>
              <a:cxnLst/>
              <a:rect l="l" t="t" r="r" b="b"/>
              <a:pathLst>
                <a:path w="1451" h="2826" extrusionOk="0">
                  <a:moveTo>
                    <a:pt x="589" y="0"/>
                  </a:moveTo>
                  <a:cubicBezTo>
                    <a:pt x="315" y="0"/>
                    <a:pt x="27" y="234"/>
                    <a:pt x="98" y="591"/>
                  </a:cubicBezTo>
                  <a:cubicBezTo>
                    <a:pt x="233" y="1277"/>
                    <a:pt x="1" y="2161"/>
                    <a:pt x="476" y="2729"/>
                  </a:cubicBezTo>
                  <a:cubicBezTo>
                    <a:pt x="530" y="2793"/>
                    <a:pt x="620" y="2825"/>
                    <a:pt x="709" y="2825"/>
                  </a:cubicBezTo>
                  <a:cubicBezTo>
                    <a:pt x="798" y="2825"/>
                    <a:pt x="888" y="2793"/>
                    <a:pt x="941" y="2729"/>
                  </a:cubicBezTo>
                  <a:cubicBezTo>
                    <a:pt x="1450" y="2119"/>
                    <a:pt x="1193" y="1040"/>
                    <a:pt x="1009" y="339"/>
                  </a:cubicBezTo>
                  <a:cubicBezTo>
                    <a:pt x="946" y="102"/>
                    <a:pt x="770" y="0"/>
                    <a:pt x="589"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2" name="Google Shape;2634;p45">
              <a:extLst>
                <a:ext uri="{FF2B5EF4-FFF2-40B4-BE49-F238E27FC236}">
                  <a16:creationId xmlns:a16="http://schemas.microsoft.com/office/drawing/2014/main" id="{489BA69F-0B72-4729-923D-4059AA377A18}"/>
                </a:ext>
              </a:extLst>
            </p:cNvPr>
            <p:cNvSpPr/>
            <p:nvPr/>
          </p:nvSpPr>
          <p:spPr>
            <a:xfrm>
              <a:off x="7279342" y="3237091"/>
              <a:ext cx="15006" cy="34006"/>
            </a:xfrm>
            <a:custGeom>
              <a:avLst/>
              <a:gdLst/>
              <a:ahLst/>
              <a:cxnLst/>
              <a:rect l="l" t="t" r="r" b="b"/>
              <a:pathLst>
                <a:path w="1251" h="2835" extrusionOk="0">
                  <a:moveTo>
                    <a:pt x="500" y="0"/>
                  </a:moveTo>
                  <a:cubicBezTo>
                    <a:pt x="253" y="0"/>
                    <a:pt x="8" y="161"/>
                    <a:pt x="8" y="483"/>
                  </a:cubicBezTo>
                  <a:cubicBezTo>
                    <a:pt x="8" y="1233"/>
                    <a:pt x="1" y="2302"/>
                    <a:pt x="658" y="2789"/>
                  </a:cubicBezTo>
                  <a:cubicBezTo>
                    <a:pt x="701" y="2821"/>
                    <a:pt x="755" y="2835"/>
                    <a:pt x="810" y="2835"/>
                  </a:cubicBezTo>
                  <a:cubicBezTo>
                    <a:pt x="925" y="2835"/>
                    <a:pt x="1047" y="2773"/>
                    <a:pt x="1094" y="2674"/>
                  </a:cubicBezTo>
                  <a:cubicBezTo>
                    <a:pt x="1245" y="2361"/>
                    <a:pt x="1250" y="2082"/>
                    <a:pt x="1170" y="1746"/>
                  </a:cubicBezTo>
                  <a:cubicBezTo>
                    <a:pt x="1073" y="1332"/>
                    <a:pt x="1018" y="908"/>
                    <a:pt x="1008" y="483"/>
                  </a:cubicBezTo>
                  <a:cubicBezTo>
                    <a:pt x="999" y="162"/>
                    <a:pt x="749" y="0"/>
                    <a:pt x="500"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3" name="Google Shape;2635;p45">
              <a:extLst>
                <a:ext uri="{FF2B5EF4-FFF2-40B4-BE49-F238E27FC236}">
                  <a16:creationId xmlns:a16="http://schemas.microsoft.com/office/drawing/2014/main" id="{19732FB4-5935-40C5-9037-9C11C6239940}"/>
                </a:ext>
              </a:extLst>
            </p:cNvPr>
            <p:cNvSpPr/>
            <p:nvPr/>
          </p:nvSpPr>
          <p:spPr>
            <a:xfrm>
              <a:off x="7319034" y="3213509"/>
              <a:ext cx="21891" cy="28296"/>
            </a:xfrm>
            <a:custGeom>
              <a:avLst/>
              <a:gdLst/>
              <a:ahLst/>
              <a:cxnLst/>
              <a:rect l="l" t="t" r="r" b="b"/>
              <a:pathLst>
                <a:path w="1825" h="2359" extrusionOk="0">
                  <a:moveTo>
                    <a:pt x="501" y="0"/>
                  </a:moveTo>
                  <a:cubicBezTo>
                    <a:pt x="253" y="0"/>
                    <a:pt x="1" y="209"/>
                    <a:pt x="66" y="533"/>
                  </a:cubicBezTo>
                  <a:cubicBezTo>
                    <a:pt x="143" y="910"/>
                    <a:pt x="242" y="1266"/>
                    <a:pt x="398" y="1619"/>
                  </a:cubicBezTo>
                  <a:cubicBezTo>
                    <a:pt x="529" y="1911"/>
                    <a:pt x="823" y="2358"/>
                    <a:pt x="1185" y="2358"/>
                  </a:cubicBezTo>
                  <a:cubicBezTo>
                    <a:pt x="1240" y="2358"/>
                    <a:pt x="1297" y="2348"/>
                    <a:pt x="1354" y="2325"/>
                  </a:cubicBezTo>
                  <a:cubicBezTo>
                    <a:pt x="1824" y="2139"/>
                    <a:pt x="1591" y="1651"/>
                    <a:pt x="1372" y="1361"/>
                  </a:cubicBezTo>
                  <a:cubicBezTo>
                    <a:pt x="1133" y="1043"/>
                    <a:pt x="1008" y="681"/>
                    <a:pt x="892" y="304"/>
                  </a:cubicBezTo>
                  <a:cubicBezTo>
                    <a:pt x="827" y="92"/>
                    <a:pt x="665" y="0"/>
                    <a:pt x="501"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4" name="Google Shape;2636;p45">
              <a:extLst>
                <a:ext uri="{FF2B5EF4-FFF2-40B4-BE49-F238E27FC236}">
                  <a16:creationId xmlns:a16="http://schemas.microsoft.com/office/drawing/2014/main" id="{DECEEFC5-BCD5-4E0B-BC4E-E7D451E73A37}"/>
                </a:ext>
              </a:extLst>
            </p:cNvPr>
            <p:cNvSpPr/>
            <p:nvPr/>
          </p:nvSpPr>
          <p:spPr>
            <a:xfrm>
              <a:off x="7342040" y="3078781"/>
              <a:ext cx="22107" cy="34366"/>
            </a:xfrm>
            <a:custGeom>
              <a:avLst/>
              <a:gdLst/>
              <a:ahLst/>
              <a:cxnLst/>
              <a:rect l="l" t="t" r="r" b="b"/>
              <a:pathLst>
                <a:path w="1843" h="2865" extrusionOk="0">
                  <a:moveTo>
                    <a:pt x="416" y="1"/>
                  </a:moveTo>
                  <a:cubicBezTo>
                    <a:pt x="219" y="1"/>
                    <a:pt x="28" y="132"/>
                    <a:pt x="18" y="403"/>
                  </a:cubicBezTo>
                  <a:cubicBezTo>
                    <a:pt x="1" y="906"/>
                    <a:pt x="113" y="1397"/>
                    <a:pt x="324" y="1852"/>
                  </a:cubicBezTo>
                  <a:cubicBezTo>
                    <a:pt x="510" y="2253"/>
                    <a:pt x="810" y="2865"/>
                    <a:pt x="1321" y="2865"/>
                  </a:cubicBezTo>
                  <a:cubicBezTo>
                    <a:pt x="1338" y="2865"/>
                    <a:pt x="1355" y="2864"/>
                    <a:pt x="1373" y="2863"/>
                  </a:cubicBezTo>
                  <a:cubicBezTo>
                    <a:pt x="1626" y="2842"/>
                    <a:pt x="1772" y="2682"/>
                    <a:pt x="1801" y="2433"/>
                  </a:cubicBezTo>
                  <a:cubicBezTo>
                    <a:pt x="1843" y="2076"/>
                    <a:pt x="1548" y="1831"/>
                    <a:pt x="1351" y="1570"/>
                  </a:cubicBezTo>
                  <a:cubicBezTo>
                    <a:pt x="1093" y="1231"/>
                    <a:pt x="897" y="830"/>
                    <a:pt x="853" y="403"/>
                  </a:cubicBezTo>
                  <a:cubicBezTo>
                    <a:pt x="825" y="138"/>
                    <a:pt x="617" y="1"/>
                    <a:pt x="41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5" name="Google Shape;2637;p45">
              <a:extLst>
                <a:ext uri="{FF2B5EF4-FFF2-40B4-BE49-F238E27FC236}">
                  <a16:creationId xmlns:a16="http://schemas.microsoft.com/office/drawing/2014/main" id="{5D697FED-2A66-4A56-8527-66E85D794859}"/>
                </a:ext>
              </a:extLst>
            </p:cNvPr>
            <p:cNvSpPr/>
            <p:nvPr/>
          </p:nvSpPr>
          <p:spPr>
            <a:xfrm>
              <a:off x="7348038" y="3014332"/>
              <a:ext cx="22275" cy="28164"/>
            </a:xfrm>
            <a:custGeom>
              <a:avLst/>
              <a:gdLst/>
              <a:ahLst/>
              <a:cxnLst/>
              <a:rect l="l" t="t" r="r" b="b"/>
              <a:pathLst>
                <a:path w="1857" h="2348" extrusionOk="0">
                  <a:moveTo>
                    <a:pt x="403" y="0"/>
                  </a:moveTo>
                  <a:cubicBezTo>
                    <a:pt x="200" y="0"/>
                    <a:pt x="0" y="160"/>
                    <a:pt x="91" y="395"/>
                  </a:cubicBezTo>
                  <a:cubicBezTo>
                    <a:pt x="245" y="793"/>
                    <a:pt x="429" y="1174"/>
                    <a:pt x="627" y="1551"/>
                  </a:cubicBezTo>
                  <a:cubicBezTo>
                    <a:pt x="815" y="1911"/>
                    <a:pt x="1004" y="2218"/>
                    <a:pt x="1413" y="2334"/>
                  </a:cubicBezTo>
                  <a:cubicBezTo>
                    <a:pt x="1443" y="2343"/>
                    <a:pt x="1473" y="2347"/>
                    <a:pt x="1502" y="2347"/>
                  </a:cubicBezTo>
                  <a:cubicBezTo>
                    <a:pt x="1673" y="2347"/>
                    <a:pt x="1798" y="2200"/>
                    <a:pt x="1816" y="2028"/>
                  </a:cubicBezTo>
                  <a:cubicBezTo>
                    <a:pt x="1856" y="1643"/>
                    <a:pt x="1648" y="1371"/>
                    <a:pt x="1408" y="1092"/>
                  </a:cubicBezTo>
                  <a:cubicBezTo>
                    <a:pt x="1149" y="789"/>
                    <a:pt x="903" y="478"/>
                    <a:pt x="683" y="146"/>
                  </a:cubicBezTo>
                  <a:cubicBezTo>
                    <a:pt x="617" y="45"/>
                    <a:pt x="509" y="0"/>
                    <a:pt x="40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6" name="Google Shape;2638;p45">
              <a:extLst>
                <a:ext uri="{FF2B5EF4-FFF2-40B4-BE49-F238E27FC236}">
                  <a16:creationId xmlns:a16="http://schemas.microsoft.com/office/drawing/2014/main" id="{276CC287-C446-4C13-893F-F476DB53132F}"/>
                </a:ext>
              </a:extLst>
            </p:cNvPr>
            <p:cNvSpPr/>
            <p:nvPr/>
          </p:nvSpPr>
          <p:spPr>
            <a:xfrm>
              <a:off x="7088814" y="3290517"/>
              <a:ext cx="26209" cy="38768"/>
            </a:xfrm>
            <a:custGeom>
              <a:avLst/>
              <a:gdLst/>
              <a:ahLst/>
              <a:cxnLst/>
              <a:rect l="l" t="t" r="r" b="b"/>
              <a:pathLst>
                <a:path w="2185" h="3232" extrusionOk="0">
                  <a:moveTo>
                    <a:pt x="1863" y="0"/>
                  </a:moveTo>
                  <a:cubicBezTo>
                    <a:pt x="1778" y="0"/>
                    <a:pt x="1693" y="36"/>
                    <a:pt x="1641" y="117"/>
                  </a:cubicBezTo>
                  <a:cubicBezTo>
                    <a:pt x="1317" y="621"/>
                    <a:pt x="966" y="1107"/>
                    <a:pt x="647" y="1615"/>
                  </a:cubicBezTo>
                  <a:cubicBezTo>
                    <a:pt x="380" y="2040"/>
                    <a:pt x="0" y="2465"/>
                    <a:pt x="144" y="2990"/>
                  </a:cubicBezTo>
                  <a:cubicBezTo>
                    <a:pt x="182" y="3118"/>
                    <a:pt x="317" y="3232"/>
                    <a:pt x="456" y="3232"/>
                  </a:cubicBezTo>
                  <a:cubicBezTo>
                    <a:pt x="486" y="3232"/>
                    <a:pt x="515" y="3227"/>
                    <a:pt x="544" y="3216"/>
                  </a:cubicBezTo>
                  <a:cubicBezTo>
                    <a:pt x="1058" y="3018"/>
                    <a:pt x="1175" y="2522"/>
                    <a:pt x="1394" y="2051"/>
                  </a:cubicBezTo>
                  <a:cubicBezTo>
                    <a:pt x="1657" y="1483"/>
                    <a:pt x="1888" y="899"/>
                    <a:pt x="2113" y="316"/>
                  </a:cubicBezTo>
                  <a:cubicBezTo>
                    <a:pt x="2185" y="129"/>
                    <a:pt x="2025" y="0"/>
                    <a:pt x="1863"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7" name="Google Shape;2639;p45">
              <a:extLst>
                <a:ext uri="{FF2B5EF4-FFF2-40B4-BE49-F238E27FC236}">
                  <a16:creationId xmlns:a16="http://schemas.microsoft.com/office/drawing/2014/main" id="{6809E14C-A4BD-4F41-BC00-C79644653236}"/>
                </a:ext>
              </a:extLst>
            </p:cNvPr>
            <p:cNvSpPr/>
            <p:nvPr/>
          </p:nvSpPr>
          <p:spPr>
            <a:xfrm>
              <a:off x="7138293" y="3309373"/>
              <a:ext cx="15749" cy="35289"/>
            </a:xfrm>
            <a:custGeom>
              <a:avLst/>
              <a:gdLst/>
              <a:ahLst/>
              <a:cxnLst/>
              <a:rect l="l" t="t" r="r" b="b"/>
              <a:pathLst>
                <a:path w="1313" h="2942" extrusionOk="0">
                  <a:moveTo>
                    <a:pt x="871" y="1"/>
                  </a:moveTo>
                  <a:cubicBezTo>
                    <a:pt x="674" y="1"/>
                    <a:pt x="475" y="132"/>
                    <a:pt x="456" y="393"/>
                  </a:cubicBezTo>
                  <a:cubicBezTo>
                    <a:pt x="405" y="1136"/>
                    <a:pt x="1" y="1948"/>
                    <a:pt x="207" y="2675"/>
                  </a:cubicBezTo>
                  <a:cubicBezTo>
                    <a:pt x="250" y="2829"/>
                    <a:pt x="416" y="2942"/>
                    <a:pt x="574" y="2942"/>
                  </a:cubicBezTo>
                  <a:cubicBezTo>
                    <a:pt x="659" y="2942"/>
                    <a:pt x="742" y="2909"/>
                    <a:pt x="803" y="2833"/>
                  </a:cubicBezTo>
                  <a:cubicBezTo>
                    <a:pt x="1313" y="2191"/>
                    <a:pt x="1301" y="1185"/>
                    <a:pt x="1269" y="393"/>
                  </a:cubicBezTo>
                  <a:cubicBezTo>
                    <a:pt x="1259" y="131"/>
                    <a:pt x="1066" y="1"/>
                    <a:pt x="87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8" name="Google Shape;2640;p45">
              <a:extLst>
                <a:ext uri="{FF2B5EF4-FFF2-40B4-BE49-F238E27FC236}">
                  <a16:creationId xmlns:a16="http://schemas.microsoft.com/office/drawing/2014/main" id="{4CE0CF44-C5CE-486C-9065-64A5C2EEE96E}"/>
                </a:ext>
              </a:extLst>
            </p:cNvPr>
            <p:cNvSpPr/>
            <p:nvPr/>
          </p:nvSpPr>
          <p:spPr>
            <a:xfrm>
              <a:off x="7198640" y="3305798"/>
              <a:ext cx="16301" cy="35037"/>
            </a:xfrm>
            <a:custGeom>
              <a:avLst/>
              <a:gdLst/>
              <a:ahLst/>
              <a:cxnLst/>
              <a:rect l="l" t="t" r="r" b="b"/>
              <a:pathLst>
                <a:path w="1359" h="2921" extrusionOk="0">
                  <a:moveTo>
                    <a:pt x="546" y="1"/>
                  </a:moveTo>
                  <a:cubicBezTo>
                    <a:pt x="325" y="1"/>
                    <a:pt x="95" y="191"/>
                    <a:pt x="147" y="480"/>
                  </a:cubicBezTo>
                  <a:cubicBezTo>
                    <a:pt x="281" y="1227"/>
                    <a:pt x="0" y="2063"/>
                    <a:pt x="367" y="2746"/>
                  </a:cubicBezTo>
                  <a:cubicBezTo>
                    <a:pt x="429" y="2863"/>
                    <a:pt x="552" y="2921"/>
                    <a:pt x="675" y="2921"/>
                  </a:cubicBezTo>
                  <a:cubicBezTo>
                    <a:pt x="798" y="2921"/>
                    <a:pt x="921" y="2863"/>
                    <a:pt x="982" y="2746"/>
                  </a:cubicBezTo>
                  <a:cubicBezTo>
                    <a:pt x="1359" y="2043"/>
                    <a:pt x="1095" y="1012"/>
                    <a:pt x="889" y="277"/>
                  </a:cubicBezTo>
                  <a:cubicBezTo>
                    <a:pt x="835" y="84"/>
                    <a:pt x="692" y="1"/>
                    <a:pt x="54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39" name="Google Shape;2641;p45">
              <a:extLst>
                <a:ext uri="{FF2B5EF4-FFF2-40B4-BE49-F238E27FC236}">
                  <a16:creationId xmlns:a16="http://schemas.microsoft.com/office/drawing/2014/main" id="{208A14BD-0639-45FF-A04B-E16CE63F3023}"/>
                </a:ext>
              </a:extLst>
            </p:cNvPr>
            <p:cNvSpPr/>
            <p:nvPr/>
          </p:nvSpPr>
          <p:spPr>
            <a:xfrm>
              <a:off x="7249571" y="3305139"/>
              <a:ext cx="15570" cy="35073"/>
            </a:xfrm>
            <a:custGeom>
              <a:avLst/>
              <a:gdLst/>
              <a:ahLst/>
              <a:cxnLst/>
              <a:rect l="l" t="t" r="r" b="b"/>
              <a:pathLst>
                <a:path w="1298" h="2924" extrusionOk="0">
                  <a:moveTo>
                    <a:pt x="536" y="1"/>
                  </a:moveTo>
                  <a:cubicBezTo>
                    <a:pt x="279" y="1"/>
                    <a:pt x="1" y="219"/>
                    <a:pt x="66" y="551"/>
                  </a:cubicBezTo>
                  <a:cubicBezTo>
                    <a:pt x="138" y="915"/>
                    <a:pt x="213" y="1280"/>
                    <a:pt x="275" y="1646"/>
                  </a:cubicBezTo>
                  <a:cubicBezTo>
                    <a:pt x="341" y="2039"/>
                    <a:pt x="293" y="2441"/>
                    <a:pt x="536" y="2776"/>
                  </a:cubicBezTo>
                  <a:cubicBezTo>
                    <a:pt x="607" y="2873"/>
                    <a:pt x="707" y="2924"/>
                    <a:pt x="806" y="2924"/>
                  </a:cubicBezTo>
                  <a:cubicBezTo>
                    <a:pt x="903" y="2924"/>
                    <a:pt x="999" y="2876"/>
                    <a:pt x="1068" y="2776"/>
                  </a:cubicBezTo>
                  <a:cubicBezTo>
                    <a:pt x="1297" y="2443"/>
                    <a:pt x="1237" y="2092"/>
                    <a:pt x="1181" y="1710"/>
                  </a:cubicBezTo>
                  <a:cubicBezTo>
                    <a:pt x="1113" y="1242"/>
                    <a:pt x="1010" y="780"/>
                    <a:pt x="914" y="318"/>
                  </a:cubicBezTo>
                  <a:cubicBezTo>
                    <a:pt x="867" y="96"/>
                    <a:pt x="706" y="1"/>
                    <a:pt x="536"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0" name="Google Shape;2642;p45">
              <a:extLst>
                <a:ext uri="{FF2B5EF4-FFF2-40B4-BE49-F238E27FC236}">
                  <a16:creationId xmlns:a16="http://schemas.microsoft.com/office/drawing/2014/main" id="{9AC56887-DBB7-4990-82C5-09E7C8EF95E7}"/>
                </a:ext>
              </a:extLst>
            </p:cNvPr>
            <p:cNvSpPr/>
            <p:nvPr/>
          </p:nvSpPr>
          <p:spPr>
            <a:xfrm>
              <a:off x="7071757" y="3360795"/>
              <a:ext cx="21723" cy="31967"/>
            </a:xfrm>
            <a:custGeom>
              <a:avLst/>
              <a:gdLst/>
              <a:ahLst/>
              <a:cxnLst/>
              <a:rect l="l" t="t" r="r" b="b"/>
              <a:pathLst>
                <a:path w="1811" h="2665" extrusionOk="0">
                  <a:moveTo>
                    <a:pt x="1567" y="0"/>
                  </a:moveTo>
                  <a:cubicBezTo>
                    <a:pt x="1564" y="0"/>
                    <a:pt x="1560" y="2"/>
                    <a:pt x="1558" y="6"/>
                  </a:cubicBezTo>
                  <a:cubicBezTo>
                    <a:pt x="1331" y="368"/>
                    <a:pt x="1060" y="717"/>
                    <a:pt x="800" y="1057"/>
                  </a:cubicBezTo>
                  <a:cubicBezTo>
                    <a:pt x="509" y="1441"/>
                    <a:pt x="99" y="1776"/>
                    <a:pt x="26" y="2275"/>
                  </a:cubicBezTo>
                  <a:cubicBezTo>
                    <a:pt x="1" y="2446"/>
                    <a:pt x="115" y="2665"/>
                    <a:pt x="300" y="2665"/>
                  </a:cubicBezTo>
                  <a:cubicBezTo>
                    <a:pt x="331" y="2665"/>
                    <a:pt x="363" y="2658"/>
                    <a:pt x="398" y="2645"/>
                  </a:cubicBezTo>
                  <a:cubicBezTo>
                    <a:pt x="943" y="2437"/>
                    <a:pt x="1290" y="1878"/>
                    <a:pt x="1509" y="1354"/>
                  </a:cubicBezTo>
                  <a:cubicBezTo>
                    <a:pt x="1705" y="886"/>
                    <a:pt x="1810" y="468"/>
                    <a:pt x="1577" y="6"/>
                  </a:cubicBezTo>
                  <a:cubicBezTo>
                    <a:pt x="1575" y="2"/>
                    <a:pt x="1571" y="0"/>
                    <a:pt x="1567"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1" name="Google Shape;2643;p45">
              <a:extLst>
                <a:ext uri="{FF2B5EF4-FFF2-40B4-BE49-F238E27FC236}">
                  <a16:creationId xmlns:a16="http://schemas.microsoft.com/office/drawing/2014/main" id="{A8D9006F-5831-4CAF-853B-12DB110D312E}"/>
                </a:ext>
              </a:extLst>
            </p:cNvPr>
            <p:cNvSpPr/>
            <p:nvPr/>
          </p:nvSpPr>
          <p:spPr>
            <a:xfrm>
              <a:off x="7112744" y="3377780"/>
              <a:ext cx="19480" cy="35733"/>
            </a:xfrm>
            <a:custGeom>
              <a:avLst/>
              <a:gdLst/>
              <a:ahLst/>
              <a:cxnLst/>
              <a:rect l="l" t="t" r="r" b="b"/>
              <a:pathLst>
                <a:path w="1624" h="2979" extrusionOk="0">
                  <a:moveTo>
                    <a:pt x="1246" y="0"/>
                  </a:moveTo>
                  <a:cubicBezTo>
                    <a:pt x="1125" y="0"/>
                    <a:pt x="1009" y="69"/>
                    <a:pt x="968" y="229"/>
                  </a:cubicBezTo>
                  <a:cubicBezTo>
                    <a:pt x="750" y="1086"/>
                    <a:pt x="106" y="1778"/>
                    <a:pt x="19" y="2657"/>
                  </a:cubicBezTo>
                  <a:cubicBezTo>
                    <a:pt x="1" y="2836"/>
                    <a:pt x="179" y="2978"/>
                    <a:pt x="348" y="2978"/>
                  </a:cubicBezTo>
                  <a:cubicBezTo>
                    <a:pt x="401" y="2978"/>
                    <a:pt x="453" y="2964"/>
                    <a:pt x="498" y="2933"/>
                  </a:cubicBezTo>
                  <a:cubicBezTo>
                    <a:pt x="1295" y="2378"/>
                    <a:pt x="1426" y="1295"/>
                    <a:pt x="1582" y="399"/>
                  </a:cubicBezTo>
                  <a:cubicBezTo>
                    <a:pt x="1624" y="159"/>
                    <a:pt x="1429" y="0"/>
                    <a:pt x="124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2" name="Google Shape;2644;p45">
              <a:extLst>
                <a:ext uri="{FF2B5EF4-FFF2-40B4-BE49-F238E27FC236}">
                  <a16:creationId xmlns:a16="http://schemas.microsoft.com/office/drawing/2014/main" id="{EC4943B7-296C-4091-8E57-1EFF10CE808A}"/>
                </a:ext>
              </a:extLst>
            </p:cNvPr>
            <p:cNvSpPr/>
            <p:nvPr/>
          </p:nvSpPr>
          <p:spPr>
            <a:xfrm>
              <a:off x="7166805" y="3381667"/>
              <a:ext cx="16349" cy="29532"/>
            </a:xfrm>
            <a:custGeom>
              <a:avLst/>
              <a:gdLst/>
              <a:ahLst/>
              <a:cxnLst/>
              <a:rect l="l" t="t" r="r" b="b"/>
              <a:pathLst>
                <a:path w="1363" h="2462" extrusionOk="0">
                  <a:moveTo>
                    <a:pt x="791" y="1"/>
                  </a:moveTo>
                  <a:cubicBezTo>
                    <a:pt x="608" y="1"/>
                    <a:pt x="432" y="102"/>
                    <a:pt x="379" y="335"/>
                  </a:cubicBezTo>
                  <a:cubicBezTo>
                    <a:pt x="242" y="930"/>
                    <a:pt x="1" y="1887"/>
                    <a:pt x="471" y="2378"/>
                  </a:cubicBezTo>
                  <a:cubicBezTo>
                    <a:pt x="524" y="2434"/>
                    <a:pt x="598" y="2462"/>
                    <a:pt x="673" y="2462"/>
                  </a:cubicBezTo>
                  <a:cubicBezTo>
                    <a:pt x="747" y="2462"/>
                    <a:pt x="822" y="2434"/>
                    <a:pt x="875" y="2378"/>
                  </a:cubicBezTo>
                  <a:cubicBezTo>
                    <a:pt x="1078" y="2168"/>
                    <a:pt x="1132" y="1950"/>
                    <a:pt x="1141" y="1662"/>
                  </a:cubicBezTo>
                  <a:cubicBezTo>
                    <a:pt x="1151" y="1298"/>
                    <a:pt x="1197" y="937"/>
                    <a:pt x="1280" y="583"/>
                  </a:cubicBezTo>
                  <a:cubicBezTo>
                    <a:pt x="1363" y="231"/>
                    <a:pt x="1068" y="1"/>
                    <a:pt x="791"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3" name="Google Shape;2645;p45">
              <a:extLst>
                <a:ext uri="{FF2B5EF4-FFF2-40B4-BE49-F238E27FC236}">
                  <a16:creationId xmlns:a16="http://schemas.microsoft.com/office/drawing/2014/main" id="{5A4B4E6B-9D62-4596-82EF-53552564C966}"/>
                </a:ext>
              </a:extLst>
            </p:cNvPr>
            <p:cNvSpPr/>
            <p:nvPr/>
          </p:nvSpPr>
          <p:spPr>
            <a:xfrm>
              <a:off x="7219619" y="3380011"/>
              <a:ext cx="16841" cy="39380"/>
            </a:xfrm>
            <a:custGeom>
              <a:avLst/>
              <a:gdLst/>
              <a:ahLst/>
              <a:cxnLst/>
              <a:rect l="l" t="t" r="r" b="b"/>
              <a:pathLst>
                <a:path w="1404" h="3283" extrusionOk="0">
                  <a:moveTo>
                    <a:pt x="537" y="1"/>
                  </a:moveTo>
                  <a:cubicBezTo>
                    <a:pt x="279" y="1"/>
                    <a:pt x="1" y="224"/>
                    <a:pt x="59" y="559"/>
                  </a:cubicBezTo>
                  <a:cubicBezTo>
                    <a:pt x="136" y="1006"/>
                    <a:pt x="207" y="1455"/>
                    <a:pt x="278" y="1903"/>
                  </a:cubicBezTo>
                  <a:cubicBezTo>
                    <a:pt x="347" y="2339"/>
                    <a:pt x="383" y="2754"/>
                    <a:pt x="653" y="3117"/>
                  </a:cubicBezTo>
                  <a:cubicBezTo>
                    <a:pt x="732" y="3224"/>
                    <a:pt x="858" y="3283"/>
                    <a:pt x="979" y="3283"/>
                  </a:cubicBezTo>
                  <a:cubicBezTo>
                    <a:pt x="1119" y="3283"/>
                    <a:pt x="1251" y="3205"/>
                    <a:pt x="1295" y="3033"/>
                  </a:cubicBezTo>
                  <a:cubicBezTo>
                    <a:pt x="1403" y="2613"/>
                    <a:pt x="1319" y="2237"/>
                    <a:pt x="1233" y="1819"/>
                  </a:cubicBezTo>
                  <a:cubicBezTo>
                    <a:pt x="1129" y="1320"/>
                    <a:pt x="1027" y="821"/>
                    <a:pt x="917" y="323"/>
                  </a:cubicBezTo>
                  <a:cubicBezTo>
                    <a:pt x="867" y="98"/>
                    <a:pt x="706" y="1"/>
                    <a:pt x="537"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4" name="Google Shape;2646;p45">
              <a:extLst>
                <a:ext uri="{FF2B5EF4-FFF2-40B4-BE49-F238E27FC236}">
                  <a16:creationId xmlns:a16="http://schemas.microsoft.com/office/drawing/2014/main" id="{A519C305-DA7F-49A7-8A54-879FF216F58A}"/>
                </a:ext>
              </a:extLst>
            </p:cNvPr>
            <p:cNvSpPr/>
            <p:nvPr/>
          </p:nvSpPr>
          <p:spPr>
            <a:xfrm>
              <a:off x="7265800" y="3358432"/>
              <a:ext cx="27768" cy="38288"/>
            </a:xfrm>
            <a:custGeom>
              <a:avLst/>
              <a:gdLst/>
              <a:ahLst/>
              <a:cxnLst/>
              <a:rect l="l" t="t" r="r" b="b"/>
              <a:pathLst>
                <a:path w="2315" h="3192" extrusionOk="0">
                  <a:moveTo>
                    <a:pt x="732" y="0"/>
                  </a:moveTo>
                  <a:cubicBezTo>
                    <a:pt x="370" y="0"/>
                    <a:pt x="1" y="382"/>
                    <a:pt x="244" y="788"/>
                  </a:cubicBezTo>
                  <a:cubicBezTo>
                    <a:pt x="705" y="1557"/>
                    <a:pt x="1004" y="2525"/>
                    <a:pt x="1712" y="3102"/>
                  </a:cubicBezTo>
                  <a:cubicBezTo>
                    <a:pt x="1788" y="3164"/>
                    <a:pt x="1871" y="3191"/>
                    <a:pt x="1949" y="3191"/>
                  </a:cubicBezTo>
                  <a:cubicBezTo>
                    <a:pt x="2146" y="3191"/>
                    <a:pt x="2315" y="3018"/>
                    <a:pt x="2273" y="2775"/>
                  </a:cubicBezTo>
                  <a:cubicBezTo>
                    <a:pt x="2115" y="1894"/>
                    <a:pt x="1598" y="1026"/>
                    <a:pt x="1155" y="256"/>
                  </a:cubicBezTo>
                  <a:cubicBezTo>
                    <a:pt x="1051" y="75"/>
                    <a:pt x="892" y="0"/>
                    <a:pt x="732"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5" name="Google Shape;2647;p45">
              <a:extLst>
                <a:ext uri="{FF2B5EF4-FFF2-40B4-BE49-F238E27FC236}">
                  <a16:creationId xmlns:a16="http://schemas.microsoft.com/office/drawing/2014/main" id="{2B72D8D8-4531-4AC2-905A-CCD906873012}"/>
                </a:ext>
              </a:extLst>
            </p:cNvPr>
            <p:cNvSpPr/>
            <p:nvPr/>
          </p:nvSpPr>
          <p:spPr>
            <a:xfrm>
              <a:off x="7294468" y="3310296"/>
              <a:ext cx="17753" cy="25166"/>
            </a:xfrm>
            <a:custGeom>
              <a:avLst/>
              <a:gdLst/>
              <a:ahLst/>
              <a:cxnLst/>
              <a:rect l="l" t="t" r="r" b="b"/>
              <a:pathLst>
                <a:path w="1480" h="2098" extrusionOk="0">
                  <a:moveTo>
                    <a:pt x="486" y="0"/>
                  </a:moveTo>
                  <a:cubicBezTo>
                    <a:pt x="242" y="0"/>
                    <a:pt x="0" y="158"/>
                    <a:pt x="7" y="473"/>
                  </a:cubicBezTo>
                  <a:cubicBezTo>
                    <a:pt x="17" y="994"/>
                    <a:pt x="197" y="1600"/>
                    <a:pt x="581" y="1972"/>
                  </a:cubicBezTo>
                  <a:cubicBezTo>
                    <a:pt x="670" y="2060"/>
                    <a:pt x="784" y="2098"/>
                    <a:pt x="898" y="2098"/>
                  </a:cubicBezTo>
                  <a:cubicBezTo>
                    <a:pt x="1189" y="2098"/>
                    <a:pt x="1479" y="1847"/>
                    <a:pt x="1363" y="1517"/>
                  </a:cubicBezTo>
                  <a:cubicBezTo>
                    <a:pt x="1229" y="1148"/>
                    <a:pt x="992" y="883"/>
                    <a:pt x="985" y="473"/>
                  </a:cubicBezTo>
                  <a:cubicBezTo>
                    <a:pt x="979" y="158"/>
                    <a:pt x="731" y="0"/>
                    <a:pt x="48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6" name="Google Shape;2648;p45">
              <a:extLst>
                <a:ext uri="{FF2B5EF4-FFF2-40B4-BE49-F238E27FC236}">
                  <a16:creationId xmlns:a16="http://schemas.microsoft.com/office/drawing/2014/main" id="{536FB29B-7C12-40EC-B673-06291EBB64C8}"/>
                </a:ext>
              </a:extLst>
            </p:cNvPr>
            <p:cNvSpPr/>
            <p:nvPr/>
          </p:nvSpPr>
          <p:spPr>
            <a:xfrm>
              <a:off x="7133423" y="2949235"/>
              <a:ext cx="22814" cy="33010"/>
            </a:xfrm>
            <a:custGeom>
              <a:avLst/>
              <a:gdLst/>
              <a:ahLst/>
              <a:cxnLst/>
              <a:rect l="l" t="t" r="r" b="b"/>
              <a:pathLst>
                <a:path w="1902" h="2752" extrusionOk="0">
                  <a:moveTo>
                    <a:pt x="1564" y="1"/>
                  </a:moveTo>
                  <a:cubicBezTo>
                    <a:pt x="1479" y="1"/>
                    <a:pt x="1396" y="40"/>
                    <a:pt x="1348" y="133"/>
                  </a:cubicBezTo>
                  <a:cubicBezTo>
                    <a:pt x="1127" y="560"/>
                    <a:pt x="875" y="970"/>
                    <a:pt x="592" y="1361"/>
                  </a:cubicBezTo>
                  <a:cubicBezTo>
                    <a:pt x="348" y="1701"/>
                    <a:pt x="75" y="2029"/>
                    <a:pt x="25" y="2456"/>
                  </a:cubicBezTo>
                  <a:cubicBezTo>
                    <a:pt x="0" y="2653"/>
                    <a:pt x="174" y="2751"/>
                    <a:pt x="340" y="2751"/>
                  </a:cubicBezTo>
                  <a:cubicBezTo>
                    <a:pt x="392" y="2751"/>
                    <a:pt x="443" y="2742"/>
                    <a:pt x="487" y="2722"/>
                  </a:cubicBezTo>
                  <a:cubicBezTo>
                    <a:pt x="866" y="2554"/>
                    <a:pt x="1099" y="2114"/>
                    <a:pt x="1274" y="1759"/>
                  </a:cubicBezTo>
                  <a:cubicBezTo>
                    <a:pt x="1499" y="1302"/>
                    <a:pt x="1688" y="827"/>
                    <a:pt x="1841" y="341"/>
                  </a:cubicBezTo>
                  <a:cubicBezTo>
                    <a:pt x="1902" y="149"/>
                    <a:pt x="1729" y="1"/>
                    <a:pt x="1564" y="1"/>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7" name="Google Shape;2649;p45">
              <a:extLst>
                <a:ext uri="{FF2B5EF4-FFF2-40B4-BE49-F238E27FC236}">
                  <a16:creationId xmlns:a16="http://schemas.microsoft.com/office/drawing/2014/main" id="{E2E7AA62-C9D2-4D8B-BC24-1E7799D3ED9E}"/>
                </a:ext>
              </a:extLst>
            </p:cNvPr>
            <p:cNvSpPr/>
            <p:nvPr/>
          </p:nvSpPr>
          <p:spPr>
            <a:xfrm>
              <a:off x="7357094" y="2952222"/>
              <a:ext cx="23414" cy="36657"/>
            </a:xfrm>
            <a:custGeom>
              <a:avLst/>
              <a:gdLst/>
              <a:ahLst/>
              <a:cxnLst/>
              <a:rect l="l" t="t" r="r" b="b"/>
              <a:pathLst>
                <a:path w="1952" h="3056" extrusionOk="0">
                  <a:moveTo>
                    <a:pt x="624" y="0"/>
                  </a:moveTo>
                  <a:cubicBezTo>
                    <a:pt x="323" y="0"/>
                    <a:pt x="0" y="273"/>
                    <a:pt x="116" y="618"/>
                  </a:cubicBezTo>
                  <a:cubicBezTo>
                    <a:pt x="376" y="1399"/>
                    <a:pt x="633" y="2372"/>
                    <a:pt x="1253" y="2947"/>
                  </a:cubicBezTo>
                  <a:cubicBezTo>
                    <a:pt x="1333" y="3022"/>
                    <a:pt x="1427" y="3055"/>
                    <a:pt x="1519" y="3055"/>
                  </a:cubicBezTo>
                  <a:cubicBezTo>
                    <a:pt x="1713" y="3055"/>
                    <a:pt x="1896" y="2904"/>
                    <a:pt x="1908" y="2675"/>
                  </a:cubicBezTo>
                  <a:cubicBezTo>
                    <a:pt x="1952" y="1818"/>
                    <a:pt x="1366" y="989"/>
                    <a:pt x="1009" y="242"/>
                  </a:cubicBezTo>
                  <a:cubicBezTo>
                    <a:pt x="928" y="72"/>
                    <a:pt x="779" y="0"/>
                    <a:pt x="624"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8" name="Google Shape;2650;p45">
              <a:extLst>
                <a:ext uri="{FF2B5EF4-FFF2-40B4-BE49-F238E27FC236}">
                  <a16:creationId xmlns:a16="http://schemas.microsoft.com/office/drawing/2014/main" id="{745B2A25-C67A-47B2-8193-80100189A665}"/>
                </a:ext>
              </a:extLst>
            </p:cNvPr>
            <p:cNvSpPr/>
            <p:nvPr/>
          </p:nvSpPr>
          <p:spPr>
            <a:xfrm>
              <a:off x="7373275" y="2871999"/>
              <a:ext cx="12919" cy="23810"/>
            </a:xfrm>
            <a:custGeom>
              <a:avLst/>
              <a:gdLst/>
              <a:ahLst/>
              <a:cxnLst/>
              <a:rect l="l" t="t" r="r" b="b"/>
              <a:pathLst>
                <a:path w="1077" h="1985" extrusionOk="0">
                  <a:moveTo>
                    <a:pt x="326" y="0"/>
                  </a:moveTo>
                  <a:cubicBezTo>
                    <a:pt x="174" y="0"/>
                    <a:pt x="24" y="101"/>
                    <a:pt x="17" y="303"/>
                  </a:cubicBezTo>
                  <a:cubicBezTo>
                    <a:pt x="1" y="843"/>
                    <a:pt x="80" y="1933"/>
                    <a:pt x="799" y="1983"/>
                  </a:cubicBezTo>
                  <a:cubicBezTo>
                    <a:pt x="805" y="1984"/>
                    <a:pt x="810" y="1984"/>
                    <a:pt x="815" y="1984"/>
                  </a:cubicBezTo>
                  <a:cubicBezTo>
                    <a:pt x="956" y="1984"/>
                    <a:pt x="1076" y="1845"/>
                    <a:pt x="1074" y="1709"/>
                  </a:cubicBezTo>
                  <a:cubicBezTo>
                    <a:pt x="1070" y="1477"/>
                    <a:pt x="941" y="1311"/>
                    <a:pt x="830" y="1117"/>
                  </a:cubicBezTo>
                  <a:cubicBezTo>
                    <a:pt x="692" y="876"/>
                    <a:pt x="660" y="574"/>
                    <a:pt x="644" y="303"/>
                  </a:cubicBezTo>
                  <a:cubicBezTo>
                    <a:pt x="632" y="102"/>
                    <a:pt x="478" y="0"/>
                    <a:pt x="326"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49" name="Google Shape;2651;p45">
              <a:extLst>
                <a:ext uri="{FF2B5EF4-FFF2-40B4-BE49-F238E27FC236}">
                  <a16:creationId xmlns:a16="http://schemas.microsoft.com/office/drawing/2014/main" id="{BCB775BD-03F9-4FD2-A98F-6EF9B329D995}"/>
                </a:ext>
              </a:extLst>
            </p:cNvPr>
            <p:cNvSpPr/>
            <p:nvPr/>
          </p:nvSpPr>
          <p:spPr>
            <a:xfrm>
              <a:off x="6984517" y="2882387"/>
              <a:ext cx="16697" cy="28476"/>
            </a:xfrm>
            <a:custGeom>
              <a:avLst/>
              <a:gdLst/>
              <a:ahLst/>
              <a:cxnLst/>
              <a:rect l="l" t="t" r="r" b="b"/>
              <a:pathLst>
                <a:path w="1392" h="2374" extrusionOk="0">
                  <a:moveTo>
                    <a:pt x="858" y="0"/>
                  </a:moveTo>
                  <a:cubicBezTo>
                    <a:pt x="740" y="0"/>
                    <a:pt x="623" y="53"/>
                    <a:pt x="542" y="180"/>
                  </a:cubicBezTo>
                  <a:cubicBezTo>
                    <a:pt x="155" y="792"/>
                    <a:pt x="0" y="1458"/>
                    <a:pt x="129" y="2168"/>
                  </a:cubicBezTo>
                  <a:cubicBezTo>
                    <a:pt x="155" y="2306"/>
                    <a:pt x="276" y="2373"/>
                    <a:pt x="399" y="2373"/>
                  </a:cubicBezTo>
                  <a:cubicBezTo>
                    <a:pt x="524" y="2373"/>
                    <a:pt x="651" y="2304"/>
                    <a:pt x="681" y="2168"/>
                  </a:cubicBezTo>
                  <a:cubicBezTo>
                    <a:pt x="799" y="1623"/>
                    <a:pt x="902" y="1046"/>
                    <a:pt x="1206" y="568"/>
                  </a:cubicBezTo>
                  <a:cubicBezTo>
                    <a:pt x="1391" y="276"/>
                    <a:pt x="1125" y="0"/>
                    <a:pt x="858" y="0"/>
                  </a:cubicBezTo>
                  <a:close/>
                </a:path>
              </a:pathLst>
            </a:custGeom>
            <a:solidFill>
              <a:srgbClr val="F9B24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450" name="Hộp Văn bản 449">
            <a:extLst>
              <a:ext uri="{FF2B5EF4-FFF2-40B4-BE49-F238E27FC236}">
                <a16:creationId xmlns:a16="http://schemas.microsoft.com/office/drawing/2014/main" id="{13FE395E-5964-4126-B2E2-AF33AD72F0F7}"/>
              </a:ext>
            </a:extLst>
          </p:cNvPr>
          <p:cNvSpPr txBox="1"/>
          <p:nvPr/>
        </p:nvSpPr>
        <p:spPr>
          <a:xfrm>
            <a:off x="3099996" y="2290662"/>
            <a:ext cx="3680654" cy="338554"/>
          </a:xfrm>
          <a:prstGeom prst="rect">
            <a:avLst/>
          </a:prstGeom>
          <a:noFill/>
        </p:spPr>
        <p:txBody>
          <a:bodyPr wrap="square" rtlCol="0">
            <a:spAutoFit/>
          </a:bodyPr>
          <a:lstStyle/>
          <a:p>
            <a:r>
              <a:rPr lang="en-US" sz="1600">
                <a:latin typeface="Patrick Hand" panose="00000500000000000000" pitchFamily="2" charset="0"/>
              </a:rPr>
              <a:t>Đọc là: Mười hai nghìn không trăm ba mươi bảy </a:t>
            </a:r>
            <a:endParaRPr lang="vi-VN" sz="1600">
              <a:latin typeface="Patrick Hand" panose="00000500000000000000" pitchFamily="2" charset="0"/>
            </a:endParaRPr>
          </a:p>
        </p:txBody>
      </p:sp>
      <p:grpSp>
        <p:nvGrpSpPr>
          <p:cNvPr id="583" name="Nhóm 582">
            <a:extLst>
              <a:ext uri="{FF2B5EF4-FFF2-40B4-BE49-F238E27FC236}">
                <a16:creationId xmlns:a16="http://schemas.microsoft.com/office/drawing/2014/main" id="{A10F8EAD-BBFC-43A7-9919-FE72EBC107DC}"/>
              </a:ext>
            </a:extLst>
          </p:cNvPr>
          <p:cNvGrpSpPr/>
          <p:nvPr/>
        </p:nvGrpSpPr>
        <p:grpSpPr>
          <a:xfrm>
            <a:off x="249740" y="2875310"/>
            <a:ext cx="3912147" cy="815740"/>
            <a:chOff x="371660" y="2756380"/>
            <a:chExt cx="4531242" cy="944830"/>
          </a:xfrm>
        </p:grpSpPr>
        <p:grpSp>
          <p:nvGrpSpPr>
            <p:cNvPr id="451" name="Google Shape;2547;p45">
              <a:extLst>
                <a:ext uri="{FF2B5EF4-FFF2-40B4-BE49-F238E27FC236}">
                  <a16:creationId xmlns:a16="http://schemas.microsoft.com/office/drawing/2014/main" id="{0D2DB72C-7D0E-4BFA-8BE7-FBBDABE204E4}"/>
                </a:ext>
              </a:extLst>
            </p:cNvPr>
            <p:cNvGrpSpPr/>
            <p:nvPr/>
          </p:nvGrpSpPr>
          <p:grpSpPr>
            <a:xfrm>
              <a:off x="371660" y="2858862"/>
              <a:ext cx="605364" cy="783569"/>
              <a:chOff x="5484171" y="2678772"/>
              <a:chExt cx="595480" cy="770775"/>
            </a:xfrm>
          </p:grpSpPr>
          <p:sp>
            <p:nvSpPr>
              <p:cNvPr id="452" name="Google Shape;2548;p45">
                <a:extLst>
                  <a:ext uri="{FF2B5EF4-FFF2-40B4-BE49-F238E27FC236}">
                    <a16:creationId xmlns:a16="http://schemas.microsoft.com/office/drawing/2014/main" id="{10351DDC-EB82-4AAD-B3C8-D91459895908}"/>
                  </a:ext>
                </a:extLst>
              </p:cNvPr>
              <p:cNvSpPr/>
              <p:nvPr/>
            </p:nvSpPr>
            <p:spPr>
              <a:xfrm>
                <a:off x="5484171" y="3067746"/>
                <a:ext cx="194955" cy="274697"/>
              </a:xfrm>
              <a:custGeom>
                <a:avLst/>
                <a:gdLst/>
                <a:ahLst/>
                <a:cxnLst/>
                <a:rect l="l" t="t" r="r" b="b"/>
                <a:pathLst>
                  <a:path w="16253" h="22901" extrusionOk="0">
                    <a:moveTo>
                      <a:pt x="12477" y="0"/>
                    </a:moveTo>
                    <a:cubicBezTo>
                      <a:pt x="8757" y="0"/>
                      <a:pt x="1" y="4291"/>
                      <a:pt x="4531" y="17151"/>
                    </a:cubicBezTo>
                    <a:cubicBezTo>
                      <a:pt x="5131" y="18848"/>
                      <a:pt x="6209" y="20886"/>
                      <a:pt x="7779" y="22901"/>
                    </a:cubicBezTo>
                    <a:cubicBezTo>
                      <a:pt x="10164" y="20943"/>
                      <a:pt x="6489" y="15131"/>
                      <a:pt x="7605" y="12792"/>
                    </a:cubicBezTo>
                    <a:cubicBezTo>
                      <a:pt x="7952" y="12060"/>
                      <a:pt x="8471" y="11830"/>
                      <a:pt x="9072" y="11830"/>
                    </a:cubicBezTo>
                    <a:cubicBezTo>
                      <a:pt x="10093" y="11830"/>
                      <a:pt x="11353" y="12496"/>
                      <a:pt x="12419" y="12496"/>
                    </a:cubicBezTo>
                    <a:cubicBezTo>
                      <a:pt x="12774" y="12496"/>
                      <a:pt x="13107" y="12422"/>
                      <a:pt x="13402" y="12226"/>
                    </a:cubicBezTo>
                    <a:cubicBezTo>
                      <a:pt x="15108" y="11087"/>
                      <a:pt x="13060" y="7905"/>
                      <a:pt x="13744" y="6082"/>
                    </a:cubicBezTo>
                    <a:cubicBezTo>
                      <a:pt x="14201" y="4870"/>
                      <a:pt x="15161" y="4668"/>
                      <a:pt x="15751" y="4668"/>
                    </a:cubicBezTo>
                    <a:cubicBezTo>
                      <a:pt x="16046" y="4668"/>
                      <a:pt x="16248" y="4719"/>
                      <a:pt x="16248" y="4719"/>
                    </a:cubicBezTo>
                    <a:lnTo>
                      <a:pt x="16252" y="4719"/>
                    </a:lnTo>
                    <a:cubicBezTo>
                      <a:pt x="15192" y="2361"/>
                      <a:pt x="14588" y="181"/>
                      <a:pt x="12873" y="18"/>
                    </a:cubicBezTo>
                    <a:cubicBezTo>
                      <a:pt x="12749" y="6"/>
                      <a:pt x="12617" y="0"/>
                      <a:pt x="12477" y="0"/>
                    </a:cubicBezTo>
                    <a:close/>
                  </a:path>
                </a:pathLst>
              </a:custGeom>
              <a:solidFill>
                <a:srgbClr val="EF3C5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3" name="Google Shape;2549;p45">
                <a:extLst>
                  <a:ext uri="{FF2B5EF4-FFF2-40B4-BE49-F238E27FC236}">
                    <a16:creationId xmlns:a16="http://schemas.microsoft.com/office/drawing/2014/main" id="{D1137C8D-F68E-49C9-9134-7BF4B8057F00}"/>
                  </a:ext>
                </a:extLst>
              </p:cNvPr>
              <p:cNvSpPr/>
              <p:nvPr/>
            </p:nvSpPr>
            <p:spPr>
              <a:xfrm>
                <a:off x="5562018" y="3123726"/>
                <a:ext cx="172968" cy="256273"/>
              </a:xfrm>
              <a:custGeom>
                <a:avLst/>
                <a:gdLst/>
                <a:ahLst/>
                <a:cxnLst/>
                <a:rect l="l" t="t" r="r" b="b"/>
                <a:pathLst>
                  <a:path w="14420" h="21365" extrusionOk="0">
                    <a:moveTo>
                      <a:pt x="9261" y="0"/>
                    </a:moveTo>
                    <a:cubicBezTo>
                      <a:pt x="8672" y="0"/>
                      <a:pt x="7711" y="202"/>
                      <a:pt x="7255" y="1415"/>
                    </a:cubicBezTo>
                    <a:cubicBezTo>
                      <a:pt x="6570" y="3238"/>
                      <a:pt x="8619" y="6419"/>
                      <a:pt x="6913" y="7559"/>
                    </a:cubicBezTo>
                    <a:cubicBezTo>
                      <a:pt x="6618" y="7755"/>
                      <a:pt x="6285" y="7828"/>
                      <a:pt x="5931" y="7828"/>
                    </a:cubicBezTo>
                    <a:cubicBezTo>
                      <a:pt x="4865" y="7828"/>
                      <a:pt x="3604" y="7163"/>
                      <a:pt x="2583" y="7163"/>
                    </a:cubicBezTo>
                    <a:cubicBezTo>
                      <a:pt x="1982" y="7163"/>
                      <a:pt x="1463" y="7393"/>
                      <a:pt x="1116" y="8125"/>
                    </a:cubicBezTo>
                    <a:cubicBezTo>
                      <a:pt x="0" y="10463"/>
                      <a:pt x="3674" y="16275"/>
                      <a:pt x="1289" y="18234"/>
                    </a:cubicBezTo>
                    <a:cubicBezTo>
                      <a:pt x="2167" y="19361"/>
                      <a:pt x="3143" y="20408"/>
                      <a:pt x="4204" y="21364"/>
                    </a:cubicBezTo>
                    <a:cubicBezTo>
                      <a:pt x="6575" y="16233"/>
                      <a:pt x="9687" y="20010"/>
                      <a:pt x="12030" y="16998"/>
                    </a:cubicBezTo>
                    <a:cubicBezTo>
                      <a:pt x="14419" y="13927"/>
                      <a:pt x="10779" y="11083"/>
                      <a:pt x="10441" y="9035"/>
                    </a:cubicBezTo>
                    <a:cubicBezTo>
                      <a:pt x="10100" y="6987"/>
                      <a:pt x="12827" y="4372"/>
                      <a:pt x="12827" y="4372"/>
                    </a:cubicBezTo>
                    <a:lnTo>
                      <a:pt x="12836" y="4363"/>
                    </a:lnTo>
                    <a:cubicBezTo>
                      <a:pt x="11337" y="3192"/>
                      <a:pt x="10456" y="1584"/>
                      <a:pt x="9762" y="52"/>
                    </a:cubicBezTo>
                    <a:lnTo>
                      <a:pt x="9758" y="50"/>
                    </a:lnTo>
                    <a:cubicBezTo>
                      <a:pt x="9758" y="50"/>
                      <a:pt x="9556" y="0"/>
                      <a:pt x="9261" y="0"/>
                    </a:cubicBezTo>
                    <a:close/>
                  </a:path>
                </a:pathLst>
              </a:custGeom>
              <a:solidFill>
                <a:srgbClr val="8348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4" name="Google Shape;2550;p45">
                <a:extLst>
                  <a:ext uri="{FF2B5EF4-FFF2-40B4-BE49-F238E27FC236}">
                    <a16:creationId xmlns:a16="http://schemas.microsoft.com/office/drawing/2014/main" id="{7BF00B39-21C7-48D3-A04A-1DF77B37CC9B}"/>
                  </a:ext>
                </a:extLst>
              </p:cNvPr>
              <p:cNvSpPr/>
              <p:nvPr/>
            </p:nvSpPr>
            <p:spPr>
              <a:xfrm>
                <a:off x="5612445" y="3176048"/>
                <a:ext cx="234142" cy="273498"/>
              </a:xfrm>
              <a:custGeom>
                <a:avLst/>
                <a:gdLst/>
                <a:ahLst/>
                <a:cxnLst/>
                <a:rect l="l" t="t" r="r" b="b"/>
                <a:pathLst>
                  <a:path w="19520" h="22801" extrusionOk="0">
                    <a:moveTo>
                      <a:pt x="8632" y="1"/>
                    </a:moveTo>
                    <a:lnTo>
                      <a:pt x="8623" y="10"/>
                    </a:lnTo>
                    <a:cubicBezTo>
                      <a:pt x="8623" y="10"/>
                      <a:pt x="5896" y="2625"/>
                      <a:pt x="6237" y="4673"/>
                    </a:cubicBezTo>
                    <a:cubicBezTo>
                      <a:pt x="6575" y="6721"/>
                      <a:pt x="10216" y="9565"/>
                      <a:pt x="7826" y="12636"/>
                    </a:cubicBezTo>
                    <a:cubicBezTo>
                      <a:pt x="5483" y="15649"/>
                      <a:pt x="2371" y="11871"/>
                      <a:pt x="0" y="17002"/>
                    </a:cubicBezTo>
                    <a:cubicBezTo>
                      <a:pt x="3075" y="19767"/>
                      <a:pt x="7204" y="22045"/>
                      <a:pt x="12410" y="22645"/>
                    </a:cubicBezTo>
                    <a:cubicBezTo>
                      <a:pt x="13314" y="22750"/>
                      <a:pt x="14222" y="22801"/>
                      <a:pt x="15128" y="22801"/>
                    </a:cubicBezTo>
                    <a:cubicBezTo>
                      <a:pt x="16606" y="22801"/>
                      <a:pt x="18078" y="22665"/>
                      <a:pt x="19519" y="22407"/>
                    </a:cubicBezTo>
                    <a:cubicBezTo>
                      <a:pt x="15676" y="21268"/>
                      <a:pt x="15924" y="19281"/>
                      <a:pt x="16473" y="16277"/>
                    </a:cubicBezTo>
                    <a:cubicBezTo>
                      <a:pt x="17152" y="12523"/>
                      <a:pt x="14425" y="12634"/>
                      <a:pt x="12719" y="8657"/>
                    </a:cubicBezTo>
                    <a:cubicBezTo>
                      <a:pt x="11149" y="4991"/>
                      <a:pt x="13717" y="2100"/>
                      <a:pt x="14139" y="1664"/>
                    </a:cubicBezTo>
                    <a:lnTo>
                      <a:pt x="14139" y="1664"/>
                    </a:lnTo>
                    <a:cubicBezTo>
                      <a:pt x="13980" y="1674"/>
                      <a:pt x="13820" y="1678"/>
                      <a:pt x="13661" y="1678"/>
                    </a:cubicBezTo>
                    <a:cubicBezTo>
                      <a:pt x="13013" y="1678"/>
                      <a:pt x="12367" y="1603"/>
                      <a:pt x="11734" y="1454"/>
                    </a:cubicBezTo>
                    <a:cubicBezTo>
                      <a:pt x="10465" y="1158"/>
                      <a:pt x="9457" y="643"/>
                      <a:pt x="8632" y="1"/>
                    </a:cubicBezTo>
                    <a:close/>
                  </a:path>
                </a:pathLst>
              </a:custGeom>
              <a:solidFill>
                <a:srgbClr val="4EC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5" name="Google Shape;2551;p45">
                <a:extLst>
                  <a:ext uri="{FF2B5EF4-FFF2-40B4-BE49-F238E27FC236}">
                    <a16:creationId xmlns:a16="http://schemas.microsoft.com/office/drawing/2014/main" id="{149BE633-1755-40AB-9EF5-C616D1A20772}"/>
                  </a:ext>
                </a:extLst>
              </p:cNvPr>
              <p:cNvSpPr/>
              <p:nvPr/>
            </p:nvSpPr>
            <p:spPr>
              <a:xfrm>
                <a:off x="5746166" y="3171838"/>
                <a:ext cx="292042" cy="272970"/>
              </a:xfrm>
              <a:custGeom>
                <a:avLst/>
                <a:gdLst/>
                <a:ahLst/>
                <a:cxnLst/>
                <a:rect l="l" t="t" r="r" b="b"/>
                <a:pathLst>
                  <a:path w="24347" h="22757" extrusionOk="0">
                    <a:moveTo>
                      <a:pt x="7911" y="1"/>
                    </a:moveTo>
                    <a:cubicBezTo>
                      <a:pt x="6659" y="1204"/>
                      <a:pt x="4883" y="1922"/>
                      <a:pt x="2990" y="2015"/>
                    </a:cubicBezTo>
                    <a:cubicBezTo>
                      <a:pt x="2568" y="2451"/>
                      <a:pt x="1" y="5342"/>
                      <a:pt x="1571" y="9008"/>
                    </a:cubicBezTo>
                    <a:cubicBezTo>
                      <a:pt x="3277" y="12987"/>
                      <a:pt x="6004" y="12873"/>
                      <a:pt x="5325" y="16627"/>
                    </a:cubicBezTo>
                    <a:cubicBezTo>
                      <a:pt x="4776" y="19631"/>
                      <a:pt x="4527" y="21619"/>
                      <a:pt x="8371" y="22757"/>
                    </a:cubicBezTo>
                    <a:cubicBezTo>
                      <a:pt x="14360" y="21693"/>
                      <a:pt x="19805" y="18521"/>
                      <a:pt x="22875" y="14158"/>
                    </a:cubicBezTo>
                    <a:cubicBezTo>
                      <a:pt x="23409" y="13399"/>
                      <a:pt x="23900" y="12613"/>
                      <a:pt x="24347" y="11800"/>
                    </a:cubicBezTo>
                    <a:cubicBezTo>
                      <a:pt x="24257" y="11786"/>
                      <a:pt x="24162" y="11779"/>
                      <a:pt x="24062" y="11779"/>
                    </a:cubicBezTo>
                    <a:cubicBezTo>
                      <a:pt x="22077" y="11779"/>
                      <a:pt x="18314" y="14472"/>
                      <a:pt x="15847" y="14472"/>
                    </a:cubicBezTo>
                    <a:cubicBezTo>
                      <a:pt x="15295" y="14472"/>
                      <a:pt x="14808" y="14338"/>
                      <a:pt x="14420" y="14008"/>
                    </a:cubicBezTo>
                    <a:cubicBezTo>
                      <a:pt x="12148" y="12077"/>
                      <a:pt x="15785" y="8891"/>
                      <a:pt x="14077" y="7302"/>
                    </a:cubicBezTo>
                    <a:cubicBezTo>
                      <a:pt x="12372" y="5708"/>
                      <a:pt x="9302" y="6960"/>
                      <a:pt x="7596" y="5478"/>
                    </a:cubicBezTo>
                    <a:cubicBezTo>
                      <a:pt x="5928" y="4035"/>
                      <a:pt x="7849" y="197"/>
                      <a:pt x="7933" y="28"/>
                    </a:cubicBezTo>
                    <a:lnTo>
                      <a:pt x="7911" y="1"/>
                    </a:lnTo>
                    <a:close/>
                  </a:path>
                </a:pathLst>
              </a:custGeom>
              <a:solidFill>
                <a:srgbClr val="00997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6" name="Google Shape;2552;p45">
                <a:extLst>
                  <a:ext uri="{FF2B5EF4-FFF2-40B4-BE49-F238E27FC236}">
                    <a16:creationId xmlns:a16="http://schemas.microsoft.com/office/drawing/2014/main" id="{AC79ECAB-99A8-43AC-AC6D-8D99593E771E}"/>
                  </a:ext>
                </a:extLst>
              </p:cNvPr>
              <p:cNvSpPr/>
              <p:nvPr/>
            </p:nvSpPr>
            <p:spPr>
              <a:xfrm>
                <a:off x="5817284" y="3089421"/>
                <a:ext cx="262367" cy="256021"/>
              </a:xfrm>
              <a:custGeom>
                <a:avLst/>
                <a:gdLst/>
                <a:ahLst/>
                <a:cxnLst/>
                <a:rect l="l" t="t" r="r" b="b"/>
                <a:pathLst>
                  <a:path w="21873" h="21344" extrusionOk="0">
                    <a:moveTo>
                      <a:pt x="18572" y="0"/>
                    </a:moveTo>
                    <a:cubicBezTo>
                      <a:pt x="18470" y="0"/>
                      <a:pt x="18369" y="21"/>
                      <a:pt x="18272" y="66"/>
                    </a:cubicBezTo>
                    <a:cubicBezTo>
                      <a:pt x="16566" y="864"/>
                      <a:pt x="17818" y="4393"/>
                      <a:pt x="14860" y="5868"/>
                    </a:cubicBezTo>
                    <a:cubicBezTo>
                      <a:pt x="14097" y="6250"/>
                      <a:pt x="13392" y="6410"/>
                      <a:pt x="12742" y="6410"/>
                    </a:cubicBezTo>
                    <a:cubicBezTo>
                      <a:pt x="9734" y="6410"/>
                      <a:pt x="7867" y="2999"/>
                      <a:pt x="6561" y="2344"/>
                    </a:cubicBezTo>
                    <a:cubicBezTo>
                      <a:pt x="6332" y="2230"/>
                      <a:pt x="6107" y="2182"/>
                      <a:pt x="5888" y="2182"/>
                    </a:cubicBezTo>
                    <a:cubicBezTo>
                      <a:pt x="4931" y="2182"/>
                      <a:pt x="4097" y="3107"/>
                      <a:pt x="3712" y="3614"/>
                    </a:cubicBezTo>
                    <a:cubicBezTo>
                      <a:pt x="3506" y="4912"/>
                      <a:pt x="2877" y="6019"/>
                      <a:pt x="1982" y="6872"/>
                    </a:cubicBezTo>
                    <a:lnTo>
                      <a:pt x="2006" y="6899"/>
                    </a:lnTo>
                    <a:cubicBezTo>
                      <a:pt x="1922" y="7068"/>
                      <a:pt x="0" y="10906"/>
                      <a:pt x="1670" y="12349"/>
                    </a:cubicBezTo>
                    <a:cubicBezTo>
                      <a:pt x="3374" y="13831"/>
                      <a:pt x="6445" y="12579"/>
                      <a:pt x="8151" y="14173"/>
                    </a:cubicBezTo>
                    <a:cubicBezTo>
                      <a:pt x="9857" y="15762"/>
                      <a:pt x="6220" y="18948"/>
                      <a:pt x="8493" y="20879"/>
                    </a:cubicBezTo>
                    <a:cubicBezTo>
                      <a:pt x="8880" y="21209"/>
                      <a:pt x="9367" y="21343"/>
                      <a:pt x="9919" y="21343"/>
                    </a:cubicBezTo>
                    <a:cubicBezTo>
                      <a:pt x="12385" y="21343"/>
                      <a:pt x="16148" y="18650"/>
                      <a:pt x="18133" y="18650"/>
                    </a:cubicBezTo>
                    <a:cubicBezTo>
                      <a:pt x="18233" y="18650"/>
                      <a:pt x="18328" y="18657"/>
                      <a:pt x="18418" y="18671"/>
                    </a:cubicBezTo>
                    <a:cubicBezTo>
                      <a:pt x="21534" y="13014"/>
                      <a:pt x="21872" y="7152"/>
                      <a:pt x="20757" y="2016"/>
                    </a:cubicBezTo>
                    <a:cubicBezTo>
                      <a:pt x="20413" y="1459"/>
                      <a:pt x="19429" y="0"/>
                      <a:pt x="18572" y="0"/>
                    </a:cubicBezTo>
                    <a:close/>
                  </a:path>
                </a:pathLst>
              </a:custGeom>
              <a:solidFill>
                <a:srgbClr val="F198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7" name="Google Shape;2553;p45">
                <a:extLst>
                  <a:ext uri="{FF2B5EF4-FFF2-40B4-BE49-F238E27FC236}">
                    <a16:creationId xmlns:a16="http://schemas.microsoft.com/office/drawing/2014/main" id="{C87125D8-F8ED-4F16-9A57-FCBAE9A400E6}"/>
                  </a:ext>
                </a:extLst>
              </p:cNvPr>
              <p:cNvSpPr/>
              <p:nvPr/>
            </p:nvSpPr>
            <p:spPr>
              <a:xfrm>
                <a:off x="5804521" y="2982821"/>
                <a:ext cx="261731" cy="183488"/>
              </a:xfrm>
              <a:custGeom>
                <a:avLst/>
                <a:gdLst/>
                <a:ahLst/>
                <a:cxnLst/>
                <a:rect l="l" t="t" r="r" b="b"/>
                <a:pathLst>
                  <a:path w="21820" h="15297" extrusionOk="0">
                    <a:moveTo>
                      <a:pt x="3192" y="0"/>
                    </a:moveTo>
                    <a:cubicBezTo>
                      <a:pt x="1003" y="0"/>
                      <a:pt x="5" y="3382"/>
                      <a:pt x="5" y="3382"/>
                    </a:cubicBezTo>
                    <a:lnTo>
                      <a:pt x="1" y="3387"/>
                    </a:lnTo>
                    <a:cubicBezTo>
                      <a:pt x="1374" y="4305"/>
                      <a:pt x="2601" y="5566"/>
                      <a:pt x="3603" y="7323"/>
                    </a:cubicBezTo>
                    <a:cubicBezTo>
                      <a:pt x="4705" y="9254"/>
                      <a:pt x="5018" y="11006"/>
                      <a:pt x="4776" y="12501"/>
                    </a:cubicBezTo>
                    <a:cubicBezTo>
                      <a:pt x="5161" y="11994"/>
                      <a:pt x="5996" y="11069"/>
                      <a:pt x="6952" y="11069"/>
                    </a:cubicBezTo>
                    <a:cubicBezTo>
                      <a:pt x="7171" y="11069"/>
                      <a:pt x="7397" y="11117"/>
                      <a:pt x="7625" y="11231"/>
                    </a:cubicBezTo>
                    <a:cubicBezTo>
                      <a:pt x="8930" y="11886"/>
                      <a:pt x="10797" y="15297"/>
                      <a:pt x="13805" y="15297"/>
                    </a:cubicBezTo>
                    <a:cubicBezTo>
                      <a:pt x="14456" y="15297"/>
                      <a:pt x="15160" y="15137"/>
                      <a:pt x="15924" y="14755"/>
                    </a:cubicBezTo>
                    <a:cubicBezTo>
                      <a:pt x="18881" y="13280"/>
                      <a:pt x="17629" y="9751"/>
                      <a:pt x="19335" y="8953"/>
                    </a:cubicBezTo>
                    <a:cubicBezTo>
                      <a:pt x="19432" y="8908"/>
                      <a:pt x="19533" y="8887"/>
                      <a:pt x="19635" y="8887"/>
                    </a:cubicBezTo>
                    <a:cubicBezTo>
                      <a:pt x="20493" y="8887"/>
                      <a:pt x="21476" y="10346"/>
                      <a:pt x="21820" y="10903"/>
                    </a:cubicBezTo>
                    <a:cubicBezTo>
                      <a:pt x="21234" y="8171"/>
                      <a:pt x="20231" y="5650"/>
                      <a:pt x="19013" y="3471"/>
                    </a:cubicBezTo>
                    <a:cubicBezTo>
                      <a:pt x="18933" y="3463"/>
                      <a:pt x="18856" y="3460"/>
                      <a:pt x="18781" y="3460"/>
                    </a:cubicBezTo>
                    <a:cubicBezTo>
                      <a:pt x="15952" y="3460"/>
                      <a:pt x="16511" y="8440"/>
                      <a:pt x="12092" y="8440"/>
                    </a:cubicBezTo>
                    <a:cubicBezTo>
                      <a:pt x="11833" y="8440"/>
                      <a:pt x="11556" y="8423"/>
                      <a:pt x="11261" y="8387"/>
                    </a:cubicBezTo>
                    <a:cubicBezTo>
                      <a:pt x="5689" y="7703"/>
                      <a:pt x="8079" y="2703"/>
                      <a:pt x="4780" y="542"/>
                    </a:cubicBezTo>
                    <a:cubicBezTo>
                      <a:pt x="4194" y="158"/>
                      <a:pt x="3665" y="0"/>
                      <a:pt x="3192" y="0"/>
                    </a:cubicBezTo>
                    <a:close/>
                  </a:path>
                </a:pathLst>
              </a:custGeom>
              <a:solidFill>
                <a:srgbClr val="FFE44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8" name="Google Shape;2554;p45">
                <a:extLst>
                  <a:ext uri="{FF2B5EF4-FFF2-40B4-BE49-F238E27FC236}">
                    <a16:creationId xmlns:a16="http://schemas.microsoft.com/office/drawing/2014/main" id="{FEAA62FA-A169-4D65-B0CD-C32FA1D57892}"/>
                  </a:ext>
                </a:extLst>
              </p:cNvPr>
              <p:cNvSpPr/>
              <p:nvPr/>
            </p:nvSpPr>
            <p:spPr>
              <a:xfrm>
                <a:off x="5543354" y="2678772"/>
                <a:ext cx="489240" cy="405287"/>
              </a:xfrm>
              <a:custGeom>
                <a:avLst/>
                <a:gdLst/>
                <a:ahLst/>
                <a:cxnLst/>
                <a:rect l="l" t="t" r="r" b="b"/>
                <a:pathLst>
                  <a:path w="40787" h="33788" extrusionOk="0">
                    <a:moveTo>
                      <a:pt x="25118" y="0"/>
                    </a:moveTo>
                    <a:cubicBezTo>
                      <a:pt x="16865" y="0"/>
                      <a:pt x="5384" y="2381"/>
                      <a:pt x="3272" y="5987"/>
                    </a:cubicBezTo>
                    <a:cubicBezTo>
                      <a:pt x="737" y="10326"/>
                      <a:pt x="1" y="24161"/>
                      <a:pt x="6219" y="25468"/>
                    </a:cubicBezTo>
                    <a:cubicBezTo>
                      <a:pt x="11008" y="26476"/>
                      <a:pt x="17190" y="25679"/>
                      <a:pt x="21774" y="28733"/>
                    </a:cubicBezTo>
                    <a:lnTo>
                      <a:pt x="21778" y="28729"/>
                    </a:lnTo>
                    <a:cubicBezTo>
                      <a:pt x="21778" y="28729"/>
                      <a:pt x="22776" y="25348"/>
                      <a:pt x="24965" y="25348"/>
                    </a:cubicBezTo>
                    <a:cubicBezTo>
                      <a:pt x="25438" y="25348"/>
                      <a:pt x="25967" y="25505"/>
                      <a:pt x="26553" y="25889"/>
                    </a:cubicBezTo>
                    <a:cubicBezTo>
                      <a:pt x="29852" y="28050"/>
                      <a:pt x="27462" y="33051"/>
                      <a:pt x="33034" y="33735"/>
                    </a:cubicBezTo>
                    <a:cubicBezTo>
                      <a:pt x="33329" y="33771"/>
                      <a:pt x="33605" y="33788"/>
                      <a:pt x="33863" y="33788"/>
                    </a:cubicBezTo>
                    <a:cubicBezTo>
                      <a:pt x="38282" y="33788"/>
                      <a:pt x="37725" y="28808"/>
                      <a:pt x="40553" y="28808"/>
                    </a:cubicBezTo>
                    <a:cubicBezTo>
                      <a:pt x="40628" y="28808"/>
                      <a:pt x="40706" y="28811"/>
                      <a:pt x="40786" y="28819"/>
                    </a:cubicBezTo>
                    <a:cubicBezTo>
                      <a:pt x="38949" y="25514"/>
                      <a:pt x="36624" y="23012"/>
                      <a:pt x="34502" y="21790"/>
                    </a:cubicBezTo>
                    <a:cubicBezTo>
                      <a:pt x="26398" y="17121"/>
                      <a:pt x="20400" y="19680"/>
                      <a:pt x="19618" y="18270"/>
                    </a:cubicBezTo>
                    <a:cubicBezTo>
                      <a:pt x="19205" y="17534"/>
                      <a:pt x="18615" y="15978"/>
                      <a:pt x="20222" y="15617"/>
                    </a:cubicBezTo>
                    <a:cubicBezTo>
                      <a:pt x="23597" y="14858"/>
                      <a:pt x="32730" y="13490"/>
                      <a:pt x="34174" y="11976"/>
                    </a:cubicBezTo>
                    <a:cubicBezTo>
                      <a:pt x="37355" y="8639"/>
                      <a:pt x="36212" y="1334"/>
                      <a:pt x="29624" y="302"/>
                    </a:cubicBezTo>
                    <a:cubicBezTo>
                      <a:pt x="28323" y="98"/>
                      <a:pt x="26786" y="0"/>
                      <a:pt x="25118" y="0"/>
                    </a:cubicBezTo>
                    <a:close/>
                  </a:path>
                </a:pathLst>
              </a:custGeom>
              <a:solidFill>
                <a:srgbClr val="E2528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59" name="Google Shape;2555;p45">
                <a:extLst>
                  <a:ext uri="{FF2B5EF4-FFF2-40B4-BE49-F238E27FC236}">
                    <a16:creationId xmlns:a16="http://schemas.microsoft.com/office/drawing/2014/main" id="{E1021658-0064-48B6-9A16-51DFB22B85F5}"/>
                  </a:ext>
                </a:extLst>
              </p:cNvPr>
              <p:cNvSpPr/>
              <p:nvPr/>
            </p:nvSpPr>
            <p:spPr>
              <a:xfrm>
                <a:off x="5651693" y="2717755"/>
                <a:ext cx="99642" cy="96008"/>
              </a:xfrm>
              <a:custGeom>
                <a:avLst/>
                <a:gdLst/>
                <a:ahLst/>
                <a:cxnLst/>
                <a:rect l="l" t="t" r="r" b="b"/>
                <a:pathLst>
                  <a:path w="8307" h="8004" extrusionOk="0">
                    <a:moveTo>
                      <a:pt x="4158" y="1"/>
                    </a:moveTo>
                    <a:cubicBezTo>
                      <a:pt x="4059" y="1"/>
                      <a:pt x="3959" y="5"/>
                      <a:pt x="3859" y="12"/>
                    </a:cubicBezTo>
                    <a:cubicBezTo>
                      <a:pt x="1656" y="175"/>
                      <a:pt x="1" y="2093"/>
                      <a:pt x="164" y="4297"/>
                    </a:cubicBezTo>
                    <a:cubicBezTo>
                      <a:pt x="320" y="6401"/>
                      <a:pt x="2073" y="8003"/>
                      <a:pt x="4150" y="8003"/>
                    </a:cubicBezTo>
                    <a:cubicBezTo>
                      <a:pt x="4248" y="8003"/>
                      <a:pt x="4348" y="8000"/>
                      <a:pt x="4448" y="7992"/>
                    </a:cubicBezTo>
                    <a:cubicBezTo>
                      <a:pt x="6652" y="7830"/>
                      <a:pt x="8306" y="5911"/>
                      <a:pt x="8143" y="3708"/>
                    </a:cubicBezTo>
                    <a:cubicBezTo>
                      <a:pt x="7988" y="1604"/>
                      <a:pt x="6234" y="1"/>
                      <a:pt x="415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0" name="Google Shape;2556;p45">
                <a:extLst>
                  <a:ext uri="{FF2B5EF4-FFF2-40B4-BE49-F238E27FC236}">
                    <a16:creationId xmlns:a16="http://schemas.microsoft.com/office/drawing/2014/main" id="{CFF0AFE7-A3FF-4A3D-988C-19DAD017841C}"/>
                  </a:ext>
                </a:extLst>
              </p:cNvPr>
              <p:cNvSpPr/>
              <p:nvPr/>
            </p:nvSpPr>
            <p:spPr>
              <a:xfrm>
                <a:off x="5671233" y="2743365"/>
                <a:ext cx="34030" cy="42606"/>
              </a:xfrm>
              <a:custGeom>
                <a:avLst/>
                <a:gdLst/>
                <a:ahLst/>
                <a:cxnLst/>
                <a:rect l="l" t="t" r="r" b="b"/>
                <a:pathLst>
                  <a:path w="2837" h="3552" extrusionOk="0">
                    <a:moveTo>
                      <a:pt x="1364" y="0"/>
                    </a:moveTo>
                    <a:cubicBezTo>
                      <a:pt x="1339" y="0"/>
                      <a:pt x="1313" y="1"/>
                      <a:pt x="1288" y="3"/>
                    </a:cubicBezTo>
                    <a:cubicBezTo>
                      <a:pt x="544" y="59"/>
                      <a:pt x="1" y="896"/>
                      <a:pt x="73" y="1876"/>
                    </a:cubicBezTo>
                    <a:cubicBezTo>
                      <a:pt x="143" y="2821"/>
                      <a:pt x="761" y="3552"/>
                      <a:pt x="1472" y="3552"/>
                    </a:cubicBezTo>
                    <a:cubicBezTo>
                      <a:pt x="1497" y="3552"/>
                      <a:pt x="1523" y="3551"/>
                      <a:pt x="1549" y="3549"/>
                    </a:cubicBezTo>
                    <a:cubicBezTo>
                      <a:pt x="2294" y="3494"/>
                      <a:pt x="2837" y="2656"/>
                      <a:pt x="2764" y="1677"/>
                    </a:cubicBezTo>
                    <a:cubicBezTo>
                      <a:pt x="2695" y="731"/>
                      <a:pt x="2076" y="0"/>
                      <a:pt x="136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1" name="Google Shape;2557;p45">
                <a:extLst>
                  <a:ext uri="{FF2B5EF4-FFF2-40B4-BE49-F238E27FC236}">
                    <a16:creationId xmlns:a16="http://schemas.microsoft.com/office/drawing/2014/main" id="{4F624A89-9E6B-46F5-86E1-046D234DE557}"/>
                  </a:ext>
                </a:extLst>
              </p:cNvPr>
              <p:cNvSpPr/>
              <p:nvPr/>
            </p:nvSpPr>
            <p:spPr>
              <a:xfrm>
                <a:off x="5799315" y="2693262"/>
                <a:ext cx="99630" cy="96008"/>
              </a:xfrm>
              <a:custGeom>
                <a:avLst/>
                <a:gdLst/>
                <a:ahLst/>
                <a:cxnLst/>
                <a:rect l="l" t="t" r="r" b="b"/>
                <a:pathLst>
                  <a:path w="8306" h="8004" extrusionOk="0">
                    <a:moveTo>
                      <a:pt x="4161" y="1"/>
                    </a:moveTo>
                    <a:cubicBezTo>
                      <a:pt x="4061" y="1"/>
                      <a:pt x="3961" y="4"/>
                      <a:pt x="3860" y="12"/>
                    </a:cubicBezTo>
                    <a:cubicBezTo>
                      <a:pt x="1656" y="175"/>
                      <a:pt x="0" y="2092"/>
                      <a:pt x="164" y="4296"/>
                    </a:cubicBezTo>
                    <a:cubicBezTo>
                      <a:pt x="319" y="6400"/>
                      <a:pt x="2075" y="8003"/>
                      <a:pt x="4150" y="8003"/>
                    </a:cubicBezTo>
                    <a:cubicBezTo>
                      <a:pt x="4249" y="8003"/>
                      <a:pt x="4348" y="7999"/>
                      <a:pt x="4448" y="7992"/>
                    </a:cubicBezTo>
                    <a:cubicBezTo>
                      <a:pt x="6653" y="7829"/>
                      <a:pt x="8306" y="5910"/>
                      <a:pt x="8144" y="3707"/>
                    </a:cubicBezTo>
                    <a:cubicBezTo>
                      <a:pt x="7988" y="1605"/>
                      <a:pt x="6236" y="1"/>
                      <a:pt x="41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2" name="Google Shape;2558;p45">
                <a:extLst>
                  <a:ext uri="{FF2B5EF4-FFF2-40B4-BE49-F238E27FC236}">
                    <a16:creationId xmlns:a16="http://schemas.microsoft.com/office/drawing/2014/main" id="{512FAE3C-A797-4CAC-A6E4-42DC6D158A81}"/>
                  </a:ext>
                </a:extLst>
              </p:cNvPr>
              <p:cNvSpPr/>
              <p:nvPr/>
            </p:nvSpPr>
            <p:spPr>
              <a:xfrm>
                <a:off x="5844153" y="2718871"/>
                <a:ext cx="34054" cy="42606"/>
              </a:xfrm>
              <a:custGeom>
                <a:avLst/>
                <a:gdLst/>
                <a:ahLst/>
                <a:cxnLst/>
                <a:rect l="l" t="t" r="r" b="b"/>
                <a:pathLst>
                  <a:path w="2839" h="3552" extrusionOk="0">
                    <a:moveTo>
                      <a:pt x="1365" y="0"/>
                    </a:moveTo>
                    <a:cubicBezTo>
                      <a:pt x="1340" y="0"/>
                      <a:pt x="1315" y="1"/>
                      <a:pt x="1289" y="3"/>
                    </a:cubicBezTo>
                    <a:cubicBezTo>
                      <a:pt x="544" y="59"/>
                      <a:pt x="1" y="895"/>
                      <a:pt x="73" y="1875"/>
                    </a:cubicBezTo>
                    <a:cubicBezTo>
                      <a:pt x="144" y="2820"/>
                      <a:pt x="761" y="3552"/>
                      <a:pt x="1473" y="3552"/>
                    </a:cubicBezTo>
                    <a:cubicBezTo>
                      <a:pt x="1499" y="3552"/>
                      <a:pt x="1525" y="3551"/>
                      <a:pt x="1551" y="3549"/>
                    </a:cubicBezTo>
                    <a:cubicBezTo>
                      <a:pt x="2294" y="3493"/>
                      <a:pt x="2838" y="2656"/>
                      <a:pt x="2765" y="1676"/>
                    </a:cubicBezTo>
                    <a:cubicBezTo>
                      <a:pt x="2696" y="731"/>
                      <a:pt x="2076" y="0"/>
                      <a:pt x="1365"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3" name="Google Shape;2559;p45">
                <a:extLst>
                  <a:ext uri="{FF2B5EF4-FFF2-40B4-BE49-F238E27FC236}">
                    <a16:creationId xmlns:a16="http://schemas.microsoft.com/office/drawing/2014/main" id="{BF080003-2C24-453A-81BA-8D986D88651C}"/>
                  </a:ext>
                </a:extLst>
              </p:cNvPr>
              <p:cNvSpPr/>
              <p:nvPr/>
            </p:nvSpPr>
            <p:spPr>
              <a:xfrm>
                <a:off x="5607335" y="2799118"/>
                <a:ext cx="65493" cy="65481"/>
              </a:xfrm>
              <a:custGeom>
                <a:avLst/>
                <a:gdLst/>
                <a:ahLst/>
                <a:cxnLst/>
                <a:rect l="l" t="t" r="r" b="b"/>
                <a:pathLst>
                  <a:path w="5460" h="5459" extrusionOk="0">
                    <a:moveTo>
                      <a:pt x="2730" y="0"/>
                    </a:moveTo>
                    <a:cubicBezTo>
                      <a:pt x="1222" y="0"/>
                      <a:pt x="0" y="1222"/>
                      <a:pt x="0" y="2729"/>
                    </a:cubicBezTo>
                    <a:cubicBezTo>
                      <a:pt x="0" y="4237"/>
                      <a:pt x="1222" y="5459"/>
                      <a:pt x="2730" y="5459"/>
                    </a:cubicBezTo>
                    <a:cubicBezTo>
                      <a:pt x="4237" y="5459"/>
                      <a:pt x="5459" y="4237"/>
                      <a:pt x="5459" y="2729"/>
                    </a:cubicBezTo>
                    <a:cubicBezTo>
                      <a:pt x="5459" y="1222"/>
                      <a:pt x="4237" y="0"/>
                      <a:pt x="2730" y="0"/>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4" name="Google Shape;2560;p45">
                <a:extLst>
                  <a:ext uri="{FF2B5EF4-FFF2-40B4-BE49-F238E27FC236}">
                    <a16:creationId xmlns:a16="http://schemas.microsoft.com/office/drawing/2014/main" id="{21C53F2B-F5EA-4B33-A58D-FC16502AEFD6}"/>
                  </a:ext>
                </a:extLst>
              </p:cNvPr>
              <p:cNvSpPr/>
              <p:nvPr/>
            </p:nvSpPr>
            <p:spPr>
              <a:xfrm>
                <a:off x="5900325" y="2726020"/>
                <a:ext cx="65505" cy="65493"/>
              </a:xfrm>
              <a:custGeom>
                <a:avLst/>
                <a:gdLst/>
                <a:ahLst/>
                <a:cxnLst/>
                <a:rect l="l" t="t" r="r" b="b"/>
                <a:pathLst>
                  <a:path w="5461" h="5460" extrusionOk="0">
                    <a:moveTo>
                      <a:pt x="2731" y="1"/>
                    </a:moveTo>
                    <a:cubicBezTo>
                      <a:pt x="1223" y="1"/>
                      <a:pt x="1" y="1223"/>
                      <a:pt x="1" y="2730"/>
                    </a:cubicBezTo>
                    <a:cubicBezTo>
                      <a:pt x="1" y="4238"/>
                      <a:pt x="1223" y="5460"/>
                      <a:pt x="2731" y="5460"/>
                    </a:cubicBezTo>
                    <a:cubicBezTo>
                      <a:pt x="4239" y="5460"/>
                      <a:pt x="5461" y="4238"/>
                      <a:pt x="5461" y="2730"/>
                    </a:cubicBezTo>
                    <a:cubicBezTo>
                      <a:pt x="5461" y="1223"/>
                      <a:pt x="4239" y="1"/>
                      <a:pt x="2731"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5" name="Google Shape;2561;p45">
                <a:extLst>
                  <a:ext uri="{FF2B5EF4-FFF2-40B4-BE49-F238E27FC236}">
                    <a16:creationId xmlns:a16="http://schemas.microsoft.com/office/drawing/2014/main" id="{0ED38C09-A9BE-4F4F-BA04-B56C3DC11BB3}"/>
                  </a:ext>
                </a:extLst>
              </p:cNvPr>
              <p:cNvSpPr/>
              <p:nvPr/>
            </p:nvSpPr>
            <p:spPr>
              <a:xfrm>
                <a:off x="5748624" y="2809697"/>
                <a:ext cx="110954" cy="149422"/>
              </a:xfrm>
              <a:custGeom>
                <a:avLst/>
                <a:gdLst/>
                <a:ahLst/>
                <a:cxnLst/>
                <a:rect l="l" t="t" r="r" b="b"/>
                <a:pathLst>
                  <a:path w="9250" h="12457" extrusionOk="0">
                    <a:moveTo>
                      <a:pt x="7468" y="1"/>
                    </a:moveTo>
                    <a:cubicBezTo>
                      <a:pt x="6255" y="531"/>
                      <a:pt x="0" y="1592"/>
                      <a:pt x="0" y="1592"/>
                    </a:cubicBezTo>
                    <a:cubicBezTo>
                      <a:pt x="1366" y="4550"/>
                      <a:pt x="1214" y="10842"/>
                      <a:pt x="3412" y="11980"/>
                    </a:cubicBezTo>
                    <a:cubicBezTo>
                      <a:pt x="4017" y="12293"/>
                      <a:pt x="4686" y="12456"/>
                      <a:pt x="5343" y="12456"/>
                    </a:cubicBezTo>
                    <a:cubicBezTo>
                      <a:pt x="7074" y="12456"/>
                      <a:pt x="8727" y="11322"/>
                      <a:pt x="8947" y="8795"/>
                    </a:cubicBezTo>
                    <a:cubicBezTo>
                      <a:pt x="9250" y="5308"/>
                      <a:pt x="7468" y="1"/>
                      <a:pt x="7468"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6" name="Google Shape;2562;p45">
                <a:extLst>
                  <a:ext uri="{FF2B5EF4-FFF2-40B4-BE49-F238E27FC236}">
                    <a16:creationId xmlns:a16="http://schemas.microsoft.com/office/drawing/2014/main" id="{93DA3E08-5059-46C6-9788-D3C2E17DDDFD}"/>
                  </a:ext>
                </a:extLst>
              </p:cNvPr>
              <p:cNvSpPr/>
              <p:nvPr/>
            </p:nvSpPr>
            <p:spPr>
              <a:xfrm>
                <a:off x="5791962" y="2817134"/>
                <a:ext cx="26029" cy="110762"/>
              </a:xfrm>
              <a:custGeom>
                <a:avLst/>
                <a:gdLst/>
                <a:ahLst/>
                <a:cxnLst/>
                <a:rect l="l" t="t" r="r" b="b"/>
                <a:pathLst>
                  <a:path w="2170" h="9234" extrusionOk="0">
                    <a:moveTo>
                      <a:pt x="263" y="0"/>
                    </a:moveTo>
                    <a:cubicBezTo>
                      <a:pt x="240" y="0"/>
                      <a:pt x="217" y="3"/>
                      <a:pt x="193" y="10"/>
                    </a:cubicBezTo>
                    <a:cubicBezTo>
                      <a:pt x="75" y="44"/>
                      <a:pt x="0" y="160"/>
                      <a:pt x="16" y="282"/>
                    </a:cubicBezTo>
                    <a:cubicBezTo>
                      <a:pt x="16" y="282"/>
                      <a:pt x="36" y="423"/>
                      <a:pt x="80" y="666"/>
                    </a:cubicBezTo>
                    <a:cubicBezTo>
                      <a:pt x="134" y="906"/>
                      <a:pt x="173" y="1255"/>
                      <a:pt x="250" y="1663"/>
                    </a:cubicBezTo>
                    <a:cubicBezTo>
                      <a:pt x="315" y="2076"/>
                      <a:pt x="429" y="2543"/>
                      <a:pt x="510" y="3058"/>
                    </a:cubicBezTo>
                    <a:cubicBezTo>
                      <a:pt x="593" y="3572"/>
                      <a:pt x="699" y="4118"/>
                      <a:pt x="804" y="4663"/>
                    </a:cubicBezTo>
                    <a:cubicBezTo>
                      <a:pt x="922" y="5206"/>
                      <a:pt x="1026" y="5751"/>
                      <a:pt x="1103" y="6266"/>
                    </a:cubicBezTo>
                    <a:cubicBezTo>
                      <a:pt x="1191" y="6780"/>
                      <a:pt x="1278" y="7259"/>
                      <a:pt x="1363" y="7668"/>
                    </a:cubicBezTo>
                    <a:cubicBezTo>
                      <a:pt x="1445" y="8079"/>
                      <a:pt x="1530" y="8420"/>
                      <a:pt x="1581" y="8659"/>
                    </a:cubicBezTo>
                    <a:cubicBezTo>
                      <a:pt x="1638" y="8898"/>
                      <a:pt x="1676" y="9034"/>
                      <a:pt x="1676" y="9034"/>
                    </a:cubicBezTo>
                    <a:lnTo>
                      <a:pt x="1679" y="9050"/>
                    </a:lnTo>
                    <a:cubicBezTo>
                      <a:pt x="1709" y="9160"/>
                      <a:pt x="1809" y="9234"/>
                      <a:pt x="1919" y="9234"/>
                    </a:cubicBezTo>
                    <a:cubicBezTo>
                      <a:pt x="1930" y="9234"/>
                      <a:pt x="1941" y="9233"/>
                      <a:pt x="1953" y="9231"/>
                    </a:cubicBezTo>
                    <a:cubicBezTo>
                      <a:pt x="2077" y="9215"/>
                      <a:pt x="2169" y="9108"/>
                      <a:pt x="2168" y="8983"/>
                    </a:cubicBezTo>
                    <a:cubicBezTo>
                      <a:pt x="2168" y="8983"/>
                      <a:pt x="2168" y="8842"/>
                      <a:pt x="2157" y="8596"/>
                    </a:cubicBezTo>
                    <a:cubicBezTo>
                      <a:pt x="2143" y="8350"/>
                      <a:pt x="2132" y="7996"/>
                      <a:pt x="2101" y="7574"/>
                    </a:cubicBezTo>
                    <a:cubicBezTo>
                      <a:pt x="2072" y="7151"/>
                      <a:pt x="2028" y="6658"/>
                      <a:pt x="1973" y="6132"/>
                    </a:cubicBezTo>
                    <a:cubicBezTo>
                      <a:pt x="1942" y="5869"/>
                      <a:pt x="1919" y="5594"/>
                      <a:pt x="1878" y="5320"/>
                    </a:cubicBezTo>
                    <a:cubicBezTo>
                      <a:pt x="1827" y="5047"/>
                      <a:pt x="1775" y="4770"/>
                      <a:pt x="1723" y="4492"/>
                    </a:cubicBezTo>
                    <a:cubicBezTo>
                      <a:pt x="1612" y="3938"/>
                      <a:pt x="1499" y="3384"/>
                      <a:pt x="1379" y="2868"/>
                    </a:cubicBezTo>
                    <a:cubicBezTo>
                      <a:pt x="1265" y="2351"/>
                      <a:pt x="1102" y="1876"/>
                      <a:pt x="978" y="1470"/>
                    </a:cubicBezTo>
                    <a:cubicBezTo>
                      <a:pt x="726" y="655"/>
                      <a:pt x="491" y="145"/>
                      <a:pt x="491" y="145"/>
                    </a:cubicBezTo>
                    <a:lnTo>
                      <a:pt x="489" y="144"/>
                    </a:lnTo>
                    <a:cubicBezTo>
                      <a:pt x="447" y="54"/>
                      <a:pt x="358" y="0"/>
                      <a:pt x="263" y="0"/>
                    </a:cubicBezTo>
                    <a:close/>
                  </a:path>
                </a:pathLst>
              </a:custGeom>
              <a:solidFill>
                <a:srgbClr val="DD8CB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7" name="Google Shape;2563;p45">
                <a:extLst>
                  <a:ext uri="{FF2B5EF4-FFF2-40B4-BE49-F238E27FC236}">
                    <a16:creationId xmlns:a16="http://schemas.microsoft.com/office/drawing/2014/main" id="{26CFD920-A283-4088-9375-6ED96CE5A4C4}"/>
                  </a:ext>
                </a:extLst>
              </p:cNvPr>
              <p:cNvSpPr/>
              <p:nvPr/>
            </p:nvSpPr>
            <p:spPr>
              <a:xfrm>
                <a:off x="5637371" y="2812240"/>
                <a:ext cx="17465" cy="32063"/>
              </a:xfrm>
              <a:custGeom>
                <a:avLst/>
                <a:gdLst/>
                <a:ahLst/>
                <a:cxnLst/>
                <a:rect l="l" t="t" r="r" b="b"/>
                <a:pathLst>
                  <a:path w="1456" h="2673" extrusionOk="0">
                    <a:moveTo>
                      <a:pt x="793" y="1"/>
                    </a:moveTo>
                    <a:cubicBezTo>
                      <a:pt x="661" y="1"/>
                      <a:pt x="534" y="97"/>
                      <a:pt x="521" y="250"/>
                    </a:cubicBezTo>
                    <a:lnTo>
                      <a:pt x="520" y="261"/>
                    </a:lnTo>
                    <a:cubicBezTo>
                      <a:pt x="523" y="263"/>
                      <a:pt x="517" y="303"/>
                      <a:pt x="513" y="370"/>
                    </a:cubicBezTo>
                    <a:cubicBezTo>
                      <a:pt x="510" y="439"/>
                      <a:pt x="506" y="538"/>
                      <a:pt x="508" y="649"/>
                    </a:cubicBezTo>
                    <a:cubicBezTo>
                      <a:pt x="510" y="875"/>
                      <a:pt x="515" y="1159"/>
                      <a:pt x="495" y="1398"/>
                    </a:cubicBezTo>
                    <a:cubicBezTo>
                      <a:pt x="491" y="1521"/>
                      <a:pt x="465" y="1621"/>
                      <a:pt x="446" y="1716"/>
                    </a:cubicBezTo>
                    <a:cubicBezTo>
                      <a:pt x="424" y="1753"/>
                      <a:pt x="428" y="1808"/>
                      <a:pt x="404" y="1841"/>
                    </a:cubicBezTo>
                    <a:cubicBezTo>
                      <a:pt x="381" y="1874"/>
                      <a:pt x="378" y="1925"/>
                      <a:pt x="351" y="1955"/>
                    </a:cubicBezTo>
                    <a:cubicBezTo>
                      <a:pt x="328" y="1987"/>
                      <a:pt x="308" y="2021"/>
                      <a:pt x="291" y="2056"/>
                    </a:cubicBezTo>
                    <a:cubicBezTo>
                      <a:pt x="266" y="2085"/>
                      <a:pt x="243" y="2111"/>
                      <a:pt x="224" y="2132"/>
                    </a:cubicBezTo>
                    <a:cubicBezTo>
                      <a:pt x="188" y="2179"/>
                      <a:pt x="165" y="2212"/>
                      <a:pt x="165" y="2212"/>
                    </a:cubicBezTo>
                    <a:lnTo>
                      <a:pt x="118" y="2278"/>
                    </a:lnTo>
                    <a:cubicBezTo>
                      <a:pt x="1" y="2445"/>
                      <a:pt x="123" y="2673"/>
                      <a:pt x="322" y="2673"/>
                    </a:cubicBezTo>
                    <a:cubicBezTo>
                      <a:pt x="328" y="2673"/>
                      <a:pt x="335" y="2672"/>
                      <a:pt x="342" y="2672"/>
                    </a:cubicBezTo>
                    <a:cubicBezTo>
                      <a:pt x="389" y="2668"/>
                      <a:pt x="436" y="2661"/>
                      <a:pt x="482" y="2652"/>
                    </a:cubicBezTo>
                    <a:cubicBezTo>
                      <a:pt x="573" y="2641"/>
                      <a:pt x="701" y="2600"/>
                      <a:pt x="847" y="2510"/>
                    </a:cubicBezTo>
                    <a:cubicBezTo>
                      <a:pt x="921" y="2470"/>
                      <a:pt x="986" y="2403"/>
                      <a:pt x="1058" y="2335"/>
                    </a:cubicBezTo>
                    <a:cubicBezTo>
                      <a:pt x="1132" y="2265"/>
                      <a:pt x="1186" y="2177"/>
                      <a:pt x="1244" y="2086"/>
                    </a:cubicBezTo>
                    <a:cubicBezTo>
                      <a:pt x="1345" y="1899"/>
                      <a:pt x="1406" y="1695"/>
                      <a:pt x="1425" y="1484"/>
                    </a:cubicBezTo>
                    <a:cubicBezTo>
                      <a:pt x="1456" y="1133"/>
                      <a:pt x="1391" y="780"/>
                      <a:pt x="1237" y="463"/>
                    </a:cubicBezTo>
                    <a:cubicBezTo>
                      <a:pt x="1190" y="362"/>
                      <a:pt x="1131" y="267"/>
                      <a:pt x="1064" y="178"/>
                    </a:cubicBezTo>
                    <a:cubicBezTo>
                      <a:pt x="1038" y="142"/>
                      <a:pt x="1010" y="109"/>
                      <a:pt x="979" y="77"/>
                    </a:cubicBezTo>
                    <a:lnTo>
                      <a:pt x="980" y="77"/>
                    </a:lnTo>
                    <a:cubicBezTo>
                      <a:pt x="926" y="25"/>
                      <a:pt x="859" y="1"/>
                      <a:pt x="793"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8" name="Google Shape;2564;p45">
                <a:extLst>
                  <a:ext uri="{FF2B5EF4-FFF2-40B4-BE49-F238E27FC236}">
                    <a16:creationId xmlns:a16="http://schemas.microsoft.com/office/drawing/2014/main" id="{787C7B95-6D40-471C-B1CC-F552E129E3F2}"/>
                  </a:ext>
                </a:extLst>
              </p:cNvPr>
              <p:cNvSpPr/>
              <p:nvPr/>
            </p:nvSpPr>
            <p:spPr>
              <a:xfrm>
                <a:off x="5643548" y="2759498"/>
                <a:ext cx="284845" cy="76864"/>
              </a:xfrm>
              <a:custGeom>
                <a:avLst/>
                <a:gdLst/>
                <a:ahLst/>
                <a:cxnLst/>
                <a:rect l="l" t="t" r="r" b="b"/>
                <a:pathLst>
                  <a:path w="23747" h="6408" extrusionOk="0">
                    <a:moveTo>
                      <a:pt x="23467" y="0"/>
                    </a:moveTo>
                    <a:cubicBezTo>
                      <a:pt x="23373" y="0"/>
                      <a:pt x="23284" y="54"/>
                      <a:pt x="23242" y="144"/>
                    </a:cubicBezTo>
                    <a:cubicBezTo>
                      <a:pt x="23232" y="148"/>
                      <a:pt x="23223" y="196"/>
                      <a:pt x="23107" y="326"/>
                    </a:cubicBezTo>
                    <a:cubicBezTo>
                      <a:pt x="23055" y="390"/>
                      <a:pt x="22990" y="467"/>
                      <a:pt x="22913" y="559"/>
                    </a:cubicBezTo>
                    <a:lnTo>
                      <a:pt x="22599" y="846"/>
                    </a:lnTo>
                    <a:cubicBezTo>
                      <a:pt x="22386" y="1078"/>
                      <a:pt x="22032" y="1276"/>
                      <a:pt x="21673" y="1540"/>
                    </a:cubicBezTo>
                    <a:cubicBezTo>
                      <a:pt x="21499" y="1680"/>
                      <a:pt x="21269" y="1776"/>
                      <a:pt x="21047" y="1899"/>
                    </a:cubicBezTo>
                    <a:lnTo>
                      <a:pt x="20341" y="2280"/>
                    </a:lnTo>
                    <a:cubicBezTo>
                      <a:pt x="19837" y="2522"/>
                      <a:pt x="19257" y="2729"/>
                      <a:pt x="18664" y="2980"/>
                    </a:cubicBezTo>
                    <a:cubicBezTo>
                      <a:pt x="18064" y="3219"/>
                      <a:pt x="17396" y="3367"/>
                      <a:pt x="16731" y="3593"/>
                    </a:cubicBezTo>
                    <a:cubicBezTo>
                      <a:pt x="16074" y="3827"/>
                      <a:pt x="15334" y="3962"/>
                      <a:pt x="14600" y="4130"/>
                    </a:cubicBezTo>
                    <a:lnTo>
                      <a:pt x="13487" y="4378"/>
                    </a:lnTo>
                    <a:lnTo>
                      <a:pt x="12944" y="4497"/>
                    </a:lnTo>
                    <a:lnTo>
                      <a:pt x="12379" y="4590"/>
                    </a:lnTo>
                    <a:lnTo>
                      <a:pt x="10139" y="4983"/>
                    </a:lnTo>
                    <a:cubicBezTo>
                      <a:pt x="9399" y="5107"/>
                      <a:pt x="8666" y="5187"/>
                      <a:pt x="7959" y="5286"/>
                    </a:cubicBezTo>
                    <a:cubicBezTo>
                      <a:pt x="7252" y="5391"/>
                      <a:pt x="6567" y="5446"/>
                      <a:pt x="5916" y="5514"/>
                    </a:cubicBezTo>
                    <a:lnTo>
                      <a:pt x="4968" y="5608"/>
                    </a:lnTo>
                    <a:cubicBezTo>
                      <a:pt x="4662" y="5623"/>
                      <a:pt x="4366" y="5639"/>
                      <a:pt x="4082" y="5653"/>
                    </a:cubicBezTo>
                    <a:lnTo>
                      <a:pt x="3266" y="5695"/>
                    </a:lnTo>
                    <a:cubicBezTo>
                      <a:pt x="3007" y="5700"/>
                      <a:pt x="2762" y="5702"/>
                      <a:pt x="2531" y="5706"/>
                    </a:cubicBezTo>
                    <a:cubicBezTo>
                      <a:pt x="2392" y="5710"/>
                      <a:pt x="2259" y="5712"/>
                      <a:pt x="2132" y="5712"/>
                    </a:cubicBezTo>
                    <a:cubicBezTo>
                      <a:pt x="1835" y="5712"/>
                      <a:pt x="1570" y="5702"/>
                      <a:pt x="1339" y="5691"/>
                    </a:cubicBezTo>
                    <a:cubicBezTo>
                      <a:pt x="1005" y="5682"/>
                      <a:pt x="759" y="5655"/>
                      <a:pt x="586" y="5642"/>
                    </a:cubicBezTo>
                    <a:cubicBezTo>
                      <a:pt x="495" y="5636"/>
                      <a:pt x="405" y="5626"/>
                      <a:pt x="315" y="5610"/>
                    </a:cubicBezTo>
                    <a:lnTo>
                      <a:pt x="316" y="5610"/>
                    </a:lnTo>
                    <a:cubicBezTo>
                      <a:pt x="301" y="5607"/>
                      <a:pt x="286" y="5606"/>
                      <a:pt x="271" y="5606"/>
                    </a:cubicBezTo>
                    <a:cubicBezTo>
                      <a:pt x="158" y="5606"/>
                      <a:pt x="57" y="5682"/>
                      <a:pt x="31" y="5795"/>
                    </a:cubicBezTo>
                    <a:cubicBezTo>
                      <a:pt x="0" y="5922"/>
                      <a:pt x="75" y="6053"/>
                      <a:pt x="202" y="6089"/>
                    </a:cubicBezTo>
                    <a:lnTo>
                      <a:pt x="222" y="6095"/>
                    </a:lnTo>
                    <a:cubicBezTo>
                      <a:pt x="222" y="6095"/>
                      <a:pt x="312" y="6122"/>
                      <a:pt x="495" y="6152"/>
                    </a:cubicBezTo>
                    <a:cubicBezTo>
                      <a:pt x="678" y="6183"/>
                      <a:pt x="954" y="6242"/>
                      <a:pt x="1290" y="6269"/>
                    </a:cubicBezTo>
                    <a:cubicBezTo>
                      <a:pt x="1631" y="6311"/>
                      <a:pt x="2044" y="6351"/>
                      <a:pt x="2516" y="6367"/>
                    </a:cubicBezTo>
                    <a:cubicBezTo>
                      <a:pt x="2752" y="6380"/>
                      <a:pt x="3004" y="6393"/>
                      <a:pt x="3269" y="6408"/>
                    </a:cubicBezTo>
                    <a:lnTo>
                      <a:pt x="4103" y="6399"/>
                    </a:lnTo>
                    <a:lnTo>
                      <a:pt x="5011" y="6390"/>
                    </a:lnTo>
                    <a:cubicBezTo>
                      <a:pt x="5324" y="6371"/>
                      <a:pt x="5646" y="6353"/>
                      <a:pt x="5978" y="6334"/>
                    </a:cubicBezTo>
                    <a:cubicBezTo>
                      <a:pt x="6641" y="6295"/>
                      <a:pt x="7344" y="6264"/>
                      <a:pt x="8061" y="6161"/>
                    </a:cubicBezTo>
                    <a:cubicBezTo>
                      <a:pt x="8779" y="6070"/>
                      <a:pt x="9526" y="5999"/>
                      <a:pt x="10277" y="5883"/>
                    </a:cubicBezTo>
                    <a:cubicBezTo>
                      <a:pt x="11026" y="5759"/>
                      <a:pt x="11788" y="5633"/>
                      <a:pt x="12549" y="5507"/>
                    </a:cubicBezTo>
                    <a:lnTo>
                      <a:pt x="13119" y="5407"/>
                    </a:lnTo>
                    <a:cubicBezTo>
                      <a:pt x="13341" y="5360"/>
                      <a:pt x="13501" y="5318"/>
                      <a:pt x="13695" y="5273"/>
                    </a:cubicBezTo>
                    <a:lnTo>
                      <a:pt x="14805" y="5010"/>
                    </a:lnTo>
                    <a:cubicBezTo>
                      <a:pt x="15539" y="4832"/>
                      <a:pt x="16262" y="4692"/>
                      <a:pt x="16962" y="4436"/>
                    </a:cubicBezTo>
                    <a:lnTo>
                      <a:pt x="17989" y="4096"/>
                    </a:lnTo>
                    <a:cubicBezTo>
                      <a:pt x="18321" y="3975"/>
                      <a:pt x="18657" y="3887"/>
                      <a:pt x="18959" y="3735"/>
                    </a:cubicBezTo>
                    <a:cubicBezTo>
                      <a:pt x="19570" y="3450"/>
                      <a:pt x="20158" y="3213"/>
                      <a:pt x="20679" y="2936"/>
                    </a:cubicBezTo>
                    <a:cubicBezTo>
                      <a:pt x="21184" y="2626"/>
                      <a:pt x="21663" y="2377"/>
                      <a:pt x="22047" y="2079"/>
                    </a:cubicBezTo>
                    <a:cubicBezTo>
                      <a:pt x="22422" y="1767"/>
                      <a:pt x="22772" y="1538"/>
                      <a:pt x="23004" y="1260"/>
                    </a:cubicBezTo>
                    <a:lnTo>
                      <a:pt x="23326" y="917"/>
                    </a:lnTo>
                    <a:cubicBezTo>
                      <a:pt x="23407" y="800"/>
                      <a:pt x="23476" y="701"/>
                      <a:pt x="23533" y="621"/>
                    </a:cubicBezTo>
                    <a:cubicBezTo>
                      <a:pt x="23641" y="478"/>
                      <a:pt x="23690" y="341"/>
                      <a:pt x="23694" y="341"/>
                    </a:cubicBezTo>
                    <a:cubicBezTo>
                      <a:pt x="23695" y="341"/>
                      <a:pt x="23695" y="341"/>
                      <a:pt x="23695" y="342"/>
                    </a:cubicBezTo>
                    <a:cubicBezTo>
                      <a:pt x="23747" y="217"/>
                      <a:pt x="23689" y="74"/>
                      <a:pt x="23566" y="21"/>
                    </a:cubicBezTo>
                    <a:cubicBezTo>
                      <a:pt x="23533" y="7"/>
                      <a:pt x="23500" y="0"/>
                      <a:pt x="2346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69" name="Google Shape;2565;p45">
                <a:extLst>
                  <a:ext uri="{FF2B5EF4-FFF2-40B4-BE49-F238E27FC236}">
                    <a16:creationId xmlns:a16="http://schemas.microsoft.com/office/drawing/2014/main" id="{9059073F-BA63-4411-B7E5-34CCE6D6CA42}"/>
                  </a:ext>
                </a:extLst>
              </p:cNvPr>
              <p:cNvSpPr/>
              <p:nvPr/>
            </p:nvSpPr>
            <p:spPr>
              <a:xfrm>
                <a:off x="5915895" y="2747803"/>
                <a:ext cx="21339" cy="25465"/>
              </a:xfrm>
              <a:custGeom>
                <a:avLst/>
                <a:gdLst/>
                <a:ahLst/>
                <a:cxnLst/>
                <a:rect l="l" t="t" r="r" b="b"/>
                <a:pathLst>
                  <a:path w="1779" h="2123" extrusionOk="0">
                    <a:moveTo>
                      <a:pt x="377" y="0"/>
                    </a:moveTo>
                    <a:cubicBezTo>
                      <a:pt x="283" y="0"/>
                      <a:pt x="189" y="48"/>
                      <a:pt x="138" y="143"/>
                    </a:cubicBezTo>
                    <a:cubicBezTo>
                      <a:pt x="119" y="180"/>
                      <a:pt x="104" y="216"/>
                      <a:pt x="92" y="255"/>
                    </a:cubicBezTo>
                    <a:cubicBezTo>
                      <a:pt x="59" y="351"/>
                      <a:pt x="37" y="451"/>
                      <a:pt x="28" y="551"/>
                    </a:cubicBezTo>
                    <a:cubicBezTo>
                      <a:pt x="1" y="868"/>
                      <a:pt x="70" y="1187"/>
                      <a:pt x="229" y="1462"/>
                    </a:cubicBezTo>
                    <a:cubicBezTo>
                      <a:pt x="326" y="1617"/>
                      <a:pt x="443" y="1767"/>
                      <a:pt x="589" y="1872"/>
                    </a:cubicBezTo>
                    <a:cubicBezTo>
                      <a:pt x="655" y="1931"/>
                      <a:pt x="732" y="1970"/>
                      <a:pt x="805" y="2004"/>
                    </a:cubicBezTo>
                    <a:cubicBezTo>
                      <a:pt x="870" y="2041"/>
                      <a:pt x="940" y="2067"/>
                      <a:pt x="1013" y="2083"/>
                    </a:cubicBezTo>
                    <a:cubicBezTo>
                      <a:pt x="1122" y="2114"/>
                      <a:pt x="1215" y="2123"/>
                      <a:pt x="1288" y="2123"/>
                    </a:cubicBezTo>
                    <a:cubicBezTo>
                      <a:pt x="1379" y="2123"/>
                      <a:pt x="1437" y="2109"/>
                      <a:pt x="1450" y="2109"/>
                    </a:cubicBezTo>
                    <a:cubicBezTo>
                      <a:pt x="1453" y="2109"/>
                      <a:pt x="1454" y="2110"/>
                      <a:pt x="1454" y="2111"/>
                    </a:cubicBezTo>
                    <a:cubicBezTo>
                      <a:pt x="1472" y="2115"/>
                      <a:pt x="1491" y="2117"/>
                      <a:pt x="1509" y="2117"/>
                    </a:cubicBezTo>
                    <a:cubicBezTo>
                      <a:pt x="1621" y="2117"/>
                      <a:pt x="1723" y="2039"/>
                      <a:pt x="1748" y="1925"/>
                    </a:cubicBezTo>
                    <a:cubicBezTo>
                      <a:pt x="1779" y="1791"/>
                      <a:pt x="1695" y="1659"/>
                      <a:pt x="1562" y="1629"/>
                    </a:cubicBezTo>
                    <a:cubicBezTo>
                      <a:pt x="1566" y="1623"/>
                      <a:pt x="1455" y="1536"/>
                      <a:pt x="1348" y="1418"/>
                    </a:cubicBezTo>
                    <a:cubicBezTo>
                      <a:pt x="1288" y="1359"/>
                      <a:pt x="1235" y="1295"/>
                      <a:pt x="1187" y="1227"/>
                    </a:cubicBezTo>
                    <a:cubicBezTo>
                      <a:pt x="1134" y="1159"/>
                      <a:pt x="1088" y="1080"/>
                      <a:pt x="1039" y="997"/>
                    </a:cubicBezTo>
                    <a:cubicBezTo>
                      <a:pt x="990" y="913"/>
                      <a:pt x="946" y="820"/>
                      <a:pt x="901" y="727"/>
                    </a:cubicBezTo>
                    <a:cubicBezTo>
                      <a:pt x="856" y="635"/>
                      <a:pt x="817" y="539"/>
                      <a:pt x="776" y="457"/>
                    </a:cubicBezTo>
                    <a:cubicBezTo>
                      <a:pt x="740" y="373"/>
                      <a:pt x="702" y="298"/>
                      <a:pt x="676" y="247"/>
                    </a:cubicBezTo>
                    <a:cubicBezTo>
                      <a:pt x="649" y="197"/>
                      <a:pt x="631" y="173"/>
                      <a:pt x="631" y="168"/>
                    </a:cubicBezTo>
                    <a:lnTo>
                      <a:pt x="610" y="131"/>
                    </a:lnTo>
                    <a:cubicBezTo>
                      <a:pt x="556" y="44"/>
                      <a:pt x="467" y="0"/>
                      <a:pt x="37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0" name="Google Shape;2566;p45">
                <a:extLst>
                  <a:ext uri="{FF2B5EF4-FFF2-40B4-BE49-F238E27FC236}">
                    <a16:creationId xmlns:a16="http://schemas.microsoft.com/office/drawing/2014/main" id="{AF82E443-D8BB-442E-899A-E56DB31BA39E}"/>
                  </a:ext>
                </a:extLst>
              </p:cNvPr>
              <p:cNvSpPr/>
              <p:nvPr/>
            </p:nvSpPr>
            <p:spPr>
              <a:xfrm>
                <a:off x="5910209" y="2935957"/>
                <a:ext cx="48544" cy="39164"/>
              </a:xfrm>
              <a:custGeom>
                <a:avLst/>
                <a:gdLst/>
                <a:ahLst/>
                <a:cxnLst/>
                <a:rect l="l" t="t" r="r" b="b"/>
                <a:pathLst>
                  <a:path w="4047" h="3265" extrusionOk="0">
                    <a:moveTo>
                      <a:pt x="1467" y="1"/>
                    </a:moveTo>
                    <a:cubicBezTo>
                      <a:pt x="1339" y="1"/>
                      <a:pt x="1210" y="9"/>
                      <a:pt x="1084" y="26"/>
                    </a:cubicBezTo>
                    <a:cubicBezTo>
                      <a:pt x="617" y="85"/>
                      <a:pt x="217" y="299"/>
                      <a:pt x="83" y="788"/>
                    </a:cubicBezTo>
                    <a:cubicBezTo>
                      <a:pt x="0" y="1086"/>
                      <a:pt x="81" y="1462"/>
                      <a:pt x="281" y="1731"/>
                    </a:cubicBezTo>
                    <a:cubicBezTo>
                      <a:pt x="333" y="2031"/>
                      <a:pt x="520" y="2293"/>
                      <a:pt x="787" y="2481"/>
                    </a:cubicBezTo>
                    <a:cubicBezTo>
                      <a:pt x="946" y="2592"/>
                      <a:pt x="1136" y="2649"/>
                      <a:pt x="1315" y="2719"/>
                    </a:cubicBezTo>
                    <a:cubicBezTo>
                      <a:pt x="1380" y="2743"/>
                      <a:pt x="1445" y="2769"/>
                      <a:pt x="1509" y="2795"/>
                    </a:cubicBezTo>
                    <a:lnTo>
                      <a:pt x="1623" y="2843"/>
                    </a:lnTo>
                    <a:cubicBezTo>
                      <a:pt x="1830" y="2931"/>
                      <a:pt x="2036" y="3021"/>
                      <a:pt x="2240" y="3118"/>
                    </a:cubicBezTo>
                    <a:cubicBezTo>
                      <a:pt x="2432" y="3210"/>
                      <a:pt x="2632" y="3265"/>
                      <a:pt x="2831" y="3265"/>
                    </a:cubicBezTo>
                    <a:cubicBezTo>
                      <a:pt x="3011" y="3265"/>
                      <a:pt x="3190" y="3220"/>
                      <a:pt x="3364" y="3118"/>
                    </a:cubicBezTo>
                    <a:cubicBezTo>
                      <a:pt x="3768" y="2882"/>
                      <a:pt x="4046" y="2325"/>
                      <a:pt x="3876" y="1861"/>
                    </a:cubicBezTo>
                    <a:cubicBezTo>
                      <a:pt x="3642" y="1221"/>
                      <a:pt x="3303" y="680"/>
                      <a:pt x="2708" y="323"/>
                    </a:cubicBezTo>
                    <a:cubicBezTo>
                      <a:pt x="2334" y="98"/>
                      <a:pt x="1899" y="1"/>
                      <a:pt x="14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1" name="Google Shape;2567;p45">
                <a:extLst>
                  <a:ext uri="{FF2B5EF4-FFF2-40B4-BE49-F238E27FC236}">
                    <a16:creationId xmlns:a16="http://schemas.microsoft.com/office/drawing/2014/main" id="{4025701C-5B94-4824-8587-BE5A05DE4B42}"/>
                  </a:ext>
                </a:extLst>
              </p:cNvPr>
              <p:cNvSpPr/>
              <p:nvPr/>
            </p:nvSpPr>
            <p:spPr>
              <a:xfrm>
                <a:off x="5957733" y="2980650"/>
                <a:ext cx="39308" cy="42798"/>
              </a:xfrm>
              <a:custGeom>
                <a:avLst/>
                <a:gdLst/>
                <a:ahLst/>
                <a:cxnLst/>
                <a:rect l="l" t="t" r="r" b="b"/>
                <a:pathLst>
                  <a:path w="3277" h="3568" extrusionOk="0">
                    <a:moveTo>
                      <a:pt x="1021" y="1"/>
                    </a:moveTo>
                    <a:cubicBezTo>
                      <a:pt x="610" y="1"/>
                      <a:pt x="207" y="223"/>
                      <a:pt x="112" y="678"/>
                    </a:cubicBezTo>
                    <a:cubicBezTo>
                      <a:pt x="0" y="1209"/>
                      <a:pt x="4" y="1747"/>
                      <a:pt x="314" y="2213"/>
                    </a:cubicBezTo>
                    <a:cubicBezTo>
                      <a:pt x="600" y="2645"/>
                      <a:pt x="1033" y="3034"/>
                      <a:pt x="1548" y="3077"/>
                    </a:cubicBezTo>
                    <a:cubicBezTo>
                      <a:pt x="1653" y="3175"/>
                      <a:pt x="1762" y="3271"/>
                      <a:pt x="1877" y="3361"/>
                    </a:cubicBezTo>
                    <a:cubicBezTo>
                      <a:pt x="2061" y="3504"/>
                      <a:pt x="2257" y="3568"/>
                      <a:pt x="2441" y="3568"/>
                    </a:cubicBezTo>
                    <a:cubicBezTo>
                      <a:pt x="2897" y="3568"/>
                      <a:pt x="3276" y="3171"/>
                      <a:pt x="3190" y="2596"/>
                    </a:cubicBezTo>
                    <a:cubicBezTo>
                      <a:pt x="3039" y="1586"/>
                      <a:pt x="2451" y="568"/>
                      <a:pt x="1507" y="111"/>
                    </a:cubicBezTo>
                    <a:cubicBezTo>
                      <a:pt x="1357" y="38"/>
                      <a:pt x="1188" y="1"/>
                      <a:pt x="10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2" name="Google Shape;2568;p45">
                <a:extLst>
                  <a:ext uri="{FF2B5EF4-FFF2-40B4-BE49-F238E27FC236}">
                    <a16:creationId xmlns:a16="http://schemas.microsoft.com/office/drawing/2014/main" id="{9FDEECE2-9886-4C7B-A33E-10E34FAE8DDE}"/>
                  </a:ext>
                </a:extLst>
              </p:cNvPr>
              <p:cNvSpPr/>
              <p:nvPr/>
            </p:nvSpPr>
            <p:spPr>
              <a:xfrm>
                <a:off x="5989496" y="3056014"/>
                <a:ext cx="86820" cy="212347"/>
              </a:xfrm>
              <a:custGeom>
                <a:avLst/>
                <a:gdLst/>
                <a:ahLst/>
                <a:cxnLst/>
                <a:rect l="l" t="t" r="r" b="b"/>
                <a:pathLst>
                  <a:path w="7238" h="17703" extrusionOk="0">
                    <a:moveTo>
                      <a:pt x="1416" y="0"/>
                    </a:moveTo>
                    <a:cubicBezTo>
                      <a:pt x="807" y="0"/>
                      <a:pt x="207" y="553"/>
                      <a:pt x="161" y="1208"/>
                    </a:cubicBezTo>
                    <a:cubicBezTo>
                      <a:pt x="0" y="3474"/>
                      <a:pt x="568" y="5620"/>
                      <a:pt x="1112" y="7801"/>
                    </a:cubicBezTo>
                    <a:cubicBezTo>
                      <a:pt x="1264" y="8408"/>
                      <a:pt x="1349" y="9028"/>
                      <a:pt x="1406" y="9655"/>
                    </a:cubicBezTo>
                    <a:cubicBezTo>
                      <a:pt x="1406" y="9674"/>
                      <a:pt x="1405" y="9694"/>
                      <a:pt x="1405" y="9712"/>
                    </a:cubicBezTo>
                    <a:cubicBezTo>
                      <a:pt x="1286" y="12226"/>
                      <a:pt x="845" y="14738"/>
                      <a:pt x="1886" y="17115"/>
                    </a:cubicBezTo>
                    <a:cubicBezTo>
                      <a:pt x="2052" y="17496"/>
                      <a:pt x="2495" y="17702"/>
                      <a:pt x="2927" y="17702"/>
                    </a:cubicBezTo>
                    <a:cubicBezTo>
                      <a:pt x="3245" y="17702"/>
                      <a:pt x="3557" y="17591"/>
                      <a:pt x="3747" y="17355"/>
                    </a:cubicBezTo>
                    <a:cubicBezTo>
                      <a:pt x="7237" y="13039"/>
                      <a:pt x="5622" y="4314"/>
                      <a:pt x="2186" y="369"/>
                    </a:cubicBezTo>
                    <a:cubicBezTo>
                      <a:pt x="1959" y="110"/>
                      <a:pt x="1687" y="0"/>
                      <a:pt x="14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73" name="Google Shape;2508;p45">
              <a:extLst>
                <a:ext uri="{FF2B5EF4-FFF2-40B4-BE49-F238E27FC236}">
                  <a16:creationId xmlns:a16="http://schemas.microsoft.com/office/drawing/2014/main" id="{FAF30CBD-B121-4765-AB38-27C036AC3E16}"/>
                </a:ext>
              </a:extLst>
            </p:cNvPr>
            <p:cNvGrpSpPr/>
            <p:nvPr/>
          </p:nvGrpSpPr>
          <p:grpSpPr>
            <a:xfrm>
              <a:off x="1084302" y="2853350"/>
              <a:ext cx="630057" cy="784263"/>
              <a:chOff x="6723638" y="1789522"/>
              <a:chExt cx="619770" cy="771458"/>
            </a:xfrm>
          </p:grpSpPr>
          <p:sp>
            <p:nvSpPr>
              <p:cNvPr id="474" name="Google Shape;2509;p45">
                <a:extLst>
                  <a:ext uri="{FF2B5EF4-FFF2-40B4-BE49-F238E27FC236}">
                    <a16:creationId xmlns:a16="http://schemas.microsoft.com/office/drawing/2014/main" id="{12E66630-6E2A-4CB8-A2FD-480E2D05A039}"/>
                  </a:ext>
                </a:extLst>
              </p:cNvPr>
              <p:cNvSpPr/>
              <p:nvPr/>
            </p:nvSpPr>
            <p:spPr>
              <a:xfrm>
                <a:off x="6723638" y="1789522"/>
                <a:ext cx="619770" cy="771458"/>
              </a:xfrm>
              <a:custGeom>
                <a:avLst/>
                <a:gdLst/>
                <a:ahLst/>
                <a:cxnLst/>
                <a:rect l="l" t="t" r="r" b="b"/>
                <a:pathLst>
                  <a:path w="51669" h="64315" extrusionOk="0">
                    <a:moveTo>
                      <a:pt x="25233" y="0"/>
                    </a:moveTo>
                    <a:cubicBezTo>
                      <a:pt x="17486" y="0"/>
                      <a:pt x="8746" y="3631"/>
                      <a:pt x="5331" y="8271"/>
                    </a:cubicBezTo>
                    <a:cubicBezTo>
                      <a:pt x="0" y="15516"/>
                      <a:pt x="4921" y="16336"/>
                      <a:pt x="5741" y="17840"/>
                    </a:cubicBezTo>
                    <a:cubicBezTo>
                      <a:pt x="6562" y="19344"/>
                      <a:pt x="6424" y="21940"/>
                      <a:pt x="7928" y="22077"/>
                    </a:cubicBezTo>
                    <a:cubicBezTo>
                      <a:pt x="7955" y="22079"/>
                      <a:pt x="7981" y="22080"/>
                      <a:pt x="8007" y="22080"/>
                    </a:cubicBezTo>
                    <a:cubicBezTo>
                      <a:pt x="9457" y="22080"/>
                      <a:pt x="10144" y="18382"/>
                      <a:pt x="11756" y="18113"/>
                    </a:cubicBezTo>
                    <a:cubicBezTo>
                      <a:pt x="11892" y="18090"/>
                      <a:pt x="12016" y="18080"/>
                      <a:pt x="12130" y="18080"/>
                    </a:cubicBezTo>
                    <a:cubicBezTo>
                      <a:pt x="13385" y="18080"/>
                      <a:pt x="13383" y="19344"/>
                      <a:pt x="14763" y="19344"/>
                    </a:cubicBezTo>
                    <a:cubicBezTo>
                      <a:pt x="16267" y="19344"/>
                      <a:pt x="15719" y="16747"/>
                      <a:pt x="18180" y="16336"/>
                    </a:cubicBezTo>
                    <a:cubicBezTo>
                      <a:pt x="18328" y="16311"/>
                      <a:pt x="18473" y="16300"/>
                      <a:pt x="18616" y="16300"/>
                    </a:cubicBezTo>
                    <a:cubicBezTo>
                      <a:pt x="20857" y="16300"/>
                      <a:pt x="22464" y="19185"/>
                      <a:pt x="21050" y="20985"/>
                    </a:cubicBezTo>
                    <a:cubicBezTo>
                      <a:pt x="19548" y="22898"/>
                      <a:pt x="14900" y="24537"/>
                      <a:pt x="15856" y="27272"/>
                    </a:cubicBezTo>
                    <a:cubicBezTo>
                      <a:pt x="16813" y="30005"/>
                      <a:pt x="18863" y="30142"/>
                      <a:pt x="19273" y="31782"/>
                    </a:cubicBezTo>
                    <a:cubicBezTo>
                      <a:pt x="19469" y="32565"/>
                      <a:pt x="19976" y="32912"/>
                      <a:pt x="20542" y="32912"/>
                    </a:cubicBezTo>
                    <a:cubicBezTo>
                      <a:pt x="21161" y="32912"/>
                      <a:pt x="21851" y="32496"/>
                      <a:pt x="22279" y="31782"/>
                    </a:cubicBezTo>
                    <a:cubicBezTo>
                      <a:pt x="22744" y="31008"/>
                      <a:pt x="23252" y="30497"/>
                      <a:pt x="23879" y="30497"/>
                    </a:cubicBezTo>
                    <a:cubicBezTo>
                      <a:pt x="24359" y="30497"/>
                      <a:pt x="24909" y="30797"/>
                      <a:pt x="25561" y="31508"/>
                    </a:cubicBezTo>
                    <a:cubicBezTo>
                      <a:pt x="27065" y="33148"/>
                      <a:pt x="29114" y="42717"/>
                      <a:pt x="23374" y="45041"/>
                    </a:cubicBezTo>
                    <a:cubicBezTo>
                      <a:pt x="22303" y="45474"/>
                      <a:pt x="21255" y="45641"/>
                      <a:pt x="20227" y="45641"/>
                    </a:cubicBezTo>
                    <a:cubicBezTo>
                      <a:pt x="16773" y="45641"/>
                      <a:pt x="13538" y="43756"/>
                      <a:pt x="10353" y="43756"/>
                    </a:cubicBezTo>
                    <a:cubicBezTo>
                      <a:pt x="9405" y="43756"/>
                      <a:pt x="8461" y="43923"/>
                      <a:pt x="7518" y="44357"/>
                    </a:cubicBezTo>
                    <a:cubicBezTo>
                      <a:pt x="2461" y="46681"/>
                      <a:pt x="2324" y="54473"/>
                      <a:pt x="3417" y="56796"/>
                    </a:cubicBezTo>
                    <a:cubicBezTo>
                      <a:pt x="3833" y="57680"/>
                      <a:pt x="4209" y="57911"/>
                      <a:pt x="4583" y="57911"/>
                    </a:cubicBezTo>
                    <a:cubicBezTo>
                      <a:pt x="4994" y="57911"/>
                      <a:pt x="5403" y="57631"/>
                      <a:pt x="5860" y="57631"/>
                    </a:cubicBezTo>
                    <a:cubicBezTo>
                      <a:pt x="6081" y="57631"/>
                      <a:pt x="6312" y="57697"/>
                      <a:pt x="6561" y="57890"/>
                    </a:cubicBezTo>
                    <a:cubicBezTo>
                      <a:pt x="7791" y="58846"/>
                      <a:pt x="13531" y="64314"/>
                      <a:pt x="22279" y="64314"/>
                    </a:cubicBezTo>
                    <a:cubicBezTo>
                      <a:pt x="31027" y="64314"/>
                      <a:pt x="33626" y="60351"/>
                      <a:pt x="36221" y="60351"/>
                    </a:cubicBezTo>
                    <a:cubicBezTo>
                      <a:pt x="38818" y="60351"/>
                      <a:pt x="40870" y="59393"/>
                      <a:pt x="42100" y="56659"/>
                    </a:cubicBezTo>
                    <a:cubicBezTo>
                      <a:pt x="43329" y="53925"/>
                      <a:pt x="44970" y="55566"/>
                      <a:pt x="46337" y="53652"/>
                    </a:cubicBezTo>
                    <a:cubicBezTo>
                      <a:pt x="47705" y="51739"/>
                      <a:pt x="46747" y="46545"/>
                      <a:pt x="47430" y="45452"/>
                    </a:cubicBezTo>
                    <a:cubicBezTo>
                      <a:pt x="47579" y="45213"/>
                      <a:pt x="47696" y="45137"/>
                      <a:pt x="47806" y="45137"/>
                    </a:cubicBezTo>
                    <a:cubicBezTo>
                      <a:pt x="47998" y="45137"/>
                      <a:pt x="48169" y="45372"/>
                      <a:pt x="48458" y="45372"/>
                    </a:cubicBezTo>
                    <a:cubicBezTo>
                      <a:pt x="48757" y="45372"/>
                      <a:pt x="49183" y="45118"/>
                      <a:pt x="49891" y="44084"/>
                    </a:cubicBezTo>
                    <a:cubicBezTo>
                      <a:pt x="51668" y="41487"/>
                      <a:pt x="48934" y="30962"/>
                      <a:pt x="45107" y="26997"/>
                    </a:cubicBezTo>
                    <a:cubicBezTo>
                      <a:pt x="41279" y="23034"/>
                      <a:pt x="37180" y="23170"/>
                      <a:pt x="36222" y="22077"/>
                    </a:cubicBezTo>
                    <a:cubicBezTo>
                      <a:pt x="35254" y="20969"/>
                      <a:pt x="43467" y="11551"/>
                      <a:pt x="36222" y="3897"/>
                    </a:cubicBezTo>
                    <a:cubicBezTo>
                      <a:pt x="33617" y="1144"/>
                      <a:pt x="29582" y="0"/>
                      <a:pt x="25233" y="0"/>
                    </a:cubicBezTo>
                    <a:close/>
                  </a:path>
                </a:pathLst>
              </a:custGeom>
              <a:solidFill>
                <a:srgbClr val="98BF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5" name="Google Shape;2510;p45">
                <a:extLst>
                  <a:ext uri="{FF2B5EF4-FFF2-40B4-BE49-F238E27FC236}">
                    <a16:creationId xmlns:a16="http://schemas.microsoft.com/office/drawing/2014/main" id="{853FEEE3-BB79-479A-AEBC-4EC72D9A633E}"/>
                  </a:ext>
                </a:extLst>
              </p:cNvPr>
              <p:cNvSpPr/>
              <p:nvPr/>
            </p:nvSpPr>
            <p:spPr>
              <a:xfrm>
                <a:off x="6928573" y="1818610"/>
                <a:ext cx="94161" cy="89711"/>
              </a:xfrm>
              <a:custGeom>
                <a:avLst/>
                <a:gdLst/>
                <a:ahLst/>
                <a:cxnLst/>
                <a:rect l="l" t="t" r="r" b="b"/>
                <a:pathLst>
                  <a:path w="7850" h="7479" extrusionOk="0">
                    <a:moveTo>
                      <a:pt x="3930" y="0"/>
                    </a:moveTo>
                    <a:cubicBezTo>
                      <a:pt x="3807" y="0"/>
                      <a:pt x="3682" y="6"/>
                      <a:pt x="3557" y="19"/>
                    </a:cubicBezTo>
                    <a:cubicBezTo>
                      <a:pt x="1502" y="222"/>
                      <a:pt x="1" y="2053"/>
                      <a:pt x="204" y="4108"/>
                    </a:cubicBezTo>
                    <a:cubicBezTo>
                      <a:pt x="395" y="6038"/>
                      <a:pt x="2021" y="7479"/>
                      <a:pt x="3922" y="7479"/>
                    </a:cubicBezTo>
                    <a:cubicBezTo>
                      <a:pt x="4044" y="7479"/>
                      <a:pt x="4168" y="7473"/>
                      <a:pt x="4293" y="7461"/>
                    </a:cubicBezTo>
                    <a:cubicBezTo>
                      <a:pt x="6348" y="7257"/>
                      <a:pt x="7849" y="5427"/>
                      <a:pt x="7646" y="3371"/>
                    </a:cubicBezTo>
                    <a:cubicBezTo>
                      <a:pt x="7455" y="1441"/>
                      <a:pt x="5829" y="0"/>
                      <a:pt x="39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6" name="Google Shape;2511;p45">
                <a:extLst>
                  <a:ext uri="{FF2B5EF4-FFF2-40B4-BE49-F238E27FC236}">
                    <a16:creationId xmlns:a16="http://schemas.microsoft.com/office/drawing/2014/main" id="{4C963AA2-E05D-40AC-BF5D-B0A9A569C1DB}"/>
                  </a:ext>
                </a:extLst>
              </p:cNvPr>
              <p:cNvSpPr/>
              <p:nvPr/>
            </p:nvSpPr>
            <p:spPr>
              <a:xfrm>
                <a:off x="6958548" y="1843344"/>
                <a:ext cx="32279" cy="39787"/>
              </a:xfrm>
              <a:custGeom>
                <a:avLst/>
                <a:gdLst/>
                <a:ahLst/>
                <a:cxnLst/>
                <a:rect l="l" t="t" r="r" b="b"/>
                <a:pathLst>
                  <a:path w="2691" h="3317" extrusionOk="0">
                    <a:moveTo>
                      <a:pt x="1278" y="0"/>
                    </a:moveTo>
                    <a:cubicBezTo>
                      <a:pt x="1246" y="0"/>
                      <a:pt x="1214" y="2"/>
                      <a:pt x="1182" y="5"/>
                    </a:cubicBezTo>
                    <a:cubicBezTo>
                      <a:pt x="488" y="73"/>
                      <a:pt x="0" y="870"/>
                      <a:pt x="90" y="1782"/>
                    </a:cubicBezTo>
                    <a:cubicBezTo>
                      <a:pt x="176" y="2653"/>
                      <a:pt x="758" y="3316"/>
                      <a:pt x="1413" y="3316"/>
                    </a:cubicBezTo>
                    <a:cubicBezTo>
                      <a:pt x="1445" y="3316"/>
                      <a:pt x="1477" y="3315"/>
                      <a:pt x="1509" y="3312"/>
                    </a:cubicBezTo>
                    <a:cubicBezTo>
                      <a:pt x="2202" y="3242"/>
                      <a:pt x="2691" y="2447"/>
                      <a:pt x="2601" y="1533"/>
                    </a:cubicBezTo>
                    <a:cubicBezTo>
                      <a:pt x="2514" y="663"/>
                      <a:pt x="1934" y="0"/>
                      <a:pt x="1278"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7" name="Google Shape;2512;p45">
                <a:extLst>
                  <a:ext uri="{FF2B5EF4-FFF2-40B4-BE49-F238E27FC236}">
                    <a16:creationId xmlns:a16="http://schemas.microsoft.com/office/drawing/2014/main" id="{EDDF1F1D-DE84-4837-BC30-FD9891412D17}"/>
                  </a:ext>
                </a:extLst>
              </p:cNvPr>
              <p:cNvSpPr/>
              <p:nvPr/>
            </p:nvSpPr>
            <p:spPr>
              <a:xfrm>
                <a:off x="7015117" y="1904099"/>
                <a:ext cx="37928" cy="36609"/>
              </a:xfrm>
              <a:custGeom>
                <a:avLst/>
                <a:gdLst/>
                <a:ahLst/>
                <a:cxnLst/>
                <a:rect l="l" t="t" r="r" b="b"/>
                <a:pathLst>
                  <a:path w="3162" h="3052" extrusionOk="0">
                    <a:moveTo>
                      <a:pt x="2402" y="0"/>
                    </a:moveTo>
                    <a:cubicBezTo>
                      <a:pt x="2402" y="0"/>
                      <a:pt x="1212" y="945"/>
                      <a:pt x="0" y="1209"/>
                    </a:cubicBezTo>
                    <a:cubicBezTo>
                      <a:pt x="0" y="1209"/>
                      <a:pt x="406" y="2644"/>
                      <a:pt x="1027" y="2948"/>
                    </a:cubicBezTo>
                    <a:cubicBezTo>
                      <a:pt x="1173" y="3020"/>
                      <a:pt x="1343" y="3052"/>
                      <a:pt x="1523" y="3052"/>
                    </a:cubicBezTo>
                    <a:cubicBezTo>
                      <a:pt x="2262" y="3052"/>
                      <a:pt x="3161" y="2512"/>
                      <a:pt x="3146" y="1942"/>
                    </a:cubicBezTo>
                    <a:cubicBezTo>
                      <a:pt x="3127" y="1234"/>
                      <a:pt x="2402" y="0"/>
                      <a:pt x="24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8" name="Google Shape;2513;p45">
                <a:extLst>
                  <a:ext uri="{FF2B5EF4-FFF2-40B4-BE49-F238E27FC236}">
                    <a16:creationId xmlns:a16="http://schemas.microsoft.com/office/drawing/2014/main" id="{31D5435F-D450-4C35-8B9B-06C0524C35BC}"/>
                  </a:ext>
                </a:extLst>
              </p:cNvPr>
              <p:cNvSpPr/>
              <p:nvPr/>
            </p:nvSpPr>
            <p:spPr>
              <a:xfrm>
                <a:off x="6881732" y="1855303"/>
                <a:ext cx="200245" cy="77836"/>
              </a:xfrm>
              <a:custGeom>
                <a:avLst/>
                <a:gdLst/>
                <a:ahLst/>
                <a:cxnLst/>
                <a:rect l="l" t="t" r="r" b="b"/>
                <a:pathLst>
                  <a:path w="16694" h="6489" extrusionOk="0">
                    <a:moveTo>
                      <a:pt x="16423" y="0"/>
                    </a:moveTo>
                    <a:cubicBezTo>
                      <a:pt x="16325" y="0"/>
                      <a:pt x="16233" y="59"/>
                      <a:pt x="16195" y="155"/>
                    </a:cubicBezTo>
                    <a:lnTo>
                      <a:pt x="16186" y="174"/>
                    </a:lnTo>
                    <a:cubicBezTo>
                      <a:pt x="16186" y="174"/>
                      <a:pt x="16161" y="237"/>
                      <a:pt x="16114" y="354"/>
                    </a:cubicBezTo>
                    <a:cubicBezTo>
                      <a:pt x="16063" y="475"/>
                      <a:pt x="15976" y="649"/>
                      <a:pt x="15861" y="869"/>
                    </a:cubicBezTo>
                    <a:cubicBezTo>
                      <a:pt x="15718" y="1132"/>
                      <a:pt x="15559" y="1386"/>
                      <a:pt x="15388" y="1631"/>
                    </a:cubicBezTo>
                    <a:cubicBezTo>
                      <a:pt x="15161" y="1943"/>
                      <a:pt x="14916" y="2244"/>
                      <a:pt x="14654" y="2528"/>
                    </a:cubicBezTo>
                    <a:cubicBezTo>
                      <a:pt x="14079" y="3155"/>
                      <a:pt x="13294" y="3772"/>
                      <a:pt x="12361" y="4273"/>
                    </a:cubicBezTo>
                    <a:cubicBezTo>
                      <a:pt x="11899" y="4528"/>
                      <a:pt x="11388" y="4738"/>
                      <a:pt x="10866" y="4928"/>
                    </a:cubicBezTo>
                    <a:cubicBezTo>
                      <a:pt x="10604" y="5006"/>
                      <a:pt x="10339" y="5086"/>
                      <a:pt x="10073" y="5165"/>
                    </a:cubicBezTo>
                    <a:cubicBezTo>
                      <a:pt x="9797" y="5235"/>
                      <a:pt x="9498" y="5284"/>
                      <a:pt x="9211" y="5346"/>
                    </a:cubicBezTo>
                    <a:lnTo>
                      <a:pt x="8993" y="5390"/>
                    </a:lnTo>
                    <a:cubicBezTo>
                      <a:pt x="8969" y="5394"/>
                      <a:pt x="8914" y="5408"/>
                      <a:pt x="8906" y="5408"/>
                    </a:cubicBezTo>
                    <a:cubicBezTo>
                      <a:pt x="8905" y="5408"/>
                      <a:pt x="8905" y="5408"/>
                      <a:pt x="8905" y="5407"/>
                    </a:cubicBezTo>
                    <a:lnTo>
                      <a:pt x="8905" y="5407"/>
                    </a:lnTo>
                    <a:lnTo>
                      <a:pt x="8800" y="5423"/>
                    </a:lnTo>
                    <a:lnTo>
                      <a:pt x="8377" y="5479"/>
                    </a:lnTo>
                    <a:cubicBezTo>
                      <a:pt x="8096" y="5526"/>
                      <a:pt x="7813" y="5548"/>
                      <a:pt x="7533" y="5560"/>
                    </a:cubicBezTo>
                    <a:lnTo>
                      <a:pt x="7114" y="5585"/>
                    </a:lnTo>
                    <a:cubicBezTo>
                      <a:pt x="6976" y="5584"/>
                      <a:pt x="6837" y="5582"/>
                      <a:pt x="6699" y="5580"/>
                    </a:cubicBezTo>
                    <a:cubicBezTo>
                      <a:pt x="6668" y="5580"/>
                      <a:pt x="6637" y="5581"/>
                      <a:pt x="6606" y="5581"/>
                    </a:cubicBezTo>
                    <a:cubicBezTo>
                      <a:pt x="6366" y="5581"/>
                      <a:pt x="6126" y="5569"/>
                      <a:pt x="5887" y="5543"/>
                    </a:cubicBezTo>
                    <a:cubicBezTo>
                      <a:pt x="5625" y="5527"/>
                      <a:pt x="5363" y="5497"/>
                      <a:pt x="5104" y="5455"/>
                    </a:cubicBezTo>
                    <a:cubicBezTo>
                      <a:pt x="4853" y="5427"/>
                      <a:pt x="4605" y="5387"/>
                      <a:pt x="4359" y="5334"/>
                    </a:cubicBezTo>
                    <a:cubicBezTo>
                      <a:pt x="4116" y="5291"/>
                      <a:pt x="3884" y="5236"/>
                      <a:pt x="3661" y="5173"/>
                    </a:cubicBezTo>
                    <a:cubicBezTo>
                      <a:pt x="3435" y="5120"/>
                      <a:pt x="3222" y="5052"/>
                      <a:pt x="3018" y="4985"/>
                    </a:cubicBezTo>
                    <a:cubicBezTo>
                      <a:pt x="2609" y="4852"/>
                      <a:pt x="2240" y="4709"/>
                      <a:pt x="1917" y="4573"/>
                    </a:cubicBezTo>
                    <a:cubicBezTo>
                      <a:pt x="1594" y="4437"/>
                      <a:pt x="1320" y="4301"/>
                      <a:pt x="1098" y="4183"/>
                    </a:cubicBezTo>
                    <a:cubicBezTo>
                      <a:pt x="878" y="4063"/>
                      <a:pt x="706" y="3967"/>
                      <a:pt x="592" y="3896"/>
                    </a:cubicBezTo>
                    <a:lnTo>
                      <a:pt x="424" y="3789"/>
                    </a:lnTo>
                    <a:lnTo>
                      <a:pt x="409" y="3781"/>
                    </a:lnTo>
                    <a:cubicBezTo>
                      <a:pt x="369" y="3754"/>
                      <a:pt x="323" y="3742"/>
                      <a:pt x="277" y="3742"/>
                    </a:cubicBezTo>
                    <a:cubicBezTo>
                      <a:pt x="201" y="3742"/>
                      <a:pt x="125" y="3777"/>
                      <a:pt x="77" y="3843"/>
                    </a:cubicBezTo>
                    <a:cubicBezTo>
                      <a:pt x="0" y="3949"/>
                      <a:pt x="19" y="4096"/>
                      <a:pt x="120" y="4179"/>
                    </a:cubicBezTo>
                    <a:cubicBezTo>
                      <a:pt x="120" y="4179"/>
                      <a:pt x="180" y="4229"/>
                      <a:pt x="295" y="4322"/>
                    </a:cubicBezTo>
                    <a:cubicBezTo>
                      <a:pt x="408" y="4410"/>
                      <a:pt x="576" y="4540"/>
                      <a:pt x="800" y="4684"/>
                    </a:cubicBezTo>
                    <a:cubicBezTo>
                      <a:pt x="1249" y="4972"/>
                      <a:pt x="1910" y="5364"/>
                      <a:pt x="2767" y="5689"/>
                    </a:cubicBezTo>
                    <a:cubicBezTo>
                      <a:pt x="2979" y="5772"/>
                      <a:pt x="3204" y="5856"/>
                      <a:pt x="3441" y="5926"/>
                    </a:cubicBezTo>
                    <a:cubicBezTo>
                      <a:pt x="3676" y="6005"/>
                      <a:pt x="3921" y="6077"/>
                      <a:pt x="4176" y="6136"/>
                    </a:cubicBezTo>
                    <a:cubicBezTo>
                      <a:pt x="4438" y="6207"/>
                      <a:pt x="4702" y="6265"/>
                      <a:pt x="4968" y="6309"/>
                    </a:cubicBezTo>
                    <a:cubicBezTo>
                      <a:pt x="5240" y="6364"/>
                      <a:pt x="5521" y="6396"/>
                      <a:pt x="5808" y="6421"/>
                    </a:cubicBezTo>
                    <a:cubicBezTo>
                      <a:pt x="6098" y="6456"/>
                      <a:pt x="6389" y="6474"/>
                      <a:pt x="6681" y="6476"/>
                    </a:cubicBezTo>
                    <a:cubicBezTo>
                      <a:pt x="6829" y="6480"/>
                      <a:pt x="6978" y="6485"/>
                      <a:pt x="7128" y="6489"/>
                    </a:cubicBezTo>
                    <a:lnTo>
                      <a:pt x="7579" y="6470"/>
                    </a:lnTo>
                    <a:cubicBezTo>
                      <a:pt x="7881" y="6461"/>
                      <a:pt x="8184" y="6444"/>
                      <a:pt x="8487" y="6400"/>
                    </a:cubicBezTo>
                    <a:lnTo>
                      <a:pt x="8943" y="6346"/>
                    </a:lnTo>
                    <a:lnTo>
                      <a:pt x="9057" y="6331"/>
                    </a:lnTo>
                    <a:cubicBezTo>
                      <a:pt x="9136" y="6319"/>
                      <a:pt x="9142" y="6316"/>
                      <a:pt x="9187" y="6308"/>
                    </a:cubicBezTo>
                    <a:lnTo>
                      <a:pt x="9404" y="6259"/>
                    </a:lnTo>
                    <a:cubicBezTo>
                      <a:pt x="9693" y="6193"/>
                      <a:pt x="9980" y="6141"/>
                      <a:pt x="10273" y="6063"/>
                    </a:cubicBezTo>
                    <a:lnTo>
                      <a:pt x="11163" y="5782"/>
                    </a:lnTo>
                    <a:cubicBezTo>
                      <a:pt x="11733" y="5565"/>
                      <a:pt x="12281" y="5329"/>
                      <a:pt x="12786" y="5038"/>
                    </a:cubicBezTo>
                    <a:cubicBezTo>
                      <a:pt x="13294" y="4757"/>
                      <a:pt x="13749" y="4422"/>
                      <a:pt x="14155" y="4077"/>
                    </a:cubicBezTo>
                    <a:cubicBezTo>
                      <a:pt x="14535" y="3753"/>
                      <a:pt x="14887" y="3398"/>
                      <a:pt x="15209" y="3015"/>
                    </a:cubicBezTo>
                    <a:cubicBezTo>
                      <a:pt x="15808" y="2304"/>
                      <a:pt x="16164" y="1612"/>
                      <a:pt x="16382" y="1121"/>
                    </a:cubicBezTo>
                    <a:cubicBezTo>
                      <a:pt x="16466" y="928"/>
                      <a:pt x="16539" y="730"/>
                      <a:pt x="16602" y="530"/>
                    </a:cubicBezTo>
                    <a:cubicBezTo>
                      <a:pt x="16642" y="391"/>
                      <a:pt x="16663" y="306"/>
                      <a:pt x="16663" y="306"/>
                    </a:cubicBezTo>
                    <a:cubicBezTo>
                      <a:pt x="16694" y="180"/>
                      <a:pt x="16622" y="51"/>
                      <a:pt x="16499" y="12"/>
                    </a:cubicBezTo>
                    <a:cubicBezTo>
                      <a:pt x="16473" y="4"/>
                      <a:pt x="16448" y="0"/>
                      <a:pt x="164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79" name="Google Shape;2514;p45">
                <a:extLst>
                  <a:ext uri="{FF2B5EF4-FFF2-40B4-BE49-F238E27FC236}">
                    <a16:creationId xmlns:a16="http://schemas.microsoft.com/office/drawing/2014/main" id="{FFAF627C-7BF7-4E0E-BF1E-CC88A10C9B80}"/>
                  </a:ext>
                </a:extLst>
              </p:cNvPr>
              <p:cNvSpPr/>
              <p:nvPr/>
            </p:nvSpPr>
            <p:spPr>
              <a:xfrm>
                <a:off x="7025912" y="2030550"/>
                <a:ext cx="210404" cy="136671"/>
              </a:xfrm>
              <a:custGeom>
                <a:avLst/>
                <a:gdLst/>
                <a:ahLst/>
                <a:cxnLst/>
                <a:rect l="l" t="t" r="r" b="b"/>
                <a:pathLst>
                  <a:path w="17541" h="11394" extrusionOk="0">
                    <a:moveTo>
                      <a:pt x="1045" y="1"/>
                    </a:moveTo>
                    <a:cubicBezTo>
                      <a:pt x="1045" y="1"/>
                      <a:pt x="1" y="9843"/>
                      <a:pt x="3436" y="10312"/>
                    </a:cubicBezTo>
                    <a:cubicBezTo>
                      <a:pt x="3642" y="10340"/>
                      <a:pt x="3833" y="10353"/>
                      <a:pt x="4010" y="10353"/>
                    </a:cubicBezTo>
                    <a:cubicBezTo>
                      <a:pt x="6785" y="10353"/>
                      <a:pt x="6139" y="7104"/>
                      <a:pt x="6873" y="7031"/>
                    </a:cubicBezTo>
                    <a:cubicBezTo>
                      <a:pt x="6879" y="7030"/>
                      <a:pt x="6885" y="7030"/>
                      <a:pt x="6891" y="7030"/>
                    </a:cubicBezTo>
                    <a:cubicBezTo>
                      <a:pt x="7609" y="7030"/>
                      <a:pt x="7952" y="11394"/>
                      <a:pt x="11349" y="11394"/>
                    </a:cubicBezTo>
                    <a:cubicBezTo>
                      <a:pt x="11586" y="11394"/>
                      <a:pt x="11838" y="11372"/>
                      <a:pt x="12106" y="11327"/>
                    </a:cubicBezTo>
                    <a:cubicBezTo>
                      <a:pt x="16170" y="10637"/>
                      <a:pt x="14597" y="7183"/>
                      <a:pt x="15195" y="7183"/>
                    </a:cubicBezTo>
                    <a:cubicBezTo>
                      <a:pt x="15206" y="7183"/>
                      <a:pt x="15218" y="7185"/>
                      <a:pt x="15231" y="7187"/>
                    </a:cubicBezTo>
                    <a:cubicBezTo>
                      <a:pt x="15585" y="7256"/>
                      <a:pt x="15879" y="7285"/>
                      <a:pt x="16122" y="7285"/>
                    </a:cubicBezTo>
                    <a:cubicBezTo>
                      <a:pt x="17540" y="7285"/>
                      <a:pt x="17242" y="6289"/>
                      <a:pt x="17242" y="6289"/>
                    </a:cubicBezTo>
                    <a:lnTo>
                      <a:pt x="17242" y="6289"/>
                    </a:lnTo>
                    <a:cubicBezTo>
                      <a:pt x="17114" y="6468"/>
                      <a:pt x="16950" y="6539"/>
                      <a:pt x="16764" y="6539"/>
                    </a:cubicBezTo>
                    <a:cubicBezTo>
                      <a:pt x="16048" y="6539"/>
                      <a:pt x="15011" y="5483"/>
                      <a:pt x="14478" y="5483"/>
                    </a:cubicBezTo>
                    <a:cubicBezTo>
                      <a:pt x="14411" y="5483"/>
                      <a:pt x="14353" y="5500"/>
                      <a:pt x="14303" y="5537"/>
                    </a:cubicBezTo>
                    <a:cubicBezTo>
                      <a:pt x="13758" y="5947"/>
                      <a:pt x="15056" y="9569"/>
                      <a:pt x="11570" y="9911"/>
                    </a:cubicBezTo>
                    <a:cubicBezTo>
                      <a:pt x="11463" y="9921"/>
                      <a:pt x="11360" y="9926"/>
                      <a:pt x="11261" y="9926"/>
                    </a:cubicBezTo>
                    <a:cubicBezTo>
                      <a:pt x="8180" y="9926"/>
                      <a:pt x="8969" y="4987"/>
                      <a:pt x="7462" y="4987"/>
                    </a:cubicBezTo>
                    <a:cubicBezTo>
                      <a:pt x="7442" y="4987"/>
                      <a:pt x="7422" y="4988"/>
                      <a:pt x="7401" y="4990"/>
                    </a:cubicBezTo>
                    <a:cubicBezTo>
                      <a:pt x="5809" y="5122"/>
                      <a:pt x="5504" y="8348"/>
                      <a:pt x="3423" y="8348"/>
                    </a:cubicBezTo>
                    <a:cubicBezTo>
                      <a:pt x="3361" y="8348"/>
                      <a:pt x="3297" y="8345"/>
                      <a:pt x="3232" y="8339"/>
                    </a:cubicBezTo>
                    <a:cubicBezTo>
                      <a:pt x="977" y="8134"/>
                      <a:pt x="1455" y="479"/>
                      <a:pt x="1045"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0" name="Google Shape;2515;p45">
                <a:extLst>
                  <a:ext uri="{FF2B5EF4-FFF2-40B4-BE49-F238E27FC236}">
                    <a16:creationId xmlns:a16="http://schemas.microsoft.com/office/drawing/2014/main" id="{07FF7688-BF9B-4364-A086-609854AA2B0C}"/>
                  </a:ext>
                </a:extLst>
              </p:cNvPr>
              <p:cNvSpPr/>
              <p:nvPr/>
            </p:nvSpPr>
            <p:spPr>
              <a:xfrm>
                <a:off x="7163867" y="2311521"/>
                <a:ext cx="134452" cy="83281"/>
              </a:xfrm>
              <a:custGeom>
                <a:avLst/>
                <a:gdLst/>
                <a:ahLst/>
                <a:cxnLst/>
                <a:rect l="l" t="t" r="r" b="b"/>
                <a:pathLst>
                  <a:path w="11209" h="6943" extrusionOk="0">
                    <a:moveTo>
                      <a:pt x="8774" y="0"/>
                    </a:moveTo>
                    <a:cubicBezTo>
                      <a:pt x="8604" y="0"/>
                      <a:pt x="8415" y="27"/>
                      <a:pt x="8201" y="87"/>
                    </a:cubicBezTo>
                    <a:cubicBezTo>
                      <a:pt x="6492" y="566"/>
                      <a:pt x="6425" y="4667"/>
                      <a:pt x="4169" y="5282"/>
                    </a:cubicBezTo>
                    <a:cubicBezTo>
                      <a:pt x="3924" y="5348"/>
                      <a:pt x="3684" y="5378"/>
                      <a:pt x="3449" y="5378"/>
                    </a:cubicBezTo>
                    <a:cubicBezTo>
                      <a:pt x="1522" y="5378"/>
                      <a:pt x="1" y="3368"/>
                      <a:pt x="1" y="3367"/>
                    </a:cubicBezTo>
                    <a:lnTo>
                      <a:pt x="1" y="3367"/>
                    </a:lnTo>
                    <a:cubicBezTo>
                      <a:pt x="1" y="3368"/>
                      <a:pt x="903" y="6942"/>
                      <a:pt x="3663" y="6942"/>
                    </a:cubicBezTo>
                    <a:cubicBezTo>
                      <a:pt x="3685" y="6942"/>
                      <a:pt x="3708" y="6942"/>
                      <a:pt x="3730" y="6942"/>
                    </a:cubicBezTo>
                    <a:cubicBezTo>
                      <a:pt x="6542" y="6883"/>
                      <a:pt x="7376" y="2264"/>
                      <a:pt x="8650" y="1668"/>
                    </a:cubicBezTo>
                    <a:cubicBezTo>
                      <a:pt x="8948" y="1530"/>
                      <a:pt x="9337" y="1484"/>
                      <a:pt x="9722" y="1484"/>
                    </a:cubicBezTo>
                    <a:cubicBezTo>
                      <a:pt x="10474" y="1484"/>
                      <a:pt x="11208" y="1659"/>
                      <a:pt x="11208" y="1659"/>
                    </a:cubicBezTo>
                    <a:cubicBezTo>
                      <a:pt x="10192" y="1301"/>
                      <a:pt x="9961" y="0"/>
                      <a:pt x="8774" y="0"/>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1" name="Google Shape;2516;p45">
                <a:extLst>
                  <a:ext uri="{FF2B5EF4-FFF2-40B4-BE49-F238E27FC236}">
                    <a16:creationId xmlns:a16="http://schemas.microsoft.com/office/drawing/2014/main" id="{B09D9E8D-BDC7-467E-A100-A6EEE1BEA8F7}"/>
                  </a:ext>
                </a:extLst>
              </p:cNvPr>
              <p:cNvSpPr/>
              <p:nvPr/>
            </p:nvSpPr>
            <p:spPr>
              <a:xfrm>
                <a:off x="6760295" y="2401915"/>
                <a:ext cx="282242" cy="109982"/>
              </a:xfrm>
              <a:custGeom>
                <a:avLst/>
                <a:gdLst/>
                <a:ahLst/>
                <a:cxnLst/>
                <a:rect l="l" t="t" r="r" b="b"/>
                <a:pathLst>
                  <a:path w="23530" h="9169" extrusionOk="0">
                    <a:moveTo>
                      <a:pt x="23530" y="1"/>
                    </a:moveTo>
                    <a:lnTo>
                      <a:pt x="23530" y="1"/>
                    </a:lnTo>
                    <a:cubicBezTo>
                      <a:pt x="22847" y="616"/>
                      <a:pt x="22779" y="2666"/>
                      <a:pt x="21002" y="3008"/>
                    </a:cubicBezTo>
                    <a:cubicBezTo>
                      <a:pt x="20888" y="3030"/>
                      <a:pt x="20779" y="3040"/>
                      <a:pt x="20672" y="3040"/>
                    </a:cubicBezTo>
                    <a:cubicBezTo>
                      <a:pt x="19274" y="3040"/>
                      <a:pt x="18451" y="1290"/>
                      <a:pt x="17559" y="1290"/>
                    </a:cubicBezTo>
                    <a:cubicBezTo>
                      <a:pt x="17455" y="1290"/>
                      <a:pt x="17349" y="1314"/>
                      <a:pt x="17242" y="1367"/>
                    </a:cubicBezTo>
                    <a:cubicBezTo>
                      <a:pt x="16147" y="1914"/>
                      <a:pt x="16764" y="6083"/>
                      <a:pt x="12868" y="7382"/>
                    </a:cubicBezTo>
                    <a:cubicBezTo>
                      <a:pt x="12432" y="7527"/>
                      <a:pt x="12009" y="7592"/>
                      <a:pt x="11599" y="7592"/>
                    </a:cubicBezTo>
                    <a:cubicBezTo>
                      <a:pt x="8342" y="7592"/>
                      <a:pt x="5949" y="3501"/>
                      <a:pt x="5280" y="3076"/>
                    </a:cubicBezTo>
                    <a:cubicBezTo>
                      <a:pt x="5145" y="2989"/>
                      <a:pt x="5002" y="2954"/>
                      <a:pt x="4851" y="2954"/>
                    </a:cubicBezTo>
                    <a:cubicBezTo>
                      <a:pt x="4190" y="2954"/>
                      <a:pt x="3364" y="3627"/>
                      <a:pt x="2204" y="3627"/>
                    </a:cubicBezTo>
                    <a:cubicBezTo>
                      <a:pt x="2159" y="3627"/>
                      <a:pt x="2115" y="3626"/>
                      <a:pt x="2069" y="3624"/>
                    </a:cubicBezTo>
                    <a:cubicBezTo>
                      <a:pt x="566" y="3556"/>
                      <a:pt x="564" y="1778"/>
                      <a:pt x="564" y="1778"/>
                    </a:cubicBezTo>
                    <a:lnTo>
                      <a:pt x="564" y="1778"/>
                    </a:lnTo>
                    <a:cubicBezTo>
                      <a:pt x="564" y="1778"/>
                      <a:pt x="0" y="4501"/>
                      <a:pt x="1933" y="4678"/>
                    </a:cubicBezTo>
                    <a:cubicBezTo>
                      <a:pt x="2093" y="4692"/>
                      <a:pt x="2241" y="4699"/>
                      <a:pt x="2378" y="4699"/>
                    </a:cubicBezTo>
                    <a:cubicBezTo>
                      <a:pt x="3545" y="4699"/>
                      <a:pt x="3938" y="4229"/>
                      <a:pt x="4373" y="4229"/>
                    </a:cubicBezTo>
                    <a:cubicBezTo>
                      <a:pt x="4505" y="4229"/>
                      <a:pt x="4641" y="4272"/>
                      <a:pt x="4804" y="4384"/>
                    </a:cubicBezTo>
                    <a:cubicBezTo>
                      <a:pt x="5492" y="4861"/>
                      <a:pt x="8143" y="9168"/>
                      <a:pt x="11848" y="9168"/>
                    </a:cubicBezTo>
                    <a:cubicBezTo>
                      <a:pt x="12241" y="9168"/>
                      <a:pt x="12647" y="9120"/>
                      <a:pt x="13063" y="9013"/>
                    </a:cubicBezTo>
                    <a:cubicBezTo>
                      <a:pt x="17398" y="7899"/>
                      <a:pt x="16870" y="3681"/>
                      <a:pt x="17866" y="3330"/>
                    </a:cubicBezTo>
                    <a:cubicBezTo>
                      <a:pt x="17944" y="3303"/>
                      <a:pt x="18016" y="3290"/>
                      <a:pt x="18082" y="3290"/>
                    </a:cubicBezTo>
                    <a:cubicBezTo>
                      <a:pt x="18719" y="3290"/>
                      <a:pt x="18915" y="4425"/>
                      <a:pt x="20087" y="4425"/>
                    </a:cubicBezTo>
                    <a:cubicBezTo>
                      <a:pt x="20361" y="4425"/>
                      <a:pt x="20689" y="4363"/>
                      <a:pt x="21088" y="4209"/>
                    </a:cubicBezTo>
                    <a:cubicBezTo>
                      <a:pt x="23373" y="3330"/>
                      <a:pt x="23530" y="1"/>
                      <a:pt x="23530"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2" name="Google Shape;2517;p45">
                <a:extLst>
                  <a:ext uri="{FF2B5EF4-FFF2-40B4-BE49-F238E27FC236}">
                    <a16:creationId xmlns:a16="http://schemas.microsoft.com/office/drawing/2014/main" id="{DB100AF4-02ED-41E3-9142-9152CD59FD49}"/>
                  </a:ext>
                </a:extLst>
              </p:cNvPr>
              <p:cNvSpPr/>
              <p:nvPr/>
            </p:nvSpPr>
            <p:spPr>
              <a:xfrm>
                <a:off x="6775912" y="2418540"/>
                <a:ext cx="42030" cy="17021"/>
              </a:xfrm>
              <a:custGeom>
                <a:avLst/>
                <a:gdLst/>
                <a:ahLst/>
                <a:cxnLst/>
                <a:rect l="l" t="t" r="r" b="b"/>
                <a:pathLst>
                  <a:path w="3504" h="1419" extrusionOk="0">
                    <a:moveTo>
                      <a:pt x="678" y="1"/>
                    </a:moveTo>
                    <a:cubicBezTo>
                      <a:pt x="406" y="1"/>
                      <a:pt x="202" y="124"/>
                      <a:pt x="105" y="479"/>
                    </a:cubicBezTo>
                    <a:cubicBezTo>
                      <a:pt x="0" y="864"/>
                      <a:pt x="398" y="1418"/>
                      <a:pt x="1069" y="1418"/>
                    </a:cubicBezTo>
                    <a:cubicBezTo>
                      <a:pt x="1239" y="1418"/>
                      <a:pt x="1427" y="1382"/>
                      <a:pt x="1629" y="1299"/>
                    </a:cubicBezTo>
                    <a:cubicBezTo>
                      <a:pt x="2625" y="890"/>
                      <a:pt x="3504" y="656"/>
                      <a:pt x="3269" y="304"/>
                    </a:cubicBezTo>
                    <a:cubicBezTo>
                      <a:pt x="3199" y="201"/>
                      <a:pt x="3069" y="168"/>
                      <a:pt x="2903" y="168"/>
                    </a:cubicBezTo>
                    <a:cubicBezTo>
                      <a:pt x="2629" y="168"/>
                      <a:pt x="2259" y="256"/>
                      <a:pt x="1907" y="256"/>
                    </a:cubicBezTo>
                    <a:cubicBezTo>
                      <a:pt x="1749" y="256"/>
                      <a:pt x="1594" y="238"/>
                      <a:pt x="1454" y="187"/>
                    </a:cubicBezTo>
                    <a:cubicBezTo>
                      <a:pt x="1165" y="82"/>
                      <a:pt x="899" y="1"/>
                      <a:pt x="6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3" name="Google Shape;2518;p45">
                <a:extLst>
                  <a:ext uri="{FF2B5EF4-FFF2-40B4-BE49-F238E27FC236}">
                    <a16:creationId xmlns:a16="http://schemas.microsoft.com/office/drawing/2014/main" id="{39AD0EC8-6C19-44E8-8DBA-B7D1C821AEF5}"/>
                  </a:ext>
                </a:extLst>
              </p:cNvPr>
              <p:cNvSpPr/>
              <p:nvPr/>
            </p:nvSpPr>
            <p:spPr>
              <a:xfrm>
                <a:off x="6838274" y="2423038"/>
                <a:ext cx="119710" cy="61750"/>
              </a:xfrm>
              <a:custGeom>
                <a:avLst/>
                <a:gdLst/>
                <a:ahLst/>
                <a:cxnLst/>
                <a:rect l="l" t="t" r="r" b="b"/>
                <a:pathLst>
                  <a:path w="9980" h="5148" extrusionOk="0">
                    <a:moveTo>
                      <a:pt x="9150" y="1"/>
                    </a:moveTo>
                    <a:cubicBezTo>
                      <a:pt x="8399" y="1"/>
                      <a:pt x="6771" y="2430"/>
                      <a:pt x="5130" y="2430"/>
                    </a:cubicBezTo>
                    <a:cubicBezTo>
                      <a:pt x="5107" y="2430"/>
                      <a:pt x="5084" y="2429"/>
                      <a:pt x="5061" y="2428"/>
                    </a:cubicBezTo>
                    <a:cubicBezTo>
                      <a:pt x="3591" y="2366"/>
                      <a:pt x="1883" y="701"/>
                      <a:pt x="930" y="701"/>
                    </a:cubicBezTo>
                    <a:cubicBezTo>
                      <a:pt x="692" y="701"/>
                      <a:pt x="502" y="805"/>
                      <a:pt x="373" y="1062"/>
                    </a:cubicBezTo>
                    <a:cubicBezTo>
                      <a:pt x="1" y="1807"/>
                      <a:pt x="2437" y="5147"/>
                      <a:pt x="5036" y="5147"/>
                    </a:cubicBezTo>
                    <a:cubicBezTo>
                      <a:pt x="5161" y="5147"/>
                      <a:pt x="5286" y="5139"/>
                      <a:pt x="5412" y="5123"/>
                    </a:cubicBezTo>
                    <a:cubicBezTo>
                      <a:pt x="8145" y="4772"/>
                      <a:pt x="9980" y="710"/>
                      <a:pt x="9355" y="85"/>
                    </a:cubicBezTo>
                    <a:cubicBezTo>
                      <a:pt x="9297" y="27"/>
                      <a:pt x="9228" y="1"/>
                      <a:pt x="9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4" name="Google Shape;2519;p45">
                <a:extLst>
                  <a:ext uri="{FF2B5EF4-FFF2-40B4-BE49-F238E27FC236}">
                    <a16:creationId xmlns:a16="http://schemas.microsoft.com/office/drawing/2014/main" id="{B021BC87-84C3-43B8-A74D-B69BFA094CC3}"/>
                  </a:ext>
                </a:extLst>
              </p:cNvPr>
              <p:cNvSpPr/>
              <p:nvPr/>
            </p:nvSpPr>
            <p:spPr>
              <a:xfrm>
                <a:off x="6980559" y="2394718"/>
                <a:ext cx="60815" cy="33178"/>
              </a:xfrm>
              <a:custGeom>
                <a:avLst/>
                <a:gdLst/>
                <a:ahLst/>
                <a:cxnLst/>
                <a:rect l="l" t="t" r="r" b="b"/>
                <a:pathLst>
                  <a:path w="5070" h="2766" extrusionOk="0">
                    <a:moveTo>
                      <a:pt x="4494" y="0"/>
                    </a:moveTo>
                    <a:cubicBezTo>
                      <a:pt x="4006" y="0"/>
                      <a:pt x="3161" y="1275"/>
                      <a:pt x="2406" y="1275"/>
                    </a:cubicBezTo>
                    <a:cubicBezTo>
                      <a:pt x="2396" y="1275"/>
                      <a:pt x="2385" y="1274"/>
                      <a:pt x="2375" y="1274"/>
                    </a:cubicBezTo>
                    <a:cubicBezTo>
                      <a:pt x="1759" y="1245"/>
                      <a:pt x="988" y="840"/>
                      <a:pt x="527" y="840"/>
                    </a:cubicBezTo>
                    <a:cubicBezTo>
                      <a:pt x="375" y="840"/>
                      <a:pt x="256" y="884"/>
                      <a:pt x="188" y="1001"/>
                    </a:cubicBezTo>
                    <a:cubicBezTo>
                      <a:pt x="0" y="1323"/>
                      <a:pt x="1262" y="2765"/>
                      <a:pt x="2297" y="2765"/>
                    </a:cubicBezTo>
                    <a:cubicBezTo>
                      <a:pt x="2337" y="2765"/>
                      <a:pt x="2375" y="2763"/>
                      <a:pt x="2414" y="2759"/>
                    </a:cubicBezTo>
                    <a:cubicBezTo>
                      <a:pt x="3469" y="2642"/>
                      <a:pt x="5070" y="259"/>
                      <a:pt x="4601" y="25"/>
                    </a:cubicBezTo>
                    <a:cubicBezTo>
                      <a:pt x="4568" y="8"/>
                      <a:pt x="4532" y="0"/>
                      <a:pt x="44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5" name="Google Shape;2520;p45">
                <a:extLst>
                  <a:ext uri="{FF2B5EF4-FFF2-40B4-BE49-F238E27FC236}">
                    <a16:creationId xmlns:a16="http://schemas.microsoft.com/office/drawing/2014/main" id="{BBF1E509-1EAC-4F6B-B30F-32E1CB5258EF}"/>
                  </a:ext>
                </a:extLst>
              </p:cNvPr>
              <p:cNvSpPr/>
              <p:nvPr/>
            </p:nvSpPr>
            <p:spPr>
              <a:xfrm>
                <a:off x="6808947" y="1993257"/>
                <a:ext cx="45869" cy="47716"/>
              </a:xfrm>
              <a:custGeom>
                <a:avLst/>
                <a:gdLst/>
                <a:ahLst/>
                <a:cxnLst/>
                <a:rect l="l" t="t" r="r" b="b"/>
                <a:pathLst>
                  <a:path w="3824" h="3978" extrusionOk="0">
                    <a:moveTo>
                      <a:pt x="2779" y="1"/>
                    </a:moveTo>
                    <a:cubicBezTo>
                      <a:pt x="2752" y="1"/>
                      <a:pt x="2722" y="3"/>
                      <a:pt x="2691" y="6"/>
                    </a:cubicBezTo>
                    <a:cubicBezTo>
                      <a:pt x="2223" y="63"/>
                      <a:pt x="1784" y="2144"/>
                      <a:pt x="613" y="2818"/>
                    </a:cubicBezTo>
                    <a:cubicBezTo>
                      <a:pt x="1" y="3169"/>
                      <a:pt x="224" y="3978"/>
                      <a:pt x="724" y="3978"/>
                    </a:cubicBezTo>
                    <a:cubicBezTo>
                      <a:pt x="856" y="3978"/>
                      <a:pt x="1008" y="3921"/>
                      <a:pt x="1169" y="3784"/>
                    </a:cubicBezTo>
                    <a:cubicBezTo>
                      <a:pt x="2510" y="2643"/>
                      <a:pt x="3824" y="1"/>
                      <a:pt x="27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6" name="Google Shape;2521;p45">
                <a:extLst>
                  <a:ext uri="{FF2B5EF4-FFF2-40B4-BE49-F238E27FC236}">
                    <a16:creationId xmlns:a16="http://schemas.microsoft.com/office/drawing/2014/main" id="{D2068073-A28E-4EB1-90B7-0928AB391B83}"/>
                  </a:ext>
                </a:extLst>
              </p:cNvPr>
              <p:cNvSpPr/>
              <p:nvPr/>
            </p:nvSpPr>
            <p:spPr>
              <a:xfrm>
                <a:off x="6871752" y="1972410"/>
                <a:ext cx="69919" cy="40363"/>
              </a:xfrm>
              <a:custGeom>
                <a:avLst/>
                <a:gdLst/>
                <a:ahLst/>
                <a:cxnLst/>
                <a:rect l="l" t="t" r="r" b="b"/>
                <a:pathLst>
                  <a:path w="5829" h="3365" extrusionOk="0">
                    <a:moveTo>
                      <a:pt x="4812" y="0"/>
                    </a:moveTo>
                    <a:cubicBezTo>
                      <a:pt x="4707" y="0"/>
                      <a:pt x="4609" y="15"/>
                      <a:pt x="4534" y="46"/>
                    </a:cubicBezTo>
                    <a:cubicBezTo>
                      <a:pt x="3413" y="505"/>
                      <a:pt x="3026" y="1951"/>
                      <a:pt x="2293" y="1951"/>
                    </a:cubicBezTo>
                    <a:cubicBezTo>
                      <a:pt x="2279" y="1951"/>
                      <a:pt x="2264" y="1950"/>
                      <a:pt x="2249" y="1949"/>
                    </a:cubicBezTo>
                    <a:cubicBezTo>
                      <a:pt x="1688" y="1906"/>
                      <a:pt x="1223" y="1545"/>
                      <a:pt x="747" y="1545"/>
                    </a:cubicBezTo>
                    <a:cubicBezTo>
                      <a:pt x="577" y="1545"/>
                      <a:pt x="406" y="1592"/>
                      <a:pt x="229" y="1715"/>
                    </a:cubicBezTo>
                    <a:cubicBezTo>
                      <a:pt x="0" y="1874"/>
                      <a:pt x="1515" y="3364"/>
                      <a:pt x="2382" y="3364"/>
                    </a:cubicBezTo>
                    <a:cubicBezTo>
                      <a:pt x="2485" y="3364"/>
                      <a:pt x="2578" y="3343"/>
                      <a:pt x="2659" y="3297"/>
                    </a:cubicBezTo>
                    <a:cubicBezTo>
                      <a:pt x="3421" y="2858"/>
                      <a:pt x="3538" y="1393"/>
                      <a:pt x="5090" y="631"/>
                    </a:cubicBezTo>
                    <a:cubicBezTo>
                      <a:pt x="5828" y="270"/>
                      <a:pt x="5264" y="0"/>
                      <a:pt x="48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7" name="Google Shape;2522;p45">
                <a:extLst>
                  <a:ext uri="{FF2B5EF4-FFF2-40B4-BE49-F238E27FC236}">
                    <a16:creationId xmlns:a16="http://schemas.microsoft.com/office/drawing/2014/main" id="{C06F261D-B2F4-4EAE-B182-57AB5B754A4C}"/>
                  </a:ext>
                </a:extLst>
              </p:cNvPr>
              <p:cNvSpPr/>
              <p:nvPr/>
            </p:nvSpPr>
            <p:spPr>
              <a:xfrm>
                <a:off x="6948796" y="2144910"/>
                <a:ext cx="44106" cy="33070"/>
              </a:xfrm>
              <a:custGeom>
                <a:avLst/>
                <a:gdLst/>
                <a:ahLst/>
                <a:cxnLst/>
                <a:rect l="l" t="t" r="r" b="b"/>
                <a:pathLst>
                  <a:path w="3677" h="2757" extrusionOk="0">
                    <a:moveTo>
                      <a:pt x="634" y="1"/>
                    </a:moveTo>
                    <a:cubicBezTo>
                      <a:pt x="538" y="1"/>
                      <a:pt x="439" y="29"/>
                      <a:pt x="337" y="94"/>
                    </a:cubicBezTo>
                    <a:cubicBezTo>
                      <a:pt x="0" y="308"/>
                      <a:pt x="805" y="1588"/>
                      <a:pt x="1040" y="2291"/>
                    </a:cubicBezTo>
                    <a:cubicBezTo>
                      <a:pt x="1142" y="2595"/>
                      <a:pt x="1451" y="2756"/>
                      <a:pt x="1812" y="2756"/>
                    </a:cubicBezTo>
                    <a:cubicBezTo>
                      <a:pt x="2286" y="2756"/>
                      <a:pt x="2849" y="2479"/>
                      <a:pt x="3149" y="1880"/>
                    </a:cubicBezTo>
                    <a:cubicBezTo>
                      <a:pt x="3676" y="826"/>
                      <a:pt x="3617" y="592"/>
                      <a:pt x="3325" y="475"/>
                    </a:cubicBezTo>
                    <a:cubicBezTo>
                      <a:pt x="3309" y="468"/>
                      <a:pt x="3292" y="465"/>
                      <a:pt x="3275" y="465"/>
                    </a:cubicBezTo>
                    <a:cubicBezTo>
                      <a:pt x="3020" y="465"/>
                      <a:pt x="2638" y="1123"/>
                      <a:pt x="2221" y="1123"/>
                    </a:cubicBezTo>
                    <a:cubicBezTo>
                      <a:pt x="2151" y="1123"/>
                      <a:pt x="2079" y="1105"/>
                      <a:pt x="2007" y="1061"/>
                    </a:cubicBezTo>
                    <a:cubicBezTo>
                      <a:pt x="1563" y="790"/>
                      <a:pt x="1141" y="1"/>
                      <a:pt x="6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8" name="Google Shape;2523;p45">
                <a:extLst>
                  <a:ext uri="{FF2B5EF4-FFF2-40B4-BE49-F238E27FC236}">
                    <a16:creationId xmlns:a16="http://schemas.microsoft.com/office/drawing/2014/main" id="{0B44AF84-DBD3-4FB7-AE16-2D8DC8DF5AC6}"/>
                  </a:ext>
                </a:extLst>
              </p:cNvPr>
              <p:cNvSpPr/>
              <p:nvPr/>
            </p:nvSpPr>
            <p:spPr>
              <a:xfrm>
                <a:off x="7046052" y="2064640"/>
                <a:ext cx="56269" cy="58620"/>
              </a:xfrm>
              <a:custGeom>
                <a:avLst/>
                <a:gdLst/>
                <a:ahLst/>
                <a:cxnLst/>
                <a:rect l="l" t="t" r="r" b="b"/>
                <a:pathLst>
                  <a:path w="4691" h="4887" extrusionOk="0">
                    <a:moveTo>
                      <a:pt x="620" y="1"/>
                    </a:moveTo>
                    <a:cubicBezTo>
                      <a:pt x="550" y="1"/>
                      <a:pt x="474" y="16"/>
                      <a:pt x="391" y="49"/>
                    </a:cubicBezTo>
                    <a:cubicBezTo>
                      <a:pt x="0" y="205"/>
                      <a:pt x="308" y="4297"/>
                      <a:pt x="1601" y="4814"/>
                    </a:cubicBezTo>
                    <a:cubicBezTo>
                      <a:pt x="1726" y="4864"/>
                      <a:pt x="1854" y="4887"/>
                      <a:pt x="1984" y="4887"/>
                    </a:cubicBezTo>
                    <a:cubicBezTo>
                      <a:pt x="3272" y="4887"/>
                      <a:pt x="4690" y="2609"/>
                      <a:pt x="4335" y="2042"/>
                    </a:cubicBezTo>
                    <a:cubicBezTo>
                      <a:pt x="4262" y="1924"/>
                      <a:pt x="4153" y="1878"/>
                      <a:pt x="4021" y="1878"/>
                    </a:cubicBezTo>
                    <a:cubicBezTo>
                      <a:pt x="3573" y="1878"/>
                      <a:pt x="2857" y="2405"/>
                      <a:pt x="2326" y="2405"/>
                    </a:cubicBezTo>
                    <a:cubicBezTo>
                      <a:pt x="2186" y="2405"/>
                      <a:pt x="2058" y="2368"/>
                      <a:pt x="1953" y="2276"/>
                    </a:cubicBezTo>
                    <a:cubicBezTo>
                      <a:pt x="1381" y="1775"/>
                      <a:pt x="1366" y="1"/>
                      <a:pt x="6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89" name="Google Shape;2524;p45">
                <a:extLst>
                  <a:ext uri="{FF2B5EF4-FFF2-40B4-BE49-F238E27FC236}">
                    <a16:creationId xmlns:a16="http://schemas.microsoft.com/office/drawing/2014/main" id="{B5D5C154-8D7F-4CC2-8E85-37729B6054C1}"/>
                  </a:ext>
                </a:extLst>
              </p:cNvPr>
              <p:cNvSpPr/>
              <p:nvPr/>
            </p:nvSpPr>
            <p:spPr>
              <a:xfrm>
                <a:off x="7133471" y="2105339"/>
                <a:ext cx="58740" cy="39524"/>
              </a:xfrm>
              <a:custGeom>
                <a:avLst/>
                <a:gdLst/>
                <a:ahLst/>
                <a:cxnLst/>
                <a:rect l="l" t="t" r="r" b="b"/>
                <a:pathLst>
                  <a:path w="4897" h="3295" extrusionOk="0">
                    <a:moveTo>
                      <a:pt x="4180" y="0"/>
                    </a:moveTo>
                    <a:cubicBezTo>
                      <a:pt x="3620" y="0"/>
                      <a:pt x="3274" y="1617"/>
                      <a:pt x="2583" y="1617"/>
                    </a:cubicBezTo>
                    <a:cubicBezTo>
                      <a:pt x="2573" y="1617"/>
                      <a:pt x="2564" y="1617"/>
                      <a:pt x="2554" y="1616"/>
                    </a:cubicBezTo>
                    <a:cubicBezTo>
                      <a:pt x="1505" y="1546"/>
                      <a:pt x="1081" y="67"/>
                      <a:pt x="527" y="67"/>
                    </a:cubicBezTo>
                    <a:cubicBezTo>
                      <a:pt x="463" y="67"/>
                      <a:pt x="396" y="87"/>
                      <a:pt x="327" y="132"/>
                    </a:cubicBezTo>
                    <a:cubicBezTo>
                      <a:pt x="0" y="344"/>
                      <a:pt x="562" y="2943"/>
                      <a:pt x="1734" y="3217"/>
                    </a:cubicBezTo>
                    <a:cubicBezTo>
                      <a:pt x="1959" y="3269"/>
                      <a:pt x="2185" y="3295"/>
                      <a:pt x="2404" y="3295"/>
                    </a:cubicBezTo>
                    <a:cubicBezTo>
                      <a:pt x="3326" y="3295"/>
                      <a:pt x="4144" y="2849"/>
                      <a:pt x="4428" y="2123"/>
                    </a:cubicBezTo>
                    <a:cubicBezTo>
                      <a:pt x="4779" y="1225"/>
                      <a:pt x="4896" y="210"/>
                      <a:pt x="4273" y="15"/>
                    </a:cubicBezTo>
                    <a:cubicBezTo>
                      <a:pt x="4241" y="5"/>
                      <a:pt x="4210" y="0"/>
                      <a:pt x="418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90" name="Google Shape;2525;p45">
                <a:extLst>
                  <a:ext uri="{FF2B5EF4-FFF2-40B4-BE49-F238E27FC236}">
                    <a16:creationId xmlns:a16="http://schemas.microsoft.com/office/drawing/2014/main" id="{EA2ADC1E-11E6-42D7-A2C0-0D5308FC36DF}"/>
                  </a:ext>
                </a:extLst>
              </p:cNvPr>
              <p:cNvSpPr/>
              <p:nvPr/>
            </p:nvSpPr>
            <p:spPr>
              <a:xfrm>
                <a:off x="7165534" y="2325267"/>
                <a:ext cx="80199" cy="44226"/>
              </a:xfrm>
              <a:custGeom>
                <a:avLst/>
                <a:gdLst/>
                <a:ahLst/>
                <a:cxnLst/>
                <a:rect l="l" t="t" r="r" b="b"/>
                <a:pathLst>
                  <a:path w="6686" h="3687" extrusionOk="0">
                    <a:moveTo>
                      <a:pt x="6109" y="0"/>
                    </a:moveTo>
                    <a:cubicBezTo>
                      <a:pt x="5452" y="0"/>
                      <a:pt x="4218" y="1717"/>
                      <a:pt x="3444" y="1783"/>
                    </a:cubicBezTo>
                    <a:cubicBezTo>
                      <a:pt x="3395" y="1787"/>
                      <a:pt x="3347" y="1789"/>
                      <a:pt x="3299" y="1789"/>
                    </a:cubicBezTo>
                    <a:cubicBezTo>
                      <a:pt x="2310" y="1789"/>
                      <a:pt x="1435" y="958"/>
                      <a:pt x="798" y="958"/>
                    </a:cubicBezTo>
                    <a:cubicBezTo>
                      <a:pt x="589" y="958"/>
                      <a:pt x="406" y="1047"/>
                      <a:pt x="252" y="1284"/>
                    </a:cubicBezTo>
                    <a:cubicBezTo>
                      <a:pt x="0" y="1674"/>
                      <a:pt x="1686" y="3628"/>
                      <a:pt x="3561" y="3686"/>
                    </a:cubicBezTo>
                    <a:cubicBezTo>
                      <a:pt x="3568" y="3686"/>
                      <a:pt x="3575" y="3686"/>
                      <a:pt x="3581" y="3686"/>
                    </a:cubicBezTo>
                    <a:cubicBezTo>
                      <a:pt x="4776" y="3686"/>
                      <a:pt x="6686" y="334"/>
                      <a:pt x="6286" y="54"/>
                    </a:cubicBezTo>
                    <a:cubicBezTo>
                      <a:pt x="6233" y="17"/>
                      <a:pt x="6174" y="0"/>
                      <a:pt x="6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491" name="Google Shape;2697;p45">
              <a:extLst>
                <a:ext uri="{FF2B5EF4-FFF2-40B4-BE49-F238E27FC236}">
                  <a16:creationId xmlns:a16="http://schemas.microsoft.com/office/drawing/2014/main" id="{4DF25301-B596-4DA9-860C-03E3E286504B}"/>
                </a:ext>
              </a:extLst>
            </p:cNvPr>
            <p:cNvGrpSpPr/>
            <p:nvPr/>
          </p:nvGrpSpPr>
          <p:grpSpPr>
            <a:xfrm>
              <a:off x="1821637" y="3353420"/>
              <a:ext cx="329783" cy="329815"/>
              <a:chOff x="5029575" y="4799200"/>
              <a:chExt cx="515500" cy="515550"/>
            </a:xfrm>
          </p:grpSpPr>
          <p:sp>
            <p:nvSpPr>
              <p:cNvPr id="492" name="Google Shape;2698;p45">
                <a:extLst>
                  <a:ext uri="{FF2B5EF4-FFF2-40B4-BE49-F238E27FC236}">
                    <a16:creationId xmlns:a16="http://schemas.microsoft.com/office/drawing/2014/main" id="{845C8CAD-1F7C-4597-A214-6535FFB1CE58}"/>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2699;p45">
                <a:extLst>
                  <a:ext uri="{FF2B5EF4-FFF2-40B4-BE49-F238E27FC236}">
                    <a16:creationId xmlns:a16="http://schemas.microsoft.com/office/drawing/2014/main" id="{60613E65-E06B-428B-817B-5D9D5E504AC6}"/>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2700;p45">
                <a:extLst>
                  <a:ext uri="{FF2B5EF4-FFF2-40B4-BE49-F238E27FC236}">
                    <a16:creationId xmlns:a16="http://schemas.microsoft.com/office/drawing/2014/main" id="{15437232-126F-4502-A02D-D7D560C42B58}"/>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2701;p45">
                <a:extLst>
                  <a:ext uri="{FF2B5EF4-FFF2-40B4-BE49-F238E27FC236}">
                    <a16:creationId xmlns:a16="http://schemas.microsoft.com/office/drawing/2014/main" id="{EC8A8D3A-FB50-4C0C-B217-961D04E52851}"/>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2702;p45">
                <a:extLst>
                  <a:ext uri="{FF2B5EF4-FFF2-40B4-BE49-F238E27FC236}">
                    <a16:creationId xmlns:a16="http://schemas.microsoft.com/office/drawing/2014/main" id="{3E4807F7-EBDF-4E67-A024-599B56741DFE}"/>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2703;p45">
                <a:extLst>
                  <a:ext uri="{FF2B5EF4-FFF2-40B4-BE49-F238E27FC236}">
                    <a16:creationId xmlns:a16="http://schemas.microsoft.com/office/drawing/2014/main" id="{897CB382-1CF8-49DB-9999-193EEE756AB6}"/>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8" name="Google Shape;2697;p45">
              <a:extLst>
                <a:ext uri="{FF2B5EF4-FFF2-40B4-BE49-F238E27FC236}">
                  <a16:creationId xmlns:a16="http://schemas.microsoft.com/office/drawing/2014/main" id="{72D399CA-3B03-4A45-8F24-D775C766F21E}"/>
                </a:ext>
              </a:extLst>
            </p:cNvPr>
            <p:cNvGrpSpPr/>
            <p:nvPr/>
          </p:nvGrpSpPr>
          <p:grpSpPr>
            <a:xfrm>
              <a:off x="2302584" y="3371395"/>
              <a:ext cx="329783" cy="329815"/>
              <a:chOff x="5029575" y="4799200"/>
              <a:chExt cx="515500" cy="515550"/>
            </a:xfrm>
          </p:grpSpPr>
          <p:sp>
            <p:nvSpPr>
              <p:cNvPr id="499" name="Google Shape;2698;p45">
                <a:extLst>
                  <a:ext uri="{FF2B5EF4-FFF2-40B4-BE49-F238E27FC236}">
                    <a16:creationId xmlns:a16="http://schemas.microsoft.com/office/drawing/2014/main" id="{D5BA92CA-CD3E-4AD2-91FC-AF45D018E192}"/>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2699;p45">
                <a:extLst>
                  <a:ext uri="{FF2B5EF4-FFF2-40B4-BE49-F238E27FC236}">
                    <a16:creationId xmlns:a16="http://schemas.microsoft.com/office/drawing/2014/main" id="{0C6BED4A-556E-4EA5-BE0A-B12FF8924635}"/>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2700;p45">
                <a:extLst>
                  <a:ext uri="{FF2B5EF4-FFF2-40B4-BE49-F238E27FC236}">
                    <a16:creationId xmlns:a16="http://schemas.microsoft.com/office/drawing/2014/main" id="{B899339C-D366-40A5-8D91-AA1E1DDDB6AA}"/>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2701;p45">
                <a:extLst>
                  <a:ext uri="{FF2B5EF4-FFF2-40B4-BE49-F238E27FC236}">
                    <a16:creationId xmlns:a16="http://schemas.microsoft.com/office/drawing/2014/main" id="{6AAB3CD9-64FE-4CE2-A2A1-8F2C1D14A00B}"/>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2702;p45">
                <a:extLst>
                  <a:ext uri="{FF2B5EF4-FFF2-40B4-BE49-F238E27FC236}">
                    <a16:creationId xmlns:a16="http://schemas.microsoft.com/office/drawing/2014/main" id="{1B135A69-D83B-4498-A7C6-F59B73A93B73}"/>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2703;p45">
                <a:extLst>
                  <a:ext uri="{FF2B5EF4-FFF2-40B4-BE49-F238E27FC236}">
                    <a16:creationId xmlns:a16="http://schemas.microsoft.com/office/drawing/2014/main" id="{124FD9F2-41B0-4B75-9779-7740BB2889F9}"/>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05" name="Google Shape;2697;p45">
              <a:extLst>
                <a:ext uri="{FF2B5EF4-FFF2-40B4-BE49-F238E27FC236}">
                  <a16:creationId xmlns:a16="http://schemas.microsoft.com/office/drawing/2014/main" id="{ECD55000-F406-4048-85DF-D7D9751C2B95}"/>
                </a:ext>
              </a:extLst>
            </p:cNvPr>
            <p:cNvGrpSpPr/>
            <p:nvPr/>
          </p:nvGrpSpPr>
          <p:grpSpPr>
            <a:xfrm>
              <a:off x="2777262" y="3364051"/>
              <a:ext cx="329783" cy="329815"/>
              <a:chOff x="5029575" y="4799200"/>
              <a:chExt cx="515500" cy="515550"/>
            </a:xfrm>
          </p:grpSpPr>
          <p:sp>
            <p:nvSpPr>
              <p:cNvPr id="506" name="Google Shape;2698;p45">
                <a:extLst>
                  <a:ext uri="{FF2B5EF4-FFF2-40B4-BE49-F238E27FC236}">
                    <a16:creationId xmlns:a16="http://schemas.microsoft.com/office/drawing/2014/main" id="{3F5436D4-C350-4949-B2FF-067D7D4BE2B2}"/>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2699;p45">
                <a:extLst>
                  <a:ext uri="{FF2B5EF4-FFF2-40B4-BE49-F238E27FC236}">
                    <a16:creationId xmlns:a16="http://schemas.microsoft.com/office/drawing/2014/main" id="{FC631508-02AB-466C-A384-F22252B86AE0}"/>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2700;p45">
                <a:extLst>
                  <a:ext uri="{FF2B5EF4-FFF2-40B4-BE49-F238E27FC236}">
                    <a16:creationId xmlns:a16="http://schemas.microsoft.com/office/drawing/2014/main" id="{DE491CA1-DACD-4451-949F-DA633714EBFD}"/>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2701;p45">
                <a:extLst>
                  <a:ext uri="{FF2B5EF4-FFF2-40B4-BE49-F238E27FC236}">
                    <a16:creationId xmlns:a16="http://schemas.microsoft.com/office/drawing/2014/main" id="{41140297-D81A-44E7-85F6-6C81CDE09C11}"/>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2702;p45">
                <a:extLst>
                  <a:ext uri="{FF2B5EF4-FFF2-40B4-BE49-F238E27FC236}">
                    <a16:creationId xmlns:a16="http://schemas.microsoft.com/office/drawing/2014/main" id="{53BA6AA0-9D2A-47E2-8441-339FA19F4A7B}"/>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2703;p45">
                <a:extLst>
                  <a:ext uri="{FF2B5EF4-FFF2-40B4-BE49-F238E27FC236}">
                    <a16:creationId xmlns:a16="http://schemas.microsoft.com/office/drawing/2014/main" id="{EF3F3A2D-471A-4E69-A357-A52E830F19E3}"/>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2" name="Google Shape;2526;p45">
              <a:extLst>
                <a:ext uri="{FF2B5EF4-FFF2-40B4-BE49-F238E27FC236}">
                  <a16:creationId xmlns:a16="http://schemas.microsoft.com/office/drawing/2014/main" id="{4CEFB7E5-6591-4E58-BD0E-BB61E9F16621}"/>
                </a:ext>
              </a:extLst>
            </p:cNvPr>
            <p:cNvGrpSpPr/>
            <p:nvPr/>
          </p:nvGrpSpPr>
          <p:grpSpPr>
            <a:xfrm>
              <a:off x="3020713" y="2824388"/>
              <a:ext cx="613217" cy="813225"/>
              <a:chOff x="7381924" y="1738784"/>
              <a:chExt cx="603205" cy="799947"/>
            </a:xfrm>
          </p:grpSpPr>
          <p:sp>
            <p:nvSpPr>
              <p:cNvPr id="513" name="Google Shape;2527;p45">
                <a:extLst>
                  <a:ext uri="{FF2B5EF4-FFF2-40B4-BE49-F238E27FC236}">
                    <a16:creationId xmlns:a16="http://schemas.microsoft.com/office/drawing/2014/main" id="{46E2CF8A-4466-4D65-AFA7-72A1A334E4C5}"/>
                  </a:ext>
                </a:extLst>
              </p:cNvPr>
              <p:cNvSpPr/>
              <p:nvPr/>
            </p:nvSpPr>
            <p:spPr>
              <a:xfrm>
                <a:off x="7495156" y="1738784"/>
                <a:ext cx="12115" cy="68923"/>
              </a:xfrm>
              <a:custGeom>
                <a:avLst/>
                <a:gdLst/>
                <a:ahLst/>
                <a:cxnLst/>
                <a:rect l="l" t="t" r="r" b="b"/>
                <a:pathLst>
                  <a:path w="1010" h="5746" extrusionOk="0">
                    <a:moveTo>
                      <a:pt x="655" y="1"/>
                    </a:moveTo>
                    <a:cubicBezTo>
                      <a:pt x="541" y="1"/>
                      <a:pt x="440" y="76"/>
                      <a:pt x="410" y="187"/>
                    </a:cubicBezTo>
                    <a:cubicBezTo>
                      <a:pt x="339" y="460"/>
                      <a:pt x="282" y="736"/>
                      <a:pt x="239" y="1015"/>
                    </a:cubicBezTo>
                    <a:cubicBezTo>
                      <a:pt x="141" y="1622"/>
                      <a:pt x="75" y="2234"/>
                      <a:pt x="41" y="2848"/>
                    </a:cubicBezTo>
                    <a:cubicBezTo>
                      <a:pt x="2" y="3516"/>
                      <a:pt x="0" y="4187"/>
                      <a:pt x="29" y="4691"/>
                    </a:cubicBezTo>
                    <a:cubicBezTo>
                      <a:pt x="55" y="5195"/>
                      <a:pt x="113" y="5534"/>
                      <a:pt x="113" y="5534"/>
                    </a:cubicBezTo>
                    <a:lnTo>
                      <a:pt x="113" y="5536"/>
                    </a:lnTo>
                    <a:cubicBezTo>
                      <a:pt x="133" y="5652"/>
                      <a:pt x="231" y="5739"/>
                      <a:pt x="348" y="5745"/>
                    </a:cubicBezTo>
                    <a:cubicBezTo>
                      <a:pt x="353" y="5745"/>
                      <a:pt x="358" y="5746"/>
                      <a:pt x="364" y="5746"/>
                    </a:cubicBezTo>
                    <a:cubicBezTo>
                      <a:pt x="476" y="5746"/>
                      <a:pt x="574" y="5672"/>
                      <a:pt x="606" y="5563"/>
                    </a:cubicBezTo>
                    <a:cubicBezTo>
                      <a:pt x="606" y="5563"/>
                      <a:pt x="701" y="5233"/>
                      <a:pt x="782" y="4735"/>
                    </a:cubicBezTo>
                    <a:cubicBezTo>
                      <a:pt x="866" y="4235"/>
                      <a:pt x="939" y="3569"/>
                      <a:pt x="974" y="2901"/>
                    </a:cubicBezTo>
                    <a:cubicBezTo>
                      <a:pt x="1008" y="2287"/>
                      <a:pt x="1010" y="1672"/>
                      <a:pt x="981" y="1058"/>
                    </a:cubicBezTo>
                    <a:cubicBezTo>
                      <a:pt x="956" y="552"/>
                      <a:pt x="903" y="214"/>
                      <a:pt x="903" y="214"/>
                    </a:cubicBezTo>
                    <a:cubicBezTo>
                      <a:pt x="884" y="97"/>
                      <a:pt x="786" y="8"/>
                      <a:pt x="668" y="1"/>
                    </a:cubicBezTo>
                    <a:cubicBezTo>
                      <a:pt x="663" y="1"/>
                      <a:pt x="659" y="1"/>
                      <a:pt x="655"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4" name="Google Shape;2528;p45">
                <a:extLst>
                  <a:ext uri="{FF2B5EF4-FFF2-40B4-BE49-F238E27FC236}">
                    <a16:creationId xmlns:a16="http://schemas.microsoft.com/office/drawing/2014/main" id="{F8907CF5-8B1E-437F-AE55-856AE2B90776}"/>
                  </a:ext>
                </a:extLst>
              </p:cNvPr>
              <p:cNvSpPr/>
              <p:nvPr/>
            </p:nvSpPr>
            <p:spPr>
              <a:xfrm>
                <a:off x="7431799" y="1750011"/>
                <a:ext cx="40783" cy="68431"/>
              </a:xfrm>
              <a:custGeom>
                <a:avLst/>
                <a:gdLst/>
                <a:ahLst/>
                <a:cxnLst/>
                <a:rect l="l" t="t" r="r" b="b"/>
                <a:pathLst>
                  <a:path w="3400" h="5705" extrusionOk="0">
                    <a:moveTo>
                      <a:pt x="278" y="1"/>
                    </a:moveTo>
                    <a:cubicBezTo>
                      <a:pt x="237" y="1"/>
                      <a:pt x="195" y="11"/>
                      <a:pt x="157" y="32"/>
                    </a:cubicBezTo>
                    <a:cubicBezTo>
                      <a:pt x="52" y="90"/>
                      <a:pt x="1" y="215"/>
                      <a:pt x="39" y="330"/>
                    </a:cubicBezTo>
                    <a:cubicBezTo>
                      <a:pt x="39" y="330"/>
                      <a:pt x="158" y="694"/>
                      <a:pt x="381" y="1216"/>
                    </a:cubicBezTo>
                    <a:cubicBezTo>
                      <a:pt x="604" y="1736"/>
                      <a:pt x="931" y="2417"/>
                      <a:pt x="1291" y="3078"/>
                    </a:cubicBezTo>
                    <a:cubicBezTo>
                      <a:pt x="1651" y="3738"/>
                      <a:pt x="2043" y="4382"/>
                      <a:pt x="2365" y="4850"/>
                    </a:cubicBezTo>
                    <a:cubicBezTo>
                      <a:pt x="2682" y="5320"/>
                      <a:pt x="2929" y="5614"/>
                      <a:pt x="2929" y="5614"/>
                    </a:cubicBezTo>
                    <a:lnTo>
                      <a:pt x="2930" y="5614"/>
                    </a:lnTo>
                    <a:cubicBezTo>
                      <a:pt x="2980" y="5673"/>
                      <a:pt x="3051" y="5705"/>
                      <a:pt x="3125" y="5705"/>
                    </a:cubicBezTo>
                    <a:cubicBezTo>
                      <a:pt x="3165" y="5705"/>
                      <a:pt x="3207" y="5695"/>
                      <a:pt x="3245" y="5674"/>
                    </a:cubicBezTo>
                    <a:cubicBezTo>
                      <a:pt x="3350" y="5616"/>
                      <a:pt x="3400" y="5492"/>
                      <a:pt x="3363" y="5377"/>
                    </a:cubicBezTo>
                    <a:cubicBezTo>
                      <a:pt x="3363" y="5377"/>
                      <a:pt x="3250" y="5010"/>
                      <a:pt x="3026" y="4490"/>
                    </a:cubicBezTo>
                    <a:cubicBezTo>
                      <a:pt x="2804" y="3967"/>
                      <a:pt x="2474" y="3290"/>
                      <a:pt x="2112" y="2630"/>
                    </a:cubicBezTo>
                    <a:cubicBezTo>
                      <a:pt x="1750" y="1970"/>
                      <a:pt x="1353" y="1328"/>
                      <a:pt x="1034" y="859"/>
                    </a:cubicBezTo>
                    <a:cubicBezTo>
                      <a:pt x="717" y="389"/>
                      <a:pt x="473" y="93"/>
                      <a:pt x="473" y="93"/>
                    </a:cubicBezTo>
                    <a:cubicBezTo>
                      <a:pt x="424" y="33"/>
                      <a:pt x="351" y="1"/>
                      <a:pt x="278"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5" name="Google Shape;2529;p45">
                <a:extLst>
                  <a:ext uri="{FF2B5EF4-FFF2-40B4-BE49-F238E27FC236}">
                    <a16:creationId xmlns:a16="http://schemas.microsoft.com/office/drawing/2014/main" id="{D2847A0D-E6AC-47CE-98CA-0FD92D9363B7}"/>
                  </a:ext>
                </a:extLst>
              </p:cNvPr>
              <p:cNvSpPr/>
              <p:nvPr/>
            </p:nvSpPr>
            <p:spPr>
              <a:xfrm>
                <a:off x="7381924" y="1800150"/>
                <a:ext cx="66320" cy="45749"/>
              </a:xfrm>
              <a:custGeom>
                <a:avLst/>
                <a:gdLst/>
                <a:ahLst/>
                <a:cxnLst/>
                <a:rect l="l" t="t" r="r" b="b"/>
                <a:pathLst>
                  <a:path w="5529" h="3814" extrusionOk="0">
                    <a:moveTo>
                      <a:pt x="277" y="1"/>
                    </a:moveTo>
                    <a:cubicBezTo>
                      <a:pt x="195" y="1"/>
                      <a:pt x="115" y="41"/>
                      <a:pt x="68" y="113"/>
                    </a:cubicBezTo>
                    <a:cubicBezTo>
                      <a:pt x="0" y="214"/>
                      <a:pt x="14" y="349"/>
                      <a:pt x="101" y="433"/>
                    </a:cubicBezTo>
                    <a:cubicBezTo>
                      <a:pt x="101" y="433"/>
                      <a:pt x="378" y="704"/>
                      <a:pt x="823" y="1062"/>
                    </a:cubicBezTo>
                    <a:cubicBezTo>
                      <a:pt x="1266" y="1423"/>
                      <a:pt x="1875" y="1875"/>
                      <a:pt x="2506" y="2297"/>
                    </a:cubicBezTo>
                    <a:cubicBezTo>
                      <a:pt x="3137" y="2718"/>
                      <a:pt x="3789" y="3109"/>
                      <a:pt x="4294" y="3376"/>
                    </a:cubicBezTo>
                    <a:cubicBezTo>
                      <a:pt x="4798" y="3647"/>
                      <a:pt x="5155" y="3794"/>
                      <a:pt x="5155" y="3794"/>
                    </a:cubicBezTo>
                    <a:cubicBezTo>
                      <a:pt x="5187" y="3807"/>
                      <a:pt x="5220" y="3814"/>
                      <a:pt x="5253" y="3814"/>
                    </a:cubicBezTo>
                    <a:cubicBezTo>
                      <a:pt x="5335" y="3814"/>
                      <a:pt x="5415" y="3773"/>
                      <a:pt x="5463" y="3702"/>
                    </a:cubicBezTo>
                    <a:cubicBezTo>
                      <a:pt x="5529" y="3601"/>
                      <a:pt x="5515" y="3466"/>
                      <a:pt x="5428" y="3382"/>
                    </a:cubicBezTo>
                    <a:cubicBezTo>
                      <a:pt x="5428" y="3382"/>
                      <a:pt x="5154" y="3109"/>
                      <a:pt x="4710" y="2749"/>
                    </a:cubicBezTo>
                    <a:cubicBezTo>
                      <a:pt x="4268" y="2387"/>
                      <a:pt x="3655" y="1938"/>
                      <a:pt x="3023" y="1519"/>
                    </a:cubicBezTo>
                    <a:cubicBezTo>
                      <a:pt x="2391" y="1099"/>
                      <a:pt x="1736" y="714"/>
                      <a:pt x="1233" y="443"/>
                    </a:cubicBezTo>
                    <a:cubicBezTo>
                      <a:pt x="730" y="171"/>
                      <a:pt x="375" y="21"/>
                      <a:pt x="375" y="21"/>
                    </a:cubicBezTo>
                    <a:cubicBezTo>
                      <a:pt x="344" y="7"/>
                      <a:pt x="310" y="1"/>
                      <a:pt x="277" y="1"/>
                    </a:cubicBezTo>
                    <a:close/>
                  </a:path>
                </a:pathLst>
              </a:custGeom>
              <a:solidFill>
                <a:srgbClr val="5677B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6" name="Google Shape;2530;p45">
                <a:extLst>
                  <a:ext uri="{FF2B5EF4-FFF2-40B4-BE49-F238E27FC236}">
                    <a16:creationId xmlns:a16="http://schemas.microsoft.com/office/drawing/2014/main" id="{F0DD4C17-A3FC-432D-BE75-4F9A765B7907}"/>
                  </a:ext>
                </a:extLst>
              </p:cNvPr>
              <p:cNvSpPr/>
              <p:nvPr/>
            </p:nvSpPr>
            <p:spPr>
              <a:xfrm>
                <a:off x="7391148" y="1830185"/>
                <a:ext cx="593980" cy="708545"/>
              </a:xfrm>
              <a:custGeom>
                <a:avLst/>
                <a:gdLst/>
                <a:ahLst/>
                <a:cxnLst/>
                <a:rect l="l" t="t" r="r" b="b"/>
                <a:pathLst>
                  <a:path w="49519" h="59070" extrusionOk="0">
                    <a:moveTo>
                      <a:pt x="13767" y="0"/>
                    </a:moveTo>
                    <a:cubicBezTo>
                      <a:pt x="10816" y="0"/>
                      <a:pt x="8007" y="540"/>
                      <a:pt x="6943" y="1575"/>
                    </a:cubicBezTo>
                    <a:cubicBezTo>
                      <a:pt x="4689" y="3769"/>
                      <a:pt x="0" y="31225"/>
                      <a:pt x="4720" y="34110"/>
                    </a:cubicBezTo>
                    <a:cubicBezTo>
                      <a:pt x="9438" y="36993"/>
                      <a:pt x="21358" y="37437"/>
                      <a:pt x="21358" y="37437"/>
                    </a:cubicBezTo>
                    <a:cubicBezTo>
                      <a:pt x="21358" y="37437"/>
                      <a:pt x="19896" y="55664"/>
                      <a:pt x="21209" y="57043"/>
                    </a:cubicBezTo>
                    <a:cubicBezTo>
                      <a:pt x="22599" y="58502"/>
                      <a:pt x="25780" y="59069"/>
                      <a:pt x="28877" y="59069"/>
                    </a:cubicBezTo>
                    <a:cubicBezTo>
                      <a:pt x="32404" y="59069"/>
                      <a:pt x="35821" y="58334"/>
                      <a:pt x="36360" y="57340"/>
                    </a:cubicBezTo>
                    <a:cubicBezTo>
                      <a:pt x="37373" y="55475"/>
                      <a:pt x="40361" y="37020"/>
                      <a:pt x="40361" y="37020"/>
                    </a:cubicBezTo>
                    <a:cubicBezTo>
                      <a:pt x="40361" y="37020"/>
                      <a:pt x="46373" y="35673"/>
                      <a:pt x="47945" y="33724"/>
                    </a:cubicBezTo>
                    <a:cubicBezTo>
                      <a:pt x="49518" y="31774"/>
                      <a:pt x="49262" y="22351"/>
                      <a:pt x="47649" y="21544"/>
                    </a:cubicBezTo>
                    <a:cubicBezTo>
                      <a:pt x="47174" y="21306"/>
                      <a:pt x="46367" y="21235"/>
                      <a:pt x="45570" y="21235"/>
                    </a:cubicBezTo>
                    <a:cubicBezTo>
                      <a:pt x="44371" y="21235"/>
                      <a:pt x="43194" y="21396"/>
                      <a:pt x="43194" y="21396"/>
                    </a:cubicBezTo>
                    <a:cubicBezTo>
                      <a:pt x="43194" y="21396"/>
                      <a:pt x="46375" y="5320"/>
                      <a:pt x="43787" y="2532"/>
                    </a:cubicBezTo>
                    <a:cubicBezTo>
                      <a:pt x="42678" y="1337"/>
                      <a:pt x="39379" y="592"/>
                      <a:pt x="36283" y="592"/>
                    </a:cubicBezTo>
                    <a:cubicBezTo>
                      <a:pt x="33992" y="592"/>
                      <a:pt x="31812" y="1000"/>
                      <a:pt x="30716" y="1938"/>
                    </a:cubicBezTo>
                    <a:cubicBezTo>
                      <a:pt x="29261" y="3184"/>
                      <a:pt x="28082" y="20208"/>
                      <a:pt x="27003" y="20653"/>
                    </a:cubicBezTo>
                    <a:cubicBezTo>
                      <a:pt x="26557" y="20837"/>
                      <a:pt x="25461" y="20999"/>
                      <a:pt x="24298" y="20999"/>
                    </a:cubicBezTo>
                    <a:cubicBezTo>
                      <a:pt x="22644" y="20999"/>
                      <a:pt x="20855" y="20671"/>
                      <a:pt x="20615" y="19614"/>
                    </a:cubicBezTo>
                    <a:cubicBezTo>
                      <a:pt x="20207" y="17813"/>
                      <a:pt x="22931" y="3066"/>
                      <a:pt x="21952" y="2086"/>
                    </a:cubicBezTo>
                    <a:cubicBezTo>
                      <a:pt x="20541" y="675"/>
                      <a:pt x="17066" y="0"/>
                      <a:pt x="13767" y="0"/>
                    </a:cubicBezTo>
                    <a:close/>
                  </a:path>
                </a:pathLst>
              </a:custGeom>
              <a:solidFill>
                <a:srgbClr val="4EC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7" name="Google Shape;2531;p45">
                <a:extLst>
                  <a:ext uri="{FF2B5EF4-FFF2-40B4-BE49-F238E27FC236}">
                    <a16:creationId xmlns:a16="http://schemas.microsoft.com/office/drawing/2014/main" id="{81203DDC-C937-4747-B3B8-5FC90B789F42}"/>
                  </a:ext>
                </a:extLst>
              </p:cNvPr>
              <p:cNvSpPr/>
              <p:nvPr/>
            </p:nvSpPr>
            <p:spPr>
              <a:xfrm>
                <a:off x="7485812" y="1899289"/>
                <a:ext cx="110138" cy="104740"/>
              </a:xfrm>
              <a:custGeom>
                <a:avLst/>
                <a:gdLst/>
                <a:ahLst/>
                <a:cxnLst/>
                <a:rect l="l" t="t" r="r" b="b"/>
                <a:pathLst>
                  <a:path w="9182" h="8732" extrusionOk="0">
                    <a:moveTo>
                      <a:pt x="4588" y="0"/>
                    </a:moveTo>
                    <a:cubicBezTo>
                      <a:pt x="2378" y="0"/>
                      <a:pt x="483" y="1670"/>
                      <a:pt x="249" y="3915"/>
                    </a:cubicBezTo>
                    <a:cubicBezTo>
                      <a:pt x="1" y="6314"/>
                      <a:pt x="1744" y="8458"/>
                      <a:pt x="4139" y="8708"/>
                    </a:cubicBezTo>
                    <a:cubicBezTo>
                      <a:pt x="4293" y="8724"/>
                      <a:pt x="4446" y="8732"/>
                      <a:pt x="4597" y="8732"/>
                    </a:cubicBezTo>
                    <a:cubicBezTo>
                      <a:pt x="6806" y="8732"/>
                      <a:pt x="8700" y="7061"/>
                      <a:pt x="8933" y="4816"/>
                    </a:cubicBezTo>
                    <a:cubicBezTo>
                      <a:pt x="9182" y="2418"/>
                      <a:pt x="7441" y="273"/>
                      <a:pt x="5043" y="24"/>
                    </a:cubicBezTo>
                    <a:cubicBezTo>
                      <a:pt x="4890" y="8"/>
                      <a:pt x="4738" y="0"/>
                      <a:pt x="458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8" name="Google Shape;2532;p45">
                <a:extLst>
                  <a:ext uri="{FF2B5EF4-FFF2-40B4-BE49-F238E27FC236}">
                    <a16:creationId xmlns:a16="http://schemas.microsoft.com/office/drawing/2014/main" id="{3AC6C84E-BBC9-448B-A99C-1F74AF5466F0}"/>
                  </a:ext>
                </a:extLst>
              </p:cNvPr>
              <p:cNvSpPr/>
              <p:nvPr/>
            </p:nvSpPr>
            <p:spPr>
              <a:xfrm>
                <a:off x="7520922" y="1927945"/>
                <a:ext cx="37820" cy="46445"/>
              </a:xfrm>
              <a:custGeom>
                <a:avLst/>
                <a:gdLst/>
                <a:ahLst/>
                <a:cxnLst/>
                <a:rect l="l" t="t" r="r" b="b"/>
                <a:pathLst>
                  <a:path w="3153" h="3872" extrusionOk="0">
                    <a:moveTo>
                      <a:pt x="1660" y="1"/>
                    </a:moveTo>
                    <a:cubicBezTo>
                      <a:pt x="897" y="1"/>
                      <a:pt x="218" y="771"/>
                      <a:pt x="112" y="1784"/>
                    </a:cubicBezTo>
                    <a:cubicBezTo>
                      <a:pt x="1" y="2850"/>
                      <a:pt x="566" y="3782"/>
                      <a:pt x="1377" y="3865"/>
                    </a:cubicBezTo>
                    <a:cubicBezTo>
                      <a:pt x="1416" y="3869"/>
                      <a:pt x="1455" y="3871"/>
                      <a:pt x="1494" y="3871"/>
                    </a:cubicBezTo>
                    <a:cubicBezTo>
                      <a:pt x="2257" y="3871"/>
                      <a:pt x="2936" y="3101"/>
                      <a:pt x="3042" y="2088"/>
                    </a:cubicBezTo>
                    <a:cubicBezTo>
                      <a:pt x="3153" y="1023"/>
                      <a:pt x="2586" y="91"/>
                      <a:pt x="1778" y="7"/>
                    </a:cubicBezTo>
                    <a:cubicBezTo>
                      <a:pt x="1739" y="3"/>
                      <a:pt x="1699" y="1"/>
                      <a:pt x="1660"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19" name="Google Shape;2533;p45">
                <a:extLst>
                  <a:ext uri="{FF2B5EF4-FFF2-40B4-BE49-F238E27FC236}">
                    <a16:creationId xmlns:a16="http://schemas.microsoft.com/office/drawing/2014/main" id="{B6367EC4-E026-4EC1-A044-B3ABFC135E19}"/>
                  </a:ext>
                </a:extLst>
              </p:cNvPr>
              <p:cNvSpPr/>
              <p:nvPr/>
            </p:nvSpPr>
            <p:spPr>
              <a:xfrm>
                <a:off x="7476444" y="2015976"/>
                <a:ext cx="110162" cy="104752"/>
              </a:xfrm>
              <a:custGeom>
                <a:avLst/>
                <a:gdLst/>
                <a:ahLst/>
                <a:cxnLst/>
                <a:rect l="l" t="t" r="r" b="b"/>
                <a:pathLst>
                  <a:path w="9184" h="8733" extrusionOk="0">
                    <a:moveTo>
                      <a:pt x="4589" y="1"/>
                    </a:moveTo>
                    <a:cubicBezTo>
                      <a:pt x="2379" y="1"/>
                      <a:pt x="484" y="1671"/>
                      <a:pt x="251" y="3916"/>
                    </a:cubicBezTo>
                    <a:cubicBezTo>
                      <a:pt x="1" y="6315"/>
                      <a:pt x="1741" y="8459"/>
                      <a:pt x="4141" y="8709"/>
                    </a:cubicBezTo>
                    <a:cubicBezTo>
                      <a:pt x="4294" y="8725"/>
                      <a:pt x="4447" y="8732"/>
                      <a:pt x="4598" y="8732"/>
                    </a:cubicBezTo>
                    <a:cubicBezTo>
                      <a:pt x="6807" y="8732"/>
                      <a:pt x="8701" y="7062"/>
                      <a:pt x="8934" y="4817"/>
                    </a:cubicBezTo>
                    <a:cubicBezTo>
                      <a:pt x="9183" y="2419"/>
                      <a:pt x="7440" y="274"/>
                      <a:pt x="5045" y="24"/>
                    </a:cubicBezTo>
                    <a:cubicBezTo>
                      <a:pt x="4892" y="9"/>
                      <a:pt x="4740" y="1"/>
                      <a:pt x="458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0" name="Google Shape;2534;p45">
                <a:extLst>
                  <a:ext uri="{FF2B5EF4-FFF2-40B4-BE49-F238E27FC236}">
                    <a16:creationId xmlns:a16="http://schemas.microsoft.com/office/drawing/2014/main" id="{39B59CC9-6C98-4EF6-98D4-BA9327486765}"/>
                  </a:ext>
                </a:extLst>
              </p:cNvPr>
              <p:cNvSpPr/>
              <p:nvPr/>
            </p:nvSpPr>
            <p:spPr>
              <a:xfrm>
                <a:off x="7511578" y="2044644"/>
                <a:ext cx="37796" cy="46433"/>
              </a:xfrm>
              <a:custGeom>
                <a:avLst/>
                <a:gdLst/>
                <a:ahLst/>
                <a:cxnLst/>
                <a:rect l="l" t="t" r="r" b="b"/>
                <a:pathLst>
                  <a:path w="3151" h="3871" extrusionOk="0">
                    <a:moveTo>
                      <a:pt x="1660" y="0"/>
                    </a:moveTo>
                    <a:cubicBezTo>
                      <a:pt x="896" y="0"/>
                      <a:pt x="217" y="769"/>
                      <a:pt x="111" y="1784"/>
                    </a:cubicBezTo>
                    <a:cubicBezTo>
                      <a:pt x="0" y="2850"/>
                      <a:pt x="566" y="3781"/>
                      <a:pt x="1376" y="3865"/>
                    </a:cubicBezTo>
                    <a:cubicBezTo>
                      <a:pt x="1415" y="3869"/>
                      <a:pt x="1455" y="3871"/>
                      <a:pt x="1493" y="3871"/>
                    </a:cubicBezTo>
                    <a:cubicBezTo>
                      <a:pt x="2256" y="3871"/>
                      <a:pt x="2935" y="3101"/>
                      <a:pt x="3041" y="2088"/>
                    </a:cubicBezTo>
                    <a:cubicBezTo>
                      <a:pt x="3151" y="1022"/>
                      <a:pt x="2585" y="91"/>
                      <a:pt x="1777" y="7"/>
                    </a:cubicBezTo>
                    <a:cubicBezTo>
                      <a:pt x="1738" y="3"/>
                      <a:pt x="1699" y="0"/>
                      <a:pt x="166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1" name="Google Shape;2535;p45">
                <a:extLst>
                  <a:ext uri="{FF2B5EF4-FFF2-40B4-BE49-F238E27FC236}">
                    <a16:creationId xmlns:a16="http://schemas.microsoft.com/office/drawing/2014/main" id="{95DD1DAB-6583-4653-B354-9E816263500D}"/>
                  </a:ext>
                </a:extLst>
              </p:cNvPr>
              <p:cNvSpPr/>
              <p:nvPr/>
            </p:nvSpPr>
            <p:spPr>
              <a:xfrm>
                <a:off x="7763749" y="1904626"/>
                <a:ext cx="110150" cy="104752"/>
              </a:xfrm>
              <a:custGeom>
                <a:avLst/>
                <a:gdLst/>
                <a:ahLst/>
                <a:cxnLst/>
                <a:rect l="l" t="t" r="r" b="b"/>
                <a:pathLst>
                  <a:path w="9183" h="8733" extrusionOk="0">
                    <a:moveTo>
                      <a:pt x="4586" y="1"/>
                    </a:moveTo>
                    <a:cubicBezTo>
                      <a:pt x="2377" y="1"/>
                      <a:pt x="483" y="1671"/>
                      <a:pt x="250" y="3916"/>
                    </a:cubicBezTo>
                    <a:cubicBezTo>
                      <a:pt x="0" y="6314"/>
                      <a:pt x="1743" y="8459"/>
                      <a:pt x="4140" y="8709"/>
                    </a:cubicBezTo>
                    <a:cubicBezTo>
                      <a:pt x="4293" y="8725"/>
                      <a:pt x="4446" y="8733"/>
                      <a:pt x="4597" y="8733"/>
                    </a:cubicBezTo>
                    <a:cubicBezTo>
                      <a:pt x="6806" y="8733"/>
                      <a:pt x="8700" y="7062"/>
                      <a:pt x="8933" y="4817"/>
                    </a:cubicBezTo>
                    <a:cubicBezTo>
                      <a:pt x="9182" y="2419"/>
                      <a:pt x="7439" y="273"/>
                      <a:pt x="5044" y="25"/>
                    </a:cubicBezTo>
                    <a:cubicBezTo>
                      <a:pt x="4890" y="9"/>
                      <a:pt x="4737" y="1"/>
                      <a:pt x="458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2" name="Google Shape;2536;p45">
                <a:extLst>
                  <a:ext uri="{FF2B5EF4-FFF2-40B4-BE49-F238E27FC236}">
                    <a16:creationId xmlns:a16="http://schemas.microsoft.com/office/drawing/2014/main" id="{5133E6D0-2032-4F99-8BFA-0C2E76E91121}"/>
                  </a:ext>
                </a:extLst>
              </p:cNvPr>
              <p:cNvSpPr/>
              <p:nvPr/>
            </p:nvSpPr>
            <p:spPr>
              <a:xfrm>
                <a:off x="7798870" y="1933282"/>
                <a:ext cx="37796" cy="46445"/>
              </a:xfrm>
              <a:custGeom>
                <a:avLst/>
                <a:gdLst/>
                <a:ahLst/>
                <a:cxnLst/>
                <a:rect l="l" t="t" r="r" b="b"/>
                <a:pathLst>
                  <a:path w="3151" h="3872" extrusionOk="0">
                    <a:moveTo>
                      <a:pt x="1661" y="1"/>
                    </a:moveTo>
                    <a:cubicBezTo>
                      <a:pt x="897" y="1"/>
                      <a:pt x="217" y="770"/>
                      <a:pt x="111" y="1785"/>
                    </a:cubicBezTo>
                    <a:cubicBezTo>
                      <a:pt x="0" y="2851"/>
                      <a:pt x="566" y="3782"/>
                      <a:pt x="1375" y="3866"/>
                    </a:cubicBezTo>
                    <a:cubicBezTo>
                      <a:pt x="1414" y="3870"/>
                      <a:pt x="1453" y="3872"/>
                      <a:pt x="1491" y="3872"/>
                    </a:cubicBezTo>
                    <a:cubicBezTo>
                      <a:pt x="2255" y="3872"/>
                      <a:pt x="2935" y="3103"/>
                      <a:pt x="3040" y="2089"/>
                    </a:cubicBezTo>
                    <a:cubicBezTo>
                      <a:pt x="3151" y="1023"/>
                      <a:pt x="2585" y="92"/>
                      <a:pt x="1777" y="7"/>
                    </a:cubicBezTo>
                    <a:cubicBezTo>
                      <a:pt x="1738" y="3"/>
                      <a:pt x="1700" y="1"/>
                      <a:pt x="1661"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3" name="Google Shape;2537;p45">
                <a:extLst>
                  <a:ext uri="{FF2B5EF4-FFF2-40B4-BE49-F238E27FC236}">
                    <a16:creationId xmlns:a16="http://schemas.microsoft.com/office/drawing/2014/main" id="{F606CEA6-7CF3-4052-90C8-57ED74651A3D}"/>
                  </a:ext>
                </a:extLst>
              </p:cNvPr>
              <p:cNvSpPr/>
              <p:nvPr/>
            </p:nvSpPr>
            <p:spPr>
              <a:xfrm>
                <a:off x="7749043" y="2023569"/>
                <a:ext cx="110150" cy="104740"/>
              </a:xfrm>
              <a:custGeom>
                <a:avLst/>
                <a:gdLst/>
                <a:ahLst/>
                <a:cxnLst/>
                <a:rect l="l" t="t" r="r" b="b"/>
                <a:pathLst>
                  <a:path w="9183" h="8732" extrusionOk="0">
                    <a:moveTo>
                      <a:pt x="4587" y="1"/>
                    </a:moveTo>
                    <a:cubicBezTo>
                      <a:pt x="2378" y="1"/>
                      <a:pt x="484" y="1671"/>
                      <a:pt x="250" y="3916"/>
                    </a:cubicBezTo>
                    <a:cubicBezTo>
                      <a:pt x="0" y="6313"/>
                      <a:pt x="1744" y="8458"/>
                      <a:pt x="4140" y="8707"/>
                    </a:cubicBezTo>
                    <a:cubicBezTo>
                      <a:pt x="4294" y="8723"/>
                      <a:pt x="4446" y="8731"/>
                      <a:pt x="4597" y="8731"/>
                    </a:cubicBezTo>
                    <a:cubicBezTo>
                      <a:pt x="6806" y="8731"/>
                      <a:pt x="8700" y="7061"/>
                      <a:pt x="8933" y="4816"/>
                    </a:cubicBezTo>
                    <a:cubicBezTo>
                      <a:pt x="9182" y="2418"/>
                      <a:pt x="7442" y="273"/>
                      <a:pt x="5044" y="24"/>
                    </a:cubicBezTo>
                    <a:cubicBezTo>
                      <a:pt x="4890" y="8"/>
                      <a:pt x="4738" y="1"/>
                      <a:pt x="458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4" name="Google Shape;2538;p45">
                <a:extLst>
                  <a:ext uri="{FF2B5EF4-FFF2-40B4-BE49-F238E27FC236}">
                    <a16:creationId xmlns:a16="http://schemas.microsoft.com/office/drawing/2014/main" id="{60E87CE8-A54D-44DF-8CAA-E0668BB0D68E}"/>
                  </a:ext>
                </a:extLst>
              </p:cNvPr>
              <p:cNvSpPr/>
              <p:nvPr/>
            </p:nvSpPr>
            <p:spPr>
              <a:xfrm>
                <a:off x="7784164" y="2052225"/>
                <a:ext cx="37820" cy="46433"/>
              </a:xfrm>
              <a:custGeom>
                <a:avLst/>
                <a:gdLst/>
                <a:ahLst/>
                <a:cxnLst/>
                <a:rect l="l" t="t" r="r" b="b"/>
                <a:pathLst>
                  <a:path w="3153" h="3871" extrusionOk="0">
                    <a:moveTo>
                      <a:pt x="1660" y="0"/>
                    </a:moveTo>
                    <a:cubicBezTo>
                      <a:pt x="896" y="0"/>
                      <a:pt x="218" y="770"/>
                      <a:pt x="112" y="1783"/>
                    </a:cubicBezTo>
                    <a:cubicBezTo>
                      <a:pt x="1" y="2849"/>
                      <a:pt x="567" y="3782"/>
                      <a:pt x="1377" y="3865"/>
                    </a:cubicBezTo>
                    <a:cubicBezTo>
                      <a:pt x="1416" y="3869"/>
                      <a:pt x="1455" y="3871"/>
                      <a:pt x="1494" y="3871"/>
                    </a:cubicBezTo>
                    <a:cubicBezTo>
                      <a:pt x="2256" y="3871"/>
                      <a:pt x="2935" y="3101"/>
                      <a:pt x="3040" y="2087"/>
                    </a:cubicBezTo>
                    <a:cubicBezTo>
                      <a:pt x="3152" y="1023"/>
                      <a:pt x="2586" y="90"/>
                      <a:pt x="1778" y="6"/>
                    </a:cubicBezTo>
                    <a:cubicBezTo>
                      <a:pt x="1738" y="2"/>
                      <a:pt x="1699" y="0"/>
                      <a:pt x="1660"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5" name="Google Shape;2539;p45">
                <a:extLst>
                  <a:ext uri="{FF2B5EF4-FFF2-40B4-BE49-F238E27FC236}">
                    <a16:creationId xmlns:a16="http://schemas.microsoft.com/office/drawing/2014/main" id="{C9A6593C-39CC-49DD-A043-A50AC7CB9D4B}"/>
                  </a:ext>
                </a:extLst>
              </p:cNvPr>
              <p:cNvSpPr/>
              <p:nvPr/>
            </p:nvSpPr>
            <p:spPr>
              <a:xfrm>
                <a:off x="7547227" y="2113231"/>
                <a:ext cx="234718" cy="111530"/>
              </a:xfrm>
              <a:custGeom>
                <a:avLst/>
                <a:gdLst/>
                <a:ahLst/>
                <a:cxnLst/>
                <a:rect l="l" t="t" r="r" b="b"/>
                <a:pathLst>
                  <a:path w="19568" h="9298" extrusionOk="0">
                    <a:moveTo>
                      <a:pt x="2993" y="1"/>
                    </a:moveTo>
                    <a:cubicBezTo>
                      <a:pt x="2364" y="1"/>
                      <a:pt x="1821" y="221"/>
                      <a:pt x="1345" y="828"/>
                    </a:cubicBezTo>
                    <a:cubicBezTo>
                      <a:pt x="0" y="2546"/>
                      <a:pt x="877" y="7800"/>
                      <a:pt x="7382" y="8977"/>
                    </a:cubicBezTo>
                    <a:cubicBezTo>
                      <a:pt x="8609" y="9199"/>
                      <a:pt x="9714" y="9298"/>
                      <a:pt x="10710" y="9298"/>
                    </a:cubicBezTo>
                    <a:cubicBezTo>
                      <a:pt x="15204" y="9298"/>
                      <a:pt x="17473" y="7286"/>
                      <a:pt x="18675" y="5502"/>
                    </a:cubicBezTo>
                    <a:cubicBezTo>
                      <a:pt x="19233" y="4673"/>
                      <a:pt x="19568" y="3220"/>
                      <a:pt x="19125" y="2178"/>
                    </a:cubicBezTo>
                    <a:cubicBezTo>
                      <a:pt x="18714" y="1205"/>
                      <a:pt x="18039" y="752"/>
                      <a:pt x="17411" y="748"/>
                    </a:cubicBezTo>
                    <a:cubicBezTo>
                      <a:pt x="17402" y="748"/>
                      <a:pt x="17394" y="748"/>
                      <a:pt x="17385" y="748"/>
                    </a:cubicBezTo>
                    <a:cubicBezTo>
                      <a:pt x="15808" y="748"/>
                      <a:pt x="13740" y="1574"/>
                      <a:pt x="10417" y="1574"/>
                    </a:cubicBezTo>
                    <a:cubicBezTo>
                      <a:pt x="10265" y="1574"/>
                      <a:pt x="10111" y="1572"/>
                      <a:pt x="9954" y="1568"/>
                    </a:cubicBezTo>
                    <a:cubicBezTo>
                      <a:pt x="6849" y="1497"/>
                      <a:pt x="4631" y="1"/>
                      <a:pt x="2993" y="1"/>
                    </a:cubicBezTo>
                    <a:close/>
                  </a:path>
                </a:pathLst>
              </a:custGeom>
              <a:solidFill>
                <a:srgbClr val="6F5CA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6" name="Google Shape;2540;p45">
                <a:extLst>
                  <a:ext uri="{FF2B5EF4-FFF2-40B4-BE49-F238E27FC236}">
                    <a16:creationId xmlns:a16="http://schemas.microsoft.com/office/drawing/2014/main" id="{DDD7FCA1-94F1-4271-AA86-F4CBC67E1B50}"/>
                  </a:ext>
                </a:extLst>
              </p:cNvPr>
              <p:cNvSpPr/>
              <p:nvPr/>
            </p:nvSpPr>
            <p:spPr>
              <a:xfrm>
                <a:off x="7610980" y="2189436"/>
                <a:ext cx="101130" cy="25190"/>
              </a:xfrm>
              <a:custGeom>
                <a:avLst/>
                <a:gdLst/>
                <a:ahLst/>
                <a:cxnLst/>
                <a:rect l="l" t="t" r="r" b="b"/>
                <a:pathLst>
                  <a:path w="8431" h="2100" extrusionOk="0">
                    <a:moveTo>
                      <a:pt x="4243" y="1"/>
                    </a:moveTo>
                    <a:cubicBezTo>
                      <a:pt x="1939" y="1"/>
                      <a:pt x="16" y="1079"/>
                      <a:pt x="16" y="1079"/>
                    </a:cubicBezTo>
                    <a:lnTo>
                      <a:pt x="1" y="1116"/>
                    </a:lnTo>
                    <a:cubicBezTo>
                      <a:pt x="667" y="1410"/>
                      <a:pt x="1444" y="1652"/>
                      <a:pt x="2342" y="1824"/>
                    </a:cubicBezTo>
                    <a:cubicBezTo>
                      <a:pt x="3297" y="2008"/>
                      <a:pt x="4233" y="2099"/>
                      <a:pt x="5130" y="2099"/>
                    </a:cubicBezTo>
                    <a:cubicBezTo>
                      <a:pt x="6312" y="2099"/>
                      <a:pt x="7427" y="1941"/>
                      <a:pt x="8431" y="1627"/>
                    </a:cubicBezTo>
                    <a:lnTo>
                      <a:pt x="8415" y="1579"/>
                    </a:lnTo>
                    <a:cubicBezTo>
                      <a:pt x="7103" y="378"/>
                      <a:pt x="5606" y="1"/>
                      <a:pt x="4243" y="1"/>
                    </a:cubicBezTo>
                    <a:close/>
                  </a:path>
                </a:pathLst>
              </a:custGeom>
              <a:solidFill>
                <a:srgbClr val="E56C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7" name="Google Shape;2541;p45">
                <a:extLst>
                  <a:ext uri="{FF2B5EF4-FFF2-40B4-BE49-F238E27FC236}">
                    <a16:creationId xmlns:a16="http://schemas.microsoft.com/office/drawing/2014/main" id="{3DA7DE88-7905-4C59-983E-08CA6A8A3C7F}"/>
                  </a:ext>
                </a:extLst>
              </p:cNvPr>
              <p:cNvSpPr/>
              <p:nvPr/>
            </p:nvSpPr>
            <p:spPr>
              <a:xfrm>
                <a:off x="7563288" y="2125754"/>
                <a:ext cx="205906" cy="83209"/>
              </a:xfrm>
              <a:custGeom>
                <a:avLst/>
                <a:gdLst/>
                <a:ahLst/>
                <a:cxnLst/>
                <a:rect l="l" t="t" r="r" b="b"/>
                <a:pathLst>
                  <a:path w="17166" h="6937" extrusionOk="0">
                    <a:moveTo>
                      <a:pt x="2321" y="1"/>
                    </a:moveTo>
                    <a:cubicBezTo>
                      <a:pt x="1816" y="1"/>
                      <a:pt x="1377" y="174"/>
                      <a:pt x="994" y="634"/>
                    </a:cubicBezTo>
                    <a:cubicBezTo>
                      <a:pt x="0" y="1832"/>
                      <a:pt x="402" y="4849"/>
                      <a:pt x="3978" y="6426"/>
                    </a:cubicBezTo>
                    <a:lnTo>
                      <a:pt x="3994" y="6389"/>
                    </a:lnTo>
                    <a:cubicBezTo>
                      <a:pt x="3994" y="6389"/>
                      <a:pt x="5916" y="5311"/>
                      <a:pt x="8220" y="5311"/>
                    </a:cubicBezTo>
                    <a:cubicBezTo>
                      <a:pt x="9584" y="5311"/>
                      <a:pt x="11081" y="5688"/>
                      <a:pt x="12392" y="6890"/>
                    </a:cubicBezTo>
                    <a:lnTo>
                      <a:pt x="12408" y="6937"/>
                    </a:lnTo>
                    <a:cubicBezTo>
                      <a:pt x="14340" y="6337"/>
                      <a:pt x="15854" y="5159"/>
                      <a:pt x="16623" y="3430"/>
                    </a:cubicBezTo>
                    <a:cubicBezTo>
                      <a:pt x="17058" y="2450"/>
                      <a:pt x="17165" y="1340"/>
                      <a:pt x="16126" y="897"/>
                    </a:cubicBezTo>
                    <a:cubicBezTo>
                      <a:pt x="15860" y="785"/>
                      <a:pt x="15600" y="739"/>
                      <a:pt x="15329" y="739"/>
                    </a:cubicBezTo>
                    <a:cubicBezTo>
                      <a:pt x="14136" y="739"/>
                      <a:pt x="12713" y="1621"/>
                      <a:pt x="9459" y="1621"/>
                    </a:cubicBezTo>
                    <a:cubicBezTo>
                      <a:pt x="9204" y="1621"/>
                      <a:pt x="8937" y="1615"/>
                      <a:pt x="8657" y="1603"/>
                    </a:cubicBezTo>
                    <a:cubicBezTo>
                      <a:pt x="5839" y="1483"/>
                      <a:pt x="3799" y="1"/>
                      <a:pt x="2321"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8" name="Google Shape;2542;p45">
                <a:extLst>
                  <a:ext uri="{FF2B5EF4-FFF2-40B4-BE49-F238E27FC236}">
                    <a16:creationId xmlns:a16="http://schemas.microsoft.com/office/drawing/2014/main" id="{46531FB5-5D23-437A-82CD-78E98F5D41FC}"/>
                  </a:ext>
                </a:extLst>
              </p:cNvPr>
              <p:cNvSpPr/>
              <p:nvPr/>
            </p:nvSpPr>
            <p:spPr>
              <a:xfrm>
                <a:off x="7642167" y="2273928"/>
                <a:ext cx="228025" cy="91618"/>
              </a:xfrm>
              <a:custGeom>
                <a:avLst/>
                <a:gdLst/>
                <a:ahLst/>
                <a:cxnLst/>
                <a:rect l="l" t="t" r="r" b="b"/>
                <a:pathLst>
                  <a:path w="19010" h="7638" extrusionOk="0">
                    <a:moveTo>
                      <a:pt x="15366" y="327"/>
                    </a:moveTo>
                    <a:cubicBezTo>
                      <a:pt x="15495" y="327"/>
                      <a:pt x="15618" y="409"/>
                      <a:pt x="15712" y="552"/>
                    </a:cubicBezTo>
                    <a:cubicBezTo>
                      <a:pt x="15843" y="735"/>
                      <a:pt x="15905" y="992"/>
                      <a:pt x="15949" y="1244"/>
                    </a:cubicBezTo>
                    <a:cubicBezTo>
                      <a:pt x="15994" y="1496"/>
                      <a:pt x="15995" y="1754"/>
                      <a:pt x="15953" y="2007"/>
                    </a:cubicBezTo>
                    <a:cubicBezTo>
                      <a:pt x="15874" y="2516"/>
                      <a:pt x="15565" y="2977"/>
                      <a:pt x="15118" y="3269"/>
                    </a:cubicBezTo>
                    <a:cubicBezTo>
                      <a:pt x="15063" y="3306"/>
                      <a:pt x="15006" y="3341"/>
                      <a:pt x="14948" y="3374"/>
                    </a:cubicBezTo>
                    <a:lnTo>
                      <a:pt x="14948" y="3374"/>
                    </a:lnTo>
                    <a:cubicBezTo>
                      <a:pt x="14711" y="3002"/>
                      <a:pt x="14555" y="2548"/>
                      <a:pt x="14521" y="2039"/>
                    </a:cubicBezTo>
                    <a:cubicBezTo>
                      <a:pt x="14496" y="1620"/>
                      <a:pt x="14576" y="1171"/>
                      <a:pt x="14792" y="787"/>
                    </a:cubicBezTo>
                    <a:cubicBezTo>
                      <a:pt x="14899" y="598"/>
                      <a:pt x="15055" y="426"/>
                      <a:pt x="15233" y="356"/>
                    </a:cubicBezTo>
                    <a:cubicBezTo>
                      <a:pt x="15277" y="337"/>
                      <a:pt x="15322" y="327"/>
                      <a:pt x="15366" y="327"/>
                    </a:cubicBezTo>
                    <a:close/>
                    <a:moveTo>
                      <a:pt x="5716" y="3676"/>
                    </a:moveTo>
                    <a:cubicBezTo>
                      <a:pt x="5834" y="4080"/>
                      <a:pt x="5897" y="4517"/>
                      <a:pt x="5908" y="4960"/>
                    </a:cubicBezTo>
                    <a:cubicBezTo>
                      <a:pt x="5919" y="5471"/>
                      <a:pt x="5864" y="6009"/>
                      <a:pt x="5672" y="6499"/>
                    </a:cubicBezTo>
                    <a:cubicBezTo>
                      <a:pt x="5573" y="6738"/>
                      <a:pt x="5438" y="6975"/>
                      <a:pt x="5257" y="7108"/>
                    </a:cubicBezTo>
                    <a:cubicBezTo>
                      <a:pt x="5168" y="7175"/>
                      <a:pt x="5073" y="7211"/>
                      <a:pt x="4982" y="7214"/>
                    </a:cubicBezTo>
                    <a:cubicBezTo>
                      <a:pt x="5000" y="7211"/>
                      <a:pt x="4956" y="7211"/>
                      <a:pt x="4947" y="7211"/>
                    </a:cubicBezTo>
                    <a:cubicBezTo>
                      <a:pt x="4932" y="7210"/>
                      <a:pt x="4940" y="7206"/>
                      <a:pt x="4939" y="7206"/>
                    </a:cubicBezTo>
                    <a:lnTo>
                      <a:pt x="4939" y="7206"/>
                    </a:lnTo>
                    <a:cubicBezTo>
                      <a:pt x="4939" y="7206"/>
                      <a:pt x="4939" y="7206"/>
                      <a:pt x="4939" y="7207"/>
                    </a:cubicBezTo>
                    <a:cubicBezTo>
                      <a:pt x="4930" y="7202"/>
                      <a:pt x="4922" y="7197"/>
                      <a:pt x="4915" y="7191"/>
                    </a:cubicBezTo>
                    <a:cubicBezTo>
                      <a:pt x="4889" y="7168"/>
                      <a:pt x="4868" y="7139"/>
                      <a:pt x="4853" y="7107"/>
                    </a:cubicBezTo>
                    <a:cubicBezTo>
                      <a:pt x="4772" y="6929"/>
                      <a:pt x="4755" y="6643"/>
                      <a:pt x="4767" y="6378"/>
                    </a:cubicBezTo>
                    <a:cubicBezTo>
                      <a:pt x="4781" y="6100"/>
                      <a:pt x="4819" y="5825"/>
                      <a:pt x="4881" y="5554"/>
                    </a:cubicBezTo>
                    <a:cubicBezTo>
                      <a:pt x="5002" y="5001"/>
                      <a:pt x="5210" y="4452"/>
                      <a:pt x="5518" y="3964"/>
                    </a:cubicBezTo>
                    <a:cubicBezTo>
                      <a:pt x="5580" y="3865"/>
                      <a:pt x="5646" y="3769"/>
                      <a:pt x="5716" y="3676"/>
                    </a:cubicBezTo>
                    <a:close/>
                    <a:moveTo>
                      <a:pt x="15333" y="0"/>
                    </a:moveTo>
                    <a:cubicBezTo>
                      <a:pt x="15264" y="0"/>
                      <a:pt x="15194" y="11"/>
                      <a:pt x="15128" y="32"/>
                    </a:cubicBezTo>
                    <a:cubicBezTo>
                      <a:pt x="14818" y="132"/>
                      <a:pt x="14613" y="353"/>
                      <a:pt x="14460" y="578"/>
                    </a:cubicBezTo>
                    <a:cubicBezTo>
                      <a:pt x="14154" y="1038"/>
                      <a:pt x="14066" y="1575"/>
                      <a:pt x="14098" y="2066"/>
                    </a:cubicBezTo>
                    <a:cubicBezTo>
                      <a:pt x="14112" y="2311"/>
                      <a:pt x="14175" y="2555"/>
                      <a:pt x="14234" y="2763"/>
                    </a:cubicBezTo>
                    <a:cubicBezTo>
                      <a:pt x="14309" y="2994"/>
                      <a:pt x="14391" y="3206"/>
                      <a:pt x="14506" y="3398"/>
                    </a:cubicBezTo>
                    <a:cubicBezTo>
                      <a:pt x="14533" y="3447"/>
                      <a:pt x="14561" y="3495"/>
                      <a:pt x="14591" y="3541"/>
                    </a:cubicBezTo>
                    <a:lnTo>
                      <a:pt x="14591" y="3541"/>
                    </a:lnTo>
                    <a:cubicBezTo>
                      <a:pt x="14267" y="3665"/>
                      <a:pt x="13915" y="3735"/>
                      <a:pt x="13559" y="3760"/>
                    </a:cubicBezTo>
                    <a:cubicBezTo>
                      <a:pt x="13433" y="3770"/>
                      <a:pt x="13308" y="3775"/>
                      <a:pt x="13181" y="3775"/>
                    </a:cubicBezTo>
                    <a:cubicBezTo>
                      <a:pt x="12738" y="3775"/>
                      <a:pt x="12289" y="3718"/>
                      <a:pt x="11842" y="3637"/>
                    </a:cubicBezTo>
                    <a:cubicBezTo>
                      <a:pt x="11268" y="3529"/>
                      <a:pt x="10684" y="3382"/>
                      <a:pt x="10138" y="3128"/>
                    </a:cubicBezTo>
                    <a:cubicBezTo>
                      <a:pt x="9600" y="2894"/>
                      <a:pt x="9095" y="2501"/>
                      <a:pt x="8471" y="2324"/>
                    </a:cubicBezTo>
                    <a:cubicBezTo>
                      <a:pt x="8215" y="2246"/>
                      <a:pt x="7941" y="2203"/>
                      <a:pt x="7665" y="2203"/>
                    </a:cubicBezTo>
                    <a:cubicBezTo>
                      <a:pt x="7288" y="2203"/>
                      <a:pt x="6908" y="2283"/>
                      <a:pt x="6570" y="2459"/>
                    </a:cubicBezTo>
                    <a:cubicBezTo>
                      <a:pt x="6264" y="2610"/>
                      <a:pt x="5996" y="2814"/>
                      <a:pt x="5761" y="3049"/>
                    </a:cubicBezTo>
                    <a:lnTo>
                      <a:pt x="5761" y="3049"/>
                    </a:lnTo>
                    <a:cubicBezTo>
                      <a:pt x="5614" y="2708"/>
                      <a:pt x="5419" y="2397"/>
                      <a:pt x="5165" y="2132"/>
                    </a:cubicBezTo>
                    <a:cubicBezTo>
                      <a:pt x="4816" y="1781"/>
                      <a:pt x="4375" y="1564"/>
                      <a:pt x="3915" y="1532"/>
                    </a:cubicBezTo>
                    <a:cubicBezTo>
                      <a:pt x="3860" y="1527"/>
                      <a:pt x="3805" y="1525"/>
                      <a:pt x="3750" y="1525"/>
                    </a:cubicBezTo>
                    <a:cubicBezTo>
                      <a:pt x="3361" y="1525"/>
                      <a:pt x="3002" y="1645"/>
                      <a:pt x="2698" y="1788"/>
                    </a:cubicBezTo>
                    <a:cubicBezTo>
                      <a:pt x="1997" y="2126"/>
                      <a:pt x="1505" y="2581"/>
                      <a:pt x="1117" y="2954"/>
                    </a:cubicBezTo>
                    <a:cubicBezTo>
                      <a:pt x="819" y="3248"/>
                      <a:pt x="542" y="3563"/>
                      <a:pt x="289" y="3895"/>
                    </a:cubicBezTo>
                    <a:cubicBezTo>
                      <a:pt x="113" y="4125"/>
                      <a:pt x="26" y="4255"/>
                      <a:pt x="26" y="4255"/>
                    </a:cubicBezTo>
                    <a:cubicBezTo>
                      <a:pt x="0" y="4294"/>
                      <a:pt x="9" y="4346"/>
                      <a:pt x="45" y="4374"/>
                    </a:cubicBezTo>
                    <a:cubicBezTo>
                      <a:pt x="61" y="4386"/>
                      <a:pt x="79" y="4391"/>
                      <a:pt x="97" y="4391"/>
                    </a:cubicBezTo>
                    <a:cubicBezTo>
                      <a:pt x="124" y="4391"/>
                      <a:pt x="151" y="4379"/>
                      <a:pt x="168" y="4355"/>
                    </a:cubicBezTo>
                    <a:cubicBezTo>
                      <a:pt x="168" y="4355"/>
                      <a:pt x="526" y="3863"/>
                      <a:pt x="1286" y="3130"/>
                    </a:cubicBezTo>
                    <a:cubicBezTo>
                      <a:pt x="1671" y="2775"/>
                      <a:pt x="2163" y="2345"/>
                      <a:pt x="2816" y="2049"/>
                    </a:cubicBezTo>
                    <a:cubicBezTo>
                      <a:pt x="3111" y="1921"/>
                      <a:pt x="3441" y="1821"/>
                      <a:pt x="3786" y="1821"/>
                    </a:cubicBezTo>
                    <a:cubicBezTo>
                      <a:pt x="3822" y="1821"/>
                      <a:pt x="3858" y="1822"/>
                      <a:pt x="3894" y="1825"/>
                    </a:cubicBezTo>
                    <a:cubicBezTo>
                      <a:pt x="4271" y="1840"/>
                      <a:pt x="4670" y="2032"/>
                      <a:pt x="4969" y="2326"/>
                    </a:cubicBezTo>
                    <a:cubicBezTo>
                      <a:pt x="5219" y="2581"/>
                      <a:pt x="5418" y="2899"/>
                      <a:pt x="5568" y="3257"/>
                    </a:cubicBezTo>
                    <a:lnTo>
                      <a:pt x="5568" y="3257"/>
                    </a:lnTo>
                    <a:cubicBezTo>
                      <a:pt x="5430" y="3416"/>
                      <a:pt x="5306" y="3585"/>
                      <a:pt x="5194" y="3758"/>
                    </a:cubicBezTo>
                    <a:cubicBezTo>
                      <a:pt x="4865" y="4282"/>
                      <a:pt x="4614" y="4851"/>
                      <a:pt x="4451" y="5448"/>
                    </a:cubicBezTo>
                    <a:cubicBezTo>
                      <a:pt x="4373" y="5744"/>
                      <a:pt x="4312" y="6046"/>
                      <a:pt x="4297" y="6356"/>
                    </a:cubicBezTo>
                    <a:cubicBezTo>
                      <a:pt x="4290" y="6666"/>
                      <a:pt x="4282" y="6983"/>
                      <a:pt x="4462" y="7321"/>
                    </a:cubicBezTo>
                    <a:cubicBezTo>
                      <a:pt x="4514" y="7416"/>
                      <a:pt x="4588" y="7496"/>
                      <a:pt x="4678" y="7556"/>
                    </a:cubicBezTo>
                    <a:cubicBezTo>
                      <a:pt x="4730" y="7589"/>
                      <a:pt x="4788" y="7612"/>
                      <a:pt x="4849" y="7625"/>
                    </a:cubicBezTo>
                    <a:cubicBezTo>
                      <a:pt x="4882" y="7631"/>
                      <a:pt x="4914" y="7635"/>
                      <a:pt x="4947" y="7637"/>
                    </a:cubicBezTo>
                    <a:lnTo>
                      <a:pt x="5018" y="7634"/>
                    </a:lnTo>
                    <a:cubicBezTo>
                      <a:pt x="5211" y="7610"/>
                      <a:pt x="5380" y="7513"/>
                      <a:pt x="5503" y="7397"/>
                    </a:cubicBezTo>
                    <a:cubicBezTo>
                      <a:pt x="5751" y="7159"/>
                      <a:pt x="5863" y="6873"/>
                      <a:pt x="5949" y="6597"/>
                    </a:cubicBezTo>
                    <a:cubicBezTo>
                      <a:pt x="6117" y="6044"/>
                      <a:pt x="6156" y="5490"/>
                      <a:pt x="6149" y="4954"/>
                    </a:cubicBezTo>
                    <a:cubicBezTo>
                      <a:pt x="6127" y="4435"/>
                      <a:pt x="6055" y="3918"/>
                      <a:pt x="5906" y="3442"/>
                    </a:cubicBezTo>
                    <a:lnTo>
                      <a:pt x="5906" y="3442"/>
                    </a:lnTo>
                    <a:cubicBezTo>
                      <a:pt x="6143" y="3174"/>
                      <a:pt x="6418" y="2943"/>
                      <a:pt x="6731" y="2782"/>
                    </a:cubicBezTo>
                    <a:cubicBezTo>
                      <a:pt x="7052" y="2617"/>
                      <a:pt x="7409" y="2535"/>
                      <a:pt x="7772" y="2535"/>
                    </a:cubicBezTo>
                    <a:cubicBezTo>
                      <a:pt x="7979" y="2535"/>
                      <a:pt x="8187" y="2561"/>
                      <a:pt x="8392" y="2614"/>
                    </a:cubicBezTo>
                    <a:cubicBezTo>
                      <a:pt x="8964" y="2743"/>
                      <a:pt x="9462" y="3096"/>
                      <a:pt x="10034" y="3353"/>
                    </a:cubicBezTo>
                    <a:cubicBezTo>
                      <a:pt x="10594" y="3609"/>
                      <a:pt x="11161" y="3861"/>
                      <a:pt x="11760" y="4015"/>
                    </a:cubicBezTo>
                    <a:cubicBezTo>
                      <a:pt x="12185" y="4116"/>
                      <a:pt x="12621" y="4172"/>
                      <a:pt x="13056" y="4172"/>
                    </a:cubicBezTo>
                    <a:cubicBezTo>
                      <a:pt x="13236" y="4172"/>
                      <a:pt x="13416" y="4162"/>
                      <a:pt x="13594" y="4142"/>
                    </a:cubicBezTo>
                    <a:cubicBezTo>
                      <a:pt x="14009" y="4098"/>
                      <a:pt x="14423" y="4002"/>
                      <a:pt x="14804" y="3832"/>
                    </a:cubicBezTo>
                    <a:lnTo>
                      <a:pt x="14804" y="3832"/>
                    </a:lnTo>
                    <a:cubicBezTo>
                      <a:pt x="14969" y="4028"/>
                      <a:pt x="15156" y="4195"/>
                      <a:pt x="15349" y="4333"/>
                    </a:cubicBezTo>
                    <a:cubicBezTo>
                      <a:pt x="16007" y="4782"/>
                      <a:pt x="16687" y="4922"/>
                      <a:pt x="17224" y="4993"/>
                    </a:cubicBezTo>
                    <a:cubicBezTo>
                      <a:pt x="17453" y="5017"/>
                      <a:pt x="17682" y="5029"/>
                      <a:pt x="17912" y="5029"/>
                    </a:cubicBezTo>
                    <a:cubicBezTo>
                      <a:pt x="18104" y="5029"/>
                      <a:pt x="18296" y="5020"/>
                      <a:pt x="18488" y="5004"/>
                    </a:cubicBezTo>
                    <a:cubicBezTo>
                      <a:pt x="18778" y="4978"/>
                      <a:pt x="18933" y="4947"/>
                      <a:pt x="18933" y="4947"/>
                    </a:cubicBezTo>
                    <a:cubicBezTo>
                      <a:pt x="18979" y="4939"/>
                      <a:pt x="19009" y="4896"/>
                      <a:pt x="19003" y="4850"/>
                    </a:cubicBezTo>
                    <a:cubicBezTo>
                      <a:pt x="18998" y="4805"/>
                      <a:pt x="18960" y="4773"/>
                      <a:pt x="18917" y="4773"/>
                    </a:cubicBezTo>
                    <a:cubicBezTo>
                      <a:pt x="18914" y="4773"/>
                      <a:pt x="18910" y="4774"/>
                      <a:pt x="18906" y="4774"/>
                    </a:cubicBezTo>
                    <a:cubicBezTo>
                      <a:pt x="18906" y="4774"/>
                      <a:pt x="18760" y="4793"/>
                      <a:pt x="18477" y="4799"/>
                    </a:cubicBezTo>
                    <a:cubicBezTo>
                      <a:pt x="18433" y="4800"/>
                      <a:pt x="18388" y="4800"/>
                      <a:pt x="18344" y="4800"/>
                    </a:cubicBezTo>
                    <a:cubicBezTo>
                      <a:pt x="17982" y="4800"/>
                      <a:pt x="17622" y="4770"/>
                      <a:pt x="17264" y="4710"/>
                    </a:cubicBezTo>
                    <a:cubicBezTo>
                      <a:pt x="16757" y="4624"/>
                      <a:pt x="16126" y="4458"/>
                      <a:pt x="15565" y="4036"/>
                    </a:cubicBezTo>
                    <a:cubicBezTo>
                      <a:pt x="15415" y="3927"/>
                      <a:pt x="15276" y="3797"/>
                      <a:pt x="15151" y="3649"/>
                    </a:cubicBezTo>
                    <a:lnTo>
                      <a:pt x="15151" y="3649"/>
                    </a:lnTo>
                    <a:cubicBezTo>
                      <a:pt x="15204" y="3616"/>
                      <a:pt x="15257" y="3582"/>
                      <a:pt x="15309" y="3545"/>
                    </a:cubicBezTo>
                    <a:cubicBezTo>
                      <a:pt x="15809" y="3197"/>
                      <a:pt x="16169" y="2642"/>
                      <a:pt x="16253" y="2056"/>
                    </a:cubicBezTo>
                    <a:cubicBezTo>
                      <a:pt x="16298" y="1770"/>
                      <a:pt x="16293" y="1478"/>
                      <a:pt x="16240" y="1194"/>
                    </a:cubicBezTo>
                    <a:cubicBezTo>
                      <a:pt x="16182" y="919"/>
                      <a:pt x="16126" y="644"/>
                      <a:pt x="15965" y="385"/>
                    </a:cubicBezTo>
                    <a:cubicBezTo>
                      <a:pt x="15886" y="259"/>
                      <a:pt x="15775" y="136"/>
                      <a:pt x="15620" y="64"/>
                    </a:cubicBezTo>
                    <a:cubicBezTo>
                      <a:pt x="15529" y="22"/>
                      <a:pt x="15431" y="0"/>
                      <a:pt x="15333" y="0"/>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29" name="Google Shape;2543;p45">
                <a:extLst>
                  <a:ext uri="{FF2B5EF4-FFF2-40B4-BE49-F238E27FC236}">
                    <a16:creationId xmlns:a16="http://schemas.microsoft.com/office/drawing/2014/main" id="{5076786F-E5B5-4B36-9046-D5C2F8115430}"/>
                  </a:ext>
                </a:extLst>
              </p:cNvPr>
              <p:cNvSpPr/>
              <p:nvPr/>
            </p:nvSpPr>
            <p:spPr>
              <a:xfrm>
                <a:off x="7446181" y="2130804"/>
                <a:ext cx="89087" cy="89111"/>
              </a:xfrm>
              <a:custGeom>
                <a:avLst/>
                <a:gdLst/>
                <a:ahLst/>
                <a:cxnLst/>
                <a:rect l="l" t="t" r="r" b="b"/>
                <a:pathLst>
                  <a:path w="7427" h="7429" extrusionOk="0">
                    <a:moveTo>
                      <a:pt x="3714" y="0"/>
                    </a:moveTo>
                    <a:cubicBezTo>
                      <a:pt x="1664" y="0"/>
                      <a:pt x="0" y="1664"/>
                      <a:pt x="0" y="3714"/>
                    </a:cubicBezTo>
                    <a:cubicBezTo>
                      <a:pt x="0" y="5766"/>
                      <a:pt x="1664" y="7428"/>
                      <a:pt x="3714" y="7428"/>
                    </a:cubicBezTo>
                    <a:cubicBezTo>
                      <a:pt x="5765" y="7428"/>
                      <a:pt x="7427" y="5766"/>
                      <a:pt x="7427" y="3714"/>
                    </a:cubicBezTo>
                    <a:cubicBezTo>
                      <a:pt x="7427" y="1664"/>
                      <a:pt x="5765" y="0"/>
                      <a:pt x="3714" y="0"/>
                    </a:cubicBezTo>
                    <a:close/>
                  </a:path>
                </a:pathLst>
              </a:custGeom>
              <a:solidFill>
                <a:srgbClr val="F7B0C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0" name="Google Shape;2544;p45">
                <a:extLst>
                  <a:ext uri="{FF2B5EF4-FFF2-40B4-BE49-F238E27FC236}">
                    <a16:creationId xmlns:a16="http://schemas.microsoft.com/office/drawing/2014/main" id="{8C98D6C9-A0AE-498C-9283-547AEF5115FE}"/>
                  </a:ext>
                </a:extLst>
              </p:cNvPr>
              <p:cNvSpPr/>
              <p:nvPr/>
            </p:nvSpPr>
            <p:spPr>
              <a:xfrm>
                <a:off x="7807674" y="2134930"/>
                <a:ext cx="89111" cy="89099"/>
              </a:xfrm>
              <a:custGeom>
                <a:avLst/>
                <a:gdLst/>
                <a:ahLst/>
                <a:cxnLst/>
                <a:rect l="l" t="t" r="r" b="b"/>
                <a:pathLst>
                  <a:path w="7429" h="7428" extrusionOk="0">
                    <a:moveTo>
                      <a:pt x="3715" y="1"/>
                    </a:moveTo>
                    <a:cubicBezTo>
                      <a:pt x="1664" y="1"/>
                      <a:pt x="1" y="1663"/>
                      <a:pt x="1" y="3713"/>
                    </a:cubicBezTo>
                    <a:cubicBezTo>
                      <a:pt x="1" y="5765"/>
                      <a:pt x="1663" y="7427"/>
                      <a:pt x="3715" y="7427"/>
                    </a:cubicBezTo>
                    <a:cubicBezTo>
                      <a:pt x="5765" y="7427"/>
                      <a:pt x="7429" y="5764"/>
                      <a:pt x="7429" y="3713"/>
                    </a:cubicBezTo>
                    <a:cubicBezTo>
                      <a:pt x="7429" y="1663"/>
                      <a:pt x="5765" y="1"/>
                      <a:pt x="3715" y="1"/>
                    </a:cubicBezTo>
                    <a:close/>
                  </a:path>
                </a:pathLst>
              </a:custGeom>
              <a:solidFill>
                <a:srgbClr val="F7B0C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1" name="Google Shape;2545;p45">
                <a:extLst>
                  <a:ext uri="{FF2B5EF4-FFF2-40B4-BE49-F238E27FC236}">
                    <a16:creationId xmlns:a16="http://schemas.microsoft.com/office/drawing/2014/main" id="{2D132AAC-048E-44E7-AFF2-1B8A3DAAD308}"/>
                  </a:ext>
                </a:extLst>
              </p:cNvPr>
              <p:cNvSpPr/>
              <p:nvPr/>
            </p:nvSpPr>
            <p:spPr>
              <a:xfrm>
                <a:off x="7637921" y="2370536"/>
                <a:ext cx="152301" cy="166527"/>
              </a:xfrm>
              <a:custGeom>
                <a:avLst/>
                <a:gdLst/>
                <a:ahLst/>
                <a:cxnLst/>
                <a:rect l="l" t="t" r="r" b="b"/>
                <a:pathLst>
                  <a:path w="12697" h="13883" extrusionOk="0">
                    <a:moveTo>
                      <a:pt x="3233" y="2169"/>
                    </a:moveTo>
                    <a:lnTo>
                      <a:pt x="3233" y="2169"/>
                    </a:lnTo>
                    <a:cubicBezTo>
                      <a:pt x="3484" y="2442"/>
                      <a:pt x="3701" y="2775"/>
                      <a:pt x="3821" y="3155"/>
                    </a:cubicBezTo>
                    <a:cubicBezTo>
                      <a:pt x="3938" y="3543"/>
                      <a:pt x="3899" y="3988"/>
                      <a:pt x="3680" y="4390"/>
                    </a:cubicBezTo>
                    <a:cubicBezTo>
                      <a:pt x="3467" y="4783"/>
                      <a:pt x="3146" y="5208"/>
                      <a:pt x="2710" y="5352"/>
                    </a:cubicBezTo>
                    <a:cubicBezTo>
                      <a:pt x="2633" y="5380"/>
                      <a:pt x="2554" y="5393"/>
                      <a:pt x="2475" y="5393"/>
                    </a:cubicBezTo>
                    <a:cubicBezTo>
                      <a:pt x="2105" y="5393"/>
                      <a:pt x="1736" y="5105"/>
                      <a:pt x="1534" y="4729"/>
                    </a:cubicBezTo>
                    <a:cubicBezTo>
                      <a:pt x="1284" y="4280"/>
                      <a:pt x="1159" y="3685"/>
                      <a:pt x="1372" y="3200"/>
                    </a:cubicBezTo>
                    <a:cubicBezTo>
                      <a:pt x="1469" y="2956"/>
                      <a:pt x="1681" y="2799"/>
                      <a:pt x="1929" y="2659"/>
                    </a:cubicBezTo>
                    <a:cubicBezTo>
                      <a:pt x="2180" y="2520"/>
                      <a:pt x="2444" y="2405"/>
                      <a:pt x="2717" y="2316"/>
                    </a:cubicBezTo>
                    <a:cubicBezTo>
                      <a:pt x="2885" y="2262"/>
                      <a:pt x="3057" y="2212"/>
                      <a:pt x="3233" y="2169"/>
                    </a:cubicBezTo>
                    <a:close/>
                    <a:moveTo>
                      <a:pt x="7889" y="7978"/>
                    </a:moveTo>
                    <a:cubicBezTo>
                      <a:pt x="7772" y="8276"/>
                      <a:pt x="7626" y="8562"/>
                      <a:pt x="7453" y="8828"/>
                    </a:cubicBezTo>
                    <a:cubicBezTo>
                      <a:pt x="7135" y="9351"/>
                      <a:pt x="6768" y="9848"/>
                      <a:pt x="6303" y="10192"/>
                    </a:cubicBezTo>
                    <a:cubicBezTo>
                      <a:pt x="6075" y="10362"/>
                      <a:pt x="5816" y="10488"/>
                      <a:pt x="5556" y="10502"/>
                    </a:cubicBezTo>
                    <a:cubicBezTo>
                      <a:pt x="5532" y="10505"/>
                      <a:pt x="5508" y="10507"/>
                      <a:pt x="5484" y="10507"/>
                    </a:cubicBezTo>
                    <a:cubicBezTo>
                      <a:pt x="5379" y="10507"/>
                      <a:pt x="5275" y="10481"/>
                      <a:pt x="5185" y="10455"/>
                    </a:cubicBezTo>
                    <a:cubicBezTo>
                      <a:pt x="5050" y="10403"/>
                      <a:pt x="4971" y="10345"/>
                      <a:pt x="4913" y="10255"/>
                    </a:cubicBezTo>
                    <a:cubicBezTo>
                      <a:pt x="4800" y="10085"/>
                      <a:pt x="4870" y="9804"/>
                      <a:pt x="5006" y="9574"/>
                    </a:cubicBezTo>
                    <a:cubicBezTo>
                      <a:pt x="5141" y="9337"/>
                      <a:pt x="5334" y="9128"/>
                      <a:pt x="5541" y="8943"/>
                    </a:cubicBezTo>
                    <a:cubicBezTo>
                      <a:pt x="5955" y="8582"/>
                      <a:pt x="6439" y="8308"/>
                      <a:pt x="6962" y="8140"/>
                    </a:cubicBezTo>
                    <a:cubicBezTo>
                      <a:pt x="7272" y="8039"/>
                      <a:pt x="7584" y="7987"/>
                      <a:pt x="7889" y="7978"/>
                    </a:cubicBezTo>
                    <a:close/>
                    <a:moveTo>
                      <a:pt x="100" y="1"/>
                    </a:moveTo>
                    <a:cubicBezTo>
                      <a:pt x="64" y="1"/>
                      <a:pt x="30" y="23"/>
                      <a:pt x="16" y="58"/>
                    </a:cubicBezTo>
                    <a:cubicBezTo>
                      <a:pt x="1" y="104"/>
                      <a:pt x="23" y="154"/>
                      <a:pt x="68" y="171"/>
                    </a:cubicBezTo>
                    <a:cubicBezTo>
                      <a:pt x="69" y="171"/>
                      <a:pt x="671" y="394"/>
                      <a:pt x="1641" y="945"/>
                    </a:cubicBezTo>
                    <a:cubicBezTo>
                      <a:pt x="2011" y="1164"/>
                      <a:pt x="2443" y="1434"/>
                      <a:pt x="2860" y="1804"/>
                    </a:cubicBezTo>
                    <a:lnTo>
                      <a:pt x="2860" y="1804"/>
                    </a:lnTo>
                    <a:cubicBezTo>
                      <a:pt x="2760" y="1839"/>
                      <a:pt x="2661" y="1877"/>
                      <a:pt x="2564" y="1919"/>
                    </a:cubicBezTo>
                    <a:cubicBezTo>
                      <a:pt x="2277" y="2043"/>
                      <a:pt x="2004" y="2196"/>
                      <a:pt x="1747" y="2373"/>
                    </a:cubicBezTo>
                    <a:cubicBezTo>
                      <a:pt x="1496" y="2545"/>
                      <a:pt x="1235" y="2786"/>
                      <a:pt x="1123" y="3096"/>
                    </a:cubicBezTo>
                    <a:cubicBezTo>
                      <a:pt x="908" y="3709"/>
                      <a:pt x="1045" y="4342"/>
                      <a:pt x="1326" y="4847"/>
                    </a:cubicBezTo>
                    <a:cubicBezTo>
                      <a:pt x="1476" y="5097"/>
                      <a:pt x="1666" y="5330"/>
                      <a:pt x="1922" y="5482"/>
                    </a:cubicBezTo>
                    <a:cubicBezTo>
                      <a:pt x="2088" y="5589"/>
                      <a:pt x="2292" y="5647"/>
                      <a:pt x="2492" y="5647"/>
                    </a:cubicBezTo>
                    <a:cubicBezTo>
                      <a:pt x="2592" y="5647"/>
                      <a:pt x="2691" y="5632"/>
                      <a:pt x="2784" y="5602"/>
                    </a:cubicBezTo>
                    <a:cubicBezTo>
                      <a:pt x="3070" y="5515"/>
                      <a:pt x="3291" y="5342"/>
                      <a:pt x="3479" y="5145"/>
                    </a:cubicBezTo>
                    <a:cubicBezTo>
                      <a:pt x="3653" y="4957"/>
                      <a:pt x="3811" y="4745"/>
                      <a:pt x="3928" y="4519"/>
                    </a:cubicBezTo>
                    <a:cubicBezTo>
                      <a:pt x="4182" y="4073"/>
                      <a:pt x="4241" y="3530"/>
                      <a:pt x="4107" y="3072"/>
                    </a:cubicBezTo>
                    <a:cubicBezTo>
                      <a:pt x="3996" y="2683"/>
                      <a:pt x="3783" y="2364"/>
                      <a:pt x="3552" y="2098"/>
                    </a:cubicBezTo>
                    <a:lnTo>
                      <a:pt x="3552" y="2098"/>
                    </a:lnTo>
                    <a:cubicBezTo>
                      <a:pt x="3893" y="2031"/>
                      <a:pt x="4242" y="1992"/>
                      <a:pt x="4590" y="1992"/>
                    </a:cubicBezTo>
                    <a:cubicBezTo>
                      <a:pt x="5133" y="1992"/>
                      <a:pt x="5673" y="2088"/>
                      <a:pt x="6178" y="2327"/>
                    </a:cubicBezTo>
                    <a:cubicBezTo>
                      <a:pt x="7270" y="2840"/>
                      <a:pt x="7989" y="4021"/>
                      <a:pt x="8190" y="5229"/>
                    </a:cubicBezTo>
                    <a:cubicBezTo>
                      <a:pt x="8318" y="6022"/>
                      <a:pt x="8254" y="6859"/>
                      <a:pt x="8012" y="7631"/>
                    </a:cubicBezTo>
                    <a:lnTo>
                      <a:pt x="8012" y="7631"/>
                    </a:lnTo>
                    <a:cubicBezTo>
                      <a:pt x="7629" y="7655"/>
                      <a:pt x="7245" y="7734"/>
                      <a:pt x="6871" y="7859"/>
                    </a:cubicBezTo>
                    <a:cubicBezTo>
                      <a:pt x="6329" y="8040"/>
                      <a:pt x="5799" y="8317"/>
                      <a:pt x="5340" y="8712"/>
                    </a:cubicBezTo>
                    <a:cubicBezTo>
                      <a:pt x="5112" y="8910"/>
                      <a:pt x="4900" y="9138"/>
                      <a:pt x="4732" y="9413"/>
                    </a:cubicBezTo>
                    <a:cubicBezTo>
                      <a:pt x="4643" y="9555"/>
                      <a:pt x="4578" y="9711"/>
                      <a:pt x="4541" y="9875"/>
                    </a:cubicBezTo>
                    <a:cubicBezTo>
                      <a:pt x="4508" y="10046"/>
                      <a:pt x="4513" y="10254"/>
                      <a:pt x="4618" y="10430"/>
                    </a:cubicBezTo>
                    <a:cubicBezTo>
                      <a:pt x="4714" y="10604"/>
                      <a:pt x="4902" y="10722"/>
                      <a:pt x="5048" y="10780"/>
                    </a:cubicBezTo>
                    <a:cubicBezTo>
                      <a:pt x="5201" y="10835"/>
                      <a:pt x="5351" y="10870"/>
                      <a:pt x="5505" y="10870"/>
                    </a:cubicBezTo>
                    <a:cubicBezTo>
                      <a:pt x="5529" y="10870"/>
                      <a:pt x="5553" y="10870"/>
                      <a:pt x="5577" y="10868"/>
                    </a:cubicBezTo>
                    <a:cubicBezTo>
                      <a:pt x="5935" y="10853"/>
                      <a:pt x="6257" y="10701"/>
                      <a:pt x="6530" y="10513"/>
                    </a:cubicBezTo>
                    <a:cubicBezTo>
                      <a:pt x="7076" y="10124"/>
                      <a:pt x="7485" y="9589"/>
                      <a:pt x="7775" y="9004"/>
                    </a:cubicBezTo>
                    <a:cubicBezTo>
                      <a:pt x="7924" y="8672"/>
                      <a:pt x="8059" y="8330"/>
                      <a:pt x="8172" y="7980"/>
                    </a:cubicBezTo>
                    <a:lnTo>
                      <a:pt x="8172" y="7980"/>
                    </a:lnTo>
                    <a:cubicBezTo>
                      <a:pt x="8778" y="8012"/>
                      <a:pt x="9347" y="8203"/>
                      <a:pt x="9812" y="8489"/>
                    </a:cubicBezTo>
                    <a:cubicBezTo>
                      <a:pt x="10527" y="8950"/>
                      <a:pt x="11140" y="9552"/>
                      <a:pt x="11614" y="10260"/>
                    </a:cubicBezTo>
                    <a:cubicBezTo>
                      <a:pt x="12040" y="10889"/>
                      <a:pt x="12262" y="11527"/>
                      <a:pt x="12355" y="12064"/>
                    </a:cubicBezTo>
                    <a:cubicBezTo>
                      <a:pt x="12454" y="12601"/>
                      <a:pt x="12436" y="13038"/>
                      <a:pt x="12401" y="13330"/>
                    </a:cubicBezTo>
                    <a:cubicBezTo>
                      <a:pt x="12365" y="13622"/>
                      <a:pt x="12318" y="13767"/>
                      <a:pt x="12318" y="13767"/>
                    </a:cubicBezTo>
                    <a:cubicBezTo>
                      <a:pt x="12303" y="13811"/>
                      <a:pt x="12325" y="13859"/>
                      <a:pt x="12369" y="13877"/>
                    </a:cubicBezTo>
                    <a:cubicBezTo>
                      <a:pt x="12379" y="13881"/>
                      <a:pt x="12390" y="13882"/>
                      <a:pt x="12400" y="13882"/>
                    </a:cubicBezTo>
                    <a:cubicBezTo>
                      <a:pt x="12435" y="13882"/>
                      <a:pt x="12469" y="13860"/>
                      <a:pt x="12482" y="13826"/>
                    </a:cubicBezTo>
                    <a:cubicBezTo>
                      <a:pt x="12482" y="13826"/>
                      <a:pt x="12546" y="13666"/>
                      <a:pt x="12604" y="13361"/>
                    </a:cubicBezTo>
                    <a:cubicBezTo>
                      <a:pt x="12685" y="12918"/>
                      <a:pt x="12697" y="12466"/>
                      <a:pt x="12640" y="12020"/>
                    </a:cubicBezTo>
                    <a:cubicBezTo>
                      <a:pt x="12564" y="11445"/>
                      <a:pt x="12358" y="10750"/>
                      <a:pt x="11926" y="10060"/>
                    </a:cubicBezTo>
                    <a:cubicBezTo>
                      <a:pt x="11435" y="9291"/>
                      <a:pt x="10791" y="8631"/>
                      <a:pt x="10033" y="8122"/>
                    </a:cubicBezTo>
                    <a:cubicBezTo>
                      <a:pt x="9596" y="7859"/>
                      <a:pt x="9077" y="7672"/>
                      <a:pt x="8527" y="7634"/>
                    </a:cubicBezTo>
                    <a:cubicBezTo>
                      <a:pt x="8445" y="7628"/>
                      <a:pt x="8362" y="7625"/>
                      <a:pt x="8279" y="7624"/>
                    </a:cubicBezTo>
                    <a:lnTo>
                      <a:pt x="8279" y="7624"/>
                    </a:lnTo>
                    <a:cubicBezTo>
                      <a:pt x="8497" y="6836"/>
                      <a:pt x="8596" y="6016"/>
                      <a:pt x="8501" y="5184"/>
                    </a:cubicBezTo>
                    <a:cubicBezTo>
                      <a:pt x="8462" y="4851"/>
                      <a:pt x="8386" y="4523"/>
                      <a:pt x="8273" y="4207"/>
                    </a:cubicBezTo>
                    <a:cubicBezTo>
                      <a:pt x="8217" y="4040"/>
                      <a:pt x="8146" y="3900"/>
                      <a:pt x="8079" y="3754"/>
                    </a:cubicBezTo>
                    <a:cubicBezTo>
                      <a:pt x="7992" y="3595"/>
                      <a:pt x="7919" y="3456"/>
                      <a:pt x="7823" y="3315"/>
                    </a:cubicBezTo>
                    <a:cubicBezTo>
                      <a:pt x="7462" y="2752"/>
                      <a:pt x="6951" y="2274"/>
                      <a:pt x="6349" y="1978"/>
                    </a:cubicBezTo>
                    <a:cubicBezTo>
                      <a:pt x="5743" y="1675"/>
                      <a:pt x="5081" y="1537"/>
                      <a:pt x="4427" y="1537"/>
                    </a:cubicBezTo>
                    <a:cubicBezTo>
                      <a:pt x="3997" y="1537"/>
                      <a:pt x="3571" y="1597"/>
                      <a:pt x="3166" y="1708"/>
                    </a:cubicBezTo>
                    <a:lnTo>
                      <a:pt x="3166" y="1708"/>
                    </a:lnTo>
                    <a:cubicBezTo>
                      <a:pt x="2678" y="1267"/>
                      <a:pt x="2180" y="971"/>
                      <a:pt x="1760" y="733"/>
                    </a:cubicBezTo>
                    <a:cubicBezTo>
                      <a:pt x="1374" y="520"/>
                      <a:pt x="975" y="332"/>
                      <a:pt x="566" y="170"/>
                    </a:cubicBezTo>
                    <a:cubicBezTo>
                      <a:pt x="284" y="57"/>
                      <a:pt x="128" y="6"/>
                      <a:pt x="128" y="6"/>
                    </a:cubicBezTo>
                    <a:cubicBezTo>
                      <a:pt x="119" y="2"/>
                      <a:pt x="109" y="1"/>
                      <a:pt x="100"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2" name="Google Shape;2546;p45">
                <a:extLst>
                  <a:ext uri="{FF2B5EF4-FFF2-40B4-BE49-F238E27FC236}">
                    <a16:creationId xmlns:a16="http://schemas.microsoft.com/office/drawing/2014/main" id="{734F9B91-B657-4C2C-B69B-268EFA10CAB9}"/>
                  </a:ext>
                </a:extLst>
              </p:cNvPr>
              <p:cNvSpPr/>
              <p:nvPr/>
            </p:nvSpPr>
            <p:spPr>
              <a:xfrm>
                <a:off x="7777327" y="2349437"/>
                <a:ext cx="90886" cy="149290"/>
              </a:xfrm>
              <a:custGeom>
                <a:avLst/>
                <a:gdLst/>
                <a:ahLst/>
                <a:cxnLst/>
                <a:rect l="l" t="t" r="r" b="b"/>
                <a:pathLst>
                  <a:path w="7577" h="12446" extrusionOk="0">
                    <a:moveTo>
                      <a:pt x="2690" y="1176"/>
                    </a:moveTo>
                    <a:cubicBezTo>
                      <a:pt x="2974" y="1176"/>
                      <a:pt x="3272" y="1362"/>
                      <a:pt x="3472" y="1610"/>
                    </a:cubicBezTo>
                    <a:cubicBezTo>
                      <a:pt x="3618" y="1782"/>
                      <a:pt x="3714" y="1935"/>
                      <a:pt x="3722" y="2097"/>
                    </a:cubicBezTo>
                    <a:cubicBezTo>
                      <a:pt x="3734" y="2247"/>
                      <a:pt x="3637" y="2400"/>
                      <a:pt x="3487" y="2537"/>
                    </a:cubicBezTo>
                    <a:cubicBezTo>
                      <a:pt x="3410" y="2606"/>
                      <a:pt x="3327" y="2671"/>
                      <a:pt x="3239" y="2734"/>
                    </a:cubicBezTo>
                    <a:lnTo>
                      <a:pt x="3239" y="2734"/>
                    </a:lnTo>
                    <a:cubicBezTo>
                      <a:pt x="3142" y="2723"/>
                      <a:pt x="3047" y="2705"/>
                      <a:pt x="2953" y="2679"/>
                    </a:cubicBezTo>
                    <a:cubicBezTo>
                      <a:pt x="2661" y="2601"/>
                      <a:pt x="2335" y="2333"/>
                      <a:pt x="2188" y="2020"/>
                    </a:cubicBezTo>
                    <a:cubicBezTo>
                      <a:pt x="2021" y="1704"/>
                      <a:pt x="2165" y="1302"/>
                      <a:pt x="2504" y="1205"/>
                    </a:cubicBezTo>
                    <a:cubicBezTo>
                      <a:pt x="2564" y="1185"/>
                      <a:pt x="2627" y="1176"/>
                      <a:pt x="2690" y="1176"/>
                    </a:cubicBezTo>
                    <a:close/>
                    <a:moveTo>
                      <a:pt x="2495" y="7779"/>
                    </a:moveTo>
                    <a:cubicBezTo>
                      <a:pt x="2517" y="7779"/>
                      <a:pt x="2539" y="7780"/>
                      <a:pt x="2561" y="7781"/>
                    </a:cubicBezTo>
                    <a:cubicBezTo>
                      <a:pt x="2747" y="7795"/>
                      <a:pt x="2931" y="7858"/>
                      <a:pt x="3047" y="7972"/>
                    </a:cubicBezTo>
                    <a:cubicBezTo>
                      <a:pt x="3104" y="8027"/>
                      <a:pt x="3147" y="8094"/>
                      <a:pt x="3176" y="8169"/>
                    </a:cubicBezTo>
                    <a:cubicBezTo>
                      <a:pt x="3189" y="8206"/>
                      <a:pt x="3199" y="8245"/>
                      <a:pt x="3208" y="8284"/>
                    </a:cubicBezTo>
                    <a:lnTo>
                      <a:pt x="3210" y="8298"/>
                    </a:lnTo>
                    <a:cubicBezTo>
                      <a:pt x="3209" y="8293"/>
                      <a:pt x="3209" y="8291"/>
                      <a:pt x="3209" y="8291"/>
                    </a:cubicBezTo>
                    <a:lnTo>
                      <a:pt x="3209" y="8291"/>
                    </a:lnTo>
                    <a:cubicBezTo>
                      <a:pt x="3208" y="8291"/>
                      <a:pt x="3210" y="8304"/>
                      <a:pt x="3210" y="8306"/>
                    </a:cubicBezTo>
                    <a:cubicBezTo>
                      <a:pt x="3212" y="8317"/>
                      <a:pt x="3212" y="8327"/>
                      <a:pt x="3212" y="8339"/>
                    </a:cubicBezTo>
                    <a:cubicBezTo>
                      <a:pt x="3210" y="8344"/>
                      <a:pt x="3209" y="8350"/>
                      <a:pt x="3208" y="8356"/>
                    </a:cubicBezTo>
                    <a:cubicBezTo>
                      <a:pt x="3199" y="8368"/>
                      <a:pt x="3199" y="8371"/>
                      <a:pt x="3131" y="8394"/>
                    </a:cubicBezTo>
                    <a:cubicBezTo>
                      <a:pt x="3082" y="8409"/>
                      <a:pt x="3014" y="8417"/>
                      <a:pt x="2941" y="8417"/>
                    </a:cubicBezTo>
                    <a:cubicBezTo>
                      <a:pt x="2922" y="8417"/>
                      <a:pt x="2901" y="8416"/>
                      <a:pt x="2881" y="8415"/>
                    </a:cubicBezTo>
                    <a:cubicBezTo>
                      <a:pt x="2678" y="8400"/>
                      <a:pt x="2475" y="8361"/>
                      <a:pt x="2281" y="8299"/>
                    </a:cubicBezTo>
                    <a:cubicBezTo>
                      <a:pt x="2082" y="8237"/>
                      <a:pt x="1883" y="8156"/>
                      <a:pt x="1693" y="8057"/>
                    </a:cubicBezTo>
                    <a:lnTo>
                      <a:pt x="1693" y="8057"/>
                    </a:lnTo>
                    <a:cubicBezTo>
                      <a:pt x="1925" y="7887"/>
                      <a:pt x="2209" y="7779"/>
                      <a:pt x="2495" y="7779"/>
                    </a:cubicBezTo>
                    <a:close/>
                    <a:moveTo>
                      <a:pt x="7474" y="1"/>
                    </a:moveTo>
                    <a:cubicBezTo>
                      <a:pt x="7441" y="1"/>
                      <a:pt x="7408" y="19"/>
                      <a:pt x="7394" y="60"/>
                    </a:cubicBezTo>
                    <a:lnTo>
                      <a:pt x="7391" y="68"/>
                    </a:lnTo>
                    <a:cubicBezTo>
                      <a:pt x="7391" y="68"/>
                      <a:pt x="7382" y="94"/>
                      <a:pt x="7364" y="146"/>
                    </a:cubicBezTo>
                    <a:cubicBezTo>
                      <a:pt x="7339" y="222"/>
                      <a:pt x="7310" y="298"/>
                      <a:pt x="7275" y="370"/>
                    </a:cubicBezTo>
                    <a:cubicBezTo>
                      <a:pt x="7187" y="563"/>
                      <a:pt x="7024" y="830"/>
                      <a:pt x="6756" y="1125"/>
                    </a:cubicBezTo>
                    <a:cubicBezTo>
                      <a:pt x="6492" y="1422"/>
                      <a:pt x="6121" y="1742"/>
                      <a:pt x="5647" y="2032"/>
                    </a:cubicBezTo>
                    <a:cubicBezTo>
                      <a:pt x="5179" y="2322"/>
                      <a:pt x="4599" y="2602"/>
                      <a:pt x="3942" y="2704"/>
                    </a:cubicBezTo>
                    <a:cubicBezTo>
                      <a:pt x="3909" y="2710"/>
                      <a:pt x="3876" y="2715"/>
                      <a:pt x="3843" y="2720"/>
                    </a:cubicBezTo>
                    <a:lnTo>
                      <a:pt x="3843" y="2720"/>
                    </a:lnTo>
                    <a:cubicBezTo>
                      <a:pt x="3984" y="2554"/>
                      <a:pt x="4108" y="2326"/>
                      <a:pt x="4081" y="2070"/>
                    </a:cubicBezTo>
                    <a:cubicBezTo>
                      <a:pt x="4058" y="1776"/>
                      <a:pt x="3870" y="1549"/>
                      <a:pt x="3732" y="1393"/>
                    </a:cubicBezTo>
                    <a:cubicBezTo>
                      <a:pt x="3564" y="1211"/>
                      <a:pt x="3377" y="1059"/>
                      <a:pt x="3147" y="962"/>
                    </a:cubicBezTo>
                    <a:cubicBezTo>
                      <a:pt x="3010" y="904"/>
                      <a:pt x="2857" y="869"/>
                      <a:pt x="2704" y="869"/>
                    </a:cubicBezTo>
                    <a:cubicBezTo>
                      <a:pt x="2605" y="869"/>
                      <a:pt x="2505" y="883"/>
                      <a:pt x="2409" y="915"/>
                    </a:cubicBezTo>
                    <a:cubicBezTo>
                      <a:pt x="2165" y="993"/>
                      <a:pt x="1960" y="1190"/>
                      <a:pt x="1877" y="1429"/>
                    </a:cubicBezTo>
                    <a:cubicBezTo>
                      <a:pt x="1790" y="1669"/>
                      <a:pt x="1828" y="1926"/>
                      <a:pt x="1912" y="2137"/>
                    </a:cubicBezTo>
                    <a:cubicBezTo>
                      <a:pt x="2103" y="2541"/>
                      <a:pt x="2383" y="2852"/>
                      <a:pt x="2791" y="3028"/>
                    </a:cubicBezTo>
                    <a:lnTo>
                      <a:pt x="2791" y="3028"/>
                    </a:lnTo>
                    <a:cubicBezTo>
                      <a:pt x="2657" y="3113"/>
                      <a:pt x="2521" y="3199"/>
                      <a:pt x="2389" y="3291"/>
                    </a:cubicBezTo>
                    <a:cubicBezTo>
                      <a:pt x="2003" y="3552"/>
                      <a:pt x="1629" y="3850"/>
                      <a:pt x="1260" y="4156"/>
                    </a:cubicBezTo>
                    <a:cubicBezTo>
                      <a:pt x="897" y="4468"/>
                      <a:pt x="552" y="4821"/>
                      <a:pt x="314" y="5264"/>
                    </a:cubicBezTo>
                    <a:cubicBezTo>
                      <a:pt x="248" y="5379"/>
                      <a:pt x="205" y="5486"/>
                      <a:pt x="158" y="5594"/>
                    </a:cubicBezTo>
                    <a:cubicBezTo>
                      <a:pt x="110" y="5715"/>
                      <a:pt x="74" y="5839"/>
                      <a:pt x="49" y="5967"/>
                    </a:cubicBezTo>
                    <a:cubicBezTo>
                      <a:pt x="0" y="6223"/>
                      <a:pt x="9" y="6486"/>
                      <a:pt x="72" y="6738"/>
                    </a:cubicBezTo>
                    <a:cubicBezTo>
                      <a:pt x="200" y="7246"/>
                      <a:pt x="523" y="7665"/>
                      <a:pt x="892" y="7982"/>
                    </a:cubicBezTo>
                    <a:cubicBezTo>
                      <a:pt x="988" y="8064"/>
                      <a:pt x="1088" y="8141"/>
                      <a:pt x="1190" y="8213"/>
                    </a:cubicBezTo>
                    <a:lnTo>
                      <a:pt x="1190" y="8213"/>
                    </a:lnTo>
                    <a:cubicBezTo>
                      <a:pt x="978" y="8481"/>
                      <a:pt x="840" y="8794"/>
                      <a:pt x="765" y="9105"/>
                    </a:cubicBezTo>
                    <a:cubicBezTo>
                      <a:pt x="670" y="9505"/>
                      <a:pt x="668" y="9877"/>
                      <a:pt x="721" y="10251"/>
                    </a:cubicBezTo>
                    <a:cubicBezTo>
                      <a:pt x="825" y="11005"/>
                      <a:pt x="1334" y="11592"/>
                      <a:pt x="1855" y="11877"/>
                    </a:cubicBezTo>
                    <a:cubicBezTo>
                      <a:pt x="2378" y="12181"/>
                      <a:pt x="2888" y="12297"/>
                      <a:pt x="3300" y="12369"/>
                    </a:cubicBezTo>
                    <a:cubicBezTo>
                      <a:pt x="3601" y="12420"/>
                      <a:pt x="3904" y="12445"/>
                      <a:pt x="4209" y="12445"/>
                    </a:cubicBezTo>
                    <a:cubicBezTo>
                      <a:pt x="4230" y="12445"/>
                      <a:pt x="4250" y="12445"/>
                      <a:pt x="4270" y="12445"/>
                    </a:cubicBezTo>
                    <a:cubicBezTo>
                      <a:pt x="4494" y="12444"/>
                      <a:pt x="4616" y="12432"/>
                      <a:pt x="4616" y="12432"/>
                    </a:cubicBezTo>
                    <a:lnTo>
                      <a:pt x="4619" y="12429"/>
                    </a:lnTo>
                    <a:cubicBezTo>
                      <a:pt x="4665" y="12425"/>
                      <a:pt x="4701" y="12386"/>
                      <a:pt x="4698" y="12338"/>
                    </a:cubicBezTo>
                    <a:cubicBezTo>
                      <a:pt x="4696" y="12290"/>
                      <a:pt x="4657" y="12254"/>
                      <a:pt x="4610" y="12254"/>
                    </a:cubicBezTo>
                    <a:cubicBezTo>
                      <a:pt x="4609" y="12254"/>
                      <a:pt x="4608" y="12254"/>
                      <a:pt x="4607" y="12254"/>
                    </a:cubicBezTo>
                    <a:cubicBezTo>
                      <a:pt x="4607" y="12254"/>
                      <a:pt x="4588" y="12255"/>
                      <a:pt x="4550" y="12255"/>
                    </a:cubicBezTo>
                    <a:cubicBezTo>
                      <a:pt x="4402" y="12255"/>
                      <a:pt x="3977" y="12243"/>
                      <a:pt x="3345" y="12126"/>
                    </a:cubicBezTo>
                    <a:cubicBezTo>
                      <a:pt x="2952" y="12047"/>
                      <a:pt x="2471" y="11918"/>
                      <a:pt x="2006" y="11630"/>
                    </a:cubicBezTo>
                    <a:cubicBezTo>
                      <a:pt x="1545" y="11343"/>
                      <a:pt x="1112" y="10868"/>
                      <a:pt x="1002" y="10200"/>
                    </a:cubicBezTo>
                    <a:cubicBezTo>
                      <a:pt x="901" y="9615"/>
                      <a:pt x="953" y="8876"/>
                      <a:pt x="1389" y="8346"/>
                    </a:cubicBezTo>
                    <a:lnTo>
                      <a:pt x="1389" y="8346"/>
                    </a:lnTo>
                    <a:cubicBezTo>
                      <a:pt x="1625" y="8495"/>
                      <a:pt x="1875" y="8620"/>
                      <a:pt x="2137" y="8720"/>
                    </a:cubicBezTo>
                    <a:cubicBezTo>
                      <a:pt x="2364" y="8802"/>
                      <a:pt x="2598" y="8874"/>
                      <a:pt x="2856" y="8886"/>
                    </a:cubicBezTo>
                    <a:cubicBezTo>
                      <a:pt x="2885" y="8887"/>
                      <a:pt x="2915" y="8888"/>
                      <a:pt x="2945" y="8888"/>
                    </a:cubicBezTo>
                    <a:cubicBezTo>
                      <a:pt x="3047" y="8888"/>
                      <a:pt x="3154" y="8878"/>
                      <a:pt x="3270" y="8843"/>
                    </a:cubicBezTo>
                    <a:cubicBezTo>
                      <a:pt x="3411" y="8808"/>
                      <a:pt x="3616" y="8658"/>
                      <a:pt x="3645" y="8442"/>
                    </a:cubicBezTo>
                    <a:cubicBezTo>
                      <a:pt x="3653" y="8394"/>
                      <a:pt x="3654" y="8344"/>
                      <a:pt x="3649" y="8294"/>
                    </a:cubicBezTo>
                    <a:cubicBezTo>
                      <a:pt x="3648" y="8278"/>
                      <a:pt x="3645" y="8262"/>
                      <a:pt x="3642" y="8247"/>
                    </a:cubicBezTo>
                    <a:lnTo>
                      <a:pt x="3636" y="8214"/>
                    </a:lnTo>
                    <a:lnTo>
                      <a:pt x="3629" y="8189"/>
                    </a:lnTo>
                    <a:cubicBezTo>
                      <a:pt x="3611" y="8120"/>
                      <a:pt x="3586" y="8054"/>
                      <a:pt x="3554" y="7993"/>
                    </a:cubicBezTo>
                    <a:cubicBezTo>
                      <a:pt x="3487" y="7870"/>
                      <a:pt x="3393" y="7763"/>
                      <a:pt x="3280" y="7681"/>
                    </a:cubicBezTo>
                    <a:cubicBezTo>
                      <a:pt x="3081" y="7538"/>
                      <a:pt x="2850" y="7490"/>
                      <a:pt x="2636" y="7490"/>
                    </a:cubicBezTo>
                    <a:cubicBezTo>
                      <a:pt x="2611" y="7490"/>
                      <a:pt x="2586" y="7491"/>
                      <a:pt x="2562" y="7492"/>
                    </a:cubicBezTo>
                    <a:cubicBezTo>
                      <a:pt x="2142" y="7511"/>
                      <a:pt x="1768" y="7684"/>
                      <a:pt x="1470" y="7928"/>
                    </a:cubicBezTo>
                    <a:lnTo>
                      <a:pt x="1470" y="7928"/>
                    </a:lnTo>
                    <a:cubicBezTo>
                      <a:pt x="1356" y="7856"/>
                      <a:pt x="1245" y="7775"/>
                      <a:pt x="1142" y="7687"/>
                    </a:cubicBezTo>
                    <a:cubicBezTo>
                      <a:pt x="808" y="7409"/>
                      <a:pt x="533" y="7053"/>
                      <a:pt x="424" y="6646"/>
                    </a:cubicBezTo>
                    <a:cubicBezTo>
                      <a:pt x="368" y="6443"/>
                      <a:pt x="360" y="6231"/>
                      <a:pt x="386" y="6020"/>
                    </a:cubicBezTo>
                    <a:cubicBezTo>
                      <a:pt x="401" y="5916"/>
                      <a:pt x="425" y="5812"/>
                      <a:pt x="457" y="5712"/>
                    </a:cubicBezTo>
                    <a:cubicBezTo>
                      <a:pt x="497" y="5602"/>
                      <a:pt x="537" y="5488"/>
                      <a:pt x="585" y="5396"/>
                    </a:cubicBezTo>
                    <a:cubicBezTo>
                      <a:pt x="770" y="4995"/>
                      <a:pt x="1073" y="4637"/>
                      <a:pt x="1421" y="4344"/>
                    </a:cubicBezTo>
                    <a:cubicBezTo>
                      <a:pt x="1771" y="4046"/>
                      <a:pt x="2184" y="3835"/>
                      <a:pt x="2589" y="3615"/>
                    </a:cubicBezTo>
                    <a:cubicBezTo>
                      <a:pt x="2842" y="3474"/>
                      <a:pt x="3095" y="3332"/>
                      <a:pt x="3338" y="3159"/>
                    </a:cubicBezTo>
                    <a:lnTo>
                      <a:pt x="3338" y="3159"/>
                    </a:lnTo>
                    <a:cubicBezTo>
                      <a:pt x="3403" y="3165"/>
                      <a:pt x="3468" y="3168"/>
                      <a:pt x="3532" y="3168"/>
                    </a:cubicBezTo>
                    <a:cubicBezTo>
                      <a:pt x="3698" y="3168"/>
                      <a:pt x="3859" y="3150"/>
                      <a:pt x="4012" y="3125"/>
                    </a:cubicBezTo>
                    <a:cubicBezTo>
                      <a:pt x="4753" y="2984"/>
                      <a:pt x="5355" y="2666"/>
                      <a:pt x="5848" y="2342"/>
                    </a:cubicBezTo>
                    <a:cubicBezTo>
                      <a:pt x="6338" y="2008"/>
                      <a:pt x="6711" y="1643"/>
                      <a:pt x="6976" y="1308"/>
                    </a:cubicBezTo>
                    <a:cubicBezTo>
                      <a:pt x="7239" y="972"/>
                      <a:pt x="7386" y="664"/>
                      <a:pt x="7465" y="448"/>
                    </a:cubicBezTo>
                    <a:cubicBezTo>
                      <a:pt x="7495" y="365"/>
                      <a:pt x="7520" y="281"/>
                      <a:pt x="7540" y="196"/>
                    </a:cubicBezTo>
                    <a:cubicBezTo>
                      <a:pt x="7553" y="138"/>
                      <a:pt x="7562" y="108"/>
                      <a:pt x="7562" y="108"/>
                    </a:cubicBezTo>
                    <a:cubicBezTo>
                      <a:pt x="7577" y="43"/>
                      <a:pt x="7525" y="1"/>
                      <a:pt x="7474" y="1"/>
                    </a:cubicBezTo>
                    <a:close/>
                  </a:path>
                </a:pathLst>
              </a:custGeom>
              <a:solidFill>
                <a:srgbClr val="FFE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533" name="Google Shape;2547;p45">
              <a:extLst>
                <a:ext uri="{FF2B5EF4-FFF2-40B4-BE49-F238E27FC236}">
                  <a16:creationId xmlns:a16="http://schemas.microsoft.com/office/drawing/2014/main" id="{09A6D81A-0672-4DA6-980F-CC0A60420D6C}"/>
                </a:ext>
              </a:extLst>
            </p:cNvPr>
            <p:cNvGrpSpPr/>
            <p:nvPr/>
          </p:nvGrpSpPr>
          <p:grpSpPr>
            <a:xfrm>
              <a:off x="3627974" y="2887672"/>
              <a:ext cx="605364" cy="783569"/>
              <a:chOff x="5484171" y="2678772"/>
              <a:chExt cx="595480" cy="770775"/>
            </a:xfrm>
          </p:grpSpPr>
          <p:sp>
            <p:nvSpPr>
              <p:cNvPr id="534" name="Google Shape;2548;p45">
                <a:extLst>
                  <a:ext uri="{FF2B5EF4-FFF2-40B4-BE49-F238E27FC236}">
                    <a16:creationId xmlns:a16="http://schemas.microsoft.com/office/drawing/2014/main" id="{7F16EB92-8ECF-40D1-9627-5D0440BE787A}"/>
                  </a:ext>
                </a:extLst>
              </p:cNvPr>
              <p:cNvSpPr/>
              <p:nvPr/>
            </p:nvSpPr>
            <p:spPr>
              <a:xfrm>
                <a:off x="5484171" y="3067746"/>
                <a:ext cx="194955" cy="274697"/>
              </a:xfrm>
              <a:custGeom>
                <a:avLst/>
                <a:gdLst/>
                <a:ahLst/>
                <a:cxnLst/>
                <a:rect l="l" t="t" r="r" b="b"/>
                <a:pathLst>
                  <a:path w="16253" h="22901" extrusionOk="0">
                    <a:moveTo>
                      <a:pt x="12477" y="0"/>
                    </a:moveTo>
                    <a:cubicBezTo>
                      <a:pt x="8757" y="0"/>
                      <a:pt x="1" y="4291"/>
                      <a:pt x="4531" y="17151"/>
                    </a:cubicBezTo>
                    <a:cubicBezTo>
                      <a:pt x="5131" y="18848"/>
                      <a:pt x="6209" y="20886"/>
                      <a:pt x="7779" y="22901"/>
                    </a:cubicBezTo>
                    <a:cubicBezTo>
                      <a:pt x="10164" y="20943"/>
                      <a:pt x="6489" y="15131"/>
                      <a:pt x="7605" y="12792"/>
                    </a:cubicBezTo>
                    <a:cubicBezTo>
                      <a:pt x="7952" y="12060"/>
                      <a:pt x="8471" y="11830"/>
                      <a:pt x="9072" y="11830"/>
                    </a:cubicBezTo>
                    <a:cubicBezTo>
                      <a:pt x="10093" y="11830"/>
                      <a:pt x="11353" y="12496"/>
                      <a:pt x="12419" y="12496"/>
                    </a:cubicBezTo>
                    <a:cubicBezTo>
                      <a:pt x="12774" y="12496"/>
                      <a:pt x="13107" y="12422"/>
                      <a:pt x="13402" y="12226"/>
                    </a:cubicBezTo>
                    <a:cubicBezTo>
                      <a:pt x="15108" y="11087"/>
                      <a:pt x="13060" y="7905"/>
                      <a:pt x="13744" y="6082"/>
                    </a:cubicBezTo>
                    <a:cubicBezTo>
                      <a:pt x="14201" y="4870"/>
                      <a:pt x="15161" y="4668"/>
                      <a:pt x="15751" y="4668"/>
                    </a:cubicBezTo>
                    <a:cubicBezTo>
                      <a:pt x="16046" y="4668"/>
                      <a:pt x="16248" y="4719"/>
                      <a:pt x="16248" y="4719"/>
                    </a:cubicBezTo>
                    <a:lnTo>
                      <a:pt x="16252" y="4719"/>
                    </a:lnTo>
                    <a:cubicBezTo>
                      <a:pt x="15192" y="2361"/>
                      <a:pt x="14588" y="181"/>
                      <a:pt x="12873" y="18"/>
                    </a:cubicBezTo>
                    <a:cubicBezTo>
                      <a:pt x="12749" y="6"/>
                      <a:pt x="12617" y="0"/>
                      <a:pt x="12477" y="0"/>
                    </a:cubicBezTo>
                    <a:close/>
                  </a:path>
                </a:pathLst>
              </a:custGeom>
              <a:solidFill>
                <a:srgbClr val="EF3C5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5" name="Google Shape;2549;p45">
                <a:extLst>
                  <a:ext uri="{FF2B5EF4-FFF2-40B4-BE49-F238E27FC236}">
                    <a16:creationId xmlns:a16="http://schemas.microsoft.com/office/drawing/2014/main" id="{820D8457-CB50-40A1-8431-506465CABCB9}"/>
                  </a:ext>
                </a:extLst>
              </p:cNvPr>
              <p:cNvSpPr/>
              <p:nvPr/>
            </p:nvSpPr>
            <p:spPr>
              <a:xfrm>
                <a:off x="5562018" y="3123726"/>
                <a:ext cx="172968" cy="256273"/>
              </a:xfrm>
              <a:custGeom>
                <a:avLst/>
                <a:gdLst/>
                <a:ahLst/>
                <a:cxnLst/>
                <a:rect l="l" t="t" r="r" b="b"/>
                <a:pathLst>
                  <a:path w="14420" h="21365" extrusionOk="0">
                    <a:moveTo>
                      <a:pt x="9261" y="0"/>
                    </a:moveTo>
                    <a:cubicBezTo>
                      <a:pt x="8672" y="0"/>
                      <a:pt x="7711" y="202"/>
                      <a:pt x="7255" y="1415"/>
                    </a:cubicBezTo>
                    <a:cubicBezTo>
                      <a:pt x="6570" y="3238"/>
                      <a:pt x="8619" y="6419"/>
                      <a:pt x="6913" y="7559"/>
                    </a:cubicBezTo>
                    <a:cubicBezTo>
                      <a:pt x="6618" y="7755"/>
                      <a:pt x="6285" y="7828"/>
                      <a:pt x="5931" y="7828"/>
                    </a:cubicBezTo>
                    <a:cubicBezTo>
                      <a:pt x="4865" y="7828"/>
                      <a:pt x="3604" y="7163"/>
                      <a:pt x="2583" y="7163"/>
                    </a:cubicBezTo>
                    <a:cubicBezTo>
                      <a:pt x="1982" y="7163"/>
                      <a:pt x="1463" y="7393"/>
                      <a:pt x="1116" y="8125"/>
                    </a:cubicBezTo>
                    <a:cubicBezTo>
                      <a:pt x="0" y="10463"/>
                      <a:pt x="3674" y="16275"/>
                      <a:pt x="1289" y="18234"/>
                    </a:cubicBezTo>
                    <a:cubicBezTo>
                      <a:pt x="2167" y="19361"/>
                      <a:pt x="3143" y="20408"/>
                      <a:pt x="4204" y="21364"/>
                    </a:cubicBezTo>
                    <a:cubicBezTo>
                      <a:pt x="6575" y="16233"/>
                      <a:pt x="9687" y="20010"/>
                      <a:pt x="12030" y="16998"/>
                    </a:cubicBezTo>
                    <a:cubicBezTo>
                      <a:pt x="14419" y="13927"/>
                      <a:pt x="10779" y="11083"/>
                      <a:pt x="10441" y="9035"/>
                    </a:cubicBezTo>
                    <a:cubicBezTo>
                      <a:pt x="10100" y="6987"/>
                      <a:pt x="12827" y="4372"/>
                      <a:pt x="12827" y="4372"/>
                    </a:cubicBezTo>
                    <a:lnTo>
                      <a:pt x="12836" y="4363"/>
                    </a:lnTo>
                    <a:cubicBezTo>
                      <a:pt x="11337" y="3192"/>
                      <a:pt x="10456" y="1584"/>
                      <a:pt x="9762" y="52"/>
                    </a:cubicBezTo>
                    <a:lnTo>
                      <a:pt x="9758" y="50"/>
                    </a:lnTo>
                    <a:cubicBezTo>
                      <a:pt x="9758" y="50"/>
                      <a:pt x="9556" y="0"/>
                      <a:pt x="9261" y="0"/>
                    </a:cubicBezTo>
                    <a:close/>
                  </a:path>
                </a:pathLst>
              </a:custGeom>
              <a:solidFill>
                <a:srgbClr val="8348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6" name="Google Shape;2550;p45">
                <a:extLst>
                  <a:ext uri="{FF2B5EF4-FFF2-40B4-BE49-F238E27FC236}">
                    <a16:creationId xmlns:a16="http://schemas.microsoft.com/office/drawing/2014/main" id="{E3DD16AE-409B-47FC-A04D-622053D7E52A}"/>
                  </a:ext>
                </a:extLst>
              </p:cNvPr>
              <p:cNvSpPr/>
              <p:nvPr/>
            </p:nvSpPr>
            <p:spPr>
              <a:xfrm>
                <a:off x="5612445" y="3176048"/>
                <a:ext cx="234142" cy="273498"/>
              </a:xfrm>
              <a:custGeom>
                <a:avLst/>
                <a:gdLst/>
                <a:ahLst/>
                <a:cxnLst/>
                <a:rect l="l" t="t" r="r" b="b"/>
                <a:pathLst>
                  <a:path w="19520" h="22801" extrusionOk="0">
                    <a:moveTo>
                      <a:pt x="8632" y="1"/>
                    </a:moveTo>
                    <a:lnTo>
                      <a:pt x="8623" y="10"/>
                    </a:lnTo>
                    <a:cubicBezTo>
                      <a:pt x="8623" y="10"/>
                      <a:pt x="5896" y="2625"/>
                      <a:pt x="6237" y="4673"/>
                    </a:cubicBezTo>
                    <a:cubicBezTo>
                      <a:pt x="6575" y="6721"/>
                      <a:pt x="10216" y="9565"/>
                      <a:pt x="7826" y="12636"/>
                    </a:cubicBezTo>
                    <a:cubicBezTo>
                      <a:pt x="5483" y="15649"/>
                      <a:pt x="2371" y="11871"/>
                      <a:pt x="0" y="17002"/>
                    </a:cubicBezTo>
                    <a:cubicBezTo>
                      <a:pt x="3075" y="19767"/>
                      <a:pt x="7204" y="22045"/>
                      <a:pt x="12410" y="22645"/>
                    </a:cubicBezTo>
                    <a:cubicBezTo>
                      <a:pt x="13314" y="22750"/>
                      <a:pt x="14222" y="22801"/>
                      <a:pt x="15128" y="22801"/>
                    </a:cubicBezTo>
                    <a:cubicBezTo>
                      <a:pt x="16606" y="22801"/>
                      <a:pt x="18078" y="22665"/>
                      <a:pt x="19519" y="22407"/>
                    </a:cubicBezTo>
                    <a:cubicBezTo>
                      <a:pt x="15676" y="21268"/>
                      <a:pt x="15924" y="19281"/>
                      <a:pt x="16473" y="16277"/>
                    </a:cubicBezTo>
                    <a:cubicBezTo>
                      <a:pt x="17152" y="12523"/>
                      <a:pt x="14425" y="12634"/>
                      <a:pt x="12719" y="8657"/>
                    </a:cubicBezTo>
                    <a:cubicBezTo>
                      <a:pt x="11149" y="4991"/>
                      <a:pt x="13717" y="2100"/>
                      <a:pt x="14139" y="1664"/>
                    </a:cubicBezTo>
                    <a:lnTo>
                      <a:pt x="14139" y="1664"/>
                    </a:lnTo>
                    <a:cubicBezTo>
                      <a:pt x="13980" y="1674"/>
                      <a:pt x="13820" y="1678"/>
                      <a:pt x="13661" y="1678"/>
                    </a:cubicBezTo>
                    <a:cubicBezTo>
                      <a:pt x="13013" y="1678"/>
                      <a:pt x="12367" y="1603"/>
                      <a:pt x="11734" y="1454"/>
                    </a:cubicBezTo>
                    <a:cubicBezTo>
                      <a:pt x="10465" y="1158"/>
                      <a:pt x="9457" y="643"/>
                      <a:pt x="8632" y="1"/>
                    </a:cubicBezTo>
                    <a:close/>
                  </a:path>
                </a:pathLst>
              </a:custGeom>
              <a:solidFill>
                <a:srgbClr val="4ECD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7" name="Google Shape;2551;p45">
                <a:extLst>
                  <a:ext uri="{FF2B5EF4-FFF2-40B4-BE49-F238E27FC236}">
                    <a16:creationId xmlns:a16="http://schemas.microsoft.com/office/drawing/2014/main" id="{B5F7ABAA-7557-40B4-9CE5-F1B96D0F8E93}"/>
                  </a:ext>
                </a:extLst>
              </p:cNvPr>
              <p:cNvSpPr/>
              <p:nvPr/>
            </p:nvSpPr>
            <p:spPr>
              <a:xfrm>
                <a:off x="5746166" y="3171838"/>
                <a:ext cx="292042" cy="272970"/>
              </a:xfrm>
              <a:custGeom>
                <a:avLst/>
                <a:gdLst/>
                <a:ahLst/>
                <a:cxnLst/>
                <a:rect l="l" t="t" r="r" b="b"/>
                <a:pathLst>
                  <a:path w="24347" h="22757" extrusionOk="0">
                    <a:moveTo>
                      <a:pt x="7911" y="1"/>
                    </a:moveTo>
                    <a:cubicBezTo>
                      <a:pt x="6659" y="1204"/>
                      <a:pt x="4883" y="1922"/>
                      <a:pt x="2990" y="2015"/>
                    </a:cubicBezTo>
                    <a:cubicBezTo>
                      <a:pt x="2568" y="2451"/>
                      <a:pt x="1" y="5342"/>
                      <a:pt x="1571" y="9008"/>
                    </a:cubicBezTo>
                    <a:cubicBezTo>
                      <a:pt x="3277" y="12987"/>
                      <a:pt x="6004" y="12873"/>
                      <a:pt x="5325" y="16627"/>
                    </a:cubicBezTo>
                    <a:cubicBezTo>
                      <a:pt x="4776" y="19631"/>
                      <a:pt x="4527" y="21619"/>
                      <a:pt x="8371" y="22757"/>
                    </a:cubicBezTo>
                    <a:cubicBezTo>
                      <a:pt x="14360" y="21693"/>
                      <a:pt x="19805" y="18521"/>
                      <a:pt x="22875" y="14158"/>
                    </a:cubicBezTo>
                    <a:cubicBezTo>
                      <a:pt x="23409" y="13399"/>
                      <a:pt x="23900" y="12613"/>
                      <a:pt x="24347" y="11800"/>
                    </a:cubicBezTo>
                    <a:cubicBezTo>
                      <a:pt x="24257" y="11786"/>
                      <a:pt x="24162" y="11779"/>
                      <a:pt x="24062" y="11779"/>
                    </a:cubicBezTo>
                    <a:cubicBezTo>
                      <a:pt x="22077" y="11779"/>
                      <a:pt x="18314" y="14472"/>
                      <a:pt x="15847" y="14472"/>
                    </a:cubicBezTo>
                    <a:cubicBezTo>
                      <a:pt x="15295" y="14472"/>
                      <a:pt x="14808" y="14338"/>
                      <a:pt x="14420" y="14008"/>
                    </a:cubicBezTo>
                    <a:cubicBezTo>
                      <a:pt x="12148" y="12077"/>
                      <a:pt x="15785" y="8891"/>
                      <a:pt x="14077" y="7302"/>
                    </a:cubicBezTo>
                    <a:cubicBezTo>
                      <a:pt x="12372" y="5708"/>
                      <a:pt x="9302" y="6960"/>
                      <a:pt x="7596" y="5478"/>
                    </a:cubicBezTo>
                    <a:cubicBezTo>
                      <a:pt x="5928" y="4035"/>
                      <a:pt x="7849" y="197"/>
                      <a:pt x="7933" y="28"/>
                    </a:cubicBezTo>
                    <a:lnTo>
                      <a:pt x="7911" y="1"/>
                    </a:lnTo>
                    <a:close/>
                  </a:path>
                </a:pathLst>
              </a:custGeom>
              <a:solidFill>
                <a:srgbClr val="00997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8" name="Google Shape;2552;p45">
                <a:extLst>
                  <a:ext uri="{FF2B5EF4-FFF2-40B4-BE49-F238E27FC236}">
                    <a16:creationId xmlns:a16="http://schemas.microsoft.com/office/drawing/2014/main" id="{0D49AB92-6089-4E33-A8B2-7F9853126BE4}"/>
                  </a:ext>
                </a:extLst>
              </p:cNvPr>
              <p:cNvSpPr/>
              <p:nvPr/>
            </p:nvSpPr>
            <p:spPr>
              <a:xfrm>
                <a:off x="5817284" y="3089421"/>
                <a:ext cx="262367" cy="256021"/>
              </a:xfrm>
              <a:custGeom>
                <a:avLst/>
                <a:gdLst/>
                <a:ahLst/>
                <a:cxnLst/>
                <a:rect l="l" t="t" r="r" b="b"/>
                <a:pathLst>
                  <a:path w="21873" h="21344" extrusionOk="0">
                    <a:moveTo>
                      <a:pt x="18572" y="0"/>
                    </a:moveTo>
                    <a:cubicBezTo>
                      <a:pt x="18470" y="0"/>
                      <a:pt x="18369" y="21"/>
                      <a:pt x="18272" y="66"/>
                    </a:cubicBezTo>
                    <a:cubicBezTo>
                      <a:pt x="16566" y="864"/>
                      <a:pt x="17818" y="4393"/>
                      <a:pt x="14860" y="5868"/>
                    </a:cubicBezTo>
                    <a:cubicBezTo>
                      <a:pt x="14097" y="6250"/>
                      <a:pt x="13392" y="6410"/>
                      <a:pt x="12742" y="6410"/>
                    </a:cubicBezTo>
                    <a:cubicBezTo>
                      <a:pt x="9734" y="6410"/>
                      <a:pt x="7867" y="2999"/>
                      <a:pt x="6561" y="2344"/>
                    </a:cubicBezTo>
                    <a:cubicBezTo>
                      <a:pt x="6332" y="2230"/>
                      <a:pt x="6107" y="2182"/>
                      <a:pt x="5888" y="2182"/>
                    </a:cubicBezTo>
                    <a:cubicBezTo>
                      <a:pt x="4931" y="2182"/>
                      <a:pt x="4097" y="3107"/>
                      <a:pt x="3712" y="3614"/>
                    </a:cubicBezTo>
                    <a:cubicBezTo>
                      <a:pt x="3506" y="4912"/>
                      <a:pt x="2877" y="6019"/>
                      <a:pt x="1982" y="6872"/>
                    </a:cubicBezTo>
                    <a:lnTo>
                      <a:pt x="2006" y="6899"/>
                    </a:lnTo>
                    <a:cubicBezTo>
                      <a:pt x="1922" y="7068"/>
                      <a:pt x="0" y="10906"/>
                      <a:pt x="1670" y="12349"/>
                    </a:cubicBezTo>
                    <a:cubicBezTo>
                      <a:pt x="3374" y="13831"/>
                      <a:pt x="6445" y="12579"/>
                      <a:pt x="8151" y="14173"/>
                    </a:cubicBezTo>
                    <a:cubicBezTo>
                      <a:pt x="9857" y="15762"/>
                      <a:pt x="6220" y="18948"/>
                      <a:pt x="8493" y="20879"/>
                    </a:cubicBezTo>
                    <a:cubicBezTo>
                      <a:pt x="8880" y="21209"/>
                      <a:pt x="9367" y="21343"/>
                      <a:pt x="9919" y="21343"/>
                    </a:cubicBezTo>
                    <a:cubicBezTo>
                      <a:pt x="12385" y="21343"/>
                      <a:pt x="16148" y="18650"/>
                      <a:pt x="18133" y="18650"/>
                    </a:cubicBezTo>
                    <a:cubicBezTo>
                      <a:pt x="18233" y="18650"/>
                      <a:pt x="18328" y="18657"/>
                      <a:pt x="18418" y="18671"/>
                    </a:cubicBezTo>
                    <a:cubicBezTo>
                      <a:pt x="21534" y="13014"/>
                      <a:pt x="21872" y="7152"/>
                      <a:pt x="20757" y="2016"/>
                    </a:cubicBezTo>
                    <a:cubicBezTo>
                      <a:pt x="20413" y="1459"/>
                      <a:pt x="19429" y="0"/>
                      <a:pt x="18572" y="0"/>
                    </a:cubicBezTo>
                    <a:close/>
                  </a:path>
                </a:pathLst>
              </a:custGeom>
              <a:solidFill>
                <a:srgbClr val="F198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39" name="Google Shape;2553;p45">
                <a:extLst>
                  <a:ext uri="{FF2B5EF4-FFF2-40B4-BE49-F238E27FC236}">
                    <a16:creationId xmlns:a16="http://schemas.microsoft.com/office/drawing/2014/main" id="{ED6809EA-79FE-476D-AFAD-EDEF0272713B}"/>
                  </a:ext>
                </a:extLst>
              </p:cNvPr>
              <p:cNvSpPr/>
              <p:nvPr/>
            </p:nvSpPr>
            <p:spPr>
              <a:xfrm>
                <a:off x="5804521" y="2982821"/>
                <a:ext cx="261731" cy="183488"/>
              </a:xfrm>
              <a:custGeom>
                <a:avLst/>
                <a:gdLst/>
                <a:ahLst/>
                <a:cxnLst/>
                <a:rect l="l" t="t" r="r" b="b"/>
                <a:pathLst>
                  <a:path w="21820" h="15297" extrusionOk="0">
                    <a:moveTo>
                      <a:pt x="3192" y="0"/>
                    </a:moveTo>
                    <a:cubicBezTo>
                      <a:pt x="1003" y="0"/>
                      <a:pt x="5" y="3382"/>
                      <a:pt x="5" y="3382"/>
                    </a:cubicBezTo>
                    <a:lnTo>
                      <a:pt x="1" y="3387"/>
                    </a:lnTo>
                    <a:cubicBezTo>
                      <a:pt x="1374" y="4305"/>
                      <a:pt x="2601" y="5566"/>
                      <a:pt x="3603" y="7323"/>
                    </a:cubicBezTo>
                    <a:cubicBezTo>
                      <a:pt x="4705" y="9254"/>
                      <a:pt x="5018" y="11006"/>
                      <a:pt x="4776" y="12501"/>
                    </a:cubicBezTo>
                    <a:cubicBezTo>
                      <a:pt x="5161" y="11994"/>
                      <a:pt x="5996" y="11069"/>
                      <a:pt x="6952" y="11069"/>
                    </a:cubicBezTo>
                    <a:cubicBezTo>
                      <a:pt x="7171" y="11069"/>
                      <a:pt x="7397" y="11117"/>
                      <a:pt x="7625" y="11231"/>
                    </a:cubicBezTo>
                    <a:cubicBezTo>
                      <a:pt x="8930" y="11886"/>
                      <a:pt x="10797" y="15297"/>
                      <a:pt x="13805" y="15297"/>
                    </a:cubicBezTo>
                    <a:cubicBezTo>
                      <a:pt x="14456" y="15297"/>
                      <a:pt x="15160" y="15137"/>
                      <a:pt x="15924" y="14755"/>
                    </a:cubicBezTo>
                    <a:cubicBezTo>
                      <a:pt x="18881" y="13280"/>
                      <a:pt x="17629" y="9751"/>
                      <a:pt x="19335" y="8953"/>
                    </a:cubicBezTo>
                    <a:cubicBezTo>
                      <a:pt x="19432" y="8908"/>
                      <a:pt x="19533" y="8887"/>
                      <a:pt x="19635" y="8887"/>
                    </a:cubicBezTo>
                    <a:cubicBezTo>
                      <a:pt x="20493" y="8887"/>
                      <a:pt x="21476" y="10346"/>
                      <a:pt x="21820" y="10903"/>
                    </a:cubicBezTo>
                    <a:cubicBezTo>
                      <a:pt x="21234" y="8171"/>
                      <a:pt x="20231" y="5650"/>
                      <a:pt x="19013" y="3471"/>
                    </a:cubicBezTo>
                    <a:cubicBezTo>
                      <a:pt x="18933" y="3463"/>
                      <a:pt x="18856" y="3460"/>
                      <a:pt x="18781" y="3460"/>
                    </a:cubicBezTo>
                    <a:cubicBezTo>
                      <a:pt x="15952" y="3460"/>
                      <a:pt x="16511" y="8440"/>
                      <a:pt x="12092" y="8440"/>
                    </a:cubicBezTo>
                    <a:cubicBezTo>
                      <a:pt x="11833" y="8440"/>
                      <a:pt x="11556" y="8423"/>
                      <a:pt x="11261" y="8387"/>
                    </a:cubicBezTo>
                    <a:cubicBezTo>
                      <a:pt x="5689" y="7703"/>
                      <a:pt x="8079" y="2703"/>
                      <a:pt x="4780" y="542"/>
                    </a:cubicBezTo>
                    <a:cubicBezTo>
                      <a:pt x="4194" y="158"/>
                      <a:pt x="3665" y="0"/>
                      <a:pt x="3192" y="0"/>
                    </a:cubicBezTo>
                    <a:close/>
                  </a:path>
                </a:pathLst>
              </a:custGeom>
              <a:solidFill>
                <a:srgbClr val="FFE44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0" name="Google Shape;2554;p45">
                <a:extLst>
                  <a:ext uri="{FF2B5EF4-FFF2-40B4-BE49-F238E27FC236}">
                    <a16:creationId xmlns:a16="http://schemas.microsoft.com/office/drawing/2014/main" id="{54333462-6064-4C82-93FD-40523BF44D3F}"/>
                  </a:ext>
                </a:extLst>
              </p:cNvPr>
              <p:cNvSpPr/>
              <p:nvPr/>
            </p:nvSpPr>
            <p:spPr>
              <a:xfrm>
                <a:off x="5543354" y="2678772"/>
                <a:ext cx="489240" cy="405287"/>
              </a:xfrm>
              <a:custGeom>
                <a:avLst/>
                <a:gdLst/>
                <a:ahLst/>
                <a:cxnLst/>
                <a:rect l="l" t="t" r="r" b="b"/>
                <a:pathLst>
                  <a:path w="40787" h="33788" extrusionOk="0">
                    <a:moveTo>
                      <a:pt x="25118" y="0"/>
                    </a:moveTo>
                    <a:cubicBezTo>
                      <a:pt x="16865" y="0"/>
                      <a:pt x="5384" y="2381"/>
                      <a:pt x="3272" y="5987"/>
                    </a:cubicBezTo>
                    <a:cubicBezTo>
                      <a:pt x="737" y="10326"/>
                      <a:pt x="1" y="24161"/>
                      <a:pt x="6219" y="25468"/>
                    </a:cubicBezTo>
                    <a:cubicBezTo>
                      <a:pt x="11008" y="26476"/>
                      <a:pt x="17190" y="25679"/>
                      <a:pt x="21774" y="28733"/>
                    </a:cubicBezTo>
                    <a:lnTo>
                      <a:pt x="21778" y="28729"/>
                    </a:lnTo>
                    <a:cubicBezTo>
                      <a:pt x="21778" y="28729"/>
                      <a:pt x="22776" y="25348"/>
                      <a:pt x="24965" y="25348"/>
                    </a:cubicBezTo>
                    <a:cubicBezTo>
                      <a:pt x="25438" y="25348"/>
                      <a:pt x="25967" y="25505"/>
                      <a:pt x="26553" y="25889"/>
                    </a:cubicBezTo>
                    <a:cubicBezTo>
                      <a:pt x="29852" y="28050"/>
                      <a:pt x="27462" y="33051"/>
                      <a:pt x="33034" y="33735"/>
                    </a:cubicBezTo>
                    <a:cubicBezTo>
                      <a:pt x="33329" y="33771"/>
                      <a:pt x="33605" y="33788"/>
                      <a:pt x="33863" y="33788"/>
                    </a:cubicBezTo>
                    <a:cubicBezTo>
                      <a:pt x="38282" y="33788"/>
                      <a:pt x="37725" y="28808"/>
                      <a:pt x="40553" y="28808"/>
                    </a:cubicBezTo>
                    <a:cubicBezTo>
                      <a:pt x="40628" y="28808"/>
                      <a:pt x="40706" y="28811"/>
                      <a:pt x="40786" y="28819"/>
                    </a:cubicBezTo>
                    <a:cubicBezTo>
                      <a:pt x="38949" y="25514"/>
                      <a:pt x="36624" y="23012"/>
                      <a:pt x="34502" y="21790"/>
                    </a:cubicBezTo>
                    <a:cubicBezTo>
                      <a:pt x="26398" y="17121"/>
                      <a:pt x="20400" y="19680"/>
                      <a:pt x="19618" y="18270"/>
                    </a:cubicBezTo>
                    <a:cubicBezTo>
                      <a:pt x="19205" y="17534"/>
                      <a:pt x="18615" y="15978"/>
                      <a:pt x="20222" y="15617"/>
                    </a:cubicBezTo>
                    <a:cubicBezTo>
                      <a:pt x="23597" y="14858"/>
                      <a:pt x="32730" y="13490"/>
                      <a:pt x="34174" y="11976"/>
                    </a:cubicBezTo>
                    <a:cubicBezTo>
                      <a:pt x="37355" y="8639"/>
                      <a:pt x="36212" y="1334"/>
                      <a:pt x="29624" y="302"/>
                    </a:cubicBezTo>
                    <a:cubicBezTo>
                      <a:pt x="28323" y="98"/>
                      <a:pt x="26786" y="0"/>
                      <a:pt x="25118" y="0"/>
                    </a:cubicBezTo>
                    <a:close/>
                  </a:path>
                </a:pathLst>
              </a:custGeom>
              <a:solidFill>
                <a:srgbClr val="E2528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1" name="Google Shape;2555;p45">
                <a:extLst>
                  <a:ext uri="{FF2B5EF4-FFF2-40B4-BE49-F238E27FC236}">
                    <a16:creationId xmlns:a16="http://schemas.microsoft.com/office/drawing/2014/main" id="{C1D2C6F9-42D1-4DCA-B412-CF9BB1DE856B}"/>
                  </a:ext>
                </a:extLst>
              </p:cNvPr>
              <p:cNvSpPr/>
              <p:nvPr/>
            </p:nvSpPr>
            <p:spPr>
              <a:xfrm>
                <a:off x="5651693" y="2717755"/>
                <a:ext cx="99642" cy="96008"/>
              </a:xfrm>
              <a:custGeom>
                <a:avLst/>
                <a:gdLst/>
                <a:ahLst/>
                <a:cxnLst/>
                <a:rect l="l" t="t" r="r" b="b"/>
                <a:pathLst>
                  <a:path w="8307" h="8004" extrusionOk="0">
                    <a:moveTo>
                      <a:pt x="4158" y="1"/>
                    </a:moveTo>
                    <a:cubicBezTo>
                      <a:pt x="4059" y="1"/>
                      <a:pt x="3959" y="5"/>
                      <a:pt x="3859" y="12"/>
                    </a:cubicBezTo>
                    <a:cubicBezTo>
                      <a:pt x="1656" y="175"/>
                      <a:pt x="1" y="2093"/>
                      <a:pt x="164" y="4297"/>
                    </a:cubicBezTo>
                    <a:cubicBezTo>
                      <a:pt x="320" y="6401"/>
                      <a:pt x="2073" y="8003"/>
                      <a:pt x="4150" y="8003"/>
                    </a:cubicBezTo>
                    <a:cubicBezTo>
                      <a:pt x="4248" y="8003"/>
                      <a:pt x="4348" y="8000"/>
                      <a:pt x="4448" y="7992"/>
                    </a:cubicBezTo>
                    <a:cubicBezTo>
                      <a:pt x="6652" y="7830"/>
                      <a:pt x="8306" y="5911"/>
                      <a:pt x="8143" y="3708"/>
                    </a:cubicBezTo>
                    <a:cubicBezTo>
                      <a:pt x="7988" y="1604"/>
                      <a:pt x="6234" y="1"/>
                      <a:pt x="415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2" name="Google Shape;2556;p45">
                <a:extLst>
                  <a:ext uri="{FF2B5EF4-FFF2-40B4-BE49-F238E27FC236}">
                    <a16:creationId xmlns:a16="http://schemas.microsoft.com/office/drawing/2014/main" id="{887140D0-5757-496B-9805-36CC5917742E}"/>
                  </a:ext>
                </a:extLst>
              </p:cNvPr>
              <p:cNvSpPr/>
              <p:nvPr/>
            </p:nvSpPr>
            <p:spPr>
              <a:xfrm>
                <a:off x="5671233" y="2743365"/>
                <a:ext cx="34030" cy="42606"/>
              </a:xfrm>
              <a:custGeom>
                <a:avLst/>
                <a:gdLst/>
                <a:ahLst/>
                <a:cxnLst/>
                <a:rect l="l" t="t" r="r" b="b"/>
                <a:pathLst>
                  <a:path w="2837" h="3552" extrusionOk="0">
                    <a:moveTo>
                      <a:pt x="1364" y="0"/>
                    </a:moveTo>
                    <a:cubicBezTo>
                      <a:pt x="1339" y="0"/>
                      <a:pt x="1313" y="1"/>
                      <a:pt x="1288" y="3"/>
                    </a:cubicBezTo>
                    <a:cubicBezTo>
                      <a:pt x="544" y="59"/>
                      <a:pt x="1" y="896"/>
                      <a:pt x="73" y="1876"/>
                    </a:cubicBezTo>
                    <a:cubicBezTo>
                      <a:pt x="143" y="2821"/>
                      <a:pt x="761" y="3552"/>
                      <a:pt x="1472" y="3552"/>
                    </a:cubicBezTo>
                    <a:cubicBezTo>
                      <a:pt x="1497" y="3552"/>
                      <a:pt x="1523" y="3551"/>
                      <a:pt x="1549" y="3549"/>
                    </a:cubicBezTo>
                    <a:cubicBezTo>
                      <a:pt x="2294" y="3494"/>
                      <a:pt x="2837" y="2656"/>
                      <a:pt x="2764" y="1677"/>
                    </a:cubicBezTo>
                    <a:cubicBezTo>
                      <a:pt x="2695" y="731"/>
                      <a:pt x="2076" y="0"/>
                      <a:pt x="136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3" name="Google Shape;2557;p45">
                <a:extLst>
                  <a:ext uri="{FF2B5EF4-FFF2-40B4-BE49-F238E27FC236}">
                    <a16:creationId xmlns:a16="http://schemas.microsoft.com/office/drawing/2014/main" id="{64112F8E-B0C4-4DD5-938B-702D4E941C38}"/>
                  </a:ext>
                </a:extLst>
              </p:cNvPr>
              <p:cNvSpPr/>
              <p:nvPr/>
            </p:nvSpPr>
            <p:spPr>
              <a:xfrm>
                <a:off x="5799315" y="2693262"/>
                <a:ext cx="99630" cy="96008"/>
              </a:xfrm>
              <a:custGeom>
                <a:avLst/>
                <a:gdLst/>
                <a:ahLst/>
                <a:cxnLst/>
                <a:rect l="l" t="t" r="r" b="b"/>
                <a:pathLst>
                  <a:path w="8306" h="8004" extrusionOk="0">
                    <a:moveTo>
                      <a:pt x="4161" y="1"/>
                    </a:moveTo>
                    <a:cubicBezTo>
                      <a:pt x="4061" y="1"/>
                      <a:pt x="3961" y="4"/>
                      <a:pt x="3860" y="12"/>
                    </a:cubicBezTo>
                    <a:cubicBezTo>
                      <a:pt x="1656" y="175"/>
                      <a:pt x="0" y="2092"/>
                      <a:pt x="164" y="4296"/>
                    </a:cubicBezTo>
                    <a:cubicBezTo>
                      <a:pt x="319" y="6400"/>
                      <a:pt x="2075" y="8003"/>
                      <a:pt x="4150" y="8003"/>
                    </a:cubicBezTo>
                    <a:cubicBezTo>
                      <a:pt x="4249" y="8003"/>
                      <a:pt x="4348" y="7999"/>
                      <a:pt x="4448" y="7992"/>
                    </a:cubicBezTo>
                    <a:cubicBezTo>
                      <a:pt x="6653" y="7829"/>
                      <a:pt x="8306" y="5910"/>
                      <a:pt x="8144" y="3707"/>
                    </a:cubicBezTo>
                    <a:cubicBezTo>
                      <a:pt x="7988" y="1605"/>
                      <a:pt x="6236" y="1"/>
                      <a:pt x="416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4" name="Google Shape;2558;p45">
                <a:extLst>
                  <a:ext uri="{FF2B5EF4-FFF2-40B4-BE49-F238E27FC236}">
                    <a16:creationId xmlns:a16="http://schemas.microsoft.com/office/drawing/2014/main" id="{B4DD7C57-E53E-4BBC-9EB3-89CA0FFA2E5A}"/>
                  </a:ext>
                </a:extLst>
              </p:cNvPr>
              <p:cNvSpPr/>
              <p:nvPr/>
            </p:nvSpPr>
            <p:spPr>
              <a:xfrm>
                <a:off x="5844153" y="2718871"/>
                <a:ext cx="34054" cy="42606"/>
              </a:xfrm>
              <a:custGeom>
                <a:avLst/>
                <a:gdLst/>
                <a:ahLst/>
                <a:cxnLst/>
                <a:rect l="l" t="t" r="r" b="b"/>
                <a:pathLst>
                  <a:path w="2839" h="3552" extrusionOk="0">
                    <a:moveTo>
                      <a:pt x="1365" y="0"/>
                    </a:moveTo>
                    <a:cubicBezTo>
                      <a:pt x="1340" y="0"/>
                      <a:pt x="1315" y="1"/>
                      <a:pt x="1289" y="3"/>
                    </a:cubicBezTo>
                    <a:cubicBezTo>
                      <a:pt x="544" y="59"/>
                      <a:pt x="1" y="895"/>
                      <a:pt x="73" y="1875"/>
                    </a:cubicBezTo>
                    <a:cubicBezTo>
                      <a:pt x="144" y="2820"/>
                      <a:pt x="761" y="3552"/>
                      <a:pt x="1473" y="3552"/>
                    </a:cubicBezTo>
                    <a:cubicBezTo>
                      <a:pt x="1499" y="3552"/>
                      <a:pt x="1525" y="3551"/>
                      <a:pt x="1551" y="3549"/>
                    </a:cubicBezTo>
                    <a:cubicBezTo>
                      <a:pt x="2294" y="3493"/>
                      <a:pt x="2838" y="2656"/>
                      <a:pt x="2765" y="1676"/>
                    </a:cubicBezTo>
                    <a:cubicBezTo>
                      <a:pt x="2696" y="731"/>
                      <a:pt x="2076" y="0"/>
                      <a:pt x="1365"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5" name="Google Shape;2559;p45">
                <a:extLst>
                  <a:ext uri="{FF2B5EF4-FFF2-40B4-BE49-F238E27FC236}">
                    <a16:creationId xmlns:a16="http://schemas.microsoft.com/office/drawing/2014/main" id="{487A290D-CFEE-42CF-91BB-2012FB8C4A42}"/>
                  </a:ext>
                </a:extLst>
              </p:cNvPr>
              <p:cNvSpPr/>
              <p:nvPr/>
            </p:nvSpPr>
            <p:spPr>
              <a:xfrm>
                <a:off x="5607335" y="2799118"/>
                <a:ext cx="65493" cy="65481"/>
              </a:xfrm>
              <a:custGeom>
                <a:avLst/>
                <a:gdLst/>
                <a:ahLst/>
                <a:cxnLst/>
                <a:rect l="l" t="t" r="r" b="b"/>
                <a:pathLst>
                  <a:path w="5460" h="5459" extrusionOk="0">
                    <a:moveTo>
                      <a:pt x="2730" y="0"/>
                    </a:moveTo>
                    <a:cubicBezTo>
                      <a:pt x="1222" y="0"/>
                      <a:pt x="0" y="1222"/>
                      <a:pt x="0" y="2729"/>
                    </a:cubicBezTo>
                    <a:cubicBezTo>
                      <a:pt x="0" y="4237"/>
                      <a:pt x="1222" y="5459"/>
                      <a:pt x="2730" y="5459"/>
                    </a:cubicBezTo>
                    <a:cubicBezTo>
                      <a:pt x="4237" y="5459"/>
                      <a:pt x="5459" y="4237"/>
                      <a:pt x="5459" y="2729"/>
                    </a:cubicBezTo>
                    <a:cubicBezTo>
                      <a:pt x="5459" y="1222"/>
                      <a:pt x="4237" y="0"/>
                      <a:pt x="2730" y="0"/>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6" name="Google Shape;2560;p45">
                <a:extLst>
                  <a:ext uri="{FF2B5EF4-FFF2-40B4-BE49-F238E27FC236}">
                    <a16:creationId xmlns:a16="http://schemas.microsoft.com/office/drawing/2014/main" id="{9CDA3FD6-D5D7-45DB-A603-EC04BB7B18F3}"/>
                  </a:ext>
                </a:extLst>
              </p:cNvPr>
              <p:cNvSpPr/>
              <p:nvPr/>
            </p:nvSpPr>
            <p:spPr>
              <a:xfrm>
                <a:off x="5900325" y="2726020"/>
                <a:ext cx="65505" cy="65493"/>
              </a:xfrm>
              <a:custGeom>
                <a:avLst/>
                <a:gdLst/>
                <a:ahLst/>
                <a:cxnLst/>
                <a:rect l="l" t="t" r="r" b="b"/>
                <a:pathLst>
                  <a:path w="5461" h="5460" extrusionOk="0">
                    <a:moveTo>
                      <a:pt x="2731" y="1"/>
                    </a:moveTo>
                    <a:cubicBezTo>
                      <a:pt x="1223" y="1"/>
                      <a:pt x="1" y="1223"/>
                      <a:pt x="1" y="2730"/>
                    </a:cubicBezTo>
                    <a:cubicBezTo>
                      <a:pt x="1" y="4238"/>
                      <a:pt x="1223" y="5460"/>
                      <a:pt x="2731" y="5460"/>
                    </a:cubicBezTo>
                    <a:cubicBezTo>
                      <a:pt x="4239" y="5460"/>
                      <a:pt x="5461" y="4238"/>
                      <a:pt x="5461" y="2730"/>
                    </a:cubicBezTo>
                    <a:cubicBezTo>
                      <a:pt x="5461" y="1223"/>
                      <a:pt x="4239" y="1"/>
                      <a:pt x="2731"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7" name="Google Shape;2561;p45">
                <a:extLst>
                  <a:ext uri="{FF2B5EF4-FFF2-40B4-BE49-F238E27FC236}">
                    <a16:creationId xmlns:a16="http://schemas.microsoft.com/office/drawing/2014/main" id="{C97D367F-7C3B-4C45-911D-DF4C4910923F}"/>
                  </a:ext>
                </a:extLst>
              </p:cNvPr>
              <p:cNvSpPr/>
              <p:nvPr/>
            </p:nvSpPr>
            <p:spPr>
              <a:xfrm>
                <a:off x="5748624" y="2809697"/>
                <a:ext cx="110954" cy="149422"/>
              </a:xfrm>
              <a:custGeom>
                <a:avLst/>
                <a:gdLst/>
                <a:ahLst/>
                <a:cxnLst/>
                <a:rect l="l" t="t" r="r" b="b"/>
                <a:pathLst>
                  <a:path w="9250" h="12457" extrusionOk="0">
                    <a:moveTo>
                      <a:pt x="7468" y="1"/>
                    </a:moveTo>
                    <a:cubicBezTo>
                      <a:pt x="6255" y="531"/>
                      <a:pt x="0" y="1592"/>
                      <a:pt x="0" y="1592"/>
                    </a:cubicBezTo>
                    <a:cubicBezTo>
                      <a:pt x="1366" y="4550"/>
                      <a:pt x="1214" y="10842"/>
                      <a:pt x="3412" y="11980"/>
                    </a:cubicBezTo>
                    <a:cubicBezTo>
                      <a:pt x="4017" y="12293"/>
                      <a:pt x="4686" y="12456"/>
                      <a:pt x="5343" y="12456"/>
                    </a:cubicBezTo>
                    <a:cubicBezTo>
                      <a:pt x="7074" y="12456"/>
                      <a:pt x="8727" y="11322"/>
                      <a:pt x="8947" y="8795"/>
                    </a:cubicBezTo>
                    <a:cubicBezTo>
                      <a:pt x="9250" y="5308"/>
                      <a:pt x="7468" y="1"/>
                      <a:pt x="7468" y="1"/>
                    </a:cubicBezTo>
                    <a:close/>
                  </a:path>
                </a:pathLst>
              </a:custGeom>
              <a:solidFill>
                <a:srgbClr val="F1B4D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8" name="Google Shape;2562;p45">
                <a:extLst>
                  <a:ext uri="{FF2B5EF4-FFF2-40B4-BE49-F238E27FC236}">
                    <a16:creationId xmlns:a16="http://schemas.microsoft.com/office/drawing/2014/main" id="{9EFE4274-31BB-49FD-8D36-F268A7E62032}"/>
                  </a:ext>
                </a:extLst>
              </p:cNvPr>
              <p:cNvSpPr/>
              <p:nvPr/>
            </p:nvSpPr>
            <p:spPr>
              <a:xfrm>
                <a:off x="5791962" y="2817134"/>
                <a:ext cx="26029" cy="110762"/>
              </a:xfrm>
              <a:custGeom>
                <a:avLst/>
                <a:gdLst/>
                <a:ahLst/>
                <a:cxnLst/>
                <a:rect l="l" t="t" r="r" b="b"/>
                <a:pathLst>
                  <a:path w="2170" h="9234" extrusionOk="0">
                    <a:moveTo>
                      <a:pt x="263" y="0"/>
                    </a:moveTo>
                    <a:cubicBezTo>
                      <a:pt x="240" y="0"/>
                      <a:pt x="217" y="3"/>
                      <a:pt x="193" y="10"/>
                    </a:cubicBezTo>
                    <a:cubicBezTo>
                      <a:pt x="75" y="44"/>
                      <a:pt x="0" y="160"/>
                      <a:pt x="16" y="282"/>
                    </a:cubicBezTo>
                    <a:cubicBezTo>
                      <a:pt x="16" y="282"/>
                      <a:pt x="36" y="423"/>
                      <a:pt x="80" y="666"/>
                    </a:cubicBezTo>
                    <a:cubicBezTo>
                      <a:pt x="134" y="906"/>
                      <a:pt x="173" y="1255"/>
                      <a:pt x="250" y="1663"/>
                    </a:cubicBezTo>
                    <a:cubicBezTo>
                      <a:pt x="315" y="2076"/>
                      <a:pt x="429" y="2543"/>
                      <a:pt x="510" y="3058"/>
                    </a:cubicBezTo>
                    <a:cubicBezTo>
                      <a:pt x="593" y="3572"/>
                      <a:pt x="699" y="4118"/>
                      <a:pt x="804" y="4663"/>
                    </a:cubicBezTo>
                    <a:cubicBezTo>
                      <a:pt x="922" y="5206"/>
                      <a:pt x="1026" y="5751"/>
                      <a:pt x="1103" y="6266"/>
                    </a:cubicBezTo>
                    <a:cubicBezTo>
                      <a:pt x="1191" y="6780"/>
                      <a:pt x="1278" y="7259"/>
                      <a:pt x="1363" y="7668"/>
                    </a:cubicBezTo>
                    <a:cubicBezTo>
                      <a:pt x="1445" y="8079"/>
                      <a:pt x="1530" y="8420"/>
                      <a:pt x="1581" y="8659"/>
                    </a:cubicBezTo>
                    <a:cubicBezTo>
                      <a:pt x="1638" y="8898"/>
                      <a:pt x="1676" y="9034"/>
                      <a:pt x="1676" y="9034"/>
                    </a:cubicBezTo>
                    <a:lnTo>
                      <a:pt x="1679" y="9050"/>
                    </a:lnTo>
                    <a:cubicBezTo>
                      <a:pt x="1709" y="9160"/>
                      <a:pt x="1809" y="9234"/>
                      <a:pt x="1919" y="9234"/>
                    </a:cubicBezTo>
                    <a:cubicBezTo>
                      <a:pt x="1930" y="9234"/>
                      <a:pt x="1941" y="9233"/>
                      <a:pt x="1953" y="9231"/>
                    </a:cubicBezTo>
                    <a:cubicBezTo>
                      <a:pt x="2077" y="9215"/>
                      <a:pt x="2169" y="9108"/>
                      <a:pt x="2168" y="8983"/>
                    </a:cubicBezTo>
                    <a:cubicBezTo>
                      <a:pt x="2168" y="8983"/>
                      <a:pt x="2168" y="8842"/>
                      <a:pt x="2157" y="8596"/>
                    </a:cubicBezTo>
                    <a:cubicBezTo>
                      <a:pt x="2143" y="8350"/>
                      <a:pt x="2132" y="7996"/>
                      <a:pt x="2101" y="7574"/>
                    </a:cubicBezTo>
                    <a:cubicBezTo>
                      <a:pt x="2072" y="7151"/>
                      <a:pt x="2028" y="6658"/>
                      <a:pt x="1973" y="6132"/>
                    </a:cubicBezTo>
                    <a:cubicBezTo>
                      <a:pt x="1942" y="5869"/>
                      <a:pt x="1919" y="5594"/>
                      <a:pt x="1878" y="5320"/>
                    </a:cubicBezTo>
                    <a:cubicBezTo>
                      <a:pt x="1827" y="5047"/>
                      <a:pt x="1775" y="4770"/>
                      <a:pt x="1723" y="4492"/>
                    </a:cubicBezTo>
                    <a:cubicBezTo>
                      <a:pt x="1612" y="3938"/>
                      <a:pt x="1499" y="3384"/>
                      <a:pt x="1379" y="2868"/>
                    </a:cubicBezTo>
                    <a:cubicBezTo>
                      <a:pt x="1265" y="2351"/>
                      <a:pt x="1102" y="1876"/>
                      <a:pt x="978" y="1470"/>
                    </a:cubicBezTo>
                    <a:cubicBezTo>
                      <a:pt x="726" y="655"/>
                      <a:pt x="491" y="145"/>
                      <a:pt x="491" y="145"/>
                    </a:cubicBezTo>
                    <a:lnTo>
                      <a:pt x="489" y="144"/>
                    </a:lnTo>
                    <a:cubicBezTo>
                      <a:pt x="447" y="54"/>
                      <a:pt x="358" y="0"/>
                      <a:pt x="263" y="0"/>
                    </a:cubicBezTo>
                    <a:close/>
                  </a:path>
                </a:pathLst>
              </a:custGeom>
              <a:solidFill>
                <a:srgbClr val="DD8CB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49" name="Google Shape;2563;p45">
                <a:extLst>
                  <a:ext uri="{FF2B5EF4-FFF2-40B4-BE49-F238E27FC236}">
                    <a16:creationId xmlns:a16="http://schemas.microsoft.com/office/drawing/2014/main" id="{558F8D00-44CE-4E4B-8E03-94EEC6FEFA1D}"/>
                  </a:ext>
                </a:extLst>
              </p:cNvPr>
              <p:cNvSpPr/>
              <p:nvPr/>
            </p:nvSpPr>
            <p:spPr>
              <a:xfrm>
                <a:off x="5637371" y="2812240"/>
                <a:ext cx="17465" cy="32063"/>
              </a:xfrm>
              <a:custGeom>
                <a:avLst/>
                <a:gdLst/>
                <a:ahLst/>
                <a:cxnLst/>
                <a:rect l="l" t="t" r="r" b="b"/>
                <a:pathLst>
                  <a:path w="1456" h="2673" extrusionOk="0">
                    <a:moveTo>
                      <a:pt x="793" y="1"/>
                    </a:moveTo>
                    <a:cubicBezTo>
                      <a:pt x="661" y="1"/>
                      <a:pt x="534" y="97"/>
                      <a:pt x="521" y="250"/>
                    </a:cubicBezTo>
                    <a:lnTo>
                      <a:pt x="520" y="261"/>
                    </a:lnTo>
                    <a:cubicBezTo>
                      <a:pt x="523" y="263"/>
                      <a:pt x="517" y="303"/>
                      <a:pt x="513" y="370"/>
                    </a:cubicBezTo>
                    <a:cubicBezTo>
                      <a:pt x="510" y="439"/>
                      <a:pt x="506" y="538"/>
                      <a:pt x="508" y="649"/>
                    </a:cubicBezTo>
                    <a:cubicBezTo>
                      <a:pt x="510" y="875"/>
                      <a:pt x="515" y="1159"/>
                      <a:pt x="495" y="1398"/>
                    </a:cubicBezTo>
                    <a:cubicBezTo>
                      <a:pt x="491" y="1521"/>
                      <a:pt x="465" y="1621"/>
                      <a:pt x="446" y="1716"/>
                    </a:cubicBezTo>
                    <a:cubicBezTo>
                      <a:pt x="424" y="1753"/>
                      <a:pt x="428" y="1808"/>
                      <a:pt x="404" y="1841"/>
                    </a:cubicBezTo>
                    <a:cubicBezTo>
                      <a:pt x="381" y="1874"/>
                      <a:pt x="378" y="1925"/>
                      <a:pt x="351" y="1955"/>
                    </a:cubicBezTo>
                    <a:cubicBezTo>
                      <a:pt x="328" y="1987"/>
                      <a:pt x="308" y="2021"/>
                      <a:pt x="291" y="2056"/>
                    </a:cubicBezTo>
                    <a:cubicBezTo>
                      <a:pt x="266" y="2085"/>
                      <a:pt x="243" y="2111"/>
                      <a:pt x="224" y="2132"/>
                    </a:cubicBezTo>
                    <a:cubicBezTo>
                      <a:pt x="188" y="2179"/>
                      <a:pt x="165" y="2212"/>
                      <a:pt x="165" y="2212"/>
                    </a:cubicBezTo>
                    <a:lnTo>
                      <a:pt x="118" y="2278"/>
                    </a:lnTo>
                    <a:cubicBezTo>
                      <a:pt x="1" y="2445"/>
                      <a:pt x="123" y="2673"/>
                      <a:pt x="322" y="2673"/>
                    </a:cubicBezTo>
                    <a:cubicBezTo>
                      <a:pt x="328" y="2673"/>
                      <a:pt x="335" y="2672"/>
                      <a:pt x="342" y="2672"/>
                    </a:cubicBezTo>
                    <a:cubicBezTo>
                      <a:pt x="389" y="2668"/>
                      <a:pt x="436" y="2661"/>
                      <a:pt x="482" y="2652"/>
                    </a:cubicBezTo>
                    <a:cubicBezTo>
                      <a:pt x="573" y="2641"/>
                      <a:pt x="701" y="2600"/>
                      <a:pt x="847" y="2510"/>
                    </a:cubicBezTo>
                    <a:cubicBezTo>
                      <a:pt x="921" y="2470"/>
                      <a:pt x="986" y="2403"/>
                      <a:pt x="1058" y="2335"/>
                    </a:cubicBezTo>
                    <a:cubicBezTo>
                      <a:pt x="1132" y="2265"/>
                      <a:pt x="1186" y="2177"/>
                      <a:pt x="1244" y="2086"/>
                    </a:cubicBezTo>
                    <a:cubicBezTo>
                      <a:pt x="1345" y="1899"/>
                      <a:pt x="1406" y="1695"/>
                      <a:pt x="1425" y="1484"/>
                    </a:cubicBezTo>
                    <a:cubicBezTo>
                      <a:pt x="1456" y="1133"/>
                      <a:pt x="1391" y="780"/>
                      <a:pt x="1237" y="463"/>
                    </a:cubicBezTo>
                    <a:cubicBezTo>
                      <a:pt x="1190" y="362"/>
                      <a:pt x="1131" y="267"/>
                      <a:pt x="1064" y="178"/>
                    </a:cubicBezTo>
                    <a:cubicBezTo>
                      <a:pt x="1038" y="142"/>
                      <a:pt x="1010" y="109"/>
                      <a:pt x="979" y="77"/>
                    </a:cubicBezTo>
                    <a:lnTo>
                      <a:pt x="980" y="77"/>
                    </a:lnTo>
                    <a:cubicBezTo>
                      <a:pt x="926" y="25"/>
                      <a:pt x="859" y="1"/>
                      <a:pt x="793"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0" name="Google Shape;2564;p45">
                <a:extLst>
                  <a:ext uri="{FF2B5EF4-FFF2-40B4-BE49-F238E27FC236}">
                    <a16:creationId xmlns:a16="http://schemas.microsoft.com/office/drawing/2014/main" id="{45E8D4F1-3F14-4AAF-B4B8-BC614B7F3423}"/>
                  </a:ext>
                </a:extLst>
              </p:cNvPr>
              <p:cNvSpPr/>
              <p:nvPr/>
            </p:nvSpPr>
            <p:spPr>
              <a:xfrm>
                <a:off x="5643548" y="2759498"/>
                <a:ext cx="284845" cy="76864"/>
              </a:xfrm>
              <a:custGeom>
                <a:avLst/>
                <a:gdLst/>
                <a:ahLst/>
                <a:cxnLst/>
                <a:rect l="l" t="t" r="r" b="b"/>
                <a:pathLst>
                  <a:path w="23747" h="6408" extrusionOk="0">
                    <a:moveTo>
                      <a:pt x="23467" y="0"/>
                    </a:moveTo>
                    <a:cubicBezTo>
                      <a:pt x="23373" y="0"/>
                      <a:pt x="23284" y="54"/>
                      <a:pt x="23242" y="144"/>
                    </a:cubicBezTo>
                    <a:cubicBezTo>
                      <a:pt x="23232" y="148"/>
                      <a:pt x="23223" y="196"/>
                      <a:pt x="23107" y="326"/>
                    </a:cubicBezTo>
                    <a:cubicBezTo>
                      <a:pt x="23055" y="390"/>
                      <a:pt x="22990" y="467"/>
                      <a:pt x="22913" y="559"/>
                    </a:cubicBezTo>
                    <a:lnTo>
                      <a:pt x="22599" y="846"/>
                    </a:lnTo>
                    <a:cubicBezTo>
                      <a:pt x="22386" y="1078"/>
                      <a:pt x="22032" y="1276"/>
                      <a:pt x="21673" y="1540"/>
                    </a:cubicBezTo>
                    <a:cubicBezTo>
                      <a:pt x="21499" y="1680"/>
                      <a:pt x="21269" y="1776"/>
                      <a:pt x="21047" y="1899"/>
                    </a:cubicBezTo>
                    <a:lnTo>
                      <a:pt x="20341" y="2280"/>
                    </a:lnTo>
                    <a:cubicBezTo>
                      <a:pt x="19837" y="2522"/>
                      <a:pt x="19257" y="2729"/>
                      <a:pt x="18664" y="2980"/>
                    </a:cubicBezTo>
                    <a:cubicBezTo>
                      <a:pt x="18064" y="3219"/>
                      <a:pt x="17396" y="3367"/>
                      <a:pt x="16731" y="3593"/>
                    </a:cubicBezTo>
                    <a:cubicBezTo>
                      <a:pt x="16074" y="3827"/>
                      <a:pt x="15334" y="3962"/>
                      <a:pt x="14600" y="4130"/>
                    </a:cubicBezTo>
                    <a:lnTo>
                      <a:pt x="13487" y="4378"/>
                    </a:lnTo>
                    <a:lnTo>
                      <a:pt x="12944" y="4497"/>
                    </a:lnTo>
                    <a:lnTo>
                      <a:pt x="12379" y="4590"/>
                    </a:lnTo>
                    <a:lnTo>
                      <a:pt x="10139" y="4983"/>
                    </a:lnTo>
                    <a:cubicBezTo>
                      <a:pt x="9399" y="5107"/>
                      <a:pt x="8666" y="5187"/>
                      <a:pt x="7959" y="5286"/>
                    </a:cubicBezTo>
                    <a:cubicBezTo>
                      <a:pt x="7252" y="5391"/>
                      <a:pt x="6567" y="5446"/>
                      <a:pt x="5916" y="5514"/>
                    </a:cubicBezTo>
                    <a:lnTo>
                      <a:pt x="4968" y="5608"/>
                    </a:lnTo>
                    <a:cubicBezTo>
                      <a:pt x="4662" y="5623"/>
                      <a:pt x="4366" y="5639"/>
                      <a:pt x="4082" y="5653"/>
                    </a:cubicBezTo>
                    <a:lnTo>
                      <a:pt x="3266" y="5695"/>
                    </a:lnTo>
                    <a:cubicBezTo>
                      <a:pt x="3007" y="5700"/>
                      <a:pt x="2762" y="5702"/>
                      <a:pt x="2531" y="5706"/>
                    </a:cubicBezTo>
                    <a:cubicBezTo>
                      <a:pt x="2392" y="5710"/>
                      <a:pt x="2259" y="5712"/>
                      <a:pt x="2132" y="5712"/>
                    </a:cubicBezTo>
                    <a:cubicBezTo>
                      <a:pt x="1835" y="5712"/>
                      <a:pt x="1570" y="5702"/>
                      <a:pt x="1339" y="5691"/>
                    </a:cubicBezTo>
                    <a:cubicBezTo>
                      <a:pt x="1005" y="5682"/>
                      <a:pt x="759" y="5655"/>
                      <a:pt x="586" y="5642"/>
                    </a:cubicBezTo>
                    <a:cubicBezTo>
                      <a:pt x="495" y="5636"/>
                      <a:pt x="405" y="5626"/>
                      <a:pt x="315" y="5610"/>
                    </a:cubicBezTo>
                    <a:lnTo>
                      <a:pt x="316" y="5610"/>
                    </a:lnTo>
                    <a:cubicBezTo>
                      <a:pt x="301" y="5607"/>
                      <a:pt x="286" y="5606"/>
                      <a:pt x="271" y="5606"/>
                    </a:cubicBezTo>
                    <a:cubicBezTo>
                      <a:pt x="158" y="5606"/>
                      <a:pt x="57" y="5682"/>
                      <a:pt x="31" y="5795"/>
                    </a:cubicBezTo>
                    <a:cubicBezTo>
                      <a:pt x="0" y="5922"/>
                      <a:pt x="75" y="6053"/>
                      <a:pt x="202" y="6089"/>
                    </a:cubicBezTo>
                    <a:lnTo>
                      <a:pt x="222" y="6095"/>
                    </a:lnTo>
                    <a:cubicBezTo>
                      <a:pt x="222" y="6095"/>
                      <a:pt x="312" y="6122"/>
                      <a:pt x="495" y="6152"/>
                    </a:cubicBezTo>
                    <a:cubicBezTo>
                      <a:pt x="678" y="6183"/>
                      <a:pt x="954" y="6242"/>
                      <a:pt x="1290" y="6269"/>
                    </a:cubicBezTo>
                    <a:cubicBezTo>
                      <a:pt x="1631" y="6311"/>
                      <a:pt x="2044" y="6351"/>
                      <a:pt x="2516" y="6367"/>
                    </a:cubicBezTo>
                    <a:cubicBezTo>
                      <a:pt x="2752" y="6380"/>
                      <a:pt x="3004" y="6393"/>
                      <a:pt x="3269" y="6408"/>
                    </a:cubicBezTo>
                    <a:lnTo>
                      <a:pt x="4103" y="6399"/>
                    </a:lnTo>
                    <a:lnTo>
                      <a:pt x="5011" y="6390"/>
                    </a:lnTo>
                    <a:cubicBezTo>
                      <a:pt x="5324" y="6371"/>
                      <a:pt x="5646" y="6353"/>
                      <a:pt x="5978" y="6334"/>
                    </a:cubicBezTo>
                    <a:cubicBezTo>
                      <a:pt x="6641" y="6295"/>
                      <a:pt x="7344" y="6264"/>
                      <a:pt x="8061" y="6161"/>
                    </a:cubicBezTo>
                    <a:cubicBezTo>
                      <a:pt x="8779" y="6070"/>
                      <a:pt x="9526" y="5999"/>
                      <a:pt x="10277" y="5883"/>
                    </a:cubicBezTo>
                    <a:cubicBezTo>
                      <a:pt x="11026" y="5759"/>
                      <a:pt x="11788" y="5633"/>
                      <a:pt x="12549" y="5507"/>
                    </a:cubicBezTo>
                    <a:lnTo>
                      <a:pt x="13119" y="5407"/>
                    </a:lnTo>
                    <a:cubicBezTo>
                      <a:pt x="13341" y="5360"/>
                      <a:pt x="13501" y="5318"/>
                      <a:pt x="13695" y="5273"/>
                    </a:cubicBezTo>
                    <a:lnTo>
                      <a:pt x="14805" y="5010"/>
                    </a:lnTo>
                    <a:cubicBezTo>
                      <a:pt x="15539" y="4832"/>
                      <a:pt x="16262" y="4692"/>
                      <a:pt x="16962" y="4436"/>
                    </a:cubicBezTo>
                    <a:lnTo>
                      <a:pt x="17989" y="4096"/>
                    </a:lnTo>
                    <a:cubicBezTo>
                      <a:pt x="18321" y="3975"/>
                      <a:pt x="18657" y="3887"/>
                      <a:pt x="18959" y="3735"/>
                    </a:cubicBezTo>
                    <a:cubicBezTo>
                      <a:pt x="19570" y="3450"/>
                      <a:pt x="20158" y="3213"/>
                      <a:pt x="20679" y="2936"/>
                    </a:cubicBezTo>
                    <a:cubicBezTo>
                      <a:pt x="21184" y="2626"/>
                      <a:pt x="21663" y="2377"/>
                      <a:pt x="22047" y="2079"/>
                    </a:cubicBezTo>
                    <a:cubicBezTo>
                      <a:pt x="22422" y="1767"/>
                      <a:pt x="22772" y="1538"/>
                      <a:pt x="23004" y="1260"/>
                    </a:cubicBezTo>
                    <a:lnTo>
                      <a:pt x="23326" y="917"/>
                    </a:lnTo>
                    <a:cubicBezTo>
                      <a:pt x="23407" y="800"/>
                      <a:pt x="23476" y="701"/>
                      <a:pt x="23533" y="621"/>
                    </a:cubicBezTo>
                    <a:cubicBezTo>
                      <a:pt x="23641" y="478"/>
                      <a:pt x="23690" y="341"/>
                      <a:pt x="23694" y="341"/>
                    </a:cubicBezTo>
                    <a:cubicBezTo>
                      <a:pt x="23695" y="341"/>
                      <a:pt x="23695" y="341"/>
                      <a:pt x="23695" y="342"/>
                    </a:cubicBezTo>
                    <a:cubicBezTo>
                      <a:pt x="23747" y="217"/>
                      <a:pt x="23689" y="74"/>
                      <a:pt x="23566" y="21"/>
                    </a:cubicBezTo>
                    <a:cubicBezTo>
                      <a:pt x="23533" y="7"/>
                      <a:pt x="23500" y="0"/>
                      <a:pt x="2346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1" name="Google Shape;2565;p45">
                <a:extLst>
                  <a:ext uri="{FF2B5EF4-FFF2-40B4-BE49-F238E27FC236}">
                    <a16:creationId xmlns:a16="http://schemas.microsoft.com/office/drawing/2014/main" id="{929FC7AA-8207-4A24-A689-854CDE98056A}"/>
                  </a:ext>
                </a:extLst>
              </p:cNvPr>
              <p:cNvSpPr/>
              <p:nvPr/>
            </p:nvSpPr>
            <p:spPr>
              <a:xfrm>
                <a:off x="5915895" y="2747803"/>
                <a:ext cx="21339" cy="25465"/>
              </a:xfrm>
              <a:custGeom>
                <a:avLst/>
                <a:gdLst/>
                <a:ahLst/>
                <a:cxnLst/>
                <a:rect l="l" t="t" r="r" b="b"/>
                <a:pathLst>
                  <a:path w="1779" h="2123" extrusionOk="0">
                    <a:moveTo>
                      <a:pt x="377" y="0"/>
                    </a:moveTo>
                    <a:cubicBezTo>
                      <a:pt x="283" y="0"/>
                      <a:pt x="189" y="48"/>
                      <a:pt x="138" y="143"/>
                    </a:cubicBezTo>
                    <a:cubicBezTo>
                      <a:pt x="119" y="180"/>
                      <a:pt x="104" y="216"/>
                      <a:pt x="92" y="255"/>
                    </a:cubicBezTo>
                    <a:cubicBezTo>
                      <a:pt x="59" y="351"/>
                      <a:pt x="37" y="451"/>
                      <a:pt x="28" y="551"/>
                    </a:cubicBezTo>
                    <a:cubicBezTo>
                      <a:pt x="1" y="868"/>
                      <a:pt x="70" y="1187"/>
                      <a:pt x="229" y="1462"/>
                    </a:cubicBezTo>
                    <a:cubicBezTo>
                      <a:pt x="326" y="1617"/>
                      <a:pt x="443" y="1767"/>
                      <a:pt x="589" y="1872"/>
                    </a:cubicBezTo>
                    <a:cubicBezTo>
                      <a:pt x="655" y="1931"/>
                      <a:pt x="732" y="1970"/>
                      <a:pt x="805" y="2004"/>
                    </a:cubicBezTo>
                    <a:cubicBezTo>
                      <a:pt x="870" y="2041"/>
                      <a:pt x="940" y="2067"/>
                      <a:pt x="1013" y="2083"/>
                    </a:cubicBezTo>
                    <a:cubicBezTo>
                      <a:pt x="1122" y="2114"/>
                      <a:pt x="1215" y="2123"/>
                      <a:pt x="1288" y="2123"/>
                    </a:cubicBezTo>
                    <a:cubicBezTo>
                      <a:pt x="1379" y="2123"/>
                      <a:pt x="1437" y="2109"/>
                      <a:pt x="1450" y="2109"/>
                    </a:cubicBezTo>
                    <a:cubicBezTo>
                      <a:pt x="1453" y="2109"/>
                      <a:pt x="1454" y="2110"/>
                      <a:pt x="1454" y="2111"/>
                    </a:cubicBezTo>
                    <a:cubicBezTo>
                      <a:pt x="1472" y="2115"/>
                      <a:pt x="1491" y="2117"/>
                      <a:pt x="1509" y="2117"/>
                    </a:cubicBezTo>
                    <a:cubicBezTo>
                      <a:pt x="1621" y="2117"/>
                      <a:pt x="1723" y="2039"/>
                      <a:pt x="1748" y="1925"/>
                    </a:cubicBezTo>
                    <a:cubicBezTo>
                      <a:pt x="1779" y="1791"/>
                      <a:pt x="1695" y="1659"/>
                      <a:pt x="1562" y="1629"/>
                    </a:cubicBezTo>
                    <a:cubicBezTo>
                      <a:pt x="1566" y="1623"/>
                      <a:pt x="1455" y="1536"/>
                      <a:pt x="1348" y="1418"/>
                    </a:cubicBezTo>
                    <a:cubicBezTo>
                      <a:pt x="1288" y="1359"/>
                      <a:pt x="1235" y="1295"/>
                      <a:pt x="1187" y="1227"/>
                    </a:cubicBezTo>
                    <a:cubicBezTo>
                      <a:pt x="1134" y="1159"/>
                      <a:pt x="1088" y="1080"/>
                      <a:pt x="1039" y="997"/>
                    </a:cubicBezTo>
                    <a:cubicBezTo>
                      <a:pt x="990" y="913"/>
                      <a:pt x="946" y="820"/>
                      <a:pt x="901" y="727"/>
                    </a:cubicBezTo>
                    <a:cubicBezTo>
                      <a:pt x="856" y="635"/>
                      <a:pt x="817" y="539"/>
                      <a:pt x="776" y="457"/>
                    </a:cubicBezTo>
                    <a:cubicBezTo>
                      <a:pt x="740" y="373"/>
                      <a:pt x="702" y="298"/>
                      <a:pt x="676" y="247"/>
                    </a:cubicBezTo>
                    <a:cubicBezTo>
                      <a:pt x="649" y="197"/>
                      <a:pt x="631" y="173"/>
                      <a:pt x="631" y="168"/>
                    </a:cubicBezTo>
                    <a:lnTo>
                      <a:pt x="610" y="131"/>
                    </a:lnTo>
                    <a:cubicBezTo>
                      <a:pt x="556" y="44"/>
                      <a:pt x="467" y="0"/>
                      <a:pt x="377"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2" name="Google Shape;2566;p45">
                <a:extLst>
                  <a:ext uri="{FF2B5EF4-FFF2-40B4-BE49-F238E27FC236}">
                    <a16:creationId xmlns:a16="http://schemas.microsoft.com/office/drawing/2014/main" id="{AE64EAB7-3397-4986-A958-02079FC275E3}"/>
                  </a:ext>
                </a:extLst>
              </p:cNvPr>
              <p:cNvSpPr/>
              <p:nvPr/>
            </p:nvSpPr>
            <p:spPr>
              <a:xfrm>
                <a:off x="5910209" y="2935957"/>
                <a:ext cx="48544" cy="39164"/>
              </a:xfrm>
              <a:custGeom>
                <a:avLst/>
                <a:gdLst/>
                <a:ahLst/>
                <a:cxnLst/>
                <a:rect l="l" t="t" r="r" b="b"/>
                <a:pathLst>
                  <a:path w="4047" h="3265" extrusionOk="0">
                    <a:moveTo>
                      <a:pt x="1467" y="1"/>
                    </a:moveTo>
                    <a:cubicBezTo>
                      <a:pt x="1339" y="1"/>
                      <a:pt x="1210" y="9"/>
                      <a:pt x="1084" y="26"/>
                    </a:cubicBezTo>
                    <a:cubicBezTo>
                      <a:pt x="617" y="85"/>
                      <a:pt x="217" y="299"/>
                      <a:pt x="83" y="788"/>
                    </a:cubicBezTo>
                    <a:cubicBezTo>
                      <a:pt x="0" y="1086"/>
                      <a:pt x="81" y="1462"/>
                      <a:pt x="281" y="1731"/>
                    </a:cubicBezTo>
                    <a:cubicBezTo>
                      <a:pt x="333" y="2031"/>
                      <a:pt x="520" y="2293"/>
                      <a:pt x="787" y="2481"/>
                    </a:cubicBezTo>
                    <a:cubicBezTo>
                      <a:pt x="946" y="2592"/>
                      <a:pt x="1136" y="2649"/>
                      <a:pt x="1315" y="2719"/>
                    </a:cubicBezTo>
                    <a:cubicBezTo>
                      <a:pt x="1380" y="2743"/>
                      <a:pt x="1445" y="2769"/>
                      <a:pt x="1509" y="2795"/>
                    </a:cubicBezTo>
                    <a:lnTo>
                      <a:pt x="1623" y="2843"/>
                    </a:lnTo>
                    <a:cubicBezTo>
                      <a:pt x="1830" y="2931"/>
                      <a:pt x="2036" y="3021"/>
                      <a:pt x="2240" y="3118"/>
                    </a:cubicBezTo>
                    <a:cubicBezTo>
                      <a:pt x="2432" y="3210"/>
                      <a:pt x="2632" y="3265"/>
                      <a:pt x="2831" y="3265"/>
                    </a:cubicBezTo>
                    <a:cubicBezTo>
                      <a:pt x="3011" y="3265"/>
                      <a:pt x="3190" y="3220"/>
                      <a:pt x="3364" y="3118"/>
                    </a:cubicBezTo>
                    <a:cubicBezTo>
                      <a:pt x="3768" y="2882"/>
                      <a:pt x="4046" y="2325"/>
                      <a:pt x="3876" y="1861"/>
                    </a:cubicBezTo>
                    <a:cubicBezTo>
                      <a:pt x="3642" y="1221"/>
                      <a:pt x="3303" y="680"/>
                      <a:pt x="2708" y="323"/>
                    </a:cubicBezTo>
                    <a:cubicBezTo>
                      <a:pt x="2334" y="98"/>
                      <a:pt x="1899" y="1"/>
                      <a:pt x="146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3" name="Google Shape;2567;p45">
                <a:extLst>
                  <a:ext uri="{FF2B5EF4-FFF2-40B4-BE49-F238E27FC236}">
                    <a16:creationId xmlns:a16="http://schemas.microsoft.com/office/drawing/2014/main" id="{55FA30FB-5DF5-4ED0-B003-778761CF44A6}"/>
                  </a:ext>
                </a:extLst>
              </p:cNvPr>
              <p:cNvSpPr/>
              <p:nvPr/>
            </p:nvSpPr>
            <p:spPr>
              <a:xfrm>
                <a:off x="5957733" y="2980650"/>
                <a:ext cx="39308" cy="42798"/>
              </a:xfrm>
              <a:custGeom>
                <a:avLst/>
                <a:gdLst/>
                <a:ahLst/>
                <a:cxnLst/>
                <a:rect l="l" t="t" r="r" b="b"/>
                <a:pathLst>
                  <a:path w="3277" h="3568" extrusionOk="0">
                    <a:moveTo>
                      <a:pt x="1021" y="1"/>
                    </a:moveTo>
                    <a:cubicBezTo>
                      <a:pt x="610" y="1"/>
                      <a:pt x="207" y="223"/>
                      <a:pt x="112" y="678"/>
                    </a:cubicBezTo>
                    <a:cubicBezTo>
                      <a:pt x="0" y="1209"/>
                      <a:pt x="4" y="1747"/>
                      <a:pt x="314" y="2213"/>
                    </a:cubicBezTo>
                    <a:cubicBezTo>
                      <a:pt x="600" y="2645"/>
                      <a:pt x="1033" y="3034"/>
                      <a:pt x="1548" y="3077"/>
                    </a:cubicBezTo>
                    <a:cubicBezTo>
                      <a:pt x="1653" y="3175"/>
                      <a:pt x="1762" y="3271"/>
                      <a:pt x="1877" y="3361"/>
                    </a:cubicBezTo>
                    <a:cubicBezTo>
                      <a:pt x="2061" y="3504"/>
                      <a:pt x="2257" y="3568"/>
                      <a:pt x="2441" y="3568"/>
                    </a:cubicBezTo>
                    <a:cubicBezTo>
                      <a:pt x="2897" y="3568"/>
                      <a:pt x="3276" y="3171"/>
                      <a:pt x="3190" y="2596"/>
                    </a:cubicBezTo>
                    <a:cubicBezTo>
                      <a:pt x="3039" y="1586"/>
                      <a:pt x="2451" y="568"/>
                      <a:pt x="1507" y="111"/>
                    </a:cubicBezTo>
                    <a:cubicBezTo>
                      <a:pt x="1357" y="38"/>
                      <a:pt x="1188" y="1"/>
                      <a:pt x="102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4" name="Google Shape;2568;p45">
                <a:extLst>
                  <a:ext uri="{FF2B5EF4-FFF2-40B4-BE49-F238E27FC236}">
                    <a16:creationId xmlns:a16="http://schemas.microsoft.com/office/drawing/2014/main" id="{93830A35-A979-4118-804B-BAE83B2AC698}"/>
                  </a:ext>
                </a:extLst>
              </p:cNvPr>
              <p:cNvSpPr/>
              <p:nvPr/>
            </p:nvSpPr>
            <p:spPr>
              <a:xfrm>
                <a:off x="5989496" y="3056014"/>
                <a:ext cx="86820" cy="212347"/>
              </a:xfrm>
              <a:custGeom>
                <a:avLst/>
                <a:gdLst/>
                <a:ahLst/>
                <a:cxnLst/>
                <a:rect l="l" t="t" r="r" b="b"/>
                <a:pathLst>
                  <a:path w="7238" h="17703" extrusionOk="0">
                    <a:moveTo>
                      <a:pt x="1416" y="0"/>
                    </a:moveTo>
                    <a:cubicBezTo>
                      <a:pt x="807" y="0"/>
                      <a:pt x="207" y="553"/>
                      <a:pt x="161" y="1208"/>
                    </a:cubicBezTo>
                    <a:cubicBezTo>
                      <a:pt x="0" y="3474"/>
                      <a:pt x="568" y="5620"/>
                      <a:pt x="1112" y="7801"/>
                    </a:cubicBezTo>
                    <a:cubicBezTo>
                      <a:pt x="1264" y="8408"/>
                      <a:pt x="1349" y="9028"/>
                      <a:pt x="1406" y="9655"/>
                    </a:cubicBezTo>
                    <a:cubicBezTo>
                      <a:pt x="1406" y="9674"/>
                      <a:pt x="1405" y="9694"/>
                      <a:pt x="1405" y="9712"/>
                    </a:cubicBezTo>
                    <a:cubicBezTo>
                      <a:pt x="1286" y="12226"/>
                      <a:pt x="845" y="14738"/>
                      <a:pt x="1886" y="17115"/>
                    </a:cubicBezTo>
                    <a:cubicBezTo>
                      <a:pt x="2052" y="17496"/>
                      <a:pt x="2495" y="17702"/>
                      <a:pt x="2927" y="17702"/>
                    </a:cubicBezTo>
                    <a:cubicBezTo>
                      <a:pt x="3245" y="17702"/>
                      <a:pt x="3557" y="17591"/>
                      <a:pt x="3747" y="17355"/>
                    </a:cubicBezTo>
                    <a:cubicBezTo>
                      <a:pt x="7237" y="13039"/>
                      <a:pt x="5622" y="4314"/>
                      <a:pt x="2186" y="369"/>
                    </a:cubicBezTo>
                    <a:cubicBezTo>
                      <a:pt x="1959" y="110"/>
                      <a:pt x="1687" y="0"/>
                      <a:pt x="141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555" name="Google Shape;2569;p45">
              <a:extLst>
                <a:ext uri="{FF2B5EF4-FFF2-40B4-BE49-F238E27FC236}">
                  <a16:creationId xmlns:a16="http://schemas.microsoft.com/office/drawing/2014/main" id="{61DA246B-31FE-472B-AFD8-E6C072CF8D68}"/>
                </a:ext>
              </a:extLst>
            </p:cNvPr>
            <p:cNvGrpSpPr/>
            <p:nvPr/>
          </p:nvGrpSpPr>
          <p:grpSpPr>
            <a:xfrm>
              <a:off x="4288246" y="2756380"/>
              <a:ext cx="614656" cy="888719"/>
              <a:chOff x="6229468" y="2615234"/>
              <a:chExt cx="604620" cy="874208"/>
            </a:xfrm>
          </p:grpSpPr>
          <p:sp>
            <p:nvSpPr>
              <p:cNvPr id="556" name="Google Shape;2570;p45">
                <a:extLst>
                  <a:ext uri="{FF2B5EF4-FFF2-40B4-BE49-F238E27FC236}">
                    <a16:creationId xmlns:a16="http://schemas.microsoft.com/office/drawing/2014/main" id="{DF5ED081-4E07-4667-AAB7-9A52EB423451}"/>
                  </a:ext>
                </a:extLst>
              </p:cNvPr>
              <p:cNvSpPr/>
              <p:nvPr/>
            </p:nvSpPr>
            <p:spPr>
              <a:xfrm>
                <a:off x="6305936" y="2675233"/>
                <a:ext cx="137727" cy="169669"/>
              </a:xfrm>
              <a:custGeom>
                <a:avLst/>
                <a:gdLst/>
                <a:ahLst/>
                <a:cxnLst/>
                <a:rect l="l" t="t" r="r" b="b"/>
                <a:pathLst>
                  <a:path w="11482" h="14145" extrusionOk="0">
                    <a:moveTo>
                      <a:pt x="5779" y="1"/>
                    </a:moveTo>
                    <a:cubicBezTo>
                      <a:pt x="5332" y="1"/>
                      <a:pt x="4877" y="59"/>
                      <a:pt x="4424" y="180"/>
                    </a:cubicBezTo>
                    <a:cubicBezTo>
                      <a:pt x="1645" y="929"/>
                      <a:pt x="0" y="3794"/>
                      <a:pt x="751" y="6572"/>
                    </a:cubicBezTo>
                    <a:cubicBezTo>
                      <a:pt x="1376" y="8897"/>
                      <a:pt x="3485" y="10429"/>
                      <a:pt x="5785" y="10429"/>
                    </a:cubicBezTo>
                    <a:cubicBezTo>
                      <a:pt x="5859" y="10429"/>
                      <a:pt x="5934" y="10427"/>
                      <a:pt x="6008" y="10424"/>
                    </a:cubicBezTo>
                    <a:lnTo>
                      <a:pt x="6013" y="10523"/>
                    </a:lnTo>
                    <a:cubicBezTo>
                      <a:pt x="6013" y="10523"/>
                      <a:pt x="6089" y="12856"/>
                      <a:pt x="6463" y="14145"/>
                    </a:cubicBezTo>
                    <a:cubicBezTo>
                      <a:pt x="7712" y="14051"/>
                      <a:pt x="8040" y="13409"/>
                      <a:pt x="8766" y="12880"/>
                    </a:cubicBezTo>
                    <a:cubicBezTo>
                      <a:pt x="8391" y="12280"/>
                      <a:pt x="8014" y="10175"/>
                      <a:pt x="7986" y="9941"/>
                    </a:cubicBezTo>
                    <a:cubicBezTo>
                      <a:pt x="10240" y="8887"/>
                      <a:pt x="11481" y="6342"/>
                      <a:pt x="10812" y="3859"/>
                    </a:cubicBezTo>
                    <a:cubicBezTo>
                      <a:pt x="10184" y="1532"/>
                      <a:pt x="8079" y="1"/>
                      <a:pt x="5779" y="1"/>
                    </a:cubicBezTo>
                    <a:close/>
                  </a:path>
                </a:pathLst>
              </a:custGeom>
              <a:solidFill>
                <a:srgbClr val="753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7" name="Google Shape;2571;p45">
                <a:extLst>
                  <a:ext uri="{FF2B5EF4-FFF2-40B4-BE49-F238E27FC236}">
                    <a16:creationId xmlns:a16="http://schemas.microsoft.com/office/drawing/2014/main" id="{5F57159D-DE4A-4868-9941-C1BD0785BE02}"/>
                  </a:ext>
                </a:extLst>
              </p:cNvPr>
              <p:cNvSpPr/>
              <p:nvPr/>
            </p:nvSpPr>
            <p:spPr>
              <a:xfrm>
                <a:off x="6514205" y="2615234"/>
                <a:ext cx="138686" cy="154771"/>
              </a:xfrm>
              <a:custGeom>
                <a:avLst/>
                <a:gdLst/>
                <a:ahLst/>
                <a:cxnLst/>
                <a:rect l="l" t="t" r="r" b="b"/>
                <a:pathLst>
                  <a:path w="11562" h="12903" extrusionOk="0">
                    <a:moveTo>
                      <a:pt x="5785" y="0"/>
                    </a:moveTo>
                    <a:cubicBezTo>
                      <a:pt x="5336" y="0"/>
                      <a:pt x="4879" y="59"/>
                      <a:pt x="4425" y="181"/>
                    </a:cubicBezTo>
                    <a:cubicBezTo>
                      <a:pt x="1645" y="927"/>
                      <a:pt x="1" y="3790"/>
                      <a:pt x="750" y="6569"/>
                    </a:cubicBezTo>
                    <a:cubicBezTo>
                      <a:pt x="1191" y="8218"/>
                      <a:pt x="2381" y="9470"/>
                      <a:pt x="3858" y="10056"/>
                    </a:cubicBezTo>
                    <a:cubicBezTo>
                      <a:pt x="3801" y="10342"/>
                      <a:pt x="3548" y="11673"/>
                      <a:pt x="3717" y="12708"/>
                    </a:cubicBezTo>
                    <a:cubicBezTo>
                      <a:pt x="4038" y="12844"/>
                      <a:pt x="4384" y="12902"/>
                      <a:pt x="4719" y="12902"/>
                    </a:cubicBezTo>
                    <a:cubicBezTo>
                      <a:pt x="5229" y="12902"/>
                      <a:pt x="5714" y="12767"/>
                      <a:pt x="6050" y="12563"/>
                    </a:cubicBezTo>
                    <a:cubicBezTo>
                      <a:pt x="5825" y="11841"/>
                      <a:pt x="5854" y="10454"/>
                      <a:pt x="5854" y="10454"/>
                    </a:cubicBezTo>
                    <a:lnTo>
                      <a:pt x="5854" y="10426"/>
                    </a:lnTo>
                    <a:cubicBezTo>
                      <a:pt x="6286" y="10415"/>
                      <a:pt x="6715" y="10354"/>
                      <a:pt x="7133" y="10244"/>
                    </a:cubicBezTo>
                    <a:cubicBezTo>
                      <a:pt x="9917" y="9494"/>
                      <a:pt x="11561" y="6635"/>
                      <a:pt x="10812" y="3856"/>
                    </a:cubicBezTo>
                    <a:cubicBezTo>
                      <a:pt x="10185" y="1532"/>
                      <a:pt x="8083" y="0"/>
                      <a:pt x="5785" y="0"/>
                    </a:cubicBezTo>
                    <a:close/>
                  </a:path>
                </a:pathLst>
              </a:custGeom>
              <a:solidFill>
                <a:srgbClr val="753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8" name="Google Shape;2572;p45">
                <a:extLst>
                  <a:ext uri="{FF2B5EF4-FFF2-40B4-BE49-F238E27FC236}">
                    <a16:creationId xmlns:a16="http://schemas.microsoft.com/office/drawing/2014/main" id="{F8717F5C-DBAB-405B-A531-A731C882D686}"/>
                  </a:ext>
                </a:extLst>
              </p:cNvPr>
              <p:cNvSpPr/>
              <p:nvPr/>
            </p:nvSpPr>
            <p:spPr>
              <a:xfrm>
                <a:off x="6229468" y="2765831"/>
                <a:ext cx="604620" cy="723610"/>
              </a:xfrm>
              <a:custGeom>
                <a:avLst/>
                <a:gdLst/>
                <a:ahLst/>
                <a:cxnLst/>
                <a:rect l="l" t="t" r="r" b="b"/>
                <a:pathLst>
                  <a:path w="50406" h="60326" extrusionOk="0">
                    <a:moveTo>
                      <a:pt x="29856" y="31305"/>
                    </a:moveTo>
                    <a:cubicBezTo>
                      <a:pt x="33586" y="31305"/>
                      <a:pt x="36652" y="33935"/>
                      <a:pt x="36761" y="37284"/>
                    </a:cubicBezTo>
                    <a:cubicBezTo>
                      <a:pt x="36879" y="40713"/>
                      <a:pt x="33851" y="43601"/>
                      <a:pt x="30003" y="43732"/>
                    </a:cubicBezTo>
                    <a:cubicBezTo>
                      <a:pt x="29913" y="43735"/>
                      <a:pt x="29822" y="43737"/>
                      <a:pt x="29732" y="43737"/>
                    </a:cubicBezTo>
                    <a:cubicBezTo>
                      <a:pt x="26003" y="43737"/>
                      <a:pt x="22939" y="41105"/>
                      <a:pt x="22824" y="37753"/>
                    </a:cubicBezTo>
                    <a:cubicBezTo>
                      <a:pt x="22707" y="34322"/>
                      <a:pt x="25735" y="31440"/>
                      <a:pt x="29582" y="31310"/>
                    </a:cubicBezTo>
                    <a:cubicBezTo>
                      <a:pt x="29674" y="31306"/>
                      <a:pt x="29765" y="31305"/>
                      <a:pt x="29856" y="31305"/>
                    </a:cubicBezTo>
                    <a:close/>
                    <a:moveTo>
                      <a:pt x="30406" y="1"/>
                    </a:moveTo>
                    <a:cubicBezTo>
                      <a:pt x="30204" y="1"/>
                      <a:pt x="29998" y="3"/>
                      <a:pt x="29788" y="8"/>
                    </a:cubicBezTo>
                    <a:cubicBezTo>
                      <a:pt x="29052" y="22"/>
                      <a:pt x="28275" y="69"/>
                      <a:pt x="27454" y="153"/>
                    </a:cubicBezTo>
                    <a:cubicBezTo>
                      <a:pt x="23658" y="557"/>
                      <a:pt x="19099" y="1821"/>
                      <a:pt x="14966" y="4836"/>
                    </a:cubicBezTo>
                    <a:cubicBezTo>
                      <a:pt x="14222" y="5379"/>
                      <a:pt x="13512" y="5966"/>
                      <a:pt x="12839" y="6593"/>
                    </a:cubicBezTo>
                    <a:cubicBezTo>
                      <a:pt x="8963" y="10173"/>
                      <a:pt x="5696" y="15591"/>
                      <a:pt x="4145" y="23675"/>
                    </a:cubicBezTo>
                    <a:cubicBezTo>
                      <a:pt x="0" y="45299"/>
                      <a:pt x="11439" y="60326"/>
                      <a:pt x="25731" y="60326"/>
                    </a:cubicBezTo>
                    <a:cubicBezTo>
                      <a:pt x="27887" y="60326"/>
                      <a:pt x="30107" y="59984"/>
                      <a:pt x="32348" y="59272"/>
                    </a:cubicBezTo>
                    <a:cubicBezTo>
                      <a:pt x="49457" y="53840"/>
                      <a:pt x="50405" y="36974"/>
                      <a:pt x="45727" y="28792"/>
                    </a:cubicBezTo>
                    <a:cubicBezTo>
                      <a:pt x="42692" y="23485"/>
                      <a:pt x="37523" y="21314"/>
                      <a:pt x="32441" y="21314"/>
                    </a:cubicBezTo>
                    <a:cubicBezTo>
                      <a:pt x="31316" y="21314"/>
                      <a:pt x="30196" y="21420"/>
                      <a:pt x="29104" y="21622"/>
                    </a:cubicBezTo>
                    <a:cubicBezTo>
                      <a:pt x="24397" y="22491"/>
                      <a:pt x="22716" y="24683"/>
                      <a:pt x="21735" y="24683"/>
                    </a:cubicBezTo>
                    <a:cubicBezTo>
                      <a:pt x="21526" y="24683"/>
                      <a:pt x="21348" y="24583"/>
                      <a:pt x="21180" y="24349"/>
                    </a:cubicBezTo>
                    <a:cubicBezTo>
                      <a:pt x="20229" y="23014"/>
                      <a:pt x="21634" y="19343"/>
                      <a:pt x="27549" y="16767"/>
                    </a:cubicBezTo>
                    <a:cubicBezTo>
                      <a:pt x="32914" y="14428"/>
                      <a:pt x="36964" y="14893"/>
                      <a:pt x="39832" y="12216"/>
                    </a:cubicBezTo>
                    <a:cubicBezTo>
                      <a:pt x="42663" y="9578"/>
                      <a:pt x="41186" y="2098"/>
                      <a:pt x="34832" y="457"/>
                    </a:cubicBezTo>
                    <a:cubicBezTo>
                      <a:pt x="33885" y="211"/>
                      <a:pt x="32333" y="1"/>
                      <a:pt x="30406" y="1"/>
                    </a:cubicBezTo>
                    <a:close/>
                  </a:path>
                </a:pathLst>
              </a:custGeom>
              <a:solidFill>
                <a:srgbClr val="8348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59" name="Google Shape;2573;p45">
                <a:extLst>
                  <a:ext uri="{FF2B5EF4-FFF2-40B4-BE49-F238E27FC236}">
                    <a16:creationId xmlns:a16="http://schemas.microsoft.com/office/drawing/2014/main" id="{8FC6A03F-92E3-4690-87C7-B322AF8D427F}"/>
                  </a:ext>
                </a:extLst>
              </p:cNvPr>
              <p:cNvSpPr/>
              <p:nvPr/>
            </p:nvSpPr>
            <p:spPr>
              <a:xfrm>
                <a:off x="6527328" y="2624986"/>
                <a:ext cx="109766" cy="106911"/>
              </a:xfrm>
              <a:custGeom>
                <a:avLst/>
                <a:gdLst/>
                <a:ahLst/>
                <a:cxnLst/>
                <a:rect l="l" t="t" r="r" b="b"/>
                <a:pathLst>
                  <a:path w="9151" h="8913" extrusionOk="0">
                    <a:moveTo>
                      <a:pt x="4571" y="0"/>
                    </a:moveTo>
                    <a:cubicBezTo>
                      <a:pt x="2214" y="0"/>
                      <a:pt x="246" y="1847"/>
                      <a:pt x="124" y="4230"/>
                    </a:cubicBezTo>
                    <a:cubicBezTo>
                      <a:pt x="0" y="6688"/>
                      <a:pt x="1891" y="8781"/>
                      <a:pt x="4348" y="8907"/>
                    </a:cubicBezTo>
                    <a:cubicBezTo>
                      <a:pt x="4426" y="8911"/>
                      <a:pt x="4504" y="8913"/>
                      <a:pt x="4581" y="8913"/>
                    </a:cubicBezTo>
                    <a:cubicBezTo>
                      <a:pt x="6939" y="8913"/>
                      <a:pt x="8905" y="7063"/>
                      <a:pt x="9026" y="4683"/>
                    </a:cubicBezTo>
                    <a:cubicBezTo>
                      <a:pt x="9150" y="2224"/>
                      <a:pt x="7261" y="131"/>
                      <a:pt x="4802" y="6"/>
                    </a:cubicBezTo>
                    <a:cubicBezTo>
                      <a:pt x="4725" y="2"/>
                      <a:pt x="4648" y="0"/>
                      <a:pt x="45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0" name="Google Shape;2574;p45">
                <a:extLst>
                  <a:ext uri="{FF2B5EF4-FFF2-40B4-BE49-F238E27FC236}">
                    <a16:creationId xmlns:a16="http://schemas.microsoft.com/office/drawing/2014/main" id="{28019786-0AF0-4697-AC13-53AA0E89EA43}"/>
                  </a:ext>
                </a:extLst>
              </p:cNvPr>
              <p:cNvSpPr/>
              <p:nvPr/>
            </p:nvSpPr>
            <p:spPr>
              <a:xfrm>
                <a:off x="6562437" y="2654242"/>
                <a:ext cx="37364" cy="47488"/>
              </a:xfrm>
              <a:custGeom>
                <a:avLst/>
                <a:gdLst/>
                <a:ahLst/>
                <a:cxnLst/>
                <a:rect l="l" t="t" r="r" b="b"/>
                <a:pathLst>
                  <a:path w="3115" h="3959" extrusionOk="0">
                    <a:moveTo>
                      <a:pt x="1601" y="0"/>
                    </a:moveTo>
                    <a:cubicBezTo>
                      <a:pt x="794" y="0"/>
                      <a:pt x="110" y="837"/>
                      <a:pt x="56" y="1903"/>
                    </a:cubicBezTo>
                    <a:cubicBezTo>
                      <a:pt x="0" y="2996"/>
                      <a:pt x="627" y="3916"/>
                      <a:pt x="1457" y="3957"/>
                    </a:cubicBezTo>
                    <a:cubicBezTo>
                      <a:pt x="1476" y="3958"/>
                      <a:pt x="1496" y="3959"/>
                      <a:pt x="1516" y="3959"/>
                    </a:cubicBezTo>
                    <a:cubicBezTo>
                      <a:pt x="2320" y="3959"/>
                      <a:pt x="3004" y="3123"/>
                      <a:pt x="3057" y="2057"/>
                    </a:cubicBezTo>
                    <a:cubicBezTo>
                      <a:pt x="3114" y="965"/>
                      <a:pt x="2487" y="44"/>
                      <a:pt x="1659" y="2"/>
                    </a:cubicBezTo>
                    <a:cubicBezTo>
                      <a:pt x="1639" y="1"/>
                      <a:pt x="1620" y="0"/>
                      <a:pt x="1601"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1" name="Google Shape;2575;p45">
                <a:extLst>
                  <a:ext uri="{FF2B5EF4-FFF2-40B4-BE49-F238E27FC236}">
                    <a16:creationId xmlns:a16="http://schemas.microsoft.com/office/drawing/2014/main" id="{D653DB0F-A8FD-4BD6-8F32-2BCC5CE3EC36}"/>
                  </a:ext>
                </a:extLst>
              </p:cNvPr>
              <p:cNvSpPr/>
              <p:nvPr/>
            </p:nvSpPr>
            <p:spPr>
              <a:xfrm>
                <a:off x="6315964" y="2684289"/>
                <a:ext cx="118607" cy="106947"/>
              </a:xfrm>
              <a:custGeom>
                <a:avLst/>
                <a:gdLst/>
                <a:ahLst/>
                <a:cxnLst/>
                <a:rect l="l" t="t" r="r" b="b"/>
                <a:pathLst>
                  <a:path w="9888" h="8916" extrusionOk="0">
                    <a:moveTo>
                      <a:pt x="4947" y="1"/>
                    </a:moveTo>
                    <a:cubicBezTo>
                      <a:pt x="4564" y="1"/>
                      <a:pt x="4174" y="51"/>
                      <a:pt x="3786" y="155"/>
                    </a:cubicBezTo>
                    <a:cubicBezTo>
                      <a:pt x="1409" y="797"/>
                      <a:pt x="1" y="3242"/>
                      <a:pt x="641" y="5619"/>
                    </a:cubicBezTo>
                    <a:cubicBezTo>
                      <a:pt x="1177" y="7607"/>
                      <a:pt x="2977" y="8916"/>
                      <a:pt x="4942" y="8916"/>
                    </a:cubicBezTo>
                    <a:cubicBezTo>
                      <a:pt x="5325" y="8916"/>
                      <a:pt x="5715" y="8866"/>
                      <a:pt x="6103" y="8761"/>
                    </a:cubicBezTo>
                    <a:cubicBezTo>
                      <a:pt x="8481" y="8123"/>
                      <a:pt x="9887" y="5676"/>
                      <a:pt x="9247" y="3300"/>
                    </a:cubicBezTo>
                    <a:cubicBezTo>
                      <a:pt x="8711" y="1311"/>
                      <a:pt x="6913" y="1"/>
                      <a:pt x="494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2" name="Google Shape;2576;p45">
                <a:extLst>
                  <a:ext uri="{FF2B5EF4-FFF2-40B4-BE49-F238E27FC236}">
                    <a16:creationId xmlns:a16="http://schemas.microsoft.com/office/drawing/2014/main" id="{2340309C-27F4-4056-B6DF-22B717D38559}"/>
                  </a:ext>
                </a:extLst>
              </p:cNvPr>
              <p:cNvSpPr/>
              <p:nvPr/>
            </p:nvSpPr>
            <p:spPr>
              <a:xfrm>
                <a:off x="6353244" y="2714265"/>
                <a:ext cx="41683" cy="46852"/>
              </a:xfrm>
              <a:custGeom>
                <a:avLst/>
                <a:gdLst/>
                <a:ahLst/>
                <a:cxnLst/>
                <a:rect l="l" t="t" r="r" b="b"/>
                <a:pathLst>
                  <a:path w="3475" h="3906" extrusionOk="0">
                    <a:moveTo>
                      <a:pt x="1525" y="1"/>
                    </a:moveTo>
                    <a:cubicBezTo>
                      <a:pt x="1424" y="1"/>
                      <a:pt x="1323" y="14"/>
                      <a:pt x="1223" y="40"/>
                    </a:cubicBezTo>
                    <a:cubicBezTo>
                      <a:pt x="420" y="257"/>
                      <a:pt x="1" y="1287"/>
                      <a:pt x="286" y="2344"/>
                    </a:cubicBezTo>
                    <a:cubicBezTo>
                      <a:pt x="536" y="3268"/>
                      <a:pt x="1241" y="3906"/>
                      <a:pt x="1950" y="3906"/>
                    </a:cubicBezTo>
                    <a:cubicBezTo>
                      <a:pt x="2052" y="3906"/>
                      <a:pt x="2153" y="3892"/>
                      <a:pt x="2254" y="3865"/>
                    </a:cubicBezTo>
                    <a:cubicBezTo>
                      <a:pt x="3055" y="3648"/>
                      <a:pt x="3475" y="2617"/>
                      <a:pt x="3189" y="1562"/>
                    </a:cubicBezTo>
                    <a:cubicBezTo>
                      <a:pt x="2941" y="637"/>
                      <a:pt x="2235" y="1"/>
                      <a:pt x="1525"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3" name="Google Shape;2577;p45">
                <a:extLst>
                  <a:ext uri="{FF2B5EF4-FFF2-40B4-BE49-F238E27FC236}">
                    <a16:creationId xmlns:a16="http://schemas.microsoft.com/office/drawing/2014/main" id="{0DABCBB0-1DD2-4229-A7E0-BC50162DEE2B}"/>
                  </a:ext>
                </a:extLst>
              </p:cNvPr>
              <p:cNvSpPr/>
              <p:nvPr/>
            </p:nvSpPr>
            <p:spPr>
              <a:xfrm>
                <a:off x="6403551" y="2788922"/>
                <a:ext cx="236038" cy="139142"/>
              </a:xfrm>
              <a:custGeom>
                <a:avLst/>
                <a:gdLst/>
                <a:ahLst/>
                <a:cxnLst/>
                <a:rect l="l" t="t" r="r" b="b"/>
                <a:pathLst>
                  <a:path w="19678" h="11600" extrusionOk="0">
                    <a:moveTo>
                      <a:pt x="16136" y="1"/>
                    </a:moveTo>
                    <a:cubicBezTo>
                      <a:pt x="13958" y="1"/>
                      <a:pt x="12066" y="2466"/>
                      <a:pt x="9324" y="3268"/>
                    </a:cubicBezTo>
                    <a:cubicBezTo>
                      <a:pt x="7993" y="3659"/>
                      <a:pt x="6599" y="3687"/>
                      <a:pt x="5321" y="3687"/>
                    </a:cubicBezTo>
                    <a:cubicBezTo>
                      <a:pt x="5104" y="3687"/>
                      <a:pt x="4890" y="3686"/>
                      <a:pt x="4680" y="3686"/>
                    </a:cubicBezTo>
                    <a:cubicBezTo>
                      <a:pt x="2557" y="3686"/>
                      <a:pt x="872" y="3770"/>
                      <a:pt x="543" y="5643"/>
                    </a:cubicBezTo>
                    <a:cubicBezTo>
                      <a:pt x="1" y="8725"/>
                      <a:pt x="4142" y="11599"/>
                      <a:pt x="8723" y="11599"/>
                    </a:cubicBezTo>
                    <a:cubicBezTo>
                      <a:pt x="9661" y="11599"/>
                      <a:pt x="10616" y="11479"/>
                      <a:pt x="11554" y="11215"/>
                    </a:cubicBezTo>
                    <a:cubicBezTo>
                      <a:pt x="19501" y="8985"/>
                      <a:pt x="19678" y="1339"/>
                      <a:pt x="17405" y="290"/>
                    </a:cubicBezTo>
                    <a:cubicBezTo>
                      <a:pt x="16967" y="88"/>
                      <a:pt x="16546" y="1"/>
                      <a:pt x="16136" y="1"/>
                    </a:cubicBezTo>
                    <a:close/>
                  </a:path>
                </a:pathLst>
              </a:custGeom>
              <a:solidFill>
                <a:srgbClr val="CC66C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4" name="Google Shape;2578;p45">
                <a:extLst>
                  <a:ext uri="{FF2B5EF4-FFF2-40B4-BE49-F238E27FC236}">
                    <a16:creationId xmlns:a16="http://schemas.microsoft.com/office/drawing/2014/main" id="{1C44DB61-02D3-4CA7-B640-2AD9F67FFE6D}"/>
                  </a:ext>
                </a:extLst>
              </p:cNvPr>
              <p:cNvSpPr/>
              <p:nvPr/>
            </p:nvSpPr>
            <p:spPr>
              <a:xfrm>
                <a:off x="6503614" y="2879652"/>
                <a:ext cx="79407" cy="32590"/>
              </a:xfrm>
              <a:custGeom>
                <a:avLst/>
                <a:gdLst/>
                <a:ahLst/>
                <a:cxnLst/>
                <a:rect l="l" t="t" r="r" b="b"/>
                <a:pathLst>
                  <a:path w="6620" h="2717" extrusionOk="0">
                    <a:moveTo>
                      <a:pt x="4410" y="0"/>
                    </a:moveTo>
                    <a:cubicBezTo>
                      <a:pt x="1496" y="0"/>
                      <a:pt x="0" y="2636"/>
                      <a:pt x="0" y="2636"/>
                    </a:cubicBezTo>
                    <a:lnTo>
                      <a:pt x="1" y="2717"/>
                    </a:lnTo>
                    <a:cubicBezTo>
                      <a:pt x="967" y="2712"/>
                      <a:pt x="1974" y="2585"/>
                      <a:pt x="2950" y="2309"/>
                    </a:cubicBezTo>
                    <a:cubicBezTo>
                      <a:pt x="4469" y="1880"/>
                      <a:pt x="5678" y="1251"/>
                      <a:pt x="6620" y="520"/>
                    </a:cubicBezTo>
                    <a:lnTo>
                      <a:pt x="6570" y="452"/>
                    </a:lnTo>
                    <a:cubicBezTo>
                      <a:pt x="5780" y="131"/>
                      <a:pt x="5060" y="0"/>
                      <a:pt x="4410" y="0"/>
                    </a:cubicBezTo>
                    <a:close/>
                  </a:path>
                </a:pathLst>
              </a:custGeom>
              <a:solidFill>
                <a:srgbClr val="E184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5" name="Google Shape;2579;p45">
                <a:extLst>
                  <a:ext uri="{FF2B5EF4-FFF2-40B4-BE49-F238E27FC236}">
                    <a16:creationId xmlns:a16="http://schemas.microsoft.com/office/drawing/2014/main" id="{16A2C04D-4087-4389-AC72-03361175E7C4}"/>
                  </a:ext>
                </a:extLst>
              </p:cNvPr>
              <p:cNvSpPr/>
              <p:nvPr/>
            </p:nvSpPr>
            <p:spPr>
              <a:xfrm>
                <a:off x="6464090" y="2845106"/>
                <a:ext cx="37460" cy="29820"/>
              </a:xfrm>
              <a:custGeom>
                <a:avLst/>
                <a:gdLst/>
                <a:ahLst/>
                <a:cxnLst/>
                <a:rect l="l" t="t" r="r" b="b"/>
                <a:pathLst>
                  <a:path w="3123" h="2486" extrusionOk="0">
                    <a:moveTo>
                      <a:pt x="3122" y="1"/>
                    </a:moveTo>
                    <a:lnTo>
                      <a:pt x="3122" y="1"/>
                    </a:lnTo>
                    <a:cubicBezTo>
                      <a:pt x="2149" y="145"/>
                      <a:pt x="1248" y="161"/>
                      <a:pt x="452" y="161"/>
                    </a:cubicBezTo>
                    <a:cubicBezTo>
                      <a:pt x="298" y="161"/>
                      <a:pt x="148" y="161"/>
                      <a:pt x="1" y="160"/>
                    </a:cubicBezTo>
                    <a:lnTo>
                      <a:pt x="0" y="315"/>
                    </a:lnTo>
                    <a:cubicBezTo>
                      <a:pt x="0" y="315"/>
                      <a:pt x="216" y="2485"/>
                      <a:pt x="1530" y="2485"/>
                    </a:cubicBezTo>
                    <a:cubicBezTo>
                      <a:pt x="1556" y="2485"/>
                      <a:pt x="1582" y="2484"/>
                      <a:pt x="1609" y="2483"/>
                    </a:cubicBezTo>
                    <a:cubicBezTo>
                      <a:pt x="2989" y="2399"/>
                      <a:pt x="3121" y="10"/>
                      <a:pt x="3121" y="10"/>
                    </a:cubicBezTo>
                    <a:lnTo>
                      <a:pt x="3122"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6" name="Google Shape;2580;p45">
                <a:extLst>
                  <a:ext uri="{FF2B5EF4-FFF2-40B4-BE49-F238E27FC236}">
                    <a16:creationId xmlns:a16="http://schemas.microsoft.com/office/drawing/2014/main" id="{AA1205B9-FEDA-4EE2-B5E9-F120F52FDBBA}"/>
                  </a:ext>
                </a:extLst>
              </p:cNvPr>
              <p:cNvSpPr/>
              <p:nvPr/>
            </p:nvSpPr>
            <p:spPr>
              <a:xfrm>
                <a:off x="6422516" y="2801696"/>
                <a:ext cx="199645" cy="110534"/>
              </a:xfrm>
              <a:custGeom>
                <a:avLst/>
                <a:gdLst/>
                <a:ahLst/>
                <a:cxnLst/>
                <a:rect l="l" t="t" r="r" b="b"/>
                <a:pathLst>
                  <a:path w="16644" h="9215" extrusionOk="0">
                    <a:moveTo>
                      <a:pt x="14221" y="0"/>
                    </a:moveTo>
                    <a:cubicBezTo>
                      <a:pt x="12475" y="0"/>
                      <a:pt x="11237" y="2370"/>
                      <a:pt x="8164" y="3278"/>
                    </a:cubicBezTo>
                    <a:cubicBezTo>
                      <a:pt x="7648" y="3430"/>
                      <a:pt x="7122" y="3545"/>
                      <a:pt x="6588" y="3620"/>
                    </a:cubicBezTo>
                    <a:lnTo>
                      <a:pt x="6587" y="3629"/>
                    </a:lnTo>
                    <a:cubicBezTo>
                      <a:pt x="6587" y="3629"/>
                      <a:pt x="6455" y="6018"/>
                      <a:pt x="5075" y="6102"/>
                    </a:cubicBezTo>
                    <a:cubicBezTo>
                      <a:pt x="5048" y="6103"/>
                      <a:pt x="5022" y="6104"/>
                      <a:pt x="4996" y="6104"/>
                    </a:cubicBezTo>
                    <a:cubicBezTo>
                      <a:pt x="3682" y="6104"/>
                      <a:pt x="3466" y="3934"/>
                      <a:pt x="3466" y="3934"/>
                    </a:cubicBezTo>
                    <a:lnTo>
                      <a:pt x="3467" y="3779"/>
                    </a:lnTo>
                    <a:cubicBezTo>
                      <a:pt x="3354" y="3779"/>
                      <a:pt x="3243" y="3778"/>
                      <a:pt x="3134" y="3778"/>
                    </a:cubicBezTo>
                    <a:cubicBezTo>
                      <a:pt x="1642" y="3778"/>
                      <a:pt x="649" y="3868"/>
                      <a:pt x="440" y="5055"/>
                    </a:cubicBezTo>
                    <a:cubicBezTo>
                      <a:pt x="1" y="7496"/>
                      <a:pt x="3085" y="9215"/>
                      <a:pt x="6674" y="9215"/>
                    </a:cubicBezTo>
                    <a:cubicBezTo>
                      <a:pt x="6704" y="9215"/>
                      <a:pt x="6733" y="9215"/>
                      <a:pt x="6762" y="9215"/>
                    </a:cubicBezTo>
                    <a:lnTo>
                      <a:pt x="6761" y="9135"/>
                    </a:lnTo>
                    <a:cubicBezTo>
                      <a:pt x="6761" y="9135"/>
                      <a:pt x="8257" y="6499"/>
                      <a:pt x="11171" y="6499"/>
                    </a:cubicBezTo>
                    <a:cubicBezTo>
                      <a:pt x="11821" y="6499"/>
                      <a:pt x="12541" y="6630"/>
                      <a:pt x="13331" y="6951"/>
                    </a:cubicBezTo>
                    <a:lnTo>
                      <a:pt x="13381" y="7019"/>
                    </a:lnTo>
                    <a:cubicBezTo>
                      <a:pt x="16572" y="4534"/>
                      <a:pt x="16644" y="904"/>
                      <a:pt x="15168" y="225"/>
                    </a:cubicBezTo>
                    <a:cubicBezTo>
                      <a:pt x="14830" y="69"/>
                      <a:pt x="14518" y="0"/>
                      <a:pt x="14221"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7" name="Google Shape;2581;p45">
                <a:extLst>
                  <a:ext uri="{FF2B5EF4-FFF2-40B4-BE49-F238E27FC236}">
                    <a16:creationId xmlns:a16="http://schemas.microsoft.com/office/drawing/2014/main" id="{9980090D-9BA8-47DF-9F3B-AF528449EEFB}"/>
                  </a:ext>
                </a:extLst>
              </p:cNvPr>
              <p:cNvSpPr/>
              <p:nvPr/>
            </p:nvSpPr>
            <p:spPr>
              <a:xfrm>
                <a:off x="6322477" y="2948191"/>
                <a:ext cx="27001" cy="33946"/>
              </a:xfrm>
              <a:custGeom>
                <a:avLst/>
                <a:gdLst/>
                <a:ahLst/>
                <a:cxnLst/>
                <a:rect l="l" t="t" r="r" b="b"/>
                <a:pathLst>
                  <a:path w="2251" h="2830" extrusionOk="0">
                    <a:moveTo>
                      <a:pt x="1363" y="1"/>
                    </a:moveTo>
                    <a:cubicBezTo>
                      <a:pt x="1247" y="1"/>
                      <a:pt x="1122" y="32"/>
                      <a:pt x="990" y="104"/>
                    </a:cubicBezTo>
                    <a:cubicBezTo>
                      <a:pt x="810" y="202"/>
                      <a:pt x="677" y="370"/>
                      <a:pt x="622" y="569"/>
                    </a:cubicBezTo>
                    <a:cubicBezTo>
                      <a:pt x="619" y="584"/>
                      <a:pt x="614" y="599"/>
                      <a:pt x="609" y="614"/>
                    </a:cubicBezTo>
                    <a:cubicBezTo>
                      <a:pt x="610" y="608"/>
                      <a:pt x="611" y="606"/>
                      <a:pt x="610" y="606"/>
                    </a:cubicBezTo>
                    <a:lnTo>
                      <a:pt x="610" y="606"/>
                    </a:lnTo>
                    <a:cubicBezTo>
                      <a:pt x="606" y="606"/>
                      <a:pt x="536" y="817"/>
                      <a:pt x="513" y="876"/>
                    </a:cubicBezTo>
                    <a:cubicBezTo>
                      <a:pt x="513" y="877"/>
                      <a:pt x="512" y="879"/>
                      <a:pt x="512" y="880"/>
                    </a:cubicBezTo>
                    <a:cubicBezTo>
                      <a:pt x="485" y="938"/>
                      <a:pt x="454" y="993"/>
                      <a:pt x="423" y="1049"/>
                    </a:cubicBezTo>
                    <a:cubicBezTo>
                      <a:pt x="372" y="1141"/>
                      <a:pt x="309" y="1226"/>
                      <a:pt x="259" y="1320"/>
                    </a:cubicBezTo>
                    <a:cubicBezTo>
                      <a:pt x="1" y="1801"/>
                      <a:pt x="133" y="2407"/>
                      <a:pt x="619" y="2691"/>
                    </a:cubicBezTo>
                    <a:cubicBezTo>
                      <a:pt x="781" y="2786"/>
                      <a:pt x="949" y="2830"/>
                      <a:pt x="1111" y="2830"/>
                    </a:cubicBezTo>
                    <a:cubicBezTo>
                      <a:pt x="1540" y="2830"/>
                      <a:pt x="1929" y="2527"/>
                      <a:pt x="2089" y="2093"/>
                    </a:cubicBezTo>
                    <a:cubicBezTo>
                      <a:pt x="2206" y="1777"/>
                      <a:pt x="2250" y="1373"/>
                      <a:pt x="2218" y="1037"/>
                    </a:cubicBezTo>
                    <a:cubicBezTo>
                      <a:pt x="2170" y="549"/>
                      <a:pt x="1846" y="1"/>
                      <a:pt x="1363"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8" name="Google Shape;2582;p45">
                <a:extLst>
                  <a:ext uri="{FF2B5EF4-FFF2-40B4-BE49-F238E27FC236}">
                    <a16:creationId xmlns:a16="http://schemas.microsoft.com/office/drawing/2014/main" id="{161BDB80-24D9-4F63-99A7-B8FC58A997B7}"/>
                  </a:ext>
                </a:extLst>
              </p:cNvPr>
              <p:cNvSpPr/>
              <p:nvPr/>
            </p:nvSpPr>
            <p:spPr>
              <a:xfrm>
                <a:off x="6346167" y="2962849"/>
                <a:ext cx="24830" cy="33646"/>
              </a:xfrm>
              <a:custGeom>
                <a:avLst/>
                <a:gdLst/>
                <a:ahLst/>
                <a:cxnLst/>
                <a:rect l="l" t="t" r="r" b="b"/>
                <a:pathLst>
                  <a:path w="2070" h="2805" extrusionOk="0">
                    <a:moveTo>
                      <a:pt x="1123" y="1"/>
                    </a:moveTo>
                    <a:cubicBezTo>
                      <a:pt x="931" y="1"/>
                      <a:pt x="752" y="134"/>
                      <a:pt x="740" y="383"/>
                    </a:cubicBezTo>
                    <a:cubicBezTo>
                      <a:pt x="726" y="708"/>
                      <a:pt x="557" y="1141"/>
                      <a:pt x="374" y="1340"/>
                    </a:cubicBezTo>
                    <a:cubicBezTo>
                      <a:pt x="1" y="1744"/>
                      <a:pt x="56" y="2398"/>
                      <a:pt x="547" y="2685"/>
                    </a:cubicBezTo>
                    <a:cubicBezTo>
                      <a:pt x="687" y="2767"/>
                      <a:pt x="830" y="2804"/>
                      <a:pt x="969" y="2804"/>
                    </a:cubicBezTo>
                    <a:cubicBezTo>
                      <a:pt x="1336" y="2804"/>
                      <a:pt x="1667" y="2544"/>
                      <a:pt x="1806" y="2173"/>
                    </a:cubicBezTo>
                    <a:cubicBezTo>
                      <a:pt x="2070" y="1473"/>
                      <a:pt x="1914" y="768"/>
                      <a:pt x="1477" y="184"/>
                    </a:cubicBezTo>
                    <a:cubicBezTo>
                      <a:pt x="1385" y="60"/>
                      <a:pt x="1251" y="1"/>
                      <a:pt x="1123"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69" name="Google Shape;2583;p45">
                <a:extLst>
                  <a:ext uri="{FF2B5EF4-FFF2-40B4-BE49-F238E27FC236}">
                    <a16:creationId xmlns:a16="http://schemas.microsoft.com/office/drawing/2014/main" id="{B9CE0049-F55D-401A-B8E1-FFC70CC83AB1}"/>
                  </a:ext>
                </a:extLst>
              </p:cNvPr>
              <p:cNvSpPr/>
              <p:nvPr/>
            </p:nvSpPr>
            <p:spPr>
              <a:xfrm>
                <a:off x="6350510" y="2932730"/>
                <a:ext cx="18556" cy="20919"/>
              </a:xfrm>
              <a:custGeom>
                <a:avLst/>
                <a:gdLst/>
                <a:ahLst/>
                <a:cxnLst/>
                <a:rect l="l" t="t" r="r" b="b"/>
                <a:pathLst>
                  <a:path w="1547" h="1744" extrusionOk="0">
                    <a:moveTo>
                      <a:pt x="774" y="0"/>
                    </a:moveTo>
                    <a:cubicBezTo>
                      <a:pt x="558" y="0"/>
                      <a:pt x="341" y="134"/>
                      <a:pt x="229" y="401"/>
                    </a:cubicBezTo>
                    <a:cubicBezTo>
                      <a:pt x="227" y="405"/>
                      <a:pt x="227" y="406"/>
                      <a:pt x="225" y="409"/>
                    </a:cubicBezTo>
                    <a:cubicBezTo>
                      <a:pt x="185" y="457"/>
                      <a:pt x="145" y="503"/>
                      <a:pt x="121" y="560"/>
                    </a:cubicBezTo>
                    <a:cubicBezTo>
                      <a:pt x="14" y="783"/>
                      <a:pt x="1" y="976"/>
                      <a:pt x="65" y="1215"/>
                    </a:cubicBezTo>
                    <a:cubicBezTo>
                      <a:pt x="158" y="1567"/>
                      <a:pt x="466" y="1743"/>
                      <a:pt x="774" y="1743"/>
                    </a:cubicBezTo>
                    <a:cubicBezTo>
                      <a:pt x="1082" y="1743"/>
                      <a:pt x="1390" y="1567"/>
                      <a:pt x="1483" y="1215"/>
                    </a:cubicBezTo>
                    <a:cubicBezTo>
                      <a:pt x="1547" y="976"/>
                      <a:pt x="1534" y="783"/>
                      <a:pt x="1426" y="560"/>
                    </a:cubicBezTo>
                    <a:cubicBezTo>
                      <a:pt x="1403" y="503"/>
                      <a:pt x="1362" y="457"/>
                      <a:pt x="1323" y="409"/>
                    </a:cubicBezTo>
                    <a:cubicBezTo>
                      <a:pt x="1322" y="406"/>
                      <a:pt x="1321" y="405"/>
                      <a:pt x="1320" y="401"/>
                    </a:cubicBezTo>
                    <a:cubicBezTo>
                      <a:pt x="1207" y="134"/>
                      <a:pt x="991" y="0"/>
                      <a:pt x="774"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0" name="Google Shape;2584;p45">
                <a:extLst>
                  <a:ext uri="{FF2B5EF4-FFF2-40B4-BE49-F238E27FC236}">
                    <a16:creationId xmlns:a16="http://schemas.microsoft.com/office/drawing/2014/main" id="{1B05D635-8D97-4971-9F44-6222BD14F6E0}"/>
                  </a:ext>
                </a:extLst>
              </p:cNvPr>
              <p:cNvSpPr/>
              <p:nvPr/>
            </p:nvSpPr>
            <p:spPr>
              <a:xfrm>
                <a:off x="6706053" y="3086566"/>
                <a:ext cx="28296" cy="24866"/>
              </a:xfrm>
              <a:custGeom>
                <a:avLst/>
                <a:gdLst/>
                <a:ahLst/>
                <a:cxnLst/>
                <a:rect l="l" t="t" r="r" b="b"/>
                <a:pathLst>
                  <a:path w="2359" h="2073" extrusionOk="0">
                    <a:moveTo>
                      <a:pt x="1031" y="1"/>
                    </a:moveTo>
                    <a:cubicBezTo>
                      <a:pt x="880" y="1"/>
                      <a:pt x="732" y="22"/>
                      <a:pt x="598" y="64"/>
                    </a:cubicBezTo>
                    <a:cubicBezTo>
                      <a:pt x="250" y="173"/>
                      <a:pt x="0" y="477"/>
                      <a:pt x="0" y="848"/>
                    </a:cubicBezTo>
                    <a:cubicBezTo>
                      <a:pt x="0" y="1225"/>
                      <a:pt x="240" y="1480"/>
                      <a:pt x="566" y="1616"/>
                    </a:cubicBezTo>
                    <a:cubicBezTo>
                      <a:pt x="567" y="1618"/>
                      <a:pt x="568" y="1619"/>
                      <a:pt x="569" y="1620"/>
                    </a:cubicBezTo>
                    <a:cubicBezTo>
                      <a:pt x="531" y="1603"/>
                      <a:pt x="510" y="1594"/>
                      <a:pt x="508" y="1594"/>
                    </a:cubicBezTo>
                    <a:lnTo>
                      <a:pt x="508" y="1594"/>
                    </a:lnTo>
                    <a:cubicBezTo>
                      <a:pt x="505" y="1594"/>
                      <a:pt x="521" y="1603"/>
                      <a:pt x="558" y="1621"/>
                    </a:cubicBezTo>
                    <a:cubicBezTo>
                      <a:pt x="572" y="1631"/>
                      <a:pt x="586" y="1640"/>
                      <a:pt x="599" y="1649"/>
                    </a:cubicBezTo>
                    <a:cubicBezTo>
                      <a:pt x="649" y="1702"/>
                      <a:pt x="695" y="1756"/>
                      <a:pt x="748" y="1803"/>
                    </a:cubicBezTo>
                    <a:cubicBezTo>
                      <a:pt x="939" y="1974"/>
                      <a:pt x="1178" y="2073"/>
                      <a:pt x="1419" y="2073"/>
                    </a:cubicBezTo>
                    <a:cubicBezTo>
                      <a:pt x="1572" y="2073"/>
                      <a:pt x="1726" y="2034"/>
                      <a:pt x="1871" y="1949"/>
                    </a:cubicBezTo>
                    <a:cubicBezTo>
                      <a:pt x="2261" y="1719"/>
                      <a:pt x="2358" y="1321"/>
                      <a:pt x="2297" y="902"/>
                    </a:cubicBezTo>
                    <a:cubicBezTo>
                      <a:pt x="2207" y="298"/>
                      <a:pt x="1598" y="1"/>
                      <a:pt x="103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1" name="Google Shape;2585;p45">
                <a:extLst>
                  <a:ext uri="{FF2B5EF4-FFF2-40B4-BE49-F238E27FC236}">
                    <a16:creationId xmlns:a16="http://schemas.microsoft.com/office/drawing/2014/main" id="{4BB17B4F-42C2-4C9D-8A56-3B7AB55CC3AE}"/>
                  </a:ext>
                </a:extLst>
              </p:cNvPr>
              <p:cNvSpPr/>
              <p:nvPr/>
            </p:nvSpPr>
            <p:spPr>
              <a:xfrm>
                <a:off x="6692739" y="3114658"/>
                <a:ext cx="29604" cy="25201"/>
              </a:xfrm>
              <a:custGeom>
                <a:avLst/>
                <a:gdLst/>
                <a:ahLst/>
                <a:cxnLst/>
                <a:rect l="l" t="t" r="r" b="b"/>
                <a:pathLst>
                  <a:path w="2468" h="2101" extrusionOk="0">
                    <a:moveTo>
                      <a:pt x="1022" y="0"/>
                    </a:moveTo>
                    <a:cubicBezTo>
                      <a:pt x="885" y="0"/>
                      <a:pt x="746" y="18"/>
                      <a:pt x="610" y="49"/>
                    </a:cubicBezTo>
                    <a:cubicBezTo>
                      <a:pt x="253" y="132"/>
                      <a:pt x="1" y="492"/>
                      <a:pt x="1" y="849"/>
                    </a:cubicBezTo>
                    <a:cubicBezTo>
                      <a:pt x="1" y="1191"/>
                      <a:pt x="216" y="1474"/>
                      <a:pt x="519" y="1606"/>
                    </a:cubicBezTo>
                    <a:cubicBezTo>
                      <a:pt x="732" y="1886"/>
                      <a:pt x="981" y="2100"/>
                      <a:pt x="1361" y="2100"/>
                    </a:cubicBezTo>
                    <a:cubicBezTo>
                      <a:pt x="1371" y="2100"/>
                      <a:pt x="1382" y="2100"/>
                      <a:pt x="1392" y="2100"/>
                    </a:cubicBezTo>
                    <a:cubicBezTo>
                      <a:pt x="1702" y="2090"/>
                      <a:pt x="2015" y="1936"/>
                      <a:pt x="2167" y="1655"/>
                    </a:cubicBezTo>
                    <a:cubicBezTo>
                      <a:pt x="2467" y="1099"/>
                      <a:pt x="2221" y="474"/>
                      <a:pt x="1694" y="172"/>
                    </a:cubicBezTo>
                    <a:cubicBezTo>
                      <a:pt x="1482" y="51"/>
                      <a:pt x="1254" y="0"/>
                      <a:pt x="1022"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2" name="Google Shape;2586;p45">
                <a:extLst>
                  <a:ext uri="{FF2B5EF4-FFF2-40B4-BE49-F238E27FC236}">
                    <a16:creationId xmlns:a16="http://schemas.microsoft.com/office/drawing/2014/main" id="{EFB03625-B4D4-4738-947F-E4D095487D3C}"/>
                  </a:ext>
                </a:extLst>
              </p:cNvPr>
              <p:cNvSpPr/>
              <p:nvPr/>
            </p:nvSpPr>
            <p:spPr>
              <a:xfrm>
                <a:off x="6675850" y="3086794"/>
                <a:ext cx="25801" cy="22083"/>
              </a:xfrm>
              <a:custGeom>
                <a:avLst/>
                <a:gdLst/>
                <a:ahLst/>
                <a:cxnLst/>
                <a:rect l="l" t="t" r="r" b="b"/>
                <a:pathLst>
                  <a:path w="2151" h="1841" extrusionOk="0">
                    <a:moveTo>
                      <a:pt x="651" y="1"/>
                    </a:moveTo>
                    <a:cubicBezTo>
                      <a:pt x="478" y="1"/>
                      <a:pt x="308" y="80"/>
                      <a:pt x="224" y="253"/>
                    </a:cubicBezTo>
                    <a:cubicBezTo>
                      <a:pt x="196" y="311"/>
                      <a:pt x="170" y="370"/>
                      <a:pt x="147" y="431"/>
                    </a:cubicBezTo>
                    <a:cubicBezTo>
                      <a:pt x="141" y="445"/>
                      <a:pt x="105" y="523"/>
                      <a:pt x="108" y="523"/>
                    </a:cubicBezTo>
                    <a:cubicBezTo>
                      <a:pt x="110" y="523"/>
                      <a:pt x="118" y="511"/>
                      <a:pt x="137" y="477"/>
                    </a:cubicBezTo>
                    <a:lnTo>
                      <a:pt x="137" y="477"/>
                    </a:lnTo>
                    <a:cubicBezTo>
                      <a:pt x="1" y="725"/>
                      <a:pt x="4" y="1026"/>
                      <a:pt x="147" y="1270"/>
                    </a:cubicBezTo>
                    <a:cubicBezTo>
                      <a:pt x="182" y="1329"/>
                      <a:pt x="222" y="1383"/>
                      <a:pt x="268" y="1434"/>
                    </a:cubicBezTo>
                    <a:cubicBezTo>
                      <a:pt x="290" y="1462"/>
                      <a:pt x="321" y="1503"/>
                      <a:pt x="372" y="1569"/>
                    </a:cubicBezTo>
                    <a:cubicBezTo>
                      <a:pt x="544" y="1740"/>
                      <a:pt x="787" y="1840"/>
                      <a:pt x="1030" y="1840"/>
                    </a:cubicBezTo>
                    <a:cubicBezTo>
                      <a:pt x="1124" y="1840"/>
                      <a:pt x="1218" y="1825"/>
                      <a:pt x="1307" y="1794"/>
                    </a:cubicBezTo>
                    <a:cubicBezTo>
                      <a:pt x="1992" y="1552"/>
                      <a:pt x="2150" y="661"/>
                      <a:pt x="1508" y="257"/>
                    </a:cubicBezTo>
                    <a:cubicBezTo>
                      <a:pt x="1366" y="165"/>
                      <a:pt x="1199" y="117"/>
                      <a:pt x="1030" y="117"/>
                    </a:cubicBezTo>
                    <a:cubicBezTo>
                      <a:pt x="1020" y="117"/>
                      <a:pt x="1010" y="117"/>
                      <a:pt x="1000" y="117"/>
                    </a:cubicBezTo>
                    <a:cubicBezTo>
                      <a:pt x="902" y="41"/>
                      <a:pt x="776" y="1"/>
                      <a:pt x="65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3" name="Google Shape;2587;p45">
                <a:extLst>
                  <a:ext uri="{FF2B5EF4-FFF2-40B4-BE49-F238E27FC236}">
                    <a16:creationId xmlns:a16="http://schemas.microsoft.com/office/drawing/2014/main" id="{AF8DA171-E47A-4A27-9CDC-9CF13A110127}"/>
                  </a:ext>
                </a:extLst>
              </p:cNvPr>
              <p:cNvSpPr/>
              <p:nvPr/>
            </p:nvSpPr>
            <p:spPr>
              <a:xfrm>
                <a:off x="6678765" y="3103611"/>
                <a:ext cx="432" cy="564"/>
              </a:xfrm>
              <a:custGeom>
                <a:avLst/>
                <a:gdLst/>
                <a:ahLst/>
                <a:cxnLst/>
                <a:rect l="l" t="t" r="r" b="b"/>
                <a:pathLst>
                  <a:path w="36" h="47" extrusionOk="0">
                    <a:moveTo>
                      <a:pt x="0" y="0"/>
                    </a:moveTo>
                    <a:lnTo>
                      <a:pt x="0" y="0"/>
                    </a:lnTo>
                    <a:cubicBezTo>
                      <a:pt x="0" y="0"/>
                      <a:pt x="12" y="16"/>
                      <a:pt x="36" y="46"/>
                    </a:cubicBezTo>
                    <a:cubicBezTo>
                      <a:pt x="32" y="42"/>
                      <a:pt x="30" y="37"/>
                      <a:pt x="25" y="32"/>
                    </a:cubicBezTo>
                    <a:cubicBezTo>
                      <a:pt x="8" y="11"/>
                      <a:pt x="0" y="0"/>
                      <a:pt x="0"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4" name="Google Shape;2588;p45">
                <a:extLst>
                  <a:ext uri="{FF2B5EF4-FFF2-40B4-BE49-F238E27FC236}">
                    <a16:creationId xmlns:a16="http://schemas.microsoft.com/office/drawing/2014/main" id="{CCD5D187-5C42-4AD9-97E1-FF0BDE0EDCAE}"/>
                  </a:ext>
                </a:extLst>
              </p:cNvPr>
              <p:cNvSpPr/>
              <p:nvPr/>
            </p:nvSpPr>
            <p:spPr>
              <a:xfrm>
                <a:off x="6679185" y="3104162"/>
                <a:ext cx="480" cy="624"/>
              </a:xfrm>
              <a:custGeom>
                <a:avLst/>
                <a:gdLst/>
                <a:ahLst/>
                <a:cxnLst/>
                <a:rect l="l" t="t" r="r" b="b"/>
                <a:pathLst>
                  <a:path w="40" h="52" extrusionOk="0">
                    <a:moveTo>
                      <a:pt x="1" y="0"/>
                    </a:moveTo>
                    <a:cubicBezTo>
                      <a:pt x="3" y="3"/>
                      <a:pt x="4" y="5"/>
                      <a:pt x="6" y="8"/>
                    </a:cubicBezTo>
                    <a:lnTo>
                      <a:pt x="6" y="8"/>
                    </a:lnTo>
                    <a:cubicBezTo>
                      <a:pt x="5" y="5"/>
                      <a:pt x="3" y="3"/>
                      <a:pt x="1" y="0"/>
                    </a:cubicBezTo>
                    <a:close/>
                    <a:moveTo>
                      <a:pt x="6" y="8"/>
                    </a:moveTo>
                    <a:lnTo>
                      <a:pt x="6" y="8"/>
                    </a:lnTo>
                    <a:cubicBezTo>
                      <a:pt x="8" y="10"/>
                      <a:pt x="10" y="13"/>
                      <a:pt x="12" y="16"/>
                    </a:cubicBezTo>
                    <a:cubicBezTo>
                      <a:pt x="18" y="23"/>
                      <a:pt x="23" y="30"/>
                      <a:pt x="28" y="36"/>
                    </a:cubicBezTo>
                    <a:lnTo>
                      <a:pt x="28" y="36"/>
                    </a:lnTo>
                    <a:cubicBezTo>
                      <a:pt x="20" y="25"/>
                      <a:pt x="13" y="16"/>
                      <a:pt x="6" y="8"/>
                    </a:cubicBezTo>
                    <a:close/>
                    <a:moveTo>
                      <a:pt x="28" y="36"/>
                    </a:moveTo>
                    <a:lnTo>
                      <a:pt x="28" y="36"/>
                    </a:lnTo>
                    <a:cubicBezTo>
                      <a:pt x="32" y="41"/>
                      <a:pt x="35" y="45"/>
                      <a:pt x="40" y="51"/>
                    </a:cubicBezTo>
                    <a:cubicBezTo>
                      <a:pt x="36" y="46"/>
                      <a:pt x="32" y="41"/>
                      <a:pt x="28" y="36"/>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5" name="Google Shape;2589;p45">
                <a:extLst>
                  <a:ext uri="{FF2B5EF4-FFF2-40B4-BE49-F238E27FC236}">
                    <a16:creationId xmlns:a16="http://schemas.microsoft.com/office/drawing/2014/main" id="{0A5FD9C4-64F6-4426-A5BE-7C32AD3F8ED3}"/>
                  </a:ext>
                </a:extLst>
              </p:cNvPr>
              <p:cNvSpPr/>
              <p:nvPr/>
            </p:nvSpPr>
            <p:spPr>
              <a:xfrm>
                <a:off x="6392168" y="3172594"/>
                <a:ext cx="34678" cy="44957"/>
              </a:xfrm>
              <a:custGeom>
                <a:avLst/>
                <a:gdLst/>
                <a:ahLst/>
                <a:cxnLst/>
                <a:rect l="l" t="t" r="r" b="b"/>
                <a:pathLst>
                  <a:path w="2891" h="3748" extrusionOk="0">
                    <a:moveTo>
                      <a:pt x="1974" y="1"/>
                    </a:moveTo>
                    <a:cubicBezTo>
                      <a:pt x="1749" y="1"/>
                      <a:pt x="1523" y="81"/>
                      <a:pt x="1377" y="252"/>
                    </a:cubicBezTo>
                    <a:cubicBezTo>
                      <a:pt x="680" y="1073"/>
                      <a:pt x="0" y="2555"/>
                      <a:pt x="786" y="3501"/>
                    </a:cubicBezTo>
                    <a:cubicBezTo>
                      <a:pt x="930" y="3675"/>
                      <a:pt x="1144" y="3748"/>
                      <a:pt x="1361" y="3748"/>
                    </a:cubicBezTo>
                    <a:cubicBezTo>
                      <a:pt x="1525" y="3748"/>
                      <a:pt x="1690" y="3706"/>
                      <a:pt x="1828" y="3635"/>
                    </a:cubicBezTo>
                    <a:cubicBezTo>
                      <a:pt x="2666" y="3205"/>
                      <a:pt x="2667" y="1909"/>
                      <a:pt x="2819" y="1091"/>
                    </a:cubicBezTo>
                    <a:cubicBezTo>
                      <a:pt x="2890" y="707"/>
                      <a:pt x="2777" y="324"/>
                      <a:pt x="2423" y="117"/>
                    </a:cubicBezTo>
                    <a:cubicBezTo>
                      <a:pt x="2293" y="41"/>
                      <a:pt x="2134" y="1"/>
                      <a:pt x="1974"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6" name="Google Shape;2590;p45">
                <a:extLst>
                  <a:ext uri="{FF2B5EF4-FFF2-40B4-BE49-F238E27FC236}">
                    <a16:creationId xmlns:a16="http://schemas.microsoft.com/office/drawing/2014/main" id="{B311074E-FEF9-494E-A277-2892727F5DDF}"/>
                  </a:ext>
                </a:extLst>
              </p:cNvPr>
              <p:cNvSpPr/>
              <p:nvPr/>
            </p:nvSpPr>
            <p:spPr>
              <a:xfrm>
                <a:off x="6425526" y="3205388"/>
                <a:ext cx="27037" cy="29304"/>
              </a:xfrm>
              <a:custGeom>
                <a:avLst/>
                <a:gdLst/>
                <a:ahLst/>
                <a:cxnLst/>
                <a:rect l="l" t="t" r="r" b="b"/>
                <a:pathLst>
                  <a:path w="2254" h="2443" extrusionOk="0">
                    <a:moveTo>
                      <a:pt x="1081" y="1"/>
                    </a:moveTo>
                    <a:cubicBezTo>
                      <a:pt x="882" y="1"/>
                      <a:pt x="682" y="103"/>
                      <a:pt x="531" y="306"/>
                    </a:cubicBezTo>
                    <a:cubicBezTo>
                      <a:pt x="473" y="380"/>
                      <a:pt x="421" y="458"/>
                      <a:pt x="374" y="541"/>
                    </a:cubicBezTo>
                    <a:cubicBezTo>
                      <a:pt x="351" y="580"/>
                      <a:pt x="341" y="599"/>
                      <a:pt x="344" y="599"/>
                    </a:cubicBezTo>
                    <a:cubicBezTo>
                      <a:pt x="345" y="599"/>
                      <a:pt x="346" y="598"/>
                      <a:pt x="348" y="597"/>
                    </a:cubicBezTo>
                    <a:lnTo>
                      <a:pt x="348" y="597"/>
                    </a:lnTo>
                    <a:cubicBezTo>
                      <a:pt x="309" y="646"/>
                      <a:pt x="273" y="698"/>
                      <a:pt x="241" y="753"/>
                    </a:cubicBezTo>
                    <a:cubicBezTo>
                      <a:pt x="6" y="1129"/>
                      <a:pt x="1" y="1619"/>
                      <a:pt x="214" y="2002"/>
                    </a:cubicBezTo>
                    <a:cubicBezTo>
                      <a:pt x="378" y="2297"/>
                      <a:pt x="679" y="2442"/>
                      <a:pt x="989" y="2442"/>
                    </a:cubicBezTo>
                    <a:cubicBezTo>
                      <a:pt x="1148" y="2442"/>
                      <a:pt x="1309" y="2404"/>
                      <a:pt x="1455" y="2328"/>
                    </a:cubicBezTo>
                    <a:cubicBezTo>
                      <a:pt x="2253" y="1908"/>
                      <a:pt x="2079" y="907"/>
                      <a:pt x="1631" y="306"/>
                    </a:cubicBezTo>
                    <a:cubicBezTo>
                      <a:pt x="1480" y="102"/>
                      <a:pt x="1280" y="1"/>
                      <a:pt x="1081"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7" name="Google Shape;2591;p45">
                <a:extLst>
                  <a:ext uri="{FF2B5EF4-FFF2-40B4-BE49-F238E27FC236}">
                    <a16:creationId xmlns:a16="http://schemas.microsoft.com/office/drawing/2014/main" id="{7BECD53B-7724-41D1-8446-3F5FC32EEEC5}"/>
                  </a:ext>
                </a:extLst>
              </p:cNvPr>
              <p:cNvSpPr/>
              <p:nvPr/>
            </p:nvSpPr>
            <p:spPr>
              <a:xfrm>
                <a:off x="6398993" y="3234176"/>
                <a:ext cx="22790" cy="22814"/>
              </a:xfrm>
              <a:custGeom>
                <a:avLst/>
                <a:gdLst/>
                <a:ahLst/>
                <a:cxnLst/>
                <a:rect l="l" t="t" r="r" b="b"/>
                <a:pathLst>
                  <a:path w="1900" h="1902" extrusionOk="0">
                    <a:moveTo>
                      <a:pt x="950" y="0"/>
                    </a:moveTo>
                    <a:cubicBezTo>
                      <a:pt x="633" y="0"/>
                      <a:pt x="317" y="145"/>
                      <a:pt x="185" y="435"/>
                    </a:cubicBezTo>
                    <a:cubicBezTo>
                      <a:pt x="13" y="813"/>
                      <a:pt x="0" y="1092"/>
                      <a:pt x="186" y="1468"/>
                    </a:cubicBezTo>
                    <a:cubicBezTo>
                      <a:pt x="328" y="1757"/>
                      <a:pt x="639" y="1901"/>
                      <a:pt x="950" y="1901"/>
                    </a:cubicBezTo>
                    <a:cubicBezTo>
                      <a:pt x="1260" y="1901"/>
                      <a:pt x="1571" y="1757"/>
                      <a:pt x="1713" y="1468"/>
                    </a:cubicBezTo>
                    <a:cubicBezTo>
                      <a:pt x="1899" y="1092"/>
                      <a:pt x="1886" y="813"/>
                      <a:pt x="1714" y="435"/>
                    </a:cubicBezTo>
                    <a:cubicBezTo>
                      <a:pt x="1583" y="145"/>
                      <a:pt x="1266" y="0"/>
                      <a:pt x="950"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8" name="Google Shape;2592;p45">
                <a:extLst>
                  <a:ext uri="{FF2B5EF4-FFF2-40B4-BE49-F238E27FC236}">
                    <a16:creationId xmlns:a16="http://schemas.microsoft.com/office/drawing/2014/main" id="{95764A0A-B597-4B50-A0C0-FF651B43BD1B}"/>
                  </a:ext>
                </a:extLst>
              </p:cNvPr>
              <p:cNvSpPr/>
              <p:nvPr/>
            </p:nvSpPr>
            <p:spPr>
              <a:xfrm>
                <a:off x="6708308" y="3296934"/>
                <a:ext cx="33130" cy="40699"/>
              </a:xfrm>
              <a:custGeom>
                <a:avLst/>
                <a:gdLst/>
                <a:ahLst/>
                <a:cxnLst/>
                <a:rect l="l" t="t" r="r" b="b"/>
                <a:pathLst>
                  <a:path w="2762" h="3393" extrusionOk="0">
                    <a:moveTo>
                      <a:pt x="1247" y="0"/>
                    </a:moveTo>
                    <a:cubicBezTo>
                      <a:pt x="1164" y="0"/>
                      <a:pt x="1079" y="12"/>
                      <a:pt x="994" y="35"/>
                    </a:cubicBezTo>
                    <a:cubicBezTo>
                      <a:pt x="590" y="146"/>
                      <a:pt x="280" y="536"/>
                      <a:pt x="289" y="962"/>
                    </a:cubicBezTo>
                    <a:cubicBezTo>
                      <a:pt x="290" y="1056"/>
                      <a:pt x="289" y="1148"/>
                      <a:pt x="284" y="1242"/>
                    </a:cubicBezTo>
                    <a:cubicBezTo>
                      <a:pt x="295" y="1170"/>
                      <a:pt x="301" y="1134"/>
                      <a:pt x="301" y="1134"/>
                    </a:cubicBezTo>
                    <a:lnTo>
                      <a:pt x="301" y="1134"/>
                    </a:lnTo>
                    <a:cubicBezTo>
                      <a:pt x="301" y="1134"/>
                      <a:pt x="297" y="1162"/>
                      <a:pt x="289" y="1218"/>
                    </a:cubicBezTo>
                    <a:cubicBezTo>
                      <a:pt x="277" y="1302"/>
                      <a:pt x="268" y="1368"/>
                      <a:pt x="261" y="1417"/>
                    </a:cubicBezTo>
                    <a:cubicBezTo>
                      <a:pt x="249" y="1483"/>
                      <a:pt x="232" y="1550"/>
                      <a:pt x="212" y="1613"/>
                    </a:cubicBezTo>
                    <a:cubicBezTo>
                      <a:pt x="164" y="1702"/>
                      <a:pt x="131" y="1799"/>
                      <a:pt x="112" y="1897"/>
                    </a:cubicBezTo>
                    <a:cubicBezTo>
                      <a:pt x="0" y="2420"/>
                      <a:pt x="177" y="2952"/>
                      <a:pt x="653" y="3231"/>
                    </a:cubicBezTo>
                    <a:cubicBezTo>
                      <a:pt x="844" y="3342"/>
                      <a:pt x="1038" y="3393"/>
                      <a:pt x="1226" y="3393"/>
                    </a:cubicBezTo>
                    <a:cubicBezTo>
                      <a:pt x="1631" y="3393"/>
                      <a:pt x="2008" y="3160"/>
                      <a:pt x="2270" y="2807"/>
                    </a:cubicBezTo>
                    <a:cubicBezTo>
                      <a:pt x="2762" y="2146"/>
                      <a:pt x="2488" y="1100"/>
                      <a:pt x="2080" y="476"/>
                    </a:cubicBezTo>
                    <a:cubicBezTo>
                      <a:pt x="1888" y="186"/>
                      <a:pt x="1583" y="0"/>
                      <a:pt x="1247"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79" name="Google Shape;2593;p45">
                <a:extLst>
                  <a:ext uri="{FF2B5EF4-FFF2-40B4-BE49-F238E27FC236}">
                    <a16:creationId xmlns:a16="http://schemas.microsoft.com/office/drawing/2014/main" id="{83D52152-6D04-4039-A7D2-FE38DC545763}"/>
                  </a:ext>
                </a:extLst>
              </p:cNvPr>
              <p:cNvSpPr/>
              <p:nvPr/>
            </p:nvSpPr>
            <p:spPr>
              <a:xfrm>
                <a:off x="6684163" y="3345454"/>
                <a:ext cx="28200" cy="33262"/>
              </a:xfrm>
              <a:custGeom>
                <a:avLst/>
                <a:gdLst/>
                <a:ahLst/>
                <a:cxnLst/>
                <a:rect l="l" t="t" r="r" b="b"/>
                <a:pathLst>
                  <a:path w="2351" h="2773" extrusionOk="0">
                    <a:moveTo>
                      <a:pt x="1246" y="1"/>
                    </a:moveTo>
                    <a:cubicBezTo>
                      <a:pt x="1185" y="1"/>
                      <a:pt x="1122" y="10"/>
                      <a:pt x="1057" y="30"/>
                    </a:cubicBezTo>
                    <a:cubicBezTo>
                      <a:pt x="797" y="113"/>
                      <a:pt x="449" y="366"/>
                      <a:pt x="326" y="636"/>
                    </a:cubicBezTo>
                    <a:cubicBezTo>
                      <a:pt x="299" y="696"/>
                      <a:pt x="273" y="755"/>
                      <a:pt x="248" y="814"/>
                    </a:cubicBezTo>
                    <a:lnTo>
                      <a:pt x="248" y="814"/>
                    </a:lnTo>
                    <a:cubicBezTo>
                      <a:pt x="245" y="819"/>
                      <a:pt x="234" y="841"/>
                      <a:pt x="216" y="879"/>
                    </a:cubicBezTo>
                    <a:cubicBezTo>
                      <a:pt x="88" y="1144"/>
                      <a:pt x="1" y="1376"/>
                      <a:pt x="4" y="1674"/>
                    </a:cubicBezTo>
                    <a:cubicBezTo>
                      <a:pt x="12" y="2162"/>
                      <a:pt x="336" y="2601"/>
                      <a:pt x="811" y="2733"/>
                    </a:cubicBezTo>
                    <a:cubicBezTo>
                      <a:pt x="909" y="2760"/>
                      <a:pt x="1005" y="2772"/>
                      <a:pt x="1100" y="2772"/>
                    </a:cubicBezTo>
                    <a:cubicBezTo>
                      <a:pt x="1484" y="2772"/>
                      <a:pt x="1834" y="2561"/>
                      <a:pt x="2052" y="2228"/>
                    </a:cubicBezTo>
                    <a:cubicBezTo>
                      <a:pt x="2327" y="1809"/>
                      <a:pt x="2351" y="1080"/>
                      <a:pt x="2099" y="636"/>
                    </a:cubicBezTo>
                    <a:cubicBezTo>
                      <a:pt x="1928" y="336"/>
                      <a:pt x="1615" y="1"/>
                      <a:pt x="1246"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0" name="Google Shape;2594;p45">
                <a:extLst>
                  <a:ext uri="{FF2B5EF4-FFF2-40B4-BE49-F238E27FC236}">
                    <a16:creationId xmlns:a16="http://schemas.microsoft.com/office/drawing/2014/main" id="{CF4A5534-E1F7-476D-92FD-C89E15560F9C}"/>
                  </a:ext>
                </a:extLst>
              </p:cNvPr>
              <p:cNvSpPr/>
              <p:nvPr/>
            </p:nvSpPr>
            <p:spPr>
              <a:xfrm>
                <a:off x="6672503" y="3298901"/>
                <a:ext cx="29004" cy="38732"/>
              </a:xfrm>
              <a:custGeom>
                <a:avLst/>
                <a:gdLst/>
                <a:ahLst/>
                <a:cxnLst/>
                <a:rect l="l" t="t" r="r" b="b"/>
                <a:pathLst>
                  <a:path w="2418" h="3229" extrusionOk="0">
                    <a:moveTo>
                      <a:pt x="1416" y="1"/>
                    </a:moveTo>
                    <a:cubicBezTo>
                      <a:pt x="1166" y="1"/>
                      <a:pt x="916" y="92"/>
                      <a:pt x="747" y="279"/>
                    </a:cubicBezTo>
                    <a:cubicBezTo>
                      <a:pt x="321" y="751"/>
                      <a:pt x="57" y="1466"/>
                      <a:pt x="25" y="2101"/>
                    </a:cubicBezTo>
                    <a:cubicBezTo>
                      <a:pt x="0" y="2599"/>
                      <a:pt x="388" y="3061"/>
                      <a:pt x="853" y="3189"/>
                    </a:cubicBezTo>
                    <a:cubicBezTo>
                      <a:pt x="953" y="3216"/>
                      <a:pt x="1052" y="3229"/>
                      <a:pt x="1149" y="3229"/>
                    </a:cubicBezTo>
                    <a:cubicBezTo>
                      <a:pt x="1544" y="3229"/>
                      <a:pt x="1907" y="3014"/>
                      <a:pt x="2128" y="2672"/>
                    </a:cubicBezTo>
                    <a:cubicBezTo>
                      <a:pt x="2339" y="2340"/>
                      <a:pt x="2356" y="1958"/>
                      <a:pt x="2370" y="1580"/>
                    </a:cubicBezTo>
                    <a:cubicBezTo>
                      <a:pt x="2377" y="1372"/>
                      <a:pt x="2354" y="1160"/>
                      <a:pt x="2378" y="955"/>
                    </a:cubicBezTo>
                    <a:cubicBezTo>
                      <a:pt x="2417" y="632"/>
                      <a:pt x="2169" y="284"/>
                      <a:pt x="1905" y="129"/>
                    </a:cubicBezTo>
                    <a:cubicBezTo>
                      <a:pt x="1760" y="44"/>
                      <a:pt x="1588" y="1"/>
                      <a:pt x="1416"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1" name="Google Shape;2595;p45">
                <a:extLst>
                  <a:ext uri="{FF2B5EF4-FFF2-40B4-BE49-F238E27FC236}">
                    <a16:creationId xmlns:a16="http://schemas.microsoft.com/office/drawing/2014/main" id="{118A0667-E4F6-4147-92E5-42EDD3E07C12}"/>
                  </a:ext>
                </a:extLst>
              </p:cNvPr>
              <p:cNvSpPr/>
              <p:nvPr/>
            </p:nvSpPr>
            <p:spPr>
              <a:xfrm>
                <a:off x="6308863" y="3071476"/>
                <a:ext cx="27253" cy="35181"/>
              </a:xfrm>
              <a:custGeom>
                <a:avLst/>
                <a:gdLst/>
                <a:ahLst/>
                <a:cxnLst/>
                <a:rect l="l" t="t" r="r" b="b"/>
                <a:pathLst>
                  <a:path w="2272" h="2933" extrusionOk="0">
                    <a:moveTo>
                      <a:pt x="1122" y="0"/>
                    </a:moveTo>
                    <a:cubicBezTo>
                      <a:pt x="846" y="0"/>
                      <a:pt x="570" y="170"/>
                      <a:pt x="428" y="510"/>
                    </a:cubicBezTo>
                    <a:cubicBezTo>
                      <a:pt x="304" y="807"/>
                      <a:pt x="234" y="1109"/>
                      <a:pt x="160" y="1421"/>
                    </a:cubicBezTo>
                    <a:cubicBezTo>
                      <a:pt x="0" y="2085"/>
                      <a:pt x="328" y="2932"/>
                      <a:pt x="1122" y="2932"/>
                    </a:cubicBezTo>
                    <a:cubicBezTo>
                      <a:pt x="1828" y="2931"/>
                      <a:pt x="2272" y="2155"/>
                      <a:pt x="2108" y="1516"/>
                    </a:cubicBezTo>
                    <a:cubicBezTo>
                      <a:pt x="2021" y="1173"/>
                      <a:pt x="1951" y="837"/>
                      <a:pt x="1816" y="510"/>
                    </a:cubicBezTo>
                    <a:cubicBezTo>
                      <a:pt x="1674" y="170"/>
                      <a:pt x="1398" y="0"/>
                      <a:pt x="1122" y="0"/>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2" name="Google Shape;2596;p45">
                <a:extLst>
                  <a:ext uri="{FF2B5EF4-FFF2-40B4-BE49-F238E27FC236}">
                    <a16:creationId xmlns:a16="http://schemas.microsoft.com/office/drawing/2014/main" id="{85D02806-1312-4941-B107-DB25430280A9}"/>
                  </a:ext>
                </a:extLst>
              </p:cNvPr>
              <p:cNvSpPr/>
              <p:nvPr/>
            </p:nvSpPr>
            <p:spPr>
              <a:xfrm>
                <a:off x="6294865" y="3121555"/>
                <a:ext cx="27972" cy="37244"/>
              </a:xfrm>
              <a:custGeom>
                <a:avLst/>
                <a:gdLst/>
                <a:ahLst/>
                <a:cxnLst/>
                <a:rect l="l" t="t" r="r" b="b"/>
                <a:pathLst>
                  <a:path w="2332" h="3105" extrusionOk="0">
                    <a:moveTo>
                      <a:pt x="1195" y="1"/>
                    </a:moveTo>
                    <a:cubicBezTo>
                      <a:pt x="938" y="1"/>
                      <a:pt x="681" y="122"/>
                      <a:pt x="551" y="365"/>
                    </a:cubicBezTo>
                    <a:cubicBezTo>
                      <a:pt x="82" y="1239"/>
                      <a:pt x="1" y="2652"/>
                      <a:pt x="1089" y="3066"/>
                    </a:cubicBezTo>
                    <a:cubicBezTo>
                      <a:pt x="1158" y="3093"/>
                      <a:pt x="1236" y="3105"/>
                      <a:pt x="1317" y="3105"/>
                    </a:cubicBezTo>
                    <a:cubicBezTo>
                      <a:pt x="1552" y="3105"/>
                      <a:pt x="1812" y="3002"/>
                      <a:pt x="1948" y="2839"/>
                    </a:cubicBezTo>
                    <a:cubicBezTo>
                      <a:pt x="2331" y="2385"/>
                      <a:pt x="2329" y="1912"/>
                      <a:pt x="2174" y="1364"/>
                    </a:cubicBezTo>
                    <a:cubicBezTo>
                      <a:pt x="2075" y="1015"/>
                      <a:pt x="2015" y="692"/>
                      <a:pt x="1840" y="365"/>
                    </a:cubicBezTo>
                    <a:cubicBezTo>
                      <a:pt x="1710" y="122"/>
                      <a:pt x="1452" y="1"/>
                      <a:pt x="1195" y="1"/>
                    </a:cubicBezTo>
                    <a:close/>
                  </a:path>
                </a:pathLst>
              </a:custGeom>
              <a:solidFill>
                <a:srgbClr val="63377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grpSp>
        <p:nvGrpSpPr>
          <p:cNvPr id="886" name="Nhóm 885">
            <a:extLst>
              <a:ext uri="{FF2B5EF4-FFF2-40B4-BE49-F238E27FC236}">
                <a16:creationId xmlns:a16="http://schemas.microsoft.com/office/drawing/2014/main" id="{79B02050-3600-4BF1-8CD3-06AF48F52414}"/>
              </a:ext>
            </a:extLst>
          </p:cNvPr>
          <p:cNvGrpSpPr/>
          <p:nvPr/>
        </p:nvGrpSpPr>
        <p:grpSpPr>
          <a:xfrm>
            <a:off x="4888342" y="2901722"/>
            <a:ext cx="4193126" cy="775572"/>
            <a:chOff x="4888341" y="2754897"/>
            <a:chExt cx="4986935" cy="922397"/>
          </a:xfrm>
        </p:grpSpPr>
        <p:grpSp>
          <p:nvGrpSpPr>
            <p:cNvPr id="584" name="Google Shape;2474;p45">
              <a:extLst>
                <a:ext uri="{FF2B5EF4-FFF2-40B4-BE49-F238E27FC236}">
                  <a16:creationId xmlns:a16="http://schemas.microsoft.com/office/drawing/2014/main" id="{AE793C3A-0456-49C9-9A9E-25ED0D0F71A6}"/>
                </a:ext>
              </a:extLst>
            </p:cNvPr>
            <p:cNvGrpSpPr/>
            <p:nvPr/>
          </p:nvGrpSpPr>
          <p:grpSpPr>
            <a:xfrm>
              <a:off x="4888341" y="2857826"/>
              <a:ext cx="581464" cy="819468"/>
              <a:chOff x="6055840" y="1791777"/>
              <a:chExt cx="571970" cy="806088"/>
            </a:xfrm>
          </p:grpSpPr>
          <p:sp>
            <p:nvSpPr>
              <p:cNvPr id="585" name="Google Shape;2475;p45">
                <a:extLst>
                  <a:ext uri="{FF2B5EF4-FFF2-40B4-BE49-F238E27FC236}">
                    <a16:creationId xmlns:a16="http://schemas.microsoft.com/office/drawing/2014/main" id="{AB96A3E3-D9FE-4827-851E-7707D7B746E0}"/>
                  </a:ext>
                </a:extLst>
              </p:cNvPr>
              <p:cNvSpPr/>
              <p:nvPr/>
            </p:nvSpPr>
            <p:spPr>
              <a:xfrm>
                <a:off x="6491835" y="1945829"/>
                <a:ext cx="78831" cy="79335"/>
              </a:xfrm>
              <a:custGeom>
                <a:avLst/>
                <a:gdLst/>
                <a:ahLst/>
                <a:cxnLst/>
                <a:rect l="l" t="t" r="r" b="b"/>
                <a:pathLst>
                  <a:path w="6572" h="6614" extrusionOk="0">
                    <a:moveTo>
                      <a:pt x="0" y="1"/>
                    </a:moveTo>
                    <a:cubicBezTo>
                      <a:pt x="1079" y="2076"/>
                      <a:pt x="1830" y="4307"/>
                      <a:pt x="2227" y="6613"/>
                    </a:cubicBezTo>
                    <a:lnTo>
                      <a:pt x="2249" y="6608"/>
                    </a:lnTo>
                    <a:cubicBezTo>
                      <a:pt x="2249" y="6608"/>
                      <a:pt x="6571" y="3755"/>
                      <a:pt x="5802" y="2011"/>
                    </a:cubicBezTo>
                    <a:cubicBezTo>
                      <a:pt x="5108" y="423"/>
                      <a:pt x="774" y="51"/>
                      <a:pt x="0"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6" name="Google Shape;2476;p45">
                <a:extLst>
                  <a:ext uri="{FF2B5EF4-FFF2-40B4-BE49-F238E27FC236}">
                    <a16:creationId xmlns:a16="http://schemas.microsoft.com/office/drawing/2014/main" id="{A60B46CF-95F4-4890-BAB7-5AA59C0EE4E5}"/>
                  </a:ext>
                </a:extLst>
              </p:cNvPr>
              <p:cNvSpPr/>
              <p:nvPr/>
            </p:nvSpPr>
            <p:spPr>
              <a:xfrm>
                <a:off x="6492338" y="2116038"/>
                <a:ext cx="82861" cy="72102"/>
              </a:xfrm>
              <a:custGeom>
                <a:avLst/>
                <a:gdLst/>
                <a:ahLst/>
                <a:cxnLst/>
                <a:rect l="l" t="t" r="r" b="b"/>
                <a:pathLst>
                  <a:path w="6908" h="6011" extrusionOk="0">
                    <a:moveTo>
                      <a:pt x="2071" y="1"/>
                    </a:moveTo>
                    <a:cubicBezTo>
                      <a:pt x="1945" y="596"/>
                      <a:pt x="1780" y="1183"/>
                      <a:pt x="1580" y="1758"/>
                    </a:cubicBezTo>
                    <a:cubicBezTo>
                      <a:pt x="1055" y="3272"/>
                      <a:pt x="525" y="4668"/>
                      <a:pt x="1" y="5962"/>
                    </a:cubicBezTo>
                    <a:lnTo>
                      <a:pt x="118" y="6009"/>
                    </a:lnTo>
                    <a:cubicBezTo>
                      <a:pt x="118" y="6009"/>
                      <a:pt x="191" y="6010"/>
                      <a:pt x="323" y="6010"/>
                    </a:cubicBezTo>
                    <a:cubicBezTo>
                      <a:pt x="1398" y="6010"/>
                      <a:pt x="6348" y="5902"/>
                      <a:pt x="6599" y="3919"/>
                    </a:cubicBezTo>
                    <a:cubicBezTo>
                      <a:pt x="6908" y="1425"/>
                      <a:pt x="2137" y="15"/>
                      <a:pt x="2137" y="15"/>
                    </a:cubicBezTo>
                    <a:lnTo>
                      <a:pt x="2071" y="1"/>
                    </a:ln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7" name="Google Shape;2477;p45">
                <a:extLst>
                  <a:ext uri="{FF2B5EF4-FFF2-40B4-BE49-F238E27FC236}">
                    <a16:creationId xmlns:a16="http://schemas.microsoft.com/office/drawing/2014/main" id="{FA05DE6B-9988-4900-B653-9EE3F5D14619}"/>
                  </a:ext>
                </a:extLst>
              </p:cNvPr>
              <p:cNvSpPr/>
              <p:nvPr/>
            </p:nvSpPr>
            <p:spPr>
              <a:xfrm>
                <a:off x="6452935" y="2187541"/>
                <a:ext cx="101022" cy="84949"/>
              </a:xfrm>
              <a:custGeom>
                <a:avLst/>
                <a:gdLst/>
                <a:ahLst/>
                <a:cxnLst/>
                <a:rect l="l" t="t" r="r" b="b"/>
                <a:pathLst>
                  <a:path w="8422" h="7082" extrusionOk="0">
                    <a:moveTo>
                      <a:pt x="3286" y="1"/>
                    </a:moveTo>
                    <a:cubicBezTo>
                      <a:pt x="2142" y="2818"/>
                      <a:pt x="1021" y="5132"/>
                      <a:pt x="0" y="7048"/>
                    </a:cubicBezTo>
                    <a:lnTo>
                      <a:pt x="62" y="7082"/>
                    </a:lnTo>
                    <a:cubicBezTo>
                      <a:pt x="62" y="7082"/>
                      <a:pt x="6861" y="6998"/>
                      <a:pt x="7583" y="5549"/>
                    </a:cubicBezTo>
                    <a:cubicBezTo>
                      <a:pt x="8422" y="3876"/>
                      <a:pt x="3403" y="48"/>
                      <a:pt x="3403" y="48"/>
                    </a:cubicBezTo>
                    <a:lnTo>
                      <a:pt x="3286" y="1"/>
                    </a:ln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8" name="Google Shape;2478;p45">
                <a:extLst>
                  <a:ext uri="{FF2B5EF4-FFF2-40B4-BE49-F238E27FC236}">
                    <a16:creationId xmlns:a16="http://schemas.microsoft.com/office/drawing/2014/main" id="{EED33FD6-A881-4364-8D86-48F83FAEB06A}"/>
                  </a:ext>
                </a:extLst>
              </p:cNvPr>
              <p:cNvSpPr/>
              <p:nvPr/>
            </p:nvSpPr>
            <p:spPr>
              <a:xfrm>
                <a:off x="6517192" y="2025092"/>
                <a:ext cx="64317" cy="91138"/>
              </a:xfrm>
              <a:custGeom>
                <a:avLst/>
                <a:gdLst/>
                <a:ahLst/>
                <a:cxnLst/>
                <a:rect l="l" t="t" r="r" b="b"/>
                <a:pathLst>
                  <a:path w="5362" h="7598" extrusionOk="0">
                    <a:moveTo>
                      <a:pt x="135" y="0"/>
                    </a:moveTo>
                    <a:lnTo>
                      <a:pt x="113" y="5"/>
                    </a:lnTo>
                    <a:cubicBezTo>
                      <a:pt x="558" y="2583"/>
                      <a:pt x="534" y="5188"/>
                      <a:pt x="0" y="7583"/>
                    </a:cubicBezTo>
                    <a:lnTo>
                      <a:pt x="65" y="7597"/>
                    </a:lnTo>
                    <a:cubicBezTo>
                      <a:pt x="65" y="7597"/>
                      <a:pt x="4668" y="6276"/>
                      <a:pt x="5014" y="3834"/>
                    </a:cubicBezTo>
                    <a:cubicBezTo>
                      <a:pt x="5361" y="1396"/>
                      <a:pt x="135" y="0"/>
                      <a:pt x="135"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89" name="Google Shape;2479;p45">
                <a:extLst>
                  <a:ext uri="{FF2B5EF4-FFF2-40B4-BE49-F238E27FC236}">
                    <a16:creationId xmlns:a16="http://schemas.microsoft.com/office/drawing/2014/main" id="{B821E608-EDD1-462D-BBAF-0C228AA8FC39}"/>
                  </a:ext>
                </a:extLst>
              </p:cNvPr>
              <p:cNvSpPr/>
              <p:nvPr/>
            </p:nvSpPr>
            <p:spPr>
              <a:xfrm>
                <a:off x="6445966" y="1880732"/>
                <a:ext cx="86580" cy="64329"/>
              </a:xfrm>
              <a:custGeom>
                <a:avLst/>
                <a:gdLst/>
                <a:ahLst/>
                <a:cxnLst/>
                <a:rect l="l" t="t" r="r" b="b"/>
                <a:pathLst>
                  <a:path w="7218" h="5363" extrusionOk="0">
                    <a:moveTo>
                      <a:pt x="2728" y="1"/>
                    </a:moveTo>
                    <a:cubicBezTo>
                      <a:pt x="1308" y="1"/>
                      <a:pt x="14" y="263"/>
                      <a:pt x="14" y="263"/>
                    </a:cubicBezTo>
                    <a:lnTo>
                      <a:pt x="0" y="277"/>
                    </a:lnTo>
                    <a:cubicBezTo>
                      <a:pt x="1523" y="1730"/>
                      <a:pt x="2794" y="3470"/>
                      <a:pt x="3787" y="5363"/>
                    </a:cubicBezTo>
                    <a:cubicBezTo>
                      <a:pt x="4307" y="4983"/>
                      <a:pt x="7217" y="2751"/>
                      <a:pt x="6073" y="1097"/>
                    </a:cubicBezTo>
                    <a:cubicBezTo>
                      <a:pt x="5471" y="227"/>
                      <a:pt x="4045" y="1"/>
                      <a:pt x="2728"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0" name="Google Shape;2480;p45">
                <a:extLst>
                  <a:ext uri="{FF2B5EF4-FFF2-40B4-BE49-F238E27FC236}">
                    <a16:creationId xmlns:a16="http://schemas.microsoft.com/office/drawing/2014/main" id="{6D8FA5B6-B592-4B90-8759-A761D6F0BD1C}"/>
                  </a:ext>
                </a:extLst>
              </p:cNvPr>
              <p:cNvSpPr/>
              <p:nvPr/>
            </p:nvSpPr>
            <p:spPr>
              <a:xfrm>
                <a:off x="6380473" y="1819846"/>
                <a:ext cx="75053" cy="64221"/>
              </a:xfrm>
              <a:custGeom>
                <a:avLst/>
                <a:gdLst/>
                <a:ahLst/>
                <a:cxnLst/>
                <a:rect l="l" t="t" r="r" b="b"/>
                <a:pathLst>
                  <a:path w="6257" h="5354" extrusionOk="0">
                    <a:moveTo>
                      <a:pt x="3851" y="1"/>
                    </a:moveTo>
                    <a:cubicBezTo>
                      <a:pt x="2110" y="1"/>
                      <a:pt x="38" y="1788"/>
                      <a:pt x="38" y="1788"/>
                    </a:cubicBezTo>
                    <a:lnTo>
                      <a:pt x="0" y="1886"/>
                    </a:lnTo>
                    <a:cubicBezTo>
                      <a:pt x="2067" y="2649"/>
                      <a:pt x="3895" y="3849"/>
                      <a:pt x="5459" y="5353"/>
                    </a:cubicBezTo>
                    <a:lnTo>
                      <a:pt x="5474" y="5339"/>
                    </a:lnTo>
                    <a:cubicBezTo>
                      <a:pt x="5474" y="5339"/>
                      <a:pt x="6257" y="1065"/>
                      <a:pt x="4846" y="249"/>
                    </a:cubicBezTo>
                    <a:cubicBezTo>
                      <a:pt x="4541" y="74"/>
                      <a:pt x="4203" y="1"/>
                      <a:pt x="3851"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1" name="Google Shape;2481;p45">
                <a:extLst>
                  <a:ext uri="{FF2B5EF4-FFF2-40B4-BE49-F238E27FC236}">
                    <a16:creationId xmlns:a16="http://schemas.microsoft.com/office/drawing/2014/main" id="{C59874F7-77AB-4B12-B899-8E754AC735A8}"/>
                  </a:ext>
                </a:extLst>
              </p:cNvPr>
              <p:cNvSpPr/>
              <p:nvPr/>
            </p:nvSpPr>
            <p:spPr>
              <a:xfrm>
                <a:off x="6301546" y="1793073"/>
                <a:ext cx="79395" cy="49395"/>
              </a:xfrm>
              <a:custGeom>
                <a:avLst/>
                <a:gdLst/>
                <a:ahLst/>
                <a:cxnLst/>
                <a:rect l="l" t="t" r="r" b="b"/>
                <a:pathLst>
                  <a:path w="6619" h="4118" extrusionOk="0">
                    <a:moveTo>
                      <a:pt x="4222" y="0"/>
                    </a:moveTo>
                    <a:cubicBezTo>
                      <a:pt x="2325" y="0"/>
                      <a:pt x="1" y="3181"/>
                      <a:pt x="1" y="3181"/>
                    </a:cubicBezTo>
                    <a:lnTo>
                      <a:pt x="2" y="3198"/>
                    </a:lnTo>
                    <a:cubicBezTo>
                      <a:pt x="366" y="3184"/>
                      <a:pt x="737" y="3178"/>
                      <a:pt x="1113" y="3178"/>
                    </a:cubicBezTo>
                    <a:cubicBezTo>
                      <a:pt x="1230" y="3178"/>
                      <a:pt x="1346" y="3178"/>
                      <a:pt x="1463" y="3179"/>
                    </a:cubicBezTo>
                    <a:cubicBezTo>
                      <a:pt x="3301" y="3198"/>
                      <a:pt x="5005" y="3532"/>
                      <a:pt x="6580" y="4118"/>
                    </a:cubicBezTo>
                    <a:lnTo>
                      <a:pt x="6618" y="4020"/>
                    </a:lnTo>
                    <a:cubicBezTo>
                      <a:pt x="6618" y="4020"/>
                      <a:pt x="6548" y="533"/>
                      <a:pt x="4598" y="45"/>
                    </a:cubicBezTo>
                    <a:cubicBezTo>
                      <a:pt x="4475" y="15"/>
                      <a:pt x="4349" y="0"/>
                      <a:pt x="4222"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2" name="Google Shape;2482;p45">
                <a:extLst>
                  <a:ext uri="{FF2B5EF4-FFF2-40B4-BE49-F238E27FC236}">
                    <a16:creationId xmlns:a16="http://schemas.microsoft.com/office/drawing/2014/main" id="{F668EA5B-ED47-4653-BC57-06C4388AC742}"/>
                  </a:ext>
                </a:extLst>
              </p:cNvPr>
              <p:cNvSpPr/>
              <p:nvPr/>
            </p:nvSpPr>
            <p:spPr>
              <a:xfrm>
                <a:off x="6224646" y="1791777"/>
                <a:ext cx="76912" cy="50295"/>
              </a:xfrm>
              <a:custGeom>
                <a:avLst/>
                <a:gdLst/>
                <a:ahLst/>
                <a:cxnLst/>
                <a:rect l="l" t="t" r="r" b="b"/>
                <a:pathLst>
                  <a:path w="6412" h="4193" extrusionOk="0">
                    <a:moveTo>
                      <a:pt x="3542" y="0"/>
                    </a:moveTo>
                    <a:cubicBezTo>
                      <a:pt x="1900" y="0"/>
                      <a:pt x="1" y="4193"/>
                      <a:pt x="1" y="4193"/>
                    </a:cubicBezTo>
                    <a:cubicBezTo>
                      <a:pt x="1912" y="3691"/>
                      <a:pt x="4046" y="3377"/>
                      <a:pt x="6412" y="3306"/>
                    </a:cubicBezTo>
                    <a:lnTo>
                      <a:pt x="6412" y="3289"/>
                    </a:lnTo>
                    <a:cubicBezTo>
                      <a:pt x="6412" y="3289"/>
                      <a:pt x="5367" y="293"/>
                      <a:pt x="3694" y="13"/>
                    </a:cubicBezTo>
                    <a:cubicBezTo>
                      <a:pt x="3644" y="4"/>
                      <a:pt x="3593" y="0"/>
                      <a:pt x="3542" y="0"/>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3" name="Google Shape;2483;p45">
                <a:extLst>
                  <a:ext uri="{FF2B5EF4-FFF2-40B4-BE49-F238E27FC236}">
                    <a16:creationId xmlns:a16="http://schemas.microsoft.com/office/drawing/2014/main" id="{60D924E7-E98F-4939-A698-3F1A05409625}"/>
                  </a:ext>
                </a:extLst>
              </p:cNvPr>
              <p:cNvSpPr/>
              <p:nvPr/>
            </p:nvSpPr>
            <p:spPr>
              <a:xfrm>
                <a:off x="6152808" y="1806855"/>
                <a:ext cx="71850" cy="65229"/>
              </a:xfrm>
              <a:custGeom>
                <a:avLst/>
                <a:gdLst/>
                <a:ahLst/>
                <a:cxnLst/>
                <a:rect l="l" t="t" r="r" b="b"/>
                <a:pathLst>
                  <a:path w="5990" h="5438" extrusionOk="0">
                    <a:moveTo>
                      <a:pt x="2423" y="1"/>
                    </a:moveTo>
                    <a:cubicBezTo>
                      <a:pt x="2380" y="1"/>
                      <a:pt x="2338" y="4"/>
                      <a:pt x="2297" y="11"/>
                    </a:cubicBezTo>
                    <a:cubicBezTo>
                      <a:pt x="1074" y="217"/>
                      <a:pt x="48" y="5189"/>
                      <a:pt x="1" y="5438"/>
                    </a:cubicBezTo>
                    <a:cubicBezTo>
                      <a:pt x="1692" y="4403"/>
                      <a:pt x="3685" y="3535"/>
                      <a:pt x="5990" y="2936"/>
                    </a:cubicBezTo>
                    <a:cubicBezTo>
                      <a:pt x="5990" y="2936"/>
                      <a:pt x="3705" y="1"/>
                      <a:pt x="2423" y="1"/>
                    </a:cubicBezTo>
                    <a:close/>
                  </a:path>
                </a:pathLst>
              </a:custGeom>
              <a:solidFill>
                <a:srgbClr val="34929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4" name="Google Shape;2484;p45">
                <a:extLst>
                  <a:ext uri="{FF2B5EF4-FFF2-40B4-BE49-F238E27FC236}">
                    <a16:creationId xmlns:a16="http://schemas.microsoft.com/office/drawing/2014/main" id="{26AD680E-71B1-4289-AD0A-E2811C435302}"/>
                  </a:ext>
                </a:extLst>
              </p:cNvPr>
              <p:cNvSpPr/>
              <p:nvPr/>
            </p:nvSpPr>
            <p:spPr>
              <a:xfrm>
                <a:off x="6055840" y="1831181"/>
                <a:ext cx="571970" cy="766684"/>
              </a:xfrm>
              <a:custGeom>
                <a:avLst/>
                <a:gdLst/>
                <a:ahLst/>
                <a:cxnLst/>
                <a:rect l="l" t="t" r="r" b="b"/>
                <a:pathLst>
                  <a:path w="47684" h="63917" extrusionOk="0">
                    <a:moveTo>
                      <a:pt x="21597" y="1"/>
                    </a:moveTo>
                    <a:cubicBezTo>
                      <a:pt x="21221" y="1"/>
                      <a:pt x="20850" y="7"/>
                      <a:pt x="20485" y="21"/>
                    </a:cubicBezTo>
                    <a:cubicBezTo>
                      <a:pt x="18119" y="92"/>
                      <a:pt x="15985" y="406"/>
                      <a:pt x="14075" y="908"/>
                    </a:cubicBezTo>
                    <a:cubicBezTo>
                      <a:pt x="11769" y="1507"/>
                      <a:pt x="9776" y="2375"/>
                      <a:pt x="8085" y="3410"/>
                    </a:cubicBezTo>
                    <a:cubicBezTo>
                      <a:pt x="2507" y="6813"/>
                      <a:pt x="119" y="12023"/>
                      <a:pt x="65" y="15473"/>
                    </a:cubicBezTo>
                    <a:cubicBezTo>
                      <a:pt x="1" y="20289"/>
                      <a:pt x="4667" y="23202"/>
                      <a:pt x="7455" y="23202"/>
                    </a:cubicBezTo>
                    <a:cubicBezTo>
                      <a:pt x="7876" y="23202"/>
                      <a:pt x="8255" y="23135"/>
                      <a:pt x="8567" y="22999"/>
                    </a:cubicBezTo>
                    <a:cubicBezTo>
                      <a:pt x="11746" y="21607"/>
                      <a:pt x="15686" y="17690"/>
                      <a:pt x="19347" y="17690"/>
                    </a:cubicBezTo>
                    <a:cubicBezTo>
                      <a:pt x="19470" y="17690"/>
                      <a:pt x="19593" y="17694"/>
                      <a:pt x="19716" y="17703"/>
                    </a:cubicBezTo>
                    <a:cubicBezTo>
                      <a:pt x="25222" y="18111"/>
                      <a:pt x="25986" y="23833"/>
                      <a:pt x="22345" y="29214"/>
                    </a:cubicBezTo>
                    <a:cubicBezTo>
                      <a:pt x="17494" y="36388"/>
                      <a:pt x="10929" y="41553"/>
                      <a:pt x="7733" y="46267"/>
                    </a:cubicBezTo>
                    <a:cubicBezTo>
                      <a:pt x="4532" y="50986"/>
                      <a:pt x="2639" y="58812"/>
                      <a:pt x="9523" y="62561"/>
                    </a:cubicBezTo>
                    <a:cubicBezTo>
                      <a:pt x="11273" y="63514"/>
                      <a:pt x="14137" y="63916"/>
                      <a:pt x="17502" y="63916"/>
                    </a:cubicBezTo>
                    <a:cubicBezTo>
                      <a:pt x="27378" y="63916"/>
                      <a:pt x="41564" y="60452"/>
                      <a:pt x="44521" y="57275"/>
                    </a:cubicBezTo>
                    <a:cubicBezTo>
                      <a:pt x="47684" y="53877"/>
                      <a:pt x="47028" y="47663"/>
                      <a:pt x="42571" y="45990"/>
                    </a:cubicBezTo>
                    <a:cubicBezTo>
                      <a:pt x="41130" y="45449"/>
                      <a:pt x="39567" y="45269"/>
                      <a:pt x="38028" y="45269"/>
                    </a:cubicBezTo>
                    <a:cubicBezTo>
                      <a:pt x="34953" y="45269"/>
                      <a:pt x="31974" y="45989"/>
                      <a:pt x="30243" y="45989"/>
                    </a:cubicBezTo>
                    <a:cubicBezTo>
                      <a:pt x="29472" y="45989"/>
                      <a:pt x="28949" y="45846"/>
                      <a:pt x="28775" y="45433"/>
                    </a:cubicBezTo>
                    <a:cubicBezTo>
                      <a:pt x="28278" y="44251"/>
                      <a:pt x="30302" y="42031"/>
                      <a:pt x="33105" y="36759"/>
                    </a:cubicBezTo>
                    <a:cubicBezTo>
                      <a:pt x="34126" y="34842"/>
                      <a:pt x="35247" y="32527"/>
                      <a:pt x="36390" y="29710"/>
                    </a:cubicBezTo>
                    <a:cubicBezTo>
                      <a:pt x="36915" y="28416"/>
                      <a:pt x="37445" y="27020"/>
                      <a:pt x="37969" y="25506"/>
                    </a:cubicBezTo>
                    <a:cubicBezTo>
                      <a:pt x="38169" y="24931"/>
                      <a:pt x="38333" y="24344"/>
                      <a:pt x="38461" y="23749"/>
                    </a:cubicBezTo>
                    <a:cubicBezTo>
                      <a:pt x="38996" y="21354"/>
                      <a:pt x="39018" y="18749"/>
                      <a:pt x="38574" y="16171"/>
                    </a:cubicBezTo>
                    <a:cubicBezTo>
                      <a:pt x="38178" y="13865"/>
                      <a:pt x="37427" y="11634"/>
                      <a:pt x="36348" y="9559"/>
                    </a:cubicBezTo>
                    <a:cubicBezTo>
                      <a:pt x="36309" y="9553"/>
                      <a:pt x="36270" y="9550"/>
                      <a:pt x="36231" y="9549"/>
                    </a:cubicBezTo>
                    <a:cubicBezTo>
                      <a:pt x="36231" y="9549"/>
                      <a:pt x="36258" y="9530"/>
                      <a:pt x="36310" y="9494"/>
                    </a:cubicBezTo>
                    <a:cubicBezTo>
                      <a:pt x="35316" y="7599"/>
                      <a:pt x="34047" y="5861"/>
                      <a:pt x="32523" y="4408"/>
                    </a:cubicBezTo>
                    <a:cubicBezTo>
                      <a:pt x="30958" y="2904"/>
                      <a:pt x="29130" y="1704"/>
                      <a:pt x="27064" y="941"/>
                    </a:cubicBezTo>
                    <a:cubicBezTo>
                      <a:pt x="25489" y="355"/>
                      <a:pt x="23785" y="21"/>
                      <a:pt x="21947" y="2"/>
                    </a:cubicBezTo>
                    <a:cubicBezTo>
                      <a:pt x="21830" y="1"/>
                      <a:pt x="21713" y="1"/>
                      <a:pt x="21597" y="1"/>
                    </a:cubicBezTo>
                    <a:close/>
                  </a:path>
                </a:pathLst>
              </a:custGeom>
              <a:solidFill>
                <a:srgbClr val="F97A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5" name="Google Shape;2485;p45">
                <a:extLst>
                  <a:ext uri="{FF2B5EF4-FFF2-40B4-BE49-F238E27FC236}">
                    <a16:creationId xmlns:a16="http://schemas.microsoft.com/office/drawing/2014/main" id="{B5854678-A001-48EF-9CFE-54EBBA6DD98C}"/>
                  </a:ext>
                </a:extLst>
              </p:cNvPr>
              <p:cNvSpPr/>
              <p:nvPr/>
            </p:nvSpPr>
            <p:spPr>
              <a:xfrm>
                <a:off x="6092185" y="1924274"/>
                <a:ext cx="73757" cy="69403"/>
              </a:xfrm>
              <a:custGeom>
                <a:avLst/>
                <a:gdLst/>
                <a:ahLst/>
                <a:cxnLst/>
                <a:rect l="l" t="t" r="r" b="b"/>
                <a:pathLst>
                  <a:path w="6149" h="5786" extrusionOk="0">
                    <a:moveTo>
                      <a:pt x="3077" y="1"/>
                    </a:moveTo>
                    <a:cubicBezTo>
                      <a:pt x="2953" y="1"/>
                      <a:pt x="2827" y="9"/>
                      <a:pt x="2700" y="25"/>
                    </a:cubicBezTo>
                    <a:cubicBezTo>
                      <a:pt x="1116" y="232"/>
                      <a:pt x="0" y="1684"/>
                      <a:pt x="207" y="3267"/>
                    </a:cubicBezTo>
                    <a:cubicBezTo>
                      <a:pt x="398" y="4725"/>
                      <a:pt x="1641" y="5786"/>
                      <a:pt x="3071" y="5786"/>
                    </a:cubicBezTo>
                    <a:cubicBezTo>
                      <a:pt x="3196" y="5786"/>
                      <a:pt x="3321" y="5778"/>
                      <a:pt x="3448" y="5761"/>
                    </a:cubicBezTo>
                    <a:cubicBezTo>
                      <a:pt x="5032" y="5554"/>
                      <a:pt x="6149" y="4102"/>
                      <a:pt x="5942" y="2519"/>
                    </a:cubicBezTo>
                    <a:cubicBezTo>
                      <a:pt x="5751" y="1062"/>
                      <a:pt x="4508" y="1"/>
                      <a:pt x="307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6" name="Google Shape;2486;p45">
                <a:extLst>
                  <a:ext uri="{FF2B5EF4-FFF2-40B4-BE49-F238E27FC236}">
                    <a16:creationId xmlns:a16="http://schemas.microsoft.com/office/drawing/2014/main" id="{C5FA83D0-43D8-4338-BF85-203830BA647E}"/>
                  </a:ext>
                </a:extLst>
              </p:cNvPr>
              <p:cNvSpPr/>
              <p:nvPr/>
            </p:nvSpPr>
            <p:spPr>
              <a:xfrm>
                <a:off x="6117795" y="1943226"/>
                <a:ext cx="25657" cy="34138"/>
              </a:xfrm>
              <a:custGeom>
                <a:avLst/>
                <a:gdLst/>
                <a:ahLst/>
                <a:cxnLst/>
                <a:rect l="l" t="t" r="r" b="b"/>
                <a:pathLst>
                  <a:path w="2139" h="2846" extrusionOk="0">
                    <a:moveTo>
                      <a:pt x="974" y="0"/>
                    </a:moveTo>
                    <a:cubicBezTo>
                      <a:pt x="944" y="0"/>
                      <a:pt x="915" y="2"/>
                      <a:pt x="886" y="6"/>
                    </a:cubicBezTo>
                    <a:cubicBezTo>
                      <a:pt x="351" y="76"/>
                      <a:pt x="1" y="767"/>
                      <a:pt x="103" y="1549"/>
                    </a:cubicBezTo>
                    <a:cubicBezTo>
                      <a:pt x="200" y="2288"/>
                      <a:pt x="666" y="2845"/>
                      <a:pt x="1167" y="2845"/>
                    </a:cubicBezTo>
                    <a:cubicBezTo>
                      <a:pt x="1196" y="2845"/>
                      <a:pt x="1226" y="2843"/>
                      <a:pt x="1255" y="2839"/>
                    </a:cubicBezTo>
                    <a:cubicBezTo>
                      <a:pt x="1790" y="2770"/>
                      <a:pt x="2139" y="2079"/>
                      <a:pt x="2037" y="1297"/>
                    </a:cubicBezTo>
                    <a:cubicBezTo>
                      <a:pt x="1942" y="557"/>
                      <a:pt x="1476" y="0"/>
                      <a:pt x="974"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7" name="Google Shape;2487;p45">
                <a:extLst>
                  <a:ext uri="{FF2B5EF4-FFF2-40B4-BE49-F238E27FC236}">
                    <a16:creationId xmlns:a16="http://schemas.microsoft.com/office/drawing/2014/main" id="{22A667E0-FA58-4D6D-B53A-5E3B5B32FFF4}"/>
                  </a:ext>
                </a:extLst>
              </p:cNvPr>
              <p:cNvSpPr/>
              <p:nvPr/>
            </p:nvSpPr>
            <p:spPr>
              <a:xfrm>
                <a:off x="6320966" y="1892320"/>
                <a:ext cx="73769" cy="69379"/>
              </a:xfrm>
              <a:custGeom>
                <a:avLst/>
                <a:gdLst/>
                <a:ahLst/>
                <a:cxnLst/>
                <a:rect l="l" t="t" r="r" b="b"/>
                <a:pathLst>
                  <a:path w="6150" h="5784" extrusionOk="0">
                    <a:moveTo>
                      <a:pt x="3078" y="0"/>
                    </a:moveTo>
                    <a:cubicBezTo>
                      <a:pt x="2954" y="0"/>
                      <a:pt x="2827" y="8"/>
                      <a:pt x="2700" y="25"/>
                    </a:cubicBezTo>
                    <a:cubicBezTo>
                      <a:pt x="1118" y="232"/>
                      <a:pt x="0" y="1682"/>
                      <a:pt x="207" y="3267"/>
                    </a:cubicBezTo>
                    <a:cubicBezTo>
                      <a:pt x="398" y="4723"/>
                      <a:pt x="1641" y="5784"/>
                      <a:pt x="3072" y="5784"/>
                    </a:cubicBezTo>
                    <a:cubicBezTo>
                      <a:pt x="3197" y="5784"/>
                      <a:pt x="3322" y="5776"/>
                      <a:pt x="3449" y="5759"/>
                    </a:cubicBezTo>
                    <a:cubicBezTo>
                      <a:pt x="5032" y="5552"/>
                      <a:pt x="6149" y="4102"/>
                      <a:pt x="5942" y="2518"/>
                    </a:cubicBezTo>
                    <a:cubicBezTo>
                      <a:pt x="5752" y="1062"/>
                      <a:pt x="4508" y="0"/>
                      <a:pt x="307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8" name="Google Shape;2488;p45">
                <a:extLst>
                  <a:ext uri="{FF2B5EF4-FFF2-40B4-BE49-F238E27FC236}">
                    <a16:creationId xmlns:a16="http://schemas.microsoft.com/office/drawing/2014/main" id="{CF75B1CD-F3A0-4641-B63E-AEB62D47B579}"/>
                  </a:ext>
                </a:extLst>
              </p:cNvPr>
              <p:cNvSpPr/>
              <p:nvPr/>
            </p:nvSpPr>
            <p:spPr>
              <a:xfrm>
                <a:off x="6346155" y="1910420"/>
                <a:ext cx="25669" cy="34126"/>
              </a:xfrm>
              <a:custGeom>
                <a:avLst/>
                <a:gdLst/>
                <a:ahLst/>
                <a:cxnLst/>
                <a:rect l="l" t="t" r="r" b="b"/>
                <a:pathLst>
                  <a:path w="2140" h="2845" extrusionOk="0">
                    <a:moveTo>
                      <a:pt x="975" y="1"/>
                    </a:moveTo>
                    <a:cubicBezTo>
                      <a:pt x="945" y="1"/>
                      <a:pt x="916" y="3"/>
                      <a:pt x="887" y="7"/>
                    </a:cubicBezTo>
                    <a:cubicBezTo>
                      <a:pt x="352" y="76"/>
                      <a:pt x="0" y="766"/>
                      <a:pt x="103" y="1548"/>
                    </a:cubicBezTo>
                    <a:cubicBezTo>
                      <a:pt x="201" y="2288"/>
                      <a:pt x="667" y="2845"/>
                      <a:pt x="1168" y="2845"/>
                    </a:cubicBezTo>
                    <a:cubicBezTo>
                      <a:pt x="1197" y="2845"/>
                      <a:pt x="1226" y="2843"/>
                      <a:pt x="1256" y="2839"/>
                    </a:cubicBezTo>
                    <a:cubicBezTo>
                      <a:pt x="1790" y="2769"/>
                      <a:pt x="2139" y="2078"/>
                      <a:pt x="2038" y="1296"/>
                    </a:cubicBezTo>
                    <a:cubicBezTo>
                      <a:pt x="1942" y="557"/>
                      <a:pt x="1478" y="1"/>
                      <a:pt x="975" y="1"/>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599" name="Google Shape;2489;p45">
                <a:extLst>
                  <a:ext uri="{FF2B5EF4-FFF2-40B4-BE49-F238E27FC236}">
                    <a16:creationId xmlns:a16="http://schemas.microsoft.com/office/drawing/2014/main" id="{513FB48B-B080-4BCE-8722-D029252CD0CE}"/>
                  </a:ext>
                </a:extLst>
              </p:cNvPr>
              <p:cNvSpPr/>
              <p:nvPr/>
            </p:nvSpPr>
            <p:spPr>
              <a:xfrm>
                <a:off x="6156107" y="1947413"/>
                <a:ext cx="182780" cy="77716"/>
              </a:xfrm>
              <a:custGeom>
                <a:avLst/>
                <a:gdLst/>
                <a:ahLst/>
                <a:cxnLst/>
                <a:rect l="l" t="t" r="r" b="b"/>
                <a:pathLst>
                  <a:path w="15238" h="6479" extrusionOk="0">
                    <a:moveTo>
                      <a:pt x="12206" y="0"/>
                    </a:moveTo>
                    <a:cubicBezTo>
                      <a:pt x="10939" y="0"/>
                      <a:pt x="9422" y="1254"/>
                      <a:pt x="7133" y="1331"/>
                    </a:cubicBezTo>
                    <a:cubicBezTo>
                      <a:pt x="7026" y="1335"/>
                      <a:pt x="6920" y="1336"/>
                      <a:pt x="6817" y="1336"/>
                    </a:cubicBezTo>
                    <a:cubicBezTo>
                      <a:pt x="4871" y="1336"/>
                      <a:pt x="3652" y="720"/>
                      <a:pt x="2684" y="720"/>
                    </a:cubicBezTo>
                    <a:cubicBezTo>
                      <a:pt x="2078" y="720"/>
                      <a:pt x="1571" y="962"/>
                      <a:pt x="1046" y="1749"/>
                    </a:cubicBezTo>
                    <a:cubicBezTo>
                      <a:pt x="0" y="3316"/>
                      <a:pt x="1703" y="6479"/>
                      <a:pt x="7003" y="6479"/>
                    </a:cubicBezTo>
                    <a:cubicBezTo>
                      <a:pt x="12190" y="6479"/>
                      <a:pt x="15237" y="3196"/>
                      <a:pt x="13930" y="1161"/>
                    </a:cubicBezTo>
                    <a:cubicBezTo>
                      <a:pt x="13375" y="295"/>
                      <a:pt x="12820" y="0"/>
                      <a:pt x="12206" y="0"/>
                    </a:cubicBezTo>
                    <a:close/>
                  </a:path>
                </a:pathLst>
              </a:custGeom>
              <a:solidFill>
                <a:srgbClr val="E343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0" name="Google Shape;2490;p45">
                <a:extLst>
                  <a:ext uri="{FF2B5EF4-FFF2-40B4-BE49-F238E27FC236}">
                    <a16:creationId xmlns:a16="http://schemas.microsoft.com/office/drawing/2014/main" id="{0EC3F322-13C9-4B24-89AD-ECEADB6C3984}"/>
                  </a:ext>
                </a:extLst>
              </p:cNvPr>
              <p:cNvSpPr/>
              <p:nvPr/>
            </p:nvSpPr>
            <p:spPr>
              <a:xfrm>
                <a:off x="6188109" y="1991170"/>
                <a:ext cx="22311" cy="23426"/>
              </a:xfrm>
              <a:custGeom>
                <a:avLst/>
                <a:gdLst/>
                <a:ahLst/>
                <a:cxnLst/>
                <a:rect l="l" t="t" r="r" b="b"/>
                <a:pathLst>
                  <a:path w="1860" h="1953" extrusionOk="0">
                    <a:moveTo>
                      <a:pt x="1282" y="0"/>
                    </a:moveTo>
                    <a:cubicBezTo>
                      <a:pt x="839" y="0"/>
                      <a:pt x="33" y="983"/>
                      <a:pt x="33" y="983"/>
                    </a:cubicBezTo>
                    <a:lnTo>
                      <a:pt x="0" y="1024"/>
                    </a:lnTo>
                    <a:cubicBezTo>
                      <a:pt x="451" y="1400"/>
                      <a:pt x="1061" y="1730"/>
                      <a:pt x="1856" y="1953"/>
                    </a:cubicBezTo>
                    <a:lnTo>
                      <a:pt x="1860" y="1945"/>
                    </a:lnTo>
                    <a:cubicBezTo>
                      <a:pt x="1860" y="1945"/>
                      <a:pt x="1794" y="235"/>
                      <a:pt x="1391" y="26"/>
                    </a:cubicBezTo>
                    <a:cubicBezTo>
                      <a:pt x="1358" y="8"/>
                      <a:pt x="1322" y="0"/>
                      <a:pt x="128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1" name="Google Shape;2491;p45">
                <a:extLst>
                  <a:ext uri="{FF2B5EF4-FFF2-40B4-BE49-F238E27FC236}">
                    <a16:creationId xmlns:a16="http://schemas.microsoft.com/office/drawing/2014/main" id="{5C63F8F7-1367-4632-BCF3-394BBF98D8B4}"/>
                  </a:ext>
                </a:extLst>
              </p:cNvPr>
              <p:cNvSpPr/>
              <p:nvPr/>
            </p:nvSpPr>
            <p:spPr>
              <a:xfrm>
                <a:off x="6210372" y="1996616"/>
                <a:ext cx="24926" cy="21543"/>
              </a:xfrm>
              <a:custGeom>
                <a:avLst/>
                <a:gdLst/>
                <a:ahLst/>
                <a:cxnLst/>
                <a:rect l="l" t="t" r="r" b="b"/>
                <a:pathLst>
                  <a:path w="2078" h="1796" extrusionOk="0">
                    <a:moveTo>
                      <a:pt x="1319" y="1"/>
                    </a:moveTo>
                    <a:cubicBezTo>
                      <a:pt x="870" y="1"/>
                      <a:pt x="4" y="1491"/>
                      <a:pt x="4" y="1491"/>
                    </a:cubicBezTo>
                    <a:lnTo>
                      <a:pt x="0" y="1499"/>
                    </a:lnTo>
                    <a:cubicBezTo>
                      <a:pt x="590" y="1666"/>
                      <a:pt x="1279" y="1770"/>
                      <a:pt x="2078" y="1796"/>
                    </a:cubicBezTo>
                    <a:lnTo>
                      <a:pt x="2078" y="1783"/>
                    </a:lnTo>
                    <a:cubicBezTo>
                      <a:pt x="2078" y="1783"/>
                      <a:pt x="1801" y="111"/>
                      <a:pt x="1362" y="6"/>
                    </a:cubicBezTo>
                    <a:cubicBezTo>
                      <a:pt x="1348" y="2"/>
                      <a:pt x="1334" y="1"/>
                      <a:pt x="131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2" name="Google Shape;2492;p45">
                <a:extLst>
                  <a:ext uri="{FF2B5EF4-FFF2-40B4-BE49-F238E27FC236}">
                    <a16:creationId xmlns:a16="http://schemas.microsoft.com/office/drawing/2014/main" id="{06D7E6CA-5FC4-495D-8EDF-3AC7F629AAAE}"/>
                  </a:ext>
                </a:extLst>
              </p:cNvPr>
              <p:cNvSpPr/>
              <p:nvPr/>
            </p:nvSpPr>
            <p:spPr>
              <a:xfrm>
                <a:off x="6235286" y="1997504"/>
                <a:ext cx="26581" cy="20703"/>
              </a:xfrm>
              <a:custGeom>
                <a:avLst/>
                <a:gdLst/>
                <a:ahLst/>
                <a:cxnLst/>
                <a:rect l="l" t="t" r="r" b="b"/>
                <a:pathLst>
                  <a:path w="2216" h="1726" extrusionOk="0">
                    <a:moveTo>
                      <a:pt x="1091" y="0"/>
                    </a:moveTo>
                    <a:cubicBezTo>
                      <a:pt x="1081" y="0"/>
                      <a:pt x="1072" y="1"/>
                      <a:pt x="1062" y="3"/>
                    </a:cubicBezTo>
                    <a:cubicBezTo>
                      <a:pt x="628" y="74"/>
                      <a:pt x="1" y="1709"/>
                      <a:pt x="1" y="1709"/>
                    </a:cubicBezTo>
                    <a:lnTo>
                      <a:pt x="1" y="1722"/>
                    </a:lnTo>
                    <a:cubicBezTo>
                      <a:pt x="113" y="1725"/>
                      <a:pt x="230" y="1725"/>
                      <a:pt x="348" y="1725"/>
                    </a:cubicBezTo>
                    <a:cubicBezTo>
                      <a:pt x="354" y="1725"/>
                      <a:pt x="360" y="1725"/>
                      <a:pt x="366" y="1725"/>
                    </a:cubicBezTo>
                    <a:cubicBezTo>
                      <a:pt x="987" y="1725"/>
                      <a:pt x="1607" y="1667"/>
                      <a:pt x="2216" y="1550"/>
                    </a:cubicBezTo>
                    <a:lnTo>
                      <a:pt x="2212" y="1537"/>
                    </a:lnTo>
                    <a:cubicBezTo>
                      <a:pt x="2212" y="1537"/>
                      <a:pt x="1532" y="0"/>
                      <a:pt x="109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3" name="Google Shape;2493;p45">
                <a:extLst>
                  <a:ext uri="{FF2B5EF4-FFF2-40B4-BE49-F238E27FC236}">
                    <a16:creationId xmlns:a16="http://schemas.microsoft.com/office/drawing/2014/main" id="{AA312B4F-823B-4A19-9D2E-34EC3C6AF9A1}"/>
                  </a:ext>
                </a:extLst>
              </p:cNvPr>
              <p:cNvSpPr/>
              <p:nvPr/>
            </p:nvSpPr>
            <p:spPr>
              <a:xfrm>
                <a:off x="6261819" y="1994145"/>
                <a:ext cx="23618" cy="21963"/>
              </a:xfrm>
              <a:custGeom>
                <a:avLst/>
                <a:gdLst/>
                <a:ahLst/>
                <a:cxnLst/>
                <a:rect l="l" t="t" r="r" b="b"/>
                <a:pathLst>
                  <a:path w="1969" h="1831" extrusionOk="0">
                    <a:moveTo>
                      <a:pt x="573" y="1"/>
                    </a:moveTo>
                    <a:cubicBezTo>
                      <a:pt x="562" y="1"/>
                      <a:pt x="553" y="2"/>
                      <a:pt x="543" y="3"/>
                    </a:cubicBezTo>
                    <a:cubicBezTo>
                      <a:pt x="176" y="74"/>
                      <a:pt x="0" y="1817"/>
                      <a:pt x="0" y="1817"/>
                    </a:cubicBezTo>
                    <a:lnTo>
                      <a:pt x="4" y="1830"/>
                    </a:lnTo>
                    <a:cubicBezTo>
                      <a:pt x="731" y="1692"/>
                      <a:pt x="1393" y="1475"/>
                      <a:pt x="1969" y="1208"/>
                    </a:cubicBezTo>
                    <a:cubicBezTo>
                      <a:pt x="1969" y="1208"/>
                      <a:pt x="962" y="1"/>
                      <a:pt x="57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4" name="Google Shape;2494;p45">
                <a:extLst>
                  <a:ext uri="{FF2B5EF4-FFF2-40B4-BE49-F238E27FC236}">
                    <a16:creationId xmlns:a16="http://schemas.microsoft.com/office/drawing/2014/main" id="{4F130250-9FA4-4256-86FE-9A96536B4C4D}"/>
                  </a:ext>
                </a:extLst>
              </p:cNvPr>
              <p:cNvSpPr/>
              <p:nvPr/>
            </p:nvSpPr>
            <p:spPr>
              <a:xfrm>
                <a:off x="6285425" y="1985257"/>
                <a:ext cx="22683" cy="23378"/>
              </a:xfrm>
              <a:custGeom>
                <a:avLst/>
                <a:gdLst/>
                <a:ahLst/>
                <a:cxnLst/>
                <a:rect l="l" t="t" r="r" b="b"/>
                <a:pathLst>
                  <a:path w="1891" h="1949" extrusionOk="0">
                    <a:moveTo>
                      <a:pt x="716" y="1"/>
                    </a:moveTo>
                    <a:cubicBezTo>
                      <a:pt x="659" y="1"/>
                      <a:pt x="606" y="10"/>
                      <a:pt x="557" y="30"/>
                    </a:cubicBezTo>
                    <a:cubicBezTo>
                      <a:pt x="106" y="222"/>
                      <a:pt x="1" y="1949"/>
                      <a:pt x="1" y="1949"/>
                    </a:cubicBezTo>
                    <a:cubicBezTo>
                      <a:pt x="786" y="1584"/>
                      <a:pt x="1426" y="1125"/>
                      <a:pt x="1890" y="647"/>
                    </a:cubicBezTo>
                    <a:lnTo>
                      <a:pt x="1865" y="623"/>
                    </a:lnTo>
                    <a:cubicBezTo>
                      <a:pt x="1865" y="623"/>
                      <a:pt x="1186" y="1"/>
                      <a:pt x="71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5" name="Google Shape;2495;p45">
                <a:extLst>
                  <a:ext uri="{FF2B5EF4-FFF2-40B4-BE49-F238E27FC236}">
                    <a16:creationId xmlns:a16="http://schemas.microsoft.com/office/drawing/2014/main" id="{DD029101-2B23-4EE1-BD70-E3CFD4BB6CB1}"/>
                  </a:ext>
                </a:extLst>
              </p:cNvPr>
              <p:cNvSpPr/>
              <p:nvPr/>
            </p:nvSpPr>
            <p:spPr>
              <a:xfrm>
                <a:off x="6285689" y="1955365"/>
                <a:ext cx="25022" cy="19324"/>
              </a:xfrm>
              <a:custGeom>
                <a:avLst/>
                <a:gdLst/>
                <a:ahLst/>
                <a:cxnLst/>
                <a:rect l="l" t="t" r="r" b="b"/>
                <a:pathLst>
                  <a:path w="2086" h="1611" extrusionOk="0">
                    <a:moveTo>
                      <a:pt x="1285" y="0"/>
                    </a:moveTo>
                    <a:cubicBezTo>
                      <a:pt x="897" y="0"/>
                      <a:pt x="473" y="135"/>
                      <a:pt x="0" y="318"/>
                    </a:cubicBezTo>
                    <a:cubicBezTo>
                      <a:pt x="88" y="473"/>
                      <a:pt x="761" y="1585"/>
                      <a:pt x="1320" y="1610"/>
                    </a:cubicBezTo>
                    <a:cubicBezTo>
                      <a:pt x="1326" y="1610"/>
                      <a:pt x="1331" y="1610"/>
                      <a:pt x="1337" y="1610"/>
                    </a:cubicBezTo>
                    <a:cubicBezTo>
                      <a:pt x="1925" y="1610"/>
                      <a:pt x="2078" y="276"/>
                      <a:pt x="2078" y="276"/>
                    </a:cubicBezTo>
                    <a:lnTo>
                      <a:pt x="2086" y="251"/>
                    </a:lnTo>
                    <a:cubicBezTo>
                      <a:pt x="1835" y="73"/>
                      <a:pt x="1569" y="0"/>
                      <a:pt x="128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6" name="Google Shape;2496;p45">
                <a:extLst>
                  <a:ext uri="{FF2B5EF4-FFF2-40B4-BE49-F238E27FC236}">
                    <a16:creationId xmlns:a16="http://schemas.microsoft.com/office/drawing/2014/main" id="{910C5A7D-83E1-48E9-9AFE-53A09449A607}"/>
                  </a:ext>
                </a:extLst>
              </p:cNvPr>
              <p:cNvSpPr/>
              <p:nvPr/>
            </p:nvSpPr>
            <p:spPr>
              <a:xfrm>
                <a:off x="6262310" y="1959228"/>
                <a:ext cx="23234" cy="25034"/>
              </a:xfrm>
              <a:custGeom>
                <a:avLst/>
                <a:gdLst/>
                <a:ahLst/>
                <a:cxnLst/>
                <a:rect l="l" t="t" r="r" b="b"/>
                <a:pathLst>
                  <a:path w="1937" h="2087" extrusionOk="0">
                    <a:moveTo>
                      <a:pt x="1936" y="0"/>
                    </a:moveTo>
                    <a:cubicBezTo>
                      <a:pt x="1368" y="218"/>
                      <a:pt x="733" y="506"/>
                      <a:pt x="1" y="720"/>
                    </a:cubicBezTo>
                    <a:lnTo>
                      <a:pt x="5" y="736"/>
                    </a:lnTo>
                    <a:cubicBezTo>
                      <a:pt x="5" y="736"/>
                      <a:pt x="704" y="2087"/>
                      <a:pt x="1257" y="2087"/>
                    </a:cubicBezTo>
                    <a:cubicBezTo>
                      <a:pt x="1275" y="2087"/>
                      <a:pt x="1292" y="2086"/>
                      <a:pt x="1309" y="2083"/>
                    </a:cubicBezTo>
                    <a:cubicBezTo>
                      <a:pt x="1920" y="1986"/>
                      <a:pt x="1936" y="213"/>
                      <a:pt x="193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7" name="Google Shape;2497;p45">
                <a:extLst>
                  <a:ext uri="{FF2B5EF4-FFF2-40B4-BE49-F238E27FC236}">
                    <a16:creationId xmlns:a16="http://schemas.microsoft.com/office/drawing/2014/main" id="{E7E2F700-0E8C-4C38-A543-180F0EF88568}"/>
                  </a:ext>
                </a:extLst>
              </p:cNvPr>
              <p:cNvSpPr/>
              <p:nvPr/>
            </p:nvSpPr>
            <p:spPr>
              <a:xfrm>
                <a:off x="6237601" y="1967840"/>
                <a:ext cx="24782" cy="20020"/>
              </a:xfrm>
              <a:custGeom>
                <a:avLst/>
                <a:gdLst/>
                <a:ahLst/>
                <a:cxnLst/>
                <a:rect l="l" t="t" r="r" b="b"/>
                <a:pathLst>
                  <a:path w="2066" h="1669" extrusionOk="0">
                    <a:moveTo>
                      <a:pt x="2061" y="1"/>
                    </a:moveTo>
                    <a:cubicBezTo>
                      <a:pt x="1547" y="148"/>
                      <a:pt x="983" y="261"/>
                      <a:pt x="364" y="281"/>
                    </a:cubicBezTo>
                    <a:cubicBezTo>
                      <a:pt x="239" y="286"/>
                      <a:pt x="117" y="286"/>
                      <a:pt x="1" y="286"/>
                    </a:cubicBezTo>
                    <a:lnTo>
                      <a:pt x="1" y="307"/>
                    </a:lnTo>
                    <a:cubicBezTo>
                      <a:pt x="1" y="307"/>
                      <a:pt x="598" y="1668"/>
                      <a:pt x="1130" y="1668"/>
                    </a:cubicBezTo>
                    <a:cubicBezTo>
                      <a:pt x="1145" y="1668"/>
                      <a:pt x="1160" y="1667"/>
                      <a:pt x="1174" y="1665"/>
                    </a:cubicBezTo>
                    <a:cubicBezTo>
                      <a:pt x="1727" y="1590"/>
                      <a:pt x="2065" y="18"/>
                      <a:pt x="2065" y="18"/>
                    </a:cubicBezTo>
                    <a:lnTo>
                      <a:pt x="2061"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8" name="Google Shape;2498;p45">
                <a:extLst>
                  <a:ext uri="{FF2B5EF4-FFF2-40B4-BE49-F238E27FC236}">
                    <a16:creationId xmlns:a16="http://schemas.microsoft.com/office/drawing/2014/main" id="{296900B0-2BBD-4724-AD75-1F072B382F89}"/>
                  </a:ext>
                </a:extLst>
              </p:cNvPr>
              <p:cNvSpPr/>
              <p:nvPr/>
            </p:nvSpPr>
            <p:spPr>
              <a:xfrm>
                <a:off x="6210972" y="1967900"/>
                <a:ext cx="26629" cy="21183"/>
              </a:xfrm>
              <a:custGeom>
                <a:avLst/>
                <a:gdLst/>
                <a:ahLst/>
                <a:cxnLst/>
                <a:rect l="l" t="t" r="r" b="b"/>
                <a:pathLst>
                  <a:path w="2220" h="1766" extrusionOk="0">
                    <a:moveTo>
                      <a:pt x="13" y="0"/>
                    </a:moveTo>
                    <a:lnTo>
                      <a:pt x="0" y="42"/>
                    </a:lnTo>
                    <a:cubicBezTo>
                      <a:pt x="0" y="42"/>
                      <a:pt x="455" y="1766"/>
                      <a:pt x="1119" y="1766"/>
                    </a:cubicBezTo>
                    <a:cubicBezTo>
                      <a:pt x="1130" y="1766"/>
                      <a:pt x="1140" y="1765"/>
                      <a:pt x="1150" y="1764"/>
                    </a:cubicBezTo>
                    <a:cubicBezTo>
                      <a:pt x="1827" y="1715"/>
                      <a:pt x="2220" y="302"/>
                      <a:pt x="2220" y="302"/>
                    </a:cubicBezTo>
                    <a:lnTo>
                      <a:pt x="2220" y="281"/>
                    </a:lnTo>
                    <a:cubicBezTo>
                      <a:pt x="1355" y="276"/>
                      <a:pt x="632" y="142"/>
                      <a:pt x="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09" name="Google Shape;2499;p45">
                <a:extLst>
                  <a:ext uri="{FF2B5EF4-FFF2-40B4-BE49-F238E27FC236}">
                    <a16:creationId xmlns:a16="http://schemas.microsoft.com/office/drawing/2014/main" id="{B4721260-8B5C-46C9-A2C5-04FE55A94211}"/>
                  </a:ext>
                </a:extLst>
              </p:cNvPr>
              <p:cNvSpPr/>
              <p:nvPr/>
            </p:nvSpPr>
            <p:spPr>
              <a:xfrm>
                <a:off x="6187785" y="1963690"/>
                <a:ext cx="23354" cy="21315"/>
              </a:xfrm>
              <a:custGeom>
                <a:avLst/>
                <a:gdLst/>
                <a:ahLst/>
                <a:cxnLst/>
                <a:rect l="l" t="t" r="r" b="b"/>
                <a:pathLst>
                  <a:path w="1947" h="1777" extrusionOk="0">
                    <a:moveTo>
                      <a:pt x="160" y="1"/>
                    </a:moveTo>
                    <a:cubicBezTo>
                      <a:pt x="105" y="1"/>
                      <a:pt x="52" y="3"/>
                      <a:pt x="1" y="8"/>
                    </a:cubicBezTo>
                    <a:cubicBezTo>
                      <a:pt x="40" y="138"/>
                      <a:pt x="567" y="1777"/>
                      <a:pt x="1072" y="1777"/>
                    </a:cubicBezTo>
                    <a:cubicBezTo>
                      <a:pt x="1590" y="1777"/>
                      <a:pt x="1933" y="393"/>
                      <a:pt x="1933" y="393"/>
                    </a:cubicBezTo>
                    <a:lnTo>
                      <a:pt x="1946" y="351"/>
                    </a:lnTo>
                    <a:cubicBezTo>
                      <a:pt x="1210" y="183"/>
                      <a:pt x="631" y="1"/>
                      <a:pt x="16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0" name="Google Shape;2500;p45">
                <a:extLst>
                  <a:ext uri="{FF2B5EF4-FFF2-40B4-BE49-F238E27FC236}">
                    <a16:creationId xmlns:a16="http://schemas.microsoft.com/office/drawing/2014/main" id="{CD782663-F98C-4E8C-A3AF-881AFD84579C}"/>
                  </a:ext>
                </a:extLst>
              </p:cNvPr>
              <p:cNvSpPr/>
              <p:nvPr/>
            </p:nvSpPr>
            <p:spPr>
              <a:xfrm>
                <a:off x="6172852" y="1958376"/>
                <a:ext cx="148594" cy="59627"/>
              </a:xfrm>
              <a:custGeom>
                <a:avLst/>
                <a:gdLst/>
                <a:ahLst/>
                <a:cxnLst/>
                <a:rect l="l" t="t" r="r" b="b"/>
                <a:pathLst>
                  <a:path w="12388" h="4971" extrusionOk="0">
                    <a:moveTo>
                      <a:pt x="11493" y="0"/>
                    </a:moveTo>
                    <a:lnTo>
                      <a:pt x="11485" y="25"/>
                    </a:lnTo>
                    <a:cubicBezTo>
                      <a:pt x="11485" y="25"/>
                      <a:pt x="11332" y="1359"/>
                      <a:pt x="10744" y="1359"/>
                    </a:cubicBezTo>
                    <a:cubicBezTo>
                      <a:pt x="10738" y="1359"/>
                      <a:pt x="10733" y="1359"/>
                      <a:pt x="10727" y="1359"/>
                    </a:cubicBezTo>
                    <a:cubicBezTo>
                      <a:pt x="10168" y="1334"/>
                      <a:pt x="9495" y="222"/>
                      <a:pt x="9407" y="67"/>
                    </a:cubicBezTo>
                    <a:cubicBezTo>
                      <a:pt x="9402" y="67"/>
                      <a:pt x="9398" y="68"/>
                      <a:pt x="9394" y="71"/>
                    </a:cubicBezTo>
                    <a:cubicBezTo>
                      <a:pt x="9394" y="284"/>
                      <a:pt x="9378" y="2057"/>
                      <a:pt x="8767" y="2153"/>
                    </a:cubicBezTo>
                    <a:cubicBezTo>
                      <a:pt x="8750" y="2155"/>
                      <a:pt x="8732" y="2157"/>
                      <a:pt x="8714" y="2157"/>
                    </a:cubicBezTo>
                    <a:cubicBezTo>
                      <a:pt x="8162" y="2157"/>
                      <a:pt x="7463" y="807"/>
                      <a:pt x="7463" y="807"/>
                    </a:cubicBezTo>
                    <a:cubicBezTo>
                      <a:pt x="7463" y="807"/>
                      <a:pt x="7125" y="2379"/>
                      <a:pt x="6572" y="2454"/>
                    </a:cubicBezTo>
                    <a:cubicBezTo>
                      <a:pt x="6558" y="2456"/>
                      <a:pt x="6543" y="2457"/>
                      <a:pt x="6528" y="2457"/>
                    </a:cubicBezTo>
                    <a:cubicBezTo>
                      <a:pt x="5996" y="2457"/>
                      <a:pt x="5399" y="1096"/>
                      <a:pt x="5399" y="1096"/>
                    </a:cubicBezTo>
                    <a:cubicBezTo>
                      <a:pt x="5399" y="1096"/>
                      <a:pt x="5005" y="2509"/>
                      <a:pt x="4328" y="2558"/>
                    </a:cubicBezTo>
                    <a:cubicBezTo>
                      <a:pt x="4318" y="2559"/>
                      <a:pt x="4308" y="2560"/>
                      <a:pt x="4297" y="2560"/>
                    </a:cubicBezTo>
                    <a:cubicBezTo>
                      <a:pt x="3633" y="2560"/>
                      <a:pt x="3178" y="836"/>
                      <a:pt x="3178" y="836"/>
                    </a:cubicBezTo>
                    <a:cubicBezTo>
                      <a:pt x="3178" y="836"/>
                      <a:pt x="2835" y="2220"/>
                      <a:pt x="2317" y="2220"/>
                    </a:cubicBezTo>
                    <a:cubicBezTo>
                      <a:pt x="1812" y="2220"/>
                      <a:pt x="1285" y="581"/>
                      <a:pt x="1246" y="451"/>
                    </a:cubicBezTo>
                    <a:cubicBezTo>
                      <a:pt x="891" y="489"/>
                      <a:pt x="599" y="664"/>
                      <a:pt x="356" y="1070"/>
                    </a:cubicBezTo>
                    <a:cubicBezTo>
                      <a:pt x="0" y="1664"/>
                      <a:pt x="172" y="2847"/>
                      <a:pt x="1272" y="3758"/>
                    </a:cubicBezTo>
                    <a:lnTo>
                      <a:pt x="1305" y="3717"/>
                    </a:lnTo>
                    <a:cubicBezTo>
                      <a:pt x="1305" y="3717"/>
                      <a:pt x="2111" y="2734"/>
                      <a:pt x="2554" y="2734"/>
                    </a:cubicBezTo>
                    <a:cubicBezTo>
                      <a:pt x="2594" y="2734"/>
                      <a:pt x="2630" y="2742"/>
                      <a:pt x="2663" y="2760"/>
                    </a:cubicBezTo>
                    <a:cubicBezTo>
                      <a:pt x="3066" y="2968"/>
                      <a:pt x="3132" y="4679"/>
                      <a:pt x="3132" y="4679"/>
                    </a:cubicBezTo>
                    <a:cubicBezTo>
                      <a:pt x="3132" y="4679"/>
                      <a:pt x="3998" y="3189"/>
                      <a:pt x="4447" y="3189"/>
                    </a:cubicBezTo>
                    <a:cubicBezTo>
                      <a:pt x="4462" y="3189"/>
                      <a:pt x="4476" y="3190"/>
                      <a:pt x="4490" y="3194"/>
                    </a:cubicBezTo>
                    <a:cubicBezTo>
                      <a:pt x="4929" y="3299"/>
                      <a:pt x="5206" y="4971"/>
                      <a:pt x="5206" y="4971"/>
                    </a:cubicBezTo>
                    <a:cubicBezTo>
                      <a:pt x="5206" y="4971"/>
                      <a:pt x="5833" y="3336"/>
                      <a:pt x="6267" y="3265"/>
                    </a:cubicBezTo>
                    <a:cubicBezTo>
                      <a:pt x="6277" y="3263"/>
                      <a:pt x="6286" y="3262"/>
                      <a:pt x="6296" y="3262"/>
                    </a:cubicBezTo>
                    <a:cubicBezTo>
                      <a:pt x="6737" y="3262"/>
                      <a:pt x="7417" y="4799"/>
                      <a:pt x="7417" y="4799"/>
                    </a:cubicBezTo>
                    <a:cubicBezTo>
                      <a:pt x="7417" y="4799"/>
                      <a:pt x="7593" y="3056"/>
                      <a:pt x="7960" y="2985"/>
                    </a:cubicBezTo>
                    <a:cubicBezTo>
                      <a:pt x="7970" y="2984"/>
                      <a:pt x="7979" y="2983"/>
                      <a:pt x="7990" y="2983"/>
                    </a:cubicBezTo>
                    <a:cubicBezTo>
                      <a:pt x="8379" y="2983"/>
                      <a:pt x="9386" y="4189"/>
                      <a:pt x="9386" y="4189"/>
                    </a:cubicBezTo>
                    <a:cubicBezTo>
                      <a:pt x="9386" y="4189"/>
                      <a:pt x="9491" y="2463"/>
                      <a:pt x="9942" y="2270"/>
                    </a:cubicBezTo>
                    <a:cubicBezTo>
                      <a:pt x="9991" y="2250"/>
                      <a:pt x="10044" y="2241"/>
                      <a:pt x="10100" y="2241"/>
                    </a:cubicBezTo>
                    <a:cubicBezTo>
                      <a:pt x="10570" y="2241"/>
                      <a:pt x="11250" y="2864"/>
                      <a:pt x="11250" y="2864"/>
                    </a:cubicBezTo>
                    <a:lnTo>
                      <a:pt x="11275" y="2888"/>
                    </a:lnTo>
                    <a:cubicBezTo>
                      <a:pt x="12120" y="2011"/>
                      <a:pt x="12387" y="1058"/>
                      <a:pt x="11932" y="443"/>
                    </a:cubicBezTo>
                    <a:cubicBezTo>
                      <a:pt x="11790" y="251"/>
                      <a:pt x="11643" y="105"/>
                      <a:pt x="1149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1" name="Google Shape;2501;p45">
                <a:extLst>
                  <a:ext uri="{FF2B5EF4-FFF2-40B4-BE49-F238E27FC236}">
                    <a16:creationId xmlns:a16="http://schemas.microsoft.com/office/drawing/2014/main" id="{3E918033-B88A-418B-B2E2-AB6FBD4A90DE}"/>
                  </a:ext>
                </a:extLst>
              </p:cNvPr>
              <p:cNvSpPr/>
              <p:nvPr/>
            </p:nvSpPr>
            <p:spPr>
              <a:xfrm>
                <a:off x="6408577" y="2064940"/>
                <a:ext cx="92589" cy="43698"/>
              </a:xfrm>
              <a:custGeom>
                <a:avLst/>
                <a:gdLst/>
                <a:ahLst/>
                <a:cxnLst/>
                <a:rect l="l" t="t" r="r" b="b"/>
                <a:pathLst>
                  <a:path w="7719" h="3643" extrusionOk="0">
                    <a:moveTo>
                      <a:pt x="4167" y="2703"/>
                    </a:moveTo>
                    <a:cubicBezTo>
                      <a:pt x="4167" y="2703"/>
                      <a:pt x="4165" y="2704"/>
                      <a:pt x="4158" y="2705"/>
                    </a:cubicBezTo>
                    <a:lnTo>
                      <a:pt x="4158" y="2705"/>
                    </a:lnTo>
                    <a:cubicBezTo>
                      <a:pt x="4163" y="2704"/>
                      <a:pt x="4167" y="2703"/>
                      <a:pt x="4167" y="2703"/>
                    </a:cubicBezTo>
                    <a:close/>
                    <a:moveTo>
                      <a:pt x="4143" y="2709"/>
                    </a:moveTo>
                    <a:lnTo>
                      <a:pt x="4134" y="2711"/>
                    </a:lnTo>
                    <a:lnTo>
                      <a:pt x="4125" y="2713"/>
                    </a:lnTo>
                    <a:lnTo>
                      <a:pt x="4122" y="2713"/>
                    </a:lnTo>
                    <a:cubicBezTo>
                      <a:pt x="4125" y="2713"/>
                      <a:pt x="4134" y="2711"/>
                      <a:pt x="4143" y="2709"/>
                    </a:cubicBezTo>
                    <a:close/>
                    <a:moveTo>
                      <a:pt x="7451" y="0"/>
                    </a:moveTo>
                    <a:cubicBezTo>
                      <a:pt x="7449" y="0"/>
                      <a:pt x="7448" y="1"/>
                      <a:pt x="7446" y="1"/>
                    </a:cubicBezTo>
                    <a:cubicBezTo>
                      <a:pt x="7316" y="2"/>
                      <a:pt x="7211" y="103"/>
                      <a:pt x="7203" y="234"/>
                    </a:cubicBezTo>
                    <a:lnTo>
                      <a:pt x="7201" y="247"/>
                    </a:lnTo>
                    <a:cubicBezTo>
                      <a:pt x="7192" y="400"/>
                      <a:pt x="7174" y="554"/>
                      <a:pt x="7148" y="707"/>
                    </a:cubicBezTo>
                    <a:cubicBezTo>
                      <a:pt x="7127" y="858"/>
                      <a:pt x="7094" y="1007"/>
                      <a:pt x="7051" y="1154"/>
                    </a:cubicBezTo>
                    <a:cubicBezTo>
                      <a:pt x="7014" y="1293"/>
                      <a:pt x="6961" y="1425"/>
                      <a:pt x="6893" y="1552"/>
                    </a:cubicBezTo>
                    <a:cubicBezTo>
                      <a:pt x="6864" y="1608"/>
                      <a:pt x="6829" y="1662"/>
                      <a:pt x="6790" y="1711"/>
                    </a:cubicBezTo>
                    <a:cubicBezTo>
                      <a:pt x="6754" y="1753"/>
                      <a:pt x="6708" y="1807"/>
                      <a:pt x="6683" y="1823"/>
                    </a:cubicBezTo>
                    <a:cubicBezTo>
                      <a:pt x="6671" y="1832"/>
                      <a:pt x="6660" y="1843"/>
                      <a:pt x="6650" y="1854"/>
                    </a:cubicBezTo>
                    <a:lnTo>
                      <a:pt x="6539" y="1910"/>
                    </a:lnTo>
                    <a:cubicBezTo>
                      <a:pt x="6539" y="1910"/>
                      <a:pt x="6539" y="1910"/>
                      <a:pt x="6538" y="1910"/>
                    </a:cubicBezTo>
                    <a:cubicBezTo>
                      <a:pt x="6532" y="1910"/>
                      <a:pt x="6467" y="1933"/>
                      <a:pt x="6436" y="1933"/>
                    </a:cubicBezTo>
                    <a:cubicBezTo>
                      <a:pt x="6433" y="1933"/>
                      <a:pt x="6431" y="1933"/>
                      <a:pt x="6429" y="1933"/>
                    </a:cubicBezTo>
                    <a:cubicBezTo>
                      <a:pt x="6419" y="1933"/>
                      <a:pt x="6410" y="1934"/>
                      <a:pt x="6400" y="1934"/>
                    </a:cubicBezTo>
                    <a:cubicBezTo>
                      <a:pt x="6334" y="1934"/>
                      <a:pt x="6283" y="1915"/>
                      <a:pt x="6219" y="1870"/>
                    </a:cubicBezTo>
                    <a:cubicBezTo>
                      <a:pt x="6146" y="1818"/>
                      <a:pt x="6068" y="1729"/>
                      <a:pt x="6001" y="1621"/>
                    </a:cubicBezTo>
                    <a:cubicBezTo>
                      <a:pt x="5966" y="1566"/>
                      <a:pt x="5935" y="1509"/>
                      <a:pt x="5907" y="1450"/>
                    </a:cubicBezTo>
                    <a:cubicBezTo>
                      <a:pt x="5880" y="1393"/>
                      <a:pt x="5856" y="1335"/>
                      <a:pt x="5837" y="1276"/>
                    </a:cubicBezTo>
                    <a:cubicBezTo>
                      <a:pt x="5782" y="1095"/>
                      <a:pt x="5614" y="972"/>
                      <a:pt x="5427" y="972"/>
                    </a:cubicBezTo>
                    <a:cubicBezTo>
                      <a:pt x="5413" y="972"/>
                      <a:pt x="5400" y="973"/>
                      <a:pt x="5386" y="974"/>
                    </a:cubicBezTo>
                    <a:cubicBezTo>
                      <a:pt x="5184" y="994"/>
                      <a:pt x="5022" y="1153"/>
                      <a:pt x="5001" y="1356"/>
                    </a:cubicBezTo>
                    <a:lnTo>
                      <a:pt x="4996" y="1400"/>
                    </a:lnTo>
                    <a:cubicBezTo>
                      <a:pt x="4988" y="1478"/>
                      <a:pt x="4976" y="1556"/>
                      <a:pt x="4959" y="1633"/>
                    </a:cubicBezTo>
                    <a:cubicBezTo>
                      <a:pt x="4944" y="1715"/>
                      <a:pt x="4924" y="1795"/>
                      <a:pt x="4898" y="1875"/>
                    </a:cubicBezTo>
                    <a:cubicBezTo>
                      <a:pt x="4854" y="2024"/>
                      <a:pt x="4790" y="2167"/>
                      <a:pt x="4709" y="2301"/>
                    </a:cubicBezTo>
                    <a:cubicBezTo>
                      <a:pt x="4672" y="2358"/>
                      <a:pt x="4629" y="2414"/>
                      <a:pt x="4583" y="2465"/>
                    </a:cubicBezTo>
                    <a:cubicBezTo>
                      <a:pt x="4537" y="2510"/>
                      <a:pt x="4494" y="2558"/>
                      <a:pt x="4442" y="2587"/>
                    </a:cubicBezTo>
                    <a:cubicBezTo>
                      <a:pt x="4388" y="2629"/>
                      <a:pt x="4354" y="2634"/>
                      <a:pt x="4322" y="2659"/>
                    </a:cubicBezTo>
                    <a:cubicBezTo>
                      <a:pt x="4287" y="2671"/>
                      <a:pt x="4231" y="2684"/>
                      <a:pt x="4187" y="2697"/>
                    </a:cubicBezTo>
                    <a:lnTo>
                      <a:pt x="4156" y="2705"/>
                    </a:lnTo>
                    <a:lnTo>
                      <a:pt x="4117" y="2705"/>
                    </a:lnTo>
                    <a:cubicBezTo>
                      <a:pt x="4100" y="2708"/>
                      <a:pt x="4084" y="2710"/>
                      <a:pt x="4069" y="2710"/>
                    </a:cubicBezTo>
                    <a:cubicBezTo>
                      <a:pt x="4034" y="2710"/>
                      <a:pt x="4002" y="2704"/>
                      <a:pt x="3969" y="2700"/>
                    </a:cubicBezTo>
                    <a:cubicBezTo>
                      <a:pt x="3923" y="2683"/>
                      <a:pt x="3876" y="2676"/>
                      <a:pt x="3827" y="2642"/>
                    </a:cubicBezTo>
                    <a:cubicBezTo>
                      <a:pt x="3711" y="2575"/>
                      <a:pt x="3611" y="2485"/>
                      <a:pt x="3530" y="2379"/>
                    </a:cubicBezTo>
                    <a:cubicBezTo>
                      <a:pt x="3431" y="2251"/>
                      <a:pt x="3343" y="2114"/>
                      <a:pt x="3272" y="1968"/>
                    </a:cubicBezTo>
                    <a:cubicBezTo>
                      <a:pt x="3234" y="1891"/>
                      <a:pt x="3199" y="1814"/>
                      <a:pt x="3166" y="1734"/>
                    </a:cubicBezTo>
                    <a:cubicBezTo>
                      <a:pt x="3136" y="1658"/>
                      <a:pt x="3102" y="1567"/>
                      <a:pt x="3082" y="1504"/>
                    </a:cubicBezTo>
                    <a:lnTo>
                      <a:pt x="3075" y="1483"/>
                    </a:lnTo>
                    <a:cubicBezTo>
                      <a:pt x="3012" y="1293"/>
                      <a:pt x="2834" y="1170"/>
                      <a:pt x="2641" y="1170"/>
                    </a:cubicBezTo>
                    <a:cubicBezTo>
                      <a:pt x="2604" y="1170"/>
                      <a:pt x="2566" y="1174"/>
                      <a:pt x="2528" y="1184"/>
                    </a:cubicBezTo>
                    <a:cubicBezTo>
                      <a:pt x="2295" y="1244"/>
                      <a:pt x="2148" y="1474"/>
                      <a:pt x="2192" y="1709"/>
                    </a:cubicBezTo>
                    <a:cubicBezTo>
                      <a:pt x="2205" y="1787"/>
                      <a:pt x="2212" y="1864"/>
                      <a:pt x="2215" y="1943"/>
                    </a:cubicBezTo>
                    <a:cubicBezTo>
                      <a:pt x="2217" y="2025"/>
                      <a:pt x="2213" y="2106"/>
                      <a:pt x="2204" y="2187"/>
                    </a:cubicBezTo>
                    <a:cubicBezTo>
                      <a:pt x="2194" y="2261"/>
                      <a:pt x="2178" y="2334"/>
                      <a:pt x="2155" y="2405"/>
                    </a:cubicBezTo>
                    <a:cubicBezTo>
                      <a:pt x="2134" y="2464"/>
                      <a:pt x="2107" y="2521"/>
                      <a:pt x="2073" y="2575"/>
                    </a:cubicBezTo>
                    <a:cubicBezTo>
                      <a:pt x="2041" y="2621"/>
                      <a:pt x="2003" y="2663"/>
                      <a:pt x="1959" y="2698"/>
                    </a:cubicBezTo>
                    <a:cubicBezTo>
                      <a:pt x="1909" y="2729"/>
                      <a:pt x="1856" y="2764"/>
                      <a:pt x="1811" y="2777"/>
                    </a:cubicBezTo>
                    <a:lnTo>
                      <a:pt x="1777" y="2795"/>
                    </a:lnTo>
                    <a:cubicBezTo>
                      <a:pt x="1758" y="2801"/>
                      <a:pt x="1727" y="2805"/>
                      <a:pt x="1702" y="2808"/>
                    </a:cubicBezTo>
                    <a:lnTo>
                      <a:pt x="1547" y="2834"/>
                    </a:lnTo>
                    <a:cubicBezTo>
                      <a:pt x="1547" y="2830"/>
                      <a:pt x="1539" y="2829"/>
                      <a:pt x="1528" y="2829"/>
                    </a:cubicBezTo>
                    <a:cubicBezTo>
                      <a:pt x="1508" y="2829"/>
                      <a:pt x="1478" y="2832"/>
                      <a:pt x="1450" y="2832"/>
                    </a:cubicBezTo>
                    <a:cubicBezTo>
                      <a:pt x="1425" y="2832"/>
                      <a:pt x="1401" y="2829"/>
                      <a:pt x="1388" y="2820"/>
                    </a:cubicBezTo>
                    <a:cubicBezTo>
                      <a:pt x="1326" y="2815"/>
                      <a:pt x="1273" y="2786"/>
                      <a:pt x="1217" y="2758"/>
                    </a:cubicBezTo>
                    <a:cubicBezTo>
                      <a:pt x="1165" y="2718"/>
                      <a:pt x="1106" y="2686"/>
                      <a:pt x="1060" y="2624"/>
                    </a:cubicBezTo>
                    <a:cubicBezTo>
                      <a:pt x="958" y="2515"/>
                      <a:pt x="866" y="2361"/>
                      <a:pt x="794" y="2193"/>
                    </a:cubicBezTo>
                    <a:cubicBezTo>
                      <a:pt x="647" y="1856"/>
                      <a:pt x="568" y="1453"/>
                      <a:pt x="520" y="1068"/>
                    </a:cubicBezTo>
                    <a:lnTo>
                      <a:pt x="517" y="1058"/>
                    </a:lnTo>
                    <a:cubicBezTo>
                      <a:pt x="502" y="935"/>
                      <a:pt x="397" y="842"/>
                      <a:pt x="273" y="842"/>
                    </a:cubicBezTo>
                    <a:cubicBezTo>
                      <a:pt x="270" y="842"/>
                      <a:pt x="267" y="842"/>
                      <a:pt x="264" y="842"/>
                    </a:cubicBezTo>
                    <a:cubicBezTo>
                      <a:pt x="135" y="846"/>
                      <a:pt x="32" y="948"/>
                      <a:pt x="25" y="1076"/>
                    </a:cubicBezTo>
                    <a:cubicBezTo>
                      <a:pt x="1" y="1526"/>
                      <a:pt x="39" y="1963"/>
                      <a:pt x="169" y="2418"/>
                    </a:cubicBezTo>
                    <a:cubicBezTo>
                      <a:pt x="197" y="2531"/>
                      <a:pt x="247" y="2645"/>
                      <a:pt x="293" y="2757"/>
                    </a:cubicBezTo>
                    <a:cubicBezTo>
                      <a:pt x="350" y="2871"/>
                      <a:pt x="407" y="2983"/>
                      <a:pt x="494" y="3088"/>
                    </a:cubicBezTo>
                    <a:cubicBezTo>
                      <a:pt x="566" y="3197"/>
                      <a:pt x="680" y="3293"/>
                      <a:pt x="790" y="3382"/>
                    </a:cubicBezTo>
                    <a:cubicBezTo>
                      <a:pt x="912" y="3465"/>
                      <a:pt x="1042" y="3537"/>
                      <a:pt x="1189" y="3574"/>
                    </a:cubicBezTo>
                    <a:cubicBezTo>
                      <a:pt x="1257" y="3600"/>
                      <a:pt x="1331" y="3614"/>
                      <a:pt x="1403" y="3616"/>
                    </a:cubicBezTo>
                    <a:lnTo>
                      <a:pt x="1512" y="3626"/>
                    </a:lnTo>
                    <a:lnTo>
                      <a:pt x="1565" y="3629"/>
                    </a:lnTo>
                    <a:lnTo>
                      <a:pt x="1592" y="3630"/>
                    </a:lnTo>
                    <a:lnTo>
                      <a:pt x="1606" y="3632"/>
                    </a:lnTo>
                    <a:lnTo>
                      <a:pt x="1612" y="3632"/>
                    </a:lnTo>
                    <a:lnTo>
                      <a:pt x="1649" y="3628"/>
                    </a:lnTo>
                    <a:lnTo>
                      <a:pt x="1806" y="3614"/>
                    </a:lnTo>
                    <a:cubicBezTo>
                      <a:pt x="1834" y="3610"/>
                      <a:pt x="1855" y="3610"/>
                      <a:pt x="1888" y="3604"/>
                    </a:cubicBezTo>
                    <a:lnTo>
                      <a:pt x="2003" y="3577"/>
                    </a:lnTo>
                    <a:cubicBezTo>
                      <a:pt x="2162" y="3543"/>
                      <a:pt x="2295" y="3477"/>
                      <a:pt x="2426" y="3402"/>
                    </a:cubicBezTo>
                    <a:cubicBezTo>
                      <a:pt x="2554" y="3318"/>
                      <a:pt x="2669" y="3215"/>
                      <a:pt x="2765" y="3096"/>
                    </a:cubicBezTo>
                    <a:cubicBezTo>
                      <a:pt x="2788" y="3064"/>
                      <a:pt x="2810" y="3033"/>
                      <a:pt x="2830" y="3000"/>
                    </a:cubicBezTo>
                    <a:lnTo>
                      <a:pt x="2830" y="3000"/>
                    </a:lnTo>
                    <a:cubicBezTo>
                      <a:pt x="2971" y="3174"/>
                      <a:pt x="3148" y="3343"/>
                      <a:pt x="3376" y="3466"/>
                    </a:cubicBezTo>
                    <a:cubicBezTo>
                      <a:pt x="3493" y="3537"/>
                      <a:pt x="3639" y="3582"/>
                      <a:pt x="3779" y="3616"/>
                    </a:cubicBezTo>
                    <a:cubicBezTo>
                      <a:pt x="3872" y="3632"/>
                      <a:pt x="3966" y="3643"/>
                      <a:pt x="4059" y="3643"/>
                    </a:cubicBezTo>
                    <a:cubicBezTo>
                      <a:pt x="4111" y="3643"/>
                      <a:pt x="4163" y="3639"/>
                      <a:pt x="4214" y="3632"/>
                    </a:cubicBezTo>
                    <a:lnTo>
                      <a:pt x="4320" y="3620"/>
                    </a:lnTo>
                    <a:lnTo>
                      <a:pt x="4328" y="3620"/>
                    </a:lnTo>
                    <a:lnTo>
                      <a:pt x="4370" y="3609"/>
                    </a:lnTo>
                    <a:lnTo>
                      <a:pt x="4378" y="3607"/>
                    </a:lnTo>
                    <a:lnTo>
                      <a:pt x="4396" y="3602"/>
                    </a:lnTo>
                    <a:lnTo>
                      <a:pt x="4432" y="3592"/>
                    </a:lnTo>
                    <a:cubicBezTo>
                      <a:pt x="4481" y="3577"/>
                      <a:pt x="4520" y="3569"/>
                      <a:pt x="4578" y="3549"/>
                    </a:cubicBezTo>
                    <a:cubicBezTo>
                      <a:pt x="4724" y="3491"/>
                      <a:pt x="4871" y="3421"/>
                      <a:pt x="4971" y="3342"/>
                    </a:cubicBezTo>
                    <a:cubicBezTo>
                      <a:pt x="5086" y="3270"/>
                      <a:pt x="5178" y="3171"/>
                      <a:pt x="5267" y="3077"/>
                    </a:cubicBezTo>
                    <a:cubicBezTo>
                      <a:pt x="5350" y="2981"/>
                      <a:pt x="5423" y="2878"/>
                      <a:pt x="5487" y="2769"/>
                    </a:cubicBezTo>
                    <a:cubicBezTo>
                      <a:pt x="5547" y="2663"/>
                      <a:pt x="5600" y="2554"/>
                      <a:pt x="5645" y="2441"/>
                    </a:cubicBezTo>
                    <a:lnTo>
                      <a:pt x="5645" y="2441"/>
                    </a:lnTo>
                    <a:cubicBezTo>
                      <a:pt x="5692" y="2479"/>
                      <a:pt x="5742" y="2514"/>
                      <a:pt x="5797" y="2547"/>
                    </a:cubicBezTo>
                    <a:cubicBezTo>
                      <a:pt x="5955" y="2644"/>
                      <a:pt x="6161" y="2704"/>
                      <a:pt x="6361" y="2704"/>
                    </a:cubicBezTo>
                    <a:cubicBezTo>
                      <a:pt x="6421" y="2704"/>
                      <a:pt x="6480" y="2699"/>
                      <a:pt x="6536" y="2687"/>
                    </a:cubicBezTo>
                    <a:cubicBezTo>
                      <a:pt x="6670" y="2664"/>
                      <a:pt x="6751" y="2638"/>
                      <a:pt x="6896" y="2564"/>
                    </a:cubicBezTo>
                    <a:lnTo>
                      <a:pt x="7004" y="2502"/>
                    </a:lnTo>
                    <a:cubicBezTo>
                      <a:pt x="7055" y="2463"/>
                      <a:pt x="7110" y="2418"/>
                      <a:pt x="7160" y="2374"/>
                    </a:cubicBezTo>
                    <a:cubicBezTo>
                      <a:pt x="7244" y="2296"/>
                      <a:pt x="7316" y="2207"/>
                      <a:pt x="7375" y="2109"/>
                    </a:cubicBezTo>
                    <a:cubicBezTo>
                      <a:pt x="7430" y="2022"/>
                      <a:pt x="7475" y="1930"/>
                      <a:pt x="7511" y="1836"/>
                    </a:cubicBezTo>
                    <a:cubicBezTo>
                      <a:pt x="7581" y="1660"/>
                      <a:pt x="7632" y="1477"/>
                      <a:pt x="7660" y="1290"/>
                    </a:cubicBezTo>
                    <a:cubicBezTo>
                      <a:pt x="7690" y="1114"/>
                      <a:pt x="7708" y="936"/>
                      <a:pt x="7714" y="758"/>
                    </a:cubicBezTo>
                    <a:cubicBezTo>
                      <a:pt x="7718" y="580"/>
                      <a:pt x="7712" y="403"/>
                      <a:pt x="7696" y="225"/>
                    </a:cubicBezTo>
                    <a:cubicBezTo>
                      <a:pt x="7684" y="98"/>
                      <a:pt x="7578" y="0"/>
                      <a:pt x="7451"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2" name="Google Shape;2502;p45">
                <a:extLst>
                  <a:ext uri="{FF2B5EF4-FFF2-40B4-BE49-F238E27FC236}">
                    <a16:creationId xmlns:a16="http://schemas.microsoft.com/office/drawing/2014/main" id="{F27CA4CB-4C52-4DA7-A6C0-7749A2B961DF}"/>
                  </a:ext>
                </a:extLst>
              </p:cNvPr>
              <p:cNvSpPr/>
              <p:nvPr/>
            </p:nvSpPr>
            <p:spPr>
              <a:xfrm>
                <a:off x="6426318" y="2103480"/>
                <a:ext cx="66320" cy="33670"/>
              </a:xfrm>
              <a:custGeom>
                <a:avLst/>
                <a:gdLst/>
                <a:ahLst/>
                <a:cxnLst/>
                <a:rect l="l" t="t" r="r" b="b"/>
                <a:pathLst>
                  <a:path w="5529" h="2807" extrusionOk="0">
                    <a:moveTo>
                      <a:pt x="4084" y="1760"/>
                    </a:moveTo>
                    <a:cubicBezTo>
                      <a:pt x="4085" y="1760"/>
                      <a:pt x="4084" y="1760"/>
                      <a:pt x="4082" y="1760"/>
                    </a:cubicBezTo>
                    <a:lnTo>
                      <a:pt x="4080" y="1760"/>
                    </a:lnTo>
                    <a:cubicBezTo>
                      <a:pt x="4083" y="1760"/>
                      <a:pt x="4084" y="1760"/>
                      <a:pt x="4084" y="1760"/>
                    </a:cubicBezTo>
                    <a:close/>
                    <a:moveTo>
                      <a:pt x="4096" y="1759"/>
                    </a:moveTo>
                    <a:lnTo>
                      <a:pt x="4084" y="1760"/>
                    </a:lnTo>
                    <a:lnTo>
                      <a:pt x="4083" y="1760"/>
                    </a:lnTo>
                    <a:cubicBezTo>
                      <a:pt x="4087" y="1760"/>
                      <a:pt x="4091" y="1759"/>
                      <a:pt x="4096" y="1759"/>
                    </a:cubicBezTo>
                    <a:close/>
                    <a:moveTo>
                      <a:pt x="1654" y="1962"/>
                    </a:moveTo>
                    <a:lnTo>
                      <a:pt x="1654" y="1962"/>
                    </a:lnTo>
                    <a:cubicBezTo>
                      <a:pt x="1655" y="1962"/>
                      <a:pt x="1646" y="1963"/>
                      <a:pt x="1646" y="1963"/>
                    </a:cubicBezTo>
                    <a:cubicBezTo>
                      <a:pt x="1646" y="1963"/>
                      <a:pt x="1646" y="1963"/>
                      <a:pt x="1648" y="1963"/>
                    </a:cubicBezTo>
                    <a:lnTo>
                      <a:pt x="1648" y="1963"/>
                    </a:lnTo>
                    <a:cubicBezTo>
                      <a:pt x="1652" y="1962"/>
                      <a:pt x="1654" y="1962"/>
                      <a:pt x="1654" y="1962"/>
                    </a:cubicBezTo>
                    <a:close/>
                    <a:moveTo>
                      <a:pt x="5272" y="1"/>
                    </a:moveTo>
                    <a:cubicBezTo>
                      <a:pt x="5158" y="1"/>
                      <a:pt x="5057" y="79"/>
                      <a:pt x="5030" y="193"/>
                    </a:cubicBezTo>
                    <a:lnTo>
                      <a:pt x="5028" y="207"/>
                    </a:lnTo>
                    <a:cubicBezTo>
                      <a:pt x="4989" y="375"/>
                      <a:pt x="4940" y="558"/>
                      <a:pt x="4887" y="727"/>
                    </a:cubicBezTo>
                    <a:cubicBezTo>
                      <a:pt x="4835" y="895"/>
                      <a:pt x="4769" y="1057"/>
                      <a:pt x="4692" y="1215"/>
                    </a:cubicBezTo>
                    <a:cubicBezTo>
                      <a:pt x="4616" y="1364"/>
                      <a:pt x="4532" y="1500"/>
                      <a:pt x="4439" y="1599"/>
                    </a:cubicBezTo>
                    <a:cubicBezTo>
                      <a:pt x="4390" y="1641"/>
                      <a:pt x="4346" y="1684"/>
                      <a:pt x="4301" y="1706"/>
                    </a:cubicBezTo>
                    <a:cubicBezTo>
                      <a:pt x="4277" y="1727"/>
                      <a:pt x="4268" y="1720"/>
                      <a:pt x="4262" y="1724"/>
                    </a:cubicBezTo>
                    <a:cubicBezTo>
                      <a:pt x="4259" y="1726"/>
                      <a:pt x="4257" y="1729"/>
                      <a:pt x="4254" y="1734"/>
                    </a:cubicBezTo>
                    <a:cubicBezTo>
                      <a:pt x="4233" y="1739"/>
                      <a:pt x="4212" y="1742"/>
                      <a:pt x="4190" y="1745"/>
                    </a:cubicBezTo>
                    <a:lnTo>
                      <a:pt x="4127" y="1754"/>
                    </a:lnTo>
                    <a:lnTo>
                      <a:pt x="4126" y="1754"/>
                    </a:lnTo>
                    <a:lnTo>
                      <a:pt x="4123" y="1753"/>
                    </a:lnTo>
                    <a:lnTo>
                      <a:pt x="4113" y="1751"/>
                    </a:lnTo>
                    <a:cubicBezTo>
                      <a:pt x="4091" y="1746"/>
                      <a:pt x="4067" y="1745"/>
                      <a:pt x="4044" y="1744"/>
                    </a:cubicBezTo>
                    <a:cubicBezTo>
                      <a:pt x="4002" y="1726"/>
                      <a:pt x="3958" y="1718"/>
                      <a:pt x="3917" y="1689"/>
                    </a:cubicBezTo>
                    <a:cubicBezTo>
                      <a:pt x="3868" y="1661"/>
                      <a:pt x="3825" y="1625"/>
                      <a:pt x="3788" y="1584"/>
                    </a:cubicBezTo>
                    <a:cubicBezTo>
                      <a:pt x="3743" y="1543"/>
                      <a:pt x="3702" y="1483"/>
                      <a:pt x="3660" y="1425"/>
                    </a:cubicBezTo>
                    <a:cubicBezTo>
                      <a:pt x="3574" y="1294"/>
                      <a:pt x="3500" y="1154"/>
                      <a:pt x="3441" y="1009"/>
                    </a:cubicBezTo>
                    <a:cubicBezTo>
                      <a:pt x="3411" y="933"/>
                      <a:pt x="3382" y="854"/>
                      <a:pt x="3356" y="773"/>
                    </a:cubicBezTo>
                    <a:cubicBezTo>
                      <a:pt x="3331" y="698"/>
                      <a:pt x="3305" y="605"/>
                      <a:pt x="3292" y="544"/>
                    </a:cubicBezTo>
                    <a:cubicBezTo>
                      <a:pt x="3246" y="326"/>
                      <a:pt x="3055" y="173"/>
                      <a:pt x="2835" y="173"/>
                    </a:cubicBezTo>
                    <a:cubicBezTo>
                      <a:pt x="2830" y="173"/>
                      <a:pt x="2825" y="173"/>
                      <a:pt x="2820" y="174"/>
                    </a:cubicBezTo>
                    <a:cubicBezTo>
                      <a:pt x="2594" y="182"/>
                      <a:pt x="2406" y="351"/>
                      <a:pt x="2374" y="575"/>
                    </a:cubicBezTo>
                    <a:lnTo>
                      <a:pt x="2369" y="604"/>
                    </a:lnTo>
                    <a:lnTo>
                      <a:pt x="2336" y="841"/>
                    </a:lnTo>
                    <a:cubicBezTo>
                      <a:pt x="2321" y="924"/>
                      <a:pt x="2303" y="1005"/>
                      <a:pt x="2284" y="1086"/>
                    </a:cubicBezTo>
                    <a:cubicBezTo>
                      <a:pt x="2246" y="1240"/>
                      <a:pt x="2193" y="1389"/>
                      <a:pt x="2125" y="1531"/>
                    </a:cubicBezTo>
                    <a:cubicBezTo>
                      <a:pt x="2095" y="1600"/>
                      <a:pt x="2058" y="1655"/>
                      <a:pt x="2024" y="1714"/>
                    </a:cubicBezTo>
                    <a:cubicBezTo>
                      <a:pt x="1985" y="1763"/>
                      <a:pt x="1948" y="1812"/>
                      <a:pt x="1909" y="1844"/>
                    </a:cubicBezTo>
                    <a:cubicBezTo>
                      <a:pt x="1891" y="1868"/>
                      <a:pt x="1869" y="1875"/>
                      <a:pt x="1850" y="1889"/>
                    </a:cubicBezTo>
                    <a:cubicBezTo>
                      <a:pt x="1838" y="1901"/>
                      <a:pt x="1823" y="1910"/>
                      <a:pt x="1807" y="1916"/>
                    </a:cubicBezTo>
                    <a:cubicBezTo>
                      <a:pt x="1786" y="1918"/>
                      <a:pt x="1820" y="1936"/>
                      <a:pt x="1757" y="1941"/>
                    </a:cubicBezTo>
                    <a:lnTo>
                      <a:pt x="1626" y="1962"/>
                    </a:lnTo>
                    <a:lnTo>
                      <a:pt x="1626" y="1962"/>
                    </a:lnTo>
                    <a:lnTo>
                      <a:pt x="1615" y="1961"/>
                    </a:lnTo>
                    <a:lnTo>
                      <a:pt x="1574" y="1961"/>
                    </a:lnTo>
                    <a:cubicBezTo>
                      <a:pt x="1569" y="1962"/>
                      <a:pt x="1565" y="1962"/>
                      <a:pt x="1560" y="1962"/>
                    </a:cubicBezTo>
                    <a:cubicBezTo>
                      <a:pt x="1536" y="1962"/>
                      <a:pt x="1515" y="1956"/>
                      <a:pt x="1493" y="1951"/>
                    </a:cubicBezTo>
                    <a:cubicBezTo>
                      <a:pt x="1438" y="1946"/>
                      <a:pt x="1387" y="1915"/>
                      <a:pt x="1331" y="1893"/>
                    </a:cubicBezTo>
                    <a:cubicBezTo>
                      <a:pt x="1270" y="1862"/>
                      <a:pt x="1215" y="1824"/>
                      <a:pt x="1164" y="1780"/>
                    </a:cubicBezTo>
                    <a:cubicBezTo>
                      <a:pt x="1106" y="1731"/>
                      <a:pt x="1053" y="1676"/>
                      <a:pt x="1005" y="1618"/>
                    </a:cubicBezTo>
                    <a:cubicBezTo>
                      <a:pt x="790" y="1384"/>
                      <a:pt x="631" y="1048"/>
                      <a:pt x="499" y="729"/>
                    </a:cubicBezTo>
                    <a:lnTo>
                      <a:pt x="491" y="710"/>
                    </a:lnTo>
                    <a:cubicBezTo>
                      <a:pt x="452" y="615"/>
                      <a:pt x="360" y="558"/>
                      <a:pt x="263" y="558"/>
                    </a:cubicBezTo>
                    <a:cubicBezTo>
                      <a:pt x="242" y="558"/>
                      <a:pt x="220" y="561"/>
                      <a:pt x="198" y="566"/>
                    </a:cubicBezTo>
                    <a:cubicBezTo>
                      <a:pt x="78" y="598"/>
                      <a:pt x="1" y="714"/>
                      <a:pt x="16" y="837"/>
                    </a:cubicBezTo>
                    <a:cubicBezTo>
                      <a:pt x="68" y="1260"/>
                      <a:pt x="207" y="1667"/>
                      <a:pt x="422" y="2034"/>
                    </a:cubicBezTo>
                    <a:cubicBezTo>
                      <a:pt x="484" y="2132"/>
                      <a:pt x="553" y="2224"/>
                      <a:pt x="630" y="2309"/>
                    </a:cubicBezTo>
                    <a:cubicBezTo>
                      <a:pt x="713" y="2403"/>
                      <a:pt x="805" y="2485"/>
                      <a:pt x="906" y="2559"/>
                    </a:cubicBezTo>
                    <a:cubicBezTo>
                      <a:pt x="1015" y="2629"/>
                      <a:pt x="1131" y="2697"/>
                      <a:pt x="1263" y="2734"/>
                    </a:cubicBezTo>
                    <a:cubicBezTo>
                      <a:pt x="1327" y="2756"/>
                      <a:pt x="1392" y="2778"/>
                      <a:pt x="1461" y="2784"/>
                    </a:cubicBezTo>
                    <a:lnTo>
                      <a:pt x="1561" y="2797"/>
                    </a:lnTo>
                    <a:lnTo>
                      <a:pt x="1612" y="2803"/>
                    </a:lnTo>
                    <a:lnTo>
                      <a:pt x="1638" y="2806"/>
                    </a:lnTo>
                    <a:lnTo>
                      <a:pt x="1649" y="2806"/>
                    </a:lnTo>
                    <a:lnTo>
                      <a:pt x="1696" y="2804"/>
                    </a:lnTo>
                    <a:lnTo>
                      <a:pt x="1705" y="2804"/>
                    </a:lnTo>
                    <a:lnTo>
                      <a:pt x="1849" y="2795"/>
                    </a:lnTo>
                    <a:cubicBezTo>
                      <a:pt x="1850" y="2796"/>
                      <a:pt x="1852" y="2796"/>
                      <a:pt x="1854" y="2796"/>
                    </a:cubicBezTo>
                    <a:cubicBezTo>
                      <a:pt x="1892" y="2796"/>
                      <a:pt x="2004" y="2765"/>
                      <a:pt x="2071" y="2745"/>
                    </a:cubicBezTo>
                    <a:cubicBezTo>
                      <a:pt x="2147" y="2724"/>
                      <a:pt x="2219" y="2692"/>
                      <a:pt x="2287" y="2651"/>
                    </a:cubicBezTo>
                    <a:cubicBezTo>
                      <a:pt x="2349" y="2616"/>
                      <a:pt x="2414" y="2581"/>
                      <a:pt x="2464" y="2535"/>
                    </a:cubicBezTo>
                    <a:cubicBezTo>
                      <a:pt x="2576" y="2450"/>
                      <a:pt x="2663" y="2354"/>
                      <a:pt x="2746" y="2255"/>
                    </a:cubicBezTo>
                    <a:cubicBezTo>
                      <a:pt x="2813" y="2162"/>
                      <a:pt x="2880" y="2065"/>
                      <a:pt x="2932" y="1969"/>
                    </a:cubicBezTo>
                    <a:lnTo>
                      <a:pt x="2932" y="1969"/>
                    </a:lnTo>
                    <a:cubicBezTo>
                      <a:pt x="3004" y="2060"/>
                      <a:pt x="3078" y="2150"/>
                      <a:pt x="3175" y="2233"/>
                    </a:cubicBezTo>
                    <a:cubicBezTo>
                      <a:pt x="3273" y="2326"/>
                      <a:pt x="3386" y="2405"/>
                      <a:pt x="3508" y="2465"/>
                    </a:cubicBezTo>
                    <a:cubicBezTo>
                      <a:pt x="3634" y="2533"/>
                      <a:pt x="3777" y="2572"/>
                      <a:pt x="3924" y="2594"/>
                    </a:cubicBezTo>
                    <a:cubicBezTo>
                      <a:pt x="3978" y="2597"/>
                      <a:pt x="4033" y="2598"/>
                      <a:pt x="4087" y="2598"/>
                    </a:cubicBezTo>
                    <a:cubicBezTo>
                      <a:pt x="4106" y="2598"/>
                      <a:pt x="4124" y="2598"/>
                      <a:pt x="4142" y="2598"/>
                    </a:cubicBezTo>
                    <a:lnTo>
                      <a:pt x="4169" y="2597"/>
                    </a:lnTo>
                    <a:lnTo>
                      <a:pt x="4189" y="2597"/>
                    </a:lnTo>
                    <a:lnTo>
                      <a:pt x="4243" y="2590"/>
                    </a:lnTo>
                    <a:lnTo>
                      <a:pt x="4279" y="2580"/>
                    </a:lnTo>
                    <a:lnTo>
                      <a:pt x="4349" y="2564"/>
                    </a:lnTo>
                    <a:cubicBezTo>
                      <a:pt x="4375" y="2558"/>
                      <a:pt x="4390" y="2556"/>
                      <a:pt x="4425" y="2545"/>
                    </a:cubicBezTo>
                    <a:lnTo>
                      <a:pt x="4548" y="2495"/>
                    </a:lnTo>
                    <a:cubicBezTo>
                      <a:pt x="4629" y="2459"/>
                      <a:pt x="4712" y="2417"/>
                      <a:pt x="4758" y="2374"/>
                    </a:cubicBezTo>
                    <a:cubicBezTo>
                      <a:pt x="4878" y="2291"/>
                      <a:pt x="4963" y="2192"/>
                      <a:pt x="5043" y="2091"/>
                    </a:cubicBezTo>
                    <a:cubicBezTo>
                      <a:pt x="5176" y="1902"/>
                      <a:pt x="5279" y="1694"/>
                      <a:pt x="5350" y="1474"/>
                    </a:cubicBezTo>
                    <a:cubicBezTo>
                      <a:pt x="5469" y="1056"/>
                      <a:pt x="5528" y="662"/>
                      <a:pt x="5520" y="243"/>
                    </a:cubicBezTo>
                    <a:cubicBezTo>
                      <a:pt x="5518" y="118"/>
                      <a:pt x="5422" y="15"/>
                      <a:pt x="5298" y="2"/>
                    </a:cubicBezTo>
                    <a:cubicBezTo>
                      <a:pt x="5289" y="1"/>
                      <a:pt x="5280" y="1"/>
                      <a:pt x="5272"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3" name="Google Shape;2503;p45">
                <a:extLst>
                  <a:ext uri="{FF2B5EF4-FFF2-40B4-BE49-F238E27FC236}">
                    <a16:creationId xmlns:a16="http://schemas.microsoft.com/office/drawing/2014/main" id="{55C3559E-B0FE-4C1B-B645-4967A879610B}"/>
                  </a:ext>
                </a:extLst>
              </p:cNvPr>
              <p:cNvSpPr/>
              <p:nvPr/>
            </p:nvSpPr>
            <p:spPr>
              <a:xfrm>
                <a:off x="6290643" y="2270018"/>
                <a:ext cx="48244" cy="49203"/>
              </a:xfrm>
              <a:custGeom>
                <a:avLst/>
                <a:gdLst/>
                <a:ahLst/>
                <a:cxnLst/>
                <a:rect l="l" t="t" r="r" b="b"/>
                <a:pathLst>
                  <a:path w="4022" h="4102" extrusionOk="0">
                    <a:moveTo>
                      <a:pt x="1554" y="3164"/>
                    </a:moveTo>
                    <a:lnTo>
                      <a:pt x="1556" y="3165"/>
                    </a:lnTo>
                    <a:lnTo>
                      <a:pt x="1555" y="3165"/>
                    </a:lnTo>
                    <a:lnTo>
                      <a:pt x="1554" y="3164"/>
                    </a:lnTo>
                    <a:close/>
                    <a:moveTo>
                      <a:pt x="416" y="1"/>
                    </a:moveTo>
                    <a:cubicBezTo>
                      <a:pt x="307" y="1"/>
                      <a:pt x="207" y="73"/>
                      <a:pt x="175" y="181"/>
                    </a:cubicBezTo>
                    <a:cubicBezTo>
                      <a:pt x="175" y="181"/>
                      <a:pt x="142" y="299"/>
                      <a:pt x="105" y="504"/>
                    </a:cubicBezTo>
                    <a:cubicBezTo>
                      <a:pt x="75" y="710"/>
                      <a:pt x="24" y="1004"/>
                      <a:pt x="13" y="1366"/>
                    </a:cubicBezTo>
                    <a:cubicBezTo>
                      <a:pt x="0" y="1727"/>
                      <a:pt x="10" y="2156"/>
                      <a:pt x="122" y="2630"/>
                    </a:cubicBezTo>
                    <a:cubicBezTo>
                      <a:pt x="151" y="2748"/>
                      <a:pt x="180" y="2869"/>
                      <a:pt x="232" y="2993"/>
                    </a:cubicBezTo>
                    <a:cubicBezTo>
                      <a:pt x="271" y="3117"/>
                      <a:pt x="335" y="3243"/>
                      <a:pt x="413" y="3367"/>
                    </a:cubicBezTo>
                    <a:cubicBezTo>
                      <a:pt x="474" y="3493"/>
                      <a:pt x="598" y="3612"/>
                      <a:pt x="699" y="3730"/>
                    </a:cubicBezTo>
                    <a:cubicBezTo>
                      <a:pt x="834" y="3826"/>
                      <a:pt x="960" y="3954"/>
                      <a:pt x="1130" y="3997"/>
                    </a:cubicBezTo>
                    <a:lnTo>
                      <a:pt x="1254" y="4040"/>
                    </a:lnTo>
                    <a:lnTo>
                      <a:pt x="1316" y="4059"/>
                    </a:lnTo>
                    <a:lnTo>
                      <a:pt x="1346" y="4068"/>
                    </a:lnTo>
                    <a:lnTo>
                      <a:pt x="1362" y="4073"/>
                    </a:lnTo>
                    <a:lnTo>
                      <a:pt x="1370" y="4076"/>
                    </a:lnTo>
                    <a:lnTo>
                      <a:pt x="1374" y="4077"/>
                    </a:lnTo>
                    <a:lnTo>
                      <a:pt x="1432" y="4085"/>
                    </a:lnTo>
                    <a:lnTo>
                      <a:pt x="1603" y="4096"/>
                    </a:lnTo>
                    <a:lnTo>
                      <a:pt x="1691" y="4102"/>
                    </a:lnTo>
                    <a:lnTo>
                      <a:pt x="1830" y="4087"/>
                    </a:lnTo>
                    <a:cubicBezTo>
                      <a:pt x="1921" y="4078"/>
                      <a:pt x="2013" y="4061"/>
                      <a:pt x="2102" y="4039"/>
                    </a:cubicBezTo>
                    <a:cubicBezTo>
                      <a:pt x="2397" y="3938"/>
                      <a:pt x="2647" y="3781"/>
                      <a:pt x="2830" y="3605"/>
                    </a:cubicBezTo>
                    <a:cubicBezTo>
                      <a:pt x="3210" y="3254"/>
                      <a:pt x="3431" y="2873"/>
                      <a:pt x="3594" y="2545"/>
                    </a:cubicBezTo>
                    <a:cubicBezTo>
                      <a:pt x="3758" y="2214"/>
                      <a:pt x="3848" y="1927"/>
                      <a:pt x="3914" y="1728"/>
                    </a:cubicBezTo>
                    <a:cubicBezTo>
                      <a:pt x="3974" y="1527"/>
                      <a:pt x="3998" y="1403"/>
                      <a:pt x="3998" y="1403"/>
                    </a:cubicBezTo>
                    <a:cubicBezTo>
                      <a:pt x="4021" y="1283"/>
                      <a:pt x="3954" y="1164"/>
                      <a:pt x="3839" y="1121"/>
                    </a:cubicBezTo>
                    <a:cubicBezTo>
                      <a:pt x="3811" y="1111"/>
                      <a:pt x="3782" y="1106"/>
                      <a:pt x="3753" y="1106"/>
                    </a:cubicBezTo>
                    <a:cubicBezTo>
                      <a:pt x="3666" y="1106"/>
                      <a:pt x="3582" y="1152"/>
                      <a:pt x="3536" y="1231"/>
                    </a:cubicBezTo>
                    <a:lnTo>
                      <a:pt x="3532" y="1240"/>
                    </a:lnTo>
                    <a:lnTo>
                      <a:pt x="3381" y="1500"/>
                    </a:lnTo>
                    <a:cubicBezTo>
                      <a:pt x="3289" y="1668"/>
                      <a:pt x="3139" y="1902"/>
                      <a:pt x="2954" y="2167"/>
                    </a:cubicBezTo>
                    <a:cubicBezTo>
                      <a:pt x="2767" y="2427"/>
                      <a:pt x="2534" y="2723"/>
                      <a:pt x="2260" y="2935"/>
                    </a:cubicBezTo>
                    <a:cubicBezTo>
                      <a:pt x="2127" y="3051"/>
                      <a:pt x="1979" y="3108"/>
                      <a:pt x="1848" y="3155"/>
                    </a:cubicBezTo>
                    <a:cubicBezTo>
                      <a:pt x="1822" y="3160"/>
                      <a:pt x="1807" y="3157"/>
                      <a:pt x="1787" y="3165"/>
                    </a:cubicBezTo>
                    <a:cubicBezTo>
                      <a:pt x="1776" y="3168"/>
                      <a:pt x="1766" y="3173"/>
                      <a:pt x="1757" y="3179"/>
                    </a:cubicBezTo>
                    <a:lnTo>
                      <a:pt x="1674" y="3172"/>
                    </a:lnTo>
                    <a:lnTo>
                      <a:pt x="1548" y="3160"/>
                    </a:lnTo>
                    <a:lnTo>
                      <a:pt x="1548" y="3160"/>
                    </a:lnTo>
                    <a:lnTo>
                      <a:pt x="1548" y="3160"/>
                    </a:lnTo>
                    <a:lnTo>
                      <a:pt x="1538" y="3155"/>
                    </a:lnTo>
                    <a:lnTo>
                      <a:pt x="1518" y="3147"/>
                    </a:lnTo>
                    <a:lnTo>
                      <a:pt x="1479" y="3131"/>
                    </a:lnTo>
                    <a:cubicBezTo>
                      <a:pt x="1421" y="3127"/>
                      <a:pt x="1385" y="3067"/>
                      <a:pt x="1330" y="3045"/>
                    </a:cubicBezTo>
                    <a:cubicBezTo>
                      <a:pt x="1288" y="2985"/>
                      <a:pt x="1230" y="2956"/>
                      <a:pt x="1194" y="2876"/>
                    </a:cubicBezTo>
                    <a:cubicBezTo>
                      <a:pt x="1146" y="2805"/>
                      <a:pt x="1106" y="2730"/>
                      <a:pt x="1075" y="2651"/>
                    </a:cubicBezTo>
                    <a:cubicBezTo>
                      <a:pt x="1034" y="2575"/>
                      <a:pt x="1008" y="2484"/>
                      <a:pt x="978" y="2395"/>
                    </a:cubicBezTo>
                    <a:cubicBezTo>
                      <a:pt x="866" y="2038"/>
                      <a:pt x="808" y="1662"/>
                      <a:pt x="766" y="1338"/>
                    </a:cubicBezTo>
                    <a:cubicBezTo>
                      <a:pt x="729" y="1011"/>
                      <a:pt x="695" y="733"/>
                      <a:pt x="687" y="538"/>
                    </a:cubicBezTo>
                    <a:cubicBezTo>
                      <a:pt x="673" y="344"/>
                      <a:pt x="666" y="233"/>
                      <a:pt x="666" y="233"/>
                    </a:cubicBezTo>
                    <a:lnTo>
                      <a:pt x="666" y="232"/>
                    </a:lnTo>
                    <a:cubicBezTo>
                      <a:pt x="657" y="111"/>
                      <a:pt x="562" y="15"/>
                      <a:pt x="441" y="2"/>
                    </a:cubicBezTo>
                    <a:cubicBezTo>
                      <a:pt x="433" y="1"/>
                      <a:pt x="425" y="1"/>
                      <a:pt x="416"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4" name="Google Shape;2504;p45">
                <a:extLst>
                  <a:ext uri="{FF2B5EF4-FFF2-40B4-BE49-F238E27FC236}">
                    <a16:creationId xmlns:a16="http://schemas.microsoft.com/office/drawing/2014/main" id="{CF4737BA-43AB-4A5A-A61D-FDF48E0F148E}"/>
                  </a:ext>
                </a:extLst>
              </p:cNvPr>
              <p:cNvSpPr/>
              <p:nvPr/>
            </p:nvSpPr>
            <p:spPr>
              <a:xfrm>
                <a:off x="6197513" y="2400920"/>
                <a:ext cx="73697" cy="45437"/>
              </a:xfrm>
              <a:custGeom>
                <a:avLst/>
                <a:gdLst/>
                <a:ahLst/>
                <a:cxnLst/>
                <a:rect l="l" t="t" r="r" b="b"/>
                <a:pathLst>
                  <a:path w="6144" h="3788" extrusionOk="0">
                    <a:moveTo>
                      <a:pt x="516" y="1"/>
                    </a:moveTo>
                    <a:cubicBezTo>
                      <a:pt x="413" y="1"/>
                      <a:pt x="318" y="66"/>
                      <a:pt x="283" y="169"/>
                    </a:cubicBezTo>
                    <a:cubicBezTo>
                      <a:pt x="190" y="439"/>
                      <a:pt x="120" y="717"/>
                      <a:pt x="74" y="998"/>
                    </a:cubicBezTo>
                    <a:cubicBezTo>
                      <a:pt x="24" y="1287"/>
                      <a:pt x="0" y="1580"/>
                      <a:pt x="3" y="1874"/>
                    </a:cubicBezTo>
                    <a:cubicBezTo>
                      <a:pt x="12" y="2025"/>
                      <a:pt x="25" y="2178"/>
                      <a:pt x="60" y="2335"/>
                    </a:cubicBezTo>
                    <a:cubicBezTo>
                      <a:pt x="93" y="2491"/>
                      <a:pt x="138" y="2654"/>
                      <a:pt x="220" y="2811"/>
                    </a:cubicBezTo>
                    <a:cubicBezTo>
                      <a:pt x="291" y="2969"/>
                      <a:pt x="411" y="3121"/>
                      <a:pt x="547" y="3255"/>
                    </a:cubicBezTo>
                    <a:cubicBezTo>
                      <a:pt x="623" y="3314"/>
                      <a:pt x="701" y="3372"/>
                      <a:pt x="781" y="3427"/>
                    </a:cubicBezTo>
                    <a:cubicBezTo>
                      <a:pt x="866" y="3469"/>
                      <a:pt x="955" y="3504"/>
                      <a:pt x="1044" y="3540"/>
                    </a:cubicBezTo>
                    <a:lnTo>
                      <a:pt x="1110" y="3565"/>
                    </a:lnTo>
                    <a:lnTo>
                      <a:pt x="1212" y="3585"/>
                    </a:lnTo>
                    <a:lnTo>
                      <a:pt x="1313" y="3601"/>
                    </a:lnTo>
                    <a:lnTo>
                      <a:pt x="1413" y="3619"/>
                    </a:lnTo>
                    <a:cubicBezTo>
                      <a:pt x="1420" y="3619"/>
                      <a:pt x="1427" y="3619"/>
                      <a:pt x="1434" y="3619"/>
                    </a:cubicBezTo>
                    <a:cubicBezTo>
                      <a:pt x="1482" y="3619"/>
                      <a:pt x="1534" y="3616"/>
                      <a:pt x="1585" y="3612"/>
                    </a:cubicBezTo>
                    <a:cubicBezTo>
                      <a:pt x="1831" y="3601"/>
                      <a:pt x="2006" y="3523"/>
                      <a:pt x="2176" y="3431"/>
                    </a:cubicBezTo>
                    <a:cubicBezTo>
                      <a:pt x="2345" y="3335"/>
                      <a:pt x="2476" y="3213"/>
                      <a:pt x="2599" y="3089"/>
                    </a:cubicBezTo>
                    <a:cubicBezTo>
                      <a:pt x="2707" y="2960"/>
                      <a:pt x="2810" y="2829"/>
                      <a:pt x="2890" y="2694"/>
                    </a:cubicBezTo>
                    <a:cubicBezTo>
                      <a:pt x="2903" y="2671"/>
                      <a:pt x="2916" y="2648"/>
                      <a:pt x="2929" y="2626"/>
                    </a:cubicBezTo>
                    <a:lnTo>
                      <a:pt x="2929" y="2626"/>
                    </a:lnTo>
                    <a:cubicBezTo>
                      <a:pt x="2938" y="2647"/>
                      <a:pt x="2947" y="2668"/>
                      <a:pt x="2957" y="2689"/>
                    </a:cubicBezTo>
                    <a:cubicBezTo>
                      <a:pt x="3022" y="2838"/>
                      <a:pt x="3099" y="2981"/>
                      <a:pt x="3189" y="3117"/>
                    </a:cubicBezTo>
                    <a:cubicBezTo>
                      <a:pt x="3241" y="3187"/>
                      <a:pt x="3291" y="3257"/>
                      <a:pt x="3347" y="3324"/>
                    </a:cubicBezTo>
                    <a:lnTo>
                      <a:pt x="3551" y="3520"/>
                    </a:lnTo>
                    <a:cubicBezTo>
                      <a:pt x="3634" y="3576"/>
                      <a:pt x="3720" y="3630"/>
                      <a:pt x="3808" y="3679"/>
                    </a:cubicBezTo>
                    <a:cubicBezTo>
                      <a:pt x="3906" y="3717"/>
                      <a:pt x="4005" y="3748"/>
                      <a:pt x="4108" y="3774"/>
                    </a:cubicBezTo>
                    <a:cubicBezTo>
                      <a:pt x="4197" y="3783"/>
                      <a:pt x="4286" y="3787"/>
                      <a:pt x="4376" y="3787"/>
                    </a:cubicBezTo>
                    <a:cubicBezTo>
                      <a:pt x="4388" y="3787"/>
                      <a:pt x="4401" y="3787"/>
                      <a:pt x="4413" y="3787"/>
                    </a:cubicBezTo>
                    <a:lnTo>
                      <a:pt x="4456" y="3787"/>
                    </a:lnTo>
                    <a:lnTo>
                      <a:pt x="4500" y="3781"/>
                    </a:lnTo>
                    <a:lnTo>
                      <a:pt x="4507" y="3780"/>
                    </a:lnTo>
                    <a:lnTo>
                      <a:pt x="4519" y="3776"/>
                    </a:lnTo>
                    <a:lnTo>
                      <a:pt x="4568" y="3766"/>
                    </a:lnTo>
                    <a:lnTo>
                      <a:pt x="4668" y="3744"/>
                    </a:lnTo>
                    <a:cubicBezTo>
                      <a:pt x="4777" y="3734"/>
                      <a:pt x="4996" y="3645"/>
                      <a:pt x="5166" y="3566"/>
                    </a:cubicBezTo>
                    <a:cubicBezTo>
                      <a:pt x="5315" y="3464"/>
                      <a:pt x="5465" y="3366"/>
                      <a:pt x="5575" y="3230"/>
                    </a:cubicBezTo>
                    <a:cubicBezTo>
                      <a:pt x="5702" y="3105"/>
                      <a:pt x="5781" y="2955"/>
                      <a:pt x="5862" y="2813"/>
                    </a:cubicBezTo>
                    <a:cubicBezTo>
                      <a:pt x="5934" y="2665"/>
                      <a:pt x="5994" y="2519"/>
                      <a:pt x="6031" y="2368"/>
                    </a:cubicBezTo>
                    <a:cubicBezTo>
                      <a:pt x="6101" y="2077"/>
                      <a:pt x="6137" y="1780"/>
                      <a:pt x="6140" y="1482"/>
                    </a:cubicBezTo>
                    <a:cubicBezTo>
                      <a:pt x="6143" y="1191"/>
                      <a:pt x="6117" y="901"/>
                      <a:pt x="6062" y="617"/>
                    </a:cubicBezTo>
                    <a:cubicBezTo>
                      <a:pt x="6039" y="499"/>
                      <a:pt x="5936" y="416"/>
                      <a:pt x="5819" y="416"/>
                    </a:cubicBezTo>
                    <a:cubicBezTo>
                      <a:pt x="5811" y="416"/>
                      <a:pt x="5803" y="417"/>
                      <a:pt x="5794" y="417"/>
                    </a:cubicBezTo>
                    <a:cubicBezTo>
                      <a:pt x="5666" y="430"/>
                      <a:pt x="5569" y="539"/>
                      <a:pt x="5572" y="667"/>
                    </a:cubicBezTo>
                    <a:lnTo>
                      <a:pt x="5572" y="684"/>
                    </a:lnTo>
                    <a:cubicBezTo>
                      <a:pt x="5575" y="937"/>
                      <a:pt x="5562" y="1191"/>
                      <a:pt x="5532" y="1443"/>
                    </a:cubicBezTo>
                    <a:cubicBezTo>
                      <a:pt x="5502" y="1686"/>
                      <a:pt x="5443" y="1925"/>
                      <a:pt x="5358" y="2154"/>
                    </a:cubicBezTo>
                    <a:cubicBezTo>
                      <a:pt x="5317" y="2261"/>
                      <a:pt x="5269" y="2362"/>
                      <a:pt x="5213" y="2459"/>
                    </a:cubicBezTo>
                    <a:cubicBezTo>
                      <a:pt x="5152" y="2545"/>
                      <a:pt x="5097" y="2638"/>
                      <a:pt x="5020" y="2696"/>
                    </a:cubicBezTo>
                    <a:cubicBezTo>
                      <a:pt x="4955" y="2772"/>
                      <a:pt x="4868" y="2809"/>
                      <a:pt x="4793" y="2859"/>
                    </a:cubicBezTo>
                    <a:cubicBezTo>
                      <a:pt x="4709" y="2874"/>
                      <a:pt x="4686" y="2917"/>
                      <a:pt x="4520" y="2929"/>
                    </a:cubicBezTo>
                    <a:lnTo>
                      <a:pt x="4419" y="2943"/>
                    </a:lnTo>
                    <a:lnTo>
                      <a:pt x="4368" y="2950"/>
                    </a:lnTo>
                    <a:lnTo>
                      <a:pt x="4357" y="2953"/>
                    </a:lnTo>
                    <a:lnTo>
                      <a:pt x="4348" y="2953"/>
                    </a:lnTo>
                    <a:cubicBezTo>
                      <a:pt x="4387" y="2948"/>
                      <a:pt x="4394" y="2947"/>
                      <a:pt x="4393" y="2947"/>
                    </a:cubicBezTo>
                    <a:cubicBezTo>
                      <a:pt x="4392" y="2947"/>
                      <a:pt x="4386" y="2947"/>
                      <a:pt x="4385" y="2947"/>
                    </a:cubicBezTo>
                    <a:cubicBezTo>
                      <a:pt x="4385" y="2947"/>
                      <a:pt x="4386" y="2947"/>
                      <a:pt x="4389" y="2947"/>
                    </a:cubicBezTo>
                    <a:lnTo>
                      <a:pt x="4387" y="2947"/>
                    </a:lnTo>
                    <a:lnTo>
                      <a:pt x="4374" y="2945"/>
                    </a:lnTo>
                    <a:cubicBezTo>
                      <a:pt x="4341" y="2939"/>
                      <a:pt x="4308" y="2934"/>
                      <a:pt x="4274" y="2933"/>
                    </a:cubicBezTo>
                    <a:cubicBezTo>
                      <a:pt x="4248" y="2916"/>
                      <a:pt x="4218" y="2904"/>
                      <a:pt x="4189" y="2897"/>
                    </a:cubicBezTo>
                    <a:cubicBezTo>
                      <a:pt x="4161" y="2875"/>
                      <a:pt x="4133" y="2855"/>
                      <a:pt x="4103" y="2838"/>
                    </a:cubicBezTo>
                    <a:cubicBezTo>
                      <a:pt x="4076" y="2806"/>
                      <a:pt x="4047" y="2775"/>
                      <a:pt x="4017" y="2747"/>
                    </a:cubicBezTo>
                    <a:lnTo>
                      <a:pt x="3934" y="2629"/>
                    </a:lnTo>
                    <a:cubicBezTo>
                      <a:pt x="3879" y="2535"/>
                      <a:pt x="3831" y="2437"/>
                      <a:pt x="3792" y="2335"/>
                    </a:cubicBezTo>
                    <a:cubicBezTo>
                      <a:pt x="3747" y="2232"/>
                      <a:pt x="3714" y="2116"/>
                      <a:pt x="3680" y="1999"/>
                    </a:cubicBezTo>
                    <a:cubicBezTo>
                      <a:pt x="3646" y="1883"/>
                      <a:pt x="3618" y="1763"/>
                      <a:pt x="3594" y="1641"/>
                    </a:cubicBezTo>
                    <a:cubicBezTo>
                      <a:pt x="3570" y="1519"/>
                      <a:pt x="3549" y="1395"/>
                      <a:pt x="3532" y="1270"/>
                    </a:cubicBezTo>
                    <a:cubicBezTo>
                      <a:pt x="3517" y="1147"/>
                      <a:pt x="3502" y="1014"/>
                      <a:pt x="3495" y="904"/>
                    </a:cubicBezTo>
                    <a:cubicBezTo>
                      <a:pt x="3484" y="667"/>
                      <a:pt x="3295" y="478"/>
                      <a:pt x="3059" y="462"/>
                    </a:cubicBezTo>
                    <a:cubicBezTo>
                      <a:pt x="3049" y="462"/>
                      <a:pt x="3038" y="461"/>
                      <a:pt x="3028" y="461"/>
                    </a:cubicBezTo>
                    <a:cubicBezTo>
                      <a:pt x="2805" y="461"/>
                      <a:pt x="2611" y="622"/>
                      <a:pt x="2569" y="843"/>
                    </a:cubicBezTo>
                    <a:lnTo>
                      <a:pt x="2568" y="854"/>
                    </a:lnTo>
                    <a:cubicBezTo>
                      <a:pt x="2549" y="960"/>
                      <a:pt x="2518" y="1092"/>
                      <a:pt x="2490" y="1210"/>
                    </a:cubicBezTo>
                    <a:cubicBezTo>
                      <a:pt x="2459" y="1332"/>
                      <a:pt x="2423" y="1451"/>
                      <a:pt x="2386" y="1570"/>
                    </a:cubicBezTo>
                    <a:cubicBezTo>
                      <a:pt x="2313" y="1797"/>
                      <a:pt x="2218" y="2016"/>
                      <a:pt x="2100" y="2224"/>
                    </a:cubicBezTo>
                    <a:cubicBezTo>
                      <a:pt x="2046" y="2326"/>
                      <a:pt x="1983" y="2409"/>
                      <a:pt x="1921" y="2493"/>
                    </a:cubicBezTo>
                    <a:cubicBezTo>
                      <a:pt x="1854" y="2562"/>
                      <a:pt x="1789" y="2630"/>
                      <a:pt x="1722" y="2670"/>
                    </a:cubicBezTo>
                    <a:cubicBezTo>
                      <a:pt x="1659" y="2712"/>
                      <a:pt x="1575" y="2742"/>
                      <a:pt x="1550" y="2745"/>
                    </a:cubicBezTo>
                    <a:cubicBezTo>
                      <a:pt x="1561" y="2757"/>
                      <a:pt x="1541" y="2761"/>
                      <a:pt x="1508" y="2761"/>
                    </a:cubicBezTo>
                    <a:cubicBezTo>
                      <a:pt x="1429" y="2761"/>
                      <a:pt x="1277" y="2737"/>
                      <a:pt x="1286" y="2737"/>
                    </a:cubicBezTo>
                    <a:cubicBezTo>
                      <a:pt x="1287" y="2737"/>
                      <a:pt x="1288" y="2737"/>
                      <a:pt x="1290" y="2738"/>
                    </a:cubicBezTo>
                    <a:cubicBezTo>
                      <a:pt x="1251" y="2723"/>
                      <a:pt x="1211" y="2714"/>
                      <a:pt x="1172" y="2702"/>
                    </a:cubicBezTo>
                    <a:cubicBezTo>
                      <a:pt x="1140" y="2680"/>
                      <a:pt x="1108" y="2659"/>
                      <a:pt x="1074" y="2642"/>
                    </a:cubicBezTo>
                    <a:cubicBezTo>
                      <a:pt x="1014" y="2588"/>
                      <a:pt x="952" y="2533"/>
                      <a:pt x="906" y="2446"/>
                    </a:cubicBezTo>
                    <a:cubicBezTo>
                      <a:pt x="853" y="2368"/>
                      <a:pt x="816" y="2265"/>
                      <a:pt x="785" y="2160"/>
                    </a:cubicBezTo>
                    <a:cubicBezTo>
                      <a:pt x="751" y="2054"/>
                      <a:pt x="732" y="1937"/>
                      <a:pt x="715" y="1818"/>
                    </a:cubicBezTo>
                    <a:cubicBezTo>
                      <a:pt x="644" y="1338"/>
                      <a:pt x="685" y="804"/>
                      <a:pt x="759" y="296"/>
                    </a:cubicBezTo>
                    <a:lnTo>
                      <a:pt x="762" y="285"/>
                    </a:lnTo>
                    <a:cubicBezTo>
                      <a:pt x="781" y="157"/>
                      <a:pt x="700" y="38"/>
                      <a:pt x="575" y="8"/>
                    </a:cubicBezTo>
                    <a:cubicBezTo>
                      <a:pt x="556" y="3"/>
                      <a:pt x="536" y="1"/>
                      <a:pt x="516"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5" name="Google Shape;2505;p45">
                <a:extLst>
                  <a:ext uri="{FF2B5EF4-FFF2-40B4-BE49-F238E27FC236}">
                    <a16:creationId xmlns:a16="http://schemas.microsoft.com/office/drawing/2014/main" id="{DCD3499B-A5EC-4898-963E-B1CFB2C50651}"/>
                  </a:ext>
                </a:extLst>
              </p:cNvPr>
              <p:cNvSpPr/>
              <p:nvPr/>
            </p:nvSpPr>
            <p:spPr>
              <a:xfrm>
                <a:off x="6177086" y="2435093"/>
                <a:ext cx="110570" cy="46936"/>
              </a:xfrm>
              <a:custGeom>
                <a:avLst/>
                <a:gdLst/>
                <a:ahLst/>
                <a:cxnLst/>
                <a:rect l="l" t="t" r="r" b="b"/>
                <a:pathLst>
                  <a:path w="9218" h="3913" extrusionOk="0">
                    <a:moveTo>
                      <a:pt x="4447" y="2980"/>
                    </a:moveTo>
                    <a:cubicBezTo>
                      <a:pt x="4448" y="2980"/>
                      <a:pt x="4450" y="2980"/>
                      <a:pt x="4453" y="2980"/>
                    </a:cubicBezTo>
                    <a:lnTo>
                      <a:pt x="4453" y="2980"/>
                    </a:lnTo>
                    <a:cubicBezTo>
                      <a:pt x="4455" y="2980"/>
                      <a:pt x="4455" y="2980"/>
                      <a:pt x="4454" y="2980"/>
                    </a:cubicBezTo>
                    <a:cubicBezTo>
                      <a:pt x="4451" y="2980"/>
                      <a:pt x="4444" y="2980"/>
                      <a:pt x="4447" y="2980"/>
                    </a:cubicBezTo>
                    <a:close/>
                    <a:moveTo>
                      <a:pt x="4489" y="2981"/>
                    </a:moveTo>
                    <a:cubicBezTo>
                      <a:pt x="4491" y="2981"/>
                      <a:pt x="4493" y="2981"/>
                      <a:pt x="4494" y="2981"/>
                    </a:cubicBezTo>
                    <a:lnTo>
                      <a:pt x="4490" y="2981"/>
                    </a:lnTo>
                    <a:lnTo>
                      <a:pt x="4489" y="2981"/>
                    </a:lnTo>
                    <a:close/>
                    <a:moveTo>
                      <a:pt x="8844" y="0"/>
                    </a:moveTo>
                    <a:cubicBezTo>
                      <a:pt x="8835" y="0"/>
                      <a:pt x="8825" y="1"/>
                      <a:pt x="8815" y="2"/>
                    </a:cubicBezTo>
                    <a:cubicBezTo>
                      <a:pt x="8684" y="19"/>
                      <a:pt x="8588" y="133"/>
                      <a:pt x="8597" y="265"/>
                    </a:cubicBezTo>
                    <a:lnTo>
                      <a:pt x="8597" y="274"/>
                    </a:lnTo>
                    <a:cubicBezTo>
                      <a:pt x="8614" y="514"/>
                      <a:pt x="8612" y="771"/>
                      <a:pt x="8605" y="1017"/>
                    </a:cubicBezTo>
                    <a:cubicBezTo>
                      <a:pt x="8599" y="1261"/>
                      <a:pt x="8575" y="1505"/>
                      <a:pt x="8535" y="1746"/>
                    </a:cubicBezTo>
                    <a:cubicBezTo>
                      <a:pt x="8512" y="1863"/>
                      <a:pt x="8491" y="1980"/>
                      <a:pt x="8455" y="2088"/>
                    </a:cubicBezTo>
                    <a:cubicBezTo>
                      <a:pt x="8429" y="2203"/>
                      <a:pt x="8380" y="2299"/>
                      <a:pt x="8342" y="2400"/>
                    </a:cubicBezTo>
                    <a:cubicBezTo>
                      <a:pt x="8287" y="2485"/>
                      <a:pt x="8247" y="2585"/>
                      <a:pt x="8185" y="2643"/>
                    </a:cubicBezTo>
                    <a:cubicBezTo>
                      <a:pt x="8135" y="2719"/>
                      <a:pt x="8057" y="2756"/>
                      <a:pt x="8008" y="2791"/>
                    </a:cubicBezTo>
                    <a:cubicBezTo>
                      <a:pt x="7985" y="2795"/>
                      <a:pt x="7963" y="2806"/>
                      <a:pt x="7946" y="2824"/>
                    </a:cubicBezTo>
                    <a:cubicBezTo>
                      <a:pt x="7897" y="2833"/>
                      <a:pt x="7821" y="2837"/>
                      <a:pt x="7761" y="2845"/>
                    </a:cubicBezTo>
                    <a:cubicBezTo>
                      <a:pt x="7752" y="2847"/>
                      <a:pt x="7743" y="2848"/>
                      <a:pt x="7735" y="2848"/>
                    </a:cubicBezTo>
                    <a:cubicBezTo>
                      <a:pt x="7696" y="2848"/>
                      <a:pt x="7667" y="2829"/>
                      <a:pt x="7612" y="2807"/>
                    </a:cubicBezTo>
                    <a:cubicBezTo>
                      <a:pt x="7548" y="2771"/>
                      <a:pt x="7477" y="2711"/>
                      <a:pt x="7405" y="2642"/>
                    </a:cubicBezTo>
                    <a:cubicBezTo>
                      <a:pt x="7332" y="2562"/>
                      <a:pt x="7262" y="2478"/>
                      <a:pt x="7198" y="2391"/>
                    </a:cubicBezTo>
                    <a:cubicBezTo>
                      <a:pt x="7063" y="2197"/>
                      <a:pt x="6942" y="1993"/>
                      <a:pt x="6837" y="1782"/>
                    </a:cubicBezTo>
                    <a:cubicBezTo>
                      <a:pt x="6726" y="1567"/>
                      <a:pt x="6624" y="1349"/>
                      <a:pt x="6535" y="1125"/>
                    </a:cubicBezTo>
                    <a:cubicBezTo>
                      <a:pt x="6468" y="954"/>
                      <a:pt x="6303" y="846"/>
                      <a:pt x="6125" y="846"/>
                    </a:cubicBezTo>
                    <a:cubicBezTo>
                      <a:pt x="6101" y="846"/>
                      <a:pt x="6077" y="848"/>
                      <a:pt x="6054" y="852"/>
                    </a:cubicBezTo>
                    <a:cubicBezTo>
                      <a:pt x="5849" y="885"/>
                      <a:pt x="5695" y="1056"/>
                      <a:pt x="5685" y="1263"/>
                    </a:cubicBezTo>
                    <a:lnTo>
                      <a:pt x="5685" y="1273"/>
                    </a:lnTo>
                    <a:cubicBezTo>
                      <a:pt x="5680" y="1363"/>
                      <a:pt x="5665" y="1487"/>
                      <a:pt x="5648" y="1595"/>
                    </a:cubicBezTo>
                    <a:cubicBezTo>
                      <a:pt x="5629" y="1706"/>
                      <a:pt x="5605" y="1815"/>
                      <a:pt x="5578" y="1922"/>
                    </a:cubicBezTo>
                    <a:cubicBezTo>
                      <a:pt x="5528" y="2127"/>
                      <a:pt x="5450" y="2323"/>
                      <a:pt x="5345" y="2507"/>
                    </a:cubicBezTo>
                    <a:cubicBezTo>
                      <a:pt x="5299" y="2596"/>
                      <a:pt x="5240" y="2665"/>
                      <a:pt x="5182" y="2732"/>
                    </a:cubicBezTo>
                    <a:lnTo>
                      <a:pt x="5092" y="2820"/>
                    </a:lnTo>
                    <a:cubicBezTo>
                      <a:pt x="5058" y="2842"/>
                      <a:pt x="5026" y="2863"/>
                      <a:pt x="4994" y="2885"/>
                    </a:cubicBezTo>
                    <a:cubicBezTo>
                      <a:pt x="4929" y="2915"/>
                      <a:pt x="4847" y="2960"/>
                      <a:pt x="4796" y="2960"/>
                    </a:cubicBezTo>
                    <a:cubicBezTo>
                      <a:pt x="4762" y="2962"/>
                      <a:pt x="4765" y="2980"/>
                      <a:pt x="4707" y="2980"/>
                    </a:cubicBezTo>
                    <a:cubicBezTo>
                      <a:pt x="4702" y="2980"/>
                      <a:pt x="4697" y="2980"/>
                      <a:pt x="4691" y="2980"/>
                    </a:cubicBezTo>
                    <a:lnTo>
                      <a:pt x="4486" y="2980"/>
                    </a:lnTo>
                    <a:lnTo>
                      <a:pt x="4481" y="2979"/>
                    </a:lnTo>
                    <a:lnTo>
                      <a:pt x="4465" y="2975"/>
                    </a:lnTo>
                    <a:lnTo>
                      <a:pt x="4399" y="2962"/>
                    </a:lnTo>
                    <a:cubicBezTo>
                      <a:pt x="4355" y="2952"/>
                      <a:pt x="4305" y="2953"/>
                      <a:pt x="4267" y="2935"/>
                    </a:cubicBezTo>
                    <a:cubicBezTo>
                      <a:pt x="4188" y="2908"/>
                      <a:pt x="4108" y="2883"/>
                      <a:pt x="4040" y="2836"/>
                    </a:cubicBezTo>
                    <a:cubicBezTo>
                      <a:pt x="3968" y="2798"/>
                      <a:pt x="3908" y="2740"/>
                      <a:pt x="3848" y="2680"/>
                    </a:cubicBezTo>
                    <a:cubicBezTo>
                      <a:pt x="3788" y="2618"/>
                      <a:pt x="3740" y="2540"/>
                      <a:pt x="3690" y="2462"/>
                    </a:cubicBezTo>
                    <a:cubicBezTo>
                      <a:pt x="3599" y="2295"/>
                      <a:pt x="3533" y="2096"/>
                      <a:pt x="3490" y="1884"/>
                    </a:cubicBezTo>
                    <a:cubicBezTo>
                      <a:pt x="3449" y="1674"/>
                      <a:pt x="3430" y="1461"/>
                      <a:pt x="3434" y="1247"/>
                    </a:cubicBezTo>
                    <a:lnTo>
                      <a:pt x="3434" y="1236"/>
                    </a:lnTo>
                    <a:cubicBezTo>
                      <a:pt x="3443" y="1010"/>
                      <a:pt x="3282" y="814"/>
                      <a:pt x="3059" y="778"/>
                    </a:cubicBezTo>
                    <a:cubicBezTo>
                      <a:pt x="3036" y="774"/>
                      <a:pt x="3012" y="773"/>
                      <a:pt x="2989" y="773"/>
                    </a:cubicBezTo>
                    <a:cubicBezTo>
                      <a:pt x="2793" y="773"/>
                      <a:pt x="2616" y="902"/>
                      <a:pt x="2561" y="1097"/>
                    </a:cubicBezTo>
                    <a:cubicBezTo>
                      <a:pt x="2493" y="1333"/>
                      <a:pt x="2411" y="1566"/>
                      <a:pt x="2317" y="1795"/>
                    </a:cubicBezTo>
                    <a:cubicBezTo>
                      <a:pt x="2226" y="2018"/>
                      <a:pt x="2120" y="2233"/>
                      <a:pt x="1998" y="2442"/>
                    </a:cubicBezTo>
                    <a:cubicBezTo>
                      <a:pt x="1939" y="2539"/>
                      <a:pt x="1877" y="2637"/>
                      <a:pt x="1810" y="2708"/>
                    </a:cubicBezTo>
                    <a:cubicBezTo>
                      <a:pt x="1782" y="2746"/>
                      <a:pt x="1748" y="2780"/>
                      <a:pt x="1712" y="2810"/>
                    </a:cubicBezTo>
                    <a:cubicBezTo>
                      <a:pt x="1686" y="2838"/>
                      <a:pt x="1655" y="2862"/>
                      <a:pt x="1619" y="2878"/>
                    </a:cubicBezTo>
                    <a:cubicBezTo>
                      <a:pt x="1609" y="2885"/>
                      <a:pt x="1589" y="2901"/>
                      <a:pt x="1584" y="2903"/>
                    </a:cubicBezTo>
                    <a:lnTo>
                      <a:pt x="1584" y="2903"/>
                    </a:lnTo>
                    <a:cubicBezTo>
                      <a:pt x="1584" y="2902"/>
                      <a:pt x="1583" y="2902"/>
                      <a:pt x="1583" y="2902"/>
                    </a:cubicBezTo>
                    <a:cubicBezTo>
                      <a:pt x="1583" y="2902"/>
                      <a:pt x="1583" y="2902"/>
                      <a:pt x="1583" y="2903"/>
                    </a:cubicBezTo>
                    <a:cubicBezTo>
                      <a:pt x="1583" y="2903"/>
                      <a:pt x="1583" y="2903"/>
                      <a:pt x="1583" y="2903"/>
                    </a:cubicBezTo>
                    <a:cubicBezTo>
                      <a:pt x="1583" y="2903"/>
                      <a:pt x="1584" y="2903"/>
                      <a:pt x="1584" y="2903"/>
                    </a:cubicBezTo>
                    <a:lnTo>
                      <a:pt x="1584" y="2903"/>
                    </a:lnTo>
                    <a:cubicBezTo>
                      <a:pt x="1584" y="2904"/>
                      <a:pt x="1585" y="2906"/>
                      <a:pt x="1585" y="2908"/>
                    </a:cubicBezTo>
                    <a:cubicBezTo>
                      <a:pt x="1600" y="2919"/>
                      <a:pt x="1585" y="2922"/>
                      <a:pt x="1559" y="2922"/>
                    </a:cubicBezTo>
                    <a:cubicBezTo>
                      <a:pt x="1528" y="2922"/>
                      <a:pt x="1481" y="2917"/>
                      <a:pt x="1451" y="2917"/>
                    </a:cubicBezTo>
                    <a:cubicBezTo>
                      <a:pt x="1450" y="2917"/>
                      <a:pt x="1448" y="2917"/>
                      <a:pt x="1446" y="2917"/>
                    </a:cubicBezTo>
                    <a:lnTo>
                      <a:pt x="1446" y="2917"/>
                    </a:lnTo>
                    <a:lnTo>
                      <a:pt x="1428" y="2911"/>
                    </a:lnTo>
                    <a:lnTo>
                      <a:pt x="1362" y="2891"/>
                    </a:lnTo>
                    <a:cubicBezTo>
                      <a:pt x="1317" y="2878"/>
                      <a:pt x="1268" y="2871"/>
                      <a:pt x="1235" y="2843"/>
                    </a:cubicBezTo>
                    <a:cubicBezTo>
                      <a:pt x="919" y="2698"/>
                      <a:pt x="734" y="2270"/>
                      <a:pt x="671" y="1795"/>
                    </a:cubicBezTo>
                    <a:cubicBezTo>
                      <a:pt x="608" y="1318"/>
                      <a:pt x="643" y="795"/>
                      <a:pt x="721" y="300"/>
                    </a:cubicBezTo>
                    <a:lnTo>
                      <a:pt x="724" y="288"/>
                    </a:lnTo>
                    <a:cubicBezTo>
                      <a:pt x="744" y="161"/>
                      <a:pt x="661" y="38"/>
                      <a:pt x="533" y="9"/>
                    </a:cubicBezTo>
                    <a:cubicBezTo>
                      <a:pt x="515" y="5"/>
                      <a:pt x="497" y="3"/>
                      <a:pt x="480" y="3"/>
                    </a:cubicBezTo>
                    <a:cubicBezTo>
                      <a:pt x="372" y="3"/>
                      <a:pt x="274" y="74"/>
                      <a:pt x="242" y="182"/>
                    </a:cubicBezTo>
                    <a:cubicBezTo>
                      <a:pt x="85" y="721"/>
                      <a:pt x="1" y="1267"/>
                      <a:pt x="23" y="1850"/>
                    </a:cubicBezTo>
                    <a:cubicBezTo>
                      <a:pt x="25" y="1994"/>
                      <a:pt x="48" y="2144"/>
                      <a:pt x="72" y="2291"/>
                    </a:cubicBezTo>
                    <a:cubicBezTo>
                      <a:pt x="104" y="2441"/>
                      <a:pt x="137" y="2592"/>
                      <a:pt x="206" y="2741"/>
                    </a:cubicBezTo>
                    <a:cubicBezTo>
                      <a:pt x="260" y="2890"/>
                      <a:pt x="359" y="3037"/>
                      <a:pt x="464" y="3171"/>
                    </a:cubicBezTo>
                    <a:lnTo>
                      <a:pt x="647" y="3360"/>
                    </a:lnTo>
                    <a:cubicBezTo>
                      <a:pt x="717" y="3413"/>
                      <a:pt x="792" y="3460"/>
                      <a:pt x="867" y="3509"/>
                    </a:cubicBezTo>
                    <a:cubicBezTo>
                      <a:pt x="940" y="3562"/>
                      <a:pt x="1022" y="3588"/>
                      <a:pt x="1104" y="3618"/>
                    </a:cubicBezTo>
                    <a:lnTo>
                      <a:pt x="1225" y="3662"/>
                    </a:lnTo>
                    <a:lnTo>
                      <a:pt x="1288" y="3682"/>
                    </a:lnTo>
                    <a:lnTo>
                      <a:pt x="1302" y="3688"/>
                    </a:lnTo>
                    <a:lnTo>
                      <a:pt x="1375" y="3697"/>
                    </a:lnTo>
                    <a:lnTo>
                      <a:pt x="1399" y="3699"/>
                    </a:lnTo>
                    <a:cubicBezTo>
                      <a:pt x="1452" y="3700"/>
                      <a:pt x="1476" y="3710"/>
                      <a:pt x="1530" y="3710"/>
                    </a:cubicBezTo>
                    <a:cubicBezTo>
                      <a:pt x="1560" y="3710"/>
                      <a:pt x="1598" y="3707"/>
                      <a:pt x="1655" y="3698"/>
                    </a:cubicBezTo>
                    <a:cubicBezTo>
                      <a:pt x="1721" y="3689"/>
                      <a:pt x="1786" y="3675"/>
                      <a:pt x="1850" y="3657"/>
                    </a:cubicBezTo>
                    <a:cubicBezTo>
                      <a:pt x="1910" y="3638"/>
                      <a:pt x="1944" y="3615"/>
                      <a:pt x="1992" y="3593"/>
                    </a:cubicBezTo>
                    <a:cubicBezTo>
                      <a:pt x="2077" y="3554"/>
                      <a:pt x="2157" y="3503"/>
                      <a:pt x="2229" y="3441"/>
                    </a:cubicBezTo>
                    <a:cubicBezTo>
                      <a:pt x="2297" y="3391"/>
                      <a:pt x="2360" y="3333"/>
                      <a:pt x="2417" y="3269"/>
                    </a:cubicBezTo>
                    <a:cubicBezTo>
                      <a:pt x="2536" y="3150"/>
                      <a:pt x="2625" y="3026"/>
                      <a:pt x="2711" y="2902"/>
                    </a:cubicBezTo>
                    <a:cubicBezTo>
                      <a:pt x="2747" y="2851"/>
                      <a:pt x="2780" y="2799"/>
                      <a:pt x="2812" y="2747"/>
                    </a:cubicBezTo>
                    <a:lnTo>
                      <a:pt x="2812" y="2747"/>
                    </a:lnTo>
                    <a:cubicBezTo>
                      <a:pt x="2834" y="2798"/>
                      <a:pt x="2858" y="2848"/>
                      <a:pt x="2884" y="2898"/>
                    </a:cubicBezTo>
                    <a:cubicBezTo>
                      <a:pt x="2965" y="3037"/>
                      <a:pt x="3049" y="3172"/>
                      <a:pt x="3162" y="3296"/>
                    </a:cubicBezTo>
                    <a:cubicBezTo>
                      <a:pt x="3271" y="3418"/>
                      <a:pt x="3400" y="3536"/>
                      <a:pt x="3544" y="3622"/>
                    </a:cubicBezTo>
                    <a:cubicBezTo>
                      <a:pt x="3689" y="3719"/>
                      <a:pt x="3844" y="3780"/>
                      <a:pt x="4003" y="3833"/>
                    </a:cubicBezTo>
                    <a:cubicBezTo>
                      <a:pt x="4081" y="3865"/>
                      <a:pt x="4162" y="3867"/>
                      <a:pt x="4241" y="3884"/>
                    </a:cubicBezTo>
                    <a:lnTo>
                      <a:pt x="4361" y="3903"/>
                    </a:lnTo>
                    <a:lnTo>
                      <a:pt x="4390" y="3906"/>
                    </a:lnTo>
                    <a:lnTo>
                      <a:pt x="4404" y="3909"/>
                    </a:lnTo>
                    <a:lnTo>
                      <a:pt x="4413" y="3910"/>
                    </a:lnTo>
                    <a:lnTo>
                      <a:pt x="4462" y="3912"/>
                    </a:lnTo>
                    <a:lnTo>
                      <a:pt x="4510" y="3912"/>
                    </a:lnTo>
                    <a:lnTo>
                      <a:pt x="4699" y="3909"/>
                    </a:lnTo>
                    <a:cubicBezTo>
                      <a:pt x="4703" y="3909"/>
                      <a:pt x="4708" y="3909"/>
                      <a:pt x="4713" y="3909"/>
                    </a:cubicBezTo>
                    <a:cubicBezTo>
                      <a:pt x="4771" y="3909"/>
                      <a:pt x="4886" y="3885"/>
                      <a:pt x="4965" y="3870"/>
                    </a:cubicBezTo>
                    <a:cubicBezTo>
                      <a:pt x="5166" y="3837"/>
                      <a:pt x="5311" y="3755"/>
                      <a:pt x="5467" y="3673"/>
                    </a:cubicBezTo>
                    <a:lnTo>
                      <a:pt x="5679" y="3522"/>
                    </a:lnTo>
                    <a:cubicBezTo>
                      <a:pt x="5740" y="3465"/>
                      <a:pt x="5798" y="3405"/>
                      <a:pt x="5856" y="3346"/>
                    </a:cubicBezTo>
                    <a:cubicBezTo>
                      <a:pt x="5963" y="3223"/>
                      <a:pt x="6062" y="3091"/>
                      <a:pt x="6132" y="2958"/>
                    </a:cubicBezTo>
                    <a:cubicBezTo>
                      <a:pt x="6200" y="2834"/>
                      <a:pt x="6260" y="2707"/>
                      <a:pt x="6311" y="2576"/>
                    </a:cubicBezTo>
                    <a:lnTo>
                      <a:pt x="6311" y="2576"/>
                    </a:lnTo>
                    <a:cubicBezTo>
                      <a:pt x="6384" y="2684"/>
                      <a:pt x="6461" y="2790"/>
                      <a:pt x="6541" y="2892"/>
                    </a:cubicBezTo>
                    <a:cubicBezTo>
                      <a:pt x="6635" y="3010"/>
                      <a:pt x="6736" y="3120"/>
                      <a:pt x="6845" y="3224"/>
                    </a:cubicBezTo>
                    <a:cubicBezTo>
                      <a:pt x="6964" y="3329"/>
                      <a:pt x="7095" y="3432"/>
                      <a:pt x="7263" y="3514"/>
                    </a:cubicBezTo>
                    <a:cubicBezTo>
                      <a:pt x="7390" y="3572"/>
                      <a:pt x="7556" y="3620"/>
                      <a:pt x="7718" y="3620"/>
                    </a:cubicBezTo>
                    <a:cubicBezTo>
                      <a:pt x="7767" y="3620"/>
                      <a:pt x="7816" y="3616"/>
                      <a:pt x="7863" y="3606"/>
                    </a:cubicBezTo>
                    <a:cubicBezTo>
                      <a:pt x="7929" y="3595"/>
                      <a:pt x="7985" y="3591"/>
                      <a:pt x="8060" y="3573"/>
                    </a:cubicBezTo>
                    <a:cubicBezTo>
                      <a:pt x="8161" y="3540"/>
                      <a:pt x="8260" y="3501"/>
                      <a:pt x="8355" y="3454"/>
                    </a:cubicBezTo>
                    <a:cubicBezTo>
                      <a:pt x="8519" y="3352"/>
                      <a:pt x="8663" y="3237"/>
                      <a:pt x="8756" y="3096"/>
                    </a:cubicBezTo>
                    <a:cubicBezTo>
                      <a:pt x="8868" y="2961"/>
                      <a:pt x="8925" y="2818"/>
                      <a:pt x="8993" y="2675"/>
                    </a:cubicBezTo>
                    <a:cubicBezTo>
                      <a:pt x="9087" y="2400"/>
                      <a:pt x="9148" y="2116"/>
                      <a:pt x="9171" y="1828"/>
                    </a:cubicBezTo>
                    <a:cubicBezTo>
                      <a:pt x="9217" y="1273"/>
                      <a:pt x="9182" y="744"/>
                      <a:pt x="9087" y="206"/>
                    </a:cubicBezTo>
                    <a:cubicBezTo>
                      <a:pt x="9068" y="86"/>
                      <a:pt x="8963" y="0"/>
                      <a:pt x="8844"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6" name="Google Shape;2506;p45">
                <a:extLst>
                  <a:ext uri="{FF2B5EF4-FFF2-40B4-BE49-F238E27FC236}">
                    <a16:creationId xmlns:a16="http://schemas.microsoft.com/office/drawing/2014/main" id="{F2962D87-6201-4343-941F-FC2F5DBF804C}"/>
                  </a:ext>
                </a:extLst>
              </p:cNvPr>
              <p:cNvSpPr/>
              <p:nvPr/>
            </p:nvSpPr>
            <p:spPr>
              <a:xfrm>
                <a:off x="6437917" y="2410911"/>
                <a:ext cx="93201" cy="62938"/>
              </a:xfrm>
              <a:custGeom>
                <a:avLst/>
                <a:gdLst/>
                <a:ahLst/>
                <a:cxnLst/>
                <a:rect l="l" t="t" r="r" b="b"/>
                <a:pathLst>
                  <a:path w="7770" h="5247" extrusionOk="0">
                    <a:moveTo>
                      <a:pt x="2481" y="4421"/>
                    </a:moveTo>
                    <a:cubicBezTo>
                      <a:pt x="2481" y="4421"/>
                      <a:pt x="2478" y="4422"/>
                      <a:pt x="2475" y="4422"/>
                    </a:cubicBezTo>
                    <a:lnTo>
                      <a:pt x="2471" y="4422"/>
                    </a:lnTo>
                    <a:cubicBezTo>
                      <a:pt x="2478" y="4422"/>
                      <a:pt x="2480" y="4421"/>
                      <a:pt x="2481" y="4421"/>
                    </a:cubicBezTo>
                    <a:close/>
                    <a:moveTo>
                      <a:pt x="7442" y="1"/>
                    </a:moveTo>
                    <a:cubicBezTo>
                      <a:pt x="7439" y="1"/>
                      <a:pt x="7436" y="1"/>
                      <a:pt x="7433" y="1"/>
                    </a:cubicBezTo>
                    <a:cubicBezTo>
                      <a:pt x="7303" y="6"/>
                      <a:pt x="7200" y="111"/>
                      <a:pt x="7195" y="241"/>
                    </a:cubicBezTo>
                    <a:lnTo>
                      <a:pt x="7195" y="249"/>
                    </a:lnTo>
                    <a:cubicBezTo>
                      <a:pt x="7184" y="559"/>
                      <a:pt x="7164" y="882"/>
                      <a:pt x="7136" y="1196"/>
                    </a:cubicBezTo>
                    <a:cubicBezTo>
                      <a:pt x="7109" y="1507"/>
                      <a:pt x="7065" y="1818"/>
                      <a:pt x="7003" y="2125"/>
                    </a:cubicBezTo>
                    <a:cubicBezTo>
                      <a:pt x="6976" y="2277"/>
                      <a:pt x="6944" y="2426"/>
                      <a:pt x="6904" y="2572"/>
                    </a:cubicBezTo>
                    <a:cubicBezTo>
                      <a:pt x="6871" y="2720"/>
                      <a:pt x="6818" y="2856"/>
                      <a:pt x="6770" y="2991"/>
                    </a:cubicBezTo>
                    <a:cubicBezTo>
                      <a:pt x="6715" y="3121"/>
                      <a:pt x="6657" y="3246"/>
                      <a:pt x="6584" y="3347"/>
                    </a:cubicBezTo>
                    <a:cubicBezTo>
                      <a:pt x="6555" y="3408"/>
                      <a:pt x="6512" y="3441"/>
                      <a:pt x="6476" y="3482"/>
                    </a:cubicBezTo>
                    <a:lnTo>
                      <a:pt x="6424" y="3541"/>
                    </a:lnTo>
                    <a:cubicBezTo>
                      <a:pt x="6412" y="3543"/>
                      <a:pt x="6401" y="3548"/>
                      <a:pt x="6393" y="3555"/>
                    </a:cubicBezTo>
                    <a:cubicBezTo>
                      <a:pt x="6385" y="3563"/>
                      <a:pt x="6377" y="3574"/>
                      <a:pt x="6373" y="3586"/>
                    </a:cubicBezTo>
                    <a:cubicBezTo>
                      <a:pt x="6342" y="3598"/>
                      <a:pt x="6297" y="3608"/>
                      <a:pt x="6259" y="3619"/>
                    </a:cubicBezTo>
                    <a:lnTo>
                      <a:pt x="6181" y="3641"/>
                    </a:lnTo>
                    <a:lnTo>
                      <a:pt x="6166" y="3640"/>
                    </a:lnTo>
                    <a:lnTo>
                      <a:pt x="6128" y="3639"/>
                    </a:lnTo>
                    <a:cubicBezTo>
                      <a:pt x="6114" y="3640"/>
                      <a:pt x="6100" y="3641"/>
                      <a:pt x="6086" y="3641"/>
                    </a:cubicBezTo>
                    <a:cubicBezTo>
                      <a:pt x="5999" y="3641"/>
                      <a:pt x="5911" y="3619"/>
                      <a:pt x="5823" y="3586"/>
                    </a:cubicBezTo>
                    <a:cubicBezTo>
                      <a:pt x="5717" y="3549"/>
                      <a:pt x="5612" y="3484"/>
                      <a:pt x="5508" y="3409"/>
                    </a:cubicBezTo>
                    <a:cubicBezTo>
                      <a:pt x="5400" y="3328"/>
                      <a:pt x="5300" y="3237"/>
                      <a:pt x="5206" y="3140"/>
                    </a:cubicBezTo>
                    <a:cubicBezTo>
                      <a:pt x="5007" y="2924"/>
                      <a:pt x="4829" y="2691"/>
                      <a:pt x="4674" y="2443"/>
                    </a:cubicBezTo>
                    <a:cubicBezTo>
                      <a:pt x="4593" y="2317"/>
                      <a:pt x="4518" y="2185"/>
                      <a:pt x="4445" y="2051"/>
                    </a:cubicBezTo>
                    <a:cubicBezTo>
                      <a:pt x="4374" y="1921"/>
                      <a:pt x="4305" y="1776"/>
                      <a:pt x="4249" y="1655"/>
                    </a:cubicBezTo>
                    <a:lnTo>
                      <a:pt x="4244" y="1644"/>
                    </a:lnTo>
                    <a:cubicBezTo>
                      <a:pt x="4166" y="1475"/>
                      <a:pt x="3998" y="1372"/>
                      <a:pt x="3819" y="1372"/>
                    </a:cubicBezTo>
                    <a:cubicBezTo>
                      <a:pt x="3781" y="1372"/>
                      <a:pt x="3742" y="1377"/>
                      <a:pt x="3704" y="1386"/>
                    </a:cubicBezTo>
                    <a:cubicBezTo>
                      <a:pt x="3485" y="1443"/>
                      <a:pt x="3337" y="1647"/>
                      <a:pt x="3352" y="1873"/>
                    </a:cubicBezTo>
                    <a:cubicBezTo>
                      <a:pt x="3360" y="1994"/>
                      <a:pt x="3363" y="2142"/>
                      <a:pt x="3363" y="2278"/>
                    </a:cubicBezTo>
                    <a:cubicBezTo>
                      <a:pt x="3359" y="2418"/>
                      <a:pt x="3355" y="2556"/>
                      <a:pt x="3345" y="2694"/>
                    </a:cubicBezTo>
                    <a:cubicBezTo>
                      <a:pt x="3325" y="2963"/>
                      <a:pt x="3285" y="3230"/>
                      <a:pt x="3223" y="3492"/>
                    </a:cubicBezTo>
                    <a:cubicBezTo>
                      <a:pt x="3189" y="3617"/>
                      <a:pt x="3155" y="3740"/>
                      <a:pt x="3106" y="3847"/>
                    </a:cubicBezTo>
                    <a:cubicBezTo>
                      <a:pt x="3087" y="3908"/>
                      <a:pt x="3056" y="3954"/>
                      <a:pt x="3030" y="4003"/>
                    </a:cubicBezTo>
                    <a:cubicBezTo>
                      <a:pt x="3008" y="4052"/>
                      <a:pt x="2978" y="4097"/>
                      <a:pt x="2943" y="4137"/>
                    </a:cubicBezTo>
                    <a:cubicBezTo>
                      <a:pt x="2888" y="4223"/>
                      <a:pt x="2806" y="4280"/>
                      <a:pt x="2751" y="4324"/>
                    </a:cubicBezTo>
                    <a:cubicBezTo>
                      <a:pt x="2724" y="4333"/>
                      <a:pt x="2718" y="4354"/>
                      <a:pt x="2678" y="4376"/>
                    </a:cubicBezTo>
                    <a:lnTo>
                      <a:pt x="2459" y="4421"/>
                    </a:lnTo>
                    <a:lnTo>
                      <a:pt x="2455" y="4422"/>
                    </a:lnTo>
                    <a:lnTo>
                      <a:pt x="2455" y="4422"/>
                    </a:lnTo>
                    <a:lnTo>
                      <a:pt x="2423" y="4420"/>
                    </a:lnTo>
                    <a:lnTo>
                      <a:pt x="2345" y="4420"/>
                    </a:lnTo>
                    <a:cubicBezTo>
                      <a:pt x="2337" y="4421"/>
                      <a:pt x="2329" y="4421"/>
                      <a:pt x="2320" y="4421"/>
                    </a:cubicBezTo>
                    <a:cubicBezTo>
                      <a:pt x="2277" y="4421"/>
                      <a:pt x="2234" y="4409"/>
                      <a:pt x="2192" y="4399"/>
                    </a:cubicBezTo>
                    <a:cubicBezTo>
                      <a:pt x="2087" y="4387"/>
                      <a:pt x="1987" y="4332"/>
                      <a:pt x="1885" y="4283"/>
                    </a:cubicBezTo>
                    <a:lnTo>
                      <a:pt x="1735" y="4188"/>
                    </a:lnTo>
                    <a:lnTo>
                      <a:pt x="1593" y="4067"/>
                    </a:lnTo>
                    <a:cubicBezTo>
                      <a:pt x="1497" y="3979"/>
                      <a:pt x="1407" y="3884"/>
                      <a:pt x="1326" y="3782"/>
                    </a:cubicBezTo>
                    <a:cubicBezTo>
                      <a:pt x="977" y="3376"/>
                      <a:pt x="715" y="2847"/>
                      <a:pt x="503" y="2328"/>
                    </a:cubicBezTo>
                    <a:lnTo>
                      <a:pt x="499" y="2319"/>
                    </a:lnTo>
                    <a:cubicBezTo>
                      <a:pt x="460" y="2223"/>
                      <a:pt x="368" y="2164"/>
                      <a:pt x="269" y="2164"/>
                    </a:cubicBezTo>
                    <a:cubicBezTo>
                      <a:pt x="245" y="2164"/>
                      <a:pt x="220" y="2168"/>
                      <a:pt x="196" y="2175"/>
                    </a:cubicBezTo>
                    <a:cubicBezTo>
                      <a:pt x="74" y="2213"/>
                      <a:pt x="0" y="2340"/>
                      <a:pt x="29" y="2465"/>
                    </a:cubicBezTo>
                    <a:cubicBezTo>
                      <a:pt x="96" y="2771"/>
                      <a:pt x="191" y="3070"/>
                      <a:pt x="312" y="3359"/>
                    </a:cubicBezTo>
                    <a:cubicBezTo>
                      <a:pt x="431" y="3656"/>
                      <a:pt x="581" y="3940"/>
                      <a:pt x="759" y="4206"/>
                    </a:cubicBezTo>
                    <a:cubicBezTo>
                      <a:pt x="846" y="4344"/>
                      <a:pt x="960" y="4471"/>
                      <a:pt x="1074" y="4596"/>
                    </a:cubicBezTo>
                    <a:lnTo>
                      <a:pt x="1262" y="4776"/>
                    </a:lnTo>
                    <a:lnTo>
                      <a:pt x="1478" y="4935"/>
                    </a:lnTo>
                    <a:cubicBezTo>
                      <a:pt x="1633" y="5028"/>
                      <a:pt x="1798" y="5124"/>
                      <a:pt x="1987" y="5170"/>
                    </a:cubicBezTo>
                    <a:cubicBezTo>
                      <a:pt x="2079" y="5200"/>
                      <a:pt x="2171" y="5226"/>
                      <a:pt x="2268" y="5229"/>
                    </a:cubicBezTo>
                    <a:lnTo>
                      <a:pt x="2414" y="5241"/>
                    </a:lnTo>
                    <a:lnTo>
                      <a:pt x="2487" y="5246"/>
                    </a:lnTo>
                    <a:lnTo>
                      <a:pt x="2505" y="5247"/>
                    </a:lnTo>
                    <a:lnTo>
                      <a:pt x="2512" y="5247"/>
                    </a:lnTo>
                    <a:lnTo>
                      <a:pt x="2565" y="5241"/>
                    </a:lnTo>
                    <a:lnTo>
                      <a:pt x="2573" y="5240"/>
                    </a:lnTo>
                    <a:lnTo>
                      <a:pt x="2601" y="5236"/>
                    </a:lnTo>
                    <a:lnTo>
                      <a:pt x="2822" y="5207"/>
                    </a:lnTo>
                    <a:cubicBezTo>
                      <a:pt x="2937" y="5174"/>
                      <a:pt x="3049" y="5132"/>
                      <a:pt x="3157" y="5081"/>
                    </a:cubicBezTo>
                    <a:cubicBezTo>
                      <a:pt x="3340" y="4983"/>
                      <a:pt x="3501" y="4848"/>
                      <a:pt x="3630" y="4686"/>
                    </a:cubicBezTo>
                    <a:cubicBezTo>
                      <a:pt x="3694" y="4615"/>
                      <a:pt x="3749" y="4536"/>
                      <a:pt x="3795" y="4453"/>
                    </a:cubicBezTo>
                    <a:cubicBezTo>
                      <a:pt x="3842" y="4374"/>
                      <a:pt x="3892" y="4293"/>
                      <a:pt x="3922" y="4213"/>
                    </a:cubicBezTo>
                    <a:cubicBezTo>
                      <a:pt x="4001" y="4051"/>
                      <a:pt x="4054" y="3890"/>
                      <a:pt x="4102" y="3728"/>
                    </a:cubicBezTo>
                    <a:cubicBezTo>
                      <a:pt x="4137" y="3605"/>
                      <a:pt x="4165" y="3482"/>
                      <a:pt x="4188" y="3360"/>
                    </a:cubicBezTo>
                    <a:lnTo>
                      <a:pt x="4188" y="3360"/>
                    </a:lnTo>
                    <a:cubicBezTo>
                      <a:pt x="4300" y="3504"/>
                      <a:pt x="4420" y="3644"/>
                      <a:pt x="4552" y="3779"/>
                    </a:cubicBezTo>
                    <a:cubicBezTo>
                      <a:pt x="4687" y="3911"/>
                      <a:pt x="4832" y="4033"/>
                      <a:pt x="4986" y="4142"/>
                    </a:cubicBezTo>
                    <a:cubicBezTo>
                      <a:pt x="5149" y="4251"/>
                      <a:pt x="5326" y="4352"/>
                      <a:pt x="5529" y="4419"/>
                    </a:cubicBezTo>
                    <a:cubicBezTo>
                      <a:pt x="5691" y="4473"/>
                      <a:pt x="5871" y="4510"/>
                      <a:pt x="6053" y="4510"/>
                    </a:cubicBezTo>
                    <a:cubicBezTo>
                      <a:pt x="6094" y="4510"/>
                      <a:pt x="6136" y="4508"/>
                      <a:pt x="6178" y="4504"/>
                    </a:cubicBezTo>
                    <a:lnTo>
                      <a:pt x="6260" y="4498"/>
                    </a:lnTo>
                    <a:lnTo>
                      <a:pt x="6303" y="4494"/>
                    </a:lnTo>
                    <a:lnTo>
                      <a:pt x="6321" y="4494"/>
                    </a:lnTo>
                    <a:lnTo>
                      <a:pt x="6390" y="4478"/>
                    </a:lnTo>
                    <a:lnTo>
                      <a:pt x="6403" y="4473"/>
                    </a:lnTo>
                    <a:lnTo>
                      <a:pt x="6519" y="4432"/>
                    </a:lnTo>
                    <a:lnTo>
                      <a:pt x="6637" y="4389"/>
                    </a:lnTo>
                    <a:cubicBezTo>
                      <a:pt x="6697" y="4355"/>
                      <a:pt x="6756" y="4318"/>
                      <a:pt x="6815" y="4279"/>
                    </a:cubicBezTo>
                    <a:cubicBezTo>
                      <a:pt x="6873" y="4239"/>
                      <a:pt x="6929" y="4196"/>
                      <a:pt x="6982" y="4154"/>
                    </a:cubicBezTo>
                    <a:cubicBezTo>
                      <a:pt x="7023" y="4112"/>
                      <a:pt x="7054" y="4071"/>
                      <a:pt x="7090" y="4029"/>
                    </a:cubicBezTo>
                    <a:cubicBezTo>
                      <a:pt x="7157" y="3945"/>
                      <a:pt x="7230" y="3861"/>
                      <a:pt x="7270" y="3774"/>
                    </a:cubicBezTo>
                    <a:cubicBezTo>
                      <a:pt x="7374" y="3601"/>
                      <a:pt x="7440" y="3426"/>
                      <a:pt x="7500" y="3253"/>
                    </a:cubicBezTo>
                    <a:cubicBezTo>
                      <a:pt x="7551" y="3081"/>
                      <a:pt x="7602" y="2908"/>
                      <a:pt x="7632" y="2737"/>
                    </a:cubicBezTo>
                    <a:cubicBezTo>
                      <a:pt x="7666" y="2567"/>
                      <a:pt x="7692" y="2397"/>
                      <a:pt x="7708" y="2228"/>
                    </a:cubicBezTo>
                    <a:cubicBezTo>
                      <a:pt x="7770" y="1560"/>
                      <a:pt x="7763" y="887"/>
                      <a:pt x="7688" y="221"/>
                    </a:cubicBezTo>
                    <a:cubicBezTo>
                      <a:pt x="7674" y="95"/>
                      <a:pt x="7567" y="1"/>
                      <a:pt x="7442" y="1"/>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17" name="Google Shape;2507;p45">
                <a:extLst>
                  <a:ext uri="{FF2B5EF4-FFF2-40B4-BE49-F238E27FC236}">
                    <a16:creationId xmlns:a16="http://schemas.microsoft.com/office/drawing/2014/main" id="{4830F8E8-9D33-4F34-9745-201662794FBD}"/>
                  </a:ext>
                </a:extLst>
              </p:cNvPr>
              <p:cNvSpPr/>
              <p:nvPr/>
            </p:nvSpPr>
            <p:spPr>
              <a:xfrm>
                <a:off x="6470616" y="2468763"/>
                <a:ext cx="52202" cy="37748"/>
              </a:xfrm>
              <a:custGeom>
                <a:avLst/>
                <a:gdLst/>
                <a:ahLst/>
                <a:cxnLst/>
                <a:rect l="l" t="t" r="r" b="b"/>
                <a:pathLst>
                  <a:path w="4352" h="3147" extrusionOk="0">
                    <a:moveTo>
                      <a:pt x="2609" y="2203"/>
                    </a:moveTo>
                    <a:lnTo>
                      <a:pt x="2595" y="2207"/>
                    </a:lnTo>
                    <a:lnTo>
                      <a:pt x="2576" y="2212"/>
                    </a:lnTo>
                    <a:lnTo>
                      <a:pt x="2574" y="2212"/>
                    </a:lnTo>
                    <a:cubicBezTo>
                      <a:pt x="2576" y="2211"/>
                      <a:pt x="2577" y="2211"/>
                      <a:pt x="2577" y="2211"/>
                    </a:cubicBezTo>
                    <a:lnTo>
                      <a:pt x="2577" y="2211"/>
                    </a:lnTo>
                    <a:cubicBezTo>
                      <a:pt x="2577" y="2211"/>
                      <a:pt x="2576" y="2211"/>
                      <a:pt x="2574" y="2211"/>
                    </a:cubicBezTo>
                    <a:lnTo>
                      <a:pt x="2574" y="2211"/>
                    </a:lnTo>
                    <a:cubicBezTo>
                      <a:pt x="2579" y="2210"/>
                      <a:pt x="2590" y="2207"/>
                      <a:pt x="2609" y="2203"/>
                    </a:cubicBezTo>
                    <a:close/>
                    <a:moveTo>
                      <a:pt x="4022" y="0"/>
                    </a:moveTo>
                    <a:cubicBezTo>
                      <a:pt x="4020" y="0"/>
                      <a:pt x="4017" y="0"/>
                      <a:pt x="4015" y="0"/>
                    </a:cubicBezTo>
                    <a:cubicBezTo>
                      <a:pt x="3894" y="5"/>
                      <a:pt x="3795" y="95"/>
                      <a:pt x="3778" y="214"/>
                    </a:cubicBezTo>
                    <a:lnTo>
                      <a:pt x="3773" y="245"/>
                    </a:lnTo>
                    <a:lnTo>
                      <a:pt x="3739" y="500"/>
                    </a:lnTo>
                    <a:cubicBezTo>
                      <a:pt x="3705" y="722"/>
                      <a:pt x="3655" y="942"/>
                      <a:pt x="3590" y="1157"/>
                    </a:cubicBezTo>
                    <a:cubicBezTo>
                      <a:pt x="3549" y="1292"/>
                      <a:pt x="3496" y="1422"/>
                      <a:pt x="3434" y="1548"/>
                    </a:cubicBezTo>
                    <a:cubicBezTo>
                      <a:pt x="3372" y="1678"/>
                      <a:pt x="3285" y="1792"/>
                      <a:pt x="3198" y="1894"/>
                    </a:cubicBezTo>
                    <a:cubicBezTo>
                      <a:pt x="3110" y="1983"/>
                      <a:pt x="2983" y="2081"/>
                      <a:pt x="2894" y="2110"/>
                    </a:cubicBezTo>
                    <a:cubicBezTo>
                      <a:pt x="2866" y="2120"/>
                      <a:pt x="2865" y="2136"/>
                      <a:pt x="2815" y="2149"/>
                    </a:cubicBezTo>
                    <a:lnTo>
                      <a:pt x="2668" y="2187"/>
                    </a:lnTo>
                    <a:lnTo>
                      <a:pt x="2612" y="2202"/>
                    </a:lnTo>
                    <a:lnTo>
                      <a:pt x="2603" y="2202"/>
                    </a:lnTo>
                    <a:lnTo>
                      <a:pt x="2577" y="2203"/>
                    </a:lnTo>
                    <a:lnTo>
                      <a:pt x="2477" y="2209"/>
                    </a:lnTo>
                    <a:cubicBezTo>
                      <a:pt x="2461" y="2210"/>
                      <a:pt x="2446" y="2211"/>
                      <a:pt x="2431" y="2211"/>
                    </a:cubicBezTo>
                    <a:cubicBezTo>
                      <a:pt x="2313" y="2211"/>
                      <a:pt x="2196" y="2183"/>
                      <a:pt x="2078" y="2143"/>
                    </a:cubicBezTo>
                    <a:cubicBezTo>
                      <a:pt x="1949" y="2080"/>
                      <a:pt x="1813" y="2014"/>
                      <a:pt x="1689" y="1916"/>
                    </a:cubicBezTo>
                    <a:cubicBezTo>
                      <a:pt x="1439" y="1725"/>
                      <a:pt x="1221" y="1483"/>
                      <a:pt x="1044" y="1264"/>
                    </a:cubicBezTo>
                    <a:cubicBezTo>
                      <a:pt x="868" y="1043"/>
                      <a:pt x="727" y="843"/>
                      <a:pt x="633" y="701"/>
                    </a:cubicBezTo>
                    <a:cubicBezTo>
                      <a:pt x="541" y="559"/>
                      <a:pt x="487" y="479"/>
                      <a:pt x="487" y="479"/>
                    </a:cubicBezTo>
                    <a:lnTo>
                      <a:pt x="478" y="466"/>
                    </a:lnTo>
                    <a:cubicBezTo>
                      <a:pt x="430" y="395"/>
                      <a:pt x="351" y="355"/>
                      <a:pt x="270" y="355"/>
                    </a:cubicBezTo>
                    <a:cubicBezTo>
                      <a:pt x="237" y="355"/>
                      <a:pt x="204" y="362"/>
                      <a:pt x="172" y="375"/>
                    </a:cubicBezTo>
                    <a:cubicBezTo>
                      <a:pt x="61" y="424"/>
                      <a:pt x="0" y="545"/>
                      <a:pt x="29" y="662"/>
                    </a:cubicBezTo>
                    <a:cubicBezTo>
                      <a:pt x="29" y="662"/>
                      <a:pt x="35" y="688"/>
                      <a:pt x="46" y="739"/>
                    </a:cubicBezTo>
                    <a:cubicBezTo>
                      <a:pt x="61" y="791"/>
                      <a:pt x="76" y="862"/>
                      <a:pt x="107" y="952"/>
                    </a:cubicBezTo>
                    <a:cubicBezTo>
                      <a:pt x="185" y="1202"/>
                      <a:pt x="288" y="1445"/>
                      <a:pt x="413" y="1676"/>
                    </a:cubicBezTo>
                    <a:cubicBezTo>
                      <a:pt x="569" y="1964"/>
                      <a:pt x="786" y="2298"/>
                      <a:pt x="1121" y="2600"/>
                    </a:cubicBezTo>
                    <a:cubicBezTo>
                      <a:pt x="1299" y="2762"/>
                      <a:pt x="1502" y="2895"/>
                      <a:pt x="1722" y="2996"/>
                    </a:cubicBezTo>
                    <a:cubicBezTo>
                      <a:pt x="1939" y="3080"/>
                      <a:pt x="2181" y="3146"/>
                      <a:pt x="2427" y="3146"/>
                    </a:cubicBezTo>
                    <a:cubicBezTo>
                      <a:pt x="2454" y="3146"/>
                      <a:pt x="2481" y="3145"/>
                      <a:pt x="2507" y="3144"/>
                    </a:cubicBezTo>
                    <a:lnTo>
                      <a:pt x="2710" y="3126"/>
                    </a:lnTo>
                    <a:lnTo>
                      <a:pt x="2761" y="3120"/>
                    </a:lnTo>
                    <a:lnTo>
                      <a:pt x="2774" y="3119"/>
                    </a:lnTo>
                    <a:lnTo>
                      <a:pt x="2779" y="3118"/>
                    </a:lnTo>
                    <a:lnTo>
                      <a:pt x="2826" y="3107"/>
                    </a:lnTo>
                    <a:lnTo>
                      <a:pt x="2843" y="3102"/>
                    </a:lnTo>
                    <a:lnTo>
                      <a:pt x="2917" y="3081"/>
                    </a:lnTo>
                    <a:lnTo>
                      <a:pt x="3062" y="3040"/>
                    </a:lnTo>
                    <a:cubicBezTo>
                      <a:pt x="3110" y="3027"/>
                      <a:pt x="3195" y="2985"/>
                      <a:pt x="3257" y="2956"/>
                    </a:cubicBezTo>
                    <a:cubicBezTo>
                      <a:pt x="3541" y="2828"/>
                      <a:pt x="3708" y="2648"/>
                      <a:pt x="3875" y="2458"/>
                    </a:cubicBezTo>
                    <a:cubicBezTo>
                      <a:pt x="4176" y="2062"/>
                      <a:pt x="4274" y="1644"/>
                      <a:pt x="4319" y="1309"/>
                    </a:cubicBezTo>
                    <a:cubicBezTo>
                      <a:pt x="4352" y="1041"/>
                      <a:pt x="4352" y="771"/>
                      <a:pt x="4319" y="503"/>
                    </a:cubicBezTo>
                    <a:cubicBezTo>
                      <a:pt x="4309" y="407"/>
                      <a:pt x="4293" y="333"/>
                      <a:pt x="4283" y="281"/>
                    </a:cubicBezTo>
                    <a:cubicBezTo>
                      <a:pt x="4273" y="227"/>
                      <a:pt x="4267" y="198"/>
                      <a:pt x="4267" y="198"/>
                    </a:cubicBezTo>
                    <a:cubicBezTo>
                      <a:pt x="4242" y="82"/>
                      <a:pt x="4140" y="0"/>
                      <a:pt x="4022" y="0"/>
                    </a:cubicBezTo>
                    <a:close/>
                  </a:path>
                </a:pathLst>
              </a:custGeom>
              <a:solidFill>
                <a:srgbClr val="E54E3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18" name="Google Shape;2508;p45">
              <a:extLst>
                <a:ext uri="{FF2B5EF4-FFF2-40B4-BE49-F238E27FC236}">
                  <a16:creationId xmlns:a16="http://schemas.microsoft.com/office/drawing/2014/main" id="{6491446E-E0D8-476A-B147-62BE128E90DD}"/>
                </a:ext>
              </a:extLst>
            </p:cNvPr>
            <p:cNvGrpSpPr/>
            <p:nvPr/>
          </p:nvGrpSpPr>
          <p:grpSpPr>
            <a:xfrm>
              <a:off x="5590694" y="2883391"/>
              <a:ext cx="630057" cy="784263"/>
              <a:chOff x="6723638" y="1789522"/>
              <a:chExt cx="619770" cy="771458"/>
            </a:xfrm>
          </p:grpSpPr>
          <p:sp>
            <p:nvSpPr>
              <p:cNvPr id="619" name="Google Shape;2509;p45">
                <a:extLst>
                  <a:ext uri="{FF2B5EF4-FFF2-40B4-BE49-F238E27FC236}">
                    <a16:creationId xmlns:a16="http://schemas.microsoft.com/office/drawing/2014/main" id="{21FCE285-9824-4FFA-9B1F-937B01003EE1}"/>
                  </a:ext>
                </a:extLst>
              </p:cNvPr>
              <p:cNvSpPr/>
              <p:nvPr/>
            </p:nvSpPr>
            <p:spPr>
              <a:xfrm>
                <a:off x="6723638" y="1789522"/>
                <a:ext cx="619770" cy="771458"/>
              </a:xfrm>
              <a:custGeom>
                <a:avLst/>
                <a:gdLst/>
                <a:ahLst/>
                <a:cxnLst/>
                <a:rect l="l" t="t" r="r" b="b"/>
                <a:pathLst>
                  <a:path w="51669" h="64315" extrusionOk="0">
                    <a:moveTo>
                      <a:pt x="25233" y="0"/>
                    </a:moveTo>
                    <a:cubicBezTo>
                      <a:pt x="17486" y="0"/>
                      <a:pt x="8746" y="3631"/>
                      <a:pt x="5331" y="8271"/>
                    </a:cubicBezTo>
                    <a:cubicBezTo>
                      <a:pt x="0" y="15516"/>
                      <a:pt x="4921" y="16336"/>
                      <a:pt x="5741" y="17840"/>
                    </a:cubicBezTo>
                    <a:cubicBezTo>
                      <a:pt x="6562" y="19344"/>
                      <a:pt x="6424" y="21940"/>
                      <a:pt x="7928" y="22077"/>
                    </a:cubicBezTo>
                    <a:cubicBezTo>
                      <a:pt x="7955" y="22079"/>
                      <a:pt x="7981" y="22080"/>
                      <a:pt x="8007" y="22080"/>
                    </a:cubicBezTo>
                    <a:cubicBezTo>
                      <a:pt x="9457" y="22080"/>
                      <a:pt x="10144" y="18382"/>
                      <a:pt x="11756" y="18113"/>
                    </a:cubicBezTo>
                    <a:cubicBezTo>
                      <a:pt x="11892" y="18090"/>
                      <a:pt x="12016" y="18080"/>
                      <a:pt x="12130" y="18080"/>
                    </a:cubicBezTo>
                    <a:cubicBezTo>
                      <a:pt x="13385" y="18080"/>
                      <a:pt x="13383" y="19344"/>
                      <a:pt x="14763" y="19344"/>
                    </a:cubicBezTo>
                    <a:cubicBezTo>
                      <a:pt x="16267" y="19344"/>
                      <a:pt x="15719" y="16747"/>
                      <a:pt x="18180" y="16336"/>
                    </a:cubicBezTo>
                    <a:cubicBezTo>
                      <a:pt x="18328" y="16311"/>
                      <a:pt x="18473" y="16300"/>
                      <a:pt x="18616" y="16300"/>
                    </a:cubicBezTo>
                    <a:cubicBezTo>
                      <a:pt x="20857" y="16300"/>
                      <a:pt x="22464" y="19185"/>
                      <a:pt x="21050" y="20985"/>
                    </a:cubicBezTo>
                    <a:cubicBezTo>
                      <a:pt x="19548" y="22898"/>
                      <a:pt x="14900" y="24537"/>
                      <a:pt x="15856" y="27272"/>
                    </a:cubicBezTo>
                    <a:cubicBezTo>
                      <a:pt x="16813" y="30005"/>
                      <a:pt x="18863" y="30142"/>
                      <a:pt x="19273" y="31782"/>
                    </a:cubicBezTo>
                    <a:cubicBezTo>
                      <a:pt x="19469" y="32565"/>
                      <a:pt x="19976" y="32912"/>
                      <a:pt x="20542" y="32912"/>
                    </a:cubicBezTo>
                    <a:cubicBezTo>
                      <a:pt x="21161" y="32912"/>
                      <a:pt x="21851" y="32496"/>
                      <a:pt x="22279" y="31782"/>
                    </a:cubicBezTo>
                    <a:cubicBezTo>
                      <a:pt x="22744" y="31008"/>
                      <a:pt x="23252" y="30497"/>
                      <a:pt x="23879" y="30497"/>
                    </a:cubicBezTo>
                    <a:cubicBezTo>
                      <a:pt x="24359" y="30497"/>
                      <a:pt x="24909" y="30797"/>
                      <a:pt x="25561" y="31508"/>
                    </a:cubicBezTo>
                    <a:cubicBezTo>
                      <a:pt x="27065" y="33148"/>
                      <a:pt x="29114" y="42717"/>
                      <a:pt x="23374" y="45041"/>
                    </a:cubicBezTo>
                    <a:cubicBezTo>
                      <a:pt x="22303" y="45474"/>
                      <a:pt x="21255" y="45641"/>
                      <a:pt x="20227" y="45641"/>
                    </a:cubicBezTo>
                    <a:cubicBezTo>
                      <a:pt x="16773" y="45641"/>
                      <a:pt x="13538" y="43756"/>
                      <a:pt x="10353" y="43756"/>
                    </a:cubicBezTo>
                    <a:cubicBezTo>
                      <a:pt x="9405" y="43756"/>
                      <a:pt x="8461" y="43923"/>
                      <a:pt x="7518" y="44357"/>
                    </a:cubicBezTo>
                    <a:cubicBezTo>
                      <a:pt x="2461" y="46681"/>
                      <a:pt x="2324" y="54473"/>
                      <a:pt x="3417" y="56796"/>
                    </a:cubicBezTo>
                    <a:cubicBezTo>
                      <a:pt x="3833" y="57680"/>
                      <a:pt x="4209" y="57911"/>
                      <a:pt x="4583" y="57911"/>
                    </a:cubicBezTo>
                    <a:cubicBezTo>
                      <a:pt x="4994" y="57911"/>
                      <a:pt x="5403" y="57631"/>
                      <a:pt x="5860" y="57631"/>
                    </a:cubicBezTo>
                    <a:cubicBezTo>
                      <a:pt x="6081" y="57631"/>
                      <a:pt x="6312" y="57697"/>
                      <a:pt x="6561" y="57890"/>
                    </a:cubicBezTo>
                    <a:cubicBezTo>
                      <a:pt x="7791" y="58846"/>
                      <a:pt x="13531" y="64314"/>
                      <a:pt x="22279" y="64314"/>
                    </a:cubicBezTo>
                    <a:cubicBezTo>
                      <a:pt x="31027" y="64314"/>
                      <a:pt x="33626" y="60351"/>
                      <a:pt x="36221" y="60351"/>
                    </a:cubicBezTo>
                    <a:cubicBezTo>
                      <a:pt x="38818" y="60351"/>
                      <a:pt x="40870" y="59393"/>
                      <a:pt x="42100" y="56659"/>
                    </a:cubicBezTo>
                    <a:cubicBezTo>
                      <a:pt x="43329" y="53925"/>
                      <a:pt x="44970" y="55566"/>
                      <a:pt x="46337" y="53652"/>
                    </a:cubicBezTo>
                    <a:cubicBezTo>
                      <a:pt x="47705" y="51739"/>
                      <a:pt x="46747" y="46545"/>
                      <a:pt x="47430" y="45452"/>
                    </a:cubicBezTo>
                    <a:cubicBezTo>
                      <a:pt x="47579" y="45213"/>
                      <a:pt x="47696" y="45137"/>
                      <a:pt x="47806" y="45137"/>
                    </a:cubicBezTo>
                    <a:cubicBezTo>
                      <a:pt x="47998" y="45137"/>
                      <a:pt x="48169" y="45372"/>
                      <a:pt x="48458" y="45372"/>
                    </a:cubicBezTo>
                    <a:cubicBezTo>
                      <a:pt x="48757" y="45372"/>
                      <a:pt x="49183" y="45118"/>
                      <a:pt x="49891" y="44084"/>
                    </a:cubicBezTo>
                    <a:cubicBezTo>
                      <a:pt x="51668" y="41487"/>
                      <a:pt x="48934" y="30962"/>
                      <a:pt x="45107" y="26997"/>
                    </a:cubicBezTo>
                    <a:cubicBezTo>
                      <a:pt x="41279" y="23034"/>
                      <a:pt x="37180" y="23170"/>
                      <a:pt x="36222" y="22077"/>
                    </a:cubicBezTo>
                    <a:cubicBezTo>
                      <a:pt x="35254" y="20969"/>
                      <a:pt x="43467" y="11551"/>
                      <a:pt x="36222" y="3897"/>
                    </a:cubicBezTo>
                    <a:cubicBezTo>
                      <a:pt x="33617" y="1144"/>
                      <a:pt x="29582" y="0"/>
                      <a:pt x="25233" y="0"/>
                    </a:cubicBezTo>
                    <a:close/>
                  </a:path>
                </a:pathLst>
              </a:custGeom>
              <a:solidFill>
                <a:srgbClr val="98BF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0" name="Google Shape;2510;p45">
                <a:extLst>
                  <a:ext uri="{FF2B5EF4-FFF2-40B4-BE49-F238E27FC236}">
                    <a16:creationId xmlns:a16="http://schemas.microsoft.com/office/drawing/2014/main" id="{43907D3D-0EF0-4F45-8FD6-A4C514CF10B9}"/>
                  </a:ext>
                </a:extLst>
              </p:cNvPr>
              <p:cNvSpPr/>
              <p:nvPr/>
            </p:nvSpPr>
            <p:spPr>
              <a:xfrm>
                <a:off x="6928573" y="1818610"/>
                <a:ext cx="94161" cy="89711"/>
              </a:xfrm>
              <a:custGeom>
                <a:avLst/>
                <a:gdLst/>
                <a:ahLst/>
                <a:cxnLst/>
                <a:rect l="l" t="t" r="r" b="b"/>
                <a:pathLst>
                  <a:path w="7850" h="7479" extrusionOk="0">
                    <a:moveTo>
                      <a:pt x="3930" y="0"/>
                    </a:moveTo>
                    <a:cubicBezTo>
                      <a:pt x="3807" y="0"/>
                      <a:pt x="3682" y="6"/>
                      <a:pt x="3557" y="19"/>
                    </a:cubicBezTo>
                    <a:cubicBezTo>
                      <a:pt x="1502" y="222"/>
                      <a:pt x="1" y="2053"/>
                      <a:pt x="204" y="4108"/>
                    </a:cubicBezTo>
                    <a:cubicBezTo>
                      <a:pt x="395" y="6038"/>
                      <a:pt x="2021" y="7479"/>
                      <a:pt x="3922" y="7479"/>
                    </a:cubicBezTo>
                    <a:cubicBezTo>
                      <a:pt x="4044" y="7479"/>
                      <a:pt x="4168" y="7473"/>
                      <a:pt x="4293" y="7461"/>
                    </a:cubicBezTo>
                    <a:cubicBezTo>
                      <a:pt x="6348" y="7257"/>
                      <a:pt x="7849" y="5427"/>
                      <a:pt x="7646" y="3371"/>
                    </a:cubicBezTo>
                    <a:cubicBezTo>
                      <a:pt x="7455" y="1441"/>
                      <a:pt x="5829" y="0"/>
                      <a:pt x="393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1" name="Google Shape;2511;p45">
                <a:extLst>
                  <a:ext uri="{FF2B5EF4-FFF2-40B4-BE49-F238E27FC236}">
                    <a16:creationId xmlns:a16="http://schemas.microsoft.com/office/drawing/2014/main" id="{900D4C49-2DE5-4F16-AEAF-BAFD0850C9FB}"/>
                  </a:ext>
                </a:extLst>
              </p:cNvPr>
              <p:cNvSpPr/>
              <p:nvPr/>
            </p:nvSpPr>
            <p:spPr>
              <a:xfrm>
                <a:off x="6958548" y="1843344"/>
                <a:ext cx="32279" cy="39787"/>
              </a:xfrm>
              <a:custGeom>
                <a:avLst/>
                <a:gdLst/>
                <a:ahLst/>
                <a:cxnLst/>
                <a:rect l="l" t="t" r="r" b="b"/>
                <a:pathLst>
                  <a:path w="2691" h="3317" extrusionOk="0">
                    <a:moveTo>
                      <a:pt x="1278" y="0"/>
                    </a:moveTo>
                    <a:cubicBezTo>
                      <a:pt x="1246" y="0"/>
                      <a:pt x="1214" y="2"/>
                      <a:pt x="1182" y="5"/>
                    </a:cubicBezTo>
                    <a:cubicBezTo>
                      <a:pt x="488" y="73"/>
                      <a:pt x="0" y="870"/>
                      <a:pt x="90" y="1782"/>
                    </a:cubicBezTo>
                    <a:cubicBezTo>
                      <a:pt x="176" y="2653"/>
                      <a:pt x="758" y="3316"/>
                      <a:pt x="1413" y="3316"/>
                    </a:cubicBezTo>
                    <a:cubicBezTo>
                      <a:pt x="1445" y="3316"/>
                      <a:pt x="1477" y="3315"/>
                      <a:pt x="1509" y="3312"/>
                    </a:cubicBezTo>
                    <a:cubicBezTo>
                      <a:pt x="2202" y="3242"/>
                      <a:pt x="2691" y="2447"/>
                      <a:pt x="2601" y="1533"/>
                    </a:cubicBezTo>
                    <a:cubicBezTo>
                      <a:pt x="2514" y="663"/>
                      <a:pt x="1934" y="0"/>
                      <a:pt x="1278"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2" name="Google Shape;2512;p45">
                <a:extLst>
                  <a:ext uri="{FF2B5EF4-FFF2-40B4-BE49-F238E27FC236}">
                    <a16:creationId xmlns:a16="http://schemas.microsoft.com/office/drawing/2014/main" id="{C7B13552-B580-45DF-88E5-1C1245D569E2}"/>
                  </a:ext>
                </a:extLst>
              </p:cNvPr>
              <p:cNvSpPr/>
              <p:nvPr/>
            </p:nvSpPr>
            <p:spPr>
              <a:xfrm>
                <a:off x="7015117" y="1904099"/>
                <a:ext cx="37928" cy="36609"/>
              </a:xfrm>
              <a:custGeom>
                <a:avLst/>
                <a:gdLst/>
                <a:ahLst/>
                <a:cxnLst/>
                <a:rect l="l" t="t" r="r" b="b"/>
                <a:pathLst>
                  <a:path w="3162" h="3052" extrusionOk="0">
                    <a:moveTo>
                      <a:pt x="2402" y="0"/>
                    </a:moveTo>
                    <a:cubicBezTo>
                      <a:pt x="2402" y="0"/>
                      <a:pt x="1212" y="945"/>
                      <a:pt x="0" y="1209"/>
                    </a:cubicBezTo>
                    <a:cubicBezTo>
                      <a:pt x="0" y="1209"/>
                      <a:pt x="406" y="2644"/>
                      <a:pt x="1027" y="2948"/>
                    </a:cubicBezTo>
                    <a:cubicBezTo>
                      <a:pt x="1173" y="3020"/>
                      <a:pt x="1343" y="3052"/>
                      <a:pt x="1523" y="3052"/>
                    </a:cubicBezTo>
                    <a:cubicBezTo>
                      <a:pt x="2262" y="3052"/>
                      <a:pt x="3161" y="2512"/>
                      <a:pt x="3146" y="1942"/>
                    </a:cubicBezTo>
                    <a:cubicBezTo>
                      <a:pt x="3127" y="1234"/>
                      <a:pt x="2402" y="0"/>
                      <a:pt x="240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3" name="Google Shape;2513;p45">
                <a:extLst>
                  <a:ext uri="{FF2B5EF4-FFF2-40B4-BE49-F238E27FC236}">
                    <a16:creationId xmlns:a16="http://schemas.microsoft.com/office/drawing/2014/main" id="{EFAA43ED-5D3F-42FA-A7DC-E2091B5DF8DB}"/>
                  </a:ext>
                </a:extLst>
              </p:cNvPr>
              <p:cNvSpPr/>
              <p:nvPr/>
            </p:nvSpPr>
            <p:spPr>
              <a:xfrm>
                <a:off x="6881732" y="1855303"/>
                <a:ext cx="200245" cy="77836"/>
              </a:xfrm>
              <a:custGeom>
                <a:avLst/>
                <a:gdLst/>
                <a:ahLst/>
                <a:cxnLst/>
                <a:rect l="l" t="t" r="r" b="b"/>
                <a:pathLst>
                  <a:path w="16694" h="6489" extrusionOk="0">
                    <a:moveTo>
                      <a:pt x="16423" y="0"/>
                    </a:moveTo>
                    <a:cubicBezTo>
                      <a:pt x="16325" y="0"/>
                      <a:pt x="16233" y="59"/>
                      <a:pt x="16195" y="155"/>
                    </a:cubicBezTo>
                    <a:lnTo>
                      <a:pt x="16186" y="174"/>
                    </a:lnTo>
                    <a:cubicBezTo>
                      <a:pt x="16186" y="174"/>
                      <a:pt x="16161" y="237"/>
                      <a:pt x="16114" y="354"/>
                    </a:cubicBezTo>
                    <a:cubicBezTo>
                      <a:pt x="16063" y="475"/>
                      <a:pt x="15976" y="649"/>
                      <a:pt x="15861" y="869"/>
                    </a:cubicBezTo>
                    <a:cubicBezTo>
                      <a:pt x="15718" y="1132"/>
                      <a:pt x="15559" y="1386"/>
                      <a:pt x="15388" y="1631"/>
                    </a:cubicBezTo>
                    <a:cubicBezTo>
                      <a:pt x="15161" y="1943"/>
                      <a:pt x="14916" y="2244"/>
                      <a:pt x="14654" y="2528"/>
                    </a:cubicBezTo>
                    <a:cubicBezTo>
                      <a:pt x="14079" y="3155"/>
                      <a:pt x="13294" y="3772"/>
                      <a:pt x="12361" y="4273"/>
                    </a:cubicBezTo>
                    <a:cubicBezTo>
                      <a:pt x="11899" y="4528"/>
                      <a:pt x="11388" y="4738"/>
                      <a:pt x="10866" y="4928"/>
                    </a:cubicBezTo>
                    <a:cubicBezTo>
                      <a:pt x="10604" y="5006"/>
                      <a:pt x="10339" y="5086"/>
                      <a:pt x="10073" y="5165"/>
                    </a:cubicBezTo>
                    <a:cubicBezTo>
                      <a:pt x="9797" y="5235"/>
                      <a:pt x="9498" y="5284"/>
                      <a:pt x="9211" y="5346"/>
                    </a:cubicBezTo>
                    <a:lnTo>
                      <a:pt x="8993" y="5390"/>
                    </a:lnTo>
                    <a:cubicBezTo>
                      <a:pt x="8969" y="5394"/>
                      <a:pt x="8914" y="5408"/>
                      <a:pt x="8906" y="5408"/>
                    </a:cubicBezTo>
                    <a:cubicBezTo>
                      <a:pt x="8905" y="5408"/>
                      <a:pt x="8905" y="5408"/>
                      <a:pt x="8905" y="5407"/>
                    </a:cubicBezTo>
                    <a:lnTo>
                      <a:pt x="8905" y="5407"/>
                    </a:lnTo>
                    <a:lnTo>
                      <a:pt x="8800" y="5423"/>
                    </a:lnTo>
                    <a:lnTo>
                      <a:pt x="8377" y="5479"/>
                    </a:lnTo>
                    <a:cubicBezTo>
                      <a:pt x="8096" y="5526"/>
                      <a:pt x="7813" y="5548"/>
                      <a:pt x="7533" y="5560"/>
                    </a:cubicBezTo>
                    <a:lnTo>
                      <a:pt x="7114" y="5585"/>
                    </a:lnTo>
                    <a:cubicBezTo>
                      <a:pt x="6976" y="5584"/>
                      <a:pt x="6837" y="5582"/>
                      <a:pt x="6699" y="5580"/>
                    </a:cubicBezTo>
                    <a:cubicBezTo>
                      <a:pt x="6668" y="5580"/>
                      <a:pt x="6637" y="5581"/>
                      <a:pt x="6606" y="5581"/>
                    </a:cubicBezTo>
                    <a:cubicBezTo>
                      <a:pt x="6366" y="5581"/>
                      <a:pt x="6126" y="5569"/>
                      <a:pt x="5887" y="5543"/>
                    </a:cubicBezTo>
                    <a:cubicBezTo>
                      <a:pt x="5625" y="5527"/>
                      <a:pt x="5363" y="5497"/>
                      <a:pt x="5104" y="5455"/>
                    </a:cubicBezTo>
                    <a:cubicBezTo>
                      <a:pt x="4853" y="5427"/>
                      <a:pt x="4605" y="5387"/>
                      <a:pt x="4359" y="5334"/>
                    </a:cubicBezTo>
                    <a:cubicBezTo>
                      <a:pt x="4116" y="5291"/>
                      <a:pt x="3884" y="5236"/>
                      <a:pt x="3661" y="5173"/>
                    </a:cubicBezTo>
                    <a:cubicBezTo>
                      <a:pt x="3435" y="5120"/>
                      <a:pt x="3222" y="5052"/>
                      <a:pt x="3018" y="4985"/>
                    </a:cubicBezTo>
                    <a:cubicBezTo>
                      <a:pt x="2609" y="4852"/>
                      <a:pt x="2240" y="4709"/>
                      <a:pt x="1917" y="4573"/>
                    </a:cubicBezTo>
                    <a:cubicBezTo>
                      <a:pt x="1594" y="4437"/>
                      <a:pt x="1320" y="4301"/>
                      <a:pt x="1098" y="4183"/>
                    </a:cubicBezTo>
                    <a:cubicBezTo>
                      <a:pt x="878" y="4063"/>
                      <a:pt x="706" y="3967"/>
                      <a:pt x="592" y="3896"/>
                    </a:cubicBezTo>
                    <a:lnTo>
                      <a:pt x="424" y="3789"/>
                    </a:lnTo>
                    <a:lnTo>
                      <a:pt x="409" y="3781"/>
                    </a:lnTo>
                    <a:cubicBezTo>
                      <a:pt x="369" y="3754"/>
                      <a:pt x="323" y="3742"/>
                      <a:pt x="277" y="3742"/>
                    </a:cubicBezTo>
                    <a:cubicBezTo>
                      <a:pt x="201" y="3742"/>
                      <a:pt x="125" y="3777"/>
                      <a:pt x="77" y="3843"/>
                    </a:cubicBezTo>
                    <a:cubicBezTo>
                      <a:pt x="0" y="3949"/>
                      <a:pt x="19" y="4096"/>
                      <a:pt x="120" y="4179"/>
                    </a:cubicBezTo>
                    <a:cubicBezTo>
                      <a:pt x="120" y="4179"/>
                      <a:pt x="180" y="4229"/>
                      <a:pt x="295" y="4322"/>
                    </a:cubicBezTo>
                    <a:cubicBezTo>
                      <a:pt x="408" y="4410"/>
                      <a:pt x="576" y="4540"/>
                      <a:pt x="800" y="4684"/>
                    </a:cubicBezTo>
                    <a:cubicBezTo>
                      <a:pt x="1249" y="4972"/>
                      <a:pt x="1910" y="5364"/>
                      <a:pt x="2767" y="5689"/>
                    </a:cubicBezTo>
                    <a:cubicBezTo>
                      <a:pt x="2979" y="5772"/>
                      <a:pt x="3204" y="5856"/>
                      <a:pt x="3441" y="5926"/>
                    </a:cubicBezTo>
                    <a:cubicBezTo>
                      <a:pt x="3676" y="6005"/>
                      <a:pt x="3921" y="6077"/>
                      <a:pt x="4176" y="6136"/>
                    </a:cubicBezTo>
                    <a:cubicBezTo>
                      <a:pt x="4438" y="6207"/>
                      <a:pt x="4702" y="6265"/>
                      <a:pt x="4968" y="6309"/>
                    </a:cubicBezTo>
                    <a:cubicBezTo>
                      <a:pt x="5240" y="6364"/>
                      <a:pt x="5521" y="6396"/>
                      <a:pt x="5808" y="6421"/>
                    </a:cubicBezTo>
                    <a:cubicBezTo>
                      <a:pt x="6098" y="6456"/>
                      <a:pt x="6389" y="6474"/>
                      <a:pt x="6681" y="6476"/>
                    </a:cubicBezTo>
                    <a:cubicBezTo>
                      <a:pt x="6829" y="6480"/>
                      <a:pt x="6978" y="6485"/>
                      <a:pt x="7128" y="6489"/>
                    </a:cubicBezTo>
                    <a:lnTo>
                      <a:pt x="7579" y="6470"/>
                    </a:lnTo>
                    <a:cubicBezTo>
                      <a:pt x="7881" y="6461"/>
                      <a:pt x="8184" y="6444"/>
                      <a:pt x="8487" y="6400"/>
                    </a:cubicBezTo>
                    <a:lnTo>
                      <a:pt x="8943" y="6346"/>
                    </a:lnTo>
                    <a:lnTo>
                      <a:pt x="9057" y="6331"/>
                    </a:lnTo>
                    <a:cubicBezTo>
                      <a:pt x="9136" y="6319"/>
                      <a:pt x="9142" y="6316"/>
                      <a:pt x="9187" y="6308"/>
                    </a:cubicBezTo>
                    <a:lnTo>
                      <a:pt x="9404" y="6259"/>
                    </a:lnTo>
                    <a:cubicBezTo>
                      <a:pt x="9693" y="6193"/>
                      <a:pt x="9980" y="6141"/>
                      <a:pt x="10273" y="6063"/>
                    </a:cubicBezTo>
                    <a:lnTo>
                      <a:pt x="11163" y="5782"/>
                    </a:lnTo>
                    <a:cubicBezTo>
                      <a:pt x="11733" y="5565"/>
                      <a:pt x="12281" y="5329"/>
                      <a:pt x="12786" y="5038"/>
                    </a:cubicBezTo>
                    <a:cubicBezTo>
                      <a:pt x="13294" y="4757"/>
                      <a:pt x="13749" y="4422"/>
                      <a:pt x="14155" y="4077"/>
                    </a:cubicBezTo>
                    <a:cubicBezTo>
                      <a:pt x="14535" y="3753"/>
                      <a:pt x="14887" y="3398"/>
                      <a:pt x="15209" y="3015"/>
                    </a:cubicBezTo>
                    <a:cubicBezTo>
                      <a:pt x="15808" y="2304"/>
                      <a:pt x="16164" y="1612"/>
                      <a:pt x="16382" y="1121"/>
                    </a:cubicBezTo>
                    <a:cubicBezTo>
                      <a:pt x="16466" y="928"/>
                      <a:pt x="16539" y="730"/>
                      <a:pt x="16602" y="530"/>
                    </a:cubicBezTo>
                    <a:cubicBezTo>
                      <a:pt x="16642" y="391"/>
                      <a:pt x="16663" y="306"/>
                      <a:pt x="16663" y="306"/>
                    </a:cubicBezTo>
                    <a:cubicBezTo>
                      <a:pt x="16694" y="180"/>
                      <a:pt x="16622" y="51"/>
                      <a:pt x="16499" y="12"/>
                    </a:cubicBezTo>
                    <a:cubicBezTo>
                      <a:pt x="16473" y="4"/>
                      <a:pt x="16448" y="0"/>
                      <a:pt x="16423" y="0"/>
                    </a:cubicBezTo>
                    <a:close/>
                  </a:path>
                </a:pathLst>
              </a:custGeom>
              <a:solidFill>
                <a:srgbClr val="1E12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4" name="Google Shape;2514;p45">
                <a:extLst>
                  <a:ext uri="{FF2B5EF4-FFF2-40B4-BE49-F238E27FC236}">
                    <a16:creationId xmlns:a16="http://schemas.microsoft.com/office/drawing/2014/main" id="{C1587810-7DD3-4306-BC32-22A46B57FE39}"/>
                  </a:ext>
                </a:extLst>
              </p:cNvPr>
              <p:cNvSpPr/>
              <p:nvPr/>
            </p:nvSpPr>
            <p:spPr>
              <a:xfrm>
                <a:off x="7025912" y="2030550"/>
                <a:ext cx="210404" cy="136671"/>
              </a:xfrm>
              <a:custGeom>
                <a:avLst/>
                <a:gdLst/>
                <a:ahLst/>
                <a:cxnLst/>
                <a:rect l="l" t="t" r="r" b="b"/>
                <a:pathLst>
                  <a:path w="17541" h="11394" extrusionOk="0">
                    <a:moveTo>
                      <a:pt x="1045" y="1"/>
                    </a:moveTo>
                    <a:cubicBezTo>
                      <a:pt x="1045" y="1"/>
                      <a:pt x="1" y="9843"/>
                      <a:pt x="3436" y="10312"/>
                    </a:cubicBezTo>
                    <a:cubicBezTo>
                      <a:pt x="3642" y="10340"/>
                      <a:pt x="3833" y="10353"/>
                      <a:pt x="4010" y="10353"/>
                    </a:cubicBezTo>
                    <a:cubicBezTo>
                      <a:pt x="6785" y="10353"/>
                      <a:pt x="6139" y="7104"/>
                      <a:pt x="6873" y="7031"/>
                    </a:cubicBezTo>
                    <a:cubicBezTo>
                      <a:pt x="6879" y="7030"/>
                      <a:pt x="6885" y="7030"/>
                      <a:pt x="6891" y="7030"/>
                    </a:cubicBezTo>
                    <a:cubicBezTo>
                      <a:pt x="7609" y="7030"/>
                      <a:pt x="7952" y="11394"/>
                      <a:pt x="11349" y="11394"/>
                    </a:cubicBezTo>
                    <a:cubicBezTo>
                      <a:pt x="11586" y="11394"/>
                      <a:pt x="11838" y="11372"/>
                      <a:pt x="12106" y="11327"/>
                    </a:cubicBezTo>
                    <a:cubicBezTo>
                      <a:pt x="16170" y="10637"/>
                      <a:pt x="14597" y="7183"/>
                      <a:pt x="15195" y="7183"/>
                    </a:cubicBezTo>
                    <a:cubicBezTo>
                      <a:pt x="15206" y="7183"/>
                      <a:pt x="15218" y="7185"/>
                      <a:pt x="15231" y="7187"/>
                    </a:cubicBezTo>
                    <a:cubicBezTo>
                      <a:pt x="15585" y="7256"/>
                      <a:pt x="15879" y="7285"/>
                      <a:pt x="16122" y="7285"/>
                    </a:cubicBezTo>
                    <a:cubicBezTo>
                      <a:pt x="17540" y="7285"/>
                      <a:pt x="17242" y="6289"/>
                      <a:pt x="17242" y="6289"/>
                    </a:cubicBezTo>
                    <a:lnTo>
                      <a:pt x="17242" y="6289"/>
                    </a:lnTo>
                    <a:cubicBezTo>
                      <a:pt x="17114" y="6468"/>
                      <a:pt x="16950" y="6539"/>
                      <a:pt x="16764" y="6539"/>
                    </a:cubicBezTo>
                    <a:cubicBezTo>
                      <a:pt x="16048" y="6539"/>
                      <a:pt x="15011" y="5483"/>
                      <a:pt x="14478" y="5483"/>
                    </a:cubicBezTo>
                    <a:cubicBezTo>
                      <a:pt x="14411" y="5483"/>
                      <a:pt x="14353" y="5500"/>
                      <a:pt x="14303" y="5537"/>
                    </a:cubicBezTo>
                    <a:cubicBezTo>
                      <a:pt x="13758" y="5947"/>
                      <a:pt x="15056" y="9569"/>
                      <a:pt x="11570" y="9911"/>
                    </a:cubicBezTo>
                    <a:cubicBezTo>
                      <a:pt x="11463" y="9921"/>
                      <a:pt x="11360" y="9926"/>
                      <a:pt x="11261" y="9926"/>
                    </a:cubicBezTo>
                    <a:cubicBezTo>
                      <a:pt x="8180" y="9926"/>
                      <a:pt x="8969" y="4987"/>
                      <a:pt x="7462" y="4987"/>
                    </a:cubicBezTo>
                    <a:cubicBezTo>
                      <a:pt x="7442" y="4987"/>
                      <a:pt x="7422" y="4988"/>
                      <a:pt x="7401" y="4990"/>
                    </a:cubicBezTo>
                    <a:cubicBezTo>
                      <a:pt x="5809" y="5122"/>
                      <a:pt x="5504" y="8348"/>
                      <a:pt x="3423" y="8348"/>
                    </a:cubicBezTo>
                    <a:cubicBezTo>
                      <a:pt x="3361" y="8348"/>
                      <a:pt x="3297" y="8345"/>
                      <a:pt x="3232" y="8339"/>
                    </a:cubicBezTo>
                    <a:cubicBezTo>
                      <a:pt x="977" y="8134"/>
                      <a:pt x="1455" y="479"/>
                      <a:pt x="1045"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5" name="Google Shape;2515;p45">
                <a:extLst>
                  <a:ext uri="{FF2B5EF4-FFF2-40B4-BE49-F238E27FC236}">
                    <a16:creationId xmlns:a16="http://schemas.microsoft.com/office/drawing/2014/main" id="{64677AF8-2274-447F-8423-2856441B161F}"/>
                  </a:ext>
                </a:extLst>
              </p:cNvPr>
              <p:cNvSpPr/>
              <p:nvPr/>
            </p:nvSpPr>
            <p:spPr>
              <a:xfrm>
                <a:off x="7163867" y="2311521"/>
                <a:ext cx="134452" cy="83281"/>
              </a:xfrm>
              <a:custGeom>
                <a:avLst/>
                <a:gdLst/>
                <a:ahLst/>
                <a:cxnLst/>
                <a:rect l="l" t="t" r="r" b="b"/>
                <a:pathLst>
                  <a:path w="11209" h="6943" extrusionOk="0">
                    <a:moveTo>
                      <a:pt x="8774" y="0"/>
                    </a:moveTo>
                    <a:cubicBezTo>
                      <a:pt x="8604" y="0"/>
                      <a:pt x="8415" y="27"/>
                      <a:pt x="8201" y="87"/>
                    </a:cubicBezTo>
                    <a:cubicBezTo>
                      <a:pt x="6492" y="566"/>
                      <a:pt x="6425" y="4667"/>
                      <a:pt x="4169" y="5282"/>
                    </a:cubicBezTo>
                    <a:cubicBezTo>
                      <a:pt x="3924" y="5348"/>
                      <a:pt x="3684" y="5378"/>
                      <a:pt x="3449" y="5378"/>
                    </a:cubicBezTo>
                    <a:cubicBezTo>
                      <a:pt x="1522" y="5378"/>
                      <a:pt x="1" y="3368"/>
                      <a:pt x="1" y="3367"/>
                    </a:cubicBezTo>
                    <a:lnTo>
                      <a:pt x="1" y="3367"/>
                    </a:lnTo>
                    <a:cubicBezTo>
                      <a:pt x="1" y="3368"/>
                      <a:pt x="903" y="6942"/>
                      <a:pt x="3663" y="6942"/>
                    </a:cubicBezTo>
                    <a:cubicBezTo>
                      <a:pt x="3685" y="6942"/>
                      <a:pt x="3708" y="6942"/>
                      <a:pt x="3730" y="6942"/>
                    </a:cubicBezTo>
                    <a:cubicBezTo>
                      <a:pt x="6542" y="6883"/>
                      <a:pt x="7376" y="2264"/>
                      <a:pt x="8650" y="1668"/>
                    </a:cubicBezTo>
                    <a:cubicBezTo>
                      <a:pt x="8948" y="1530"/>
                      <a:pt x="9337" y="1484"/>
                      <a:pt x="9722" y="1484"/>
                    </a:cubicBezTo>
                    <a:cubicBezTo>
                      <a:pt x="10474" y="1484"/>
                      <a:pt x="11208" y="1659"/>
                      <a:pt x="11208" y="1659"/>
                    </a:cubicBezTo>
                    <a:cubicBezTo>
                      <a:pt x="10192" y="1301"/>
                      <a:pt x="9961" y="0"/>
                      <a:pt x="8774" y="0"/>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6" name="Google Shape;2516;p45">
                <a:extLst>
                  <a:ext uri="{FF2B5EF4-FFF2-40B4-BE49-F238E27FC236}">
                    <a16:creationId xmlns:a16="http://schemas.microsoft.com/office/drawing/2014/main" id="{E50E56B6-9BCA-4490-A290-96C8DFEBF180}"/>
                  </a:ext>
                </a:extLst>
              </p:cNvPr>
              <p:cNvSpPr/>
              <p:nvPr/>
            </p:nvSpPr>
            <p:spPr>
              <a:xfrm>
                <a:off x="6760295" y="2401915"/>
                <a:ext cx="282242" cy="109982"/>
              </a:xfrm>
              <a:custGeom>
                <a:avLst/>
                <a:gdLst/>
                <a:ahLst/>
                <a:cxnLst/>
                <a:rect l="l" t="t" r="r" b="b"/>
                <a:pathLst>
                  <a:path w="23530" h="9169" extrusionOk="0">
                    <a:moveTo>
                      <a:pt x="23530" y="1"/>
                    </a:moveTo>
                    <a:lnTo>
                      <a:pt x="23530" y="1"/>
                    </a:lnTo>
                    <a:cubicBezTo>
                      <a:pt x="22847" y="616"/>
                      <a:pt x="22779" y="2666"/>
                      <a:pt x="21002" y="3008"/>
                    </a:cubicBezTo>
                    <a:cubicBezTo>
                      <a:pt x="20888" y="3030"/>
                      <a:pt x="20779" y="3040"/>
                      <a:pt x="20672" y="3040"/>
                    </a:cubicBezTo>
                    <a:cubicBezTo>
                      <a:pt x="19274" y="3040"/>
                      <a:pt x="18451" y="1290"/>
                      <a:pt x="17559" y="1290"/>
                    </a:cubicBezTo>
                    <a:cubicBezTo>
                      <a:pt x="17455" y="1290"/>
                      <a:pt x="17349" y="1314"/>
                      <a:pt x="17242" y="1367"/>
                    </a:cubicBezTo>
                    <a:cubicBezTo>
                      <a:pt x="16147" y="1914"/>
                      <a:pt x="16764" y="6083"/>
                      <a:pt x="12868" y="7382"/>
                    </a:cubicBezTo>
                    <a:cubicBezTo>
                      <a:pt x="12432" y="7527"/>
                      <a:pt x="12009" y="7592"/>
                      <a:pt x="11599" y="7592"/>
                    </a:cubicBezTo>
                    <a:cubicBezTo>
                      <a:pt x="8342" y="7592"/>
                      <a:pt x="5949" y="3501"/>
                      <a:pt x="5280" y="3076"/>
                    </a:cubicBezTo>
                    <a:cubicBezTo>
                      <a:pt x="5145" y="2989"/>
                      <a:pt x="5002" y="2954"/>
                      <a:pt x="4851" y="2954"/>
                    </a:cubicBezTo>
                    <a:cubicBezTo>
                      <a:pt x="4190" y="2954"/>
                      <a:pt x="3364" y="3627"/>
                      <a:pt x="2204" y="3627"/>
                    </a:cubicBezTo>
                    <a:cubicBezTo>
                      <a:pt x="2159" y="3627"/>
                      <a:pt x="2115" y="3626"/>
                      <a:pt x="2069" y="3624"/>
                    </a:cubicBezTo>
                    <a:cubicBezTo>
                      <a:pt x="566" y="3556"/>
                      <a:pt x="564" y="1778"/>
                      <a:pt x="564" y="1778"/>
                    </a:cubicBezTo>
                    <a:lnTo>
                      <a:pt x="564" y="1778"/>
                    </a:lnTo>
                    <a:cubicBezTo>
                      <a:pt x="564" y="1778"/>
                      <a:pt x="0" y="4501"/>
                      <a:pt x="1933" y="4678"/>
                    </a:cubicBezTo>
                    <a:cubicBezTo>
                      <a:pt x="2093" y="4692"/>
                      <a:pt x="2241" y="4699"/>
                      <a:pt x="2378" y="4699"/>
                    </a:cubicBezTo>
                    <a:cubicBezTo>
                      <a:pt x="3545" y="4699"/>
                      <a:pt x="3938" y="4229"/>
                      <a:pt x="4373" y="4229"/>
                    </a:cubicBezTo>
                    <a:cubicBezTo>
                      <a:pt x="4505" y="4229"/>
                      <a:pt x="4641" y="4272"/>
                      <a:pt x="4804" y="4384"/>
                    </a:cubicBezTo>
                    <a:cubicBezTo>
                      <a:pt x="5492" y="4861"/>
                      <a:pt x="8143" y="9168"/>
                      <a:pt x="11848" y="9168"/>
                    </a:cubicBezTo>
                    <a:cubicBezTo>
                      <a:pt x="12241" y="9168"/>
                      <a:pt x="12647" y="9120"/>
                      <a:pt x="13063" y="9013"/>
                    </a:cubicBezTo>
                    <a:cubicBezTo>
                      <a:pt x="17398" y="7899"/>
                      <a:pt x="16870" y="3681"/>
                      <a:pt x="17866" y="3330"/>
                    </a:cubicBezTo>
                    <a:cubicBezTo>
                      <a:pt x="17944" y="3303"/>
                      <a:pt x="18016" y="3290"/>
                      <a:pt x="18082" y="3290"/>
                    </a:cubicBezTo>
                    <a:cubicBezTo>
                      <a:pt x="18719" y="3290"/>
                      <a:pt x="18915" y="4425"/>
                      <a:pt x="20087" y="4425"/>
                    </a:cubicBezTo>
                    <a:cubicBezTo>
                      <a:pt x="20361" y="4425"/>
                      <a:pt x="20689" y="4363"/>
                      <a:pt x="21088" y="4209"/>
                    </a:cubicBezTo>
                    <a:cubicBezTo>
                      <a:pt x="23373" y="3330"/>
                      <a:pt x="23530" y="1"/>
                      <a:pt x="23530" y="1"/>
                    </a:cubicBezTo>
                    <a:close/>
                  </a:path>
                </a:pathLst>
              </a:custGeom>
              <a:solidFill>
                <a:srgbClr val="650E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7" name="Google Shape;2517;p45">
                <a:extLst>
                  <a:ext uri="{FF2B5EF4-FFF2-40B4-BE49-F238E27FC236}">
                    <a16:creationId xmlns:a16="http://schemas.microsoft.com/office/drawing/2014/main" id="{05B70376-8D60-43E8-9FE3-8F66C2061806}"/>
                  </a:ext>
                </a:extLst>
              </p:cNvPr>
              <p:cNvSpPr/>
              <p:nvPr/>
            </p:nvSpPr>
            <p:spPr>
              <a:xfrm>
                <a:off x="6775912" y="2418540"/>
                <a:ext cx="42030" cy="17021"/>
              </a:xfrm>
              <a:custGeom>
                <a:avLst/>
                <a:gdLst/>
                <a:ahLst/>
                <a:cxnLst/>
                <a:rect l="l" t="t" r="r" b="b"/>
                <a:pathLst>
                  <a:path w="3504" h="1419" extrusionOk="0">
                    <a:moveTo>
                      <a:pt x="678" y="1"/>
                    </a:moveTo>
                    <a:cubicBezTo>
                      <a:pt x="406" y="1"/>
                      <a:pt x="202" y="124"/>
                      <a:pt x="105" y="479"/>
                    </a:cubicBezTo>
                    <a:cubicBezTo>
                      <a:pt x="0" y="864"/>
                      <a:pt x="398" y="1418"/>
                      <a:pt x="1069" y="1418"/>
                    </a:cubicBezTo>
                    <a:cubicBezTo>
                      <a:pt x="1239" y="1418"/>
                      <a:pt x="1427" y="1382"/>
                      <a:pt x="1629" y="1299"/>
                    </a:cubicBezTo>
                    <a:cubicBezTo>
                      <a:pt x="2625" y="890"/>
                      <a:pt x="3504" y="656"/>
                      <a:pt x="3269" y="304"/>
                    </a:cubicBezTo>
                    <a:cubicBezTo>
                      <a:pt x="3199" y="201"/>
                      <a:pt x="3069" y="168"/>
                      <a:pt x="2903" y="168"/>
                    </a:cubicBezTo>
                    <a:cubicBezTo>
                      <a:pt x="2629" y="168"/>
                      <a:pt x="2259" y="256"/>
                      <a:pt x="1907" y="256"/>
                    </a:cubicBezTo>
                    <a:cubicBezTo>
                      <a:pt x="1749" y="256"/>
                      <a:pt x="1594" y="238"/>
                      <a:pt x="1454" y="187"/>
                    </a:cubicBezTo>
                    <a:cubicBezTo>
                      <a:pt x="1165" y="82"/>
                      <a:pt x="899" y="1"/>
                      <a:pt x="67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8" name="Google Shape;2518;p45">
                <a:extLst>
                  <a:ext uri="{FF2B5EF4-FFF2-40B4-BE49-F238E27FC236}">
                    <a16:creationId xmlns:a16="http://schemas.microsoft.com/office/drawing/2014/main" id="{2DCD8573-57ED-4874-9285-8E4EB0C88202}"/>
                  </a:ext>
                </a:extLst>
              </p:cNvPr>
              <p:cNvSpPr/>
              <p:nvPr/>
            </p:nvSpPr>
            <p:spPr>
              <a:xfrm>
                <a:off x="6838274" y="2423038"/>
                <a:ext cx="119710" cy="61750"/>
              </a:xfrm>
              <a:custGeom>
                <a:avLst/>
                <a:gdLst/>
                <a:ahLst/>
                <a:cxnLst/>
                <a:rect l="l" t="t" r="r" b="b"/>
                <a:pathLst>
                  <a:path w="9980" h="5148" extrusionOk="0">
                    <a:moveTo>
                      <a:pt x="9150" y="1"/>
                    </a:moveTo>
                    <a:cubicBezTo>
                      <a:pt x="8399" y="1"/>
                      <a:pt x="6771" y="2430"/>
                      <a:pt x="5130" y="2430"/>
                    </a:cubicBezTo>
                    <a:cubicBezTo>
                      <a:pt x="5107" y="2430"/>
                      <a:pt x="5084" y="2429"/>
                      <a:pt x="5061" y="2428"/>
                    </a:cubicBezTo>
                    <a:cubicBezTo>
                      <a:pt x="3591" y="2366"/>
                      <a:pt x="1883" y="701"/>
                      <a:pt x="930" y="701"/>
                    </a:cubicBezTo>
                    <a:cubicBezTo>
                      <a:pt x="692" y="701"/>
                      <a:pt x="502" y="805"/>
                      <a:pt x="373" y="1062"/>
                    </a:cubicBezTo>
                    <a:cubicBezTo>
                      <a:pt x="1" y="1807"/>
                      <a:pt x="2437" y="5147"/>
                      <a:pt x="5036" y="5147"/>
                    </a:cubicBezTo>
                    <a:cubicBezTo>
                      <a:pt x="5161" y="5147"/>
                      <a:pt x="5286" y="5139"/>
                      <a:pt x="5412" y="5123"/>
                    </a:cubicBezTo>
                    <a:cubicBezTo>
                      <a:pt x="8145" y="4772"/>
                      <a:pt x="9980" y="710"/>
                      <a:pt x="9355" y="85"/>
                    </a:cubicBezTo>
                    <a:cubicBezTo>
                      <a:pt x="9297" y="27"/>
                      <a:pt x="9228" y="1"/>
                      <a:pt x="915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29" name="Google Shape;2519;p45">
                <a:extLst>
                  <a:ext uri="{FF2B5EF4-FFF2-40B4-BE49-F238E27FC236}">
                    <a16:creationId xmlns:a16="http://schemas.microsoft.com/office/drawing/2014/main" id="{D0AE380A-CD5F-473A-9097-04E437F5AD73}"/>
                  </a:ext>
                </a:extLst>
              </p:cNvPr>
              <p:cNvSpPr/>
              <p:nvPr/>
            </p:nvSpPr>
            <p:spPr>
              <a:xfrm>
                <a:off x="6980559" y="2394718"/>
                <a:ext cx="60815" cy="33178"/>
              </a:xfrm>
              <a:custGeom>
                <a:avLst/>
                <a:gdLst/>
                <a:ahLst/>
                <a:cxnLst/>
                <a:rect l="l" t="t" r="r" b="b"/>
                <a:pathLst>
                  <a:path w="5070" h="2766" extrusionOk="0">
                    <a:moveTo>
                      <a:pt x="4494" y="0"/>
                    </a:moveTo>
                    <a:cubicBezTo>
                      <a:pt x="4006" y="0"/>
                      <a:pt x="3161" y="1275"/>
                      <a:pt x="2406" y="1275"/>
                    </a:cubicBezTo>
                    <a:cubicBezTo>
                      <a:pt x="2396" y="1275"/>
                      <a:pt x="2385" y="1274"/>
                      <a:pt x="2375" y="1274"/>
                    </a:cubicBezTo>
                    <a:cubicBezTo>
                      <a:pt x="1759" y="1245"/>
                      <a:pt x="988" y="840"/>
                      <a:pt x="527" y="840"/>
                    </a:cubicBezTo>
                    <a:cubicBezTo>
                      <a:pt x="375" y="840"/>
                      <a:pt x="256" y="884"/>
                      <a:pt x="188" y="1001"/>
                    </a:cubicBezTo>
                    <a:cubicBezTo>
                      <a:pt x="0" y="1323"/>
                      <a:pt x="1262" y="2765"/>
                      <a:pt x="2297" y="2765"/>
                    </a:cubicBezTo>
                    <a:cubicBezTo>
                      <a:pt x="2337" y="2765"/>
                      <a:pt x="2375" y="2763"/>
                      <a:pt x="2414" y="2759"/>
                    </a:cubicBezTo>
                    <a:cubicBezTo>
                      <a:pt x="3469" y="2642"/>
                      <a:pt x="5070" y="259"/>
                      <a:pt x="4601" y="25"/>
                    </a:cubicBezTo>
                    <a:cubicBezTo>
                      <a:pt x="4568" y="8"/>
                      <a:pt x="4532" y="0"/>
                      <a:pt x="449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0" name="Google Shape;2520;p45">
                <a:extLst>
                  <a:ext uri="{FF2B5EF4-FFF2-40B4-BE49-F238E27FC236}">
                    <a16:creationId xmlns:a16="http://schemas.microsoft.com/office/drawing/2014/main" id="{4C72C20D-8FB2-4A28-8DFC-30607A1D2DA3}"/>
                  </a:ext>
                </a:extLst>
              </p:cNvPr>
              <p:cNvSpPr/>
              <p:nvPr/>
            </p:nvSpPr>
            <p:spPr>
              <a:xfrm>
                <a:off x="6808947" y="1993257"/>
                <a:ext cx="45869" cy="47716"/>
              </a:xfrm>
              <a:custGeom>
                <a:avLst/>
                <a:gdLst/>
                <a:ahLst/>
                <a:cxnLst/>
                <a:rect l="l" t="t" r="r" b="b"/>
                <a:pathLst>
                  <a:path w="3824" h="3978" extrusionOk="0">
                    <a:moveTo>
                      <a:pt x="2779" y="1"/>
                    </a:moveTo>
                    <a:cubicBezTo>
                      <a:pt x="2752" y="1"/>
                      <a:pt x="2722" y="3"/>
                      <a:pt x="2691" y="6"/>
                    </a:cubicBezTo>
                    <a:cubicBezTo>
                      <a:pt x="2223" y="63"/>
                      <a:pt x="1784" y="2144"/>
                      <a:pt x="613" y="2818"/>
                    </a:cubicBezTo>
                    <a:cubicBezTo>
                      <a:pt x="1" y="3169"/>
                      <a:pt x="224" y="3978"/>
                      <a:pt x="724" y="3978"/>
                    </a:cubicBezTo>
                    <a:cubicBezTo>
                      <a:pt x="856" y="3978"/>
                      <a:pt x="1008" y="3921"/>
                      <a:pt x="1169" y="3784"/>
                    </a:cubicBezTo>
                    <a:cubicBezTo>
                      <a:pt x="2510" y="2643"/>
                      <a:pt x="3824" y="1"/>
                      <a:pt x="277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1" name="Google Shape;2521;p45">
                <a:extLst>
                  <a:ext uri="{FF2B5EF4-FFF2-40B4-BE49-F238E27FC236}">
                    <a16:creationId xmlns:a16="http://schemas.microsoft.com/office/drawing/2014/main" id="{BBCF9344-B323-45A9-B7E7-8F0BA2B173ED}"/>
                  </a:ext>
                </a:extLst>
              </p:cNvPr>
              <p:cNvSpPr/>
              <p:nvPr/>
            </p:nvSpPr>
            <p:spPr>
              <a:xfrm>
                <a:off x="6871752" y="1972410"/>
                <a:ext cx="69919" cy="40363"/>
              </a:xfrm>
              <a:custGeom>
                <a:avLst/>
                <a:gdLst/>
                <a:ahLst/>
                <a:cxnLst/>
                <a:rect l="l" t="t" r="r" b="b"/>
                <a:pathLst>
                  <a:path w="5829" h="3365" extrusionOk="0">
                    <a:moveTo>
                      <a:pt x="4812" y="0"/>
                    </a:moveTo>
                    <a:cubicBezTo>
                      <a:pt x="4707" y="0"/>
                      <a:pt x="4609" y="15"/>
                      <a:pt x="4534" y="46"/>
                    </a:cubicBezTo>
                    <a:cubicBezTo>
                      <a:pt x="3413" y="505"/>
                      <a:pt x="3026" y="1951"/>
                      <a:pt x="2293" y="1951"/>
                    </a:cubicBezTo>
                    <a:cubicBezTo>
                      <a:pt x="2279" y="1951"/>
                      <a:pt x="2264" y="1950"/>
                      <a:pt x="2249" y="1949"/>
                    </a:cubicBezTo>
                    <a:cubicBezTo>
                      <a:pt x="1688" y="1906"/>
                      <a:pt x="1223" y="1545"/>
                      <a:pt x="747" y="1545"/>
                    </a:cubicBezTo>
                    <a:cubicBezTo>
                      <a:pt x="577" y="1545"/>
                      <a:pt x="406" y="1592"/>
                      <a:pt x="229" y="1715"/>
                    </a:cubicBezTo>
                    <a:cubicBezTo>
                      <a:pt x="0" y="1874"/>
                      <a:pt x="1515" y="3364"/>
                      <a:pt x="2382" y="3364"/>
                    </a:cubicBezTo>
                    <a:cubicBezTo>
                      <a:pt x="2485" y="3364"/>
                      <a:pt x="2578" y="3343"/>
                      <a:pt x="2659" y="3297"/>
                    </a:cubicBezTo>
                    <a:cubicBezTo>
                      <a:pt x="3421" y="2858"/>
                      <a:pt x="3538" y="1393"/>
                      <a:pt x="5090" y="631"/>
                    </a:cubicBezTo>
                    <a:cubicBezTo>
                      <a:pt x="5828" y="270"/>
                      <a:pt x="5264" y="0"/>
                      <a:pt x="481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2" name="Google Shape;2522;p45">
                <a:extLst>
                  <a:ext uri="{FF2B5EF4-FFF2-40B4-BE49-F238E27FC236}">
                    <a16:creationId xmlns:a16="http://schemas.microsoft.com/office/drawing/2014/main" id="{A5E11C46-A42F-470B-A6DC-1DA4C30EAD68}"/>
                  </a:ext>
                </a:extLst>
              </p:cNvPr>
              <p:cNvSpPr/>
              <p:nvPr/>
            </p:nvSpPr>
            <p:spPr>
              <a:xfrm>
                <a:off x="6948796" y="2144910"/>
                <a:ext cx="44106" cy="33070"/>
              </a:xfrm>
              <a:custGeom>
                <a:avLst/>
                <a:gdLst/>
                <a:ahLst/>
                <a:cxnLst/>
                <a:rect l="l" t="t" r="r" b="b"/>
                <a:pathLst>
                  <a:path w="3677" h="2757" extrusionOk="0">
                    <a:moveTo>
                      <a:pt x="634" y="1"/>
                    </a:moveTo>
                    <a:cubicBezTo>
                      <a:pt x="538" y="1"/>
                      <a:pt x="439" y="29"/>
                      <a:pt x="337" y="94"/>
                    </a:cubicBezTo>
                    <a:cubicBezTo>
                      <a:pt x="0" y="308"/>
                      <a:pt x="805" y="1588"/>
                      <a:pt x="1040" y="2291"/>
                    </a:cubicBezTo>
                    <a:cubicBezTo>
                      <a:pt x="1142" y="2595"/>
                      <a:pt x="1451" y="2756"/>
                      <a:pt x="1812" y="2756"/>
                    </a:cubicBezTo>
                    <a:cubicBezTo>
                      <a:pt x="2286" y="2756"/>
                      <a:pt x="2849" y="2479"/>
                      <a:pt x="3149" y="1880"/>
                    </a:cubicBezTo>
                    <a:cubicBezTo>
                      <a:pt x="3676" y="826"/>
                      <a:pt x="3617" y="592"/>
                      <a:pt x="3325" y="475"/>
                    </a:cubicBezTo>
                    <a:cubicBezTo>
                      <a:pt x="3309" y="468"/>
                      <a:pt x="3292" y="465"/>
                      <a:pt x="3275" y="465"/>
                    </a:cubicBezTo>
                    <a:cubicBezTo>
                      <a:pt x="3020" y="465"/>
                      <a:pt x="2638" y="1123"/>
                      <a:pt x="2221" y="1123"/>
                    </a:cubicBezTo>
                    <a:cubicBezTo>
                      <a:pt x="2151" y="1123"/>
                      <a:pt x="2079" y="1105"/>
                      <a:pt x="2007" y="1061"/>
                    </a:cubicBezTo>
                    <a:cubicBezTo>
                      <a:pt x="1563" y="790"/>
                      <a:pt x="1141" y="1"/>
                      <a:pt x="6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3" name="Google Shape;2523;p45">
                <a:extLst>
                  <a:ext uri="{FF2B5EF4-FFF2-40B4-BE49-F238E27FC236}">
                    <a16:creationId xmlns:a16="http://schemas.microsoft.com/office/drawing/2014/main" id="{36CB747D-5176-449C-9BAC-C3459A113275}"/>
                  </a:ext>
                </a:extLst>
              </p:cNvPr>
              <p:cNvSpPr/>
              <p:nvPr/>
            </p:nvSpPr>
            <p:spPr>
              <a:xfrm>
                <a:off x="7046052" y="2064640"/>
                <a:ext cx="56269" cy="58620"/>
              </a:xfrm>
              <a:custGeom>
                <a:avLst/>
                <a:gdLst/>
                <a:ahLst/>
                <a:cxnLst/>
                <a:rect l="l" t="t" r="r" b="b"/>
                <a:pathLst>
                  <a:path w="4691" h="4887" extrusionOk="0">
                    <a:moveTo>
                      <a:pt x="620" y="1"/>
                    </a:moveTo>
                    <a:cubicBezTo>
                      <a:pt x="550" y="1"/>
                      <a:pt x="474" y="16"/>
                      <a:pt x="391" y="49"/>
                    </a:cubicBezTo>
                    <a:cubicBezTo>
                      <a:pt x="0" y="205"/>
                      <a:pt x="308" y="4297"/>
                      <a:pt x="1601" y="4814"/>
                    </a:cubicBezTo>
                    <a:cubicBezTo>
                      <a:pt x="1726" y="4864"/>
                      <a:pt x="1854" y="4887"/>
                      <a:pt x="1984" y="4887"/>
                    </a:cubicBezTo>
                    <a:cubicBezTo>
                      <a:pt x="3272" y="4887"/>
                      <a:pt x="4690" y="2609"/>
                      <a:pt x="4335" y="2042"/>
                    </a:cubicBezTo>
                    <a:cubicBezTo>
                      <a:pt x="4262" y="1924"/>
                      <a:pt x="4153" y="1878"/>
                      <a:pt x="4021" y="1878"/>
                    </a:cubicBezTo>
                    <a:cubicBezTo>
                      <a:pt x="3573" y="1878"/>
                      <a:pt x="2857" y="2405"/>
                      <a:pt x="2326" y="2405"/>
                    </a:cubicBezTo>
                    <a:cubicBezTo>
                      <a:pt x="2186" y="2405"/>
                      <a:pt x="2058" y="2368"/>
                      <a:pt x="1953" y="2276"/>
                    </a:cubicBezTo>
                    <a:cubicBezTo>
                      <a:pt x="1381" y="1775"/>
                      <a:pt x="1366" y="1"/>
                      <a:pt x="62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4" name="Google Shape;2524;p45">
                <a:extLst>
                  <a:ext uri="{FF2B5EF4-FFF2-40B4-BE49-F238E27FC236}">
                    <a16:creationId xmlns:a16="http://schemas.microsoft.com/office/drawing/2014/main" id="{5B4B7C4A-2092-4AED-A877-BCB3D516EB9E}"/>
                  </a:ext>
                </a:extLst>
              </p:cNvPr>
              <p:cNvSpPr/>
              <p:nvPr/>
            </p:nvSpPr>
            <p:spPr>
              <a:xfrm>
                <a:off x="7133471" y="2105339"/>
                <a:ext cx="58740" cy="39524"/>
              </a:xfrm>
              <a:custGeom>
                <a:avLst/>
                <a:gdLst/>
                <a:ahLst/>
                <a:cxnLst/>
                <a:rect l="l" t="t" r="r" b="b"/>
                <a:pathLst>
                  <a:path w="4897" h="3295" extrusionOk="0">
                    <a:moveTo>
                      <a:pt x="4180" y="0"/>
                    </a:moveTo>
                    <a:cubicBezTo>
                      <a:pt x="3620" y="0"/>
                      <a:pt x="3274" y="1617"/>
                      <a:pt x="2583" y="1617"/>
                    </a:cubicBezTo>
                    <a:cubicBezTo>
                      <a:pt x="2573" y="1617"/>
                      <a:pt x="2564" y="1617"/>
                      <a:pt x="2554" y="1616"/>
                    </a:cubicBezTo>
                    <a:cubicBezTo>
                      <a:pt x="1505" y="1546"/>
                      <a:pt x="1081" y="67"/>
                      <a:pt x="527" y="67"/>
                    </a:cubicBezTo>
                    <a:cubicBezTo>
                      <a:pt x="463" y="67"/>
                      <a:pt x="396" y="87"/>
                      <a:pt x="327" y="132"/>
                    </a:cubicBezTo>
                    <a:cubicBezTo>
                      <a:pt x="0" y="344"/>
                      <a:pt x="562" y="2943"/>
                      <a:pt x="1734" y="3217"/>
                    </a:cubicBezTo>
                    <a:cubicBezTo>
                      <a:pt x="1959" y="3269"/>
                      <a:pt x="2185" y="3295"/>
                      <a:pt x="2404" y="3295"/>
                    </a:cubicBezTo>
                    <a:cubicBezTo>
                      <a:pt x="3326" y="3295"/>
                      <a:pt x="4144" y="2849"/>
                      <a:pt x="4428" y="2123"/>
                    </a:cubicBezTo>
                    <a:cubicBezTo>
                      <a:pt x="4779" y="1225"/>
                      <a:pt x="4896" y="210"/>
                      <a:pt x="4273" y="15"/>
                    </a:cubicBezTo>
                    <a:cubicBezTo>
                      <a:pt x="4241" y="5"/>
                      <a:pt x="4210" y="0"/>
                      <a:pt x="418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35" name="Google Shape;2525;p45">
                <a:extLst>
                  <a:ext uri="{FF2B5EF4-FFF2-40B4-BE49-F238E27FC236}">
                    <a16:creationId xmlns:a16="http://schemas.microsoft.com/office/drawing/2014/main" id="{E88E6319-8FFA-48D8-B14F-1561F75E8336}"/>
                  </a:ext>
                </a:extLst>
              </p:cNvPr>
              <p:cNvSpPr/>
              <p:nvPr/>
            </p:nvSpPr>
            <p:spPr>
              <a:xfrm>
                <a:off x="7165534" y="2325267"/>
                <a:ext cx="80199" cy="44226"/>
              </a:xfrm>
              <a:custGeom>
                <a:avLst/>
                <a:gdLst/>
                <a:ahLst/>
                <a:cxnLst/>
                <a:rect l="l" t="t" r="r" b="b"/>
                <a:pathLst>
                  <a:path w="6686" h="3687" extrusionOk="0">
                    <a:moveTo>
                      <a:pt x="6109" y="0"/>
                    </a:moveTo>
                    <a:cubicBezTo>
                      <a:pt x="5452" y="0"/>
                      <a:pt x="4218" y="1717"/>
                      <a:pt x="3444" y="1783"/>
                    </a:cubicBezTo>
                    <a:cubicBezTo>
                      <a:pt x="3395" y="1787"/>
                      <a:pt x="3347" y="1789"/>
                      <a:pt x="3299" y="1789"/>
                    </a:cubicBezTo>
                    <a:cubicBezTo>
                      <a:pt x="2310" y="1789"/>
                      <a:pt x="1435" y="958"/>
                      <a:pt x="798" y="958"/>
                    </a:cubicBezTo>
                    <a:cubicBezTo>
                      <a:pt x="589" y="958"/>
                      <a:pt x="406" y="1047"/>
                      <a:pt x="252" y="1284"/>
                    </a:cubicBezTo>
                    <a:cubicBezTo>
                      <a:pt x="0" y="1674"/>
                      <a:pt x="1686" y="3628"/>
                      <a:pt x="3561" y="3686"/>
                    </a:cubicBezTo>
                    <a:cubicBezTo>
                      <a:pt x="3568" y="3686"/>
                      <a:pt x="3575" y="3686"/>
                      <a:pt x="3581" y="3686"/>
                    </a:cubicBezTo>
                    <a:cubicBezTo>
                      <a:pt x="4776" y="3686"/>
                      <a:pt x="6686" y="334"/>
                      <a:pt x="6286" y="54"/>
                    </a:cubicBezTo>
                    <a:cubicBezTo>
                      <a:pt x="6233" y="17"/>
                      <a:pt x="6174" y="0"/>
                      <a:pt x="610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36" name="Google Shape;2697;p45">
              <a:extLst>
                <a:ext uri="{FF2B5EF4-FFF2-40B4-BE49-F238E27FC236}">
                  <a16:creationId xmlns:a16="http://schemas.microsoft.com/office/drawing/2014/main" id="{2E23393A-A788-4410-8164-2156022627AD}"/>
                </a:ext>
              </a:extLst>
            </p:cNvPr>
            <p:cNvGrpSpPr/>
            <p:nvPr/>
          </p:nvGrpSpPr>
          <p:grpSpPr>
            <a:xfrm>
              <a:off x="6258016" y="3323816"/>
              <a:ext cx="329783" cy="329815"/>
              <a:chOff x="5029575" y="4799200"/>
              <a:chExt cx="515500" cy="515550"/>
            </a:xfrm>
          </p:grpSpPr>
          <p:sp>
            <p:nvSpPr>
              <p:cNvPr id="637" name="Google Shape;2698;p45">
                <a:extLst>
                  <a:ext uri="{FF2B5EF4-FFF2-40B4-BE49-F238E27FC236}">
                    <a16:creationId xmlns:a16="http://schemas.microsoft.com/office/drawing/2014/main" id="{D2F61BD8-D0FB-44B6-B97E-1C63DAA920F0}"/>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2699;p45">
                <a:extLst>
                  <a:ext uri="{FF2B5EF4-FFF2-40B4-BE49-F238E27FC236}">
                    <a16:creationId xmlns:a16="http://schemas.microsoft.com/office/drawing/2014/main" id="{4F00C7DA-6CD2-4BBE-AA5F-5D5A6F85ABE6}"/>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2700;p45">
                <a:extLst>
                  <a:ext uri="{FF2B5EF4-FFF2-40B4-BE49-F238E27FC236}">
                    <a16:creationId xmlns:a16="http://schemas.microsoft.com/office/drawing/2014/main" id="{3CE976DA-A7F4-4E92-BC82-A2E838519D00}"/>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2701;p45">
                <a:extLst>
                  <a:ext uri="{FF2B5EF4-FFF2-40B4-BE49-F238E27FC236}">
                    <a16:creationId xmlns:a16="http://schemas.microsoft.com/office/drawing/2014/main" id="{183201FE-3863-4101-AD81-1E5B077E3061}"/>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2702;p45">
                <a:extLst>
                  <a:ext uri="{FF2B5EF4-FFF2-40B4-BE49-F238E27FC236}">
                    <a16:creationId xmlns:a16="http://schemas.microsoft.com/office/drawing/2014/main" id="{F0841191-89F8-4F22-A030-1545D77876C7}"/>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2703;p45">
                <a:extLst>
                  <a:ext uri="{FF2B5EF4-FFF2-40B4-BE49-F238E27FC236}">
                    <a16:creationId xmlns:a16="http://schemas.microsoft.com/office/drawing/2014/main" id="{7F4BB7E8-5FE6-4179-85A4-E73F0D99B6EB}"/>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43" name="Google Shape;2697;p45">
              <a:extLst>
                <a:ext uri="{FF2B5EF4-FFF2-40B4-BE49-F238E27FC236}">
                  <a16:creationId xmlns:a16="http://schemas.microsoft.com/office/drawing/2014/main" id="{FDEEC437-A5B3-474D-8538-5D4B3CDD7CE4}"/>
                </a:ext>
              </a:extLst>
            </p:cNvPr>
            <p:cNvGrpSpPr/>
            <p:nvPr/>
          </p:nvGrpSpPr>
          <p:grpSpPr>
            <a:xfrm>
              <a:off x="6738963" y="3341791"/>
              <a:ext cx="329783" cy="329815"/>
              <a:chOff x="5029575" y="4799200"/>
              <a:chExt cx="515500" cy="515550"/>
            </a:xfrm>
          </p:grpSpPr>
          <p:sp>
            <p:nvSpPr>
              <p:cNvPr id="644" name="Google Shape;2698;p45">
                <a:extLst>
                  <a:ext uri="{FF2B5EF4-FFF2-40B4-BE49-F238E27FC236}">
                    <a16:creationId xmlns:a16="http://schemas.microsoft.com/office/drawing/2014/main" id="{54736785-79DE-43D6-80DE-566231920955}"/>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2699;p45">
                <a:extLst>
                  <a:ext uri="{FF2B5EF4-FFF2-40B4-BE49-F238E27FC236}">
                    <a16:creationId xmlns:a16="http://schemas.microsoft.com/office/drawing/2014/main" id="{6A936CA3-8CB9-4FBC-942B-D9821CAD45A1}"/>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2700;p45">
                <a:extLst>
                  <a:ext uri="{FF2B5EF4-FFF2-40B4-BE49-F238E27FC236}">
                    <a16:creationId xmlns:a16="http://schemas.microsoft.com/office/drawing/2014/main" id="{7CA6A276-6453-46F3-9621-5DBBD83E7782}"/>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2701;p45">
                <a:extLst>
                  <a:ext uri="{FF2B5EF4-FFF2-40B4-BE49-F238E27FC236}">
                    <a16:creationId xmlns:a16="http://schemas.microsoft.com/office/drawing/2014/main" id="{85C2BE81-017C-41D2-960A-A541013B628D}"/>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2702;p45">
                <a:extLst>
                  <a:ext uri="{FF2B5EF4-FFF2-40B4-BE49-F238E27FC236}">
                    <a16:creationId xmlns:a16="http://schemas.microsoft.com/office/drawing/2014/main" id="{3C59A10E-05EC-4C8E-8B12-2A793AE26904}"/>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2703;p45">
                <a:extLst>
                  <a:ext uri="{FF2B5EF4-FFF2-40B4-BE49-F238E27FC236}">
                    <a16:creationId xmlns:a16="http://schemas.microsoft.com/office/drawing/2014/main" id="{EB9CC266-24F4-413E-A600-E90D17D2D0EA}"/>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0" name="Google Shape;2697;p45">
              <a:extLst>
                <a:ext uri="{FF2B5EF4-FFF2-40B4-BE49-F238E27FC236}">
                  <a16:creationId xmlns:a16="http://schemas.microsoft.com/office/drawing/2014/main" id="{23DC2342-B6C2-4414-B894-BC902F26CEBD}"/>
                </a:ext>
              </a:extLst>
            </p:cNvPr>
            <p:cNvGrpSpPr/>
            <p:nvPr/>
          </p:nvGrpSpPr>
          <p:grpSpPr>
            <a:xfrm>
              <a:off x="7213641" y="3334447"/>
              <a:ext cx="329783" cy="329815"/>
              <a:chOff x="5029575" y="4799200"/>
              <a:chExt cx="515500" cy="515550"/>
            </a:xfrm>
          </p:grpSpPr>
          <p:sp>
            <p:nvSpPr>
              <p:cNvPr id="651" name="Google Shape;2698;p45">
                <a:extLst>
                  <a:ext uri="{FF2B5EF4-FFF2-40B4-BE49-F238E27FC236}">
                    <a16:creationId xmlns:a16="http://schemas.microsoft.com/office/drawing/2014/main" id="{50ED4056-4B47-46A7-984B-20FDE564DCE6}"/>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2699;p45">
                <a:extLst>
                  <a:ext uri="{FF2B5EF4-FFF2-40B4-BE49-F238E27FC236}">
                    <a16:creationId xmlns:a16="http://schemas.microsoft.com/office/drawing/2014/main" id="{F754DBE2-5632-4BE0-8B3D-6D2C15F15A06}"/>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2700;p45">
                <a:extLst>
                  <a:ext uri="{FF2B5EF4-FFF2-40B4-BE49-F238E27FC236}">
                    <a16:creationId xmlns:a16="http://schemas.microsoft.com/office/drawing/2014/main" id="{BCC6312B-4F1B-478C-81AD-3A6C3A93F41A}"/>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4" name="Google Shape;2701;p45">
                <a:extLst>
                  <a:ext uri="{FF2B5EF4-FFF2-40B4-BE49-F238E27FC236}">
                    <a16:creationId xmlns:a16="http://schemas.microsoft.com/office/drawing/2014/main" id="{2C3BF032-A642-4756-AB16-AE8830C8D6F5}"/>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5" name="Google Shape;2702;p45">
                <a:extLst>
                  <a:ext uri="{FF2B5EF4-FFF2-40B4-BE49-F238E27FC236}">
                    <a16:creationId xmlns:a16="http://schemas.microsoft.com/office/drawing/2014/main" id="{227B86EE-0056-4476-838B-406C9F77F7BA}"/>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6" name="Google Shape;2703;p45">
                <a:extLst>
                  <a:ext uri="{FF2B5EF4-FFF2-40B4-BE49-F238E27FC236}">
                    <a16:creationId xmlns:a16="http://schemas.microsoft.com/office/drawing/2014/main" id="{67AC2D9E-F13D-4EE8-9479-8BDFA59DC3F2}"/>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57" name="Google Shape;2705;p45">
              <a:extLst>
                <a:ext uri="{FF2B5EF4-FFF2-40B4-BE49-F238E27FC236}">
                  <a16:creationId xmlns:a16="http://schemas.microsoft.com/office/drawing/2014/main" id="{535DEA41-5F74-4B64-8BE8-2EDAB8ECB379}"/>
                </a:ext>
              </a:extLst>
            </p:cNvPr>
            <p:cNvGrpSpPr/>
            <p:nvPr/>
          </p:nvGrpSpPr>
          <p:grpSpPr>
            <a:xfrm>
              <a:off x="7478647" y="2811366"/>
              <a:ext cx="503920" cy="847859"/>
              <a:chOff x="1151300" y="387650"/>
              <a:chExt cx="985275" cy="1657425"/>
            </a:xfrm>
          </p:grpSpPr>
          <p:sp>
            <p:nvSpPr>
              <p:cNvPr id="658" name="Google Shape;2706;p45">
                <a:extLst>
                  <a:ext uri="{FF2B5EF4-FFF2-40B4-BE49-F238E27FC236}">
                    <a16:creationId xmlns:a16="http://schemas.microsoft.com/office/drawing/2014/main" id="{F7A75102-EEBF-45C5-B3BF-83260509347F}"/>
                  </a:ext>
                </a:extLst>
              </p:cNvPr>
              <p:cNvSpPr/>
              <p:nvPr/>
            </p:nvSpPr>
            <p:spPr>
              <a:xfrm>
                <a:off x="1565400" y="387650"/>
                <a:ext cx="403475" cy="215550"/>
              </a:xfrm>
              <a:custGeom>
                <a:avLst/>
                <a:gdLst/>
                <a:ahLst/>
                <a:cxnLst/>
                <a:rect l="l" t="t" r="r" b="b"/>
                <a:pathLst>
                  <a:path w="16139" h="8622" extrusionOk="0">
                    <a:moveTo>
                      <a:pt x="5896" y="0"/>
                    </a:moveTo>
                    <a:cubicBezTo>
                      <a:pt x="5668" y="0"/>
                      <a:pt x="5396" y="45"/>
                      <a:pt x="5071" y="145"/>
                    </a:cubicBezTo>
                    <a:cubicBezTo>
                      <a:pt x="2285" y="1002"/>
                      <a:pt x="1" y="7786"/>
                      <a:pt x="1" y="7786"/>
                    </a:cubicBezTo>
                    <a:cubicBezTo>
                      <a:pt x="100" y="7929"/>
                      <a:pt x="317" y="7987"/>
                      <a:pt x="621" y="7987"/>
                    </a:cubicBezTo>
                    <a:cubicBezTo>
                      <a:pt x="1929" y="7987"/>
                      <a:pt x="4860" y="6915"/>
                      <a:pt x="7110" y="6915"/>
                    </a:cubicBezTo>
                    <a:cubicBezTo>
                      <a:pt x="7456" y="6915"/>
                      <a:pt x="7786" y="6941"/>
                      <a:pt x="8091" y="6999"/>
                    </a:cubicBezTo>
                    <a:cubicBezTo>
                      <a:pt x="10428" y="7446"/>
                      <a:pt x="12592" y="8622"/>
                      <a:pt x="13714" y="8622"/>
                    </a:cubicBezTo>
                    <a:cubicBezTo>
                      <a:pt x="13914" y="8622"/>
                      <a:pt x="14081" y="8585"/>
                      <a:pt x="14210" y="8499"/>
                    </a:cubicBezTo>
                    <a:cubicBezTo>
                      <a:pt x="14210" y="8499"/>
                      <a:pt x="16139" y="7214"/>
                      <a:pt x="15424" y="5429"/>
                    </a:cubicBezTo>
                    <a:cubicBezTo>
                      <a:pt x="15092" y="4599"/>
                      <a:pt x="14436" y="4417"/>
                      <a:pt x="13800" y="4417"/>
                    </a:cubicBezTo>
                    <a:cubicBezTo>
                      <a:pt x="13304" y="4417"/>
                      <a:pt x="12820" y="4528"/>
                      <a:pt x="12513" y="4528"/>
                    </a:cubicBezTo>
                    <a:cubicBezTo>
                      <a:pt x="12366" y="4528"/>
                      <a:pt x="12260" y="4503"/>
                      <a:pt x="12211" y="4429"/>
                    </a:cubicBezTo>
                    <a:cubicBezTo>
                      <a:pt x="11925" y="4001"/>
                      <a:pt x="13495" y="1931"/>
                      <a:pt x="11425" y="1430"/>
                    </a:cubicBezTo>
                    <a:cubicBezTo>
                      <a:pt x="11207" y="1378"/>
                      <a:pt x="10998" y="1354"/>
                      <a:pt x="10796" y="1354"/>
                    </a:cubicBezTo>
                    <a:cubicBezTo>
                      <a:pt x="9198" y="1354"/>
                      <a:pt x="8095" y="2814"/>
                      <a:pt x="7485" y="2814"/>
                    </a:cubicBezTo>
                    <a:cubicBezTo>
                      <a:pt x="7439" y="2814"/>
                      <a:pt x="7396" y="2805"/>
                      <a:pt x="7355" y="2787"/>
                    </a:cubicBezTo>
                    <a:cubicBezTo>
                      <a:pt x="6787" y="2534"/>
                      <a:pt x="7611" y="0"/>
                      <a:pt x="5896"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59" name="Google Shape;2707;p45">
                <a:extLst>
                  <a:ext uri="{FF2B5EF4-FFF2-40B4-BE49-F238E27FC236}">
                    <a16:creationId xmlns:a16="http://schemas.microsoft.com/office/drawing/2014/main" id="{B4CF898C-950C-401A-871B-BD2FAA02DE04}"/>
                  </a:ext>
                </a:extLst>
              </p:cNvPr>
              <p:cNvSpPr/>
              <p:nvPr/>
            </p:nvSpPr>
            <p:spPr>
              <a:xfrm>
                <a:off x="1672950" y="427775"/>
                <a:ext cx="33450" cy="111000"/>
              </a:xfrm>
              <a:custGeom>
                <a:avLst/>
                <a:gdLst/>
                <a:ahLst/>
                <a:cxnLst/>
                <a:rect l="l" t="t" r="r" b="b"/>
                <a:pathLst>
                  <a:path w="1338" h="4440" extrusionOk="0">
                    <a:moveTo>
                      <a:pt x="1187" y="1"/>
                    </a:moveTo>
                    <a:cubicBezTo>
                      <a:pt x="1150" y="1"/>
                      <a:pt x="1113" y="17"/>
                      <a:pt x="1087" y="56"/>
                    </a:cubicBezTo>
                    <a:lnTo>
                      <a:pt x="1084" y="61"/>
                    </a:lnTo>
                    <a:cubicBezTo>
                      <a:pt x="1084" y="61"/>
                      <a:pt x="931" y="285"/>
                      <a:pt x="770" y="676"/>
                    </a:cubicBezTo>
                    <a:cubicBezTo>
                      <a:pt x="698" y="869"/>
                      <a:pt x="569" y="1090"/>
                      <a:pt x="509" y="1341"/>
                    </a:cubicBezTo>
                    <a:cubicBezTo>
                      <a:pt x="438" y="1590"/>
                      <a:pt x="363" y="1857"/>
                      <a:pt x="287" y="2123"/>
                    </a:cubicBezTo>
                    <a:cubicBezTo>
                      <a:pt x="254" y="2258"/>
                      <a:pt x="221" y="2392"/>
                      <a:pt x="189" y="2524"/>
                    </a:cubicBezTo>
                    <a:cubicBezTo>
                      <a:pt x="170" y="2659"/>
                      <a:pt x="150" y="2791"/>
                      <a:pt x="132" y="2920"/>
                    </a:cubicBezTo>
                    <a:cubicBezTo>
                      <a:pt x="96" y="3177"/>
                      <a:pt x="75" y="3418"/>
                      <a:pt x="52" y="3624"/>
                    </a:cubicBezTo>
                    <a:cubicBezTo>
                      <a:pt x="12" y="4036"/>
                      <a:pt x="3" y="4311"/>
                      <a:pt x="3" y="4311"/>
                    </a:cubicBezTo>
                    <a:cubicBezTo>
                      <a:pt x="1" y="4373"/>
                      <a:pt x="44" y="4427"/>
                      <a:pt x="106" y="4438"/>
                    </a:cubicBezTo>
                    <a:cubicBezTo>
                      <a:pt x="112" y="4439"/>
                      <a:pt x="119" y="4440"/>
                      <a:pt x="125" y="4440"/>
                    </a:cubicBezTo>
                    <a:cubicBezTo>
                      <a:pt x="179" y="4440"/>
                      <a:pt x="228" y="4404"/>
                      <a:pt x="244" y="4351"/>
                    </a:cubicBezTo>
                    <a:lnTo>
                      <a:pt x="248" y="4338"/>
                    </a:lnTo>
                    <a:cubicBezTo>
                      <a:pt x="248" y="4338"/>
                      <a:pt x="326" y="4074"/>
                      <a:pt x="417" y="3679"/>
                    </a:cubicBezTo>
                    <a:cubicBezTo>
                      <a:pt x="460" y="3481"/>
                      <a:pt x="515" y="3251"/>
                      <a:pt x="561" y="3003"/>
                    </a:cubicBezTo>
                    <a:cubicBezTo>
                      <a:pt x="584" y="2879"/>
                      <a:pt x="608" y="2751"/>
                      <a:pt x="631" y="2621"/>
                    </a:cubicBezTo>
                    <a:cubicBezTo>
                      <a:pt x="667" y="2493"/>
                      <a:pt x="703" y="2364"/>
                      <a:pt x="740" y="2235"/>
                    </a:cubicBezTo>
                    <a:cubicBezTo>
                      <a:pt x="805" y="1975"/>
                      <a:pt x="870" y="1715"/>
                      <a:pt x="931" y="1470"/>
                    </a:cubicBezTo>
                    <a:cubicBezTo>
                      <a:pt x="985" y="1222"/>
                      <a:pt x="1064" y="1007"/>
                      <a:pt x="1118" y="813"/>
                    </a:cubicBezTo>
                    <a:cubicBezTo>
                      <a:pt x="1178" y="623"/>
                      <a:pt x="1207" y="456"/>
                      <a:pt x="1252" y="343"/>
                    </a:cubicBezTo>
                    <a:cubicBezTo>
                      <a:pt x="1289" y="229"/>
                      <a:pt x="1309" y="162"/>
                      <a:pt x="1309" y="162"/>
                    </a:cubicBezTo>
                    <a:lnTo>
                      <a:pt x="1309" y="163"/>
                    </a:lnTo>
                    <a:cubicBezTo>
                      <a:pt x="1338" y="71"/>
                      <a:pt x="1264" y="1"/>
                      <a:pt x="1187"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0" name="Google Shape;2708;p45">
                <a:extLst>
                  <a:ext uri="{FF2B5EF4-FFF2-40B4-BE49-F238E27FC236}">
                    <a16:creationId xmlns:a16="http://schemas.microsoft.com/office/drawing/2014/main" id="{C207BD72-9BBA-4DFA-BB12-5950E5C7693D}"/>
                  </a:ext>
                </a:extLst>
              </p:cNvPr>
              <p:cNvSpPr/>
              <p:nvPr/>
            </p:nvSpPr>
            <p:spPr>
              <a:xfrm>
                <a:off x="1776100" y="452675"/>
                <a:ext cx="63700" cy="86050"/>
              </a:xfrm>
              <a:custGeom>
                <a:avLst/>
                <a:gdLst/>
                <a:ahLst/>
                <a:cxnLst/>
                <a:rect l="l" t="t" r="r" b="b"/>
                <a:pathLst>
                  <a:path w="2548" h="3442" extrusionOk="0">
                    <a:moveTo>
                      <a:pt x="2414" y="1"/>
                    </a:moveTo>
                    <a:cubicBezTo>
                      <a:pt x="2390" y="1"/>
                      <a:pt x="2365" y="7"/>
                      <a:pt x="2344" y="22"/>
                    </a:cubicBezTo>
                    <a:lnTo>
                      <a:pt x="2342" y="23"/>
                    </a:lnTo>
                    <a:cubicBezTo>
                      <a:pt x="2342" y="23"/>
                      <a:pt x="2130" y="166"/>
                      <a:pt x="1853" y="425"/>
                    </a:cubicBezTo>
                    <a:cubicBezTo>
                      <a:pt x="1715" y="554"/>
                      <a:pt x="1554" y="708"/>
                      <a:pt x="1396" y="885"/>
                    </a:cubicBezTo>
                    <a:cubicBezTo>
                      <a:pt x="1239" y="1063"/>
                      <a:pt x="1079" y="1260"/>
                      <a:pt x="921" y="1459"/>
                    </a:cubicBezTo>
                    <a:cubicBezTo>
                      <a:pt x="851" y="1564"/>
                      <a:pt x="780" y="1671"/>
                      <a:pt x="711" y="1776"/>
                    </a:cubicBezTo>
                    <a:cubicBezTo>
                      <a:pt x="644" y="1883"/>
                      <a:pt x="568" y="1979"/>
                      <a:pt x="514" y="2086"/>
                    </a:cubicBezTo>
                    <a:cubicBezTo>
                      <a:pt x="400" y="2299"/>
                      <a:pt x="300" y="2499"/>
                      <a:pt x="221" y="2674"/>
                    </a:cubicBezTo>
                    <a:cubicBezTo>
                      <a:pt x="91" y="3041"/>
                      <a:pt x="25" y="3286"/>
                      <a:pt x="25" y="3286"/>
                    </a:cubicBezTo>
                    <a:cubicBezTo>
                      <a:pt x="0" y="3376"/>
                      <a:pt x="73" y="3442"/>
                      <a:pt x="146" y="3442"/>
                    </a:cubicBezTo>
                    <a:cubicBezTo>
                      <a:pt x="185" y="3442"/>
                      <a:pt x="223" y="3424"/>
                      <a:pt x="249" y="3383"/>
                    </a:cubicBezTo>
                    <a:lnTo>
                      <a:pt x="258" y="3368"/>
                    </a:lnTo>
                    <a:cubicBezTo>
                      <a:pt x="258" y="3368"/>
                      <a:pt x="387" y="3157"/>
                      <a:pt x="553" y="2839"/>
                    </a:cubicBezTo>
                    <a:cubicBezTo>
                      <a:pt x="641" y="2683"/>
                      <a:pt x="769" y="2510"/>
                      <a:pt x="885" y="2318"/>
                    </a:cubicBezTo>
                    <a:cubicBezTo>
                      <a:pt x="940" y="2220"/>
                      <a:pt x="1016" y="2129"/>
                      <a:pt x="1084" y="2031"/>
                    </a:cubicBezTo>
                    <a:cubicBezTo>
                      <a:pt x="1154" y="1935"/>
                      <a:pt x="1225" y="1837"/>
                      <a:pt x="1296" y="1738"/>
                    </a:cubicBezTo>
                    <a:cubicBezTo>
                      <a:pt x="1446" y="1548"/>
                      <a:pt x="1586" y="1348"/>
                      <a:pt x="1732" y="1172"/>
                    </a:cubicBezTo>
                    <a:cubicBezTo>
                      <a:pt x="1881" y="1000"/>
                      <a:pt x="2002" y="820"/>
                      <a:pt x="2125" y="684"/>
                    </a:cubicBezTo>
                    <a:lnTo>
                      <a:pt x="2511" y="205"/>
                    </a:lnTo>
                    <a:cubicBezTo>
                      <a:pt x="2545" y="161"/>
                      <a:pt x="2547" y="101"/>
                      <a:pt x="2517" y="55"/>
                    </a:cubicBezTo>
                    <a:cubicBezTo>
                      <a:pt x="2492" y="19"/>
                      <a:pt x="2453" y="1"/>
                      <a:pt x="241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1" name="Google Shape;2709;p45">
                <a:extLst>
                  <a:ext uri="{FF2B5EF4-FFF2-40B4-BE49-F238E27FC236}">
                    <a16:creationId xmlns:a16="http://schemas.microsoft.com/office/drawing/2014/main" id="{E6C16693-2F77-4317-BB70-A485B3F57A5D}"/>
                  </a:ext>
                </a:extLst>
              </p:cNvPr>
              <p:cNvSpPr/>
              <p:nvPr/>
            </p:nvSpPr>
            <p:spPr>
              <a:xfrm>
                <a:off x="1870400" y="525850"/>
                <a:ext cx="61150" cy="41425"/>
              </a:xfrm>
              <a:custGeom>
                <a:avLst/>
                <a:gdLst/>
                <a:ahLst/>
                <a:cxnLst/>
                <a:rect l="l" t="t" r="r" b="b"/>
                <a:pathLst>
                  <a:path w="2446" h="1657" extrusionOk="0">
                    <a:moveTo>
                      <a:pt x="2274" y="1"/>
                    </a:moveTo>
                    <a:cubicBezTo>
                      <a:pt x="2265" y="1"/>
                      <a:pt x="2255" y="2"/>
                      <a:pt x="2246" y="4"/>
                    </a:cubicBezTo>
                    <a:lnTo>
                      <a:pt x="2242" y="5"/>
                    </a:lnTo>
                    <a:cubicBezTo>
                      <a:pt x="2242" y="5"/>
                      <a:pt x="2082" y="39"/>
                      <a:pt x="1853" y="145"/>
                    </a:cubicBezTo>
                    <a:cubicBezTo>
                      <a:pt x="1739" y="198"/>
                      <a:pt x="1598" y="251"/>
                      <a:pt x="1472" y="335"/>
                    </a:cubicBezTo>
                    <a:cubicBezTo>
                      <a:pt x="1342" y="417"/>
                      <a:pt x="1200" y="500"/>
                      <a:pt x="1062" y="588"/>
                    </a:cubicBezTo>
                    <a:cubicBezTo>
                      <a:pt x="791" y="774"/>
                      <a:pt x="545" y="988"/>
                      <a:pt x="366" y="1156"/>
                    </a:cubicBezTo>
                    <a:cubicBezTo>
                      <a:pt x="186" y="1323"/>
                      <a:pt x="77" y="1446"/>
                      <a:pt x="77" y="1446"/>
                    </a:cubicBezTo>
                    <a:cubicBezTo>
                      <a:pt x="0" y="1533"/>
                      <a:pt x="71" y="1656"/>
                      <a:pt x="170" y="1656"/>
                    </a:cubicBezTo>
                    <a:cubicBezTo>
                      <a:pt x="187" y="1656"/>
                      <a:pt x="205" y="1652"/>
                      <a:pt x="224" y="1644"/>
                    </a:cubicBezTo>
                    <a:lnTo>
                      <a:pt x="231" y="1640"/>
                    </a:lnTo>
                    <a:cubicBezTo>
                      <a:pt x="231" y="1640"/>
                      <a:pt x="380" y="1572"/>
                      <a:pt x="588" y="1451"/>
                    </a:cubicBezTo>
                    <a:cubicBezTo>
                      <a:pt x="690" y="1387"/>
                      <a:pt x="813" y="1318"/>
                      <a:pt x="936" y="1234"/>
                    </a:cubicBezTo>
                    <a:cubicBezTo>
                      <a:pt x="1059" y="1149"/>
                      <a:pt x="1187" y="1053"/>
                      <a:pt x="1324" y="975"/>
                    </a:cubicBezTo>
                    <a:cubicBezTo>
                      <a:pt x="1588" y="800"/>
                      <a:pt x="1843" y="605"/>
                      <a:pt x="2033" y="472"/>
                    </a:cubicBezTo>
                    <a:cubicBezTo>
                      <a:pt x="2217" y="329"/>
                      <a:pt x="2351" y="226"/>
                      <a:pt x="2351" y="226"/>
                    </a:cubicBezTo>
                    <a:lnTo>
                      <a:pt x="2350" y="225"/>
                    </a:lnTo>
                    <a:cubicBezTo>
                      <a:pt x="2446" y="149"/>
                      <a:pt x="2386" y="1"/>
                      <a:pt x="227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2" name="Google Shape;2710;p45">
                <a:extLst>
                  <a:ext uri="{FF2B5EF4-FFF2-40B4-BE49-F238E27FC236}">
                    <a16:creationId xmlns:a16="http://schemas.microsoft.com/office/drawing/2014/main" id="{D97DB1EE-1315-4FAE-B8A0-CCB85D9A77C8}"/>
                  </a:ext>
                </a:extLst>
              </p:cNvPr>
              <p:cNvSpPr/>
              <p:nvPr/>
            </p:nvSpPr>
            <p:spPr>
              <a:xfrm>
                <a:off x="1151300" y="533850"/>
                <a:ext cx="878200" cy="1511225"/>
              </a:xfrm>
              <a:custGeom>
                <a:avLst/>
                <a:gdLst/>
                <a:ahLst/>
                <a:cxnLst/>
                <a:rect l="l" t="t" r="r" b="b"/>
                <a:pathLst>
                  <a:path w="35128" h="60449" extrusionOk="0">
                    <a:moveTo>
                      <a:pt x="23786" y="0"/>
                    </a:moveTo>
                    <a:cubicBezTo>
                      <a:pt x="18605" y="0"/>
                      <a:pt x="13036" y="3345"/>
                      <a:pt x="8994" y="6435"/>
                    </a:cubicBezTo>
                    <a:cubicBezTo>
                      <a:pt x="4139" y="10151"/>
                      <a:pt x="0" y="14861"/>
                      <a:pt x="1711" y="19290"/>
                    </a:cubicBezTo>
                    <a:cubicBezTo>
                      <a:pt x="3000" y="22618"/>
                      <a:pt x="5740" y="24009"/>
                      <a:pt x="8114" y="24009"/>
                    </a:cubicBezTo>
                    <a:cubicBezTo>
                      <a:pt x="8898" y="24009"/>
                      <a:pt x="9643" y="23857"/>
                      <a:pt x="10282" y="23572"/>
                    </a:cubicBezTo>
                    <a:cubicBezTo>
                      <a:pt x="12640" y="22527"/>
                      <a:pt x="15727" y="17741"/>
                      <a:pt x="17983" y="17741"/>
                    </a:cubicBezTo>
                    <a:cubicBezTo>
                      <a:pt x="18183" y="17741"/>
                      <a:pt x="18377" y="17779"/>
                      <a:pt x="18563" y="17860"/>
                    </a:cubicBezTo>
                    <a:cubicBezTo>
                      <a:pt x="19453" y="18248"/>
                      <a:pt x="19219" y="21061"/>
                      <a:pt x="18605" y="24927"/>
                    </a:cubicBezTo>
                    <a:cubicBezTo>
                      <a:pt x="18408" y="26182"/>
                      <a:pt x="18174" y="27551"/>
                      <a:pt x="17916" y="28985"/>
                    </a:cubicBezTo>
                    <a:cubicBezTo>
                      <a:pt x="17691" y="30278"/>
                      <a:pt x="17452" y="31628"/>
                      <a:pt x="17223" y="32992"/>
                    </a:cubicBezTo>
                    <a:cubicBezTo>
                      <a:pt x="16922" y="34745"/>
                      <a:pt x="16637" y="36530"/>
                      <a:pt x="16407" y="38274"/>
                    </a:cubicBezTo>
                    <a:cubicBezTo>
                      <a:pt x="16070" y="40809"/>
                      <a:pt x="15840" y="43260"/>
                      <a:pt x="15846" y="45392"/>
                    </a:cubicBezTo>
                    <a:cubicBezTo>
                      <a:pt x="15846" y="45500"/>
                      <a:pt x="15850" y="45608"/>
                      <a:pt x="15850" y="45711"/>
                    </a:cubicBezTo>
                    <a:cubicBezTo>
                      <a:pt x="15896" y="48772"/>
                      <a:pt x="16187" y="51306"/>
                      <a:pt x="16745" y="53363"/>
                    </a:cubicBezTo>
                    <a:cubicBezTo>
                      <a:pt x="17968" y="57928"/>
                      <a:pt x="20485" y="60126"/>
                      <a:pt x="24421" y="60421"/>
                    </a:cubicBezTo>
                    <a:cubicBezTo>
                      <a:pt x="24668" y="60439"/>
                      <a:pt x="24912" y="60448"/>
                      <a:pt x="25152" y="60448"/>
                    </a:cubicBezTo>
                    <a:cubicBezTo>
                      <a:pt x="30444" y="60448"/>
                      <a:pt x="33764" y="56006"/>
                      <a:pt x="31989" y="49994"/>
                    </a:cubicBezTo>
                    <a:cubicBezTo>
                      <a:pt x="31915" y="49742"/>
                      <a:pt x="31845" y="49478"/>
                      <a:pt x="31779" y="49202"/>
                    </a:cubicBezTo>
                    <a:cubicBezTo>
                      <a:pt x="31470" y="47951"/>
                      <a:pt x="31231" y="46447"/>
                      <a:pt x="31052" y="44779"/>
                    </a:cubicBezTo>
                    <a:cubicBezTo>
                      <a:pt x="30907" y="43462"/>
                      <a:pt x="30804" y="42046"/>
                      <a:pt x="30734" y="40566"/>
                    </a:cubicBezTo>
                    <a:cubicBezTo>
                      <a:pt x="30663" y="38986"/>
                      <a:pt x="30630" y="37342"/>
                      <a:pt x="30630" y="35677"/>
                    </a:cubicBezTo>
                    <a:cubicBezTo>
                      <a:pt x="30634" y="33588"/>
                      <a:pt x="30691" y="31473"/>
                      <a:pt x="30804" y="29435"/>
                    </a:cubicBezTo>
                    <a:cubicBezTo>
                      <a:pt x="30875" y="28161"/>
                      <a:pt x="30963" y="26918"/>
                      <a:pt x="31070" y="25733"/>
                    </a:cubicBezTo>
                    <a:cubicBezTo>
                      <a:pt x="31220" y="24041"/>
                      <a:pt x="31408" y="22466"/>
                      <a:pt x="31628" y="21074"/>
                    </a:cubicBezTo>
                    <a:cubicBezTo>
                      <a:pt x="32917" y="12934"/>
                      <a:pt x="35128" y="2938"/>
                      <a:pt x="26849" y="435"/>
                    </a:cubicBezTo>
                    <a:cubicBezTo>
                      <a:pt x="25854" y="136"/>
                      <a:pt x="24828" y="0"/>
                      <a:pt x="23786" y="0"/>
                    </a:cubicBezTo>
                    <a:close/>
                  </a:path>
                </a:pathLst>
              </a:custGeom>
              <a:solidFill>
                <a:srgbClr val="7E6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3" name="Google Shape;2711;p45">
                <a:extLst>
                  <a:ext uri="{FF2B5EF4-FFF2-40B4-BE49-F238E27FC236}">
                    <a16:creationId xmlns:a16="http://schemas.microsoft.com/office/drawing/2014/main" id="{67B1DFC3-20AF-419F-9EB3-2CFD9A70478D}"/>
                  </a:ext>
                </a:extLst>
              </p:cNvPr>
              <p:cNvSpPr/>
              <p:nvPr/>
            </p:nvSpPr>
            <p:spPr>
              <a:xfrm>
                <a:off x="1569925" y="1763900"/>
                <a:ext cx="425500" cy="281175"/>
              </a:xfrm>
              <a:custGeom>
                <a:avLst/>
                <a:gdLst/>
                <a:ahLst/>
                <a:cxnLst/>
                <a:rect l="l" t="t" r="r" b="b"/>
                <a:pathLst>
                  <a:path w="17020" h="11247" extrusionOk="0">
                    <a:moveTo>
                      <a:pt x="15034" y="0"/>
                    </a:moveTo>
                    <a:lnTo>
                      <a:pt x="15034" y="0"/>
                    </a:lnTo>
                    <a:cubicBezTo>
                      <a:pt x="15057" y="422"/>
                      <a:pt x="15089" y="2761"/>
                      <a:pt x="13243" y="3182"/>
                    </a:cubicBezTo>
                    <a:cubicBezTo>
                      <a:pt x="13096" y="3216"/>
                      <a:pt x="12949" y="3231"/>
                      <a:pt x="12805" y="3231"/>
                    </a:cubicBezTo>
                    <a:cubicBezTo>
                      <a:pt x="10964" y="3231"/>
                      <a:pt x="9458" y="684"/>
                      <a:pt x="9458" y="684"/>
                    </a:cubicBezTo>
                    <a:lnTo>
                      <a:pt x="9458" y="684"/>
                    </a:lnTo>
                    <a:cubicBezTo>
                      <a:pt x="9458" y="684"/>
                      <a:pt x="9668" y="4139"/>
                      <a:pt x="7460" y="4434"/>
                    </a:cubicBezTo>
                    <a:cubicBezTo>
                      <a:pt x="7338" y="4450"/>
                      <a:pt x="7220" y="4458"/>
                      <a:pt x="7105" y="4458"/>
                    </a:cubicBezTo>
                    <a:cubicBezTo>
                      <a:pt x="4971" y="4458"/>
                      <a:pt x="4105" y="1757"/>
                      <a:pt x="4105" y="1757"/>
                    </a:cubicBezTo>
                    <a:cubicBezTo>
                      <a:pt x="4105" y="1757"/>
                      <a:pt x="4068" y="5076"/>
                      <a:pt x="2498" y="5291"/>
                    </a:cubicBezTo>
                    <a:cubicBezTo>
                      <a:pt x="2385" y="5307"/>
                      <a:pt x="2275" y="5314"/>
                      <a:pt x="2169" y="5314"/>
                    </a:cubicBezTo>
                    <a:cubicBezTo>
                      <a:pt x="966" y="5314"/>
                      <a:pt x="181" y="4394"/>
                      <a:pt x="1" y="4161"/>
                    </a:cubicBezTo>
                    <a:lnTo>
                      <a:pt x="1" y="4161"/>
                    </a:lnTo>
                    <a:cubicBezTo>
                      <a:pt x="1223" y="8726"/>
                      <a:pt x="3740" y="10923"/>
                      <a:pt x="7676" y="11219"/>
                    </a:cubicBezTo>
                    <a:cubicBezTo>
                      <a:pt x="7923" y="11237"/>
                      <a:pt x="8167" y="11246"/>
                      <a:pt x="8407" y="11246"/>
                    </a:cubicBezTo>
                    <a:cubicBezTo>
                      <a:pt x="13700" y="11246"/>
                      <a:pt x="17020" y="6804"/>
                      <a:pt x="15244" y="792"/>
                    </a:cubicBezTo>
                    <a:cubicBezTo>
                      <a:pt x="15170" y="540"/>
                      <a:pt x="15100" y="276"/>
                      <a:pt x="15034"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4" name="Google Shape;2712;p45">
                <a:extLst>
                  <a:ext uri="{FF2B5EF4-FFF2-40B4-BE49-F238E27FC236}">
                    <a16:creationId xmlns:a16="http://schemas.microsoft.com/office/drawing/2014/main" id="{CEE7F750-9787-4377-A568-B04019E31626}"/>
                  </a:ext>
                </a:extLst>
              </p:cNvPr>
              <p:cNvSpPr/>
              <p:nvPr/>
            </p:nvSpPr>
            <p:spPr>
              <a:xfrm>
                <a:off x="1547400" y="1642625"/>
                <a:ext cx="399775" cy="254150"/>
              </a:xfrm>
              <a:custGeom>
                <a:avLst/>
                <a:gdLst/>
                <a:ahLst/>
                <a:cxnLst/>
                <a:rect l="l" t="t" r="r" b="b"/>
                <a:pathLst>
                  <a:path w="15991" h="10166" extrusionOk="0">
                    <a:moveTo>
                      <a:pt x="10433" y="1"/>
                    </a:moveTo>
                    <a:cubicBezTo>
                      <a:pt x="10433" y="1"/>
                      <a:pt x="9683" y="2892"/>
                      <a:pt x="7504" y="2892"/>
                    </a:cubicBezTo>
                    <a:cubicBezTo>
                      <a:pt x="5324" y="2892"/>
                      <a:pt x="4968" y="38"/>
                      <a:pt x="4968" y="38"/>
                    </a:cubicBezTo>
                    <a:cubicBezTo>
                      <a:pt x="4968" y="38"/>
                      <a:pt x="4574" y="3071"/>
                      <a:pt x="2681" y="3178"/>
                    </a:cubicBezTo>
                    <a:cubicBezTo>
                      <a:pt x="2638" y="3181"/>
                      <a:pt x="2594" y="3182"/>
                      <a:pt x="2552" y="3182"/>
                    </a:cubicBezTo>
                    <a:cubicBezTo>
                      <a:pt x="951" y="3182"/>
                      <a:pt x="156" y="1424"/>
                      <a:pt x="0" y="1041"/>
                    </a:cubicBezTo>
                    <a:lnTo>
                      <a:pt x="0" y="1041"/>
                    </a:lnTo>
                    <a:cubicBezTo>
                      <a:pt x="0" y="1149"/>
                      <a:pt x="5" y="1256"/>
                      <a:pt x="5" y="1360"/>
                    </a:cubicBezTo>
                    <a:cubicBezTo>
                      <a:pt x="52" y="4421"/>
                      <a:pt x="343" y="6955"/>
                      <a:pt x="901" y="9012"/>
                    </a:cubicBezTo>
                    <a:cubicBezTo>
                      <a:pt x="1081" y="9245"/>
                      <a:pt x="1867" y="10165"/>
                      <a:pt x="3069" y="10165"/>
                    </a:cubicBezTo>
                    <a:cubicBezTo>
                      <a:pt x="3175" y="10165"/>
                      <a:pt x="3285" y="10158"/>
                      <a:pt x="3398" y="10142"/>
                    </a:cubicBezTo>
                    <a:cubicBezTo>
                      <a:pt x="4968" y="9927"/>
                      <a:pt x="5006" y="6608"/>
                      <a:pt x="5006" y="6608"/>
                    </a:cubicBezTo>
                    <a:cubicBezTo>
                      <a:pt x="5006" y="6608"/>
                      <a:pt x="5872" y="9309"/>
                      <a:pt x="8006" y="9309"/>
                    </a:cubicBezTo>
                    <a:cubicBezTo>
                      <a:pt x="8121" y="9309"/>
                      <a:pt x="8239" y="9301"/>
                      <a:pt x="8361" y="9285"/>
                    </a:cubicBezTo>
                    <a:cubicBezTo>
                      <a:pt x="10569" y="8989"/>
                      <a:pt x="10359" y="5535"/>
                      <a:pt x="10359" y="5535"/>
                    </a:cubicBezTo>
                    <a:lnTo>
                      <a:pt x="10359" y="5535"/>
                    </a:lnTo>
                    <a:cubicBezTo>
                      <a:pt x="10359" y="5535"/>
                      <a:pt x="11865" y="8082"/>
                      <a:pt x="13706" y="8082"/>
                    </a:cubicBezTo>
                    <a:cubicBezTo>
                      <a:pt x="13850" y="8082"/>
                      <a:pt x="13997" y="8067"/>
                      <a:pt x="14144" y="8033"/>
                    </a:cubicBezTo>
                    <a:cubicBezTo>
                      <a:pt x="15990" y="7612"/>
                      <a:pt x="15958" y="5273"/>
                      <a:pt x="15935" y="4851"/>
                    </a:cubicBezTo>
                    <a:cubicBezTo>
                      <a:pt x="15626" y="3600"/>
                      <a:pt x="15386" y="2096"/>
                      <a:pt x="15208" y="428"/>
                    </a:cubicBezTo>
                    <a:lnTo>
                      <a:pt x="15180" y="432"/>
                    </a:lnTo>
                    <a:cubicBezTo>
                      <a:pt x="15180" y="432"/>
                      <a:pt x="14678" y="2499"/>
                      <a:pt x="12823" y="2499"/>
                    </a:cubicBezTo>
                    <a:cubicBezTo>
                      <a:pt x="10967" y="2499"/>
                      <a:pt x="10433" y="1"/>
                      <a:pt x="10433" y="1"/>
                    </a:cubicBez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5" name="Google Shape;2713;p45">
                <a:extLst>
                  <a:ext uri="{FF2B5EF4-FFF2-40B4-BE49-F238E27FC236}">
                    <a16:creationId xmlns:a16="http://schemas.microsoft.com/office/drawing/2014/main" id="{772A0C91-43D9-4180-88BA-CE47FFA412F3}"/>
                  </a:ext>
                </a:extLst>
              </p:cNvPr>
              <p:cNvSpPr/>
              <p:nvPr/>
            </p:nvSpPr>
            <p:spPr>
              <a:xfrm>
                <a:off x="1547300" y="1489150"/>
                <a:ext cx="380350" cy="233025"/>
              </a:xfrm>
              <a:custGeom>
                <a:avLst/>
                <a:gdLst/>
                <a:ahLst/>
                <a:cxnLst/>
                <a:rect l="l" t="t" r="r" b="b"/>
                <a:pathLst>
                  <a:path w="15214" h="9321" extrusionOk="0">
                    <a:moveTo>
                      <a:pt x="5684" y="0"/>
                    </a:moveTo>
                    <a:cubicBezTo>
                      <a:pt x="5684" y="1"/>
                      <a:pt x="4168" y="2510"/>
                      <a:pt x="2497" y="2510"/>
                    </a:cubicBezTo>
                    <a:cubicBezTo>
                      <a:pt x="2430" y="2510"/>
                      <a:pt x="2363" y="2506"/>
                      <a:pt x="2296" y="2498"/>
                    </a:cubicBezTo>
                    <a:cubicBezTo>
                      <a:pt x="544" y="2283"/>
                      <a:pt x="618" y="71"/>
                      <a:pt x="618" y="71"/>
                    </a:cubicBezTo>
                    <a:lnTo>
                      <a:pt x="567" y="62"/>
                    </a:lnTo>
                    <a:cubicBezTo>
                      <a:pt x="230" y="2596"/>
                      <a:pt x="1" y="5048"/>
                      <a:pt x="6" y="7180"/>
                    </a:cubicBezTo>
                    <a:cubicBezTo>
                      <a:pt x="161" y="7563"/>
                      <a:pt x="956" y="9320"/>
                      <a:pt x="2556" y="9320"/>
                    </a:cubicBezTo>
                    <a:cubicBezTo>
                      <a:pt x="2599" y="9320"/>
                      <a:pt x="2642" y="9319"/>
                      <a:pt x="2686" y="9316"/>
                    </a:cubicBezTo>
                    <a:cubicBezTo>
                      <a:pt x="4579" y="9209"/>
                      <a:pt x="4973" y="6177"/>
                      <a:pt x="4973" y="6177"/>
                    </a:cubicBezTo>
                    <a:cubicBezTo>
                      <a:pt x="4973" y="6177"/>
                      <a:pt x="5330" y="9031"/>
                      <a:pt x="7509" y="9031"/>
                    </a:cubicBezTo>
                    <a:cubicBezTo>
                      <a:pt x="9687" y="9031"/>
                      <a:pt x="10437" y="6140"/>
                      <a:pt x="10437" y="6140"/>
                    </a:cubicBezTo>
                    <a:cubicBezTo>
                      <a:pt x="10437" y="6140"/>
                      <a:pt x="10972" y="8637"/>
                      <a:pt x="12827" y="8637"/>
                    </a:cubicBezTo>
                    <a:cubicBezTo>
                      <a:pt x="14683" y="8637"/>
                      <a:pt x="15185" y="6571"/>
                      <a:pt x="15185" y="6571"/>
                    </a:cubicBezTo>
                    <a:lnTo>
                      <a:pt x="15213" y="6567"/>
                    </a:lnTo>
                    <a:cubicBezTo>
                      <a:pt x="15068" y="5250"/>
                      <a:pt x="14965" y="3834"/>
                      <a:pt x="14894" y="2354"/>
                    </a:cubicBezTo>
                    <a:lnTo>
                      <a:pt x="14829" y="2358"/>
                    </a:lnTo>
                    <a:cubicBezTo>
                      <a:pt x="14181" y="2766"/>
                      <a:pt x="13618" y="2929"/>
                      <a:pt x="13132" y="2929"/>
                    </a:cubicBezTo>
                    <a:cubicBezTo>
                      <a:pt x="11150" y="2929"/>
                      <a:pt x="10437" y="217"/>
                      <a:pt x="10437" y="217"/>
                    </a:cubicBezTo>
                    <a:cubicBezTo>
                      <a:pt x="10437" y="217"/>
                      <a:pt x="9823" y="3143"/>
                      <a:pt x="7952" y="3143"/>
                    </a:cubicBezTo>
                    <a:cubicBezTo>
                      <a:pt x="7923" y="3143"/>
                      <a:pt x="7893" y="3142"/>
                      <a:pt x="7864" y="3140"/>
                    </a:cubicBezTo>
                    <a:cubicBezTo>
                      <a:pt x="5653" y="3033"/>
                      <a:pt x="5684" y="1"/>
                      <a:pt x="5684"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6" name="Google Shape;2714;p45">
                <a:extLst>
                  <a:ext uri="{FF2B5EF4-FFF2-40B4-BE49-F238E27FC236}">
                    <a16:creationId xmlns:a16="http://schemas.microsoft.com/office/drawing/2014/main" id="{1D6C9138-7416-459D-8C7B-C379DD1A7C30}"/>
                  </a:ext>
                </a:extLst>
              </p:cNvPr>
              <p:cNvSpPr/>
              <p:nvPr/>
            </p:nvSpPr>
            <p:spPr>
              <a:xfrm>
                <a:off x="1560850" y="1358650"/>
                <a:ext cx="358800" cy="209075"/>
              </a:xfrm>
              <a:custGeom>
                <a:avLst/>
                <a:gdLst/>
                <a:ahLst/>
                <a:cxnLst/>
                <a:rect l="l" t="t" r="r" b="b"/>
                <a:pathLst>
                  <a:path w="14352" h="8363" extrusionOk="0">
                    <a:moveTo>
                      <a:pt x="839" y="0"/>
                    </a:moveTo>
                    <a:cubicBezTo>
                      <a:pt x="540" y="1753"/>
                      <a:pt x="254" y="3538"/>
                      <a:pt x="24" y="5282"/>
                    </a:cubicBezTo>
                    <a:lnTo>
                      <a:pt x="75" y="5291"/>
                    </a:lnTo>
                    <a:cubicBezTo>
                      <a:pt x="75" y="5291"/>
                      <a:pt x="1" y="7503"/>
                      <a:pt x="1753" y="7718"/>
                    </a:cubicBezTo>
                    <a:cubicBezTo>
                      <a:pt x="1820" y="7726"/>
                      <a:pt x="1887" y="7730"/>
                      <a:pt x="1953" y="7730"/>
                    </a:cubicBezTo>
                    <a:cubicBezTo>
                      <a:pt x="3625" y="7730"/>
                      <a:pt x="5141" y="5221"/>
                      <a:pt x="5141" y="5220"/>
                    </a:cubicBezTo>
                    <a:lnTo>
                      <a:pt x="5141" y="5220"/>
                    </a:lnTo>
                    <a:cubicBezTo>
                      <a:pt x="5141" y="5221"/>
                      <a:pt x="5109" y="8253"/>
                      <a:pt x="7321" y="8360"/>
                    </a:cubicBezTo>
                    <a:cubicBezTo>
                      <a:pt x="7350" y="8362"/>
                      <a:pt x="7380" y="8363"/>
                      <a:pt x="7409" y="8363"/>
                    </a:cubicBezTo>
                    <a:cubicBezTo>
                      <a:pt x="9281" y="8363"/>
                      <a:pt x="9894" y="5437"/>
                      <a:pt x="9894" y="5437"/>
                    </a:cubicBezTo>
                    <a:cubicBezTo>
                      <a:pt x="9894" y="5437"/>
                      <a:pt x="10607" y="8149"/>
                      <a:pt x="12589" y="8149"/>
                    </a:cubicBezTo>
                    <a:cubicBezTo>
                      <a:pt x="13075" y="8149"/>
                      <a:pt x="13638" y="7986"/>
                      <a:pt x="14286" y="7578"/>
                    </a:cubicBezTo>
                    <a:lnTo>
                      <a:pt x="14352" y="7574"/>
                    </a:lnTo>
                    <a:cubicBezTo>
                      <a:pt x="14281" y="5994"/>
                      <a:pt x="14248" y="4350"/>
                      <a:pt x="14248" y="2685"/>
                    </a:cubicBezTo>
                    <a:lnTo>
                      <a:pt x="14216" y="2685"/>
                    </a:lnTo>
                    <a:cubicBezTo>
                      <a:pt x="13878" y="2786"/>
                      <a:pt x="13562" y="2830"/>
                      <a:pt x="13268" y="2830"/>
                    </a:cubicBezTo>
                    <a:cubicBezTo>
                      <a:pt x="11169" y="2830"/>
                      <a:pt x="10181" y="577"/>
                      <a:pt x="10181" y="577"/>
                    </a:cubicBezTo>
                    <a:cubicBezTo>
                      <a:pt x="10181" y="577"/>
                      <a:pt x="9873" y="3295"/>
                      <a:pt x="7872" y="3295"/>
                    </a:cubicBezTo>
                    <a:cubicBezTo>
                      <a:pt x="7821" y="3295"/>
                      <a:pt x="7768" y="3293"/>
                      <a:pt x="7715" y="3290"/>
                    </a:cubicBezTo>
                    <a:cubicBezTo>
                      <a:pt x="5638" y="3153"/>
                      <a:pt x="5606" y="629"/>
                      <a:pt x="5606" y="478"/>
                    </a:cubicBezTo>
                    <a:cubicBezTo>
                      <a:pt x="5606" y="478"/>
                      <a:pt x="4608" y="2362"/>
                      <a:pt x="2968" y="2400"/>
                    </a:cubicBezTo>
                    <a:cubicBezTo>
                      <a:pt x="2956" y="2400"/>
                      <a:pt x="2943" y="2400"/>
                      <a:pt x="2931" y="2400"/>
                    </a:cubicBezTo>
                    <a:cubicBezTo>
                      <a:pt x="1315" y="2400"/>
                      <a:pt x="858" y="5"/>
                      <a:pt x="858" y="5"/>
                    </a:cubicBezTo>
                    <a:lnTo>
                      <a:pt x="83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7" name="Google Shape;2715;p45">
                <a:extLst>
                  <a:ext uri="{FF2B5EF4-FFF2-40B4-BE49-F238E27FC236}">
                    <a16:creationId xmlns:a16="http://schemas.microsoft.com/office/drawing/2014/main" id="{90512A52-EA01-4266-8608-3EEB25AF4D99}"/>
                  </a:ext>
                </a:extLst>
              </p:cNvPr>
              <p:cNvSpPr/>
              <p:nvPr/>
            </p:nvSpPr>
            <p:spPr>
              <a:xfrm>
                <a:off x="1581850" y="1257075"/>
                <a:ext cx="339575" cy="184000"/>
              </a:xfrm>
              <a:custGeom>
                <a:avLst/>
                <a:gdLst/>
                <a:ahLst/>
                <a:cxnLst/>
                <a:rect l="l" t="t" r="r" b="b"/>
                <a:pathLst>
                  <a:path w="13583" h="7360" extrusionOk="0">
                    <a:moveTo>
                      <a:pt x="9341" y="1"/>
                    </a:moveTo>
                    <a:cubicBezTo>
                      <a:pt x="9341" y="1"/>
                      <a:pt x="8878" y="2370"/>
                      <a:pt x="7262" y="2370"/>
                    </a:cubicBezTo>
                    <a:cubicBezTo>
                      <a:pt x="7195" y="2370"/>
                      <a:pt x="7125" y="2366"/>
                      <a:pt x="7053" y="2357"/>
                    </a:cubicBezTo>
                    <a:cubicBezTo>
                      <a:pt x="5268" y="2142"/>
                      <a:pt x="5128" y="286"/>
                      <a:pt x="5128" y="286"/>
                    </a:cubicBezTo>
                    <a:cubicBezTo>
                      <a:pt x="5128" y="286"/>
                      <a:pt x="4452" y="2505"/>
                      <a:pt x="3111" y="2505"/>
                    </a:cubicBezTo>
                    <a:cubicBezTo>
                      <a:pt x="3070" y="2505"/>
                      <a:pt x="3028" y="2502"/>
                      <a:pt x="2986" y="2498"/>
                    </a:cubicBezTo>
                    <a:cubicBezTo>
                      <a:pt x="1556" y="2357"/>
                      <a:pt x="770" y="70"/>
                      <a:pt x="770" y="70"/>
                    </a:cubicBezTo>
                    <a:lnTo>
                      <a:pt x="694" y="56"/>
                    </a:lnTo>
                    <a:cubicBezTo>
                      <a:pt x="469" y="1349"/>
                      <a:pt x="230" y="2699"/>
                      <a:pt x="1" y="4063"/>
                    </a:cubicBezTo>
                    <a:lnTo>
                      <a:pt x="20" y="4068"/>
                    </a:lnTo>
                    <a:cubicBezTo>
                      <a:pt x="20" y="4068"/>
                      <a:pt x="476" y="6463"/>
                      <a:pt x="2092" y="6463"/>
                    </a:cubicBezTo>
                    <a:cubicBezTo>
                      <a:pt x="2105" y="6463"/>
                      <a:pt x="2117" y="6463"/>
                      <a:pt x="2129" y="6463"/>
                    </a:cubicBezTo>
                    <a:cubicBezTo>
                      <a:pt x="3769" y="6425"/>
                      <a:pt x="4767" y="4541"/>
                      <a:pt x="4767" y="4541"/>
                    </a:cubicBezTo>
                    <a:cubicBezTo>
                      <a:pt x="4767" y="4692"/>
                      <a:pt x="4799" y="7216"/>
                      <a:pt x="6876" y="7354"/>
                    </a:cubicBezTo>
                    <a:cubicBezTo>
                      <a:pt x="6929" y="7357"/>
                      <a:pt x="6981" y="7359"/>
                      <a:pt x="7032" y="7359"/>
                    </a:cubicBezTo>
                    <a:cubicBezTo>
                      <a:pt x="9033" y="7359"/>
                      <a:pt x="9341" y="4640"/>
                      <a:pt x="9341" y="4640"/>
                    </a:cubicBezTo>
                    <a:cubicBezTo>
                      <a:pt x="9341" y="4640"/>
                      <a:pt x="10329" y="6894"/>
                      <a:pt x="12429" y="6894"/>
                    </a:cubicBezTo>
                    <a:cubicBezTo>
                      <a:pt x="12723" y="6894"/>
                      <a:pt x="13038" y="6850"/>
                      <a:pt x="13376" y="6749"/>
                    </a:cubicBezTo>
                    <a:lnTo>
                      <a:pt x="13409" y="6749"/>
                    </a:lnTo>
                    <a:cubicBezTo>
                      <a:pt x="13414" y="4659"/>
                      <a:pt x="13469" y="2545"/>
                      <a:pt x="13583" y="507"/>
                    </a:cubicBezTo>
                    <a:lnTo>
                      <a:pt x="13479" y="502"/>
                    </a:lnTo>
                    <a:cubicBezTo>
                      <a:pt x="13479" y="502"/>
                      <a:pt x="12866" y="2466"/>
                      <a:pt x="11468" y="2466"/>
                    </a:cubicBezTo>
                    <a:cubicBezTo>
                      <a:pt x="11359" y="2466"/>
                      <a:pt x="11245" y="2454"/>
                      <a:pt x="11127" y="2428"/>
                    </a:cubicBezTo>
                    <a:cubicBezTo>
                      <a:pt x="9796" y="2137"/>
                      <a:pt x="9341" y="1"/>
                      <a:pt x="9341"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8" name="Google Shape;2716;p45">
                <a:extLst>
                  <a:ext uri="{FF2B5EF4-FFF2-40B4-BE49-F238E27FC236}">
                    <a16:creationId xmlns:a16="http://schemas.microsoft.com/office/drawing/2014/main" id="{808C9682-5443-432A-A33D-A71F68C2CCF6}"/>
                  </a:ext>
                </a:extLst>
              </p:cNvPr>
              <p:cNvSpPr/>
              <p:nvPr/>
            </p:nvSpPr>
            <p:spPr>
              <a:xfrm>
                <a:off x="1599225" y="1157025"/>
                <a:ext cx="328825" cy="162675"/>
              </a:xfrm>
              <a:custGeom>
                <a:avLst/>
                <a:gdLst/>
                <a:ahLst/>
                <a:cxnLst/>
                <a:rect l="l" t="t" r="r" b="b"/>
                <a:pathLst>
                  <a:path w="13153" h="6507" extrusionOk="0">
                    <a:moveTo>
                      <a:pt x="689" y="0"/>
                    </a:moveTo>
                    <a:cubicBezTo>
                      <a:pt x="491" y="1257"/>
                      <a:pt x="257" y="2624"/>
                      <a:pt x="0" y="4059"/>
                    </a:cubicBezTo>
                    <a:lnTo>
                      <a:pt x="75" y="4072"/>
                    </a:lnTo>
                    <a:cubicBezTo>
                      <a:pt x="75" y="4072"/>
                      <a:pt x="861" y="6361"/>
                      <a:pt x="2291" y="6500"/>
                    </a:cubicBezTo>
                    <a:cubicBezTo>
                      <a:pt x="2333" y="6505"/>
                      <a:pt x="2375" y="6507"/>
                      <a:pt x="2417" y="6507"/>
                    </a:cubicBezTo>
                    <a:cubicBezTo>
                      <a:pt x="3759" y="6507"/>
                      <a:pt x="4433" y="4289"/>
                      <a:pt x="4433" y="4289"/>
                    </a:cubicBezTo>
                    <a:cubicBezTo>
                      <a:pt x="4433" y="4289"/>
                      <a:pt x="4573" y="6144"/>
                      <a:pt x="6359" y="6361"/>
                    </a:cubicBezTo>
                    <a:cubicBezTo>
                      <a:pt x="6431" y="6369"/>
                      <a:pt x="6501" y="6373"/>
                      <a:pt x="6568" y="6373"/>
                    </a:cubicBezTo>
                    <a:cubicBezTo>
                      <a:pt x="8184" y="6373"/>
                      <a:pt x="8646" y="4003"/>
                      <a:pt x="8646" y="4003"/>
                    </a:cubicBezTo>
                    <a:cubicBezTo>
                      <a:pt x="8646" y="4003"/>
                      <a:pt x="9101" y="6139"/>
                      <a:pt x="10431" y="6430"/>
                    </a:cubicBezTo>
                    <a:cubicBezTo>
                      <a:pt x="10549" y="6456"/>
                      <a:pt x="10663" y="6468"/>
                      <a:pt x="10772" y="6468"/>
                    </a:cubicBezTo>
                    <a:cubicBezTo>
                      <a:pt x="12171" y="6468"/>
                      <a:pt x="12784" y="4504"/>
                      <a:pt x="12784" y="4504"/>
                    </a:cubicBezTo>
                    <a:lnTo>
                      <a:pt x="12887" y="4509"/>
                    </a:lnTo>
                    <a:cubicBezTo>
                      <a:pt x="12956" y="3234"/>
                      <a:pt x="13045" y="1992"/>
                      <a:pt x="13153" y="807"/>
                    </a:cubicBezTo>
                    <a:lnTo>
                      <a:pt x="13153" y="807"/>
                    </a:lnTo>
                    <a:cubicBezTo>
                      <a:pt x="12997" y="1427"/>
                      <a:pt x="12539" y="2790"/>
                      <a:pt x="11425" y="2790"/>
                    </a:cubicBezTo>
                    <a:cubicBezTo>
                      <a:pt x="11403" y="2790"/>
                      <a:pt x="11381" y="2790"/>
                      <a:pt x="11358" y="2789"/>
                    </a:cubicBezTo>
                    <a:cubicBezTo>
                      <a:pt x="9858" y="2718"/>
                      <a:pt x="8785" y="576"/>
                      <a:pt x="8785" y="576"/>
                    </a:cubicBezTo>
                    <a:cubicBezTo>
                      <a:pt x="8785" y="576"/>
                      <a:pt x="8583" y="2724"/>
                      <a:pt x="6945" y="2724"/>
                    </a:cubicBezTo>
                    <a:cubicBezTo>
                      <a:pt x="6894" y="2724"/>
                      <a:pt x="6842" y="2722"/>
                      <a:pt x="6789" y="2718"/>
                    </a:cubicBezTo>
                    <a:cubicBezTo>
                      <a:pt x="5005" y="2572"/>
                      <a:pt x="4718" y="502"/>
                      <a:pt x="4718" y="502"/>
                    </a:cubicBezTo>
                    <a:cubicBezTo>
                      <a:pt x="4718" y="502"/>
                      <a:pt x="4011" y="2502"/>
                      <a:pt x="2647" y="2502"/>
                    </a:cubicBezTo>
                    <a:cubicBezTo>
                      <a:pt x="1002" y="2502"/>
                      <a:pt x="716" y="5"/>
                      <a:pt x="716" y="5"/>
                    </a:cubicBezTo>
                    <a:lnTo>
                      <a:pt x="68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69" name="Google Shape;2717;p45">
                <a:extLst>
                  <a:ext uri="{FF2B5EF4-FFF2-40B4-BE49-F238E27FC236}">
                    <a16:creationId xmlns:a16="http://schemas.microsoft.com/office/drawing/2014/main" id="{A3BF9C31-CBC5-494D-8AAF-C054E47BEBFE}"/>
                  </a:ext>
                </a:extLst>
              </p:cNvPr>
              <p:cNvSpPr/>
              <p:nvPr/>
            </p:nvSpPr>
            <p:spPr>
              <a:xfrm>
                <a:off x="1151300" y="533850"/>
                <a:ext cx="878250" cy="692925"/>
              </a:xfrm>
              <a:custGeom>
                <a:avLst/>
                <a:gdLst/>
                <a:ahLst/>
                <a:cxnLst/>
                <a:rect l="l" t="t" r="r" b="b"/>
                <a:pathLst>
                  <a:path w="35130" h="27717" extrusionOk="0">
                    <a:moveTo>
                      <a:pt x="23786" y="0"/>
                    </a:moveTo>
                    <a:cubicBezTo>
                      <a:pt x="18605" y="0"/>
                      <a:pt x="13036" y="3345"/>
                      <a:pt x="8994" y="6435"/>
                    </a:cubicBezTo>
                    <a:cubicBezTo>
                      <a:pt x="4139" y="10151"/>
                      <a:pt x="0" y="14861"/>
                      <a:pt x="1711" y="19288"/>
                    </a:cubicBezTo>
                    <a:cubicBezTo>
                      <a:pt x="3000" y="22617"/>
                      <a:pt x="5741" y="24008"/>
                      <a:pt x="8115" y="24008"/>
                    </a:cubicBezTo>
                    <a:cubicBezTo>
                      <a:pt x="8899" y="24008"/>
                      <a:pt x="9644" y="23856"/>
                      <a:pt x="10282" y="23572"/>
                    </a:cubicBezTo>
                    <a:cubicBezTo>
                      <a:pt x="12642" y="22526"/>
                      <a:pt x="15727" y="17740"/>
                      <a:pt x="17983" y="17740"/>
                    </a:cubicBezTo>
                    <a:cubicBezTo>
                      <a:pt x="18183" y="17740"/>
                      <a:pt x="18377" y="17778"/>
                      <a:pt x="18563" y="17859"/>
                    </a:cubicBezTo>
                    <a:cubicBezTo>
                      <a:pt x="19454" y="18248"/>
                      <a:pt x="19220" y="21059"/>
                      <a:pt x="18606" y="24926"/>
                    </a:cubicBezTo>
                    <a:lnTo>
                      <a:pt x="18634" y="24932"/>
                    </a:lnTo>
                    <a:cubicBezTo>
                      <a:pt x="18634" y="24932"/>
                      <a:pt x="18919" y="27429"/>
                      <a:pt x="20564" y="27429"/>
                    </a:cubicBezTo>
                    <a:cubicBezTo>
                      <a:pt x="21928" y="27429"/>
                      <a:pt x="22635" y="25428"/>
                      <a:pt x="22635" y="25428"/>
                    </a:cubicBezTo>
                    <a:cubicBezTo>
                      <a:pt x="22635" y="25428"/>
                      <a:pt x="22921" y="27499"/>
                      <a:pt x="24706" y="27645"/>
                    </a:cubicBezTo>
                    <a:cubicBezTo>
                      <a:pt x="24759" y="27649"/>
                      <a:pt x="24811" y="27651"/>
                      <a:pt x="24862" y="27651"/>
                    </a:cubicBezTo>
                    <a:cubicBezTo>
                      <a:pt x="26500" y="27651"/>
                      <a:pt x="26703" y="25503"/>
                      <a:pt x="26703" y="25503"/>
                    </a:cubicBezTo>
                    <a:cubicBezTo>
                      <a:pt x="26703" y="25503"/>
                      <a:pt x="27776" y="27645"/>
                      <a:pt x="29276" y="27715"/>
                    </a:cubicBezTo>
                    <a:cubicBezTo>
                      <a:pt x="29299" y="27716"/>
                      <a:pt x="29322" y="27716"/>
                      <a:pt x="29344" y="27716"/>
                    </a:cubicBezTo>
                    <a:cubicBezTo>
                      <a:pt x="30457" y="27716"/>
                      <a:pt x="30914" y="26353"/>
                      <a:pt x="31071" y="25733"/>
                    </a:cubicBezTo>
                    <a:cubicBezTo>
                      <a:pt x="31221" y="24041"/>
                      <a:pt x="31408" y="22466"/>
                      <a:pt x="31628" y="21075"/>
                    </a:cubicBezTo>
                    <a:cubicBezTo>
                      <a:pt x="32917" y="12935"/>
                      <a:pt x="35129" y="2939"/>
                      <a:pt x="26849" y="435"/>
                    </a:cubicBezTo>
                    <a:cubicBezTo>
                      <a:pt x="25854" y="136"/>
                      <a:pt x="24828" y="0"/>
                      <a:pt x="23786"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0" name="Google Shape;2718;p45">
                <a:extLst>
                  <a:ext uri="{FF2B5EF4-FFF2-40B4-BE49-F238E27FC236}">
                    <a16:creationId xmlns:a16="http://schemas.microsoft.com/office/drawing/2014/main" id="{5230B080-812A-4EBA-B0AF-01084FA27094}"/>
                  </a:ext>
                </a:extLst>
              </p:cNvPr>
              <p:cNvSpPr/>
              <p:nvPr/>
            </p:nvSpPr>
            <p:spPr>
              <a:xfrm>
                <a:off x="1573875" y="748750"/>
                <a:ext cx="157100" cy="155300"/>
              </a:xfrm>
              <a:custGeom>
                <a:avLst/>
                <a:gdLst/>
                <a:ahLst/>
                <a:cxnLst/>
                <a:rect l="l" t="t" r="r" b="b"/>
                <a:pathLst>
                  <a:path w="6284" h="6212" extrusionOk="0">
                    <a:moveTo>
                      <a:pt x="3143" y="0"/>
                    </a:moveTo>
                    <a:cubicBezTo>
                      <a:pt x="1407" y="0"/>
                      <a:pt x="0" y="1391"/>
                      <a:pt x="0" y="3106"/>
                    </a:cubicBezTo>
                    <a:cubicBezTo>
                      <a:pt x="0" y="4822"/>
                      <a:pt x="1407" y="6212"/>
                      <a:pt x="3143" y="6212"/>
                    </a:cubicBezTo>
                    <a:cubicBezTo>
                      <a:pt x="4878" y="6212"/>
                      <a:pt x="6284" y="4822"/>
                      <a:pt x="6284" y="3106"/>
                    </a:cubicBezTo>
                    <a:cubicBezTo>
                      <a:pt x="6284" y="1391"/>
                      <a:pt x="4878" y="0"/>
                      <a:pt x="3143"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1" name="Google Shape;2719;p45">
                <a:extLst>
                  <a:ext uri="{FF2B5EF4-FFF2-40B4-BE49-F238E27FC236}">
                    <a16:creationId xmlns:a16="http://schemas.microsoft.com/office/drawing/2014/main" id="{B3D1C467-83C0-4EFE-9E71-2600C2416FDB}"/>
                  </a:ext>
                </a:extLst>
              </p:cNvPr>
              <p:cNvSpPr/>
              <p:nvPr/>
            </p:nvSpPr>
            <p:spPr>
              <a:xfrm>
                <a:off x="1492200" y="925475"/>
                <a:ext cx="48500" cy="60500"/>
              </a:xfrm>
              <a:custGeom>
                <a:avLst/>
                <a:gdLst/>
                <a:ahLst/>
                <a:cxnLst/>
                <a:rect l="l" t="t" r="r" b="b"/>
                <a:pathLst>
                  <a:path w="1940" h="2420" extrusionOk="0">
                    <a:moveTo>
                      <a:pt x="1714" y="1"/>
                    </a:moveTo>
                    <a:lnTo>
                      <a:pt x="1" y="1501"/>
                    </a:lnTo>
                    <a:cubicBezTo>
                      <a:pt x="1" y="1501"/>
                      <a:pt x="1062" y="2419"/>
                      <a:pt x="1352" y="2419"/>
                    </a:cubicBezTo>
                    <a:cubicBezTo>
                      <a:pt x="1368" y="2419"/>
                      <a:pt x="1382" y="2416"/>
                      <a:pt x="1393" y="2411"/>
                    </a:cubicBezTo>
                    <a:cubicBezTo>
                      <a:pt x="1940" y="2122"/>
                      <a:pt x="1714" y="1"/>
                      <a:pt x="1714" y="1"/>
                    </a:cubicBezTo>
                    <a:close/>
                  </a:path>
                </a:pathLst>
              </a:custGeom>
              <a:solidFill>
                <a:srgbClr val="FCF3F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2" name="Google Shape;2720;p45">
                <a:extLst>
                  <a:ext uri="{FF2B5EF4-FFF2-40B4-BE49-F238E27FC236}">
                    <a16:creationId xmlns:a16="http://schemas.microsoft.com/office/drawing/2014/main" id="{C9C2AF84-E1A4-4804-87CC-33DFFF5414CB}"/>
                  </a:ext>
                </a:extLst>
              </p:cNvPr>
              <p:cNvSpPr/>
              <p:nvPr/>
            </p:nvSpPr>
            <p:spPr>
              <a:xfrm>
                <a:off x="1465350" y="698350"/>
                <a:ext cx="134425" cy="108775"/>
              </a:xfrm>
              <a:custGeom>
                <a:avLst/>
                <a:gdLst/>
                <a:ahLst/>
                <a:cxnLst/>
                <a:rect l="l" t="t" r="r" b="b"/>
                <a:pathLst>
                  <a:path w="5377" h="4351" extrusionOk="0">
                    <a:moveTo>
                      <a:pt x="4201" y="0"/>
                    </a:moveTo>
                    <a:cubicBezTo>
                      <a:pt x="3318" y="0"/>
                      <a:pt x="2021" y="303"/>
                      <a:pt x="1081" y="1542"/>
                    </a:cubicBezTo>
                    <a:cubicBezTo>
                      <a:pt x="0" y="2962"/>
                      <a:pt x="537" y="4351"/>
                      <a:pt x="1193" y="4351"/>
                    </a:cubicBezTo>
                    <a:cubicBezTo>
                      <a:pt x="1291" y="4351"/>
                      <a:pt x="1392" y="4320"/>
                      <a:pt x="1490" y="4254"/>
                    </a:cubicBezTo>
                    <a:cubicBezTo>
                      <a:pt x="2247" y="3745"/>
                      <a:pt x="1896" y="2736"/>
                      <a:pt x="3166" y="1436"/>
                    </a:cubicBezTo>
                    <a:cubicBezTo>
                      <a:pt x="3925" y="659"/>
                      <a:pt x="5376" y="468"/>
                      <a:pt x="5181" y="194"/>
                    </a:cubicBezTo>
                    <a:cubicBezTo>
                      <a:pt x="5122" y="112"/>
                      <a:pt x="4738" y="0"/>
                      <a:pt x="420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3" name="Google Shape;2721;p45">
                <a:extLst>
                  <a:ext uri="{FF2B5EF4-FFF2-40B4-BE49-F238E27FC236}">
                    <a16:creationId xmlns:a16="http://schemas.microsoft.com/office/drawing/2014/main" id="{18C642CB-65EC-4FF1-96B0-FBDD18662F58}"/>
                  </a:ext>
                </a:extLst>
              </p:cNvPr>
              <p:cNvSpPr/>
              <p:nvPr/>
            </p:nvSpPr>
            <p:spPr>
              <a:xfrm>
                <a:off x="1858025" y="601800"/>
                <a:ext cx="278550" cy="265900"/>
              </a:xfrm>
              <a:custGeom>
                <a:avLst/>
                <a:gdLst/>
                <a:ahLst/>
                <a:cxnLst/>
                <a:rect l="l" t="t" r="r" b="b"/>
                <a:pathLst>
                  <a:path w="11142" h="10636" extrusionOk="0">
                    <a:moveTo>
                      <a:pt x="7926" y="1"/>
                    </a:moveTo>
                    <a:cubicBezTo>
                      <a:pt x="5862" y="1"/>
                      <a:pt x="2756" y="1866"/>
                      <a:pt x="1617" y="3051"/>
                    </a:cubicBezTo>
                    <a:cubicBezTo>
                      <a:pt x="0" y="4732"/>
                      <a:pt x="646" y="7965"/>
                      <a:pt x="2264" y="9130"/>
                    </a:cubicBezTo>
                    <a:cubicBezTo>
                      <a:pt x="3309" y="9882"/>
                      <a:pt x="5655" y="10635"/>
                      <a:pt x="7443" y="10635"/>
                    </a:cubicBezTo>
                    <a:cubicBezTo>
                      <a:pt x="8419" y="10635"/>
                      <a:pt x="9228" y="10411"/>
                      <a:pt x="9571" y="9841"/>
                    </a:cubicBezTo>
                    <a:cubicBezTo>
                      <a:pt x="9963" y="9186"/>
                      <a:pt x="9582" y="8415"/>
                      <a:pt x="8968" y="7789"/>
                    </a:cubicBezTo>
                    <a:cubicBezTo>
                      <a:pt x="10069" y="7226"/>
                      <a:pt x="11142" y="6621"/>
                      <a:pt x="10918" y="5059"/>
                    </a:cubicBezTo>
                    <a:cubicBezTo>
                      <a:pt x="10743" y="3829"/>
                      <a:pt x="9212" y="3549"/>
                      <a:pt x="8371" y="3360"/>
                    </a:cubicBezTo>
                    <a:cubicBezTo>
                      <a:pt x="9108" y="2715"/>
                      <a:pt x="10126" y="1820"/>
                      <a:pt x="9625" y="874"/>
                    </a:cubicBezTo>
                    <a:cubicBezTo>
                      <a:pt x="9296" y="250"/>
                      <a:pt x="8681" y="1"/>
                      <a:pt x="7926"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4" name="Google Shape;2722;p45">
                <a:extLst>
                  <a:ext uri="{FF2B5EF4-FFF2-40B4-BE49-F238E27FC236}">
                    <a16:creationId xmlns:a16="http://schemas.microsoft.com/office/drawing/2014/main" id="{A261BBFE-9AA0-426E-B6B6-C2DA26E375ED}"/>
                  </a:ext>
                </a:extLst>
              </p:cNvPr>
              <p:cNvSpPr/>
              <p:nvPr/>
            </p:nvSpPr>
            <p:spPr>
              <a:xfrm>
                <a:off x="1909575" y="653075"/>
                <a:ext cx="136650" cy="77150"/>
              </a:xfrm>
              <a:custGeom>
                <a:avLst/>
                <a:gdLst/>
                <a:ahLst/>
                <a:cxnLst/>
                <a:rect l="l" t="t" r="r" b="b"/>
                <a:pathLst>
                  <a:path w="5466" h="3086" extrusionOk="0">
                    <a:moveTo>
                      <a:pt x="5329" y="0"/>
                    </a:moveTo>
                    <a:cubicBezTo>
                      <a:pt x="5320" y="0"/>
                      <a:pt x="5311" y="1"/>
                      <a:pt x="5302" y="4"/>
                    </a:cubicBezTo>
                    <a:cubicBezTo>
                      <a:pt x="5302" y="4"/>
                      <a:pt x="4935" y="86"/>
                      <a:pt x="4388" y="238"/>
                    </a:cubicBezTo>
                    <a:cubicBezTo>
                      <a:pt x="4253" y="280"/>
                      <a:pt x="4100" y="311"/>
                      <a:pt x="3950" y="373"/>
                    </a:cubicBezTo>
                    <a:cubicBezTo>
                      <a:pt x="3798" y="432"/>
                      <a:pt x="3638" y="491"/>
                      <a:pt x="3473" y="558"/>
                    </a:cubicBezTo>
                    <a:cubicBezTo>
                      <a:pt x="3309" y="627"/>
                      <a:pt x="3139" y="698"/>
                      <a:pt x="2967" y="769"/>
                    </a:cubicBezTo>
                    <a:lnTo>
                      <a:pt x="2463" y="1028"/>
                    </a:lnTo>
                    <a:cubicBezTo>
                      <a:pt x="2297" y="1118"/>
                      <a:pt x="2127" y="1203"/>
                      <a:pt x="1969" y="1305"/>
                    </a:cubicBezTo>
                    <a:cubicBezTo>
                      <a:pt x="1813" y="1408"/>
                      <a:pt x="1659" y="1509"/>
                      <a:pt x="1510" y="1606"/>
                    </a:cubicBezTo>
                    <a:cubicBezTo>
                      <a:pt x="1358" y="1698"/>
                      <a:pt x="1222" y="1805"/>
                      <a:pt x="1096" y="1910"/>
                    </a:cubicBezTo>
                    <a:lnTo>
                      <a:pt x="738" y="2199"/>
                    </a:lnTo>
                    <a:cubicBezTo>
                      <a:pt x="525" y="2391"/>
                      <a:pt x="357" y="2557"/>
                      <a:pt x="242" y="2683"/>
                    </a:cubicBezTo>
                    <a:cubicBezTo>
                      <a:pt x="182" y="2746"/>
                      <a:pt x="125" y="2812"/>
                      <a:pt x="72" y="2882"/>
                    </a:cubicBezTo>
                    <a:lnTo>
                      <a:pt x="67" y="2888"/>
                    </a:lnTo>
                    <a:cubicBezTo>
                      <a:pt x="1" y="2980"/>
                      <a:pt x="79" y="3086"/>
                      <a:pt x="169" y="3086"/>
                    </a:cubicBezTo>
                    <a:cubicBezTo>
                      <a:pt x="196" y="3086"/>
                      <a:pt x="225" y="3076"/>
                      <a:pt x="251" y="3052"/>
                    </a:cubicBezTo>
                    <a:cubicBezTo>
                      <a:pt x="251" y="3052"/>
                      <a:pt x="322" y="2987"/>
                      <a:pt x="445" y="2892"/>
                    </a:cubicBezTo>
                    <a:cubicBezTo>
                      <a:pt x="563" y="2786"/>
                      <a:pt x="757" y="2660"/>
                      <a:pt x="971" y="2491"/>
                    </a:cubicBezTo>
                    <a:cubicBezTo>
                      <a:pt x="1199" y="2337"/>
                      <a:pt x="1458" y="2151"/>
                      <a:pt x="1752" y="1973"/>
                    </a:cubicBezTo>
                    <a:lnTo>
                      <a:pt x="2202" y="1697"/>
                    </a:lnTo>
                    <a:cubicBezTo>
                      <a:pt x="2354" y="1600"/>
                      <a:pt x="2524" y="1529"/>
                      <a:pt x="2683" y="1439"/>
                    </a:cubicBezTo>
                    <a:cubicBezTo>
                      <a:pt x="2844" y="1351"/>
                      <a:pt x="3005" y="1262"/>
                      <a:pt x="3163" y="1176"/>
                    </a:cubicBezTo>
                    <a:cubicBezTo>
                      <a:pt x="3328" y="1103"/>
                      <a:pt x="3488" y="1028"/>
                      <a:pt x="3647" y="961"/>
                    </a:cubicBezTo>
                    <a:cubicBezTo>
                      <a:pt x="3804" y="893"/>
                      <a:pt x="3953" y="818"/>
                      <a:pt x="4097" y="750"/>
                    </a:cubicBezTo>
                    <a:cubicBezTo>
                      <a:pt x="4237" y="679"/>
                      <a:pt x="4382" y="639"/>
                      <a:pt x="4511" y="587"/>
                    </a:cubicBezTo>
                    <a:cubicBezTo>
                      <a:pt x="5025" y="389"/>
                      <a:pt x="5368" y="241"/>
                      <a:pt x="5368" y="241"/>
                    </a:cubicBezTo>
                    <a:lnTo>
                      <a:pt x="5378" y="237"/>
                    </a:lnTo>
                    <a:cubicBezTo>
                      <a:pt x="5437" y="212"/>
                      <a:pt x="5465" y="146"/>
                      <a:pt x="5446" y="85"/>
                    </a:cubicBezTo>
                    <a:cubicBezTo>
                      <a:pt x="5429" y="34"/>
                      <a:pt x="5381" y="0"/>
                      <a:pt x="5329" y="0"/>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5" name="Google Shape;2723;p45">
                <a:extLst>
                  <a:ext uri="{FF2B5EF4-FFF2-40B4-BE49-F238E27FC236}">
                    <a16:creationId xmlns:a16="http://schemas.microsoft.com/office/drawing/2014/main" id="{A16DED2C-FC15-4396-B510-12E54B477C29}"/>
                  </a:ext>
                </a:extLst>
              </p:cNvPr>
              <p:cNvSpPr/>
              <p:nvPr/>
            </p:nvSpPr>
            <p:spPr>
              <a:xfrm>
                <a:off x="1908875" y="731425"/>
                <a:ext cx="158375" cy="19900"/>
              </a:xfrm>
              <a:custGeom>
                <a:avLst/>
                <a:gdLst/>
                <a:ahLst/>
                <a:cxnLst/>
                <a:rect l="l" t="t" r="r" b="b"/>
                <a:pathLst>
                  <a:path w="6335" h="796" extrusionOk="0">
                    <a:moveTo>
                      <a:pt x="4288" y="1"/>
                    </a:moveTo>
                    <a:lnTo>
                      <a:pt x="3726" y="2"/>
                    </a:lnTo>
                    <a:cubicBezTo>
                      <a:pt x="3533" y="6"/>
                      <a:pt x="3338" y="0"/>
                      <a:pt x="3144" y="12"/>
                    </a:cubicBezTo>
                    <a:cubicBezTo>
                      <a:pt x="2758" y="50"/>
                      <a:pt x="2369" y="73"/>
                      <a:pt x="2010" y="131"/>
                    </a:cubicBezTo>
                    <a:cubicBezTo>
                      <a:pt x="1651" y="179"/>
                      <a:pt x="1318" y="245"/>
                      <a:pt x="1034" y="308"/>
                    </a:cubicBezTo>
                    <a:cubicBezTo>
                      <a:pt x="465" y="427"/>
                      <a:pt x="97" y="554"/>
                      <a:pt x="97" y="554"/>
                    </a:cubicBezTo>
                    <a:lnTo>
                      <a:pt x="97" y="553"/>
                    </a:lnTo>
                    <a:cubicBezTo>
                      <a:pt x="37" y="573"/>
                      <a:pt x="0" y="635"/>
                      <a:pt x="14" y="698"/>
                    </a:cubicBezTo>
                    <a:cubicBezTo>
                      <a:pt x="27" y="756"/>
                      <a:pt x="78" y="795"/>
                      <a:pt x="135" y="795"/>
                    </a:cubicBezTo>
                    <a:cubicBezTo>
                      <a:pt x="141" y="795"/>
                      <a:pt x="146" y="795"/>
                      <a:pt x="152" y="794"/>
                    </a:cubicBezTo>
                    <a:lnTo>
                      <a:pt x="1097" y="676"/>
                    </a:lnTo>
                    <a:cubicBezTo>
                      <a:pt x="1379" y="632"/>
                      <a:pt x="1711" y="612"/>
                      <a:pt x="2064" y="568"/>
                    </a:cubicBezTo>
                    <a:cubicBezTo>
                      <a:pt x="2416" y="518"/>
                      <a:pt x="2795" y="512"/>
                      <a:pt x="3172" y="477"/>
                    </a:cubicBezTo>
                    <a:cubicBezTo>
                      <a:pt x="3360" y="460"/>
                      <a:pt x="3548" y="463"/>
                      <a:pt x="3734" y="454"/>
                    </a:cubicBezTo>
                    <a:lnTo>
                      <a:pt x="4278" y="439"/>
                    </a:lnTo>
                    <a:cubicBezTo>
                      <a:pt x="4629" y="458"/>
                      <a:pt x="4957" y="463"/>
                      <a:pt x="5239" y="473"/>
                    </a:cubicBezTo>
                    <a:cubicBezTo>
                      <a:pt x="5789" y="559"/>
                      <a:pt x="6168" y="599"/>
                      <a:pt x="6168" y="599"/>
                    </a:cubicBezTo>
                    <a:lnTo>
                      <a:pt x="6189" y="601"/>
                    </a:lnTo>
                    <a:cubicBezTo>
                      <a:pt x="6193" y="602"/>
                      <a:pt x="6197" y="602"/>
                      <a:pt x="6201" y="602"/>
                    </a:cubicBezTo>
                    <a:cubicBezTo>
                      <a:pt x="6259" y="602"/>
                      <a:pt x="6311" y="562"/>
                      <a:pt x="6322" y="503"/>
                    </a:cubicBezTo>
                    <a:cubicBezTo>
                      <a:pt x="6335" y="441"/>
                      <a:pt x="6298" y="380"/>
                      <a:pt x="6238" y="362"/>
                    </a:cubicBezTo>
                    <a:cubicBezTo>
                      <a:pt x="6238" y="362"/>
                      <a:pt x="5865" y="250"/>
                      <a:pt x="5286" y="107"/>
                    </a:cubicBezTo>
                    <a:cubicBezTo>
                      <a:pt x="4995" y="77"/>
                      <a:pt x="4655" y="33"/>
                      <a:pt x="4288"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6" name="Google Shape;2724;p45">
                <a:extLst>
                  <a:ext uri="{FF2B5EF4-FFF2-40B4-BE49-F238E27FC236}">
                    <a16:creationId xmlns:a16="http://schemas.microsoft.com/office/drawing/2014/main" id="{EF611A15-219B-4A03-A780-951FF895BCEA}"/>
                  </a:ext>
                </a:extLst>
              </p:cNvPr>
              <p:cNvSpPr/>
              <p:nvPr/>
            </p:nvSpPr>
            <p:spPr>
              <a:xfrm>
                <a:off x="1912850" y="775925"/>
                <a:ext cx="123125" cy="49800"/>
              </a:xfrm>
              <a:custGeom>
                <a:avLst/>
                <a:gdLst/>
                <a:ahLst/>
                <a:cxnLst/>
                <a:rect l="l" t="t" r="r" b="b"/>
                <a:pathLst>
                  <a:path w="4925" h="1992" extrusionOk="0">
                    <a:moveTo>
                      <a:pt x="183" y="1"/>
                    </a:moveTo>
                    <a:lnTo>
                      <a:pt x="180" y="2"/>
                    </a:lnTo>
                    <a:cubicBezTo>
                      <a:pt x="177" y="2"/>
                      <a:pt x="174" y="2"/>
                      <a:pt x="171" y="2"/>
                    </a:cubicBezTo>
                    <a:cubicBezTo>
                      <a:pt x="33" y="2"/>
                      <a:pt x="0" y="203"/>
                      <a:pt x="137" y="244"/>
                    </a:cubicBezTo>
                    <a:lnTo>
                      <a:pt x="875" y="467"/>
                    </a:lnTo>
                    <a:cubicBezTo>
                      <a:pt x="1098" y="525"/>
                      <a:pt x="1352" y="614"/>
                      <a:pt x="1628" y="694"/>
                    </a:cubicBezTo>
                    <a:cubicBezTo>
                      <a:pt x="1906" y="767"/>
                      <a:pt x="2191" y="876"/>
                      <a:pt x="2481" y="970"/>
                    </a:cubicBezTo>
                    <a:cubicBezTo>
                      <a:pt x="2774" y="1055"/>
                      <a:pt x="3050" y="1178"/>
                      <a:pt x="3320" y="1273"/>
                    </a:cubicBezTo>
                    <a:cubicBezTo>
                      <a:pt x="3581" y="1381"/>
                      <a:pt x="3815" y="1495"/>
                      <a:pt x="4025" y="1586"/>
                    </a:cubicBezTo>
                    <a:cubicBezTo>
                      <a:pt x="4130" y="1630"/>
                      <a:pt x="4207" y="1693"/>
                      <a:pt x="4287" y="1736"/>
                    </a:cubicBezTo>
                    <a:cubicBezTo>
                      <a:pt x="4364" y="1784"/>
                      <a:pt x="4433" y="1824"/>
                      <a:pt x="4488" y="1857"/>
                    </a:cubicBezTo>
                    <a:cubicBezTo>
                      <a:pt x="4603" y="1923"/>
                      <a:pt x="4668" y="1961"/>
                      <a:pt x="4668" y="1961"/>
                    </a:cubicBezTo>
                    <a:lnTo>
                      <a:pt x="4693" y="1974"/>
                    </a:lnTo>
                    <a:cubicBezTo>
                      <a:pt x="4714" y="1986"/>
                      <a:pt x="4735" y="1991"/>
                      <a:pt x="4755" y="1991"/>
                    </a:cubicBezTo>
                    <a:cubicBezTo>
                      <a:pt x="4854" y="1991"/>
                      <a:pt x="4925" y="1859"/>
                      <a:pt x="4834" y="1778"/>
                    </a:cubicBezTo>
                    <a:lnTo>
                      <a:pt x="4668" y="1631"/>
                    </a:lnTo>
                    <a:lnTo>
                      <a:pt x="4473" y="1468"/>
                    </a:lnTo>
                    <a:cubicBezTo>
                      <a:pt x="4395" y="1409"/>
                      <a:pt x="4316" y="1320"/>
                      <a:pt x="4209" y="1267"/>
                    </a:cubicBezTo>
                    <a:lnTo>
                      <a:pt x="3874" y="1074"/>
                    </a:lnTo>
                    <a:cubicBezTo>
                      <a:pt x="3754" y="1010"/>
                      <a:pt x="3632" y="924"/>
                      <a:pt x="3493" y="872"/>
                    </a:cubicBezTo>
                    <a:cubicBezTo>
                      <a:pt x="3218" y="763"/>
                      <a:pt x="2930" y="625"/>
                      <a:pt x="2632" y="527"/>
                    </a:cubicBezTo>
                    <a:cubicBezTo>
                      <a:pt x="2332" y="433"/>
                      <a:pt x="2031" y="337"/>
                      <a:pt x="1745" y="269"/>
                    </a:cubicBezTo>
                    <a:cubicBezTo>
                      <a:pt x="1462" y="191"/>
                      <a:pt x="1191" y="145"/>
                      <a:pt x="960" y="102"/>
                    </a:cubicBezTo>
                    <a:cubicBezTo>
                      <a:pt x="497" y="20"/>
                      <a:pt x="183" y="1"/>
                      <a:pt x="183"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7" name="Google Shape;2725;p45">
                <a:extLst>
                  <a:ext uri="{FF2B5EF4-FFF2-40B4-BE49-F238E27FC236}">
                    <a16:creationId xmlns:a16="http://schemas.microsoft.com/office/drawing/2014/main" id="{62F8A6DD-39F8-44A5-B176-254C0E0E60A9}"/>
                  </a:ext>
                </a:extLst>
              </p:cNvPr>
              <p:cNvSpPr/>
              <p:nvPr/>
            </p:nvSpPr>
            <p:spPr>
              <a:xfrm>
                <a:off x="1228050" y="813850"/>
                <a:ext cx="394950" cy="267400"/>
              </a:xfrm>
              <a:custGeom>
                <a:avLst/>
                <a:gdLst/>
                <a:ahLst/>
                <a:cxnLst/>
                <a:rect l="l" t="t" r="r" b="b"/>
                <a:pathLst>
                  <a:path w="15798" h="10696" extrusionOk="0">
                    <a:moveTo>
                      <a:pt x="15659" y="0"/>
                    </a:moveTo>
                    <a:cubicBezTo>
                      <a:pt x="15613" y="0"/>
                      <a:pt x="15570" y="25"/>
                      <a:pt x="15549" y="68"/>
                    </a:cubicBezTo>
                    <a:lnTo>
                      <a:pt x="15539" y="87"/>
                    </a:lnTo>
                    <a:cubicBezTo>
                      <a:pt x="15539" y="87"/>
                      <a:pt x="15409" y="353"/>
                      <a:pt x="15184" y="817"/>
                    </a:cubicBezTo>
                    <a:cubicBezTo>
                      <a:pt x="15048" y="1038"/>
                      <a:pt x="14866" y="1297"/>
                      <a:pt x="14667" y="1598"/>
                    </a:cubicBezTo>
                    <a:cubicBezTo>
                      <a:pt x="14444" y="1884"/>
                      <a:pt x="14181" y="2200"/>
                      <a:pt x="13894" y="2542"/>
                    </a:cubicBezTo>
                    <a:cubicBezTo>
                      <a:pt x="13578" y="2860"/>
                      <a:pt x="13268" y="3234"/>
                      <a:pt x="12882" y="3577"/>
                    </a:cubicBezTo>
                    <a:cubicBezTo>
                      <a:pt x="12508" y="3932"/>
                      <a:pt x="12108" y="4298"/>
                      <a:pt x="11673" y="4655"/>
                    </a:cubicBezTo>
                    <a:cubicBezTo>
                      <a:pt x="11252" y="5028"/>
                      <a:pt x="10784" y="5374"/>
                      <a:pt x="10317" y="5735"/>
                    </a:cubicBezTo>
                    <a:cubicBezTo>
                      <a:pt x="9844" y="6090"/>
                      <a:pt x="9348" y="6430"/>
                      <a:pt x="8852" y="6767"/>
                    </a:cubicBezTo>
                    <a:cubicBezTo>
                      <a:pt x="8345" y="7087"/>
                      <a:pt x="7853" y="7433"/>
                      <a:pt x="7337" y="7722"/>
                    </a:cubicBezTo>
                    <a:lnTo>
                      <a:pt x="6578" y="8165"/>
                    </a:lnTo>
                    <a:cubicBezTo>
                      <a:pt x="6323" y="8300"/>
                      <a:pt x="6070" y="8433"/>
                      <a:pt x="5821" y="8564"/>
                    </a:cubicBezTo>
                    <a:cubicBezTo>
                      <a:pt x="5329" y="8838"/>
                      <a:pt x="4826" y="9043"/>
                      <a:pt x="4364" y="9273"/>
                    </a:cubicBezTo>
                    <a:cubicBezTo>
                      <a:pt x="3891" y="9474"/>
                      <a:pt x="3440" y="9656"/>
                      <a:pt x="3020" y="9810"/>
                    </a:cubicBezTo>
                    <a:cubicBezTo>
                      <a:pt x="2591" y="9935"/>
                      <a:pt x="2203" y="10090"/>
                      <a:pt x="1854" y="10168"/>
                    </a:cubicBezTo>
                    <a:cubicBezTo>
                      <a:pt x="1504" y="10242"/>
                      <a:pt x="1205" y="10332"/>
                      <a:pt x="943" y="10363"/>
                    </a:cubicBezTo>
                    <a:cubicBezTo>
                      <a:pt x="415" y="10418"/>
                      <a:pt x="115" y="10447"/>
                      <a:pt x="115" y="10447"/>
                    </a:cubicBezTo>
                    <a:cubicBezTo>
                      <a:pt x="49" y="10455"/>
                      <a:pt x="0" y="10513"/>
                      <a:pt x="4" y="10579"/>
                    </a:cubicBezTo>
                    <a:cubicBezTo>
                      <a:pt x="7" y="10645"/>
                      <a:pt x="62" y="10695"/>
                      <a:pt x="125" y="10695"/>
                    </a:cubicBezTo>
                    <a:cubicBezTo>
                      <a:pt x="128" y="10695"/>
                      <a:pt x="131" y="10695"/>
                      <a:pt x="134" y="10695"/>
                    </a:cubicBezTo>
                    <a:cubicBezTo>
                      <a:pt x="134" y="10695"/>
                      <a:pt x="436" y="10679"/>
                      <a:pt x="964" y="10650"/>
                    </a:cubicBezTo>
                    <a:cubicBezTo>
                      <a:pt x="1228" y="10630"/>
                      <a:pt x="1554" y="10553"/>
                      <a:pt x="1926" y="10491"/>
                    </a:cubicBezTo>
                    <a:cubicBezTo>
                      <a:pt x="2300" y="10426"/>
                      <a:pt x="2695" y="10288"/>
                      <a:pt x="3139" y="10166"/>
                    </a:cubicBezTo>
                    <a:cubicBezTo>
                      <a:pt x="3573" y="10018"/>
                      <a:pt x="4038" y="9844"/>
                      <a:pt x="4527" y="9651"/>
                    </a:cubicBezTo>
                    <a:cubicBezTo>
                      <a:pt x="5002" y="9434"/>
                      <a:pt x="5522" y="9234"/>
                      <a:pt x="6022" y="8958"/>
                    </a:cubicBezTo>
                    <a:lnTo>
                      <a:pt x="6795" y="8558"/>
                    </a:lnTo>
                    <a:cubicBezTo>
                      <a:pt x="7050" y="8411"/>
                      <a:pt x="7308" y="8263"/>
                      <a:pt x="7567" y="8114"/>
                    </a:cubicBezTo>
                    <a:cubicBezTo>
                      <a:pt x="8093" y="7824"/>
                      <a:pt x="8598" y="7484"/>
                      <a:pt x="9111" y="7156"/>
                    </a:cubicBezTo>
                    <a:cubicBezTo>
                      <a:pt x="9613" y="6809"/>
                      <a:pt x="10112" y="6460"/>
                      <a:pt x="10589" y="6097"/>
                    </a:cubicBezTo>
                    <a:cubicBezTo>
                      <a:pt x="11061" y="5727"/>
                      <a:pt x="11532" y="5372"/>
                      <a:pt x="11958" y="4989"/>
                    </a:cubicBezTo>
                    <a:cubicBezTo>
                      <a:pt x="12399" y="4625"/>
                      <a:pt x="12793" y="4236"/>
                      <a:pt x="13166" y="3868"/>
                    </a:cubicBezTo>
                    <a:cubicBezTo>
                      <a:pt x="13549" y="3510"/>
                      <a:pt x="13860" y="3117"/>
                      <a:pt x="14174" y="2784"/>
                    </a:cubicBezTo>
                    <a:cubicBezTo>
                      <a:pt x="14464" y="2427"/>
                      <a:pt x="14717" y="2090"/>
                      <a:pt x="14934" y="1786"/>
                    </a:cubicBezTo>
                    <a:cubicBezTo>
                      <a:pt x="15128" y="1463"/>
                      <a:pt x="15303" y="1187"/>
                      <a:pt x="15434" y="953"/>
                    </a:cubicBezTo>
                    <a:cubicBezTo>
                      <a:pt x="15649" y="455"/>
                      <a:pt x="15772" y="171"/>
                      <a:pt x="15772" y="171"/>
                    </a:cubicBezTo>
                    <a:cubicBezTo>
                      <a:pt x="15797" y="109"/>
                      <a:pt x="15770" y="38"/>
                      <a:pt x="15710" y="11"/>
                    </a:cubicBezTo>
                    <a:cubicBezTo>
                      <a:pt x="15693" y="4"/>
                      <a:pt x="15676" y="0"/>
                      <a:pt x="1565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78" name="Google Shape;2726;p45">
                <a:extLst>
                  <a:ext uri="{FF2B5EF4-FFF2-40B4-BE49-F238E27FC236}">
                    <a16:creationId xmlns:a16="http://schemas.microsoft.com/office/drawing/2014/main" id="{1CDDAF1E-F380-4887-9277-4D177BB1DF00}"/>
                  </a:ext>
                </a:extLst>
              </p:cNvPr>
              <p:cNvSpPr/>
              <p:nvPr/>
            </p:nvSpPr>
            <p:spPr>
              <a:xfrm>
                <a:off x="1259100" y="966000"/>
                <a:ext cx="30300" cy="46275"/>
              </a:xfrm>
              <a:custGeom>
                <a:avLst/>
                <a:gdLst/>
                <a:ahLst/>
                <a:cxnLst/>
                <a:rect l="l" t="t" r="r" b="b"/>
                <a:pathLst>
                  <a:path w="1212" h="1851" extrusionOk="0">
                    <a:moveTo>
                      <a:pt x="870" y="1"/>
                    </a:moveTo>
                    <a:cubicBezTo>
                      <a:pt x="853" y="1"/>
                      <a:pt x="836" y="5"/>
                      <a:pt x="817" y="13"/>
                    </a:cubicBezTo>
                    <a:cubicBezTo>
                      <a:pt x="387" y="208"/>
                      <a:pt x="0" y="1802"/>
                      <a:pt x="348" y="1849"/>
                    </a:cubicBezTo>
                    <a:cubicBezTo>
                      <a:pt x="359" y="1850"/>
                      <a:pt x="370" y="1851"/>
                      <a:pt x="380" y="1851"/>
                    </a:cubicBezTo>
                    <a:cubicBezTo>
                      <a:pt x="920" y="1851"/>
                      <a:pt x="1211" y="1"/>
                      <a:pt x="87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679" name="Google Shape;2727;p45">
              <a:extLst>
                <a:ext uri="{FF2B5EF4-FFF2-40B4-BE49-F238E27FC236}">
                  <a16:creationId xmlns:a16="http://schemas.microsoft.com/office/drawing/2014/main" id="{825FE1F5-CB21-4FAD-918F-788FD72A2DC4}"/>
                </a:ext>
              </a:extLst>
            </p:cNvPr>
            <p:cNvGrpSpPr/>
            <p:nvPr/>
          </p:nvGrpSpPr>
          <p:grpSpPr>
            <a:xfrm>
              <a:off x="8598269" y="2757180"/>
              <a:ext cx="595282" cy="887658"/>
              <a:chOff x="3563175" y="3737400"/>
              <a:chExt cx="1268425" cy="1721200"/>
            </a:xfrm>
          </p:grpSpPr>
          <p:sp>
            <p:nvSpPr>
              <p:cNvPr id="680" name="Google Shape;2728;p45">
                <a:extLst>
                  <a:ext uri="{FF2B5EF4-FFF2-40B4-BE49-F238E27FC236}">
                    <a16:creationId xmlns:a16="http://schemas.microsoft.com/office/drawing/2014/main" id="{505C3B91-5796-4AA4-94D6-CD336E8EE810}"/>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1" name="Google Shape;2729;p45">
                <a:extLst>
                  <a:ext uri="{FF2B5EF4-FFF2-40B4-BE49-F238E27FC236}">
                    <a16:creationId xmlns:a16="http://schemas.microsoft.com/office/drawing/2014/main" id="{64065C04-8325-4315-A60A-DC27CAB8D5B1}"/>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2" name="Google Shape;2730;p45">
                <a:extLst>
                  <a:ext uri="{FF2B5EF4-FFF2-40B4-BE49-F238E27FC236}">
                    <a16:creationId xmlns:a16="http://schemas.microsoft.com/office/drawing/2014/main" id="{8B0B1654-4EFD-4EFC-A912-5A4AC409F9EA}"/>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3" name="Google Shape;2731;p45">
                <a:extLst>
                  <a:ext uri="{FF2B5EF4-FFF2-40B4-BE49-F238E27FC236}">
                    <a16:creationId xmlns:a16="http://schemas.microsoft.com/office/drawing/2014/main" id="{425DF0FA-7647-45A7-B449-EC019E1F1090}"/>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4" name="Google Shape;2732;p45">
                <a:extLst>
                  <a:ext uri="{FF2B5EF4-FFF2-40B4-BE49-F238E27FC236}">
                    <a16:creationId xmlns:a16="http://schemas.microsoft.com/office/drawing/2014/main" id="{C7233D0F-32CE-41F2-97A3-64BC5409C0B1}"/>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5" name="Google Shape;2733;p45">
                <a:extLst>
                  <a:ext uri="{FF2B5EF4-FFF2-40B4-BE49-F238E27FC236}">
                    <a16:creationId xmlns:a16="http://schemas.microsoft.com/office/drawing/2014/main" id="{D6AF02A3-45C1-444C-B598-AD2D3A74FC40}"/>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6" name="Google Shape;2734;p45">
                <a:extLst>
                  <a:ext uri="{FF2B5EF4-FFF2-40B4-BE49-F238E27FC236}">
                    <a16:creationId xmlns:a16="http://schemas.microsoft.com/office/drawing/2014/main" id="{A13DF342-D407-4C26-A593-950B73F417C7}"/>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7" name="Google Shape;2735;p45">
                <a:extLst>
                  <a:ext uri="{FF2B5EF4-FFF2-40B4-BE49-F238E27FC236}">
                    <a16:creationId xmlns:a16="http://schemas.microsoft.com/office/drawing/2014/main" id="{E4E79C1F-460A-4E52-9400-C1DF7A4E9273}"/>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8" name="Google Shape;2736;p45">
                <a:extLst>
                  <a:ext uri="{FF2B5EF4-FFF2-40B4-BE49-F238E27FC236}">
                    <a16:creationId xmlns:a16="http://schemas.microsoft.com/office/drawing/2014/main" id="{C0A93C11-20E6-4A90-867A-CF0563CFC343}"/>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89" name="Google Shape;2737;p45">
                <a:extLst>
                  <a:ext uri="{FF2B5EF4-FFF2-40B4-BE49-F238E27FC236}">
                    <a16:creationId xmlns:a16="http://schemas.microsoft.com/office/drawing/2014/main" id="{2A072309-E4D6-4746-8FCB-82D56C12D919}"/>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0" name="Google Shape;2738;p45">
                <a:extLst>
                  <a:ext uri="{FF2B5EF4-FFF2-40B4-BE49-F238E27FC236}">
                    <a16:creationId xmlns:a16="http://schemas.microsoft.com/office/drawing/2014/main" id="{795AF5E5-A472-403C-B88F-EAF4816802D0}"/>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1" name="Google Shape;2739;p45">
                <a:extLst>
                  <a:ext uri="{FF2B5EF4-FFF2-40B4-BE49-F238E27FC236}">
                    <a16:creationId xmlns:a16="http://schemas.microsoft.com/office/drawing/2014/main" id="{D7AAEAD4-00CD-4004-A059-7A8147C4DB5D}"/>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2" name="Google Shape;2740;p45">
                <a:extLst>
                  <a:ext uri="{FF2B5EF4-FFF2-40B4-BE49-F238E27FC236}">
                    <a16:creationId xmlns:a16="http://schemas.microsoft.com/office/drawing/2014/main" id="{B0FCE8FF-C7C7-4559-A30A-D3D6C9113F57}"/>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3" name="Google Shape;2741;p45">
                <a:extLst>
                  <a:ext uri="{FF2B5EF4-FFF2-40B4-BE49-F238E27FC236}">
                    <a16:creationId xmlns:a16="http://schemas.microsoft.com/office/drawing/2014/main" id="{292238E3-DC9A-4B17-AA9B-2AF7E2DA4D81}"/>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694" name="Google Shape;2742;p45">
                <a:extLst>
                  <a:ext uri="{FF2B5EF4-FFF2-40B4-BE49-F238E27FC236}">
                    <a16:creationId xmlns:a16="http://schemas.microsoft.com/office/drawing/2014/main" id="{783BA019-AE57-49BC-AF0C-9D0B3388599A}"/>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729" name="Google Shape;2679;p45">
              <a:extLst>
                <a:ext uri="{FF2B5EF4-FFF2-40B4-BE49-F238E27FC236}">
                  <a16:creationId xmlns:a16="http://schemas.microsoft.com/office/drawing/2014/main" id="{54673307-5C94-4CCF-9702-AA6F66163CB7}"/>
                </a:ext>
              </a:extLst>
            </p:cNvPr>
            <p:cNvGrpSpPr/>
            <p:nvPr/>
          </p:nvGrpSpPr>
          <p:grpSpPr>
            <a:xfrm>
              <a:off x="7992783" y="2882062"/>
              <a:ext cx="558026" cy="781044"/>
              <a:chOff x="5912068" y="3483780"/>
              <a:chExt cx="548915" cy="768292"/>
            </a:xfrm>
          </p:grpSpPr>
          <p:sp>
            <p:nvSpPr>
              <p:cNvPr id="730" name="Google Shape;2680;p45">
                <a:extLst>
                  <a:ext uri="{FF2B5EF4-FFF2-40B4-BE49-F238E27FC236}">
                    <a16:creationId xmlns:a16="http://schemas.microsoft.com/office/drawing/2014/main" id="{066E4FA4-8E7C-4A67-99F6-85FBAAA9AFF7}"/>
                  </a:ext>
                </a:extLst>
              </p:cNvPr>
              <p:cNvSpPr/>
              <p:nvPr/>
            </p:nvSpPr>
            <p:spPr>
              <a:xfrm>
                <a:off x="5912068" y="3483780"/>
                <a:ext cx="548915" cy="768292"/>
              </a:xfrm>
              <a:custGeom>
                <a:avLst/>
                <a:gdLst/>
                <a:ahLst/>
                <a:cxnLst/>
                <a:rect l="l" t="t" r="r" b="b"/>
                <a:pathLst>
                  <a:path w="45762" h="64051" extrusionOk="0">
                    <a:moveTo>
                      <a:pt x="22454" y="0"/>
                    </a:moveTo>
                    <a:cubicBezTo>
                      <a:pt x="21078" y="0"/>
                      <a:pt x="19622" y="140"/>
                      <a:pt x="18085" y="442"/>
                    </a:cubicBezTo>
                    <a:cubicBezTo>
                      <a:pt x="4049" y="3204"/>
                      <a:pt x="0" y="18317"/>
                      <a:pt x="5886" y="26277"/>
                    </a:cubicBezTo>
                    <a:cubicBezTo>
                      <a:pt x="11771" y="34232"/>
                      <a:pt x="20239" y="32952"/>
                      <a:pt x="22111" y="35297"/>
                    </a:cubicBezTo>
                    <a:cubicBezTo>
                      <a:pt x="24589" y="38401"/>
                      <a:pt x="16498" y="58872"/>
                      <a:pt x="21417" y="62626"/>
                    </a:cubicBezTo>
                    <a:cubicBezTo>
                      <a:pt x="22681" y="63591"/>
                      <a:pt x="24089" y="64050"/>
                      <a:pt x="25550" y="64050"/>
                    </a:cubicBezTo>
                    <a:cubicBezTo>
                      <a:pt x="30053" y="64050"/>
                      <a:pt x="35066" y="59685"/>
                      <a:pt x="37951" y="52277"/>
                    </a:cubicBezTo>
                    <a:cubicBezTo>
                      <a:pt x="40840" y="44857"/>
                      <a:pt x="45762" y="24002"/>
                      <a:pt x="40438" y="12418"/>
                    </a:cubicBezTo>
                    <a:cubicBezTo>
                      <a:pt x="37900" y="6896"/>
                      <a:pt x="32136" y="0"/>
                      <a:pt x="22454" y="0"/>
                    </a:cubicBezTo>
                    <a:close/>
                  </a:path>
                </a:pathLst>
              </a:custGeom>
              <a:solidFill>
                <a:srgbClr val="EF549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1" name="Google Shape;2681;p45">
                <a:extLst>
                  <a:ext uri="{FF2B5EF4-FFF2-40B4-BE49-F238E27FC236}">
                    <a16:creationId xmlns:a16="http://schemas.microsoft.com/office/drawing/2014/main" id="{6480D659-268F-49E2-B268-B29080498BDD}"/>
                  </a:ext>
                </a:extLst>
              </p:cNvPr>
              <p:cNvSpPr/>
              <p:nvPr/>
            </p:nvSpPr>
            <p:spPr>
              <a:xfrm>
                <a:off x="5951244" y="3648448"/>
                <a:ext cx="102893" cy="94233"/>
              </a:xfrm>
              <a:custGeom>
                <a:avLst/>
                <a:gdLst/>
                <a:ahLst/>
                <a:cxnLst/>
                <a:rect l="l" t="t" r="r" b="b"/>
                <a:pathLst>
                  <a:path w="8578" h="7856" extrusionOk="0">
                    <a:moveTo>
                      <a:pt x="4287" y="1"/>
                    </a:moveTo>
                    <a:cubicBezTo>
                      <a:pt x="2467" y="1"/>
                      <a:pt x="834" y="1271"/>
                      <a:pt x="446" y="3122"/>
                    </a:cubicBezTo>
                    <a:cubicBezTo>
                      <a:pt x="1" y="5244"/>
                      <a:pt x="1361" y="7326"/>
                      <a:pt x="3484" y="7771"/>
                    </a:cubicBezTo>
                    <a:cubicBezTo>
                      <a:pt x="3755" y="7828"/>
                      <a:pt x="4026" y="7856"/>
                      <a:pt x="4293" y="7856"/>
                    </a:cubicBezTo>
                    <a:cubicBezTo>
                      <a:pt x="6112" y="7856"/>
                      <a:pt x="7744" y="6584"/>
                      <a:pt x="8132" y="4733"/>
                    </a:cubicBezTo>
                    <a:cubicBezTo>
                      <a:pt x="8577" y="2611"/>
                      <a:pt x="7218" y="528"/>
                      <a:pt x="5095" y="85"/>
                    </a:cubicBezTo>
                    <a:cubicBezTo>
                      <a:pt x="4824" y="28"/>
                      <a:pt x="4553" y="1"/>
                      <a:pt x="4287" y="1"/>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2" name="Google Shape;2682;p45">
                <a:extLst>
                  <a:ext uri="{FF2B5EF4-FFF2-40B4-BE49-F238E27FC236}">
                    <a16:creationId xmlns:a16="http://schemas.microsoft.com/office/drawing/2014/main" id="{6FCFC436-CFB4-4061-8EA6-C8ABC02A99CD}"/>
                  </a:ext>
                </a:extLst>
              </p:cNvPr>
              <p:cNvSpPr/>
              <p:nvPr/>
            </p:nvSpPr>
            <p:spPr>
              <a:xfrm>
                <a:off x="6262946" y="3672090"/>
                <a:ext cx="102893" cy="94233"/>
              </a:xfrm>
              <a:custGeom>
                <a:avLst/>
                <a:gdLst/>
                <a:ahLst/>
                <a:cxnLst/>
                <a:rect l="l" t="t" r="r" b="b"/>
                <a:pathLst>
                  <a:path w="8578" h="7856" extrusionOk="0">
                    <a:moveTo>
                      <a:pt x="4284" y="0"/>
                    </a:moveTo>
                    <a:cubicBezTo>
                      <a:pt x="2465" y="0"/>
                      <a:pt x="833" y="1272"/>
                      <a:pt x="446" y="3123"/>
                    </a:cubicBezTo>
                    <a:cubicBezTo>
                      <a:pt x="1" y="5245"/>
                      <a:pt x="1361" y="7328"/>
                      <a:pt x="3484" y="7771"/>
                    </a:cubicBezTo>
                    <a:cubicBezTo>
                      <a:pt x="3756" y="7828"/>
                      <a:pt x="4027" y="7856"/>
                      <a:pt x="4294" y="7856"/>
                    </a:cubicBezTo>
                    <a:cubicBezTo>
                      <a:pt x="6112" y="7856"/>
                      <a:pt x="7744" y="6585"/>
                      <a:pt x="8132" y="4734"/>
                    </a:cubicBezTo>
                    <a:cubicBezTo>
                      <a:pt x="8577" y="2611"/>
                      <a:pt x="7217" y="531"/>
                      <a:pt x="5094" y="85"/>
                    </a:cubicBezTo>
                    <a:cubicBezTo>
                      <a:pt x="4822" y="28"/>
                      <a:pt x="4551" y="0"/>
                      <a:pt x="4284" y="0"/>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3" name="Google Shape;2683;p45">
                <a:extLst>
                  <a:ext uri="{FF2B5EF4-FFF2-40B4-BE49-F238E27FC236}">
                    <a16:creationId xmlns:a16="http://schemas.microsoft.com/office/drawing/2014/main" id="{38D2E8E1-00CC-43D6-A2D5-72E960EF0867}"/>
                  </a:ext>
                </a:extLst>
              </p:cNvPr>
              <p:cNvSpPr/>
              <p:nvPr/>
            </p:nvSpPr>
            <p:spPr>
              <a:xfrm>
                <a:off x="6121309" y="3572639"/>
                <a:ext cx="80714" cy="68971"/>
              </a:xfrm>
              <a:custGeom>
                <a:avLst/>
                <a:gdLst/>
                <a:ahLst/>
                <a:cxnLst/>
                <a:rect l="l" t="t" r="r" b="b"/>
                <a:pathLst>
                  <a:path w="6729" h="5750" extrusionOk="0">
                    <a:moveTo>
                      <a:pt x="564" y="0"/>
                    </a:moveTo>
                    <a:cubicBezTo>
                      <a:pt x="428" y="0"/>
                      <a:pt x="303" y="92"/>
                      <a:pt x="266" y="227"/>
                    </a:cubicBezTo>
                    <a:lnTo>
                      <a:pt x="226" y="371"/>
                    </a:lnTo>
                    <a:cubicBezTo>
                      <a:pt x="204" y="468"/>
                      <a:pt x="165" y="601"/>
                      <a:pt x="137" y="779"/>
                    </a:cubicBezTo>
                    <a:cubicBezTo>
                      <a:pt x="83" y="1130"/>
                      <a:pt x="0" y="1638"/>
                      <a:pt x="37" y="2267"/>
                    </a:cubicBezTo>
                    <a:cubicBezTo>
                      <a:pt x="53" y="2582"/>
                      <a:pt x="92" y="2927"/>
                      <a:pt x="196" y="3291"/>
                    </a:cubicBezTo>
                    <a:cubicBezTo>
                      <a:pt x="244" y="3473"/>
                      <a:pt x="301" y="3659"/>
                      <a:pt x="389" y="3845"/>
                    </a:cubicBezTo>
                    <a:cubicBezTo>
                      <a:pt x="460" y="4036"/>
                      <a:pt x="575" y="4216"/>
                      <a:pt x="697" y="4398"/>
                    </a:cubicBezTo>
                    <a:cubicBezTo>
                      <a:pt x="802" y="4590"/>
                      <a:pt x="983" y="4740"/>
                      <a:pt x="1134" y="4913"/>
                    </a:cubicBezTo>
                    <a:cubicBezTo>
                      <a:pt x="1303" y="5064"/>
                      <a:pt x="1500" y="5198"/>
                      <a:pt x="1697" y="5321"/>
                    </a:cubicBezTo>
                    <a:cubicBezTo>
                      <a:pt x="1907" y="5412"/>
                      <a:pt x="2119" y="5530"/>
                      <a:pt x="2339" y="5589"/>
                    </a:cubicBezTo>
                    <a:lnTo>
                      <a:pt x="2672" y="5669"/>
                    </a:lnTo>
                    <a:lnTo>
                      <a:pt x="2838" y="5708"/>
                    </a:lnTo>
                    <a:lnTo>
                      <a:pt x="2881" y="5716"/>
                    </a:lnTo>
                    <a:lnTo>
                      <a:pt x="2901" y="5721"/>
                    </a:lnTo>
                    <a:lnTo>
                      <a:pt x="2912" y="5723"/>
                    </a:lnTo>
                    <a:lnTo>
                      <a:pt x="2979" y="5729"/>
                    </a:lnTo>
                    <a:lnTo>
                      <a:pt x="3051" y="5733"/>
                    </a:lnTo>
                    <a:lnTo>
                      <a:pt x="3342" y="5743"/>
                    </a:lnTo>
                    <a:cubicBezTo>
                      <a:pt x="3345" y="5743"/>
                      <a:pt x="3348" y="5743"/>
                      <a:pt x="3351" y="5743"/>
                    </a:cubicBezTo>
                    <a:cubicBezTo>
                      <a:pt x="3410" y="5743"/>
                      <a:pt x="3460" y="5750"/>
                      <a:pt x="3520" y="5750"/>
                    </a:cubicBezTo>
                    <a:cubicBezTo>
                      <a:pt x="3560" y="5750"/>
                      <a:pt x="3605" y="5747"/>
                      <a:pt x="3661" y="5737"/>
                    </a:cubicBezTo>
                    <a:cubicBezTo>
                      <a:pt x="3913" y="5694"/>
                      <a:pt x="4198" y="5683"/>
                      <a:pt x="4407" y="5575"/>
                    </a:cubicBezTo>
                    <a:cubicBezTo>
                      <a:pt x="4520" y="5531"/>
                      <a:pt x="4631" y="5486"/>
                      <a:pt x="4738" y="5436"/>
                    </a:cubicBezTo>
                    <a:cubicBezTo>
                      <a:pt x="4846" y="5386"/>
                      <a:pt x="4937" y="5309"/>
                      <a:pt x="5034" y="5246"/>
                    </a:cubicBezTo>
                    <a:cubicBezTo>
                      <a:pt x="5237" y="5121"/>
                      <a:pt x="5389" y="4959"/>
                      <a:pt x="5541" y="4800"/>
                    </a:cubicBezTo>
                    <a:cubicBezTo>
                      <a:pt x="5840" y="4482"/>
                      <a:pt x="6028" y="4124"/>
                      <a:pt x="6193" y="3790"/>
                    </a:cubicBezTo>
                    <a:cubicBezTo>
                      <a:pt x="6260" y="3620"/>
                      <a:pt x="6330" y="3454"/>
                      <a:pt x="6385" y="3293"/>
                    </a:cubicBezTo>
                    <a:cubicBezTo>
                      <a:pt x="6432" y="3130"/>
                      <a:pt x="6476" y="2974"/>
                      <a:pt x="6519" y="2822"/>
                    </a:cubicBezTo>
                    <a:cubicBezTo>
                      <a:pt x="6585" y="2550"/>
                      <a:pt x="6634" y="2273"/>
                      <a:pt x="6666" y="1994"/>
                    </a:cubicBezTo>
                    <a:cubicBezTo>
                      <a:pt x="6692" y="1747"/>
                      <a:pt x="6711" y="1532"/>
                      <a:pt x="6718" y="1355"/>
                    </a:cubicBezTo>
                    <a:cubicBezTo>
                      <a:pt x="6728" y="1179"/>
                      <a:pt x="6724" y="1040"/>
                      <a:pt x="6720" y="942"/>
                    </a:cubicBezTo>
                    <a:cubicBezTo>
                      <a:pt x="6717" y="843"/>
                      <a:pt x="6714" y="791"/>
                      <a:pt x="6714" y="791"/>
                    </a:cubicBezTo>
                    <a:cubicBezTo>
                      <a:pt x="6708" y="633"/>
                      <a:pt x="6584" y="504"/>
                      <a:pt x="6427" y="494"/>
                    </a:cubicBezTo>
                    <a:cubicBezTo>
                      <a:pt x="6420" y="493"/>
                      <a:pt x="6413" y="493"/>
                      <a:pt x="6406" y="493"/>
                    </a:cubicBezTo>
                    <a:cubicBezTo>
                      <a:pt x="6257" y="493"/>
                      <a:pt x="6127" y="600"/>
                      <a:pt x="6101" y="748"/>
                    </a:cubicBezTo>
                    <a:lnTo>
                      <a:pt x="6097" y="771"/>
                    </a:lnTo>
                    <a:cubicBezTo>
                      <a:pt x="6097" y="771"/>
                      <a:pt x="6090" y="814"/>
                      <a:pt x="6074" y="897"/>
                    </a:cubicBezTo>
                    <a:cubicBezTo>
                      <a:pt x="6058" y="982"/>
                      <a:pt x="6032" y="1108"/>
                      <a:pt x="6000" y="1267"/>
                    </a:cubicBezTo>
                    <a:cubicBezTo>
                      <a:pt x="5968" y="1428"/>
                      <a:pt x="5922" y="1621"/>
                      <a:pt x="5862" y="1839"/>
                    </a:cubicBezTo>
                    <a:cubicBezTo>
                      <a:pt x="5801" y="2057"/>
                      <a:pt x="5719" y="2296"/>
                      <a:pt x="5631" y="2552"/>
                    </a:cubicBezTo>
                    <a:cubicBezTo>
                      <a:pt x="5578" y="2677"/>
                      <a:pt x="5525" y="2808"/>
                      <a:pt x="5471" y="2940"/>
                    </a:cubicBezTo>
                    <a:cubicBezTo>
                      <a:pt x="5407" y="3068"/>
                      <a:pt x="5342" y="3199"/>
                      <a:pt x="5276" y="3334"/>
                    </a:cubicBezTo>
                    <a:cubicBezTo>
                      <a:pt x="5194" y="3456"/>
                      <a:pt x="5122" y="3589"/>
                      <a:pt x="5033" y="3709"/>
                    </a:cubicBezTo>
                    <a:cubicBezTo>
                      <a:pt x="4931" y="3815"/>
                      <a:pt x="4856" y="3956"/>
                      <a:pt x="4742" y="4044"/>
                    </a:cubicBezTo>
                    <a:cubicBezTo>
                      <a:pt x="4636" y="4142"/>
                      <a:pt x="4533" y="4249"/>
                      <a:pt x="4405" y="4310"/>
                    </a:cubicBezTo>
                    <a:cubicBezTo>
                      <a:pt x="4343" y="4345"/>
                      <a:pt x="4290" y="4397"/>
                      <a:pt x="4223" y="4418"/>
                    </a:cubicBezTo>
                    <a:cubicBezTo>
                      <a:pt x="4156" y="4441"/>
                      <a:pt x="4090" y="4464"/>
                      <a:pt x="4025" y="4491"/>
                    </a:cubicBezTo>
                    <a:lnTo>
                      <a:pt x="3927" y="4532"/>
                    </a:lnTo>
                    <a:lnTo>
                      <a:pt x="3833" y="4544"/>
                    </a:lnTo>
                    <a:cubicBezTo>
                      <a:pt x="3772" y="4552"/>
                      <a:pt x="3710" y="4564"/>
                      <a:pt x="3650" y="4578"/>
                    </a:cubicBezTo>
                    <a:cubicBezTo>
                      <a:pt x="3634" y="4587"/>
                      <a:pt x="3608" y="4590"/>
                      <a:pt x="3577" y="4590"/>
                    </a:cubicBezTo>
                    <a:cubicBezTo>
                      <a:pt x="3520" y="4590"/>
                      <a:pt x="3448" y="4580"/>
                      <a:pt x="3391" y="4580"/>
                    </a:cubicBezTo>
                    <a:lnTo>
                      <a:pt x="3101" y="4564"/>
                    </a:lnTo>
                    <a:lnTo>
                      <a:pt x="3067" y="4562"/>
                    </a:lnTo>
                    <a:lnTo>
                      <a:pt x="3067" y="4562"/>
                    </a:lnTo>
                    <a:lnTo>
                      <a:pt x="3055" y="4559"/>
                    </a:lnTo>
                    <a:lnTo>
                      <a:pt x="3025" y="4551"/>
                    </a:lnTo>
                    <a:lnTo>
                      <a:pt x="2908" y="4525"/>
                    </a:lnTo>
                    <a:lnTo>
                      <a:pt x="2675" y="4475"/>
                    </a:lnTo>
                    <a:cubicBezTo>
                      <a:pt x="2521" y="4438"/>
                      <a:pt x="2395" y="4358"/>
                      <a:pt x="2252" y="4308"/>
                    </a:cubicBezTo>
                    <a:cubicBezTo>
                      <a:pt x="2129" y="4229"/>
                      <a:pt x="2007" y="4150"/>
                      <a:pt x="1892" y="4063"/>
                    </a:cubicBezTo>
                    <a:cubicBezTo>
                      <a:pt x="1797" y="3953"/>
                      <a:pt x="1669" y="3879"/>
                      <a:pt x="1596" y="3748"/>
                    </a:cubicBezTo>
                    <a:cubicBezTo>
                      <a:pt x="1510" y="3631"/>
                      <a:pt x="1422" y="3517"/>
                      <a:pt x="1363" y="3381"/>
                    </a:cubicBezTo>
                    <a:cubicBezTo>
                      <a:pt x="1288" y="3255"/>
                      <a:pt x="1233" y="3118"/>
                      <a:pt x="1184" y="2981"/>
                    </a:cubicBezTo>
                    <a:cubicBezTo>
                      <a:pt x="1083" y="2710"/>
                      <a:pt x="1020" y="2428"/>
                      <a:pt x="970" y="2167"/>
                    </a:cubicBezTo>
                    <a:cubicBezTo>
                      <a:pt x="884" y="1637"/>
                      <a:pt x="855" y="1170"/>
                      <a:pt x="860" y="847"/>
                    </a:cubicBezTo>
                    <a:cubicBezTo>
                      <a:pt x="863" y="687"/>
                      <a:pt x="865" y="560"/>
                      <a:pt x="866" y="472"/>
                    </a:cubicBezTo>
                    <a:cubicBezTo>
                      <a:pt x="871" y="387"/>
                      <a:pt x="872" y="341"/>
                      <a:pt x="872" y="341"/>
                    </a:cubicBezTo>
                    <a:lnTo>
                      <a:pt x="874" y="326"/>
                    </a:lnTo>
                    <a:cubicBezTo>
                      <a:pt x="882" y="167"/>
                      <a:pt x="769" y="29"/>
                      <a:pt x="613" y="4"/>
                    </a:cubicBezTo>
                    <a:cubicBezTo>
                      <a:pt x="597" y="1"/>
                      <a:pt x="580" y="0"/>
                      <a:pt x="564" y="0"/>
                    </a:cubicBezTo>
                    <a:close/>
                  </a:path>
                </a:pathLst>
              </a:custGeom>
              <a:solidFill>
                <a:srgbClr val="2903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4" name="Google Shape;2684;p45">
                <a:extLst>
                  <a:ext uri="{FF2B5EF4-FFF2-40B4-BE49-F238E27FC236}">
                    <a16:creationId xmlns:a16="http://schemas.microsoft.com/office/drawing/2014/main" id="{752DC86B-8DC5-4E28-8691-914FE5ED1A09}"/>
                  </a:ext>
                </a:extLst>
              </p:cNvPr>
              <p:cNvSpPr/>
              <p:nvPr/>
            </p:nvSpPr>
            <p:spPr>
              <a:xfrm>
                <a:off x="6100930" y="3746507"/>
                <a:ext cx="105844" cy="36753"/>
              </a:xfrm>
              <a:custGeom>
                <a:avLst/>
                <a:gdLst/>
                <a:ahLst/>
                <a:cxnLst/>
                <a:rect l="l" t="t" r="r" b="b"/>
                <a:pathLst>
                  <a:path w="8824" h="3064" extrusionOk="0">
                    <a:moveTo>
                      <a:pt x="3750" y="0"/>
                    </a:moveTo>
                    <a:cubicBezTo>
                      <a:pt x="1324" y="0"/>
                      <a:pt x="5" y="1771"/>
                      <a:pt x="5" y="1771"/>
                    </a:cubicBezTo>
                    <a:lnTo>
                      <a:pt x="0" y="1780"/>
                    </a:lnTo>
                    <a:cubicBezTo>
                      <a:pt x="1035" y="2342"/>
                      <a:pt x="2347" y="2760"/>
                      <a:pt x="3974" y="2966"/>
                    </a:cubicBezTo>
                    <a:cubicBezTo>
                      <a:pt x="4502" y="3032"/>
                      <a:pt x="5003" y="3064"/>
                      <a:pt x="5479" y="3064"/>
                    </a:cubicBezTo>
                    <a:cubicBezTo>
                      <a:pt x="6781" y="3064"/>
                      <a:pt x="7891" y="2827"/>
                      <a:pt x="8824" y="2423"/>
                    </a:cubicBezTo>
                    <a:cubicBezTo>
                      <a:pt x="8661" y="2183"/>
                      <a:pt x="7231" y="271"/>
                      <a:pt x="4185" y="19"/>
                    </a:cubicBezTo>
                    <a:cubicBezTo>
                      <a:pt x="4036" y="6"/>
                      <a:pt x="3891" y="0"/>
                      <a:pt x="3750" y="0"/>
                    </a:cubicBezTo>
                    <a:close/>
                  </a:path>
                </a:pathLst>
              </a:custGeom>
              <a:solidFill>
                <a:srgbClr val="EE9DB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5" name="Google Shape;2685;p45">
                <a:extLst>
                  <a:ext uri="{FF2B5EF4-FFF2-40B4-BE49-F238E27FC236}">
                    <a16:creationId xmlns:a16="http://schemas.microsoft.com/office/drawing/2014/main" id="{FD0D5CEC-7045-493C-BAF1-528BAEEFAD33}"/>
                  </a:ext>
                </a:extLst>
              </p:cNvPr>
              <p:cNvSpPr/>
              <p:nvPr/>
            </p:nvSpPr>
            <p:spPr>
              <a:xfrm>
                <a:off x="6182100" y="3657612"/>
                <a:ext cx="48760" cy="41095"/>
              </a:xfrm>
              <a:custGeom>
                <a:avLst/>
                <a:gdLst/>
                <a:ahLst/>
                <a:cxnLst/>
                <a:rect l="l" t="t" r="r" b="b"/>
                <a:pathLst>
                  <a:path w="4065" h="3426" extrusionOk="0">
                    <a:moveTo>
                      <a:pt x="2954" y="0"/>
                    </a:moveTo>
                    <a:cubicBezTo>
                      <a:pt x="2113" y="0"/>
                      <a:pt x="1303" y="325"/>
                      <a:pt x="80" y="442"/>
                    </a:cubicBezTo>
                    <a:lnTo>
                      <a:pt x="108" y="710"/>
                    </a:lnTo>
                    <a:cubicBezTo>
                      <a:pt x="53" y="1276"/>
                      <a:pt x="1" y="3301"/>
                      <a:pt x="1879" y="3421"/>
                    </a:cubicBezTo>
                    <a:cubicBezTo>
                      <a:pt x="1925" y="3424"/>
                      <a:pt x="1969" y="3426"/>
                      <a:pt x="2012" y="3426"/>
                    </a:cubicBezTo>
                    <a:cubicBezTo>
                      <a:pt x="4065" y="3426"/>
                      <a:pt x="3871" y="213"/>
                      <a:pt x="3871" y="213"/>
                    </a:cubicBezTo>
                    <a:lnTo>
                      <a:pt x="3894" y="151"/>
                    </a:lnTo>
                    <a:cubicBezTo>
                      <a:pt x="3563" y="42"/>
                      <a:pt x="3257" y="0"/>
                      <a:pt x="295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6" name="Google Shape;2686;p45">
                <a:extLst>
                  <a:ext uri="{FF2B5EF4-FFF2-40B4-BE49-F238E27FC236}">
                    <a16:creationId xmlns:a16="http://schemas.microsoft.com/office/drawing/2014/main" id="{86820A51-3E39-40D8-AE2C-F58807088950}"/>
                  </a:ext>
                </a:extLst>
              </p:cNvPr>
              <p:cNvSpPr/>
              <p:nvPr/>
            </p:nvSpPr>
            <p:spPr>
              <a:xfrm>
                <a:off x="6089738" y="3649971"/>
                <a:ext cx="49191" cy="38912"/>
              </a:xfrm>
              <a:custGeom>
                <a:avLst/>
                <a:gdLst/>
                <a:ahLst/>
                <a:cxnLst/>
                <a:rect l="l" t="t" r="r" b="b"/>
                <a:pathLst>
                  <a:path w="4101" h="3244" extrusionOk="0">
                    <a:moveTo>
                      <a:pt x="876" y="1"/>
                    </a:moveTo>
                    <a:cubicBezTo>
                      <a:pt x="715" y="1"/>
                      <a:pt x="549" y="14"/>
                      <a:pt x="371" y="43"/>
                    </a:cubicBezTo>
                    <a:lnTo>
                      <a:pt x="385" y="136"/>
                    </a:lnTo>
                    <a:cubicBezTo>
                      <a:pt x="385" y="136"/>
                      <a:pt x="1" y="3047"/>
                      <a:pt x="1954" y="3235"/>
                    </a:cubicBezTo>
                    <a:cubicBezTo>
                      <a:pt x="2019" y="3241"/>
                      <a:pt x="2082" y="3244"/>
                      <a:pt x="2143" y="3244"/>
                    </a:cubicBezTo>
                    <a:cubicBezTo>
                      <a:pt x="3926" y="3244"/>
                      <a:pt x="4092" y="826"/>
                      <a:pt x="4092" y="826"/>
                    </a:cubicBezTo>
                    <a:lnTo>
                      <a:pt x="4100" y="779"/>
                    </a:lnTo>
                    <a:cubicBezTo>
                      <a:pt x="2536" y="436"/>
                      <a:pt x="1801" y="1"/>
                      <a:pt x="87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7" name="Google Shape;2687;p45">
                <a:extLst>
                  <a:ext uri="{FF2B5EF4-FFF2-40B4-BE49-F238E27FC236}">
                    <a16:creationId xmlns:a16="http://schemas.microsoft.com/office/drawing/2014/main" id="{57140E6E-AE92-4442-9ACC-FDA16BA5C6D1}"/>
                  </a:ext>
                </a:extLst>
              </p:cNvPr>
              <p:cNvSpPr/>
              <p:nvPr/>
            </p:nvSpPr>
            <p:spPr>
              <a:xfrm>
                <a:off x="6040835" y="3650475"/>
                <a:ext cx="224750" cy="125096"/>
              </a:xfrm>
              <a:custGeom>
                <a:avLst/>
                <a:gdLst/>
                <a:ahLst/>
                <a:cxnLst/>
                <a:rect l="l" t="t" r="r" b="b"/>
                <a:pathLst>
                  <a:path w="18737" h="10429" extrusionOk="0">
                    <a:moveTo>
                      <a:pt x="4448" y="1"/>
                    </a:moveTo>
                    <a:cubicBezTo>
                      <a:pt x="4124" y="58"/>
                      <a:pt x="3773" y="165"/>
                      <a:pt x="3347" y="339"/>
                    </a:cubicBezTo>
                    <a:cubicBezTo>
                      <a:pt x="1251" y="1192"/>
                      <a:pt x="1" y="7101"/>
                      <a:pt x="5010" y="9786"/>
                    </a:cubicBezTo>
                    <a:lnTo>
                      <a:pt x="5015" y="9777"/>
                    </a:lnTo>
                    <a:cubicBezTo>
                      <a:pt x="5015" y="9777"/>
                      <a:pt x="6334" y="8006"/>
                      <a:pt x="8760" y="8006"/>
                    </a:cubicBezTo>
                    <a:cubicBezTo>
                      <a:pt x="8901" y="8006"/>
                      <a:pt x="9046" y="8012"/>
                      <a:pt x="9195" y="8025"/>
                    </a:cubicBezTo>
                    <a:cubicBezTo>
                      <a:pt x="12241" y="8277"/>
                      <a:pt x="13671" y="10189"/>
                      <a:pt x="13835" y="10429"/>
                    </a:cubicBezTo>
                    <a:cubicBezTo>
                      <a:pt x="18395" y="8460"/>
                      <a:pt x="18737" y="2565"/>
                      <a:pt x="16628" y="1215"/>
                    </a:cubicBezTo>
                    <a:cubicBezTo>
                      <a:pt x="16281" y="995"/>
                      <a:pt x="15962" y="841"/>
                      <a:pt x="15671" y="747"/>
                    </a:cubicBezTo>
                    <a:lnTo>
                      <a:pt x="15649" y="808"/>
                    </a:lnTo>
                    <a:cubicBezTo>
                      <a:pt x="15649" y="808"/>
                      <a:pt x="15842" y="4022"/>
                      <a:pt x="13788" y="4022"/>
                    </a:cubicBezTo>
                    <a:cubicBezTo>
                      <a:pt x="13745" y="4022"/>
                      <a:pt x="13701" y="4020"/>
                      <a:pt x="13656" y="4017"/>
                    </a:cubicBezTo>
                    <a:cubicBezTo>
                      <a:pt x="11778" y="3896"/>
                      <a:pt x="11830" y="1870"/>
                      <a:pt x="11885" y="1303"/>
                    </a:cubicBezTo>
                    <a:lnTo>
                      <a:pt x="11857" y="1037"/>
                    </a:lnTo>
                    <a:cubicBezTo>
                      <a:pt x="11587" y="1063"/>
                      <a:pt x="11297" y="1079"/>
                      <a:pt x="10981" y="1079"/>
                    </a:cubicBezTo>
                    <a:cubicBezTo>
                      <a:pt x="10622" y="1079"/>
                      <a:pt x="10231" y="1059"/>
                      <a:pt x="9799" y="1009"/>
                    </a:cubicBezTo>
                    <a:cubicBezTo>
                      <a:pt x="9172" y="933"/>
                      <a:pt x="8638" y="841"/>
                      <a:pt x="8179" y="737"/>
                    </a:cubicBezTo>
                    <a:lnTo>
                      <a:pt x="8169" y="784"/>
                    </a:lnTo>
                    <a:cubicBezTo>
                      <a:pt x="8169" y="784"/>
                      <a:pt x="8002" y="3202"/>
                      <a:pt x="6221" y="3202"/>
                    </a:cubicBezTo>
                    <a:cubicBezTo>
                      <a:pt x="6160" y="3202"/>
                      <a:pt x="6097" y="3199"/>
                      <a:pt x="6032" y="3193"/>
                    </a:cubicBezTo>
                    <a:cubicBezTo>
                      <a:pt x="4078" y="3005"/>
                      <a:pt x="4462" y="94"/>
                      <a:pt x="4462" y="94"/>
                    </a:cubicBezTo>
                    <a:lnTo>
                      <a:pt x="4448" y="1"/>
                    </a:lnTo>
                    <a:close/>
                  </a:path>
                </a:pathLst>
              </a:custGeom>
              <a:solidFill>
                <a:srgbClr val="29033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8" name="Google Shape;2688;p45">
                <a:extLst>
                  <a:ext uri="{FF2B5EF4-FFF2-40B4-BE49-F238E27FC236}">
                    <a16:creationId xmlns:a16="http://schemas.microsoft.com/office/drawing/2014/main" id="{99215281-EC8A-4109-91C8-F2BC23136710}"/>
                  </a:ext>
                </a:extLst>
              </p:cNvPr>
              <p:cNvSpPr/>
              <p:nvPr/>
            </p:nvSpPr>
            <p:spPr>
              <a:xfrm>
                <a:off x="6203223" y="3987150"/>
                <a:ext cx="24170" cy="30095"/>
              </a:xfrm>
              <a:custGeom>
                <a:avLst/>
                <a:gdLst/>
                <a:ahLst/>
                <a:cxnLst/>
                <a:rect l="l" t="t" r="r" b="b"/>
                <a:pathLst>
                  <a:path w="2015" h="2509" extrusionOk="0">
                    <a:moveTo>
                      <a:pt x="859" y="0"/>
                    </a:moveTo>
                    <a:cubicBezTo>
                      <a:pt x="657" y="0"/>
                      <a:pt x="461" y="115"/>
                      <a:pt x="407" y="342"/>
                    </a:cubicBezTo>
                    <a:cubicBezTo>
                      <a:pt x="366" y="517"/>
                      <a:pt x="317" y="693"/>
                      <a:pt x="263" y="865"/>
                    </a:cubicBezTo>
                    <a:cubicBezTo>
                      <a:pt x="263" y="864"/>
                      <a:pt x="263" y="864"/>
                      <a:pt x="262" y="864"/>
                    </a:cubicBezTo>
                    <a:cubicBezTo>
                      <a:pt x="256" y="864"/>
                      <a:pt x="137" y="1174"/>
                      <a:pt x="141" y="1174"/>
                    </a:cubicBezTo>
                    <a:cubicBezTo>
                      <a:pt x="141" y="1174"/>
                      <a:pt x="145" y="1165"/>
                      <a:pt x="155" y="1142"/>
                    </a:cubicBezTo>
                    <a:lnTo>
                      <a:pt x="155" y="1142"/>
                    </a:lnTo>
                    <a:cubicBezTo>
                      <a:pt x="117" y="1234"/>
                      <a:pt x="88" y="1329"/>
                      <a:pt x="71" y="1427"/>
                    </a:cubicBezTo>
                    <a:cubicBezTo>
                      <a:pt x="0" y="1810"/>
                      <a:pt x="111" y="2188"/>
                      <a:pt x="465" y="2395"/>
                    </a:cubicBezTo>
                    <a:cubicBezTo>
                      <a:pt x="597" y="2472"/>
                      <a:pt x="745" y="2509"/>
                      <a:pt x="892" y="2509"/>
                    </a:cubicBezTo>
                    <a:cubicBezTo>
                      <a:pt x="1189" y="2509"/>
                      <a:pt x="1482" y="2358"/>
                      <a:pt x="1637" y="2087"/>
                    </a:cubicBezTo>
                    <a:cubicBezTo>
                      <a:pt x="2015" y="1428"/>
                      <a:pt x="1742" y="616"/>
                      <a:pt x="1206" y="131"/>
                    </a:cubicBezTo>
                    <a:cubicBezTo>
                      <a:pt x="1109" y="44"/>
                      <a:pt x="983" y="0"/>
                      <a:pt x="859"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39" name="Google Shape;2689;p45">
                <a:extLst>
                  <a:ext uri="{FF2B5EF4-FFF2-40B4-BE49-F238E27FC236}">
                    <a16:creationId xmlns:a16="http://schemas.microsoft.com/office/drawing/2014/main" id="{739BC7E7-9719-463C-9999-A193212099E1}"/>
                  </a:ext>
                </a:extLst>
              </p:cNvPr>
              <p:cNvSpPr/>
              <p:nvPr/>
            </p:nvSpPr>
            <p:spPr>
              <a:xfrm>
                <a:off x="6235166" y="3999385"/>
                <a:ext cx="20823" cy="28620"/>
              </a:xfrm>
              <a:custGeom>
                <a:avLst/>
                <a:gdLst/>
                <a:ahLst/>
                <a:cxnLst/>
                <a:rect l="l" t="t" r="r" b="b"/>
                <a:pathLst>
                  <a:path w="1736" h="2386" extrusionOk="0">
                    <a:moveTo>
                      <a:pt x="715" y="1"/>
                    </a:moveTo>
                    <a:cubicBezTo>
                      <a:pt x="445" y="1"/>
                      <a:pt x="202" y="271"/>
                      <a:pt x="177" y="542"/>
                    </a:cubicBezTo>
                    <a:lnTo>
                      <a:pt x="177" y="542"/>
                    </a:lnTo>
                    <a:cubicBezTo>
                      <a:pt x="181" y="498"/>
                      <a:pt x="181" y="481"/>
                      <a:pt x="180" y="481"/>
                    </a:cubicBezTo>
                    <a:lnTo>
                      <a:pt x="180" y="481"/>
                    </a:lnTo>
                    <a:cubicBezTo>
                      <a:pt x="175" y="481"/>
                      <a:pt x="154" y="608"/>
                      <a:pt x="143" y="640"/>
                    </a:cubicBezTo>
                    <a:cubicBezTo>
                      <a:pt x="105" y="762"/>
                      <a:pt x="87" y="881"/>
                      <a:pt x="72" y="1008"/>
                    </a:cubicBezTo>
                    <a:lnTo>
                      <a:pt x="72" y="1008"/>
                    </a:lnTo>
                    <a:cubicBezTo>
                      <a:pt x="77" y="967"/>
                      <a:pt x="79" y="950"/>
                      <a:pt x="78" y="950"/>
                    </a:cubicBezTo>
                    <a:lnTo>
                      <a:pt x="78" y="950"/>
                    </a:lnTo>
                    <a:cubicBezTo>
                      <a:pt x="77" y="950"/>
                      <a:pt x="57" y="1103"/>
                      <a:pt x="50" y="1139"/>
                    </a:cubicBezTo>
                    <a:cubicBezTo>
                      <a:pt x="11" y="1355"/>
                      <a:pt x="0" y="1534"/>
                      <a:pt x="31" y="1754"/>
                    </a:cubicBezTo>
                    <a:cubicBezTo>
                      <a:pt x="83" y="2126"/>
                      <a:pt x="515" y="2385"/>
                      <a:pt x="859" y="2385"/>
                    </a:cubicBezTo>
                    <a:cubicBezTo>
                      <a:pt x="1355" y="2385"/>
                      <a:pt x="1681" y="1993"/>
                      <a:pt x="1717" y="1527"/>
                    </a:cubicBezTo>
                    <a:cubicBezTo>
                      <a:pt x="1736" y="1286"/>
                      <a:pt x="1618" y="1009"/>
                      <a:pt x="1532" y="787"/>
                    </a:cubicBezTo>
                    <a:cubicBezTo>
                      <a:pt x="1418" y="490"/>
                      <a:pt x="1225" y="273"/>
                      <a:pt x="970" y="87"/>
                    </a:cubicBezTo>
                    <a:cubicBezTo>
                      <a:pt x="887" y="27"/>
                      <a:pt x="800" y="1"/>
                      <a:pt x="715"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0" name="Google Shape;2690;p45">
                <a:extLst>
                  <a:ext uri="{FF2B5EF4-FFF2-40B4-BE49-F238E27FC236}">
                    <a16:creationId xmlns:a16="http://schemas.microsoft.com/office/drawing/2014/main" id="{7A9FCD3C-70CA-420A-BE07-A6D04375B2A1}"/>
                  </a:ext>
                </a:extLst>
              </p:cNvPr>
              <p:cNvSpPr/>
              <p:nvPr/>
            </p:nvSpPr>
            <p:spPr>
              <a:xfrm>
                <a:off x="6217713" y="3959490"/>
                <a:ext cx="21831" cy="27541"/>
              </a:xfrm>
              <a:custGeom>
                <a:avLst/>
                <a:gdLst/>
                <a:ahLst/>
                <a:cxnLst/>
                <a:rect l="l" t="t" r="r" b="b"/>
                <a:pathLst>
                  <a:path w="1820" h="2296" extrusionOk="0">
                    <a:moveTo>
                      <a:pt x="910" y="1"/>
                    </a:moveTo>
                    <a:cubicBezTo>
                      <a:pt x="660" y="1"/>
                      <a:pt x="411" y="144"/>
                      <a:pt x="332" y="430"/>
                    </a:cubicBezTo>
                    <a:cubicBezTo>
                      <a:pt x="285" y="605"/>
                      <a:pt x="240" y="783"/>
                      <a:pt x="185" y="956"/>
                    </a:cubicBezTo>
                    <a:cubicBezTo>
                      <a:pt x="111" y="1099"/>
                      <a:pt x="77" y="1252"/>
                      <a:pt x="56" y="1441"/>
                    </a:cubicBezTo>
                    <a:cubicBezTo>
                      <a:pt x="0" y="1905"/>
                      <a:pt x="485" y="2295"/>
                      <a:pt x="910" y="2295"/>
                    </a:cubicBezTo>
                    <a:cubicBezTo>
                      <a:pt x="1335" y="2295"/>
                      <a:pt x="1820" y="1905"/>
                      <a:pt x="1764" y="1441"/>
                    </a:cubicBezTo>
                    <a:cubicBezTo>
                      <a:pt x="1743" y="1252"/>
                      <a:pt x="1708" y="1099"/>
                      <a:pt x="1635" y="956"/>
                    </a:cubicBezTo>
                    <a:cubicBezTo>
                      <a:pt x="1579" y="783"/>
                      <a:pt x="1536" y="605"/>
                      <a:pt x="1487" y="430"/>
                    </a:cubicBezTo>
                    <a:cubicBezTo>
                      <a:pt x="1409" y="144"/>
                      <a:pt x="1159" y="1"/>
                      <a:pt x="910"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1" name="Google Shape;2691;p45">
                <a:extLst>
                  <a:ext uri="{FF2B5EF4-FFF2-40B4-BE49-F238E27FC236}">
                    <a16:creationId xmlns:a16="http://schemas.microsoft.com/office/drawing/2014/main" id="{0F5A3A00-79C6-4B4C-9C89-089E492CABB6}"/>
                  </a:ext>
                </a:extLst>
              </p:cNvPr>
              <p:cNvSpPr/>
              <p:nvPr/>
            </p:nvSpPr>
            <p:spPr>
              <a:xfrm>
                <a:off x="6306572" y="3561964"/>
                <a:ext cx="28692" cy="23750"/>
              </a:xfrm>
              <a:custGeom>
                <a:avLst/>
                <a:gdLst/>
                <a:ahLst/>
                <a:cxnLst/>
                <a:rect l="l" t="t" r="r" b="b"/>
                <a:pathLst>
                  <a:path w="2392" h="1980" extrusionOk="0">
                    <a:moveTo>
                      <a:pt x="1159" y="1"/>
                    </a:moveTo>
                    <a:cubicBezTo>
                      <a:pt x="1035" y="1"/>
                      <a:pt x="911" y="18"/>
                      <a:pt x="793" y="42"/>
                    </a:cubicBezTo>
                    <a:cubicBezTo>
                      <a:pt x="543" y="95"/>
                      <a:pt x="364" y="302"/>
                      <a:pt x="223" y="496"/>
                    </a:cubicBezTo>
                    <a:cubicBezTo>
                      <a:pt x="1" y="804"/>
                      <a:pt x="253" y="1173"/>
                      <a:pt x="545" y="1288"/>
                    </a:cubicBezTo>
                    <a:cubicBezTo>
                      <a:pt x="527" y="1281"/>
                      <a:pt x="517" y="1278"/>
                      <a:pt x="513" y="1278"/>
                    </a:cubicBezTo>
                    <a:cubicBezTo>
                      <a:pt x="501" y="1278"/>
                      <a:pt x="557" y="1310"/>
                      <a:pt x="605" y="1338"/>
                    </a:cubicBezTo>
                    <a:cubicBezTo>
                      <a:pt x="608" y="1342"/>
                      <a:pt x="612" y="1347"/>
                      <a:pt x="615" y="1351"/>
                    </a:cubicBezTo>
                    <a:cubicBezTo>
                      <a:pt x="692" y="1482"/>
                      <a:pt x="761" y="1617"/>
                      <a:pt x="883" y="1713"/>
                    </a:cubicBezTo>
                    <a:cubicBezTo>
                      <a:pt x="990" y="1818"/>
                      <a:pt x="1121" y="1895"/>
                      <a:pt x="1265" y="1934"/>
                    </a:cubicBezTo>
                    <a:cubicBezTo>
                      <a:pt x="1301" y="1939"/>
                      <a:pt x="1338" y="1944"/>
                      <a:pt x="1373" y="1949"/>
                    </a:cubicBezTo>
                    <a:cubicBezTo>
                      <a:pt x="1360" y="1948"/>
                      <a:pt x="1352" y="1947"/>
                      <a:pt x="1348" y="1947"/>
                    </a:cubicBezTo>
                    <a:cubicBezTo>
                      <a:pt x="1339" y="1947"/>
                      <a:pt x="1351" y="1951"/>
                      <a:pt x="1388" y="1959"/>
                    </a:cubicBezTo>
                    <a:cubicBezTo>
                      <a:pt x="1449" y="1972"/>
                      <a:pt x="1510" y="1979"/>
                      <a:pt x="1571" y="1979"/>
                    </a:cubicBezTo>
                    <a:cubicBezTo>
                      <a:pt x="1823" y="1979"/>
                      <a:pt x="2067" y="1862"/>
                      <a:pt x="2195" y="1630"/>
                    </a:cubicBezTo>
                    <a:cubicBezTo>
                      <a:pt x="2232" y="1566"/>
                      <a:pt x="2262" y="1500"/>
                      <a:pt x="2286" y="1431"/>
                    </a:cubicBezTo>
                    <a:lnTo>
                      <a:pt x="2286" y="1431"/>
                    </a:lnTo>
                    <a:cubicBezTo>
                      <a:pt x="2297" y="1403"/>
                      <a:pt x="2312" y="1369"/>
                      <a:pt x="2328" y="1330"/>
                    </a:cubicBezTo>
                    <a:cubicBezTo>
                      <a:pt x="2392" y="1099"/>
                      <a:pt x="2352" y="815"/>
                      <a:pt x="2226" y="605"/>
                    </a:cubicBezTo>
                    <a:cubicBezTo>
                      <a:pt x="2052" y="315"/>
                      <a:pt x="1801" y="162"/>
                      <a:pt x="1493" y="53"/>
                    </a:cubicBezTo>
                    <a:cubicBezTo>
                      <a:pt x="1387" y="15"/>
                      <a:pt x="1273" y="1"/>
                      <a:pt x="115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2" name="Google Shape;2692;p45">
                <a:extLst>
                  <a:ext uri="{FF2B5EF4-FFF2-40B4-BE49-F238E27FC236}">
                    <a16:creationId xmlns:a16="http://schemas.microsoft.com/office/drawing/2014/main" id="{11A659B1-00EB-43F7-883D-0A00D77B9CD5}"/>
                  </a:ext>
                </a:extLst>
              </p:cNvPr>
              <p:cNvSpPr/>
              <p:nvPr/>
            </p:nvSpPr>
            <p:spPr>
              <a:xfrm>
                <a:off x="6334976" y="3593774"/>
                <a:ext cx="21615" cy="25837"/>
              </a:xfrm>
              <a:custGeom>
                <a:avLst/>
                <a:gdLst/>
                <a:ahLst/>
                <a:cxnLst/>
                <a:rect l="l" t="t" r="r" b="b"/>
                <a:pathLst>
                  <a:path w="1802" h="2154" extrusionOk="0">
                    <a:moveTo>
                      <a:pt x="511" y="0"/>
                    </a:moveTo>
                    <a:cubicBezTo>
                      <a:pt x="213" y="0"/>
                      <a:pt x="1" y="274"/>
                      <a:pt x="62" y="582"/>
                    </a:cubicBezTo>
                    <a:cubicBezTo>
                      <a:pt x="66" y="608"/>
                      <a:pt x="72" y="633"/>
                      <a:pt x="79" y="658"/>
                    </a:cubicBezTo>
                    <a:cubicBezTo>
                      <a:pt x="79" y="666"/>
                      <a:pt x="81" y="680"/>
                      <a:pt x="83" y="710"/>
                    </a:cubicBezTo>
                    <a:cubicBezTo>
                      <a:pt x="92" y="790"/>
                      <a:pt x="104" y="871"/>
                      <a:pt x="117" y="951"/>
                    </a:cubicBezTo>
                    <a:cubicBezTo>
                      <a:pt x="105" y="909"/>
                      <a:pt x="98" y="888"/>
                      <a:pt x="95" y="888"/>
                    </a:cubicBezTo>
                    <a:lnTo>
                      <a:pt x="95" y="888"/>
                    </a:lnTo>
                    <a:cubicBezTo>
                      <a:pt x="91" y="888"/>
                      <a:pt x="101" y="957"/>
                      <a:pt x="127" y="1094"/>
                    </a:cubicBezTo>
                    <a:cubicBezTo>
                      <a:pt x="131" y="1116"/>
                      <a:pt x="135" y="1126"/>
                      <a:pt x="137" y="1137"/>
                    </a:cubicBezTo>
                    <a:lnTo>
                      <a:pt x="137" y="1148"/>
                    </a:lnTo>
                    <a:cubicBezTo>
                      <a:pt x="147" y="1286"/>
                      <a:pt x="136" y="1416"/>
                      <a:pt x="183" y="1552"/>
                    </a:cubicBezTo>
                    <a:cubicBezTo>
                      <a:pt x="305" y="1900"/>
                      <a:pt x="590" y="2153"/>
                      <a:pt x="973" y="2153"/>
                    </a:cubicBezTo>
                    <a:cubicBezTo>
                      <a:pt x="1300" y="2153"/>
                      <a:pt x="1714" y="1906"/>
                      <a:pt x="1763" y="1552"/>
                    </a:cubicBezTo>
                    <a:cubicBezTo>
                      <a:pt x="1802" y="1260"/>
                      <a:pt x="1794" y="1060"/>
                      <a:pt x="1664" y="797"/>
                    </a:cubicBezTo>
                    <a:cubicBezTo>
                      <a:pt x="1596" y="660"/>
                      <a:pt x="1507" y="541"/>
                      <a:pt x="1409" y="425"/>
                    </a:cubicBezTo>
                    <a:cubicBezTo>
                      <a:pt x="1221" y="196"/>
                      <a:pt x="910" y="80"/>
                      <a:pt x="630" y="14"/>
                    </a:cubicBezTo>
                    <a:cubicBezTo>
                      <a:pt x="589" y="5"/>
                      <a:pt x="549" y="0"/>
                      <a:pt x="511"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3" name="Google Shape;2693;p45">
                <a:extLst>
                  <a:ext uri="{FF2B5EF4-FFF2-40B4-BE49-F238E27FC236}">
                    <a16:creationId xmlns:a16="http://schemas.microsoft.com/office/drawing/2014/main" id="{39B62022-C029-4248-9E1E-A5FC82A81C06}"/>
                  </a:ext>
                </a:extLst>
              </p:cNvPr>
              <p:cNvSpPr/>
              <p:nvPr/>
            </p:nvSpPr>
            <p:spPr>
              <a:xfrm>
                <a:off x="6298811" y="3596713"/>
                <a:ext cx="24278" cy="20835"/>
              </a:xfrm>
              <a:custGeom>
                <a:avLst/>
                <a:gdLst/>
                <a:ahLst/>
                <a:cxnLst/>
                <a:rect l="l" t="t" r="r" b="b"/>
                <a:pathLst>
                  <a:path w="2024" h="1737" extrusionOk="0">
                    <a:moveTo>
                      <a:pt x="559" y="1"/>
                    </a:moveTo>
                    <a:cubicBezTo>
                      <a:pt x="421" y="1"/>
                      <a:pt x="276" y="68"/>
                      <a:pt x="185" y="158"/>
                    </a:cubicBezTo>
                    <a:cubicBezTo>
                      <a:pt x="9" y="335"/>
                      <a:pt x="1" y="576"/>
                      <a:pt x="103" y="790"/>
                    </a:cubicBezTo>
                    <a:cubicBezTo>
                      <a:pt x="156" y="900"/>
                      <a:pt x="223" y="998"/>
                      <a:pt x="290" y="1098"/>
                    </a:cubicBezTo>
                    <a:cubicBezTo>
                      <a:pt x="306" y="1121"/>
                      <a:pt x="349" y="1207"/>
                      <a:pt x="356" y="1207"/>
                    </a:cubicBezTo>
                    <a:cubicBezTo>
                      <a:pt x="359" y="1207"/>
                      <a:pt x="354" y="1186"/>
                      <a:pt x="332" y="1126"/>
                    </a:cubicBezTo>
                    <a:lnTo>
                      <a:pt x="332" y="1126"/>
                    </a:lnTo>
                    <a:cubicBezTo>
                      <a:pt x="389" y="1281"/>
                      <a:pt x="452" y="1407"/>
                      <a:pt x="581" y="1512"/>
                    </a:cubicBezTo>
                    <a:cubicBezTo>
                      <a:pt x="754" y="1654"/>
                      <a:pt x="960" y="1736"/>
                      <a:pt x="1165" y="1736"/>
                    </a:cubicBezTo>
                    <a:cubicBezTo>
                      <a:pt x="1352" y="1736"/>
                      <a:pt x="1537" y="1667"/>
                      <a:pt x="1692" y="1512"/>
                    </a:cubicBezTo>
                    <a:cubicBezTo>
                      <a:pt x="1973" y="1233"/>
                      <a:pt x="2024" y="673"/>
                      <a:pt x="1692" y="401"/>
                    </a:cubicBezTo>
                    <a:cubicBezTo>
                      <a:pt x="1566" y="299"/>
                      <a:pt x="1460" y="206"/>
                      <a:pt x="1297" y="161"/>
                    </a:cubicBezTo>
                    <a:cubicBezTo>
                      <a:pt x="1252" y="154"/>
                      <a:pt x="1206" y="149"/>
                      <a:pt x="1160" y="142"/>
                    </a:cubicBezTo>
                    <a:lnTo>
                      <a:pt x="1160" y="142"/>
                    </a:lnTo>
                    <a:cubicBezTo>
                      <a:pt x="1165" y="142"/>
                      <a:pt x="1169" y="143"/>
                      <a:pt x="1170" y="143"/>
                    </a:cubicBezTo>
                    <a:cubicBezTo>
                      <a:pt x="1175" y="143"/>
                      <a:pt x="1156" y="139"/>
                      <a:pt x="1109" y="131"/>
                    </a:cubicBezTo>
                    <a:cubicBezTo>
                      <a:pt x="968" y="106"/>
                      <a:pt x="826" y="76"/>
                      <a:pt x="693" y="25"/>
                    </a:cubicBezTo>
                    <a:cubicBezTo>
                      <a:pt x="650" y="8"/>
                      <a:pt x="605" y="1"/>
                      <a:pt x="55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4" name="Google Shape;2694;p45">
                <a:extLst>
                  <a:ext uri="{FF2B5EF4-FFF2-40B4-BE49-F238E27FC236}">
                    <a16:creationId xmlns:a16="http://schemas.microsoft.com/office/drawing/2014/main" id="{01A712D2-55BD-4084-B529-C004E53B0264}"/>
                  </a:ext>
                </a:extLst>
              </p:cNvPr>
              <p:cNvSpPr/>
              <p:nvPr/>
            </p:nvSpPr>
            <p:spPr>
              <a:xfrm>
                <a:off x="6309559" y="4103982"/>
                <a:ext cx="25657" cy="38288"/>
              </a:xfrm>
              <a:custGeom>
                <a:avLst/>
                <a:gdLst/>
                <a:ahLst/>
                <a:cxnLst/>
                <a:rect l="l" t="t" r="r" b="b"/>
                <a:pathLst>
                  <a:path w="2139" h="3192" extrusionOk="0">
                    <a:moveTo>
                      <a:pt x="1269" y="0"/>
                    </a:moveTo>
                    <a:cubicBezTo>
                      <a:pt x="1190" y="0"/>
                      <a:pt x="1105" y="19"/>
                      <a:pt x="1013" y="59"/>
                    </a:cubicBezTo>
                    <a:cubicBezTo>
                      <a:pt x="529" y="269"/>
                      <a:pt x="423" y="783"/>
                      <a:pt x="297" y="1245"/>
                    </a:cubicBezTo>
                    <a:cubicBezTo>
                      <a:pt x="240" y="1455"/>
                      <a:pt x="154" y="1612"/>
                      <a:pt x="92" y="1829"/>
                    </a:cubicBezTo>
                    <a:cubicBezTo>
                      <a:pt x="0" y="2155"/>
                      <a:pt x="96" y="2462"/>
                      <a:pt x="225" y="2760"/>
                    </a:cubicBezTo>
                    <a:cubicBezTo>
                      <a:pt x="334" y="3012"/>
                      <a:pt x="674" y="3192"/>
                      <a:pt x="971" y="3192"/>
                    </a:cubicBezTo>
                    <a:cubicBezTo>
                      <a:pt x="1049" y="3192"/>
                      <a:pt x="1124" y="3179"/>
                      <a:pt x="1190" y="3152"/>
                    </a:cubicBezTo>
                    <a:cubicBezTo>
                      <a:pt x="1985" y="2831"/>
                      <a:pt x="2138" y="2152"/>
                      <a:pt x="2090" y="1364"/>
                    </a:cubicBezTo>
                    <a:cubicBezTo>
                      <a:pt x="2063" y="911"/>
                      <a:pt x="1828" y="0"/>
                      <a:pt x="1269"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5" name="Google Shape;2695;p45">
                <a:extLst>
                  <a:ext uri="{FF2B5EF4-FFF2-40B4-BE49-F238E27FC236}">
                    <a16:creationId xmlns:a16="http://schemas.microsoft.com/office/drawing/2014/main" id="{8B3424EA-6D47-4224-B496-C0F5991C86B6}"/>
                  </a:ext>
                </a:extLst>
              </p:cNvPr>
              <p:cNvSpPr/>
              <p:nvPr/>
            </p:nvSpPr>
            <p:spPr>
              <a:xfrm>
                <a:off x="6281502" y="4156640"/>
                <a:ext cx="24818" cy="22311"/>
              </a:xfrm>
              <a:custGeom>
                <a:avLst/>
                <a:gdLst/>
                <a:ahLst/>
                <a:cxnLst/>
                <a:rect l="l" t="t" r="r" b="b"/>
                <a:pathLst>
                  <a:path w="2069" h="1860" extrusionOk="0">
                    <a:moveTo>
                      <a:pt x="1231" y="0"/>
                    </a:moveTo>
                    <a:cubicBezTo>
                      <a:pt x="1098" y="0"/>
                      <a:pt x="971" y="65"/>
                      <a:pt x="871" y="162"/>
                    </a:cubicBezTo>
                    <a:cubicBezTo>
                      <a:pt x="589" y="206"/>
                      <a:pt x="342" y="372"/>
                      <a:pt x="192" y="614"/>
                    </a:cubicBezTo>
                    <a:cubicBezTo>
                      <a:pt x="0" y="924"/>
                      <a:pt x="72" y="1330"/>
                      <a:pt x="317" y="1585"/>
                    </a:cubicBezTo>
                    <a:cubicBezTo>
                      <a:pt x="491" y="1766"/>
                      <a:pt x="727" y="1860"/>
                      <a:pt x="965" y="1860"/>
                    </a:cubicBezTo>
                    <a:cubicBezTo>
                      <a:pt x="1124" y="1860"/>
                      <a:pt x="1285" y="1818"/>
                      <a:pt x="1429" y="1733"/>
                    </a:cubicBezTo>
                    <a:cubicBezTo>
                      <a:pt x="1680" y="1587"/>
                      <a:pt x="1796" y="1367"/>
                      <a:pt x="1903" y="1111"/>
                    </a:cubicBezTo>
                    <a:cubicBezTo>
                      <a:pt x="2068" y="708"/>
                      <a:pt x="1789" y="319"/>
                      <a:pt x="1487" y="91"/>
                    </a:cubicBezTo>
                    <a:cubicBezTo>
                      <a:pt x="1404" y="27"/>
                      <a:pt x="1316" y="0"/>
                      <a:pt x="1231" y="0"/>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6" name="Google Shape;2696;p45">
                <a:extLst>
                  <a:ext uri="{FF2B5EF4-FFF2-40B4-BE49-F238E27FC236}">
                    <a16:creationId xmlns:a16="http://schemas.microsoft.com/office/drawing/2014/main" id="{E98DD52D-789F-4398-9CA6-7635DFF7F339}"/>
                  </a:ext>
                </a:extLst>
              </p:cNvPr>
              <p:cNvSpPr/>
              <p:nvPr/>
            </p:nvSpPr>
            <p:spPr>
              <a:xfrm>
                <a:off x="6269699" y="4123965"/>
                <a:ext cx="20104" cy="23390"/>
              </a:xfrm>
              <a:custGeom>
                <a:avLst/>
                <a:gdLst/>
                <a:ahLst/>
                <a:cxnLst/>
                <a:rect l="l" t="t" r="r" b="b"/>
                <a:pathLst>
                  <a:path w="1676" h="1950" extrusionOk="0">
                    <a:moveTo>
                      <a:pt x="1119" y="1"/>
                    </a:moveTo>
                    <a:cubicBezTo>
                      <a:pt x="892" y="1"/>
                      <a:pt x="661" y="158"/>
                      <a:pt x="623" y="467"/>
                    </a:cubicBezTo>
                    <a:cubicBezTo>
                      <a:pt x="622" y="472"/>
                      <a:pt x="623" y="473"/>
                      <a:pt x="623" y="474"/>
                    </a:cubicBezTo>
                    <a:lnTo>
                      <a:pt x="623" y="474"/>
                    </a:lnTo>
                    <a:cubicBezTo>
                      <a:pt x="623" y="474"/>
                      <a:pt x="623" y="474"/>
                      <a:pt x="623" y="474"/>
                    </a:cubicBezTo>
                    <a:cubicBezTo>
                      <a:pt x="622" y="474"/>
                      <a:pt x="616" y="477"/>
                      <a:pt x="590" y="522"/>
                    </a:cubicBezTo>
                    <a:cubicBezTo>
                      <a:pt x="582" y="536"/>
                      <a:pt x="577" y="546"/>
                      <a:pt x="572" y="554"/>
                    </a:cubicBezTo>
                    <a:cubicBezTo>
                      <a:pt x="566" y="560"/>
                      <a:pt x="561" y="566"/>
                      <a:pt x="551" y="577"/>
                    </a:cubicBezTo>
                    <a:cubicBezTo>
                      <a:pt x="538" y="590"/>
                      <a:pt x="526" y="602"/>
                      <a:pt x="513" y="615"/>
                    </a:cubicBezTo>
                    <a:cubicBezTo>
                      <a:pt x="537" y="597"/>
                      <a:pt x="552" y="585"/>
                      <a:pt x="562" y="578"/>
                    </a:cubicBezTo>
                    <a:cubicBezTo>
                      <a:pt x="562" y="578"/>
                      <a:pt x="562" y="578"/>
                      <a:pt x="562" y="578"/>
                    </a:cubicBezTo>
                    <a:cubicBezTo>
                      <a:pt x="564" y="578"/>
                      <a:pt x="566" y="577"/>
                      <a:pt x="569" y="574"/>
                    </a:cubicBezTo>
                    <a:cubicBezTo>
                      <a:pt x="569" y="574"/>
                      <a:pt x="570" y="574"/>
                      <a:pt x="570" y="574"/>
                    </a:cubicBezTo>
                    <a:lnTo>
                      <a:pt x="570" y="574"/>
                    </a:lnTo>
                    <a:cubicBezTo>
                      <a:pt x="570" y="574"/>
                      <a:pt x="528" y="606"/>
                      <a:pt x="432" y="680"/>
                    </a:cubicBezTo>
                    <a:cubicBezTo>
                      <a:pt x="359" y="742"/>
                      <a:pt x="307" y="822"/>
                      <a:pt x="252" y="898"/>
                    </a:cubicBezTo>
                    <a:cubicBezTo>
                      <a:pt x="1" y="1249"/>
                      <a:pt x="176" y="1786"/>
                      <a:pt x="576" y="1912"/>
                    </a:cubicBezTo>
                    <a:cubicBezTo>
                      <a:pt x="656" y="1938"/>
                      <a:pt x="735" y="1949"/>
                      <a:pt x="812" y="1949"/>
                    </a:cubicBezTo>
                    <a:cubicBezTo>
                      <a:pt x="1183" y="1949"/>
                      <a:pt x="1499" y="1675"/>
                      <a:pt x="1598" y="1303"/>
                    </a:cubicBezTo>
                    <a:cubicBezTo>
                      <a:pt x="1675" y="1016"/>
                      <a:pt x="1615" y="749"/>
                      <a:pt x="1590" y="467"/>
                    </a:cubicBezTo>
                    <a:cubicBezTo>
                      <a:pt x="1562" y="154"/>
                      <a:pt x="1343" y="1"/>
                      <a:pt x="1119" y="1"/>
                    </a:cubicBezTo>
                    <a:close/>
                  </a:path>
                </a:pathLst>
              </a:custGeom>
              <a:solidFill>
                <a:srgbClr val="C4497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747" name="Google Shape;2727;p45">
              <a:extLst>
                <a:ext uri="{FF2B5EF4-FFF2-40B4-BE49-F238E27FC236}">
                  <a16:creationId xmlns:a16="http://schemas.microsoft.com/office/drawing/2014/main" id="{688DD11A-4A12-4601-8EE3-C3F0E401573C}"/>
                </a:ext>
              </a:extLst>
            </p:cNvPr>
            <p:cNvGrpSpPr/>
            <p:nvPr/>
          </p:nvGrpSpPr>
          <p:grpSpPr>
            <a:xfrm>
              <a:off x="9279994" y="2754897"/>
              <a:ext cx="595282" cy="887658"/>
              <a:chOff x="3563175" y="3737400"/>
              <a:chExt cx="1268425" cy="1721200"/>
            </a:xfrm>
          </p:grpSpPr>
          <p:sp>
            <p:nvSpPr>
              <p:cNvPr id="748" name="Google Shape;2728;p45">
                <a:extLst>
                  <a:ext uri="{FF2B5EF4-FFF2-40B4-BE49-F238E27FC236}">
                    <a16:creationId xmlns:a16="http://schemas.microsoft.com/office/drawing/2014/main" id="{75CFC09C-F0C3-4F88-BB66-B69B438E6693}"/>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49" name="Google Shape;2729;p45">
                <a:extLst>
                  <a:ext uri="{FF2B5EF4-FFF2-40B4-BE49-F238E27FC236}">
                    <a16:creationId xmlns:a16="http://schemas.microsoft.com/office/drawing/2014/main" id="{8EC791A4-5BC8-4F47-9309-B9F4212C417D}"/>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0" name="Google Shape;2730;p45">
                <a:extLst>
                  <a:ext uri="{FF2B5EF4-FFF2-40B4-BE49-F238E27FC236}">
                    <a16:creationId xmlns:a16="http://schemas.microsoft.com/office/drawing/2014/main" id="{37E6699D-F019-4484-812A-7BC3010926B5}"/>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1" name="Google Shape;2731;p45">
                <a:extLst>
                  <a:ext uri="{FF2B5EF4-FFF2-40B4-BE49-F238E27FC236}">
                    <a16:creationId xmlns:a16="http://schemas.microsoft.com/office/drawing/2014/main" id="{624BB27F-5079-41BD-8D3A-0C3FF50A8416}"/>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2" name="Google Shape;2732;p45">
                <a:extLst>
                  <a:ext uri="{FF2B5EF4-FFF2-40B4-BE49-F238E27FC236}">
                    <a16:creationId xmlns:a16="http://schemas.microsoft.com/office/drawing/2014/main" id="{82736AF8-1161-43DF-B765-AFDA1C506FB1}"/>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3" name="Google Shape;2733;p45">
                <a:extLst>
                  <a:ext uri="{FF2B5EF4-FFF2-40B4-BE49-F238E27FC236}">
                    <a16:creationId xmlns:a16="http://schemas.microsoft.com/office/drawing/2014/main" id="{9476B2FC-AA19-45F5-B136-1BE2CB9041B7}"/>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4" name="Google Shape;2734;p45">
                <a:extLst>
                  <a:ext uri="{FF2B5EF4-FFF2-40B4-BE49-F238E27FC236}">
                    <a16:creationId xmlns:a16="http://schemas.microsoft.com/office/drawing/2014/main" id="{6D7C7C53-E2FF-4512-AE2D-F2C93A3B0143}"/>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5" name="Google Shape;2735;p45">
                <a:extLst>
                  <a:ext uri="{FF2B5EF4-FFF2-40B4-BE49-F238E27FC236}">
                    <a16:creationId xmlns:a16="http://schemas.microsoft.com/office/drawing/2014/main" id="{31FB2C93-5419-446B-A886-25EC15D1D5F1}"/>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6" name="Google Shape;2736;p45">
                <a:extLst>
                  <a:ext uri="{FF2B5EF4-FFF2-40B4-BE49-F238E27FC236}">
                    <a16:creationId xmlns:a16="http://schemas.microsoft.com/office/drawing/2014/main" id="{8061A4AA-5A71-40CC-8455-4091554CA916}"/>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7" name="Google Shape;2737;p45">
                <a:extLst>
                  <a:ext uri="{FF2B5EF4-FFF2-40B4-BE49-F238E27FC236}">
                    <a16:creationId xmlns:a16="http://schemas.microsoft.com/office/drawing/2014/main" id="{B08A5FCF-6A26-46BD-8F7B-B3CA3D41AF8D}"/>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8" name="Google Shape;2738;p45">
                <a:extLst>
                  <a:ext uri="{FF2B5EF4-FFF2-40B4-BE49-F238E27FC236}">
                    <a16:creationId xmlns:a16="http://schemas.microsoft.com/office/drawing/2014/main" id="{11E746ED-0D82-4CF7-8BE5-444AFDA498AD}"/>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59" name="Google Shape;2739;p45">
                <a:extLst>
                  <a:ext uri="{FF2B5EF4-FFF2-40B4-BE49-F238E27FC236}">
                    <a16:creationId xmlns:a16="http://schemas.microsoft.com/office/drawing/2014/main" id="{C24419CB-5AA7-43ED-9071-96F87C8778B7}"/>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0" name="Google Shape;2740;p45">
                <a:extLst>
                  <a:ext uri="{FF2B5EF4-FFF2-40B4-BE49-F238E27FC236}">
                    <a16:creationId xmlns:a16="http://schemas.microsoft.com/office/drawing/2014/main" id="{C999954B-E322-47C6-B0C0-7BC71DB07481}"/>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1" name="Google Shape;2741;p45">
                <a:extLst>
                  <a:ext uri="{FF2B5EF4-FFF2-40B4-BE49-F238E27FC236}">
                    <a16:creationId xmlns:a16="http://schemas.microsoft.com/office/drawing/2014/main" id="{AA8B7AEF-4018-45F1-A01C-82C6374341BE}"/>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2" name="Google Shape;2742;p45">
                <a:extLst>
                  <a:ext uri="{FF2B5EF4-FFF2-40B4-BE49-F238E27FC236}">
                    <a16:creationId xmlns:a16="http://schemas.microsoft.com/office/drawing/2014/main" id="{A7003CD0-30D7-4BFA-83C1-EFD348C04A4C}"/>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grpSp>
        <p:nvGrpSpPr>
          <p:cNvPr id="887" name="Nhóm 886">
            <a:extLst>
              <a:ext uri="{FF2B5EF4-FFF2-40B4-BE49-F238E27FC236}">
                <a16:creationId xmlns:a16="http://schemas.microsoft.com/office/drawing/2014/main" id="{C66D644C-5034-42A3-927B-93E5A9FAAA06}"/>
              </a:ext>
            </a:extLst>
          </p:cNvPr>
          <p:cNvGrpSpPr/>
          <p:nvPr/>
        </p:nvGrpSpPr>
        <p:grpSpPr>
          <a:xfrm>
            <a:off x="2379149" y="3893356"/>
            <a:ext cx="4496343" cy="816525"/>
            <a:chOff x="2379149" y="3830822"/>
            <a:chExt cx="5008543" cy="909539"/>
          </a:xfrm>
        </p:grpSpPr>
        <p:grpSp>
          <p:nvGrpSpPr>
            <p:cNvPr id="763" name="Google Shape;2705;p45">
              <a:extLst>
                <a:ext uri="{FF2B5EF4-FFF2-40B4-BE49-F238E27FC236}">
                  <a16:creationId xmlns:a16="http://schemas.microsoft.com/office/drawing/2014/main" id="{EB618C49-2B1A-4813-B3F4-C53594B53A05}"/>
                </a:ext>
              </a:extLst>
            </p:cNvPr>
            <p:cNvGrpSpPr/>
            <p:nvPr/>
          </p:nvGrpSpPr>
          <p:grpSpPr>
            <a:xfrm>
              <a:off x="2379149" y="3886804"/>
              <a:ext cx="503920" cy="847859"/>
              <a:chOff x="1151300" y="387650"/>
              <a:chExt cx="985275" cy="1657425"/>
            </a:xfrm>
          </p:grpSpPr>
          <p:sp>
            <p:nvSpPr>
              <p:cNvPr id="764" name="Google Shape;2706;p45">
                <a:extLst>
                  <a:ext uri="{FF2B5EF4-FFF2-40B4-BE49-F238E27FC236}">
                    <a16:creationId xmlns:a16="http://schemas.microsoft.com/office/drawing/2014/main" id="{B52ED2BB-F26C-4791-A580-894FF57F329C}"/>
                  </a:ext>
                </a:extLst>
              </p:cNvPr>
              <p:cNvSpPr/>
              <p:nvPr/>
            </p:nvSpPr>
            <p:spPr>
              <a:xfrm>
                <a:off x="1565400" y="387650"/>
                <a:ext cx="403475" cy="215550"/>
              </a:xfrm>
              <a:custGeom>
                <a:avLst/>
                <a:gdLst/>
                <a:ahLst/>
                <a:cxnLst/>
                <a:rect l="l" t="t" r="r" b="b"/>
                <a:pathLst>
                  <a:path w="16139" h="8622" extrusionOk="0">
                    <a:moveTo>
                      <a:pt x="5896" y="0"/>
                    </a:moveTo>
                    <a:cubicBezTo>
                      <a:pt x="5668" y="0"/>
                      <a:pt x="5396" y="45"/>
                      <a:pt x="5071" y="145"/>
                    </a:cubicBezTo>
                    <a:cubicBezTo>
                      <a:pt x="2285" y="1002"/>
                      <a:pt x="1" y="7786"/>
                      <a:pt x="1" y="7786"/>
                    </a:cubicBezTo>
                    <a:cubicBezTo>
                      <a:pt x="100" y="7929"/>
                      <a:pt x="317" y="7987"/>
                      <a:pt x="621" y="7987"/>
                    </a:cubicBezTo>
                    <a:cubicBezTo>
                      <a:pt x="1929" y="7987"/>
                      <a:pt x="4860" y="6915"/>
                      <a:pt x="7110" y="6915"/>
                    </a:cubicBezTo>
                    <a:cubicBezTo>
                      <a:pt x="7456" y="6915"/>
                      <a:pt x="7786" y="6941"/>
                      <a:pt x="8091" y="6999"/>
                    </a:cubicBezTo>
                    <a:cubicBezTo>
                      <a:pt x="10428" y="7446"/>
                      <a:pt x="12592" y="8622"/>
                      <a:pt x="13714" y="8622"/>
                    </a:cubicBezTo>
                    <a:cubicBezTo>
                      <a:pt x="13914" y="8622"/>
                      <a:pt x="14081" y="8585"/>
                      <a:pt x="14210" y="8499"/>
                    </a:cubicBezTo>
                    <a:cubicBezTo>
                      <a:pt x="14210" y="8499"/>
                      <a:pt x="16139" y="7214"/>
                      <a:pt x="15424" y="5429"/>
                    </a:cubicBezTo>
                    <a:cubicBezTo>
                      <a:pt x="15092" y="4599"/>
                      <a:pt x="14436" y="4417"/>
                      <a:pt x="13800" y="4417"/>
                    </a:cubicBezTo>
                    <a:cubicBezTo>
                      <a:pt x="13304" y="4417"/>
                      <a:pt x="12820" y="4528"/>
                      <a:pt x="12513" y="4528"/>
                    </a:cubicBezTo>
                    <a:cubicBezTo>
                      <a:pt x="12366" y="4528"/>
                      <a:pt x="12260" y="4503"/>
                      <a:pt x="12211" y="4429"/>
                    </a:cubicBezTo>
                    <a:cubicBezTo>
                      <a:pt x="11925" y="4001"/>
                      <a:pt x="13495" y="1931"/>
                      <a:pt x="11425" y="1430"/>
                    </a:cubicBezTo>
                    <a:cubicBezTo>
                      <a:pt x="11207" y="1378"/>
                      <a:pt x="10998" y="1354"/>
                      <a:pt x="10796" y="1354"/>
                    </a:cubicBezTo>
                    <a:cubicBezTo>
                      <a:pt x="9198" y="1354"/>
                      <a:pt x="8095" y="2814"/>
                      <a:pt x="7485" y="2814"/>
                    </a:cubicBezTo>
                    <a:cubicBezTo>
                      <a:pt x="7439" y="2814"/>
                      <a:pt x="7396" y="2805"/>
                      <a:pt x="7355" y="2787"/>
                    </a:cubicBezTo>
                    <a:cubicBezTo>
                      <a:pt x="6787" y="2534"/>
                      <a:pt x="7611" y="0"/>
                      <a:pt x="5896"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5" name="Google Shape;2707;p45">
                <a:extLst>
                  <a:ext uri="{FF2B5EF4-FFF2-40B4-BE49-F238E27FC236}">
                    <a16:creationId xmlns:a16="http://schemas.microsoft.com/office/drawing/2014/main" id="{D29369F2-C5AA-45F5-AEDA-B58D6625D700}"/>
                  </a:ext>
                </a:extLst>
              </p:cNvPr>
              <p:cNvSpPr/>
              <p:nvPr/>
            </p:nvSpPr>
            <p:spPr>
              <a:xfrm>
                <a:off x="1672950" y="427775"/>
                <a:ext cx="33450" cy="111000"/>
              </a:xfrm>
              <a:custGeom>
                <a:avLst/>
                <a:gdLst/>
                <a:ahLst/>
                <a:cxnLst/>
                <a:rect l="l" t="t" r="r" b="b"/>
                <a:pathLst>
                  <a:path w="1338" h="4440" extrusionOk="0">
                    <a:moveTo>
                      <a:pt x="1187" y="1"/>
                    </a:moveTo>
                    <a:cubicBezTo>
                      <a:pt x="1150" y="1"/>
                      <a:pt x="1113" y="17"/>
                      <a:pt x="1087" y="56"/>
                    </a:cubicBezTo>
                    <a:lnTo>
                      <a:pt x="1084" y="61"/>
                    </a:lnTo>
                    <a:cubicBezTo>
                      <a:pt x="1084" y="61"/>
                      <a:pt x="931" y="285"/>
                      <a:pt x="770" y="676"/>
                    </a:cubicBezTo>
                    <a:cubicBezTo>
                      <a:pt x="698" y="869"/>
                      <a:pt x="569" y="1090"/>
                      <a:pt x="509" y="1341"/>
                    </a:cubicBezTo>
                    <a:cubicBezTo>
                      <a:pt x="438" y="1590"/>
                      <a:pt x="363" y="1857"/>
                      <a:pt x="287" y="2123"/>
                    </a:cubicBezTo>
                    <a:cubicBezTo>
                      <a:pt x="254" y="2258"/>
                      <a:pt x="221" y="2392"/>
                      <a:pt x="189" y="2524"/>
                    </a:cubicBezTo>
                    <a:cubicBezTo>
                      <a:pt x="170" y="2659"/>
                      <a:pt x="150" y="2791"/>
                      <a:pt x="132" y="2920"/>
                    </a:cubicBezTo>
                    <a:cubicBezTo>
                      <a:pt x="96" y="3177"/>
                      <a:pt x="75" y="3418"/>
                      <a:pt x="52" y="3624"/>
                    </a:cubicBezTo>
                    <a:cubicBezTo>
                      <a:pt x="12" y="4036"/>
                      <a:pt x="3" y="4311"/>
                      <a:pt x="3" y="4311"/>
                    </a:cubicBezTo>
                    <a:cubicBezTo>
                      <a:pt x="1" y="4373"/>
                      <a:pt x="44" y="4427"/>
                      <a:pt x="106" y="4438"/>
                    </a:cubicBezTo>
                    <a:cubicBezTo>
                      <a:pt x="112" y="4439"/>
                      <a:pt x="119" y="4440"/>
                      <a:pt x="125" y="4440"/>
                    </a:cubicBezTo>
                    <a:cubicBezTo>
                      <a:pt x="179" y="4440"/>
                      <a:pt x="228" y="4404"/>
                      <a:pt x="244" y="4351"/>
                    </a:cubicBezTo>
                    <a:lnTo>
                      <a:pt x="248" y="4338"/>
                    </a:lnTo>
                    <a:cubicBezTo>
                      <a:pt x="248" y="4338"/>
                      <a:pt x="326" y="4074"/>
                      <a:pt x="417" y="3679"/>
                    </a:cubicBezTo>
                    <a:cubicBezTo>
                      <a:pt x="460" y="3481"/>
                      <a:pt x="515" y="3251"/>
                      <a:pt x="561" y="3003"/>
                    </a:cubicBezTo>
                    <a:cubicBezTo>
                      <a:pt x="584" y="2879"/>
                      <a:pt x="608" y="2751"/>
                      <a:pt x="631" y="2621"/>
                    </a:cubicBezTo>
                    <a:cubicBezTo>
                      <a:pt x="667" y="2493"/>
                      <a:pt x="703" y="2364"/>
                      <a:pt x="740" y="2235"/>
                    </a:cubicBezTo>
                    <a:cubicBezTo>
                      <a:pt x="805" y="1975"/>
                      <a:pt x="870" y="1715"/>
                      <a:pt x="931" y="1470"/>
                    </a:cubicBezTo>
                    <a:cubicBezTo>
                      <a:pt x="985" y="1222"/>
                      <a:pt x="1064" y="1007"/>
                      <a:pt x="1118" y="813"/>
                    </a:cubicBezTo>
                    <a:cubicBezTo>
                      <a:pt x="1178" y="623"/>
                      <a:pt x="1207" y="456"/>
                      <a:pt x="1252" y="343"/>
                    </a:cubicBezTo>
                    <a:cubicBezTo>
                      <a:pt x="1289" y="229"/>
                      <a:pt x="1309" y="162"/>
                      <a:pt x="1309" y="162"/>
                    </a:cubicBezTo>
                    <a:lnTo>
                      <a:pt x="1309" y="163"/>
                    </a:lnTo>
                    <a:cubicBezTo>
                      <a:pt x="1338" y="71"/>
                      <a:pt x="1264" y="1"/>
                      <a:pt x="1187"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6" name="Google Shape;2708;p45">
                <a:extLst>
                  <a:ext uri="{FF2B5EF4-FFF2-40B4-BE49-F238E27FC236}">
                    <a16:creationId xmlns:a16="http://schemas.microsoft.com/office/drawing/2014/main" id="{30EFED18-B165-40AB-9D1C-2A80B5681A09}"/>
                  </a:ext>
                </a:extLst>
              </p:cNvPr>
              <p:cNvSpPr/>
              <p:nvPr/>
            </p:nvSpPr>
            <p:spPr>
              <a:xfrm>
                <a:off x="1776100" y="452675"/>
                <a:ext cx="63700" cy="86050"/>
              </a:xfrm>
              <a:custGeom>
                <a:avLst/>
                <a:gdLst/>
                <a:ahLst/>
                <a:cxnLst/>
                <a:rect l="l" t="t" r="r" b="b"/>
                <a:pathLst>
                  <a:path w="2548" h="3442" extrusionOk="0">
                    <a:moveTo>
                      <a:pt x="2414" y="1"/>
                    </a:moveTo>
                    <a:cubicBezTo>
                      <a:pt x="2390" y="1"/>
                      <a:pt x="2365" y="7"/>
                      <a:pt x="2344" y="22"/>
                    </a:cubicBezTo>
                    <a:lnTo>
                      <a:pt x="2342" y="23"/>
                    </a:lnTo>
                    <a:cubicBezTo>
                      <a:pt x="2342" y="23"/>
                      <a:pt x="2130" y="166"/>
                      <a:pt x="1853" y="425"/>
                    </a:cubicBezTo>
                    <a:cubicBezTo>
                      <a:pt x="1715" y="554"/>
                      <a:pt x="1554" y="708"/>
                      <a:pt x="1396" y="885"/>
                    </a:cubicBezTo>
                    <a:cubicBezTo>
                      <a:pt x="1239" y="1063"/>
                      <a:pt x="1079" y="1260"/>
                      <a:pt x="921" y="1459"/>
                    </a:cubicBezTo>
                    <a:cubicBezTo>
                      <a:pt x="851" y="1564"/>
                      <a:pt x="780" y="1671"/>
                      <a:pt x="711" y="1776"/>
                    </a:cubicBezTo>
                    <a:cubicBezTo>
                      <a:pt x="644" y="1883"/>
                      <a:pt x="568" y="1979"/>
                      <a:pt x="514" y="2086"/>
                    </a:cubicBezTo>
                    <a:cubicBezTo>
                      <a:pt x="400" y="2299"/>
                      <a:pt x="300" y="2499"/>
                      <a:pt x="221" y="2674"/>
                    </a:cubicBezTo>
                    <a:cubicBezTo>
                      <a:pt x="91" y="3041"/>
                      <a:pt x="25" y="3286"/>
                      <a:pt x="25" y="3286"/>
                    </a:cubicBezTo>
                    <a:cubicBezTo>
                      <a:pt x="0" y="3376"/>
                      <a:pt x="73" y="3442"/>
                      <a:pt x="146" y="3442"/>
                    </a:cubicBezTo>
                    <a:cubicBezTo>
                      <a:pt x="185" y="3442"/>
                      <a:pt x="223" y="3424"/>
                      <a:pt x="249" y="3383"/>
                    </a:cubicBezTo>
                    <a:lnTo>
                      <a:pt x="258" y="3368"/>
                    </a:lnTo>
                    <a:cubicBezTo>
                      <a:pt x="258" y="3368"/>
                      <a:pt x="387" y="3157"/>
                      <a:pt x="553" y="2839"/>
                    </a:cubicBezTo>
                    <a:cubicBezTo>
                      <a:pt x="641" y="2683"/>
                      <a:pt x="769" y="2510"/>
                      <a:pt x="885" y="2318"/>
                    </a:cubicBezTo>
                    <a:cubicBezTo>
                      <a:pt x="940" y="2220"/>
                      <a:pt x="1016" y="2129"/>
                      <a:pt x="1084" y="2031"/>
                    </a:cubicBezTo>
                    <a:cubicBezTo>
                      <a:pt x="1154" y="1935"/>
                      <a:pt x="1225" y="1837"/>
                      <a:pt x="1296" y="1738"/>
                    </a:cubicBezTo>
                    <a:cubicBezTo>
                      <a:pt x="1446" y="1548"/>
                      <a:pt x="1586" y="1348"/>
                      <a:pt x="1732" y="1172"/>
                    </a:cubicBezTo>
                    <a:cubicBezTo>
                      <a:pt x="1881" y="1000"/>
                      <a:pt x="2002" y="820"/>
                      <a:pt x="2125" y="684"/>
                    </a:cubicBezTo>
                    <a:lnTo>
                      <a:pt x="2511" y="205"/>
                    </a:lnTo>
                    <a:cubicBezTo>
                      <a:pt x="2545" y="161"/>
                      <a:pt x="2547" y="101"/>
                      <a:pt x="2517" y="55"/>
                    </a:cubicBezTo>
                    <a:cubicBezTo>
                      <a:pt x="2492" y="19"/>
                      <a:pt x="2453" y="1"/>
                      <a:pt x="241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7" name="Google Shape;2709;p45">
                <a:extLst>
                  <a:ext uri="{FF2B5EF4-FFF2-40B4-BE49-F238E27FC236}">
                    <a16:creationId xmlns:a16="http://schemas.microsoft.com/office/drawing/2014/main" id="{2ED6F74C-A7D6-4537-BB22-5713C35D7858}"/>
                  </a:ext>
                </a:extLst>
              </p:cNvPr>
              <p:cNvSpPr/>
              <p:nvPr/>
            </p:nvSpPr>
            <p:spPr>
              <a:xfrm>
                <a:off x="1870400" y="525850"/>
                <a:ext cx="61150" cy="41425"/>
              </a:xfrm>
              <a:custGeom>
                <a:avLst/>
                <a:gdLst/>
                <a:ahLst/>
                <a:cxnLst/>
                <a:rect l="l" t="t" r="r" b="b"/>
                <a:pathLst>
                  <a:path w="2446" h="1657" extrusionOk="0">
                    <a:moveTo>
                      <a:pt x="2274" y="1"/>
                    </a:moveTo>
                    <a:cubicBezTo>
                      <a:pt x="2265" y="1"/>
                      <a:pt x="2255" y="2"/>
                      <a:pt x="2246" y="4"/>
                    </a:cubicBezTo>
                    <a:lnTo>
                      <a:pt x="2242" y="5"/>
                    </a:lnTo>
                    <a:cubicBezTo>
                      <a:pt x="2242" y="5"/>
                      <a:pt x="2082" y="39"/>
                      <a:pt x="1853" y="145"/>
                    </a:cubicBezTo>
                    <a:cubicBezTo>
                      <a:pt x="1739" y="198"/>
                      <a:pt x="1598" y="251"/>
                      <a:pt x="1472" y="335"/>
                    </a:cubicBezTo>
                    <a:cubicBezTo>
                      <a:pt x="1342" y="417"/>
                      <a:pt x="1200" y="500"/>
                      <a:pt x="1062" y="588"/>
                    </a:cubicBezTo>
                    <a:cubicBezTo>
                      <a:pt x="791" y="774"/>
                      <a:pt x="545" y="988"/>
                      <a:pt x="366" y="1156"/>
                    </a:cubicBezTo>
                    <a:cubicBezTo>
                      <a:pt x="186" y="1323"/>
                      <a:pt x="77" y="1446"/>
                      <a:pt x="77" y="1446"/>
                    </a:cubicBezTo>
                    <a:cubicBezTo>
                      <a:pt x="0" y="1533"/>
                      <a:pt x="71" y="1656"/>
                      <a:pt x="170" y="1656"/>
                    </a:cubicBezTo>
                    <a:cubicBezTo>
                      <a:pt x="187" y="1656"/>
                      <a:pt x="205" y="1652"/>
                      <a:pt x="224" y="1644"/>
                    </a:cubicBezTo>
                    <a:lnTo>
                      <a:pt x="231" y="1640"/>
                    </a:lnTo>
                    <a:cubicBezTo>
                      <a:pt x="231" y="1640"/>
                      <a:pt x="380" y="1572"/>
                      <a:pt x="588" y="1451"/>
                    </a:cubicBezTo>
                    <a:cubicBezTo>
                      <a:pt x="690" y="1387"/>
                      <a:pt x="813" y="1318"/>
                      <a:pt x="936" y="1234"/>
                    </a:cubicBezTo>
                    <a:cubicBezTo>
                      <a:pt x="1059" y="1149"/>
                      <a:pt x="1187" y="1053"/>
                      <a:pt x="1324" y="975"/>
                    </a:cubicBezTo>
                    <a:cubicBezTo>
                      <a:pt x="1588" y="800"/>
                      <a:pt x="1843" y="605"/>
                      <a:pt x="2033" y="472"/>
                    </a:cubicBezTo>
                    <a:cubicBezTo>
                      <a:pt x="2217" y="329"/>
                      <a:pt x="2351" y="226"/>
                      <a:pt x="2351" y="226"/>
                    </a:cubicBezTo>
                    <a:lnTo>
                      <a:pt x="2350" y="225"/>
                    </a:lnTo>
                    <a:cubicBezTo>
                      <a:pt x="2446" y="149"/>
                      <a:pt x="2386" y="1"/>
                      <a:pt x="2274"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8" name="Google Shape;2710;p45">
                <a:extLst>
                  <a:ext uri="{FF2B5EF4-FFF2-40B4-BE49-F238E27FC236}">
                    <a16:creationId xmlns:a16="http://schemas.microsoft.com/office/drawing/2014/main" id="{4890C7CC-6C5B-44EF-A89C-3FDC8D82711A}"/>
                  </a:ext>
                </a:extLst>
              </p:cNvPr>
              <p:cNvSpPr/>
              <p:nvPr/>
            </p:nvSpPr>
            <p:spPr>
              <a:xfrm>
                <a:off x="1151300" y="533850"/>
                <a:ext cx="878200" cy="1511225"/>
              </a:xfrm>
              <a:custGeom>
                <a:avLst/>
                <a:gdLst/>
                <a:ahLst/>
                <a:cxnLst/>
                <a:rect l="l" t="t" r="r" b="b"/>
                <a:pathLst>
                  <a:path w="35128" h="60449" extrusionOk="0">
                    <a:moveTo>
                      <a:pt x="23786" y="0"/>
                    </a:moveTo>
                    <a:cubicBezTo>
                      <a:pt x="18605" y="0"/>
                      <a:pt x="13036" y="3345"/>
                      <a:pt x="8994" y="6435"/>
                    </a:cubicBezTo>
                    <a:cubicBezTo>
                      <a:pt x="4139" y="10151"/>
                      <a:pt x="0" y="14861"/>
                      <a:pt x="1711" y="19290"/>
                    </a:cubicBezTo>
                    <a:cubicBezTo>
                      <a:pt x="3000" y="22618"/>
                      <a:pt x="5740" y="24009"/>
                      <a:pt x="8114" y="24009"/>
                    </a:cubicBezTo>
                    <a:cubicBezTo>
                      <a:pt x="8898" y="24009"/>
                      <a:pt x="9643" y="23857"/>
                      <a:pt x="10282" y="23572"/>
                    </a:cubicBezTo>
                    <a:cubicBezTo>
                      <a:pt x="12640" y="22527"/>
                      <a:pt x="15727" y="17741"/>
                      <a:pt x="17983" y="17741"/>
                    </a:cubicBezTo>
                    <a:cubicBezTo>
                      <a:pt x="18183" y="17741"/>
                      <a:pt x="18377" y="17779"/>
                      <a:pt x="18563" y="17860"/>
                    </a:cubicBezTo>
                    <a:cubicBezTo>
                      <a:pt x="19453" y="18248"/>
                      <a:pt x="19219" y="21061"/>
                      <a:pt x="18605" y="24927"/>
                    </a:cubicBezTo>
                    <a:cubicBezTo>
                      <a:pt x="18408" y="26182"/>
                      <a:pt x="18174" y="27551"/>
                      <a:pt x="17916" y="28985"/>
                    </a:cubicBezTo>
                    <a:cubicBezTo>
                      <a:pt x="17691" y="30278"/>
                      <a:pt x="17452" y="31628"/>
                      <a:pt x="17223" y="32992"/>
                    </a:cubicBezTo>
                    <a:cubicBezTo>
                      <a:pt x="16922" y="34745"/>
                      <a:pt x="16637" y="36530"/>
                      <a:pt x="16407" y="38274"/>
                    </a:cubicBezTo>
                    <a:cubicBezTo>
                      <a:pt x="16070" y="40809"/>
                      <a:pt x="15840" y="43260"/>
                      <a:pt x="15846" y="45392"/>
                    </a:cubicBezTo>
                    <a:cubicBezTo>
                      <a:pt x="15846" y="45500"/>
                      <a:pt x="15850" y="45608"/>
                      <a:pt x="15850" y="45711"/>
                    </a:cubicBezTo>
                    <a:cubicBezTo>
                      <a:pt x="15896" y="48772"/>
                      <a:pt x="16187" y="51306"/>
                      <a:pt x="16745" y="53363"/>
                    </a:cubicBezTo>
                    <a:cubicBezTo>
                      <a:pt x="17968" y="57928"/>
                      <a:pt x="20485" y="60126"/>
                      <a:pt x="24421" y="60421"/>
                    </a:cubicBezTo>
                    <a:cubicBezTo>
                      <a:pt x="24668" y="60439"/>
                      <a:pt x="24912" y="60448"/>
                      <a:pt x="25152" y="60448"/>
                    </a:cubicBezTo>
                    <a:cubicBezTo>
                      <a:pt x="30444" y="60448"/>
                      <a:pt x="33764" y="56006"/>
                      <a:pt x="31989" y="49994"/>
                    </a:cubicBezTo>
                    <a:cubicBezTo>
                      <a:pt x="31915" y="49742"/>
                      <a:pt x="31845" y="49478"/>
                      <a:pt x="31779" y="49202"/>
                    </a:cubicBezTo>
                    <a:cubicBezTo>
                      <a:pt x="31470" y="47951"/>
                      <a:pt x="31231" y="46447"/>
                      <a:pt x="31052" y="44779"/>
                    </a:cubicBezTo>
                    <a:cubicBezTo>
                      <a:pt x="30907" y="43462"/>
                      <a:pt x="30804" y="42046"/>
                      <a:pt x="30734" y="40566"/>
                    </a:cubicBezTo>
                    <a:cubicBezTo>
                      <a:pt x="30663" y="38986"/>
                      <a:pt x="30630" y="37342"/>
                      <a:pt x="30630" y="35677"/>
                    </a:cubicBezTo>
                    <a:cubicBezTo>
                      <a:pt x="30634" y="33588"/>
                      <a:pt x="30691" y="31473"/>
                      <a:pt x="30804" y="29435"/>
                    </a:cubicBezTo>
                    <a:cubicBezTo>
                      <a:pt x="30875" y="28161"/>
                      <a:pt x="30963" y="26918"/>
                      <a:pt x="31070" y="25733"/>
                    </a:cubicBezTo>
                    <a:cubicBezTo>
                      <a:pt x="31220" y="24041"/>
                      <a:pt x="31408" y="22466"/>
                      <a:pt x="31628" y="21074"/>
                    </a:cubicBezTo>
                    <a:cubicBezTo>
                      <a:pt x="32917" y="12934"/>
                      <a:pt x="35128" y="2938"/>
                      <a:pt x="26849" y="435"/>
                    </a:cubicBezTo>
                    <a:cubicBezTo>
                      <a:pt x="25854" y="136"/>
                      <a:pt x="24828" y="0"/>
                      <a:pt x="23786" y="0"/>
                    </a:cubicBezTo>
                    <a:close/>
                  </a:path>
                </a:pathLst>
              </a:custGeom>
              <a:solidFill>
                <a:srgbClr val="7E649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69" name="Google Shape;2711;p45">
                <a:extLst>
                  <a:ext uri="{FF2B5EF4-FFF2-40B4-BE49-F238E27FC236}">
                    <a16:creationId xmlns:a16="http://schemas.microsoft.com/office/drawing/2014/main" id="{E946DFFB-4799-4ABB-B87E-B8C32DB21777}"/>
                  </a:ext>
                </a:extLst>
              </p:cNvPr>
              <p:cNvSpPr/>
              <p:nvPr/>
            </p:nvSpPr>
            <p:spPr>
              <a:xfrm>
                <a:off x="1569925" y="1763900"/>
                <a:ext cx="425500" cy="281175"/>
              </a:xfrm>
              <a:custGeom>
                <a:avLst/>
                <a:gdLst/>
                <a:ahLst/>
                <a:cxnLst/>
                <a:rect l="l" t="t" r="r" b="b"/>
                <a:pathLst>
                  <a:path w="17020" h="11247" extrusionOk="0">
                    <a:moveTo>
                      <a:pt x="15034" y="0"/>
                    </a:moveTo>
                    <a:lnTo>
                      <a:pt x="15034" y="0"/>
                    </a:lnTo>
                    <a:cubicBezTo>
                      <a:pt x="15057" y="422"/>
                      <a:pt x="15089" y="2761"/>
                      <a:pt x="13243" y="3182"/>
                    </a:cubicBezTo>
                    <a:cubicBezTo>
                      <a:pt x="13096" y="3216"/>
                      <a:pt x="12949" y="3231"/>
                      <a:pt x="12805" y="3231"/>
                    </a:cubicBezTo>
                    <a:cubicBezTo>
                      <a:pt x="10964" y="3231"/>
                      <a:pt x="9458" y="684"/>
                      <a:pt x="9458" y="684"/>
                    </a:cubicBezTo>
                    <a:lnTo>
                      <a:pt x="9458" y="684"/>
                    </a:lnTo>
                    <a:cubicBezTo>
                      <a:pt x="9458" y="684"/>
                      <a:pt x="9668" y="4139"/>
                      <a:pt x="7460" y="4434"/>
                    </a:cubicBezTo>
                    <a:cubicBezTo>
                      <a:pt x="7338" y="4450"/>
                      <a:pt x="7220" y="4458"/>
                      <a:pt x="7105" y="4458"/>
                    </a:cubicBezTo>
                    <a:cubicBezTo>
                      <a:pt x="4971" y="4458"/>
                      <a:pt x="4105" y="1757"/>
                      <a:pt x="4105" y="1757"/>
                    </a:cubicBezTo>
                    <a:cubicBezTo>
                      <a:pt x="4105" y="1757"/>
                      <a:pt x="4068" y="5076"/>
                      <a:pt x="2498" y="5291"/>
                    </a:cubicBezTo>
                    <a:cubicBezTo>
                      <a:pt x="2385" y="5307"/>
                      <a:pt x="2275" y="5314"/>
                      <a:pt x="2169" y="5314"/>
                    </a:cubicBezTo>
                    <a:cubicBezTo>
                      <a:pt x="966" y="5314"/>
                      <a:pt x="181" y="4394"/>
                      <a:pt x="1" y="4161"/>
                    </a:cubicBezTo>
                    <a:lnTo>
                      <a:pt x="1" y="4161"/>
                    </a:lnTo>
                    <a:cubicBezTo>
                      <a:pt x="1223" y="8726"/>
                      <a:pt x="3740" y="10923"/>
                      <a:pt x="7676" y="11219"/>
                    </a:cubicBezTo>
                    <a:cubicBezTo>
                      <a:pt x="7923" y="11237"/>
                      <a:pt x="8167" y="11246"/>
                      <a:pt x="8407" y="11246"/>
                    </a:cubicBezTo>
                    <a:cubicBezTo>
                      <a:pt x="13700" y="11246"/>
                      <a:pt x="17020" y="6804"/>
                      <a:pt x="15244" y="792"/>
                    </a:cubicBezTo>
                    <a:cubicBezTo>
                      <a:pt x="15170" y="540"/>
                      <a:pt x="15100" y="276"/>
                      <a:pt x="15034"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0" name="Google Shape;2712;p45">
                <a:extLst>
                  <a:ext uri="{FF2B5EF4-FFF2-40B4-BE49-F238E27FC236}">
                    <a16:creationId xmlns:a16="http://schemas.microsoft.com/office/drawing/2014/main" id="{DF70EF1A-58E6-4831-AC70-BEF7D224C980}"/>
                  </a:ext>
                </a:extLst>
              </p:cNvPr>
              <p:cNvSpPr/>
              <p:nvPr/>
            </p:nvSpPr>
            <p:spPr>
              <a:xfrm>
                <a:off x="1547400" y="1642625"/>
                <a:ext cx="399775" cy="254150"/>
              </a:xfrm>
              <a:custGeom>
                <a:avLst/>
                <a:gdLst/>
                <a:ahLst/>
                <a:cxnLst/>
                <a:rect l="l" t="t" r="r" b="b"/>
                <a:pathLst>
                  <a:path w="15991" h="10166" extrusionOk="0">
                    <a:moveTo>
                      <a:pt x="10433" y="1"/>
                    </a:moveTo>
                    <a:cubicBezTo>
                      <a:pt x="10433" y="1"/>
                      <a:pt x="9683" y="2892"/>
                      <a:pt x="7504" y="2892"/>
                    </a:cubicBezTo>
                    <a:cubicBezTo>
                      <a:pt x="5324" y="2892"/>
                      <a:pt x="4968" y="38"/>
                      <a:pt x="4968" y="38"/>
                    </a:cubicBezTo>
                    <a:cubicBezTo>
                      <a:pt x="4968" y="38"/>
                      <a:pt x="4574" y="3071"/>
                      <a:pt x="2681" y="3178"/>
                    </a:cubicBezTo>
                    <a:cubicBezTo>
                      <a:pt x="2638" y="3181"/>
                      <a:pt x="2594" y="3182"/>
                      <a:pt x="2552" y="3182"/>
                    </a:cubicBezTo>
                    <a:cubicBezTo>
                      <a:pt x="951" y="3182"/>
                      <a:pt x="156" y="1424"/>
                      <a:pt x="0" y="1041"/>
                    </a:cubicBezTo>
                    <a:lnTo>
                      <a:pt x="0" y="1041"/>
                    </a:lnTo>
                    <a:cubicBezTo>
                      <a:pt x="0" y="1149"/>
                      <a:pt x="5" y="1256"/>
                      <a:pt x="5" y="1360"/>
                    </a:cubicBezTo>
                    <a:cubicBezTo>
                      <a:pt x="52" y="4421"/>
                      <a:pt x="343" y="6955"/>
                      <a:pt x="901" y="9012"/>
                    </a:cubicBezTo>
                    <a:cubicBezTo>
                      <a:pt x="1081" y="9245"/>
                      <a:pt x="1867" y="10165"/>
                      <a:pt x="3069" y="10165"/>
                    </a:cubicBezTo>
                    <a:cubicBezTo>
                      <a:pt x="3175" y="10165"/>
                      <a:pt x="3285" y="10158"/>
                      <a:pt x="3398" y="10142"/>
                    </a:cubicBezTo>
                    <a:cubicBezTo>
                      <a:pt x="4968" y="9927"/>
                      <a:pt x="5006" y="6608"/>
                      <a:pt x="5006" y="6608"/>
                    </a:cubicBezTo>
                    <a:cubicBezTo>
                      <a:pt x="5006" y="6608"/>
                      <a:pt x="5872" y="9309"/>
                      <a:pt x="8006" y="9309"/>
                    </a:cubicBezTo>
                    <a:cubicBezTo>
                      <a:pt x="8121" y="9309"/>
                      <a:pt x="8239" y="9301"/>
                      <a:pt x="8361" y="9285"/>
                    </a:cubicBezTo>
                    <a:cubicBezTo>
                      <a:pt x="10569" y="8989"/>
                      <a:pt x="10359" y="5535"/>
                      <a:pt x="10359" y="5535"/>
                    </a:cubicBezTo>
                    <a:lnTo>
                      <a:pt x="10359" y="5535"/>
                    </a:lnTo>
                    <a:cubicBezTo>
                      <a:pt x="10359" y="5535"/>
                      <a:pt x="11865" y="8082"/>
                      <a:pt x="13706" y="8082"/>
                    </a:cubicBezTo>
                    <a:cubicBezTo>
                      <a:pt x="13850" y="8082"/>
                      <a:pt x="13997" y="8067"/>
                      <a:pt x="14144" y="8033"/>
                    </a:cubicBezTo>
                    <a:cubicBezTo>
                      <a:pt x="15990" y="7612"/>
                      <a:pt x="15958" y="5273"/>
                      <a:pt x="15935" y="4851"/>
                    </a:cubicBezTo>
                    <a:cubicBezTo>
                      <a:pt x="15626" y="3600"/>
                      <a:pt x="15386" y="2096"/>
                      <a:pt x="15208" y="428"/>
                    </a:cubicBezTo>
                    <a:lnTo>
                      <a:pt x="15180" y="432"/>
                    </a:lnTo>
                    <a:cubicBezTo>
                      <a:pt x="15180" y="432"/>
                      <a:pt x="14678" y="2499"/>
                      <a:pt x="12823" y="2499"/>
                    </a:cubicBezTo>
                    <a:cubicBezTo>
                      <a:pt x="10967" y="2499"/>
                      <a:pt x="10433" y="1"/>
                      <a:pt x="10433" y="1"/>
                    </a:cubicBez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1" name="Google Shape;2713;p45">
                <a:extLst>
                  <a:ext uri="{FF2B5EF4-FFF2-40B4-BE49-F238E27FC236}">
                    <a16:creationId xmlns:a16="http://schemas.microsoft.com/office/drawing/2014/main" id="{740DD99D-CFD4-4F73-822B-7628B4852DF1}"/>
                  </a:ext>
                </a:extLst>
              </p:cNvPr>
              <p:cNvSpPr/>
              <p:nvPr/>
            </p:nvSpPr>
            <p:spPr>
              <a:xfrm>
                <a:off x="1547300" y="1489150"/>
                <a:ext cx="380350" cy="233025"/>
              </a:xfrm>
              <a:custGeom>
                <a:avLst/>
                <a:gdLst/>
                <a:ahLst/>
                <a:cxnLst/>
                <a:rect l="l" t="t" r="r" b="b"/>
                <a:pathLst>
                  <a:path w="15214" h="9321" extrusionOk="0">
                    <a:moveTo>
                      <a:pt x="5684" y="0"/>
                    </a:moveTo>
                    <a:cubicBezTo>
                      <a:pt x="5684" y="1"/>
                      <a:pt x="4168" y="2510"/>
                      <a:pt x="2497" y="2510"/>
                    </a:cubicBezTo>
                    <a:cubicBezTo>
                      <a:pt x="2430" y="2510"/>
                      <a:pt x="2363" y="2506"/>
                      <a:pt x="2296" y="2498"/>
                    </a:cubicBezTo>
                    <a:cubicBezTo>
                      <a:pt x="544" y="2283"/>
                      <a:pt x="618" y="71"/>
                      <a:pt x="618" y="71"/>
                    </a:cubicBezTo>
                    <a:lnTo>
                      <a:pt x="567" y="62"/>
                    </a:lnTo>
                    <a:cubicBezTo>
                      <a:pt x="230" y="2596"/>
                      <a:pt x="1" y="5048"/>
                      <a:pt x="6" y="7180"/>
                    </a:cubicBezTo>
                    <a:cubicBezTo>
                      <a:pt x="161" y="7563"/>
                      <a:pt x="956" y="9320"/>
                      <a:pt x="2556" y="9320"/>
                    </a:cubicBezTo>
                    <a:cubicBezTo>
                      <a:pt x="2599" y="9320"/>
                      <a:pt x="2642" y="9319"/>
                      <a:pt x="2686" y="9316"/>
                    </a:cubicBezTo>
                    <a:cubicBezTo>
                      <a:pt x="4579" y="9209"/>
                      <a:pt x="4973" y="6177"/>
                      <a:pt x="4973" y="6177"/>
                    </a:cubicBezTo>
                    <a:cubicBezTo>
                      <a:pt x="4973" y="6177"/>
                      <a:pt x="5330" y="9031"/>
                      <a:pt x="7509" y="9031"/>
                    </a:cubicBezTo>
                    <a:cubicBezTo>
                      <a:pt x="9687" y="9031"/>
                      <a:pt x="10437" y="6140"/>
                      <a:pt x="10437" y="6140"/>
                    </a:cubicBezTo>
                    <a:cubicBezTo>
                      <a:pt x="10437" y="6140"/>
                      <a:pt x="10972" y="8637"/>
                      <a:pt x="12827" y="8637"/>
                    </a:cubicBezTo>
                    <a:cubicBezTo>
                      <a:pt x="14683" y="8637"/>
                      <a:pt x="15185" y="6571"/>
                      <a:pt x="15185" y="6571"/>
                    </a:cubicBezTo>
                    <a:lnTo>
                      <a:pt x="15213" y="6567"/>
                    </a:lnTo>
                    <a:cubicBezTo>
                      <a:pt x="15068" y="5250"/>
                      <a:pt x="14965" y="3834"/>
                      <a:pt x="14894" y="2354"/>
                    </a:cubicBezTo>
                    <a:lnTo>
                      <a:pt x="14829" y="2358"/>
                    </a:lnTo>
                    <a:cubicBezTo>
                      <a:pt x="14181" y="2766"/>
                      <a:pt x="13618" y="2929"/>
                      <a:pt x="13132" y="2929"/>
                    </a:cubicBezTo>
                    <a:cubicBezTo>
                      <a:pt x="11150" y="2929"/>
                      <a:pt x="10437" y="217"/>
                      <a:pt x="10437" y="217"/>
                    </a:cubicBezTo>
                    <a:cubicBezTo>
                      <a:pt x="10437" y="217"/>
                      <a:pt x="9823" y="3143"/>
                      <a:pt x="7952" y="3143"/>
                    </a:cubicBezTo>
                    <a:cubicBezTo>
                      <a:pt x="7923" y="3143"/>
                      <a:pt x="7893" y="3142"/>
                      <a:pt x="7864" y="3140"/>
                    </a:cubicBezTo>
                    <a:cubicBezTo>
                      <a:pt x="5653" y="3033"/>
                      <a:pt x="5684" y="1"/>
                      <a:pt x="5684"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2" name="Google Shape;2714;p45">
                <a:extLst>
                  <a:ext uri="{FF2B5EF4-FFF2-40B4-BE49-F238E27FC236}">
                    <a16:creationId xmlns:a16="http://schemas.microsoft.com/office/drawing/2014/main" id="{694D98D4-9CFF-4BA9-859B-34AE32E41F0B}"/>
                  </a:ext>
                </a:extLst>
              </p:cNvPr>
              <p:cNvSpPr/>
              <p:nvPr/>
            </p:nvSpPr>
            <p:spPr>
              <a:xfrm>
                <a:off x="1560850" y="1358650"/>
                <a:ext cx="358800" cy="209075"/>
              </a:xfrm>
              <a:custGeom>
                <a:avLst/>
                <a:gdLst/>
                <a:ahLst/>
                <a:cxnLst/>
                <a:rect l="l" t="t" r="r" b="b"/>
                <a:pathLst>
                  <a:path w="14352" h="8363" extrusionOk="0">
                    <a:moveTo>
                      <a:pt x="839" y="0"/>
                    </a:moveTo>
                    <a:cubicBezTo>
                      <a:pt x="540" y="1753"/>
                      <a:pt x="254" y="3538"/>
                      <a:pt x="24" y="5282"/>
                    </a:cubicBezTo>
                    <a:lnTo>
                      <a:pt x="75" y="5291"/>
                    </a:lnTo>
                    <a:cubicBezTo>
                      <a:pt x="75" y="5291"/>
                      <a:pt x="1" y="7503"/>
                      <a:pt x="1753" y="7718"/>
                    </a:cubicBezTo>
                    <a:cubicBezTo>
                      <a:pt x="1820" y="7726"/>
                      <a:pt x="1887" y="7730"/>
                      <a:pt x="1953" y="7730"/>
                    </a:cubicBezTo>
                    <a:cubicBezTo>
                      <a:pt x="3625" y="7730"/>
                      <a:pt x="5141" y="5221"/>
                      <a:pt x="5141" y="5220"/>
                    </a:cubicBezTo>
                    <a:lnTo>
                      <a:pt x="5141" y="5220"/>
                    </a:lnTo>
                    <a:cubicBezTo>
                      <a:pt x="5141" y="5221"/>
                      <a:pt x="5109" y="8253"/>
                      <a:pt x="7321" y="8360"/>
                    </a:cubicBezTo>
                    <a:cubicBezTo>
                      <a:pt x="7350" y="8362"/>
                      <a:pt x="7380" y="8363"/>
                      <a:pt x="7409" y="8363"/>
                    </a:cubicBezTo>
                    <a:cubicBezTo>
                      <a:pt x="9281" y="8363"/>
                      <a:pt x="9894" y="5437"/>
                      <a:pt x="9894" y="5437"/>
                    </a:cubicBezTo>
                    <a:cubicBezTo>
                      <a:pt x="9894" y="5437"/>
                      <a:pt x="10607" y="8149"/>
                      <a:pt x="12589" y="8149"/>
                    </a:cubicBezTo>
                    <a:cubicBezTo>
                      <a:pt x="13075" y="8149"/>
                      <a:pt x="13638" y="7986"/>
                      <a:pt x="14286" y="7578"/>
                    </a:cubicBezTo>
                    <a:lnTo>
                      <a:pt x="14352" y="7574"/>
                    </a:lnTo>
                    <a:cubicBezTo>
                      <a:pt x="14281" y="5994"/>
                      <a:pt x="14248" y="4350"/>
                      <a:pt x="14248" y="2685"/>
                    </a:cubicBezTo>
                    <a:lnTo>
                      <a:pt x="14216" y="2685"/>
                    </a:lnTo>
                    <a:cubicBezTo>
                      <a:pt x="13878" y="2786"/>
                      <a:pt x="13562" y="2830"/>
                      <a:pt x="13268" y="2830"/>
                    </a:cubicBezTo>
                    <a:cubicBezTo>
                      <a:pt x="11169" y="2830"/>
                      <a:pt x="10181" y="577"/>
                      <a:pt x="10181" y="577"/>
                    </a:cubicBezTo>
                    <a:cubicBezTo>
                      <a:pt x="10181" y="577"/>
                      <a:pt x="9873" y="3295"/>
                      <a:pt x="7872" y="3295"/>
                    </a:cubicBezTo>
                    <a:cubicBezTo>
                      <a:pt x="7821" y="3295"/>
                      <a:pt x="7768" y="3293"/>
                      <a:pt x="7715" y="3290"/>
                    </a:cubicBezTo>
                    <a:cubicBezTo>
                      <a:pt x="5638" y="3153"/>
                      <a:pt x="5606" y="629"/>
                      <a:pt x="5606" y="478"/>
                    </a:cubicBezTo>
                    <a:cubicBezTo>
                      <a:pt x="5606" y="478"/>
                      <a:pt x="4608" y="2362"/>
                      <a:pt x="2968" y="2400"/>
                    </a:cubicBezTo>
                    <a:cubicBezTo>
                      <a:pt x="2956" y="2400"/>
                      <a:pt x="2943" y="2400"/>
                      <a:pt x="2931" y="2400"/>
                    </a:cubicBezTo>
                    <a:cubicBezTo>
                      <a:pt x="1315" y="2400"/>
                      <a:pt x="858" y="5"/>
                      <a:pt x="858" y="5"/>
                    </a:cubicBezTo>
                    <a:lnTo>
                      <a:pt x="83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3" name="Google Shape;2715;p45">
                <a:extLst>
                  <a:ext uri="{FF2B5EF4-FFF2-40B4-BE49-F238E27FC236}">
                    <a16:creationId xmlns:a16="http://schemas.microsoft.com/office/drawing/2014/main" id="{501EA579-243C-4FA8-8414-7C11360A2327}"/>
                  </a:ext>
                </a:extLst>
              </p:cNvPr>
              <p:cNvSpPr/>
              <p:nvPr/>
            </p:nvSpPr>
            <p:spPr>
              <a:xfrm>
                <a:off x="1581850" y="1257075"/>
                <a:ext cx="339575" cy="184000"/>
              </a:xfrm>
              <a:custGeom>
                <a:avLst/>
                <a:gdLst/>
                <a:ahLst/>
                <a:cxnLst/>
                <a:rect l="l" t="t" r="r" b="b"/>
                <a:pathLst>
                  <a:path w="13583" h="7360" extrusionOk="0">
                    <a:moveTo>
                      <a:pt x="9341" y="1"/>
                    </a:moveTo>
                    <a:cubicBezTo>
                      <a:pt x="9341" y="1"/>
                      <a:pt x="8878" y="2370"/>
                      <a:pt x="7262" y="2370"/>
                    </a:cubicBezTo>
                    <a:cubicBezTo>
                      <a:pt x="7195" y="2370"/>
                      <a:pt x="7125" y="2366"/>
                      <a:pt x="7053" y="2357"/>
                    </a:cubicBezTo>
                    <a:cubicBezTo>
                      <a:pt x="5268" y="2142"/>
                      <a:pt x="5128" y="286"/>
                      <a:pt x="5128" y="286"/>
                    </a:cubicBezTo>
                    <a:cubicBezTo>
                      <a:pt x="5128" y="286"/>
                      <a:pt x="4452" y="2505"/>
                      <a:pt x="3111" y="2505"/>
                    </a:cubicBezTo>
                    <a:cubicBezTo>
                      <a:pt x="3070" y="2505"/>
                      <a:pt x="3028" y="2502"/>
                      <a:pt x="2986" y="2498"/>
                    </a:cubicBezTo>
                    <a:cubicBezTo>
                      <a:pt x="1556" y="2357"/>
                      <a:pt x="770" y="70"/>
                      <a:pt x="770" y="70"/>
                    </a:cubicBezTo>
                    <a:lnTo>
                      <a:pt x="694" y="56"/>
                    </a:lnTo>
                    <a:cubicBezTo>
                      <a:pt x="469" y="1349"/>
                      <a:pt x="230" y="2699"/>
                      <a:pt x="1" y="4063"/>
                    </a:cubicBezTo>
                    <a:lnTo>
                      <a:pt x="20" y="4068"/>
                    </a:lnTo>
                    <a:cubicBezTo>
                      <a:pt x="20" y="4068"/>
                      <a:pt x="476" y="6463"/>
                      <a:pt x="2092" y="6463"/>
                    </a:cubicBezTo>
                    <a:cubicBezTo>
                      <a:pt x="2105" y="6463"/>
                      <a:pt x="2117" y="6463"/>
                      <a:pt x="2129" y="6463"/>
                    </a:cubicBezTo>
                    <a:cubicBezTo>
                      <a:pt x="3769" y="6425"/>
                      <a:pt x="4767" y="4541"/>
                      <a:pt x="4767" y="4541"/>
                    </a:cubicBezTo>
                    <a:cubicBezTo>
                      <a:pt x="4767" y="4692"/>
                      <a:pt x="4799" y="7216"/>
                      <a:pt x="6876" y="7354"/>
                    </a:cubicBezTo>
                    <a:cubicBezTo>
                      <a:pt x="6929" y="7357"/>
                      <a:pt x="6981" y="7359"/>
                      <a:pt x="7032" y="7359"/>
                    </a:cubicBezTo>
                    <a:cubicBezTo>
                      <a:pt x="9033" y="7359"/>
                      <a:pt x="9341" y="4640"/>
                      <a:pt x="9341" y="4640"/>
                    </a:cubicBezTo>
                    <a:cubicBezTo>
                      <a:pt x="9341" y="4640"/>
                      <a:pt x="10329" y="6894"/>
                      <a:pt x="12429" y="6894"/>
                    </a:cubicBezTo>
                    <a:cubicBezTo>
                      <a:pt x="12723" y="6894"/>
                      <a:pt x="13038" y="6850"/>
                      <a:pt x="13376" y="6749"/>
                    </a:cubicBezTo>
                    <a:lnTo>
                      <a:pt x="13409" y="6749"/>
                    </a:lnTo>
                    <a:cubicBezTo>
                      <a:pt x="13414" y="4659"/>
                      <a:pt x="13469" y="2545"/>
                      <a:pt x="13583" y="507"/>
                    </a:cubicBezTo>
                    <a:lnTo>
                      <a:pt x="13479" y="502"/>
                    </a:lnTo>
                    <a:cubicBezTo>
                      <a:pt x="13479" y="502"/>
                      <a:pt x="12866" y="2466"/>
                      <a:pt x="11468" y="2466"/>
                    </a:cubicBezTo>
                    <a:cubicBezTo>
                      <a:pt x="11359" y="2466"/>
                      <a:pt x="11245" y="2454"/>
                      <a:pt x="11127" y="2428"/>
                    </a:cubicBezTo>
                    <a:cubicBezTo>
                      <a:pt x="9796" y="2137"/>
                      <a:pt x="9341" y="1"/>
                      <a:pt x="9341"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4" name="Google Shape;2716;p45">
                <a:extLst>
                  <a:ext uri="{FF2B5EF4-FFF2-40B4-BE49-F238E27FC236}">
                    <a16:creationId xmlns:a16="http://schemas.microsoft.com/office/drawing/2014/main" id="{AC39F849-6F33-43D5-A31D-FBD5053ECA0A}"/>
                  </a:ext>
                </a:extLst>
              </p:cNvPr>
              <p:cNvSpPr/>
              <p:nvPr/>
            </p:nvSpPr>
            <p:spPr>
              <a:xfrm>
                <a:off x="1599225" y="1157025"/>
                <a:ext cx="328825" cy="162675"/>
              </a:xfrm>
              <a:custGeom>
                <a:avLst/>
                <a:gdLst/>
                <a:ahLst/>
                <a:cxnLst/>
                <a:rect l="l" t="t" r="r" b="b"/>
                <a:pathLst>
                  <a:path w="13153" h="6507" extrusionOk="0">
                    <a:moveTo>
                      <a:pt x="689" y="0"/>
                    </a:moveTo>
                    <a:cubicBezTo>
                      <a:pt x="491" y="1257"/>
                      <a:pt x="257" y="2624"/>
                      <a:pt x="0" y="4059"/>
                    </a:cubicBezTo>
                    <a:lnTo>
                      <a:pt x="75" y="4072"/>
                    </a:lnTo>
                    <a:cubicBezTo>
                      <a:pt x="75" y="4072"/>
                      <a:pt x="861" y="6361"/>
                      <a:pt x="2291" y="6500"/>
                    </a:cubicBezTo>
                    <a:cubicBezTo>
                      <a:pt x="2333" y="6505"/>
                      <a:pt x="2375" y="6507"/>
                      <a:pt x="2417" y="6507"/>
                    </a:cubicBezTo>
                    <a:cubicBezTo>
                      <a:pt x="3759" y="6507"/>
                      <a:pt x="4433" y="4289"/>
                      <a:pt x="4433" y="4289"/>
                    </a:cubicBezTo>
                    <a:cubicBezTo>
                      <a:pt x="4433" y="4289"/>
                      <a:pt x="4573" y="6144"/>
                      <a:pt x="6359" y="6361"/>
                    </a:cubicBezTo>
                    <a:cubicBezTo>
                      <a:pt x="6431" y="6369"/>
                      <a:pt x="6501" y="6373"/>
                      <a:pt x="6568" y="6373"/>
                    </a:cubicBezTo>
                    <a:cubicBezTo>
                      <a:pt x="8184" y="6373"/>
                      <a:pt x="8646" y="4003"/>
                      <a:pt x="8646" y="4003"/>
                    </a:cubicBezTo>
                    <a:cubicBezTo>
                      <a:pt x="8646" y="4003"/>
                      <a:pt x="9101" y="6139"/>
                      <a:pt x="10431" y="6430"/>
                    </a:cubicBezTo>
                    <a:cubicBezTo>
                      <a:pt x="10549" y="6456"/>
                      <a:pt x="10663" y="6468"/>
                      <a:pt x="10772" y="6468"/>
                    </a:cubicBezTo>
                    <a:cubicBezTo>
                      <a:pt x="12171" y="6468"/>
                      <a:pt x="12784" y="4504"/>
                      <a:pt x="12784" y="4504"/>
                    </a:cubicBezTo>
                    <a:lnTo>
                      <a:pt x="12887" y="4509"/>
                    </a:lnTo>
                    <a:cubicBezTo>
                      <a:pt x="12956" y="3234"/>
                      <a:pt x="13045" y="1992"/>
                      <a:pt x="13153" y="807"/>
                    </a:cubicBezTo>
                    <a:lnTo>
                      <a:pt x="13153" y="807"/>
                    </a:lnTo>
                    <a:cubicBezTo>
                      <a:pt x="12997" y="1427"/>
                      <a:pt x="12539" y="2790"/>
                      <a:pt x="11425" y="2790"/>
                    </a:cubicBezTo>
                    <a:cubicBezTo>
                      <a:pt x="11403" y="2790"/>
                      <a:pt x="11381" y="2790"/>
                      <a:pt x="11358" y="2789"/>
                    </a:cubicBezTo>
                    <a:cubicBezTo>
                      <a:pt x="9858" y="2718"/>
                      <a:pt x="8785" y="576"/>
                      <a:pt x="8785" y="576"/>
                    </a:cubicBezTo>
                    <a:cubicBezTo>
                      <a:pt x="8785" y="576"/>
                      <a:pt x="8583" y="2724"/>
                      <a:pt x="6945" y="2724"/>
                    </a:cubicBezTo>
                    <a:cubicBezTo>
                      <a:pt x="6894" y="2724"/>
                      <a:pt x="6842" y="2722"/>
                      <a:pt x="6789" y="2718"/>
                    </a:cubicBezTo>
                    <a:cubicBezTo>
                      <a:pt x="5005" y="2572"/>
                      <a:pt x="4718" y="502"/>
                      <a:pt x="4718" y="502"/>
                    </a:cubicBezTo>
                    <a:cubicBezTo>
                      <a:pt x="4718" y="502"/>
                      <a:pt x="4011" y="2502"/>
                      <a:pt x="2647" y="2502"/>
                    </a:cubicBezTo>
                    <a:cubicBezTo>
                      <a:pt x="1002" y="2502"/>
                      <a:pt x="716" y="5"/>
                      <a:pt x="716" y="5"/>
                    </a:cubicBezTo>
                    <a:lnTo>
                      <a:pt x="689" y="0"/>
                    </a:lnTo>
                    <a:close/>
                  </a:path>
                </a:pathLst>
              </a:custGeom>
              <a:solidFill>
                <a:srgbClr val="F9577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5" name="Google Shape;2717;p45">
                <a:extLst>
                  <a:ext uri="{FF2B5EF4-FFF2-40B4-BE49-F238E27FC236}">
                    <a16:creationId xmlns:a16="http://schemas.microsoft.com/office/drawing/2014/main" id="{CE24F077-833E-4189-8690-DCD63F60A200}"/>
                  </a:ext>
                </a:extLst>
              </p:cNvPr>
              <p:cNvSpPr/>
              <p:nvPr/>
            </p:nvSpPr>
            <p:spPr>
              <a:xfrm>
                <a:off x="1151300" y="533850"/>
                <a:ext cx="878250" cy="692925"/>
              </a:xfrm>
              <a:custGeom>
                <a:avLst/>
                <a:gdLst/>
                <a:ahLst/>
                <a:cxnLst/>
                <a:rect l="l" t="t" r="r" b="b"/>
                <a:pathLst>
                  <a:path w="35130" h="27717" extrusionOk="0">
                    <a:moveTo>
                      <a:pt x="23786" y="0"/>
                    </a:moveTo>
                    <a:cubicBezTo>
                      <a:pt x="18605" y="0"/>
                      <a:pt x="13036" y="3345"/>
                      <a:pt x="8994" y="6435"/>
                    </a:cubicBezTo>
                    <a:cubicBezTo>
                      <a:pt x="4139" y="10151"/>
                      <a:pt x="0" y="14861"/>
                      <a:pt x="1711" y="19288"/>
                    </a:cubicBezTo>
                    <a:cubicBezTo>
                      <a:pt x="3000" y="22617"/>
                      <a:pt x="5741" y="24008"/>
                      <a:pt x="8115" y="24008"/>
                    </a:cubicBezTo>
                    <a:cubicBezTo>
                      <a:pt x="8899" y="24008"/>
                      <a:pt x="9644" y="23856"/>
                      <a:pt x="10282" y="23572"/>
                    </a:cubicBezTo>
                    <a:cubicBezTo>
                      <a:pt x="12642" y="22526"/>
                      <a:pt x="15727" y="17740"/>
                      <a:pt x="17983" y="17740"/>
                    </a:cubicBezTo>
                    <a:cubicBezTo>
                      <a:pt x="18183" y="17740"/>
                      <a:pt x="18377" y="17778"/>
                      <a:pt x="18563" y="17859"/>
                    </a:cubicBezTo>
                    <a:cubicBezTo>
                      <a:pt x="19454" y="18248"/>
                      <a:pt x="19220" y="21059"/>
                      <a:pt x="18606" y="24926"/>
                    </a:cubicBezTo>
                    <a:lnTo>
                      <a:pt x="18634" y="24932"/>
                    </a:lnTo>
                    <a:cubicBezTo>
                      <a:pt x="18634" y="24932"/>
                      <a:pt x="18919" y="27429"/>
                      <a:pt x="20564" y="27429"/>
                    </a:cubicBezTo>
                    <a:cubicBezTo>
                      <a:pt x="21928" y="27429"/>
                      <a:pt x="22635" y="25428"/>
                      <a:pt x="22635" y="25428"/>
                    </a:cubicBezTo>
                    <a:cubicBezTo>
                      <a:pt x="22635" y="25428"/>
                      <a:pt x="22921" y="27499"/>
                      <a:pt x="24706" y="27645"/>
                    </a:cubicBezTo>
                    <a:cubicBezTo>
                      <a:pt x="24759" y="27649"/>
                      <a:pt x="24811" y="27651"/>
                      <a:pt x="24862" y="27651"/>
                    </a:cubicBezTo>
                    <a:cubicBezTo>
                      <a:pt x="26500" y="27651"/>
                      <a:pt x="26703" y="25503"/>
                      <a:pt x="26703" y="25503"/>
                    </a:cubicBezTo>
                    <a:cubicBezTo>
                      <a:pt x="26703" y="25503"/>
                      <a:pt x="27776" y="27645"/>
                      <a:pt x="29276" y="27715"/>
                    </a:cubicBezTo>
                    <a:cubicBezTo>
                      <a:pt x="29299" y="27716"/>
                      <a:pt x="29322" y="27716"/>
                      <a:pt x="29344" y="27716"/>
                    </a:cubicBezTo>
                    <a:cubicBezTo>
                      <a:pt x="30457" y="27716"/>
                      <a:pt x="30914" y="26353"/>
                      <a:pt x="31071" y="25733"/>
                    </a:cubicBezTo>
                    <a:cubicBezTo>
                      <a:pt x="31221" y="24041"/>
                      <a:pt x="31408" y="22466"/>
                      <a:pt x="31628" y="21075"/>
                    </a:cubicBezTo>
                    <a:cubicBezTo>
                      <a:pt x="32917" y="12935"/>
                      <a:pt x="35129" y="2939"/>
                      <a:pt x="26849" y="435"/>
                    </a:cubicBezTo>
                    <a:cubicBezTo>
                      <a:pt x="25854" y="136"/>
                      <a:pt x="24828" y="0"/>
                      <a:pt x="23786" y="0"/>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6" name="Google Shape;2718;p45">
                <a:extLst>
                  <a:ext uri="{FF2B5EF4-FFF2-40B4-BE49-F238E27FC236}">
                    <a16:creationId xmlns:a16="http://schemas.microsoft.com/office/drawing/2014/main" id="{01639DB3-0EB6-4D2E-B30A-C37374F4A89D}"/>
                  </a:ext>
                </a:extLst>
              </p:cNvPr>
              <p:cNvSpPr/>
              <p:nvPr/>
            </p:nvSpPr>
            <p:spPr>
              <a:xfrm>
                <a:off x="1573875" y="748750"/>
                <a:ext cx="157100" cy="155300"/>
              </a:xfrm>
              <a:custGeom>
                <a:avLst/>
                <a:gdLst/>
                <a:ahLst/>
                <a:cxnLst/>
                <a:rect l="l" t="t" r="r" b="b"/>
                <a:pathLst>
                  <a:path w="6284" h="6212" extrusionOk="0">
                    <a:moveTo>
                      <a:pt x="3143" y="0"/>
                    </a:moveTo>
                    <a:cubicBezTo>
                      <a:pt x="1407" y="0"/>
                      <a:pt x="0" y="1391"/>
                      <a:pt x="0" y="3106"/>
                    </a:cubicBezTo>
                    <a:cubicBezTo>
                      <a:pt x="0" y="4822"/>
                      <a:pt x="1407" y="6212"/>
                      <a:pt x="3143" y="6212"/>
                    </a:cubicBezTo>
                    <a:cubicBezTo>
                      <a:pt x="4878" y="6212"/>
                      <a:pt x="6284" y="4822"/>
                      <a:pt x="6284" y="3106"/>
                    </a:cubicBezTo>
                    <a:cubicBezTo>
                      <a:pt x="6284" y="1391"/>
                      <a:pt x="4878" y="0"/>
                      <a:pt x="3143" y="0"/>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7" name="Google Shape;2719;p45">
                <a:extLst>
                  <a:ext uri="{FF2B5EF4-FFF2-40B4-BE49-F238E27FC236}">
                    <a16:creationId xmlns:a16="http://schemas.microsoft.com/office/drawing/2014/main" id="{7B7007FE-453A-4A3B-A8C8-0AA555A23BBD}"/>
                  </a:ext>
                </a:extLst>
              </p:cNvPr>
              <p:cNvSpPr/>
              <p:nvPr/>
            </p:nvSpPr>
            <p:spPr>
              <a:xfrm>
                <a:off x="1492200" y="925475"/>
                <a:ext cx="48500" cy="60500"/>
              </a:xfrm>
              <a:custGeom>
                <a:avLst/>
                <a:gdLst/>
                <a:ahLst/>
                <a:cxnLst/>
                <a:rect l="l" t="t" r="r" b="b"/>
                <a:pathLst>
                  <a:path w="1940" h="2420" extrusionOk="0">
                    <a:moveTo>
                      <a:pt x="1714" y="1"/>
                    </a:moveTo>
                    <a:lnTo>
                      <a:pt x="1" y="1501"/>
                    </a:lnTo>
                    <a:cubicBezTo>
                      <a:pt x="1" y="1501"/>
                      <a:pt x="1062" y="2419"/>
                      <a:pt x="1352" y="2419"/>
                    </a:cubicBezTo>
                    <a:cubicBezTo>
                      <a:pt x="1368" y="2419"/>
                      <a:pt x="1382" y="2416"/>
                      <a:pt x="1393" y="2411"/>
                    </a:cubicBezTo>
                    <a:cubicBezTo>
                      <a:pt x="1940" y="2122"/>
                      <a:pt x="1714" y="1"/>
                      <a:pt x="1714" y="1"/>
                    </a:cubicBezTo>
                    <a:close/>
                  </a:path>
                </a:pathLst>
              </a:custGeom>
              <a:solidFill>
                <a:srgbClr val="FCF3F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8" name="Google Shape;2720;p45">
                <a:extLst>
                  <a:ext uri="{FF2B5EF4-FFF2-40B4-BE49-F238E27FC236}">
                    <a16:creationId xmlns:a16="http://schemas.microsoft.com/office/drawing/2014/main" id="{BE7996B4-4205-4844-B362-0AE1C87912B1}"/>
                  </a:ext>
                </a:extLst>
              </p:cNvPr>
              <p:cNvSpPr/>
              <p:nvPr/>
            </p:nvSpPr>
            <p:spPr>
              <a:xfrm>
                <a:off x="1465350" y="698350"/>
                <a:ext cx="134425" cy="108775"/>
              </a:xfrm>
              <a:custGeom>
                <a:avLst/>
                <a:gdLst/>
                <a:ahLst/>
                <a:cxnLst/>
                <a:rect l="l" t="t" r="r" b="b"/>
                <a:pathLst>
                  <a:path w="5377" h="4351" extrusionOk="0">
                    <a:moveTo>
                      <a:pt x="4201" y="0"/>
                    </a:moveTo>
                    <a:cubicBezTo>
                      <a:pt x="3318" y="0"/>
                      <a:pt x="2021" y="303"/>
                      <a:pt x="1081" y="1542"/>
                    </a:cubicBezTo>
                    <a:cubicBezTo>
                      <a:pt x="0" y="2962"/>
                      <a:pt x="537" y="4351"/>
                      <a:pt x="1193" y="4351"/>
                    </a:cubicBezTo>
                    <a:cubicBezTo>
                      <a:pt x="1291" y="4351"/>
                      <a:pt x="1392" y="4320"/>
                      <a:pt x="1490" y="4254"/>
                    </a:cubicBezTo>
                    <a:cubicBezTo>
                      <a:pt x="2247" y="3745"/>
                      <a:pt x="1896" y="2736"/>
                      <a:pt x="3166" y="1436"/>
                    </a:cubicBezTo>
                    <a:cubicBezTo>
                      <a:pt x="3925" y="659"/>
                      <a:pt x="5376" y="468"/>
                      <a:pt x="5181" y="194"/>
                    </a:cubicBezTo>
                    <a:cubicBezTo>
                      <a:pt x="5122" y="112"/>
                      <a:pt x="4738" y="0"/>
                      <a:pt x="4201"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79" name="Google Shape;2721;p45">
                <a:extLst>
                  <a:ext uri="{FF2B5EF4-FFF2-40B4-BE49-F238E27FC236}">
                    <a16:creationId xmlns:a16="http://schemas.microsoft.com/office/drawing/2014/main" id="{68DD5BA4-3775-4111-9D0F-F7C121184F47}"/>
                  </a:ext>
                </a:extLst>
              </p:cNvPr>
              <p:cNvSpPr/>
              <p:nvPr/>
            </p:nvSpPr>
            <p:spPr>
              <a:xfrm>
                <a:off x="1858025" y="601800"/>
                <a:ext cx="278550" cy="265900"/>
              </a:xfrm>
              <a:custGeom>
                <a:avLst/>
                <a:gdLst/>
                <a:ahLst/>
                <a:cxnLst/>
                <a:rect l="l" t="t" r="r" b="b"/>
                <a:pathLst>
                  <a:path w="11142" h="10636" extrusionOk="0">
                    <a:moveTo>
                      <a:pt x="7926" y="1"/>
                    </a:moveTo>
                    <a:cubicBezTo>
                      <a:pt x="5862" y="1"/>
                      <a:pt x="2756" y="1866"/>
                      <a:pt x="1617" y="3051"/>
                    </a:cubicBezTo>
                    <a:cubicBezTo>
                      <a:pt x="0" y="4732"/>
                      <a:pt x="646" y="7965"/>
                      <a:pt x="2264" y="9130"/>
                    </a:cubicBezTo>
                    <a:cubicBezTo>
                      <a:pt x="3309" y="9882"/>
                      <a:pt x="5655" y="10635"/>
                      <a:pt x="7443" y="10635"/>
                    </a:cubicBezTo>
                    <a:cubicBezTo>
                      <a:pt x="8419" y="10635"/>
                      <a:pt x="9228" y="10411"/>
                      <a:pt x="9571" y="9841"/>
                    </a:cubicBezTo>
                    <a:cubicBezTo>
                      <a:pt x="9963" y="9186"/>
                      <a:pt x="9582" y="8415"/>
                      <a:pt x="8968" y="7789"/>
                    </a:cubicBezTo>
                    <a:cubicBezTo>
                      <a:pt x="10069" y="7226"/>
                      <a:pt x="11142" y="6621"/>
                      <a:pt x="10918" y="5059"/>
                    </a:cubicBezTo>
                    <a:cubicBezTo>
                      <a:pt x="10743" y="3829"/>
                      <a:pt x="9212" y="3549"/>
                      <a:pt x="8371" y="3360"/>
                    </a:cubicBezTo>
                    <a:cubicBezTo>
                      <a:pt x="9108" y="2715"/>
                      <a:pt x="10126" y="1820"/>
                      <a:pt x="9625" y="874"/>
                    </a:cubicBezTo>
                    <a:cubicBezTo>
                      <a:pt x="9296" y="250"/>
                      <a:pt x="8681" y="1"/>
                      <a:pt x="7926"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0" name="Google Shape;2722;p45">
                <a:extLst>
                  <a:ext uri="{FF2B5EF4-FFF2-40B4-BE49-F238E27FC236}">
                    <a16:creationId xmlns:a16="http://schemas.microsoft.com/office/drawing/2014/main" id="{49CA50FD-4F67-493A-A52E-5DB07446CDEA}"/>
                  </a:ext>
                </a:extLst>
              </p:cNvPr>
              <p:cNvSpPr/>
              <p:nvPr/>
            </p:nvSpPr>
            <p:spPr>
              <a:xfrm>
                <a:off x="1909575" y="653075"/>
                <a:ext cx="136650" cy="77150"/>
              </a:xfrm>
              <a:custGeom>
                <a:avLst/>
                <a:gdLst/>
                <a:ahLst/>
                <a:cxnLst/>
                <a:rect l="l" t="t" r="r" b="b"/>
                <a:pathLst>
                  <a:path w="5466" h="3086" extrusionOk="0">
                    <a:moveTo>
                      <a:pt x="5329" y="0"/>
                    </a:moveTo>
                    <a:cubicBezTo>
                      <a:pt x="5320" y="0"/>
                      <a:pt x="5311" y="1"/>
                      <a:pt x="5302" y="4"/>
                    </a:cubicBezTo>
                    <a:cubicBezTo>
                      <a:pt x="5302" y="4"/>
                      <a:pt x="4935" y="86"/>
                      <a:pt x="4388" y="238"/>
                    </a:cubicBezTo>
                    <a:cubicBezTo>
                      <a:pt x="4253" y="280"/>
                      <a:pt x="4100" y="311"/>
                      <a:pt x="3950" y="373"/>
                    </a:cubicBezTo>
                    <a:cubicBezTo>
                      <a:pt x="3798" y="432"/>
                      <a:pt x="3638" y="491"/>
                      <a:pt x="3473" y="558"/>
                    </a:cubicBezTo>
                    <a:cubicBezTo>
                      <a:pt x="3309" y="627"/>
                      <a:pt x="3139" y="698"/>
                      <a:pt x="2967" y="769"/>
                    </a:cubicBezTo>
                    <a:lnTo>
                      <a:pt x="2463" y="1028"/>
                    </a:lnTo>
                    <a:cubicBezTo>
                      <a:pt x="2297" y="1118"/>
                      <a:pt x="2127" y="1203"/>
                      <a:pt x="1969" y="1305"/>
                    </a:cubicBezTo>
                    <a:cubicBezTo>
                      <a:pt x="1813" y="1408"/>
                      <a:pt x="1659" y="1509"/>
                      <a:pt x="1510" y="1606"/>
                    </a:cubicBezTo>
                    <a:cubicBezTo>
                      <a:pt x="1358" y="1698"/>
                      <a:pt x="1222" y="1805"/>
                      <a:pt x="1096" y="1910"/>
                    </a:cubicBezTo>
                    <a:lnTo>
                      <a:pt x="738" y="2199"/>
                    </a:lnTo>
                    <a:cubicBezTo>
                      <a:pt x="525" y="2391"/>
                      <a:pt x="357" y="2557"/>
                      <a:pt x="242" y="2683"/>
                    </a:cubicBezTo>
                    <a:cubicBezTo>
                      <a:pt x="182" y="2746"/>
                      <a:pt x="125" y="2812"/>
                      <a:pt x="72" y="2882"/>
                    </a:cubicBezTo>
                    <a:lnTo>
                      <a:pt x="67" y="2888"/>
                    </a:lnTo>
                    <a:cubicBezTo>
                      <a:pt x="1" y="2980"/>
                      <a:pt x="79" y="3086"/>
                      <a:pt x="169" y="3086"/>
                    </a:cubicBezTo>
                    <a:cubicBezTo>
                      <a:pt x="196" y="3086"/>
                      <a:pt x="225" y="3076"/>
                      <a:pt x="251" y="3052"/>
                    </a:cubicBezTo>
                    <a:cubicBezTo>
                      <a:pt x="251" y="3052"/>
                      <a:pt x="322" y="2987"/>
                      <a:pt x="445" y="2892"/>
                    </a:cubicBezTo>
                    <a:cubicBezTo>
                      <a:pt x="563" y="2786"/>
                      <a:pt x="757" y="2660"/>
                      <a:pt x="971" y="2491"/>
                    </a:cubicBezTo>
                    <a:cubicBezTo>
                      <a:pt x="1199" y="2337"/>
                      <a:pt x="1458" y="2151"/>
                      <a:pt x="1752" y="1973"/>
                    </a:cubicBezTo>
                    <a:lnTo>
                      <a:pt x="2202" y="1697"/>
                    </a:lnTo>
                    <a:cubicBezTo>
                      <a:pt x="2354" y="1600"/>
                      <a:pt x="2524" y="1529"/>
                      <a:pt x="2683" y="1439"/>
                    </a:cubicBezTo>
                    <a:cubicBezTo>
                      <a:pt x="2844" y="1351"/>
                      <a:pt x="3005" y="1262"/>
                      <a:pt x="3163" y="1176"/>
                    </a:cubicBezTo>
                    <a:cubicBezTo>
                      <a:pt x="3328" y="1103"/>
                      <a:pt x="3488" y="1028"/>
                      <a:pt x="3647" y="961"/>
                    </a:cubicBezTo>
                    <a:cubicBezTo>
                      <a:pt x="3804" y="893"/>
                      <a:pt x="3953" y="818"/>
                      <a:pt x="4097" y="750"/>
                    </a:cubicBezTo>
                    <a:cubicBezTo>
                      <a:pt x="4237" y="679"/>
                      <a:pt x="4382" y="639"/>
                      <a:pt x="4511" y="587"/>
                    </a:cubicBezTo>
                    <a:cubicBezTo>
                      <a:pt x="5025" y="389"/>
                      <a:pt x="5368" y="241"/>
                      <a:pt x="5368" y="241"/>
                    </a:cubicBezTo>
                    <a:lnTo>
                      <a:pt x="5378" y="237"/>
                    </a:lnTo>
                    <a:cubicBezTo>
                      <a:pt x="5437" y="212"/>
                      <a:pt x="5465" y="146"/>
                      <a:pt x="5446" y="85"/>
                    </a:cubicBezTo>
                    <a:cubicBezTo>
                      <a:pt x="5429" y="34"/>
                      <a:pt x="5381" y="0"/>
                      <a:pt x="5329" y="0"/>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1" name="Google Shape;2723;p45">
                <a:extLst>
                  <a:ext uri="{FF2B5EF4-FFF2-40B4-BE49-F238E27FC236}">
                    <a16:creationId xmlns:a16="http://schemas.microsoft.com/office/drawing/2014/main" id="{C0AC1FE5-CB36-40B6-B5AB-0FBC555E22C3}"/>
                  </a:ext>
                </a:extLst>
              </p:cNvPr>
              <p:cNvSpPr/>
              <p:nvPr/>
            </p:nvSpPr>
            <p:spPr>
              <a:xfrm>
                <a:off x="1908875" y="731425"/>
                <a:ext cx="158375" cy="19900"/>
              </a:xfrm>
              <a:custGeom>
                <a:avLst/>
                <a:gdLst/>
                <a:ahLst/>
                <a:cxnLst/>
                <a:rect l="l" t="t" r="r" b="b"/>
                <a:pathLst>
                  <a:path w="6335" h="796" extrusionOk="0">
                    <a:moveTo>
                      <a:pt x="4288" y="1"/>
                    </a:moveTo>
                    <a:lnTo>
                      <a:pt x="3726" y="2"/>
                    </a:lnTo>
                    <a:cubicBezTo>
                      <a:pt x="3533" y="6"/>
                      <a:pt x="3338" y="0"/>
                      <a:pt x="3144" y="12"/>
                    </a:cubicBezTo>
                    <a:cubicBezTo>
                      <a:pt x="2758" y="50"/>
                      <a:pt x="2369" y="73"/>
                      <a:pt x="2010" y="131"/>
                    </a:cubicBezTo>
                    <a:cubicBezTo>
                      <a:pt x="1651" y="179"/>
                      <a:pt x="1318" y="245"/>
                      <a:pt x="1034" y="308"/>
                    </a:cubicBezTo>
                    <a:cubicBezTo>
                      <a:pt x="465" y="427"/>
                      <a:pt x="97" y="554"/>
                      <a:pt x="97" y="554"/>
                    </a:cubicBezTo>
                    <a:lnTo>
                      <a:pt x="97" y="553"/>
                    </a:lnTo>
                    <a:cubicBezTo>
                      <a:pt x="37" y="573"/>
                      <a:pt x="0" y="635"/>
                      <a:pt x="14" y="698"/>
                    </a:cubicBezTo>
                    <a:cubicBezTo>
                      <a:pt x="27" y="756"/>
                      <a:pt x="78" y="795"/>
                      <a:pt x="135" y="795"/>
                    </a:cubicBezTo>
                    <a:cubicBezTo>
                      <a:pt x="141" y="795"/>
                      <a:pt x="146" y="795"/>
                      <a:pt x="152" y="794"/>
                    </a:cubicBezTo>
                    <a:lnTo>
                      <a:pt x="1097" y="676"/>
                    </a:lnTo>
                    <a:cubicBezTo>
                      <a:pt x="1379" y="632"/>
                      <a:pt x="1711" y="612"/>
                      <a:pt x="2064" y="568"/>
                    </a:cubicBezTo>
                    <a:cubicBezTo>
                      <a:pt x="2416" y="518"/>
                      <a:pt x="2795" y="512"/>
                      <a:pt x="3172" y="477"/>
                    </a:cubicBezTo>
                    <a:cubicBezTo>
                      <a:pt x="3360" y="460"/>
                      <a:pt x="3548" y="463"/>
                      <a:pt x="3734" y="454"/>
                    </a:cubicBezTo>
                    <a:lnTo>
                      <a:pt x="4278" y="439"/>
                    </a:lnTo>
                    <a:cubicBezTo>
                      <a:pt x="4629" y="458"/>
                      <a:pt x="4957" y="463"/>
                      <a:pt x="5239" y="473"/>
                    </a:cubicBezTo>
                    <a:cubicBezTo>
                      <a:pt x="5789" y="559"/>
                      <a:pt x="6168" y="599"/>
                      <a:pt x="6168" y="599"/>
                    </a:cubicBezTo>
                    <a:lnTo>
                      <a:pt x="6189" y="601"/>
                    </a:lnTo>
                    <a:cubicBezTo>
                      <a:pt x="6193" y="602"/>
                      <a:pt x="6197" y="602"/>
                      <a:pt x="6201" y="602"/>
                    </a:cubicBezTo>
                    <a:cubicBezTo>
                      <a:pt x="6259" y="602"/>
                      <a:pt x="6311" y="562"/>
                      <a:pt x="6322" y="503"/>
                    </a:cubicBezTo>
                    <a:cubicBezTo>
                      <a:pt x="6335" y="441"/>
                      <a:pt x="6298" y="380"/>
                      <a:pt x="6238" y="362"/>
                    </a:cubicBezTo>
                    <a:cubicBezTo>
                      <a:pt x="6238" y="362"/>
                      <a:pt x="5865" y="250"/>
                      <a:pt x="5286" y="107"/>
                    </a:cubicBezTo>
                    <a:cubicBezTo>
                      <a:pt x="4995" y="77"/>
                      <a:pt x="4655" y="33"/>
                      <a:pt x="4288"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2" name="Google Shape;2724;p45">
                <a:extLst>
                  <a:ext uri="{FF2B5EF4-FFF2-40B4-BE49-F238E27FC236}">
                    <a16:creationId xmlns:a16="http://schemas.microsoft.com/office/drawing/2014/main" id="{C8EB34D1-35B5-4F90-ADAF-E78AC4F1B9F4}"/>
                  </a:ext>
                </a:extLst>
              </p:cNvPr>
              <p:cNvSpPr/>
              <p:nvPr/>
            </p:nvSpPr>
            <p:spPr>
              <a:xfrm>
                <a:off x="1912850" y="775925"/>
                <a:ext cx="123125" cy="49800"/>
              </a:xfrm>
              <a:custGeom>
                <a:avLst/>
                <a:gdLst/>
                <a:ahLst/>
                <a:cxnLst/>
                <a:rect l="l" t="t" r="r" b="b"/>
                <a:pathLst>
                  <a:path w="4925" h="1992" extrusionOk="0">
                    <a:moveTo>
                      <a:pt x="183" y="1"/>
                    </a:moveTo>
                    <a:lnTo>
                      <a:pt x="180" y="2"/>
                    </a:lnTo>
                    <a:cubicBezTo>
                      <a:pt x="177" y="2"/>
                      <a:pt x="174" y="2"/>
                      <a:pt x="171" y="2"/>
                    </a:cubicBezTo>
                    <a:cubicBezTo>
                      <a:pt x="33" y="2"/>
                      <a:pt x="0" y="203"/>
                      <a:pt x="137" y="244"/>
                    </a:cubicBezTo>
                    <a:lnTo>
                      <a:pt x="875" y="467"/>
                    </a:lnTo>
                    <a:cubicBezTo>
                      <a:pt x="1098" y="525"/>
                      <a:pt x="1352" y="614"/>
                      <a:pt x="1628" y="694"/>
                    </a:cubicBezTo>
                    <a:cubicBezTo>
                      <a:pt x="1906" y="767"/>
                      <a:pt x="2191" y="876"/>
                      <a:pt x="2481" y="970"/>
                    </a:cubicBezTo>
                    <a:cubicBezTo>
                      <a:pt x="2774" y="1055"/>
                      <a:pt x="3050" y="1178"/>
                      <a:pt x="3320" y="1273"/>
                    </a:cubicBezTo>
                    <a:cubicBezTo>
                      <a:pt x="3581" y="1381"/>
                      <a:pt x="3815" y="1495"/>
                      <a:pt x="4025" y="1586"/>
                    </a:cubicBezTo>
                    <a:cubicBezTo>
                      <a:pt x="4130" y="1630"/>
                      <a:pt x="4207" y="1693"/>
                      <a:pt x="4287" y="1736"/>
                    </a:cubicBezTo>
                    <a:cubicBezTo>
                      <a:pt x="4364" y="1784"/>
                      <a:pt x="4433" y="1824"/>
                      <a:pt x="4488" y="1857"/>
                    </a:cubicBezTo>
                    <a:cubicBezTo>
                      <a:pt x="4603" y="1923"/>
                      <a:pt x="4668" y="1961"/>
                      <a:pt x="4668" y="1961"/>
                    </a:cubicBezTo>
                    <a:lnTo>
                      <a:pt x="4693" y="1974"/>
                    </a:lnTo>
                    <a:cubicBezTo>
                      <a:pt x="4714" y="1986"/>
                      <a:pt x="4735" y="1991"/>
                      <a:pt x="4755" y="1991"/>
                    </a:cubicBezTo>
                    <a:cubicBezTo>
                      <a:pt x="4854" y="1991"/>
                      <a:pt x="4925" y="1859"/>
                      <a:pt x="4834" y="1778"/>
                    </a:cubicBezTo>
                    <a:lnTo>
                      <a:pt x="4668" y="1631"/>
                    </a:lnTo>
                    <a:lnTo>
                      <a:pt x="4473" y="1468"/>
                    </a:lnTo>
                    <a:cubicBezTo>
                      <a:pt x="4395" y="1409"/>
                      <a:pt x="4316" y="1320"/>
                      <a:pt x="4209" y="1267"/>
                    </a:cubicBezTo>
                    <a:lnTo>
                      <a:pt x="3874" y="1074"/>
                    </a:lnTo>
                    <a:cubicBezTo>
                      <a:pt x="3754" y="1010"/>
                      <a:pt x="3632" y="924"/>
                      <a:pt x="3493" y="872"/>
                    </a:cubicBezTo>
                    <a:cubicBezTo>
                      <a:pt x="3218" y="763"/>
                      <a:pt x="2930" y="625"/>
                      <a:pt x="2632" y="527"/>
                    </a:cubicBezTo>
                    <a:cubicBezTo>
                      <a:pt x="2332" y="433"/>
                      <a:pt x="2031" y="337"/>
                      <a:pt x="1745" y="269"/>
                    </a:cubicBezTo>
                    <a:cubicBezTo>
                      <a:pt x="1462" y="191"/>
                      <a:pt x="1191" y="145"/>
                      <a:pt x="960" y="102"/>
                    </a:cubicBezTo>
                    <a:cubicBezTo>
                      <a:pt x="497" y="20"/>
                      <a:pt x="183" y="1"/>
                      <a:pt x="183" y="1"/>
                    </a:cubicBezTo>
                    <a:close/>
                  </a:path>
                </a:pathLst>
              </a:custGeom>
              <a:solidFill>
                <a:srgbClr val="2E1A4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3" name="Google Shape;2725;p45">
                <a:extLst>
                  <a:ext uri="{FF2B5EF4-FFF2-40B4-BE49-F238E27FC236}">
                    <a16:creationId xmlns:a16="http://schemas.microsoft.com/office/drawing/2014/main" id="{B733C612-D9E7-409B-B894-3F70ED3BA6CB}"/>
                  </a:ext>
                </a:extLst>
              </p:cNvPr>
              <p:cNvSpPr/>
              <p:nvPr/>
            </p:nvSpPr>
            <p:spPr>
              <a:xfrm>
                <a:off x="1228050" y="813850"/>
                <a:ext cx="394950" cy="267400"/>
              </a:xfrm>
              <a:custGeom>
                <a:avLst/>
                <a:gdLst/>
                <a:ahLst/>
                <a:cxnLst/>
                <a:rect l="l" t="t" r="r" b="b"/>
                <a:pathLst>
                  <a:path w="15798" h="10696" extrusionOk="0">
                    <a:moveTo>
                      <a:pt x="15659" y="0"/>
                    </a:moveTo>
                    <a:cubicBezTo>
                      <a:pt x="15613" y="0"/>
                      <a:pt x="15570" y="25"/>
                      <a:pt x="15549" y="68"/>
                    </a:cubicBezTo>
                    <a:lnTo>
                      <a:pt x="15539" y="87"/>
                    </a:lnTo>
                    <a:cubicBezTo>
                      <a:pt x="15539" y="87"/>
                      <a:pt x="15409" y="353"/>
                      <a:pt x="15184" y="817"/>
                    </a:cubicBezTo>
                    <a:cubicBezTo>
                      <a:pt x="15048" y="1038"/>
                      <a:pt x="14866" y="1297"/>
                      <a:pt x="14667" y="1598"/>
                    </a:cubicBezTo>
                    <a:cubicBezTo>
                      <a:pt x="14444" y="1884"/>
                      <a:pt x="14181" y="2200"/>
                      <a:pt x="13894" y="2542"/>
                    </a:cubicBezTo>
                    <a:cubicBezTo>
                      <a:pt x="13578" y="2860"/>
                      <a:pt x="13268" y="3234"/>
                      <a:pt x="12882" y="3577"/>
                    </a:cubicBezTo>
                    <a:cubicBezTo>
                      <a:pt x="12508" y="3932"/>
                      <a:pt x="12108" y="4298"/>
                      <a:pt x="11673" y="4655"/>
                    </a:cubicBezTo>
                    <a:cubicBezTo>
                      <a:pt x="11252" y="5028"/>
                      <a:pt x="10784" y="5374"/>
                      <a:pt x="10317" y="5735"/>
                    </a:cubicBezTo>
                    <a:cubicBezTo>
                      <a:pt x="9844" y="6090"/>
                      <a:pt x="9348" y="6430"/>
                      <a:pt x="8852" y="6767"/>
                    </a:cubicBezTo>
                    <a:cubicBezTo>
                      <a:pt x="8345" y="7087"/>
                      <a:pt x="7853" y="7433"/>
                      <a:pt x="7337" y="7722"/>
                    </a:cubicBezTo>
                    <a:lnTo>
                      <a:pt x="6578" y="8165"/>
                    </a:lnTo>
                    <a:cubicBezTo>
                      <a:pt x="6323" y="8300"/>
                      <a:pt x="6070" y="8433"/>
                      <a:pt x="5821" y="8564"/>
                    </a:cubicBezTo>
                    <a:cubicBezTo>
                      <a:pt x="5329" y="8838"/>
                      <a:pt x="4826" y="9043"/>
                      <a:pt x="4364" y="9273"/>
                    </a:cubicBezTo>
                    <a:cubicBezTo>
                      <a:pt x="3891" y="9474"/>
                      <a:pt x="3440" y="9656"/>
                      <a:pt x="3020" y="9810"/>
                    </a:cubicBezTo>
                    <a:cubicBezTo>
                      <a:pt x="2591" y="9935"/>
                      <a:pt x="2203" y="10090"/>
                      <a:pt x="1854" y="10168"/>
                    </a:cubicBezTo>
                    <a:cubicBezTo>
                      <a:pt x="1504" y="10242"/>
                      <a:pt x="1205" y="10332"/>
                      <a:pt x="943" y="10363"/>
                    </a:cubicBezTo>
                    <a:cubicBezTo>
                      <a:pt x="415" y="10418"/>
                      <a:pt x="115" y="10447"/>
                      <a:pt x="115" y="10447"/>
                    </a:cubicBezTo>
                    <a:cubicBezTo>
                      <a:pt x="49" y="10455"/>
                      <a:pt x="0" y="10513"/>
                      <a:pt x="4" y="10579"/>
                    </a:cubicBezTo>
                    <a:cubicBezTo>
                      <a:pt x="7" y="10645"/>
                      <a:pt x="62" y="10695"/>
                      <a:pt x="125" y="10695"/>
                    </a:cubicBezTo>
                    <a:cubicBezTo>
                      <a:pt x="128" y="10695"/>
                      <a:pt x="131" y="10695"/>
                      <a:pt x="134" y="10695"/>
                    </a:cubicBezTo>
                    <a:cubicBezTo>
                      <a:pt x="134" y="10695"/>
                      <a:pt x="436" y="10679"/>
                      <a:pt x="964" y="10650"/>
                    </a:cubicBezTo>
                    <a:cubicBezTo>
                      <a:pt x="1228" y="10630"/>
                      <a:pt x="1554" y="10553"/>
                      <a:pt x="1926" y="10491"/>
                    </a:cubicBezTo>
                    <a:cubicBezTo>
                      <a:pt x="2300" y="10426"/>
                      <a:pt x="2695" y="10288"/>
                      <a:pt x="3139" y="10166"/>
                    </a:cubicBezTo>
                    <a:cubicBezTo>
                      <a:pt x="3573" y="10018"/>
                      <a:pt x="4038" y="9844"/>
                      <a:pt x="4527" y="9651"/>
                    </a:cubicBezTo>
                    <a:cubicBezTo>
                      <a:pt x="5002" y="9434"/>
                      <a:pt x="5522" y="9234"/>
                      <a:pt x="6022" y="8958"/>
                    </a:cubicBezTo>
                    <a:lnTo>
                      <a:pt x="6795" y="8558"/>
                    </a:lnTo>
                    <a:cubicBezTo>
                      <a:pt x="7050" y="8411"/>
                      <a:pt x="7308" y="8263"/>
                      <a:pt x="7567" y="8114"/>
                    </a:cubicBezTo>
                    <a:cubicBezTo>
                      <a:pt x="8093" y="7824"/>
                      <a:pt x="8598" y="7484"/>
                      <a:pt x="9111" y="7156"/>
                    </a:cubicBezTo>
                    <a:cubicBezTo>
                      <a:pt x="9613" y="6809"/>
                      <a:pt x="10112" y="6460"/>
                      <a:pt x="10589" y="6097"/>
                    </a:cubicBezTo>
                    <a:cubicBezTo>
                      <a:pt x="11061" y="5727"/>
                      <a:pt x="11532" y="5372"/>
                      <a:pt x="11958" y="4989"/>
                    </a:cubicBezTo>
                    <a:cubicBezTo>
                      <a:pt x="12399" y="4625"/>
                      <a:pt x="12793" y="4236"/>
                      <a:pt x="13166" y="3868"/>
                    </a:cubicBezTo>
                    <a:cubicBezTo>
                      <a:pt x="13549" y="3510"/>
                      <a:pt x="13860" y="3117"/>
                      <a:pt x="14174" y="2784"/>
                    </a:cubicBezTo>
                    <a:cubicBezTo>
                      <a:pt x="14464" y="2427"/>
                      <a:pt x="14717" y="2090"/>
                      <a:pt x="14934" y="1786"/>
                    </a:cubicBezTo>
                    <a:cubicBezTo>
                      <a:pt x="15128" y="1463"/>
                      <a:pt x="15303" y="1187"/>
                      <a:pt x="15434" y="953"/>
                    </a:cubicBezTo>
                    <a:cubicBezTo>
                      <a:pt x="15649" y="455"/>
                      <a:pt x="15772" y="171"/>
                      <a:pt x="15772" y="171"/>
                    </a:cubicBezTo>
                    <a:cubicBezTo>
                      <a:pt x="15797" y="109"/>
                      <a:pt x="15770" y="38"/>
                      <a:pt x="15710" y="11"/>
                    </a:cubicBezTo>
                    <a:cubicBezTo>
                      <a:pt x="15693" y="4"/>
                      <a:pt x="15676" y="0"/>
                      <a:pt x="1565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4" name="Google Shape;2726;p45">
                <a:extLst>
                  <a:ext uri="{FF2B5EF4-FFF2-40B4-BE49-F238E27FC236}">
                    <a16:creationId xmlns:a16="http://schemas.microsoft.com/office/drawing/2014/main" id="{E05294CD-2AD7-478E-A079-0368D4B8F612}"/>
                  </a:ext>
                </a:extLst>
              </p:cNvPr>
              <p:cNvSpPr/>
              <p:nvPr/>
            </p:nvSpPr>
            <p:spPr>
              <a:xfrm>
                <a:off x="1259100" y="966000"/>
                <a:ext cx="30300" cy="46275"/>
              </a:xfrm>
              <a:custGeom>
                <a:avLst/>
                <a:gdLst/>
                <a:ahLst/>
                <a:cxnLst/>
                <a:rect l="l" t="t" r="r" b="b"/>
                <a:pathLst>
                  <a:path w="1212" h="1851" extrusionOk="0">
                    <a:moveTo>
                      <a:pt x="870" y="1"/>
                    </a:moveTo>
                    <a:cubicBezTo>
                      <a:pt x="853" y="1"/>
                      <a:pt x="836" y="5"/>
                      <a:pt x="817" y="13"/>
                    </a:cubicBezTo>
                    <a:cubicBezTo>
                      <a:pt x="387" y="208"/>
                      <a:pt x="0" y="1802"/>
                      <a:pt x="348" y="1849"/>
                    </a:cubicBezTo>
                    <a:cubicBezTo>
                      <a:pt x="359" y="1850"/>
                      <a:pt x="370" y="1851"/>
                      <a:pt x="380" y="1851"/>
                    </a:cubicBezTo>
                    <a:cubicBezTo>
                      <a:pt x="920" y="1851"/>
                      <a:pt x="1211" y="1"/>
                      <a:pt x="87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785" name="Google Shape;2727;p45">
              <a:extLst>
                <a:ext uri="{FF2B5EF4-FFF2-40B4-BE49-F238E27FC236}">
                  <a16:creationId xmlns:a16="http://schemas.microsoft.com/office/drawing/2014/main" id="{4981CBF5-BE43-4923-91F4-7E5C8DCFBF15}"/>
                </a:ext>
              </a:extLst>
            </p:cNvPr>
            <p:cNvGrpSpPr/>
            <p:nvPr/>
          </p:nvGrpSpPr>
          <p:grpSpPr>
            <a:xfrm>
              <a:off x="2886976" y="3844826"/>
              <a:ext cx="595282" cy="887658"/>
              <a:chOff x="3563175" y="3737400"/>
              <a:chExt cx="1268425" cy="1721200"/>
            </a:xfrm>
          </p:grpSpPr>
          <p:sp>
            <p:nvSpPr>
              <p:cNvPr id="786" name="Google Shape;2728;p45">
                <a:extLst>
                  <a:ext uri="{FF2B5EF4-FFF2-40B4-BE49-F238E27FC236}">
                    <a16:creationId xmlns:a16="http://schemas.microsoft.com/office/drawing/2014/main" id="{35A4809B-E096-4490-BCD9-8FE1566406AD}"/>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7" name="Google Shape;2729;p45">
                <a:extLst>
                  <a:ext uri="{FF2B5EF4-FFF2-40B4-BE49-F238E27FC236}">
                    <a16:creationId xmlns:a16="http://schemas.microsoft.com/office/drawing/2014/main" id="{E5877E13-3D5D-429F-9250-5C658F0F9508}"/>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8" name="Google Shape;2730;p45">
                <a:extLst>
                  <a:ext uri="{FF2B5EF4-FFF2-40B4-BE49-F238E27FC236}">
                    <a16:creationId xmlns:a16="http://schemas.microsoft.com/office/drawing/2014/main" id="{AF1391D6-FC49-4832-B8CD-BF34EF3792BE}"/>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89" name="Google Shape;2731;p45">
                <a:extLst>
                  <a:ext uri="{FF2B5EF4-FFF2-40B4-BE49-F238E27FC236}">
                    <a16:creationId xmlns:a16="http://schemas.microsoft.com/office/drawing/2014/main" id="{2C7A3F48-851C-48BC-9C4C-CFE036B44691}"/>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0" name="Google Shape;2732;p45">
                <a:extLst>
                  <a:ext uri="{FF2B5EF4-FFF2-40B4-BE49-F238E27FC236}">
                    <a16:creationId xmlns:a16="http://schemas.microsoft.com/office/drawing/2014/main" id="{4B877633-50FD-42C1-A36F-E5E97A2FF4B5}"/>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1" name="Google Shape;2733;p45">
                <a:extLst>
                  <a:ext uri="{FF2B5EF4-FFF2-40B4-BE49-F238E27FC236}">
                    <a16:creationId xmlns:a16="http://schemas.microsoft.com/office/drawing/2014/main" id="{0A61F094-D9F4-4394-BC9C-1E8E1AF440E7}"/>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2" name="Google Shape;2734;p45">
                <a:extLst>
                  <a:ext uri="{FF2B5EF4-FFF2-40B4-BE49-F238E27FC236}">
                    <a16:creationId xmlns:a16="http://schemas.microsoft.com/office/drawing/2014/main" id="{026ADF0C-B787-4E5C-B679-48FFA6BA811F}"/>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3" name="Google Shape;2735;p45">
                <a:extLst>
                  <a:ext uri="{FF2B5EF4-FFF2-40B4-BE49-F238E27FC236}">
                    <a16:creationId xmlns:a16="http://schemas.microsoft.com/office/drawing/2014/main" id="{FA07844E-6AEC-4856-8763-A50C1C755957}"/>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4" name="Google Shape;2736;p45">
                <a:extLst>
                  <a:ext uri="{FF2B5EF4-FFF2-40B4-BE49-F238E27FC236}">
                    <a16:creationId xmlns:a16="http://schemas.microsoft.com/office/drawing/2014/main" id="{9B69E5DA-A6BD-47B5-871E-26A75E043488}"/>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5" name="Google Shape;2737;p45">
                <a:extLst>
                  <a:ext uri="{FF2B5EF4-FFF2-40B4-BE49-F238E27FC236}">
                    <a16:creationId xmlns:a16="http://schemas.microsoft.com/office/drawing/2014/main" id="{3D0E0359-5513-4B00-9EA0-BDF2A19FF5EC}"/>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6" name="Google Shape;2738;p45">
                <a:extLst>
                  <a:ext uri="{FF2B5EF4-FFF2-40B4-BE49-F238E27FC236}">
                    <a16:creationId xmlns:a16="http://schemas.microsoft.com/office/drawing/2014/main" id="{A738328C-9909-4618-88EF-A8791211BA4E}"/>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7" name="Google Shape;2739;p45">
                <a:extLst>
                  <a:ext uri="{FF2B5EF4-FFF2-40B4-BE49-F238E27FC236}">
                    <a16:creationId xmlns:a16="http://schemas.microsoft.com/office/drawing/2014/main" id="{5F541D20-7F94-424B-BB84-C20DD020B84A}"/>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8" name="Google Shape;2740;p45">
                <a:extLst>
                  <a:ext uri="{FF2B5EF4-FFF2-40B4-BE49-F238E27FC236}">
                    <a16:creationId xmlns:a16="http://schemas.microsoft.com/office/drawing/2014/main" id="{B5FCBE6D-E5F4-42BB-ABA1-9841830A93A0}"/>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799" name="Google Shape;2741;p45">
                <a:extLst>
                  <a:ext uri="{FF2B5EF4-FFF2-40B4-BE49-F238E27FC236}">
                    <a16:creationId xmlns:a16="http://schemas.microsoft.com/office/drawing/2014/main" id="{43353EA9-92F7-4ACB-AB6A-89CEA6187FB0}"/>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0" name="Google Shape;2742;p45">
                <a:extLst>
                  <a:ext uri="{FF2B5EF4-FFF2-40B4-BE49-F238E27FC236}">
                    <a16:creationId xmlns:a16="http://schemas.microsoft.com/office/drawing/2014/main" id="{2AC298FB-3C65-4A5B-B059-1A2C41BD4D26}"/>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801" name="Google Shape;2727;p45">
              <a:extLst>
                <a:ext uri="{FF2B5EF4-FFF2-40B4-BE49-F238E27FC236}">
                  <a16:creationId xmlns:a16="http://schemas.microsoft.com/office/drawing/2014/main" id="{F51318AD-A172-4E3E-A675-F9518AEC63DC}"/>
                </a:ext>
              </a:extLst>
            </p:cNvPr>
            <p:cNvGrpSpPr/>
            <p:nvPr/>
          </p:nvGrpSpPr>
          <p:grpSpPr>
            <a:xfrm>
              <a:off x="3568701" y="3852703"/>
              <a:ext cx="595282" cy="887658"/>
              <a:chOff x="3563175" y="3737400"/>
              <a:chExt cx="1268425" cy="1721200"/>
            </a:xfrm>
          </p:grpSpPr>
          <p:sp>
            <p:nvSpPr>
              <p:cNvPr id="802" name="Google Shape;2728;p45">
                <a:extLst>
                  <a:ext uri="{FF2B5EF4-FFF2-40B4-BE49-F238E27FC236}">
                    <a16:creationId xmlns:a16="http://schemas.microsoft.com/office/drawing/2014/main" id="{E787CCDE-095A-4A14-B33A-E773CB5F4158}"/>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3" name="Google Shape;2729;p45">
                <a:extLst>
                  <a:ext uri="{FF2B5EF4-FFF2-40B4-BE49-F238E27FC236}">
                    <a16:creationId xmlns:a16="http://schemas.microsoft.com/office/drawing/2014/main" id="{2E30265E-A34E-4665-A430-DF7D35926976}"/>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4" name="Google Shape;2730;p45">
                <a:extLst>
                  <a:ext uri="{FF2B5EF4-FFF2-40B4-BE49-F238E27FC236}">
                    <a16:creationId xmlns:a16="http://schemas.microsoft.com/office/drawing/2014/main" id="{FB12C94B-C3F4-4546-80B3-1CE67FEF837B}"/>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5" name="Google Shape;2731;p45">
                <a:extLst>
                  <a:ext uri="{FF2B5EF4-FFF2-40B4-BE49-F238E27FC236}">
                    <a16:creationId xmlns:a16="http://schemas.microsoft.com/office/drawing/2014/main" id="{37EC4DAB-3871-4E5A-ABCF-565B887D5617}"/>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6" name="Google Shape;2732;p45">
                <a:extLst>
                  <a:ext uri="{FF2B5EF4-FFF2-40B4-BE49-F238E27FC236}">
                    <a16:creationId xmlns:a16="http://schemas.microsoft.com/office/drawing/2014/main" id="{4B418B64-7B77-477F-9ABC-42FEF3CD4CD8}"/>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7" name="Google Shape;2733;p45">
                <a:extLst>
                  <a:ext uri="{FF2B5EF4-FFF2-40B4-BE49-F238E27FC236}">
                    <a16:creationId xmlns:a16="http://schemas.microsoft.com/office/drawing/2014/main" id="{623749A4-EE06-4D32-8363-845A36FDDCD5}"/>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8" name="Google Shape;2734;p45">
                <a:extLst>
                  <a:ext uri="{FF2B5EF4-FFF2-40B4-BE49-F238E27FC236}">
                    <a16:creationId xmlns:a16="http://schemas.microsoft.com/office/drawing/2014/main" id="{11A84349-23CE-4551-91BE-275EC24043F0}"/>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09" name="Google Shape;2735;p45">
                <a:extLst>
                  <a:ext uri="{FF2B5EF4-FFF2-40B4-BE49-F238E27FC236}">
                    <a16:creationId xmlns:a16="http://schemas.microsoft.com/office/drawing/2014/main" id="{3A8E8B9D-4D74-4B7B-BB83-CEF21136EB63}"/>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0" name="Google Shape;2736;p45">
                <a:extLst>
                  <a:ext uri="{FF2B5EF4-FFF2-40B4-BE49-F238E27FC236}">
                    <a16:creationId xmlns:a16="http://schemas.microsoft.com/office/drawing/2014/main" id="{6BED9D68-CC99-4756-A714-FAC0AF475F4D}"/>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1" name="Google Shape;2737;p45">
                <a:extLst>
                  <a:ext uri="{FF2B5EF4-FFF2-40B4-BE49-F238E27FC236}">
                    <a16:creationId xmlns:a16="http://schemas.microsoft.com/office/drawing/2014/main" id="{07B19539-273E-4119-9849-A4C709619FE4}"/>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2" name="Google Shape;2738;p45">
                <a:extLst>
                  <a:ext uri="{FF2B5EF4-FFF2-40B4-BE49-F238E27FC236}">
                    <a16:creationId xmlns:a16="http://schemas.microsoft.com/office/drawing/2014/main" id="{5E3B6396-9FEB-44BB-BD71-88F28078D4D6}"/>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3" name="Google Shape;2739;p45">
                <a:extLst>
                  <a:ext uri="{FF2B5EF4-FFF2-40B4-BE49-F238E27FC236}">
                    <a16:creationId xmlns:a16="http://schemas.microsoft.com/office/drawing/2014/main" id="{DB5FA385-E14E-4A86-A754-2F6F45994519}"/>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4" name="Google Shape;2740;p45">
                <a:extLst>
                  <a:ext uri="{FF2B5EF4-FFF2-40B4-BE49-F238E27FC236}">
                    <a16:creationId xmlns:a16="http://schemas.microsoft.com/office/drawing/2014/main" id="{DFC5CF2A-2B03-45A3-BC89-4B484AFECB96}"/>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5" name="Google Shape;2741;p45">
                <a:extLst>
                  <a:ext uri="{FF2B5EF4-FFF2-40B4-BE49-F238E27FC236}">
                    <a16:creationId xmlns:a16="http://schemas.microsoft.com/office/drawing/2014/main" id="{8D0BE9C5-DD0B-412C-B2A5-C9B18367188E}"/>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16" name="Google Shape;2742;p45">
                <a:extLst>
                  <a:ext uri="{FF2B5EF4-FFF2-40B4-BE49-F238E27FC236}">
                    <a16:creationId xmlns:a16="http://schemas.microsoft.com/office/drawing/2014/main" id="{B809AA20-43BE-43AB-81D6-586F167CC63F}"/>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817" name="Google Shape;2697;p45">
              <a:extLst>
                <a:ext uri="{FF2B5EF4-FFF2-40B4-BE49-F238E27FC236}">
                  <a16:creationId xmlns:a16="http://schemas.microsoft.com/office/drawing/2014/main" id="{6BF0A829-E6EF-42B7-89EF-11A53172816A}"/>
                </a:ext>
              </a:extLst>
            </p:cNvPr>
            <p:cNvGrpSpPr/>
            <p:nvPr/>
          </p:nvGrpSpPr>
          <p:grpSpPr>
            <a:xfrm>
              <a:off x="4202487" y="4350984"/>
              <a:ext cx="329783" cy="329815"/>
              <a:chOff x="5029575" y="4799200"/>
              <a:chExt cx="515500" cy="515550"/>
            </a:xfrm>
          </p:grpSpPr>
          <p:sp>
            <p:nvSpPr>
              <p:cNvPr id="818" name="Google Shape;2698;p45">
                <a:extLst>
                  <a:ext uri="{FF2B5EF4-FFF2-40B4-BE49-F238E27FC236}">
                    <a16:creationId xmlns:a16="http://schemas.microsoft.com/office/drawing/2014/main" id="{46508957-AA8E-406F-85D0-7148C7E9BEF0}"/>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19" name="Google Shape;2699;p45">
                <a:extLst>
                  <a:ext uri="{FF2B5EF4-FFF2-40B4-BE49-F238E27FC236}">
                    <a16:creationId xmlns:a16="http://schemas.microsoft.com/office/drawing/2014/main" id="{377C4B3D-1FFE-489D-B794-7489C6ABFB56}"/>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0" name="Google Shape;2700;p45">
                <a:extLst>
                  <a:ext uri="{FF2B5EF4-FFF2-40B4-BE49-F238E27FC236}">
                    <a16:creationId xmlns:a16="http://schemas.microsoft.com/office/drawing/2014/main" id="{DB32A23A-B114-4A5F-BFB3-7B3CFEAE7B00}"/>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1" name="Google Shape;2701;p45">
                <a:extLst>
                  <a:ext uri="{FF2B5EF4-FFF2-40B4-BE49-F238E27FC236}">
                    <a16:creationId xmlns:a16="http://schemas.microsoft.com/office/drawing/2014/main" id="{5220A603-85D9-415C-90D2-4FC44817DBE6}"/>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2" name="Google Shape;2702;p45">
                <a:extLst>
                  <a:ext uri="{FF2B5EF4-FFF2-40B4-BE49-F238E27FC236}">
                    <a16:creationId xmlns:a16="http://schemas.microsoft.com/office/drawing/2014/main" id="{7C8629CC-BD0D-42D5-B00B-D6066630957C}"/>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3" name="Google Shape;2703;p45">
                <a:extLst>
                  <a:ext uri="{FF2B5EF4-FFF2-40B4-BE49-F238E27FC236}">
                    <a16:creationId xmlns:a16="http://schemas.microsoft.com/office/drawing/2014/main" id="{8A8FE6AB-2003-42EE-A6A0-71323575F0F4}"/>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24" name="Google Shape;2697;p45">
              <a:extLst>
                <a:ext uri="{FF2B5EF4-FFF2-40B4-BE49-F238E27FC236}">
                  <a16:creationId xmlns:a16="http://schemas.microsoft.com/office/drawing/2014/main" id="{D96D6B95-DA5A-42A3-84F3-98ACE8AFDACB}"/>
                </a:ext>
              </a:extLst>
            </p:cNvPr>
            <p:cNvGrpSpPr/>
            <p:nvPr/>
          </p:nvGrpSpPr>
          <p:grpSpPr>
            <a:xfrm>
              <a:off x="4683434" y="4368959"/>
              <a:ext cx="329783" cy="329815"/>
              <a:chOff x="5029575" y="4799200"/>
              <a:chExt cx="515500" cy="515550"/>
            </a:xfrm>
          </p:grpSpPr>
          <p:sp>
            <p:nvSpPr>
              <p:cNvPr id="825" name="Google Shape;2698;p45">
                <a:extLst>
                  <a:ext uri="{FF2B5EF4-FFF2-40B4-BE49-F238E27FC236}">
                    <a16:creationId xmlns:a16="http://schemas.microsoft.com/office/drawing/2014/main" id="{EACD8343-82AF-4C8B-8ECD-D738E5CBE377}"/>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6" name="Google Shape;2699;p45">
                <a:extLst>
                  <a:ext uri="{FF2B5EF4-FFF2-40B4-BE49-F238E27FC236}">
                    <a16:creationId xmlns:a16="http://schemas.microsoft.com/office/drawing/2014/main" id="{C63553BE-D060-48B7-86B1-F9792D965CB1}"/>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7" name="Google Shape;2700;p45">
                <a:extLst>
                  <a:ext uri="{FF2B5EF4-FFF2-40B4-BE49-F238E27FC236}">
                    <a16:creationId xmlns:a16="http://schemas.microsoft.com/office/drawing/2014/main" id="{2CDCAE61-154D-47B7-9A3A-2DC5A3CCD53F}"/>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8" name="Google Shape;2701;p45">
                <a:extLst>
                  <a:ext uri="{FF2B5EF4-FFF2-40B4-BE49-F238E27FC236}">
                    <a16:creationId xmlns:a16="http://schemas.microsoft.com/office/drawing/2014/main" id="{190AA0F7-03D1-402F-B3B0-53DF17F9C790}"/>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9" name="Google Shape;2702;p45">
                <a:extLst>
                  <a:ext uri="{FF2B5EF4-FFF2-40B4-BE49-F238E27FC236}">
                    <a16:creationId xmlns:a16="http://schemas.microsoft.com/office/drawing/2014/main" id="{8CDE30C0-F13C-40E7-9417-0B849F41F938}"/>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0" name="Google Shape;2703;p45">
                <a:extLst>
                  <a:ext uri="{FF2B5EF4-FFF2-40B4-BE49-F238E27FC236}">
                    <a16:creationId xmlns:a16="http://schemas.microsoft.com/office/drawing/2014/main" id="{7394DC49-CC93-4CB6-BEC6-EBF897DEE076}"/>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1" name="Google Shape;2697;p45">
              <a:extLst>
                <a:ext uri="{FF2B5EF4-FFF2-40B4-BE49-F238E27FC236}">
                  <a16:creationId xmlns:a16="http://schemas.microsoft.com/office/drawing/2014/main" id="{D6974CDE-252F-4D0A-863B-78A0AC529C77}"/>
                </a:ext>
              </a:extLst>
            </p:cNvPr>
            <p:cNvGrpSpPr/>
            <p:nvPr/>
          </p:nvGrpSpPr>
          <p:grpSpPr>
            <a:xfrm>
              <a:off x="5158112" y="4361615"/>
              <a:ext cx="329783" cy="329815"/>
              <a:chOff x="5029575" y="4799200"/>
              <a:chExt cx="515500" cy="515550"/>
            </a:xfrm>
          </p:grpSpPr>
          <p:sp>
            <p:nvSpPr>
              <p:cNvPr id="832" name="Google Shape;2698;p45">
                <a:extLst>
                  <a:ext uri="{FF2B5EF4-FFF2-40B4-BE49-F238E27FC236}">
                    <a16:creationId xmlns:a16="http://schemas.microsoft.com/office/drawing/2014/main" id="{A1B2D7A2-956A-4379-A2F9-FCBBB7D7584E}"/>
                  </a:ext>
                </a:extLst>
              </p:cNvPr>
              <p:cNvSpPr/>
              <p:nvPr/>
            </p:nvSpPr>
            <p:spPr>
              <a:xfrm>
                <a:off x="5029575" y="4799200"/>
                <a:ext cx="515500" cy="515550"/>
              </a:xfrm>
              <a:custGeom>
                <a:avLst/>
                <a:gdLst/>
                <a:ahLst/>
                <a:cxnLst/>
                <a:rect l="l" t="t" r="r" b="b"/>
                <a:pathLst>
                  <a:path w="20620" h="20622" extrusionOk="0">
                    <a:moveTo>
                      <a:pt x="10310" y="0"/>
                    </a:moveTo>
                    <a:cubicBezTo>
                      <a:pt x="4616" y="0"/>
                      <a:pt x="1" y="4616"/>
                      <a:pt x="1" y="10310"/>
                    </a:cubicBezTo>
                    <a:cubicBezTo>
                      <a:pt x="1" y="16005"/>
                      <a:pt x="4616" y="20621"/>
                      <a:pt x="10310" y="20621"/>
                    </a:cubicBezTo>
                    <a:cubicBezTo>
                      <a:pt x="16005" y="20621"/>
                      <a:pt x="20620" y="16005"/>
                      <a:pt x="20620" y="10310"/>
                    </a:cubicBezTo>
                    <a:cubicBezTo>
                      <a:pt x="20620" y="4617"/>
                      <a:pt x="16005" y="0"/>
                      <a:pt x="10310" y="0"/>
                    </a:cubicBezTo>
                    <a:close/>
                  </a:path>
                </a:pathLst>
              </a:custGeom>
              <a:solidFill>
                <a:srgbClr val="ED518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3" name="Google Shape;2699;p45">
                <a:extLst>
                  <a:ext uri="{FF2B5EF4-FFF2-40B4-BE49-F238E27FC236}">
                    <a16:creationId xmlns:a16="http://schemas.microsoft.com/office/drawing/2014/main" id="{B2B3CCB6-6D16-4B6C-B83C-246871B45E41}"/>
                  </a:ext>
                </a:extLst>
              </p:cNvPr>
              <p:cNvSpPr/>
              <p:nvPr/>
            </p:nvSpPr>
            <p:spPr>
              <a:xfrm>
                <a:off x="5096250" y="4897200"/>
                <a:ext cx="136225" cy="136025"/>
              </a:xfrm>
              <a:custGeom>
                <a:avLst/>
                <a:gdLst/>
                <a:ahLst/>
                <a:cxnLst/>
                <a:rect l="l" t="t" r="r" b="b"/>
                <a:pathLst>
                  <a:path w="5449" h="5441" extrusionOk="0">
                    <a:moveTo>
                      <a:pt x="2726" y="0"/>
                    </a:moveTo>
                    <a:cubicBezTo>
                      <a:pt x="1225" y="0"/>
                      <a:pt x="7" y="1213"/>
                      <a:pt x="4" y="2714"/>
                    </a:cubicBezTo>
                    <a:cubicBezTo>
                      <a:pt x="0" y="4217"/>
                      <a:pt x="1215" y="5437"/>
                      <a:pt x="2716" y="5440"/>
                    </a:cubicBezTo>
                    <a:cubicBezTo>
                      <a:pt x="2719" y="5440"/>
                      <a:pt x="2721" y="5440"/>
                      <a:pt x="2724" y="5440"/>
                    </a:cubicBezTo>
                    <a:cubicBezTo>
                      <a:pt x="4224" y="5440"/>
                      <a:pt x="5440" y="4227"/>
                      <a:pt x="5445" y="2727"/>
                    </a:cubicBezTo>
                    <a:cubicBezTo>
                      <a:pt x="5449" y="1225"/>
                      <a:pt x="4232" y="4"/>
                      <a:pt x="2732" y="0"/>
                    </a:cubicBezTo>
                    <a:cubicBezTo>
                      <a:pt x="2730" y="0"/>
                      <a:pt x="2728" y="0"/>
                      <a:pt x="272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4" name="Google Shape;2700;p45">
                <a:extLst>
                  <a:ext uri="{FF2B5EF4-FFF2-40B4-BE49-F238E27FC236}">
                    <a16:creationId xmlns:a16="http://schemas.microsoft.com/office/drawing/2014/main" id="{422084E2-7F27-4417-834F-AD3DF5EA222B}"/>
                  </a:ext>
                </a:extLst>
              </p:cNvPr>
              <p:cNvSpPr/>
              <p:nvPr/>
            </p:nvSpPr>
            <p:spPr>
              <a:xfrm>
                <a:off x="5139950" y="4934500"/>
                <a:ext cx="46000" cy="60450"/>
              </a:xfrm>
              <a:custGeom>
                <a:avLst/>
                <a:gdLst/>
                <a:ahLst/>
                <a:cxnLst/>
                <a:rect l="l" t="t" r="r" b="b"/>
                <a:pathLst>
                  <a:path w="1840" h="2418" extrusionOk="0">
                    <a:moveTo>
                      <a:pt x="922" y="0"/>
                    </a:moveTo>
                    <a:cubicBezTo>
                      <a:pt x="415" y="0"/>
                      <a:pt x="3" y="539"/>
                      <a:pt x="2" y="1207"/>
                    </a:cubicBezTo>
                    <a:cubicBezTo>
                      <a:pt x="1" y="1874"/>
                      <a:pt x="409" y="2417"/>
                      <a:pt x="917" y="2417"/>
                    </a:cubicBezTo>
                    <a:cubicBezTo>
                      <a:pt x="1423" y="2417"/>
                      <a:pt x="1836" y="1879"/>
                      <a:pt x="1837" y="1212"/>
                    </a:cubicBezTo>
                    <a:cubicBezTo>
                      <a:pt x="1840" y="543"/>
                      <a:pt x="1429" y="1"/>
                      <a:pt x="924" y="0"/>
                    </a:cubicBezTo>
                    <a:cubicBezTo>
                      <a:pt x="923" y="0"/>
                      <a:pt x="923" y="0"/>
                      <a:pt x="922" y="0"/>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5" name="Google Shape;2701;p45">
                <a:extLst>
                  <a:ext uri="{FF2B5EF4-FFF2-40B4-BE49-F238E27FC236}">
                    <a16:creationId xmlns:a16="http://schemas.microsoft.com/office/drawing/2014/main" id="{B2EE2A26-4BF8-451E-90E2-4523C34E3603}"/>
                  </a:ext>
                </a:extLst>
              </p:cNvPr>
              <p:cNvSpPr/>
              <p:nvPr/>
            </p:nvSpPr>
            <p:spPr>
              <a:xfrm>
                <a:off x="5355475" y="4901475"/>
                <a:ext cx="136175" cy="136050"/>
              </a:xfrm>
              <a:custGeom>
                <a:avLst/>
                <a:gdLst/>
                <a:ahLst/>
                <a:cxnLst/>
                <a:rect l="l" t="t" r="r" b="b"/>
                <a:pathLst>
                  <a:path w="5447" h="5442" extrusionOk="0">
                    <a:moveTo>
                      <a:pt x="2724" y="1"/>
                    </a:moveTo>
                    <a:cubicBezTo>
                      <a:pt x="1224" y="1"/>
                      <a:pt x="5" y="1215"/>
                      <a:pt x="3" y="2716"/>
                    </a:cubicBezTo>
                    <a:cubicBezTo>
                      <a:pt x="0" y="4220"/>
                      <a:pt x="1215" y="5438"/>
                      <a:pt x="2718" y="5442"/>
                    </a:cubicBezTo>
                    <a:cubicBezTo>
                      <a:pt x="2719" y="5442"/>
                      <a:pt x="2721" y="5442"/>
                      <a:pt x="2722" y="5442"/>
                    </a:cubicBezTo>
                    <a:cubicBezTo>
                      <a:pt x="4223" y="5442"/>
                      <a:pt x="5440" y="4228"/>
                      <a:pt x="5444" y="2725"/>
                    </a:cubicBezTo>
                    <a:cubicBezTo>
                      <a:pt x="5446" y="1224"/>
                      <a:pt x="4230" y="3"/>
                      <a:pt x="2728" y="1"/>
                    </a:cubicBezTo>
                    <a:cubicBezTo>
                      <a:pt x="2727" y="1"/>
                      <a:pt x="2726" y="1"/>
                      <a:pt x="272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6" name="Google Shape;2702;p45">
                <a:extLst>
                  <a:ext uri="{FF2B5EF4-FFF2-40B4-BE49-F238E27FC236}">
                    <a16:creationId xmlns:a16="http://schemas.microsoft.com/office/drawing/2014/main" id="{A913FDC1-A190-45A2-B829-5429904DFE33}"/>
                  </a:ext>
                </a:extLst>
              </p:cNvPr>
              <p:cNvSpPr/>
              <p:nvPr/>
            </p:nvSpPr>
            <p:spPr>
              <a:xfrm>
                <a:off x="5399150" y="4938775"/>
                <a:ext cx="46000" cy="60450"/>
              </a:xfrm>
              <a:custGeom>
                <a:avLst/>
                <a:gdLst/>
                <a:ahLst/>
                <a:cxnLst/>
                <a:rect l="l" t="t" r="r" b="b"/>
                <a:pathLst>
                  <a:path w="1840" h="2418" extrusionOk="0">
                    <a:moveTo>
                      <a:pt x="923" y="1"/>
                    </a:moveTo>
                    <a:cubicBezTo>
                      <a:pt x="415" y="1"/>
                      <a:pt x="3" y="541"/>
                      <a:pt x="2" y="1209"/>
                    </a:cubicBezTo>
                    <a:cubicBezTo>
                      <a:pt x="1" y="1876"/>
                      <a:pt x="411" y="2418"/>
                      <a:pt x="918" y="2418"/>
                    </a:cubicBezTo>
                    <a:cubicBezTo>
                      <a:pt x="918" y="2418"/>
                      <a:pt x="919" y="2418"/>
                      <a:pt x="919" y="2418"/>
                    </a:cubicBezTo>
                    <a:cubicBezTo>
                      <a:pt x="1426" y="2418"/>
                      <a:pt x="1837" y="1878"/>
                      <a:pt x="1837" y="1212"/>
                    </a:cubicBezTo>
                    <a:cubicBezTo>
                      <a:pt x="1839" y="544"/>
                      <a:pt x="1429" y="2"/>
                      <a:pt x="923"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37" name="Google Shape;2703;p45">
                <a:extLst>
                  <a:ext uri="{FF2B5EF4-FFF2-40B4-BE49-F238E27FC236}">
                    <a16:creationId xmlns:a16="http://schemas.microsoft.com/office/drawing/2014/main" id="{F9B898DD-1A19-4F05-A5E1-2D9BEBE6884D}"/>
                  </a:ext>
                </a:extLst>
              </p:cNvPr>
              <p:cNvSpPr/>
              <p:nvPr/>
            </p:nvSpPr>
            <p:spPr>
              <a:xfrm>
                <a:off x="5237325" y="4975750"/>
                <a:ext cx="110775" cy="68825"/>
              </a:xfrm>
              <a:custGeom>
                <a:avLst/>
                <a:gdLst/>
                <a:ahLst/>
                <a:cxnLst/>
                <a:rect l="l" t="t" r="r" b="b"/>
                <a:pathLst>
                  <a:path w="4431" h="2753" extrusionOk="0">
                    <a:moveTo>
                      <a:pt x="2406" y="1821"/>
                    </a:moveTo>
                    <a:lnTo>
                      <a:pt x="2406" y="1821"/>
                    </a:lnTo>
                    <a:cubicBezTo>
                      <a:pt x="2405" y="1821"/>
                      <a:pt x="2405" y="1821"/>
                      <a:pt x="2408" y="1821"/>
                    </a:cubicBezTo>
                    <a:lnTo>
                      <a:pt x="2401" y="1821"/>
                    </a:lnTo>
                    <a:cubicBezTo>
                      <a:pt x="2403" y="1821"/>
                      <a:pt x="2405" y="1821"/>
                      <a:pt x="2406" y="1821"/>
                    </a:cubicBezTo>
                    <a:close/>
                    <a:moveTo>
                      <a:pt x="2378" y="1823"/>
                    </a:moveTo>
                    <a:lnTo>
                      <a:pt x="2374" y="1824"/>
                    </a:lnTo>
                    <a:lnTo>
                      <a:pt x="2372" y="1824"/>
                    </a:lnTo>
                    <a:cubicBezTo>
                      <a:pt x="2374" y="1824"/>
                      <a:pt x="2376" y="1823"/>
                      <a:pt x="2378" y="1823"/>
                    </a:cubicBezTo>
                    <a:close/>
                    <a:moveTo>
                      <a:pt x="4180" y="1"/>
                    </a:moveTo>
                    <a:cubicBezTo>
                      <a:pt x="4079" y="1"/>
                      <a:pt x="3985" y="64"/>
                      <a:pt x="3949" y="163"/>
                    </a:cubicBezTo>
                    <a:lnTo>
                      <a:pt x="3937" y="195"/>
                    </a:lnTo>
                    <a:cubicBezTo>
                      <a:pt x="3937" y="195"/>
                      <a:pt x="3907" y="275"/>
                      <a:pt x="3854" y="417"/>
                    </a:cubicBezTo>
                    <a:cubicBezTo>
                      <a:pt x="3780" y="613"/>
                      <a:pt x="3691" y="803"/>
                      <a:pt x="3588" y="986"/>
                    </a:cubicBezTo>
                    <a:cubicBezTo>
                      <a:pt x="3524" y="1100"/>
                      <a:pt x="3451" y="1209"/>
                      <a:pt x="3368" y="1311"/>
                    </a:cubicBezTo>
                    <a:cubicBezTo>
                      <a:pt x="3289" y="1419"/>
                      <a:pt x="3186" y="1507"/>
                      <a:pt x="3086" y="1591"/>
                    </a:cubicBezTo>
                    <a:cubicBezTo>
                      <a:pt x="3033" y="1629"/>
                      <a:pt x="2978" y="1660"/>
                      <a:pt x="2923" y="1694"/>
                    </a:cubicBezTo>
                    <a:cubicBezTo>
                      <a:pt x="2865" y="1713"/>
                      <a:pt x="2800" y="1752"/>
                      <a:pt x="2752" y="1761"/>
                    </a:cubicBezTo>
                    <a:cubicBezTo>
                      <a:pt x="2690" y="1769"/>
                      <a:pt x="2685" y="1799"/>
                      <a:pt x="2568" y="1804"/>
                    </a:cubicBezTo>
                    <a:lnTo>
                      <a:pt x="2426" y="1819"/>
                    </a:lnTo>
                    <a:lnTo>
                      <a:pt x="2396" y="1821"/>
                    </a:lnTo>
                    <a:lnTo>
                      <a:pt x="2396" y="1821"/>
                    </a:lnTo>
                    <a:lnTo>
                      <a:pt x="2347" y="1817"/>
                    </a:lnTo>
                    <a:cubicBezTo>
                      <a:pt x="2210" y="1812"/>
                      <a:pt x="2074" y="1797"/>
                      <a:pt x="1947" y="1746"/>
                    </a:cubicBezTo>
                    <a:cubicBezTo>
                      <a:pt x="1816" y="1702"/>
                      <a:pt x="1691" y="1638"/>
                      <a:pt x="1579" y="1558"/>
                    </a:cubicBezTo>
                    <a:cubicBezTo>
                      <a:pt x="1346" y="1398"/>
                      <a:pt x="1145" y="1182"/>
                      <a:pt x="983" y="981"/>
                    </a:cubicBezTo>
                    <a:cubicBezTo>
                      <a:pt x="853" y="813"/>
                      <a:pt x="730" y="638"/>
                      <a:pt x="617" y="458"/>
                    </a:cubicBezTo>
                    <a:cubicBezTo>
                      <a:pt x="577" y="392"/>
                      <a:pt x="545" y="340"/>
                      <a:pt x="523" y="305"/>
                    </a:cubicBezTo>
                    <a:lnTo>
                      <a:pt x="491" y="250"/>
                    </a:lnTo>
                    <a:lnTo>
                      <a:pt x="482" y="232"/>
                    </a:lnTo>
                    <a:cubicBezTo>
                      <a:pt x="436" y="154"/>
                      <a:pt x="352" y="108"/>
                      <a:pt x="265" y="108"/>
                    </a:cubicBezTo>
                    <a:cubicBezTo>
                      <a:pt x="238" y="108"/>
                      <a:pt x="209" y="113"/>
                      <a:pt x="182" y="122"/>
                    </a:cubicBezTo>
                    <a:cubicBezTo>
                      <a:pt x="68" y="164"/>
                      <a:pt x="1" y="280"/>
                      <a:pt x="20" y="398"/>
                    </a:cubicBezTo>
                    <a:cubicBezTo>
                      <a:pt x="20" y="398"/>
                      <a:pt x="22" y="423"/>
                      <a:pt x="33" y="473"/>
                    </a:cubicBezTo>
                    <a:cubicBezTo>
                      <a:pt x="43" y="523"/>
                      <a:pt x="53" y="593"/>
                      <a:pt x="78" y="680"/>
                    </a:cubicBezTo>
                    <a:cubicBezTo>
                      <a:pt x="140" y="923"/>
                      <a:pt x="232" y="1158"/>
                      <a:pt x="346" y="1381"/>
                    </a:cubicBezTo>
                    <a:cubicBezTo>
                      <a:pt x="491" y="1660"/>
                      <a:pt x="702" y="1983"/>
                      <a:pt x="1036" y="2259"/>
                    </a:cubicBezTo>
                    <a:cubicBezTo>
                      <a:pt x="1202" y="2396"/>
                      <a:pt x="1395" y="2530"/>
                      <a:pt x="1622" y="2609"/>
                    </a:cubicBezTo>
                    <a:cubicBezTo>
                      <a:pt x="1848" y="2699"/>
                      <a:pt x="2088" y="2748"/>
                      <a:pt x="2330" y="2750"/>
                    </a:cubicBezTo>
                    <a:lnTo>
                      <a:pt x="2421" y="2752"/>
                    </a:lnTo>
                    <a:lnTo>
                      <a:pt x="2433" y="2752"/>
                    </a:lnTo>
                    <a:lnTo>
                      <a:pt x="2483" y="2749"/>
                    </a:lnTo>
                    <a:lnTo>
                      <a:pt x="2501" y="2748"/>
                    </a:lnTo>
                    <a:lnTo>
                      <a:pt x="2535" y="2743"/>
                    </a:lnTo>
                    <a:lnTo>
                      <a:pt x="2677" y="2725"/>
                    </a:lnTo>
                    <a:cubicBezTo>
                      <a:pt x="2752" y="2723"/>
                      <a:pt x="2923" y="2670"/>
                      <a:pt x="3043" y="2634"/>
                    </a:cubicBezTo>
                    <a:cubicBezTo>
                      <a:pt x="3290" y="2545"/>
                      <a:pt x="3483" y="2412"/>
                      <a:pt x="3657" y="2260"/>
                    </a:cubicBezTo>
                    <a:cubicBezTo>
                      <a:pt x="3990" y="1948"/>
                      <a:pt x="4167" y="1586"/>
                      <a:pt x="4269" y="1283"/>
                    </a:cubicBezTo>
                    <a:cubicBezTo>
                      <a:pt x="4351" y="1042"/>
                      <a:pt x="4403" y="792"/>
                      <a:pt x="4422" y="538"/>
                    </a:cubicBezTo>
                    <a:cubicBezTo>
                      <a:pt x="4430" y="448"/>
                      <a:pt x="4428" y="376"/>
                      <a:pt x="4429" y="326"/>
                    </a:cubicBezTo>
                    <a:cubicBezTo>
                      <a:pt x="4428" y="273"/>
                      <a:pt x="4428" y="244"/>
                      <a:pt x="4428" y="244"/>
                    </a:cubicBezTo>
                    <a:cubicBezTo>
                      <a:pt x="4427" y="125"/>
                      <a:pt x="4340" y="24"/>
                      <a:pt x="4222" y="4"/>
                    </a:cubicBezTo>
                    <a:cubicBezTo>
                      <a:pt x="4208" y="2"/>
                      <a:pt x="4194" y="1"/>
                      <a:pt x="4180" y="1"/>
                    </a:cubicBezTo>
                    <a:close/>
                  </a:path>
                </a:pathLst>
              </a:custGeom>
              <a:solidFill>
                <a:srgbClr val="1E120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38" name="Google Shape;2727;p45">
              <a:extLst>
                <a:ext uri="{FF2B5EF4-FFF2-40B4-BE49-F238E27FC236}">
                  <a16:creationId xmlns:a16="http://schemas.microsoft.com/office/drawing/2014/main" id="{A26203FC-83F8-41D0-AEFC-EF5FAEE66EF1}"/>
                </a:ext>
              </a:extLst>
            </p:cNvPr>
            <p:cNvGrpSpPr/>
            <p:nvPr/>
          </p:nvGrpSpPr>
          <p:grpSpPr>
            <a:xfrm>
              <a:off x="5487828" y="3834021"/>
              <a:ext cx="595282" cy="887658"/>
              <a:chOff x="3563175" y="3737400"/>
              <a:chExt cx="1268425" cy="1721200"/>
            </a:xfrm>
          </p:grpSpPr>
          <p:sp>
            <p:nvSpPr>
              <p:cNvPr id="839" name="Google Shape;2728;p45">
                <a:extLst>
                  <a:ext uri="{FF2B5EF4-FFF2-40B4-BE49-F238E27FC236}">
                    <a16:creationId xmlns:a16="http://schemas.microsoft.com/office/drawing/2014/main" id="{57FFCA9C-43DE-411D-BDCA-B254FC757743}"/>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0" name="Google Shape;2729;p45">
                <a:extLst>
                  <a:ext uri="{FF2B5EF4-FFF2-40B4-BE49-F238E27FC236}">
                    <a16:creationId xmlns:a16="http://schemas.microsoft.com/office/drawing/2014/main" id="{EBF9A10F-E5B1-4A86-B877-742B8088DEFB}"/>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1" name="Google Shape;2730;p45">
                <a:extLst>
                  <a:ext uri="{FF2B5EF4-FFF2-40B4-BE49-F238E27FC236}">
                    <a16:creationId xmlns:a16="http://schemas.microsoft.com/office/drawing/2014/main" id="{35FF6BD3-BD0F-4AF3-A860-C458132544E7}"/>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2" name="Google Shape;2731;p45">
                <a:extLst>
                  <a:ext uri="{FF2B5EF4-FFF2-40B4-BE49-F238E27FC236}">
                    <a16:creationId xmlns:a16="http://schemas.microsoft.com/office/drawing/2014/main" id="{A6256187-FFB1-4D3B-8DE6-73EB39544F96}"/>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3" name="Google Shape;2732;p45">
                <a:extLst>
                  <a:ext uri="{FF2B5EF4-FFF2-40B4-BE49-F238E27FC236}">
                    <a16:creationId xmlns:a16="http://schemas.microsoft.com/office/drawing/2014/main" id="{486A21E0-FCC2-4E7B-8218-17B88AF6886D}"/>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4" name="Google Shape;2733;p45">
                <a:extLst>
                  <a:ext uri="{FF2B5EF4-FFF2-40B4-BE49-F238E27FC236}">
                    <a16:creationId xmlns:a16="http://schemas.microsoft.com/office/drawing/2014/main" id="{37B2D2D6-F3AD-4DA7-8F0E-FD45F7147035}"/>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5" name="Google Shape;2734;p45">
                <a:extLst>
                  <a:ext uri="{FF2B5EF4-FFF2-40B4-BE49-F238E27FC236}">
                    <a16:creationId xmlns:a16="http://schemas.microsoft.com/office/drawing/2014/main" id="{238D5D52-2956-4E4B-B6B0-BF74AB48CF6A}"/>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6" name="Google Shape;2735;p45">
                <a:extLst>
                  <a:ext uri="{FF2B5EF4-FFF2-40B4-BE49-F238E27FC236}">
                    <a16:creationId xmlns:a16="http://schemas.microsoft.com/office/drawing/2014/main" id="{67DF76C9-3810-4432-85F3-737DA30CF7E2}"/>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7" name="Google Shape;2736;p45">
                <a:extLst>
                  <a:ext uri="{FF2B5EF4-FFF2-40B4-BE49-F238E27FC236}">
                    <a16:creationId xmlns:a16="http://schemas.microsoft.com/office/drawing/2014/main" id="{98BC723D-7E35-407F-A4BB-9764EF1827B7}"/>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8" name="Google Shape;2737;p45">
                <a:extLst>
                  <a:ext uri="{FF2B5EF4-FFF2-40B4-BE49-F238E27FC236}">
                    <a16:creationId xmlns:a16="http://schemas.microsoft.com/office/drawing/2014/main" id="{DCA533FF-95CE-411D-B692-33D73AD88F4C}"/>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49" name="Google Shape;2738;p45">
                <a:extLst>
                  <a:ext uri="{FF2B5EF4-FFF2-40B4-BE49-F238E27FC236}">
                    <a16:creationId xmlns:a16="http://schemas.microsoft.com/office/drawing/2014/main" id="{82681A6E-B906-4E80-AB77-22E353A37A39}"/>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0" name="Google Shape;2739;p45">
                <a:extLst>
                  <a:ext uri="{FF2B5EF4-FFF2-40B4-BE49-F238E27FC236}">
                    <a16:creationId xmlns:a16="http://schemas.microsoft.com/office/drawing/2014/main" id="{E8C412C7-88D1-4135-A142-5E6C74BE9A0B}"/>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1" name="Google Shape;2740;p45">
                <a:extLst>
                  <a:ext uri="{FF2B5EF4-FFF2-40B4-BE49-F238E27FC236}">
                    <a16:creationId xmlns:a16="http://schemas.microsoft.com/office/drawing/2014/main" id="{615D928F-0D14-4E72-B862-E1DF97BE35E8}"/>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2" name="Google Shape;2741;p45">
                <a:extLst>
                  <a:ext uri="{FF2B5EF4-FFF2-40B4-BE49-F238E27FC236}">
                    <a16:creationId xmlns:a16="http://schemas.microsoft.com/office/drawing/2014/main" id="{B1642D7B-AD58-43A7-8514-B7FC63DC1B6F}"/>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3" name="Google Shape;2742;p45">
                <a:extLst>
                  <a:ext uri="{FF2B5EF4-FFF2-40B4-BE49-F238E27FC236}">
                    <a16:creationId xmlns:a16="http://schemas.microsoft.com/office/drawing/2014/main" id="{6FCFA24E-F9B1-4B95-A464-88E9FA7C6A66}"/>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854" name="Google Shape;2727;p45">
              <a:extLst>
                <a:ext uri="{FF2B5EF4-FFF2-40B4-BE49-F238E27FC236}">
                  <a16:creationId xmlns:a16="http://schemas.microsoft.com/office/drawing/2014/main" id="{C523CBFD-3105-4BA3-AF08-82536D53F051}"/>
                </a:ext>
              </a:extLst>
            </p:cNvPr>
            <p:cNvGrpSpPr/>
            <p:nvPr/>
          </p:nvGrpSpPr>
          <p:grpSpPr>
            <a:xfrm>
              <a:off x="6169553" y="3841898"/>
              <a:ext cx="595282" cy="887658"/>
              <a:chOff x="3563175" y="3737400"/>
              <a:chExt cx="1268425" cy="1721200"/>
            </a:xfrm>
          </p:grpSpPr>
          <p:sp>
            <p:nvSpPr>
              <p:cNvPr id="855" name="Google Shape;2728;p45">
                <a:extLst>
                  <a:ext uri="{FF2B5EF4-FFF2-40B4-BE49-F238E27FC236}">
                    <a16:creationId xmlns:a16="http://schemas.microsoft.com/office/drawing/2014/main" id="{AF400577-3BDC-4F0C-8CE5-A124811E87BC}"/>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6" name="Google Shape;2729;p45">
                <a:extLst>
                  <a:ext uri="{FF2B5EF4-FFF2-40B4-BE49-F238E27FC236}">
                    <a16:creationId xmlns:a16="http://schemas.microsoft.com/office/drawing/2014/main" id="{56CEBE21-6C13-462C-B847-953C4543D872}"/>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7" name="Google Shape;2730;p45">
                <a:extLst>
                  <a:ext uri="{FF2B5EF4-FFF2-40B4-BE49-F238E27FC236}">
                    <a16:creationId xmlns:a16="http://schemas.microsoft.com/office/drawing/2014/main" id="{47547990-5196-44C4-8A19-E5A055E23C24}"/>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8" name="Google Shape;2731;p45">
                <a:extLst>
                  <a:ext uri="{FF2B5EF4-FFF2-40B4-BE49-F238E27FC236}">
                    <a16:creationId xmlns:a16="http://schemas.microsoft.com/office/drawing/2014/main" id="{65022FA8-81E3-4E5A-B149-E874245912CD}"/>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59" name="Google Shape;2732;p45">
                <a:extLst>
                  <a:ext uri="{FF2B5EF4-FFF2-40B4-BE49-F238E27FC236}">
                    <a16:creationId xmlns:a16="http://schemas.microsoft.com/office/drawing/2014/main" id="{FD087017-37D3-4E02-8871-AB3B06AB0AE1}"/>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0" name="Google Shape;2733;p45">
                <a:extLst>
                  <a:ext uri="{FF2B5EF4-FFF2-40B4-BE49-F238E27FC236}">
                    <a16:creationId xmlns:a16="http://schemas.microsoft.com/office/drawing/2014/main" id="{E54CB1C4-88ED-4F61-AF0D-8B7172DFEA2D}"/>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1" name="Google Shape;2734;p45">
                <a:extLst>
                  <a:ext uri="{FF2B5EF4-FFF2-40B4-BE49-F238E27FC236}">
                    <a16:creationId xmlns:a16="http://schemas.microsoft.com/office/drawing/2014/main" id="{D5D590A3-6977-4FED-9B3F-2A8871238885}"/>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2" name="Google Shape;2735;p45">
                <a:extLst>
                  <a:ext uri="{FF2B5EF4-FFF2-40B4-BE49-F238E27FC236}">
                    <a16:creationId xmlns:a16="http://schemas.microsoft.com/office/drawing/2014/main" id="{F7E67014-C57F-4227-B447-19C6C0E89255}"/>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3" name="Google Shape;2736;p45">
                <a:extLst>
                  <a:ext uri="{FF2B5EF4-FFF2-40B4-BE49-F238E27FC236}">
                    <a16:creationId xmlns:a16="http://schemas.microsoft.com/office/drawing/2014/main" id="{6E111AF6-A661-4661-A5FC-48D366E60C74}"/>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4" name="Google Shape;2737;p45">
                <a:extLst>
                  <a:ext uri="{FF2B5EF4-FFF2-40B4-BE49-F238E27FC236}">
                    <a16:creationId xmlns:a16="http://schemas.microsoft.com/office/drawing/2014/main" id="{0BD5DF31-6087-4D01-8080-9F2BE6DD4E7E}"/>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5" name="Google Shape;2738;p45">
                <a:extLst>
                  <a:ext uri="{FF2B5EF4-FFF2-40B4-BE49-F238E27FC236}">
                    <a16:creationId xmlns:a16="http://schemas.microsoft.com/office/drawing/2014/main" id="{455422FD-58F7-4F3C-9D6F-402AD7CAEEE2}"/>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6" name="Google Shape;2739;p45">
                <a:extLst>
                  <a:ext uri="{FF2B5EF4-FFF2-40B4-BE49-F238E27FC236}">
                    <a16:creationId xmlns:a16="http://schemas.microsoft.com/office/drawing/2014/main" id="{0CD01F96-3693-4E6D-89CD-71E96FBF1D8D}"/>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7" name="Google Shape;2740;p45">
                <a:extLst>
                  <a:ext uri="{FF2B5EF4-FFF2-40B4-BE49-F238E27FC236}">
                    <a16:creationId xmlns:a16="http://schemas.microsoft.com/office/drawing/2014/main" id="{8AEA402E-9FDC-4165-8BFE-4DB275D675A3}"/>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8" name="Google Shape;2741;p45">
                <a:extLst>
                  <a:ext uri="{FF2B5EF4-FFF2-40B4-BE49-F238E27FC236}">
                    <a16:creationId xmlns:a16="http://schemas.microsoft.com/office/drawing/2014/main" id="{A4428591-C3BD-48CD-8440-98851302ED00}"/>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69" name="Google Shape;2742;p45">
                <a:extLst>
                  <a:ext uri="{FF2B5EF4-FFF2-40B4-BE49-F238E27FC236}">
                    <a16:creationId xmlns:a16="http://schemas.microsoft.com/office/drawing/2014/main" id="{88CEF3F7-79C8-48E3-91EB-5DC98C28566E}"/>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870" name="Google Shape;2727;p45">
              <a:extLst>
                <a:ext uri="{FF2B5EF4-FFF2-40B4-BE49-F238E27FC236}">
                  <a16:creationId xmlns:a16="http://schemas.microsoft.com/office/drawing/2014/main" id="{0FE6AB4C-341B-44E5-BF33-8E9D4B5DB997}"/>
                </a:ext>
              </a:extLst>
            </p:cNvPr>
            <p:cNvGrpSpPr/>
            <p:nvPr/>
          </p:nvGrpSpPr>
          <p:grpSpPr>
            <a:xfrm>
              <a:off x="6792410" y="3830822"/>
              <a:ext cx="595282" cy="887658"/>
              <a:chOff x="3563175" y="3737400"/>
              <a:chExt cx="1268425" cy="1721200"/>
            </a:xfrm>
          </p:grpSpPr>
          <p:sp>
            <p:nvSpPr>
              <p:cNvPr id="871" name="Google Shape;2728;p45">
                <a:extLst>
                  <a:ext uri="{FF2B5EF4-FFF2-40B4-BE49-F238E27FC236}">
                    <a16:creationId xmlns:a16="http://schemas.microsoft.com/office/drawing/2014/main" id="{2B3B8CE9-6539-4F2B-86CA-1D25E9382FF8}"/>
                  </a:ext>
                </a:extLst>
              </p:cNvPr>
              <p:cNvSpPr/>
              <p:nvPr/>
            </p:nvSpPr>
            <p:spPr>
              <a:xfrm>
                <a:off x="4090100" y="3737400"/>
                <a:ext cx="91775" cy="264125"/>
              </a:xfrm>
              <a:custGeom>
                <a:avLst/>
                <a:gdLst/>
                <a:ahLst/>
                <a:cxnLst/>
                <a:rect l="l" t="t" r="r" b="b"/>
                <a:pathLst>
                  <a:path w="3671" h="10565" extrusionOk="0">
                    <a:moveTo>
                      <a:pt x="1903" y="1"/>
                    </a:moveTo>
                    <a:cubicBezTo>
                      <a:pt x="1359" y="1"/>
                      <a:pt x="836" y="301"/>
                      <a:pt x="625" y="829"/>
                    </a:cubicBezTo>
                    <a:cubicBezTo>
                      <a:pt x="0" y="2391"/>
                      <a:pt x="1250" y="3563"/>
                      <a:pt x="1250" y="3563"/>
                    </a:cubicBezTo>
                    <a:lnTo>
                      <a:pt x="1132" y="10202"/>
                    </a:lnTo>
                    <a:cubicBezTo>
                      <a:pt x="1132" y="10202"/>
                      <a:pt x="1713" y="10564"/>
                      <a:pt x="2319" y="10564"/>
                    </a:cubicBezTo>
                    <a:cubicBezTo>
                      <a:pt x="2649" y="10564"/>
                      <a:pt x="2987" y="10457"/>
                      <a:pt x="3242" y="10124"/>
                    </a:cubicBezTo>
                    <a:lnTo>
                      <a:pt x="2616" y="3407"/>
                    </a:lnTo>
                    <a:cubicBezTo>
                      <a:pt x="2616" y="3407"/>
                      <a:pt x="3670" y="2664"/>
                      <a:pt x="3476" y="1532"/>
                    </a:cubicBezTo>
                    <a:cubicBezTo>
                      <a:pt x="3292" y="465"/>
                      <a:pt x="2581" y="1"/>
                      <a:pt x="1903"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2" name="Google Shape;2729;p45">
                <a:extLst>
                  <a:ext uri="{FF2B5EF4-FFF2-40B4-BE49-F238E27FC236}">
                    <a16:creationId xmlns:a16="http://schemas.microsoft.com/office/drawing/2014/main" id="{70886E1B-C24B-4425-B3B3-C6D88A43346B}"/>
                  </a:ext>
                </a:extLst>
              </p:cNvPr>
              <p:cNvSpPr/>
              <p:nvPr/>
            </p:nvSpPr>
            <p:spPr>
              <a:xfrm>
                <a:off x="3563175" y="3990125"/>
                <a:ext cx="1268425" cy="1468475"/>
              </a:xfrm>
              <a:custGeom>
                <a:avLst/>
                <a:gdLst/>
                <a:ahLst/>
                <a:cxnLst/>
                <a:rect l="l" t="t" r="r" b="b"/>
                <a:pathLst>
                  <a:path w="50737" h="58739" extrusionOk="0">
                    <a:moveTo>
                      <a:pt x="24067" y="20583"/>
                    </a:moveTo>
                    <a:cubicBezTo>
                      <a:pt x="28226" y="20583"/>
                      <a:pt x="30575" y="24671"/>
                      <a:pt x="30891" y="29283"/>
                    </a:cubicBezTo>
                    <a:cubicBezTo>
                      <a:pt x="31205" y="33884"/>
                      <a:pt x="29673" y="39850"/>
                      <a:pt x="24443" y="40173"/>
                    </a:cubicBezTo>
                    <a:cubicBezTo>
                      <a:pt x="24264" y="40185"/>
                      <a:pt x="24089" y="40190"/>
                      <a:pt x="23916" y="40190"/>
                    </a:cubicBezTo>
                    <a:cubicBezTo>
                      <a:pt x="19044" y="40190"/>
                      <a:pt x="16716" y="35747"/>
                      <a:pt x="17146" y="29447"/>
                    </a:cubicBezTo>
                    <a:cubicBezTo>
                      <a:pt x="17516" y="23973"/>
                      <a:pt x="20202" y="21110"/>
                      <a:pt x="23003" y="20668"/>
                    </a:cubicBezTo>
                    <a:cubicBezTo>
                      <a:pt x="23370" y="20611"/>
                      <a:pt x="23725" y="20583"/>
                      <a:pt x="24067" y="20583"/>
                    </a:cubicBezTo>
                    <a:close/>
                    <a:moveTo>
                      <a:pt x="23974" y="1"/>
                    </a:moveTo>
                    <a:cubicBezTo>
                      <a:pt x="22842" y="1"/>
                      <a:pt x="21665" y="62"/>
                      <a:pt x="20441" y="188"/>
                    </a:cubicBezTo>
                    <a:cubicBezTo>
                      <a:pt x="7431" y="1534"/>
                      <a:pt x="917" y="15017"/>
                      <a:pt x="448" y="27838"/>
                    </a:cubicBezTo>
                    <a:cubicBezTo>
                      <a:pt x="1" y="40080"/>
                      <a:pt x="3984" y="58739"/>
                      <a:pt x="24901" y="58739"/>
                    </a:cubicBezTo>
                    <a:cubicBezTo>
                      <a:pt x="25876" y="58739"/>
                      <a:pt x="26889" y="58698"/>
                      <a:pt x="27939" y="58615"/>
                    </a:cubicBezTo>
                    <a:cubicBezTo>
                      <a:pt x="49496" y="56894"/>
                      <a:pt x="50737" y="34817"/>
                      <a:pt x="48559" y="22843"/>
                    </a:cubicBezTo>
                    <a:cubicBezTo>
                      <a:pt x="46522" y="11626"/>
                      <a:pt x="39592" y="1"/>
                      <a:pt x="23974" y="1"/>
                    </a:cubicBezTo>
                    <a:close/>
                  </a:path>
                </a:pathLst>
              </a:custGeom>
              <a:solidFill>
                <a:srgbClr val="AEE63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3" name="Google Shape;2730;p45">
                <a:extLst>
                  <a:ext uri="{FF2B5EF4-FFF2-40B4-BE49-F238E27FC236}">
                    <a16:creationId xmlns:a16="http://schemas.microsoft.com/office/drawing/2014/main" id="{FE1EB0E3-1AD2-43EB-9FB2-F4915F5188BD}"/>
                  </a:ext>
                </a:extLst>
              </p:cNvPr>
              <p:cNvSpPr/>
              <p:nvPr/>
            </p:nvSpPr>
            <p:spPr>
              <a:xfrm>
                <a:off x="4011950" y="4088000"/>
                <a:ext cx="267800" cy="260300"/>
              </a:xfrm>
              <a:custGeom>
                <a:avLst/>
                <a:gdLst/>
                <a:ahLst/>
                <a:cxnLst/>
                <a:rect l="l" t="t" r="r" b="b"/>
                <a:pathLst>
                  <a:path w="10712" h="10412" extrusionOk="0">
                    <a:moveTo>
                      <a:pt x="5363" y="1"/>
                    </a:moveTo>
                    <a:cubicBezTo>
                      <a:pt x="5266" y="1"/>
                      <a:pt x="5169" y="3"/>
                      <a:pt x="5071" y="9"/>
                    </a:cubicBezTo>
                    <a:cubicBezTo>
                      <a:pt x="2200" y="167"/>
                      <a:pt x="0" y="2620"/>
                      <a:pt x="158" y="5491"/>
                    </a:cubicBezTo>
                    <a:cubicBezTo>
                      <a:pt x="311" y="8266"/>
                      <a:pt x="2608" y="10411"/>
                      <a:pt x="5351" y="10411"/>
                    </a:cubicBezTo>
                    <a:cubicBezTo>
                      <a:pt x="5447" y="10411"/>
                      <a:pt x="5543" y="10409"/>
                      <a:pt x="5640" y="10403"/>
                    </a:cubicBezTo>
                    <a:cubicBezTo>
                      <a:pt x="8512" y="10246"/>
                      <a:pt x="10711" y="7791"/>
                      <a:pt x="10553" y="4921"/>
                    </a:cubicBezTo>
                    <a:cubicBezTo>
                      <a:pt x="10401" y="2147"/>
                      <a:pt x="8105" y="1"/>
                      <a:pt x="536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4" name="Google Shape;2731;p45">
                <a:extLst>
                  <a:ext uri="{FF2B5EF4-FFF2-40B4-BE49-F238E27FC236}">
                    <a16:creationId xmlns:a16="http://schemas.microsoft.com/office/drawing/2014/main" id="{AE675AA5-AED9-4D79-89CB-D8FD67DEEE9E}"/>
                  </a:ext>
                </a:extLst>
              </p:cNvPr>
              <p:cNvSpPr/>
              <p:nvPr/>
            </p:nvSpPr>
            <p:spPr>
              <a:xfrm>
                <a:off x="4097500" y="4159550"/>
                <a:ext cx="91175" cy="115600"/>
              </a:xfrm>
              <a:custGeom>
                <a:avLst/>
                <a:gdLst/>
                <a:ahLst/>
                <a:cxnLst/>
                <a:rect l="l" t="t" r="r" b="b"/>
                <a:pathLst>
                  <a:path w="3647" h="4624" extrusionOk="0">
                    <a:moveTo>
                      <a:pt x="1770" y="1"/>
                    </a:moveTo>
                    <a:cubicBezTo>
                      <a:pt x="1745" y="1"/>
                      <a:pt x="1721" y="1"/>
                      <a:pt x="1697" y="3"/>
                    </a:cubicBezTo>
                    <a:cubicBezTo>
                      <a:pt x="728" y="56"/>
                      <a:pt x="0" y="1133"/>
                      <a:pt x="70" y="2408"/>
                    </a:cubicBezTo>
                    <a:cubicBezTo>
                      <a:pt x="138" y="3651"/>
                      <a:pt x="938" y="4624"/>
                      <a:pt x="1874" y="4624"/>
                    </a:cubicBezTo>
                    <a:cubicBezTo>
                      <a:pt x="1899" y="4624"/>
                      <a:pt x="1924" y="4623"/>
                      <a:pt x="1950" y="4622"/>
                    </a:cubicBezTo>
                    <a:cubicBezTo>
                      <a:pt x="2919" y="4567"/>
                      <a:pt x="3646" y="3492"/>
                      <a:pt x="3577" y="2215"/>
                    </a:cubicBezTo>
                    <a:cubicBezTo>
                      <a:pt x="3509" y="972"/>
                      <a:pt x="2706" y="1"/>
                      <a:pt x="177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5" name="Google Shape;2732;p45">
                <a:extLst>
                  <a:ext uri="{FF2B5EF4-FFF2-40B4-BE49-F238E27FC236}">
                    <a16:creationId xmlns:a16="http://schemas.microsoft.com/office/drawing/2014/main" id="{62175280-6F8E-415E-B6E9-9CCF3A13B969}"/>
                  </a:ext>
                </a:extLst>
              </p:cNvPr>
              <p:cNvSpPr/>
              <p:nvPr/>
            </p:nvSpPr>
            <p:spPr>
              <a:xfrm>
                <a:off x="3763750" y="4184300"/>
                <a:ext cx="226525" cy="226500"/>
              </a:xfrm>
              <a:custGeom>
                <a:avLst/>
                <a:gdLst/>
                <a:ahLst/>
                <a:cxnLst/>
                <a:rect l="l" t="t" r="r" b="b"/>
                <a:pathLst>
                  <a:path w="9061" h="9060" extrusionOk="0">
                    <a:moveTo>
                      <a:pt x="4530" y="1"/>
                    </a:moveTo>
                    <a:cubicBezTo>
                      <a:pt x="2028" y="1"/>
                      <a:pt x="1" y="2028"/>
                      <a:pt x="1" y="4531"/>
                    </a:cubicBezTo>
                    <a:cubicBezTo>
                      <a:pt x="1" y="7033"/>
                      <a:pt x="2028" y="9060"/>
                      <a:pt x="4530" y="9060"/>
                    </a:cubicBezTo>
                    <a:cubicBezTo>
                      <a:pt x="7032" y="9060"/>
                      <a:pt x="9060" y="7032"/>
                      <a:pt x="9060" y="4531"/>
                    </a:cubicBezTo>
                    <a:cubicBezTo>
                      <a:pt x="9060" y="2028"/>
                      <a:pt x="7032" y="1"/>
                      <a:pt x="4530"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6" name="Google Shape;2733;p45">
                <a:extLst>
                  <a:ext uri="{FF2B5EF4-FFF2-40B4-BE49-F238E27FC236}">
                    <a16:creationId xmlns:a16="http://schemas.microsoft.com/office/drawing/2014/main" id="{120E2C18-1D13-4ECC-A7A2-17DECEE8D148}"/>
                  </a:ext>
                </a:extLst>
              </p:cNvPr>
              <p:cNvSpPr/>
              <p:nvPr/>
            </p:nvSpPr>
            <p:spPr>
              <a:xfrm>
                <a:off x="4325150" y="4143275"/>
                <a:ext cx="226500" cy="226525"/>
              </a:xfrm>
              <a:custGeom>
                <a:avLst/>
                <a:gdLst/>
                <a:ahLst/>
                <a:cxnLst/>
                <a:rect l="l" t="t" r="r" b="b"/>
                <a:pathLst>
                  <a:path w="9060" h="9061" extrusionOk="0">
                    <a:moveTo>
                      <a:pt x="4529" y="1"/>
                    </a:moveTo>
                    <a:cubicBezTo>
                      <a:pt x="2028" y="1"/>
                      <a:pt x="0" y="2028"/>
                      <a:pt x="0" y="4531"/>
                    </a:cubicBezTo>
                    <a:cubicBezTo>
                      <a:pt x="0" y="7033"/>
                      <a:pt x="2028" y="9061"/>
                      <a:pt x="4529" y="9061"/>
                    </a:cubicBezTo>
                    <a:cubicBezTo>
                      <a:pt x="7032" y="9061"/>
                      <a:pt x="9060" y="7033"/>
                      <a:pt x="9060" y="4531"/>
                    </a:cubicBezTo>
                    <a:cubicBezTo>
                      <a:pt x="9060" y="2028"/>
                      <a:pt x="7032" y="1"/>
                      <a:pt x="4529" y="1"/>
                    </a:cubicBezTo>
                    <a:close/>
                  </a:path>
                </a:pathLst>
              </a:custGeom>
              <a:solidFill>
                <a:srgbClr val="F68CB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7" name="Google Shape;2734;p45">
                <a:extLst>
                  <a:ext uri="{FF2B5EF4-FFF2-40B4-BE49-F238E27FC236}">
                    <a16:creationId xmlns:a16="http://schemas.microsoft.com/office/drawing/2014/main" id="{C6BB957D-A07B-4A2D-9EAD-F437316032DE}"/>
                  </a:ext>
                </a:extLst>
              </p:cNvPr>
              <p:cNvSpPr/>
              <p:nvPr/>
            </p:nvSpPr>
            <p:spPr>
              <a:xfrm>
                <a:off x="3913800" y="4245675"/>
                <a:ext cx="476800" cy="182825"/>
              </a:xfrm>
              <a:custGeom>
                <a:avLst/>
                <a:gdLst/>
                <a:ahLst/>
                <a:cxnLst/>
                <a:rect l="l" t="t" r="r" b="b"/>
                <a:pathLst>
                  <a:path w="19072" h="7313" extrusionOk="0">
                    <a:moveTo>
                      <a:pt x="18679" y="1"/>
                    </a:moveTo>
                    <a:cubicBezTo>
                      <a:pt x="18522" y="1"/>
                      <a:pt x="18377" y="102"/>
                      <a:pt x="18327" y="257"/>
                    </a:cubicBezTo>
                    <a:lnTo>
                      <a:pt x="18316" y="295"/>
                    </a:lnTo>
                    <a:cubicBezTo>
                      <a:pt x="18316" y="295"/>
                      <a:pt x="18292" y="367"/>
                      <a:pt x="18248" y="506"/>
                    </a:cubicBezTo>
                    <a:cubicBezTo>
                      <a:pt x="18200" y="651"/>
                      <a:pt x="18111" y="861"/>
                      <a:pt x="17998" y="1127"/>
                    </a:cubicBezTo>
                    <a:cubicBezTo>
                      <a:pt x="17853" y="1443"/>
                      <a:pt x="17687" y="1749"/>
                      <a:pt x="17504" y="2045"/>
                    </a:cubicBezTo>
                    <a:cubicBezTo>
                      <a:pt x="17260" y="2421"/>
                      <a:pt x="16988" y="2778"/>
                      <a:pt x="16690" y="3113"/>
                    </a:cubicBezTo>
                    <a:cubicBezTo>
                      <a:pt x="16361" y="3475"/>
                      <a:pt x="15976" y="3841"/>
                      <a:pt x="15525" y="4166"/>
                    </a:cubicBezTo>
                    <a:cubicBezTo>
                      <a:pt x="15299" y="4330"/>
                      <a:pt x="15070" y="4501"/>
                      <a:pt x="14806" y="4632"/>
                    </a:cubicBezTo>
                    <a:cubicBezTo>
                      <a:pt x="14552" y="4777"/>
                      <a:pt x="14294" y="4927"/>
                      <a:pt x="14008" y="5037"/>
                    </a:cubicBezTo>
                    <a:cubicBezTo>
                      <a:pt x="13729" y="5159"/>
                      <a:pt x="13447" y="5290"/>
                      <a:pt x="13139" y="5368"/>
                    </a:cubicBezTo>
                    <a:cubicBezTo>
                      <a:pt x="12836" y="5455"/>
                      <a:pt x="12532" y="5571"/>
                      <a:pt x="12222" y="5617"/>
                    </a:cubicBezTo>
                    <a:cubicBezTo>
                      <a:pt x="11907" y="5671"/>
                      <a:pt x="11619" y="5756"/>
                      <a:pt x="11276" y="5794"/>
                    </a:cubicBezTo>
                    <a:cubicBezTo>
                      <a:pt x="10928" y="5827"/>
                      <a:pt x="10578" y="5861"/>
                      <a:pt x="10229" y="5895"/>
                    </a:cubicBezTo>
                    <a:lnTo>
                      <a:pt x="10124" y="5904"/>
                    </a:lnTo>
                    <a:lnTo>
                      <a:pt x="10008" y="5904"/>
                    </a:lnTo>
                    <a:lnTo>
                      <a:pt x="9758" y="5908"/>
                    </a:lnTo>
                    <a:lnTo>
                      <a:pt x="9261" y="5914"/>
                    </a:lnTo>
                    <a:cubicBezTo>
                      <a:pt x="9210" y="5917"/>
                      <a:pt x="9160" y="5918"/>
                      <a:pt x="9109" y="5918"/>
                    </a:cubicBezTo>
                    <a:cubicBezTo>
                      <a:pt x="8829" y="5918"/>
                      <a:pt x="8553" y="5877"/>
                      <a:pt x="8277" y="5863"/>
                    </a:cubicBezTo>
                    <a:cubicBezTo>
                      <a:pt x="7949" y="5851"/>
                      <a:pt x="7632" y="5782"/>
                      <a:pt x="7316" y="5736"/>
                    </a:cubicBezTo>
                    <a:cubicBezTo>
                      <a:pt x="6998" y="5698"/>
                      <a:pt x="6694" y="5617"/>
                      <a:pt x="6393" y="5541"/>
                    </a:cubicBezTo>
                    <a:cubicBezTo>
                      <a:pt x="6088" y="5477"/>
                      <a:pt x="5802" y="5374"/>
                      <a:pt x="5519" y="5278"/>
                    </a:cubicBezTo>
                    <a:cubicBezTo>
                      <a:pt x="5230" y="5194"/>
                      <a:pt x="4964" y="5075"/>
                      <a:pt x="4701" y="4964"/>
                    </a:cubicBezTo>
                    <a:cubicBezTo>
                      <a:pt x="4176" y="4741"/>
                      <a:pt x="3699" y="4482"/>
                      <a:pt x="3270" y="4224"/>
                    </a:cubicBezTo>
                    <a:cubicBezTo>
                      <a:pt x="2881" y="3985"/>
                      <a:pt x="2503" y="3726"/>
                      <a:pt x="2141" y="3449"/>
                    </a:cubicBezTo>
                    <a:cubicBezTo>
                      <a:pt x="1818" y="3197"/>
                      <a:pt x="1550" y="2960"/>
                      <a:pt x="1337" y="2757"/>
                    </a:cubicBezTo>
                    <a:cubicBezTo>
                      <a:pt x="1127" y="2551"/>
                      <a:pt x="965" y="2389"/>
                      <a:pt x="860" y="2273"/>
                    </a:cubicBezTo>
                    <a:cubicBezTo>
                      <a:pt x="764" y="2168"/>
                      <a:pt x="707" y="2098"/>
                      <a:pt x="707" y="2098"/>
                    </a:cubicBezTo>
                    <a:cubicBezTo>
                      <a:pt x="634" y="2008"/>
                      <a:pt x="527" y="1961"/>
                      <a:pt x="418" y="1961"/>
                    </a:cubicBezTo>
                    <a:cubicBezTo>
                      <a:pt x="345" y="1961"/>
                      <a:pt x="271" y="1983"/>
                      <a:pt x="207" y="2027"/>
                    </a:cubicBezTo>
                    <a:cubicBezTo>
                      <a:pt x="48" y="2138"/>
                      <a:pt x="1" y="2354"/>
                      <a:pt x="99" y="2522"/>
                    </a:cubicBezTo>
                    <a:cubicBezTo>
                      <a:pt x="99" y="2522"/>
                      <a:pt x="143" y="2596"/>
                      <a:pt x="246" y="2751"/>
                    </a:cubicBezTo>
                    <a:cubicBezTo>
                      <a:pt x="387" y="2958"/>
                      <a:pt x="537" y="3159"/>
                      <a:pt x="697" y="3351"/>
                    </a:cubicBezTo>
                    <a:cubicBezTo>
                      <a:pt x="1112" y="3840"/>
                      <a:pt x="1741" y="4519"/>
                      <a:pt x="2643" y="5164"/>
                    </a:cubicBezTo>
                    <a:cubicBezTo>
                      <a:pt x="3090" y="5488"/>
                      <a:pt x="3600" y="5812"/>
                      <a:pt x="4173" y="6091"/>
                    </a:cubicBezTo>
                    <a:cubicBezTo>
                      <a:pt x="4459" y="6231"/>
                      <a:pt x="4751" y="6380"/>
                      <a:pt x="5067" y="6492"/>
                    </a:cubicBezTo>
                    <a:cubicBezTo>
                      <a:pt x="5379" y="6615"/>
                      <a:pt x="5699" y="6738"/>
                      <a:pt x="6037" y="6825"/>
                    </a:cubicBezTo>
                    <a:cubicBezTo>
                      <a:pt x="6372" y="6922"/>
                      <a:pt x="6713" y="7022"/>
                      <a:pt x="7066" y="7078"/>
                    </a:cubicBezTo>
                    <a:cubicBezTo>
                      <a:pt x="7418" y="7147"/>
                      <a:pt x="7775" y="7220"/>
                      <a:pt x="8140" y="7240"/>
                    </a:cubicBezTo>
                    <a:cubicBezTo>
                      <a:pt x="8589" y="7292"/>
                      <a:pt x="9024" y="7313"/>
                      <a:pt x="9476" y="7313"/>
                    </a:cubicBezTo>
                    <a:cubicBezTo>
                      <a:pt x="9765" y="7313"/>
                      <a:pt x="10062" y="7304"/>
                      <a:pt x="10372" y="7290"/>
                    </a:cubicBezTo>
                    <a:cubicBezTo>
                      <a:pt x="10722" y="7252"/>
                      <a:pt x="11070" y="7215"/>
                      <a:pt x="11418" y="7177"/>
                    </a:cubicBezTo>
                    <a:cubicBezTo>
                      <a:pt x="11769" y="7136"/>
                      <a:pt x="12157" y="7035"/>
                      <a:pt x="12521" y="6963"/>
                    </a:cubicBezTo>
                    <a:cubicBezTo>
                      <a:pt x="12897" y="6903"/>
                      <a:pt x="13232" y="6756"/>
                      <a:pt x="13577" y="6646"/>
                    </a:cubicBezTo>
                    <a:cubicBezTo>
                      <a:pt x="13924" y="6544"/>
                      <a:pt x="14248" y="6385"/>
                      <a:pt x="14567" y="6232"/>
                    </a:cubicBezTo>
                    <a:cubicBezTo>
                      <a:pt x="14725" y="6153"/>
                      <a:pt x="14889" y="6089"/>
                      <a:pt x="15038" y="5998"/>
                    </a:cubicBezTo>
                    <a:lnTo>
                      <a:pt x="15476" y="5722"/>
                    </a:lnTo>
                    <a:cubicBezTo>
                      <a:pt x="15772" y="5551"/>
                      <a:pt x="16030" y="5338"/>
                      <a:pt x="16283" y="5133"/>
                    </a:cubicBezTo>
                    <a:cubicBezTo>
                      <a:pt x="16792" y="4728"/>
                      <a:pt x="17203" y="4266"/>
                      <a:pt x="17551" y="3822"/>
                    </a:cubicBezTo>
                    <a:cubicBezTo>
                      <a:pt x="17899" y="3378"/>
                      <a:pt x="18155" y="2928"/>
                      <a:pt x="18362" y="2523"/>
                    </a:cubicBezTo>
                    <a:cubicBezTo>
                      <a:pt x="18533" y="2170"/>
                      <a:pt x="18682" y="1808"/>
                      <a:pt x="18809" y="1437"/>
                    </a:cubicBezTo>
                    <a:cubicBezTo>
                      <a:pt x="18886" y="1195"/>
                      <a:pt x="18950" y="951"/>
                      <a:pt x="18999" y="702"/>
                    </a:cubicBezTo>
                    <a:cubicBezTo>
                      <a:pt x="19015" y="613"/>
                      <a:pt x="19027" y="546"/>
                      <a:pt x="19035" y="499"/>
                    </a:cubicBezTo>
                    <a:cubicBezTo>
                      <a:pt x="19042" y="448"/>
                      <a:pt x="19045" y="421"/>
                      <a:pt x="19045" y="421"/>
                    </a:cubicBezTo>
                    <a:cubicBezTo>
                      <a:pt x="19072" y="231"/>
                      <a:pt x="18948" y="53"/>
                      <a:pt x="18762" y="10"/>
                    </a:cubicBezTo>
                    <a:cubicBezTo>
                      <a:pt x="18734" y="4"/>
                      <a:pt x="18706" y="1"/>
                      <a:pt x="186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8" name="Google Shape;2735;p45">
                <a:extLst>
                  <a:ext uri="{FF2B5EF4-FFF2-40B4-BE49-F238E27FC236}">
                    <a16:creationId xmlns:a16="http://schemas.microsoft.com/office/drawing/2014/main" id="{82ACDCFB-026A-49CF-B3BD-4B3527A1AB04}"/>
                  </a:ext>
                </a:extLst>
              </p:cNvPr>
              <p:cNvSpPr/>
              <p:nvPr/>
            </p:nvSpPr>
            <p:spPr>
              <a:xfrm>
                <a:off x="4680550" y="4749850"/>
                <a:ext cx="66375" cy="84425"/>
              </a:xfrm>
              <a:custGeom>
                <a:avLst/>
                <a:gdLst/>
                <a:ahLst/>
                <a:cxnLst/>
                <a:rect l="l" t="t" r="r" b="b"/>
                <a:pathLst>
                  <a:path w="2655" h="3377" extrusionOk="0">
                    <a:moveTo>
                      <a:pt x="1749" y="0"/>
                    </a:moveTo>
                    <a:cubicBezTo>
                      <a:pt x="1598" y="0"/>
                      <a:pt x="1473" y="91"/>
                      <a:pt x="1404" y="260"/>
                    </a:cubicBezTo>
                    <a:cubicBezTo>
                      <a:pt x="1270" y="581"/>
                      <a:pt x="1280" y="924"/>
                      <a:pt x="1240" y="1254"/>
                    </a:cubicBezTo>
                    <a:cubicBezTo>
                      <a:pt x="1102" y="1168"/>
                      <a:pt x="946" y="1116"/>
                      <a:pt x="784" y="1105"/>
                    </a:cubicBezTo>
                    <a:cubicBezTo>
                      <a:pt x="766" y="1104"/>
                      <a:pt x="748" y="1103"/>
                      <a:pt x="730" y="1103"/>
                    </a:cubicBezTo>
                    <a:cubicBezTo>
                      <a:pt x="234" y="1103"/>
                      <a:pt x="1" y="1623"/>
                      <a:pt x="64" y="2051"/>
                    </a:cubicBezTo>
                    <a:cubicBezTo>
                      <a:pt x="119" y="2439"/>
                      <a:pt x="643" y="2872"/>
                      <a:pt x="914" y="3149"/>
                    </a:cubicBezTo>
                    <a:cubicBezTo>
                      <a:pt x="1059" y="3297"/>
                      <a:pt x="1270" y="3376"/>
                      <a:pt x="1479" y="3376"/>
                    </a:cubicBezTo>
                    <a:cubicBezTo>
                      <a:pt x="1679" y="3376"/>
                      <a:pt x="1878" y="3303"/>
                      <a:pt x="2014" y="3149"/>
                    </a:cubicBezTo>
                    <a:cubicBezTo>
                      <a:pt x="2449" y="2661"/>
                      <a:pt x="2653" y="2133"/>
                      <a:pt x="2655" y="1479"/>
                    </a:cubicBezTo>
                    <a:cubicBezTo>
                      <a:pt x="2655" y="962"/>
                      <a:pt x="2449" y="266"/>
                      <a:pt x="1936" y="42"/>
                    </a:cubicBezTo>
                    <a:cubicBezTo>
                      <a:pt x="1871" y="14"/>
                      <a:pt x="1808" y="0"/>
                      <a:pt x="1749"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79" name="Google Shape;2736;p45">
                <a:extLst>
                  <a:ext uri="{FF2B5EF4-FFF2-40B4-BE49-F238E27FC236}">
                    <a16:creationId xmlns:a16="http://schemas.microsoft.com/office/drawing/2014/main" id="{4D28686B-4530-43D5-830A-5A76B6AFB6C8}"/>
                  </a:ext>
                </a:extLst>
              </p:cNvPr>
              <p:cNvSpPr/>
              <p:nvPr/>
            </p:nvSpPr>
            <p:spPr>
              <a:xfrm>
                <a:off x="4588925" y="4806250"/>
                <a:ext cx="87225" cy="67125"/>
              </a:xfrm>
              <a:custGeom>
                <a:avLst/>
                <a:gdLst/>
                <a:ahLst/>
                <a:cxnLst/>
                <a:rect l="l" t="t" r="r" b="b"/>
                <a:pathLst>
                  <a:path w="3489" h="2685" extrusionOk="0">
                    <a:moveTo>
                      <a:pt x="2466" y="1"/>
                    </a:moveTo>
                    <a:cubicBezTo>
                      <a:pt x="2143" y="1"/>
                      <a:pt x="1820" y="167"/>
                      <a:pt x="1662" y="456"/>
                    </a:cubicBezTo>
                    <a:cubicBezTo>
                      <a:pt x="1605" y="560"/>
                      <a:pt x="1557" y="670"/>
                      <a:pt x="1523" y="784"/>
                    </a:cubicBezTo>
                    <a:cubicBezTo>
                      <a:pt x="1392" y="749"/>
                      <a:pt x="1240" y="709"/>
                      <a:pt x="1108" y="709"/>
                    </a:cubicBezTo>
                    <a:cubicBezTo>
                      <a:pt x="961" y="729"/>
                      <a:pt x="886" y="740"/>
                      <a:pt x="883" y="740"/>
                    </a:cubicBezTo>
                    <a:cubicBezTo>
                      <a:pt x="880" y="740"/>
                      <a:pt x="909" y="735"/>
                      <a:pt x="968" y="726"/>
                    </a:cubicBezTo>
                    <a:cubicBezTo>
                      <a:pt x="842" y="726"/>
                      <a:pt x="717" y="760"/>
                      <a:pt x="609" y="824"/>
                    </a:cubicBezTo>
                    <a:cubicBezTo>
                      <a:pt x="465" y="932"/>
                      <a:pt x="365" y="1016"/>
                      <a:pt x="302" y="1191"/>
                    </a:cubicBezTo>
                    <a:cubicBezTo>
                      <a:pt x="0" y="2040"/>
                      <a:pt x="1093" y="2685"/>
                      <a:pt x="1805" y="2685"/>
                    </a:cubicBezTo>
                    <a:cubicBezTo>
                      <a:pt x="1810" y="2685"/>
                      <a:pt x="1815" y="2685"/>
                      <a:pt x="1820" y="2685"/>
                    </a:cubicBezTo>
                    <a:cubicBezTo>
                      <a:pt x="2671" y="2674"/>
                      <a:pt x="3488" y="1784"/>
                      <a:pt x="3379" y="922"/>
                    </a:cubicBezTo>
                    <a:cubicBezTo>
                      <a:pt x="3327" y="506"/>
                      <a:pt x="3136" y="152"/>
                      <a:pt x="2704" y="32"/>
                    </a:cubicBezTo>
                    <a:cubicBezTo>
                      <a:pt x="2626" y="11"/>
                      <a:pt x="2546" y="1"/>
                      <a:pt x="2466"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0" name="Google Shape;2737;p45">
                <a:extLst>
                  <a:ext uri="{FF2B5EF4-FFF2-40B4-BE49-F238E27FC236}">
                    <a16:creationId xmlns:a16="http://schemas.microsoft.com/office/drawing/2014/main" id="{57B8D9EE-B6D1-4096-93E3-EBE48F045DC5}"/>
                  </a:ext>
                </a:extLst>
              </p:cNvPr>
              <p:cNvSpPr/>
              <p:nvPr/>
            </p:nvSpPr>
            <p:spPr>
              <a:xfrm>
                <a:off x="4653125" y="4892975"/>
                <a:ext cx="77050" cy="69800"/>
              </a:xfrm>
              <a:custGeom>
                <a:avLst/>
                <a:gdLst/>
                <a:ahLst/>
                <a:cxnLst/>
                <a:rect l="l" t="t" r="r" b="b"/>
                <a:pathLst>
                  <a:path w="3082" h="2792" extrusionOk="0">
                    <a:moveTo>
                      <a:pt x="2099" y="1"/>
                    </a:moveTo>
                    <a:cubicBezTo>
                      <a:pt x="1816" y="1"/>
                      <a:pt x="1524" y="135"/>
                      <a:pt x="1351" y="395"/>
                    </a:cubicBezTo>
                    <a:cubicBezTo>
                      <a:pt x="1261" y="531"/>
                      <a:pt x="1216" y="681"/>
                      <a:pt x="1175" y="834"/>
                    </a:cubicBezTo>
                    <a:cubicBezTo>
                      <a:pt x="1136" y="796"/>
                      <a:pt x="1098" y="757"/>
                      <a:pt x="1055" y="723"/>
                    </a:cubicBezTo>
                    <a:cubicBezTo>
                      <a:pt x="942" y="633"/>
                      <a:pt x="798" y="585"/>
                      <a:pt x="659" y="585"/>
                    </a:cubicBezTo>
                    <a:cubicBezTo>
                      <a:pt x="446" y="585"/>
                      <a:pt x="244" y="700"/>
                      <a:pt x="183" y="954"/>
                    </a:cubicBezTo>
                    <a:cubicBezTo>
                      <a:pt x="1" y="1715"/>
                      <a:pt x="473" y="2792"/>
                      <a:pt x="1366" y="2792"/>
                    </a:cubicBezTo>
                    <a:cubicBezTo>
                      <a:pt x="1393" y="2792"/>
                      <a:pt x="1420" y="2791"/>
                      <a:pt x="1448" y="2789"/>
                    </a:cubicBezTo>
                    <a:cubicBezTo>
                      <a:pt x="2408" y="2719"/>
                      <a:pt x="3082" y="1469"/>
                      <a:pt x="2865" y="593"/>
                    </a:cubicBezTo>
                    <a:cubicBezTo>
                      <a:pt x="2767" y="193"/>
                      <a:pt x="2439" y="1"/>
                      <a:pt x="2099"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1" name="Google Shape;2738;p45">
                <a:extLst>
                  <a:ext uri="{FF2B5EF4-FFF2-40B4-BE49-F238E27FC236}">
                    <a16:creationId xmlns:a16="http://schemas.microsoft.com/office/drawing/2014/main" id="{1D30AA52-B160-4706-B4AB-522872AD47A8}"/>
                  </a:ext>
                </a:extLst>
              </p:cNvPr>
              <p:cNvSpPr/>
              <p:nvPr/>
            </p:nvSpPr>
            <p:spPr>
              <a:xfrm>
                <a:off x="3814025" y="5048300"/>
                <a:ext cx="79850" cy="79975"/>
              </a:xfrm>
              <a:custGeom>
                <a:avLst/>
                <a:gdLst/>
                <a:ahLst/>
                <a:cxnLst/>
                <a:rect l="l" t="t" r="r" b="b"/>
                <a:pathLst>
                  <a:path w="3194" h="3199" extrusionOk="0">
                    <a:moveTo>
                      <a:pt x="968" y="1"/>
                    </a:moveTo>
                    <a:cubicBezTo>
                      <a:pt x="796" y="1"/>
                      <a:pt x="627" y="62"/>
                      <a:pt x="511" y="192"/>
                    </a:cubicBezTo>
                    <a:cubicBezTo>
                      <a:pt x="186" y="559"/>
                      <a:pt x="76" y="903"/>
                      <a:pt x="38" y="1387"/>
                    </a:cubicBezTo>
                    <a:cubicBezTo>
                      <a:pt x="0" y="1871"/>
                      <a:pt x="189" y="2347"/>
                      <a:pt x="511" y="2703"/>
                    </a:cubicBezTo>
                    <a:cubicBezTo>
                      <a:pt x="812" y="3037"/>
                      <a:pt x="1261" y="3198"/>
                      <a:pt x="1705" y="3198"/>
                    </a:cubicBezTo>
                    <a:cubicBezTo>
                      <a:pt x="2429" y="3198"/>
                      <a:pt x="3140" y="2768"/>
                      <a:pt x="3173" y="1951"/>
                    </a:cubicBezTo>
                    <a:cubicBezTo>
                      <a:pt x="3193" y="1487"/>
                      <a:pt x="2849" y="1127"/>
                      <a:pt x="2437" y="984"/>
                    </a:cubicBezTo>
                    <a:cubicBezTo>
                      <a:pt x="2337" y="950"/>
                      <a:pt x="2242" y="937"/>
                      <a:pt x="2148" y="937"/>
                    </a:cubicBezTo>
                    <a:cubicBezTo>
                      <a:pt x="2052" y="937"/>
                      <a:pt x="1957" y="950"/>
                      <a:pt x="1859" y="966"/>
                    </a:cubicBezTo>
                    <a:cubicBezTo>
                      <a:pt x="1846" y="945"/>
                      <a:pt x="1831" y="927"/>
                      <a:pt x="1820" y="905"/>
                    </a:cubicBezTo>
                    <a:cubicBezTo>
                      <a:pt x="1815" y="895"/>
                      <a:pt x="1813" y="892"/>
                      <a:pt x="1810" y="885"/>
                    </a:cubicBezTo>
                    <a:cubicBezTo>
                      <a:pt x="1794" y="838"/>
                      <a:pt x="1777" y="792"/>
                      <a:pt x="1759" y="747"/>
                    </a:cubicBezTo>
                    <a:cubicBezTo>
                      <a:pt x="1695" y="596"/>
                      <a:pt x="1620" y="469"/>
                      <a:pt x="1546" y="326"/>
                    </a:cubicBezTo>
                    <a:cubicBezTo>
                      <a:pt x="1438" y="115"/>
                      <a:pt x="1201" y="1"/>
                      <a:pt x="968"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2" name="Google Shape;2739;p45">
                <a:extLst>
                  <a:ext uri="{FF2B5EF4-FFF2-40B4-BE49-F238E27FC236}">
                    <a16:creationId xmlns:a16="http://schemas.microsoft.com/office/drawing/2014/main" id="{161FFB03-4C65-4B5E-B383-D12E678DEB9D}"/>
                  </a:ext>
                </a:extLst>
              </p:cNvPr>
              <p:cNvSpPr/>
              <p:nvPr/>
            </p:nvSpPr>
            <p:spPr>
              <a:xfrm>
                <a:off x="3907100" y="5102150"/>
                <a:ext cx="89075" cy="64250"/>
              </a:xfrm>
              <a:custGeom>
                <a:avLst/>
                <a:gdLst/>
                <a:ahLst/>
                <a:cxnLst/>
                <a:rect l="l" t="t" r="r" b="b"/>
                <a:pathLst>
                  <a:path w="3563" h="2570" extrusionOk="0">
                    <a:moveTo>
                      <a:pt x="1367" y="663"/>
                    </a:moveTo>
                    <a:lnTo>
                      <a:pt x="1367" y="663"/>
                    </a:lnTo>
                    <a:cubicBezTo>
                      <a:pt x="1370" y="664"/>
                      <a:pt x="1372" y="665"/>
                      <a:pt x="1375" y="666"/>
                    </a:cubicBezTo>
                    <a:cubicBezTo>
                      <a:pt x="1372" y="665"/>
                      <a:pt x="1370" y="664"/>
                      <a:pt x="1367" y="663"/>
                    </a:cubicBezTo>
                    <a:close/>
                    <a:moveTo>
                      <a:pt x="2537" y="1"/>
                    </a:moveTo>
                    <a:cubicBezTo>
                      <a:pt x="2209" y="1"/>
                      <a:pt x="1896" y="182"/>
                      <a:pt x="1697" y="473"/>
                    </a:cubicBezTo>
                    <a:cubicBezTo>
                      <a:pt x="1640" y="554"/>
                      <a:pt x="1593" y="640"/>
                      <a:pt x="1543" y="724"/>
                    </a:cubicBezTo>
                    <a:cubicBezTo>
                      <a:pt x="1422" y="694"/>
                      <a:pt x="1270" y="656"/>
                      <a:pt x="1240" y="651"/>
                    </a:cubicBezTo>
                    <a:lnTo>
                      <a:pt x="1240" y="651"/>
                    </a:lnTo>
                    <a:cubicBezTo>
                      <a:pt x="1302" y="660"/>
                      <a:pt x="1340" y="665"/>
                      <a:pt x="1354" y="665"/>
                    </a:cubicBezTo>
                    <a:cubicBezTo>
                      <a:pt x="1362" y="665"/>
                      <a:pt x="1363" y="663"/>
                      <a:pt x="1356" y="660"/>
                    </a:cubicBezTo>
                    <a:lnTo>
                      <a:pt x="1356" y="660"/>
                    </a:lnTo>
                    <a:cubicBezTo>
                      <a:pt x="1360" y="661"/>
                      <a:pt x="1364" y="662"/>
                      <a:pt x="1367" y="663"/>
                    </a:cubicBezTo>
                    <a:lnTo>
                      <a:pt x="1367" y="663"/>
                    </a:lnTo>
                    <a:cubicBezTo>
                      <a:pt x="1348" y="657"/>
                      <a:pt x="1330" y="648"/>
                      <a:pt x="1311" y="640"/>
                    </a:cubicBezTo>
                    <a:cubicBezTo>
                      <a:pt x="1181" y="571"/>
                      <a:pt x="1033" y="519"/>
                      <a:pt x="888" y="519"/>
                    </a:cubicBezTo>
                    <a:cubicBezTo>
                      <a:pt x="758" y="519"/>
                      <a:pt x="631" y="561"/>
                      <a:pt x="526" y="670"/>
                    </a:cubicBezTo>
                    <a:cubicBezTo>
                      <a:pt x="0" y="1208"/>
                      <a:pt x="567" y="2171"/>
                      <a:pt x="1118" y="2422"/>
                    </a:cubicBezTo>
                    <a:cubicBezTo>
                      <a:pt x="1342" y="2523"/>
                      <a:pt x="1567" y="2570"/>
                      <a:pt x="1783" y="2570"/>
                    </a:cubicBezTo>
                    <a:cubicBezTo>
                      <a:pt x="2542" y="2570"/>
                      <a:pt x="3206" y="1998"/>
                      <a:pt x="3441" y="1208"/>
                    </a:cubicBezTo>
                    <a:cubicBezTo>
                      <a:pt x="3563" y="799"/>
                      <a:pt x="3366" y="344"/>
                      <a:pt x="3003" y="130"/>
                    </a:cubicBezTo>
                    <a:cubicBezTo>
                      <a:pt x="2851" y="41"/>
                      <a:pt x="2692" y="1"/>
                      <a:pt x="2537" y="1"/>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3" name="Google Shape;2740;p45">
                <a:extLst>
                  <a:ext uri="{FF2B5EF4-FFF2-40B4-BE49-F238E27FC236}">
                    <a16:creationId xmlns:a16="http://schemas.microsoft.com/office/drawing/2014/main" id="{9D98B287-E40A-4ED8-9879-60E3E91E561D}"/>
                  </a:ext>
                </a:extLst>
              </p:cNvPr>
              <p:cNvSpPr/>
              <p:nvPr/>
            </p:nvSpPr>
            <p:spPr>
              <a:xfrm>
                <a:off x="3941475" y="5118800"/>
                <a:ext cx="725" cy="250"/>
              </a:xfrm>
              <a:custGeom>
                <a:avLst/>
                <a:gdLst/>
                <a:ahLst/>
                <a:cxnLst/>
                <a:rect l="l" t="t" r="r" b="b"/>
                <a:pathLst>
                  <a:path w="29" h="10" extrusionOk="0">
                    <a:moveTo>
                      <a:pt x="0" y="0"/>
                    </a:moveTo>
                    <a:cubicBezTo>
                      <a:pt x="16" y="6"/>
                      <a:pt x="28" y="9"/>
                      <a:pt x="28" y="9"/>
                    </a:cubicBezTo>
                    <a:cubicBezTo>
                      <a:pt x="29" y="9"/>
                      <a:pt x="21" y="7"/>
                      <a:pt x="0"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4" name="Google Shape;2741;p45">
                <a:extLst>
                  <a:ext uri="{FF2B5EF4-FFF2-40B4-BE49-F238E27FC236}">
                    <a16:creationId xmlns:a16="http://schemas.microsoft.com/office/drawing/2014/main" id="{3466B009-4F85-41FC-9189-B38398842ACB}"/>
                  </a:ext>
                </a:extLst>
              </p:cNvPr>
              <p:cNvSpPr/>
              <p:nvPr/>
            </p:nvSpPr>
            <p:spPr>
              <a:xfrm>
                <a:off x="3843700" y="5165325"/>
                <a:ext cx="84225" cy="59025"/>
              </a:xfrm>
              <a:custGeom>
                <a:avLst/>
                <a:gdLst/>
                <a:ahLst/>
                <a:cxnLst/>
                <a:rect l="l" t="t" r="r" b="b"/>
                <a:pathLst>
                  <a:path w="3369" h="2361" extrusionOk="0">
                    <a:moveTo>
                      <a:pt x="2197" y="0"/>
                    </a:moveTo>
                    <a:cubicBezTo>
                      <a:pt x="1984" y="0"/>
                      <a:pt x="1762" y="82"/>
                      <a:pt x="1563" y="272"/>
                    </a:cubicBezTo>
                    <a:cubicBezTo>
                      <a:pt x="1505" y="321"/>
                      <a:pt x="1453" y="376"/>
                      <a:pt x="1406" y="438"/>
                    </a:cubicBezTo>
                    <a:cubicBezTo>
                      <a:pt x="1382" y="462"/>
                      <a:pt x="1356" y="484"/>
                      <a:pt x="1328" y="505"/>
                    </a:cubicBezTo>
                    <a:cubicBezTo>
                      <a:pt x="1306" y="496"/>
                      <a:pt x="1282" y="485"/>
                      <a:pt x="1261" y="473"/>
                    </a:cubicBezTo>
                    <a:cubicBezTo>
                      <a:pt x="1166" y="415"/>
                      <a:pt x="1076" y="350"/>
                      <a:pt x="978" y="296"/>
                    </a:cubicBezTo>
                    <a:cubicBezTo>
                      <a:pt x="875" y="239"/>
                      <a:pt x="767" y="213"/>
                      <a:pt x="661" y="213"/>
                    </a:cubicBezTo>
                    <a:cubicBezTo>
                      <a:pt x="326" y="213"/>
                      <a:pt x="21" y="475"/>
                      <a:pt x="14" y="850"/>
                    </a:cubicBezTo>
                    <a:cubicBezTo>
                      <a:pt x="1" y="1487"/>
                      <a:pt x="474" y="2055"/>
                      <a:pt x="1048" y="2274"/>
                    </a:cubicBezTo>
                    <a:cubicBezTo>
                      <a:pt x="1202" y="2333"/>
                      <a:pt x="1361" y="2360"/>
                      <a:pt x="1519" y="2360"/>
                    </a:cubicBezTo>
                    <a:cubicBezTo>
                      <a:pt x="2137" y="2360"/>
                      <a:pt x="2745" y="1946"/>
                      <a:pt x="3020" y="1396"/>
                    </a:cubicBezTo>
                    <a:cubicBezTo>
                      <a:pt x="3369" y="701"/>
                      <a:pt x="2823" y="0"/>
                      <a:pt x="2197"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885" name="Google Shape;2742;p45">
                <a:extLst>
                  <a:ext uri="{FF2B5EF4-FFF2-40B4-BE49-F238E27FC236}">
                    <a16:creationId xmlns:a16="http://schemas.microsoft.com/office/drawing/2014/main" id="{481770F5-44D1-4FDA-8C95-711B2C4034F7}"/>
                  </a:ext>
                </a:extLst>
              </p:cNvPr>
              <p:cNvSpPr/>
              <p:nvPr/>
            </p:nvSpPr>
            <p:spPr>
              <a:xfrm>
                <a:off x="3777450" y="4608500"/>
                <a:ext cx="85475" cy="67700"/>
              </a:xfrm>
              <a:custGeom>
                <a:avLst/>
                <a:gdLst/>
                <a:ahLst/>
                <a:cxnLst/>
                <a:rect l="l" t="t" r="r" b="b"/>
                <a:pathLst>
                  <a:path w="3419" h="2708" extrusionOk="0">
                    <a:moveTo>
                      <a:pt x="921" y="0"/>
                    </a:moveTo>
                    <a:cubicBezTo>
                      <a:pt x="757" y="0"/>
                      <a:pt x="584" y="86"/>
                      <a:pt x="494" y="217"/>
                    </a:cubicBezTo>
                    <a:cubicBezTo>
                      <a:pt x="1" y="941"/>
                      <a:pt x="185" y="2132"/>
                      <a:pt x="1010" y="2546"/>
                    </a:cubicBezTo>
                    <a:cubicBezTo>
                      <a:pt x="1220" y="2651"/>
                      <a:pt x="1452" y="2707"/>
                      <a:pt x="1684" y="2707"/>
                    </a:cubicBezTo>
                    <a:cubicBezTo>
                      <a:pt x="1953" y="2707"/>
                      <a:pt x="2220" y="2632"/>
                      <a:pt x="2447" y="2471"/>
                    </a:cubicBezTo>
                    <a:cubicBezTo>
                      <a:pt x="2961" y="2108"/>
                      <a:pt x="3419" y="1441"/>
                      <a:pt x="3193" y="789"/>
                    </a:cubicBezTo>
                    <a:cubicBezTo>
                      <a:pt x="3072" y="438"/>
                      <a:pt x="2747" y="189"/>
                      <a:pt x="2398" y="189"/>
                    </a:cubicBezTo>
                    <a:cubicBezTo>
                      <a:pt x="2266" y="189"/>
                      <a:pt x="2131" y="225"/>
                      <a:pt x="2001" y="304"/>
                    </a:cubicBezTo>
                    <a:cubicBezTo>
                      <a:pt x="1832" y="407"/>
                      <a:pt x="1630" y="579"/>
                      <a:pt x="1530" y="763"/>
                    </a:cubicBezTo>
                    <a:cubicBezTo>
                      <a:pt x="1426" y="585"/>
                      <a:pt x="1357" y="430"/>
                      <a:pt x="1263" y="217"/>
                    </a:cubicBezTo>
                    <a:cubicBezTo>
                      <a:pt x="1196" y="64"/>
                      <a:pt x="1062" y="0"/>
                      <a:pt x="921" y="0"/>
                    </a:cubicBezTo>
                    <a:close/>
                  </a:path>
                </a:pathLst>
              </a:custGeom>
              <a:solidFill>
                <a:srgbClr val="469D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pic>
        <p:nvPicPr>
          <p:cNvPr id="889" name="Picture 2" descr="GIF marvel excited avengers - animated GIF on GIFER - by Adotius">
            <a:extLst>
              <a:ext uri="{FF2B5EF4-FFF2-40B4-BE49-F238E27FC236}">
                <a16:creationId xmlns:a16="http://schemas.microsoft.com/office/drawing/2014/main" id="{40F8C7AC-A9A3-46EC-8FE0-C309FD2CBCD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23974" y="3696592"/>
            <a:ext cx="1449299" cy="1449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09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5"/>
                                        </p:tgtEl>
                                        <p:attrNameLst>
                                          <p:attrName>style.visibility</p:attrName>
                                        </p:attrNameLst>
                                      </p:cBhvr>
                                      <p:to>
                                        <p:strVal val="visible"/>
                                      </p:to>
                                    </p:set>
                                    <p:animEffect transition="in" filter="wipe(down)">
                                      <p:cBhvr>
                                        <p:cTn id="25" dur="500"/>
                                        <p:tgtEl>
                                          <p:spTgt spid="245"/>
                                        </p:tgtEl>
                                      </p:cBhvr>
                                    </p:animEffect>
                                  </p:childTnLst>
                                </p:cTn>
                              </p:par>
                              <p:par>
                                <p:cTn id="26" presetID="22" presetClass="entr" presetSubtype="4" fill="hold" nodeType="withEffect">
                                  <p:stCondLst>
                                    <p:cond delay="0"/>
                                  </p:stCondLst>
                                  <p:childTnLst>
                                    <p:set>
                                      <p:cBhvr>
                                        <p:cTn id="27" dur="1" fill="hold">
                                          <p:stCondLst>
                                            <p:cond delay="0"/>
                                          </p:stCondLst>
                                        </p:cTn>
                                        <p:tgtEl>
                                          <p:spTgt spid="283"/>
                                        </p:tgtEl>
                                        <p:attrNameLst>
                                          <p:attrName>style.visibility</p:attrName>
                                        </p:attrNameLst>
                                      </p:cBhvr>
                                      <p:to>
                                        <p:strVal val="visible"/>
                                      </p:to>
                                    </p:set>
                                    <p:animEffect transition="in" filter="wipe(down)">
                                      <p:cBhvr>
                                        <p:cTn id="28" dur="500"/>
                                        <p:tgtEl>
                                          <p:spTgt spid="283"/>
                                        </p:tgtEl>
                                      </p:cBhvr>
                                    </p:animEffect>
                                  </p:childTnLst>
                                </p:cTn>
                              </p:par>
                              <p:par>
                                <p:cTn id="29" presetID="22" presetClass="entr" presetSubtype="4" fill="hold" nodeType="withEffect">
                                  <p:stCondLst>
                                    <p:cond delay="0"/>
                                  </p:stCondLst>
                                  <p:childTnLst>
                                    <p:set>
                                      <p:cBhvr>
                                        <p:cTn id="30" dur="1" fill="hold">
                                          <p:stCondLst>
                                            <p:cond delay="0"/>
                                          </p:stCondLst>
                                        </p:cTn>
                                        <p:tgtEl>
                                          <p:spTgt spid="290"/>
                                        </p:tgtEl>
                                        <p:attrNameLst>
                                          <p:attrName>style.visibility</p:attrName>
                                        </p:attrNameLst>
                                      </p:cBhvr>
                                      <p:to>
                                        <p:strVal val="visible"/>
                                      </p:to>
                                    </p:set>
                                    <p:animEffect transition="in" filter="wipe(down)">
                                      <p:cBhvr>
                                        <p:cTn id="31" dur="500"/>
                                        <p:tgtEl>
                                          <p:spTgt spid="290"/>
                                        </p:tgtEl>
                                      </p:cBhvr>
                                    </p:animEffect>
                                  </p:childTnLst>
                                </p:cTn>
                              </p:par>
                              <p:par>
                                <p:cTn id="32" presetID="22" presetClass="entr" presetSubtype="4" fill="hold" nodeType="withEffect">
                                  <p:stCondLst>
                                    <p:cond delay="0"/>
                                  </p:stCondLst>
                                  <p:childTnLst>
                                    <p:set>
                                      <p:cBhvr>
                                        <p:cTn id="33" dur="1" fill="hold">
                                          <p:stCondLst>
                                            <p:cond delay="0"/>
                                          </p:stCondLst>
                                        </p:cTn>
                                        <p:tgtEl>
                                          <p:spTgt spid="297"/>
                                        </p:tgtEl>
                                        <p:attrNameLst>
                                          <p:attrName>style.visibility</p:attrName>
                                        </p:attrNameLst>
                                      </p:cBhvr>
                                      <p:to>
                                        <p:strVal val="visible"/>
                                      </p:to>
                                    </p:set>
                                    <p:animEffect transition="in" filter="wipe(down)">
                                      <p:cBhvr>
                                        <p:cTn id="34" dur="500"/>
                                        <p:tgtEl>
                                          <p:spTgt spid="297"/>
                                        </p:tgtEl>
                                      </p:cBhvr>
                                    </p:animEffect>
                                  </p:childTnLst>
                                </p:cTn>
                              </p:par>
                              <p:par>
                                <p:cTn id="35" presetID="22" presetClass="entr" presetSubtype="4" fill="hold" nodeType="withEffect">
                                  <p:stCondLst>
                                    <p:cond delay="0"/>
                                  </p:stCondLst>
                                  <p:childTnLst>
                                    <p:set>
                                      <p:cBhvr>
                                        <p:cTn id="36" dur="1" fill="hold">
                                          <p:stCondLst>
                                            <p:cond delay="0"/>
                                          </p:stCondLst>
                                        </p:cTn>
                                        <p:tgtEl>
                                          <p:spTgt spid="304"/>
                                        </p:tgtEl>
                                        <p:attrNameLst>
                                          <p:attrName>style.visibility</p:attrName>
                                        </p:attrNameLst>
                                      </p:cBhvr>
                                      <p:to>
                                        <p:strVal val="visible"/>
                                      </p:to>
                                    </p:set>
                                    <p:animEffect transition="in" filter="wipe(down)">
                                      <p:cBhvr>
                                        <p:cTn id="37" dur="500"/>
                                        <p:tgtEl>
                                          <p:spTgt spid="304"/>
                                        </p:tgtEl>
                                      </p:cBhvr>
                                    </p:animEffect>
                                  </p:childTnLst>
                                </p:cTn>
                              </p:par>
                              <p:par>
                                <p:cTn id="38" presetID="22" presetClass="entr" presetSubtype="4" fill="hold" nodeType="withEffect">
                                  <p:stCondLst>
                                    <p:cond delay="0"/>
                                  </p:stCondLst>
                                  <p:childTnLst>
                                    <p:set>
                                      <p:cBhvr>
                                        <p:cTn id="39" dur="1" fill="hold">
                                          <p:stCondLst>
                                            <p:cond delay="0"/>
                                          </p:stCondLst>
                                        </p:cTn>
                                        <p:tgtEl>
                                          <p:spTgt spid="395"/>
                                        </p:tgtEl>
                                        <p:attrNameLst>
                                          <p:attrName>style.visibility</p:attrName>
                                        </p:attrNameLst>
                                      </p:cBhvr>
                                      <p:to>
                                        <p:strVal val="visible"/>
                                      </p:to>
                                    </p:set>
                                    <p:animEffect transition="in" filter="wipe(down)">
                                      <p:cBhvr>
                                        <p:cTn id="40" dur="500"/>
                                        <p:tgtEl>
                                          <p:spTgt spid="395"/>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450"/>
                                        </p:tgtEl>
                                        <p:attrNameLst>
                                          <p:attrName>style.visibility</p:attrName>
                                        </p:attrNameLst>
                                      </p:cBhvr>
                                      <p:to>
                                        <p:strVal val="visible"/>
                                      </p:to>
                                    </p:set>
                                    <p:animEffect transition="in" filter="wipe(down)">
                                      <p:cBhvr>
                                        <p:cTn id="44" dur="500"/>
                                        <p:tgtEl>
                                          <p:spTgt spid="45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83"/>
                                        </p:tgtEl>
                                        <p:attrNameLst>
                                          <p:attrName>style.visibility</p:attrName>
                                        </p:attrNameLst>
                                      </p:cBhvr>
                                      <p:to>
                                        <p:strVal val="visible"/>
                                      </p:to>
                                    </p:set>
                                    <p:animEffect transition="in" filter="wipe(down)">
                                      <p:cBhvr>
                                        <p:cTn id="49" dur="500"/>
                                        <p:tgtEl>
                                          <p:spTgt spid="58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886"/>
                                        </p:tgtEl>
                                        <p:attrNameLst>
                                          <p:attrName>style.visibility</p:attrName>
                                        </p:attrNameLst>
                                      </p:cBhvr>
                                      <p:to>
                                        <p:strVal val="visible"/>
                                      </p:to>
                                    </p:set>
                                    <p:animEffect transition="in" filter="wipe(down)">
                                      <p:cBhvr>
                                        <p:cTn id="54" dur="500"/>
                                        <p:tgtEl>
                                          <p:spTgt spid="88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887"/>
                                        </p:tgtEl>
                                        <p:attrNameLst>
                                          <p:attrName>style.visibility</p:attrName>
                                        </p:attrNameLst>
                                      </p:cBhvr>
                                      <p:to>
                                        <p:strVal val="visible"/>
                                      </p:to>
                                    </p:set>
                                    <p:animEffect transition="in" filter="wipe(down)">
                                      <p:cBhvr>
                                        <p:cTn id="59" dur="5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5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29073"/>
            <a:ext cx="4943853" cy="646331"/>
          </a:xfrm>
          <a:prstGeom prst="rect">
            <a:avLst/>
          </a:prstGeom>
          <a:noFill/>
        </p:spPr>
        <p:txBody>
          <a:bodyPr wrap="square" rtlCol="0">
            <a:spAutoFit/>
          </a:bodyPr>
          <a:lstStyle/>
          <a:p>
            <a:r>
              <a:rPr lang="en-US" sz="1800">
                <a:latin typeface="Patrick Hand" panose="00000500000000000000" pitchFamily="2" charset="0"/>
              </a:rPr>
              <a:t>Con sử dụng các số tìm được trong “thử thách 1” điền vào vị trí số đã cho và hoàn thành thử thách theo mẫu:</a:t>
            </a:r>
            <a:endParaRPr lang="vi-VN" sz="18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2146;p72">
            <a:extLst>
              <a:ext uri="{FF2B5EF4-FFF2-40B4-BE49-F238E27FC236}">
                <a16:creationId xmlns:a16="http://schemas.microsoft.com/office/drawing/2014/main" id="{33C34B29-FEC5-4226-8958-80F5852BDF7C}"/>
              </a:ext>
            </a:extLst>
          </p:cNvPr>
          <p:cNvSpPr/>
          <p:nvPr/>
        </p:nvSpPr>
        <p:spPr>
          <a:xfrm>
            <a:off x="1545622" y="21095"/>
            <a:ext cx="580911" cy="789179"/>
          </a:xfrm>
          <a:custGeom>
            <a:avLst/>
            <a:gdLst/>
            <a:ahLst/>
            <a:cxnLst/>
            <a:rect l="l" t="t" r="r" b="b"/>
            <a:pathLst>
              <a:path w="26562" h="36085" extrusionOk="0">
                <a:moveTo>
                  <a:pt x="14631" y="821"/>
                </a:moveTo>
                <a:cubicBezTo>
                  <a:pt x="15897" y="821"/>
                  <a:pt x="17133" y="960"/>
                  <a:pt x="18262" y="1222"/>
                </a:cubicBezTo>
                <a:cubicBezTo>
                  <a:pt x="24348" y="2661"/>
                  <a:pt x="26230" y="9706"/>
                  <a:pt x="24127" y="15018"/>
                </a:cubicBezTo>
                <a:cubicBezTo>
                  <a:pt x="21877" y="20772"/>
                  <a:pt x="16603" y="24239"/>
                  <a:pt x="11512" y="27300"/>
                </a:cubicBezTo>
                <a:cubicBezTo>
                  <a:pt x="11217" y="27485"/>
                  <a:pt x="11254" y="27964"/>
                  <a:pt x="11623" y="28075"/>
                </a:cubicBezTo>
                <a:cubicBezTo>
                  <a:pt x="11590" y="28207"/>
                  <a:pt x="11734" y="28339"/>
                  <a:pt x="11870" y="28339"/>
                </a:cubicBezTo>
                <a:cubicBezTo>
                  <a:pt x="11887" y="28339"/>
                  <a:pt x="11903" y="28337"/>
                  <a:pt x="11918" y="28333"/>
                </a:cubicBezTo>
                <a:cubicBezTo>
                  <a:pt x="13836" y="27927"/>
                  <a:pt x="15754" y="27448"/>
                  <a:pt x="17635" y="26968"/>
                </a:cubicBezTo>
                <a:cubicBezTo>
                  <a:pt x="19072" y="26609"/>
                  <a:pt x="21231" y="25585"/>
                  <a:pt x="22885" y="25585"/>
                </a:cubicBezTo>
                <a:cubicBezTo>
                  <a:pt x="23099" y="25585"/>
                  <a:pt x="23305" y="25602"/>
                  <a:pt x="23500" y="25641"/>
                </a:cubicBezTo>
                <a:cubicBezTo>
                  <a:pt x="25787" y="26046"/>
                  <a:pt x="25344" y="29477"/>
                  <a:pt x="25123" y="31136"/>
                </a:cubicBezTo>
                <a:cubicBezTo>
                  <a:pt x="24717" y="33866"/>
                  <a:pt x="22910" y="35120"/>
                  <a:pt x="20291" y="35268"/>
                </a:cubicBezTo>
                <a:cubicBezTo>
                  <a:pt x="19631" y="35303"/>
                  <a:pt x="18966" y="35318"/>
                  <a:pt x="18297" y="35318"/>
                </a:cubicBezTo>
                <a:cubicBezTo>
                  <a:pt x="15525" y="35318"/>
                  <a:pt x="12690" y="35062"/>
                  <a:pt x="9926" y="34972"/>
                </a:cubicBezTo>
                <a:cubicBezTo>
                  <a:pt x="8340" y="34936"/>
                  <a:pt x="6422" y="34972"/>
                  <a:pt x="5021" y="34087"/>
                </a:cubicBezTo>
                <a:cubicBezTo>
                  <a:pt x="2734" y="32612"/>
                  <a:pt x="3545" y="29329"/>
                  <a:pt x="4652" y="27374"/>
                </a:cubicBezTo>
                <a:cubicBezTo>
                  <a:pt x="6422" y="24239"/>
                  <a:pt x="9631" y="22395"/>
                  <a:pt x="12619" y="20587"/>
                </a:cubicBezTo>
                <a:cubicBezTo>
                  <a:pt x="15016" y="19149"/>
                  <a:pt x="17894" y="17600"/>
                  <a:pt x="19332" y="15091"/>
                </a:cubicBezTo>
                <a:cubicBezTo>
                  <a:pt x="20328" y="13395"/>
                  <a:pt x="20328" y="11366"/>
                  <a:pt x="18816" y="9964"/>
                </a:cubicBezTo>
                <a:cubicBezTo>
                  <a:pt x="17944" y="9177"/>
                  <a:pt x="16924" y="8869"/>
                  <a:pt x="15871" y="8869"/>
                </a:cubicBezTo>
                <a:cubicBezTo>
                  <a:pt x="15098" y="8869"/>
                  <a:pt x="14306" y="9035"/>
                  <a:pt x="13541" y="9300"/>
                </a:cubicBezTo>
                <a:cubicBezTo>
                  <a:pt x="13541" y="9221"/>
                  <a:pt x="13484" y="9160"/>
                  <a:pt x="13410" y="9160"/>
                </a:cubicBezTo>
                <a:cubicBezTo>
                  <a:pt x="13382" y="9160"/>
                  <a:pt x="13351" y="9169"/>
                  <a:pt x="13320" y="9190"/>
                </a:cubicBezTo>
                <a:cubicBezTo>
                  <a:pt x="11070" y="10222"/>
                  <a:pt x="10037" y="11735"/>
                  <a:pt x="8414" y="13505"/>
                </a:cubicBezTo>
                <a:cubicBezTo>
                  <a:pt x="8045" y="14059"/>
                  <a:pt x="7455" y="14501"/>
                  <a:pt x="6828" y="14722"/>
                </a:cubicBezTo>
                <a:lnTo>
                  <a:pt x="4283" y="13800"/>
                </a:lnTo>
                <a:cubicBezTo>
                  <a:pt x="3656" y="13321"/>
                  <a:pt x="3139" y="12177"/>
                  <a:pt x="2955" y="11440"/>
                </a:cubicBezTo>
                <a:cubicBezTo>
                  <a:pt x="2623" y="10112"/>
                  <a:pt x="2697" y="8710"/>
                  <a:pt x="3139" y="7419"/>
                </a:cubicBezTo>
                <a:cubicBezTo>
                  <a:pt x="4655" y="2784"/>
                  <a:pt x="9858" y="821"/>
                  <a:pt x="14631" y="821"/>
                </a:cubicBezTo>
                <a:close/>
                <a:moveTo>
                  <a:pt x="14739" y="1"/>
                </a:moveTo>
                <a:cubicBezTo>
                  <a:pt x="7713" y="1"/>
                  <a:pt x="0" y="4496"/>
                  <a:pt x="2291" y="11882"/>
                </a:cubicBezTo>
                <a:cubicBezTo>
                  <a:pt x="2812" y="13617"/>
                  <a:pt x="4344" y="15483"/>
                  <a:pt x="6305" y="15483"/>
                </a:cubicBezTo>
                <a:cubicBezTo>
                  <a:pt x="6428" y="15483"/>
                  <a:pt x="6554" y="15475"/>
                  <a:pt x="6680" y="15460"/>
                </a:cubicBezTo>
                <a:cubicBezTo>
                  <a:pt x="7676" y="15313"/>
                  <a:pt x="8377" y="14686"/>
                  <a:pt x="9004" y="13948"/>
                </a:cubicBezTo>
                <a:cubicBezTo>
                  <a:pt x="10148" y="12583"/>
                  <a:pt x="11070" y="11329"/>
                  <a:pt x="12361" y="10259"/>
                </a:cubicBezTo>
                <a:cubicBezTo>
                  <a:pt x="12429" y="10305"/>
                  <a:pt x="12512" y="10336"/>
                  <a:pt x="12591" y="10336"/>
                </a:cubicBezTo>
                <a:cubicBezTo>
                  <a:pt x="12640" y="10336"/>
                  <a:pt x="12687" y="10324"/>
                  <a:pt x="12730" y="10296"/>
                </a:cubicBezTo>
                <a:cubicBezTo>
                  <a:pt x="13596" y="9920"/>
                  <a:pt x="14686" y="9631"/>
                  <a:pt x="15732" y="9631"/>
                </a:cubicBezTo>
                <a:cubicBezTo>
                  <a:pt x="17046" y="9631"/>
                  <a:pt x="18289" y="10088"/>
                  <a:pt x="18926" y="11403"/>
                </a:cubicBezTo>
                <a:cubicBezTo>
                  <a:pt x="20144" y="13911"/>
                  <a:pt x="17562" y="16235"/>
                  <a:pt x="15791" y="17526"/>
                </a:cubicBezTo>
                <a:cubicBezTo>
                  <a:pt x="13283" y="19407"/>
                  <a:pt x="10406" y="20735"/>
                  <a:pt x="7898" y="22616"/>
                </a:cubicBezTo>
                <a:cubicBezTo>
                  <a:pt x="5021" y="24792"/>
                  <a:pt x="447" y="30325"/>
                  <a:pt x="3693" y="34013"/>
                </a:cubicBezTo>
                <a:cubicBezTo>
                  <a:pt x="4947" y="35452"/>
                  <a:pt x="7086" y="35673"/>
                  <a:pt x="8857" y="35784"/>
                </a:cubicBezTo>
                <a:cubicBezTo>
                  <a:pt x="12139" y="35931"/>
                  <a:pt x="15459" y="36005"/>
                  <a:pt x="18742" y="36079"/>
                </a:cubicBezTo>
                <a:cubicBezTo>
                  <a:pt x="18926" y="36082"/>
                  <a:pt x="19112" y="36084"/>
                  <a:pt x="19300" y="36084"/>
                </a:cubicBezTo>
                <a:cubicBezTo>
                  <a:pt x="21215" y="36084"/>
                  <a:pt x="23260" y="35864"/>
                  <a:pt x="24570" y="34419"/>
                </a:cubicBezTo>
                <a:cubicBezTo>
                  <a:pt x="26008" y="32833"/>
                  <a:pt x="26119" y="30436"/>
                  <a:pt x="26045" y="28407"/>
                </a:cubicBezTo>
                <a:cubicBezTo>
                  <a:pt x="26009" y="26441"/>
                  <a:pt x="25246" y="24787"/>
                  <a:pt x="23118" y="24787"/>
                </a:cubicBezTo>
                <a:cubicBezTo>
                  <a:pt x="23050" y="24787"/>
                  <a:pt x="22981" y="24789"/>
                  <a:pt x="22910" y="24792"/>
                </a:cubicBezTo>
                <a:cubicBezTo>
                  <a:pt x="21361" y="24903"/>
                  <a:pt x="19775" y="25530"/>
                  <a:pt x="18299" y="25936"/>
                </a:cubicBezTo>
                <a:cubicBezTo>
                  <a:pt x="16418" y="26452"/>
                  <a:pt x="14574" y="26931"/>
                  <a:pt x="12730" y="27485"/>
                </a:cubicBezTo>
                <a:cubicBezTo>
                  <a:pt x="17340" y="24718"/>
                  <a:pt x="21988" y="21472"/>
                  <a:pt x="24385" y="16493"/>
                </a:cubicBezTo>
                <a:cubicBezTo>
                  <a:pt x="26562" y="11993"/>
                  <a:pt x="26414" y="6276"/>
                  <a:pt x="22615" y="2661"/>
                </a:cubicBezTo>
                <a:cubicBezTo>
                  <a:pt x="20697" y="844"/>
                  <a:pt x="17783" y="1"/>
                  <a:pt x="147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322" name="Picture 2" descr="GIF marvel excited avengers - animated GIF on GIFER - by Adotius">
            <a:extLst>
              <a:ext uri="{FF2B5EF4-FFF2-40B4-BE49-F238E27FC236}">
                <a16:creationId xmlns:a16="http://schemas.microsoft.com/office/drawing/2014/main" id="{6F11E75F-E60B-4F18-8C18-856C45753F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23974" y="3696592"/>
            <a:ext cx="1449299" cy="1449299"/>
          </a:xfrm>
          <a:prstGeom prst="rect">
            <a:avLst/>
          </a:prstGeom>
          <a:noFill/>
          <a:extLst>
            <a:ext uri="{909E8E84-426E-40DD-AFC4-6F175D3DCCD1}">
              <a14:hiddenFill xmlns:a14="http://schemas.microsoft.com/office/drawing/2010/main">
                <a:solidFill>
                  <a:srgbClr val="FFFFFF"/>
                </a:solidFill>
              </a14:hiddenFill>
            </a:ext>
          </a:extLst>
        </p:spPr>
      </p:pic>
      <p:grpSp>
        <p:nvGrpSpPr>
          <p:cNvPr id="899" name="Google Shape;1717;p47">
            <a:extLst>
              <a:ext uri="{FF2B5EF4-FFF2-40B4-BE49-F238E27FC236}">
                <a16:creationId xmlns:a16="http://schemas.microsoft.com/office/drawing/2014/main" id="{5C95CEC8-B7B4-4F49-9B80-C9D8222BDDE0}"/>
              </a:ext>
            </a:extLst>
          </p:cNvPr>
          <p:cNvGrpSpPr/>
          <p:nvPr/>
        </p:nvGrpSpPr>
        <p:grpSpPr>
          <a:xfrm rot="190942">
            <a:off x="6283964" y="1367326"/>
            <a:ext cx="1554185" cy="535067"/>
            <a:chOff x="4319250" y="3137000"/>
            <a:chExt cx="885825" cy="524125"/>
          </a:xfrm>
        </p:grpSpPr>
        <p:sp>
          <p:nvSpPr>
            <p:cNvPr id="900" name="Google Shape;1718;p47">
              <a:extLst>
                <a:ext uri="{FF2B5EF4-FFF2-40B4-BE49-F238E27FC236}">
                  <a16:creationId xmlns:a16="http://schemas.microsoft.com/office/drawing/2014/main" id="{4A501913-56A5-4BD5-AD26-67C2D429EFA2}"/>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719;p47">
              <a:extLst>
                <a:ext uri="{FF2B5EF4-FFF2-40B4-BE49-F238E27FC236}">
                  <a16:creationId xmlns:a16="http://schemas.microsoft.com/office/drawing/2014/main" id="{8A076718-19E1-404C-B333-F4E18B94EDC2}"/>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720;p47">
              <a:extLst>
                <a:ext uri="{FF2B5EF4-FFF2-40B4-BE49-F238E27FC236}">
                  <a16:creationId xmlns:a16="http://schemas.microsoft.com/office/drawing/2014/main" id="{BE279DF9-5174-4095-8376-1CB1DB2AA017}"/>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721;p47">
              <a:extLst>
                <a:ext uri="{FF2B5EF4-FFF2-40B4-BE49-F238E27FC236}">
                  <a16:creationId xmlns:a16="http://schemas.microsoft.com/office/drawing/2014/main" id="{EC1D2FFC-895C-40E9-BF30-1F9CE8BCCEB9}"/>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722;p47">
              <a:extLst>
                <a:ext uri="{FF2B5EF4-FFF2-40B4-BE49-F238E27FC236}">
                  <a16:creationId xmlns:a16="http://schemas.microsoft.com/office/drawing/2014/main" id="{E25648A6-746E-435D-B04F-4EF524EBEE12}"/>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723;p47">
              <a:extLst>
                <a:ext uri="{FF2B5EF4-FFF2-40B4-BE49-F238E27FC236}">
                  <a16:creationId xmlns:a16="http://schemas.microsoft.com/office/drawing/2014/main" id="{6D6EBBA8-61C1-4233-88B5-FAA5187B504C}"/>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724;p47">
              <a:extLst>
                <a:ext uri="{FF2B5EF4-FFF2-40B4-BE49-F238E27FC236}">
                  <a16:creationId xmlns:a16="http://schemas.microsoft.com/office/drawing/2014/main" id="{68F594E7-FB36-4E7B-9B83-4585A98B00CC}"/>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725;p47">
              <a:extLst>
                <a:ext uri="{FF2B5EF4-FFF2-40B4-BE49-F238E27FC236}">
                  <a16:creationId xmlns:a16="http://schemas.microsoft.com/office/drawing/2014/main" id="{47B3263C-C60E-40B2-AE47-4882E6CF4631}"/>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726;p47">
              <a:extLst>
                <a:ext uri="{FF2B5EF4-FFF2-40B4-BE49-F238E27FC236}">
                  <a16:creationId xmlns:a16="http://schemas.microsoft.com/office/drawing/2014/main" id="{600C7F6B-CA0B-490E-995B-7F16992C6981}"/>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727;p47">
              <a:extLst>
                <a:ext uri="{FF2B5EF4-FFF2-40B4-BE49-F238E27FC236}">
                  <a16:creationId xmlns:a16="http://schemas.microsoft.com/office/drawing/2014/main" id="{CA519DC6-6C2C-4781-B674-42EABCFCAC8F}"/>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728;p47">
              <a:extLst>
                <a:ext uri="{FF2B5EF4-FFF2-40B4-BE49-F238E27FC236}">
                  <a16:creationId xmlns:a16="http://schemas.microsoft.com/office/drawing/2014/main" id="{A063C5DA-E205-4AD8-918C-B9CA995C64F8}"/>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1729;p47">
            <a:extLst>
              <a:ext uri="{FF2B5EF4-FFF2-40B4-BE49-F238E27FC236}">
                <a16:creationId xmlns:a16="http://schemas.microsoft.com/office/drawing/2014/main" id="{9E1F89F1-8C35-460C-8EC4-8DDBC1F0247F}"/>
              </a:ext>
            </a:extLst>
          </p:cNvPr>
          <p:cNvGrpSpPr/>
          <p:nvPr/>
        </p:nvGrpSpPr>
        <p:grpSpPr>
          <a:xfrm rot="190942">
            <a:off x="3987564" y="1367326"/>
            <a:ext cx="1554185" cy="535067"/>
            <a:chOff x="4319250" y="3137000"/>
            <a:chExt cx="885825" cy="524125"/>
          </a:xfrm>
        </p:grpSpPr>
        <p:sp>
          <p:nvSpPr>
            <p:cNvPr id="912" name="Google Shape;1730;p47">
              <a:extLst>
                <a:ext uri="{FF2B5EF4-FFF2-40B4-BE49-F238E27FC236}">
                  <a16:creationId xmlns:a16="http://schemas.microsoft.com/office/drawing/2014/main" id="{A91002E0-40FB-44EB-A8E4-6ECE1FB0B588}"/>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731;p47">
              <a:extLst>
                <a:ext uri="{FF2B5EF4-FFF2-40B4-BE49-F238E27FC236}">
                  <a16:creationId xmlns:a16="http://schemas.microsoft.com/office/drawing/2014/main" id="{D75D2557-27F2-45D6-A5E8-AE9FC1E26A80}"/>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732;p47">
              <a:extLst>
                <a:ext uri="{FF2B5EF4-FFF2-40B4-BE49-F238E27FC236}">
                  <a16:creationId xmlns:a16="http://schemas.microsoft.com/office/drawing/2014/main" id="{5BE09A32-5469-4A41-8F9B-0C46D17421C8}"/>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733;p47">
              <a:extLst>
                <a:ext uri="{FF2B5EF4-FFF2-40B4-BE49-F238E27FC236}">
                  <a16:creationId xmlns:a16="http://schemas.microsoft.com/office/drawing/2014/main" id="{7094CE90-9CF6-43EB-AEDB-AE6A525A68BD}"/>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734;p47">
              <a:extLst>
                <a:ext uri="{FF2B5EF4-FFF2-40B4-BE49-F238E27FC236}">
                  <a16:creationId xmlns:a16="http://schemas.microsoft.com/office/drawing/2014/main" id="{0D210C9A-8C4D-42C6-8C37-55C9F20CC285}"/>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735;p47">
              <a:extLst>
                <a:ext uri="{FF2B5EF4-FFF2-40B4-BE49-F238E27FC236}">
                  <a16:creationId xmlns:a16="http://schemas.microsoft.com/office/drawing/2014/main" id="{A1D72F12-CA6C-4B6D-B852-681083ABF444}"/>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736;p47">
              <a:extLst>
                <a:ext uri="{FF2B5EF4-FFF2-40B4-BE49-F238E27FC236}">
                  <a16:creationId xmlns:a16="http://schemas.microsoft.com/office/drawing/2014/main" id="{27E13D69-1963-402D-931C-2DAFEE9F3E80}"/>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737;p47">
              <a:extLst>
                <a:ext uri="{FF2B5EF4-FFF2-40B4-BE49-F238E27FC236}">
                  <a16:creationId xmlns:a16="http://schemas.microsoft.com/office/drawing/2014/main" id="{16E5D755-2792-4B88-A087-3721E7833408}"/>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738;p47">
              <a:extLst>
                <a:ext uri="{FF2B5EF4-FFF2-40B4-BE49-F238E27FC236}">
                  <a16:creationId xmlns:a16="http://schemas.microsoft.com/office/drawing/2014/main" id="{596FE7DD-61D2-4998-9340-914FDA913906}"/>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739;p47">
              <a:extLst>
                <a:ext uri="{FF2B5EF4-FFF2-40B4-BE49-F238E27FC236}">
                  <a16:creationId xmlns:a16="http://schemas.microsoft.com/office/drawing/2014/main" id="{89B922A5-C166-4A48-AEC2-DD925F51BA02}"/>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740;p47">
              <a:extLst>
                <a:ext uri="{FF2B5EF4-FFF2-40B4-BE49-F238E27FC236}">
                  <a16:creationId xmlns:a16="http://schemas.microsoft.com/office/drawing/2014/main" id="{270B3E4C-10C4-4EE4-88F8-DD092C715680}"/>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1741;p47">
            <a:extLst>
              <a:ext uri="{FF2B5EF4-FFF2-40B4-BE49-F238E27FC236}">
                <a16:creationId xmlns:a16="http://schemas.microsoft.com/office/drawing/2014/main" id="{A7CFA07A-390C-4925-BB91-B33584AAE504}"/>
              </a:ext>
            </a:extLst>
          </p:cNvPr>
          <p:cNvGrpSpPr/>
          <p:nvPr/>
        </p:nvGrpSpPr>
        <p:grpSpPr>
          <a:xfrm rot="190942">
            <a:off x="1857999" y="1367325"/>
            <a:ext cx="1554185" cy="535067"/>
            <a:chOff x="4319250" y="3137000"/>
            <a:chExt cx="885825" cy="524125"/>
          </a:xfrm>
        </p:grpSpPr>
        <p:sp>
          <p:nvSpPr>
            <p:cNvPr id="924" name="Google Shape;1742;p47">
              <a:extLst>
                <a:ext uri="{FF2B5EF4-FFF2-40B4-BE49-F238E27FC236}">
                  <a16:creationId xmlns:a16="http://schemas.microsoft.com/office/drawing/2014/main" id="{CDE4C23A-E3F7-4AB5-938B-7EE4FE0D0455}"/>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743;p47">
              <a:extLst>
                <a:ext uri="{FF2B5EF4-FFF2-40B4-BE49-F238E27FC236}">
                  <a16:creationId xmlns:a16="http://schemas.microsoft.com/office/drawing/2014/main" id="{51A2DDE3-4DD3-4357-8286-BD04A38FE6FC}"/>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744;p47">
              <a:extLst>
                <a:ext uri="{FF2B5EF4-FFF2-40B4-BE49-F238E27FC236}">
                  <a16:creationId xmlns:a16="http://schemas.microsoft.com/office/drawing/2014/main" id="{94D9FFB5-59C8-4E57-96D1-8AC3842EB196}"/>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745;p47">
              <a:extLst>
                <a:ext uri="{FF2B5EF4-FFF2-40B4-BE49-F238E27FC236}">
                  <a16:creationId xmlns:a16="http://schemas.microsoft.com/office/drawing/2014/main" id="{F8B5829C-B672-4BB6-B01E-2ADF0D74560D}"/>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746;p47">
              <a:extLst>
                <a:ext uri="{FF2B5EF4-FFF2-40B4-BE49-F238E27FC236}">
                  <a16:creationId xmlns:a16="http://schemas.microsoft.com/office/drawing/2014/main" id="{BA599D70-11CC-483D-9B50-D334819FE0D0}"/>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747;p47">
              <a:extLst>
                <a:ext uri="{FF2B5EF4-FFF2-40B4-BE49-F238E27FC236}">
                  <a16:creationId xmlns:a16="http://schemas.microsoft.com/office/drawing/2014/main" id="{4FFE681B-A134-407E-9CE7-73086D7C4074}"/>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748;p47">
              <a:extLst>
                <a:ext uri="{FF2B5EF4-FFF2-40B4-BE49-F238E27FC236}">
                  <a16:creationId xmlns:a16="http://schemas.microsoft.com/office/drawing/2014/main" id="{EF80E766-150B-40C7-B92D-BD086A85E6E4}"/>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749;p47">
              <a:extLst>
                <a:ext uri="{FF2B5EF4-FFF2-40B4-BE49-F238E27FC236}">
                  <a16:creationId xmlns:a16="http://schemas.microsoft.com/office/drawing/2014/main" id="{F4CB2EBE-47E8-4D54-BEBF-17E736142519}"/>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750;p47">
              <a:extLst>
                <a:ext uri="{FF2B5EF4-FFF2-40B4-BE49-F238E27FC236}">
                  <a16:creationId xmlns:a16="http://schemas.microsoft.com/office/drawing/2014/main" id="{82807017-379B-48AC-B53E-40EB4F89B9F4}"/>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751;p47">
              <a:extLst>
                <a:ext uri="{FF2B5EF4-FFF2-40B4-BE49-F238E27FC236}">
                  <a16:creationId xmlns:a16="http://schemas.microsoft.com/office/drawing/2014/main" id="{EF846606-FE02-4B02-9A54-9C91F198AC44}"/>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752;p47">
              <a:extLst>
                <a:ext uri="{FF2B5EF4-FFF2-40B4-BE49-F238E27FC236}">
                  <a16:creationId xmlns:a16="http://schemas.microsoft.com/office/drawing/2014/main" id="{D4DDCA8C-EADC-45D9-8D71-76E9C94FD860}"/>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935" name="Google Shape;1753;p47">
            <a:extLst>
              <a:ext uri="{FF2B5EF4-FFF2-40B4-BE49-F238E27FC236}">
                <a16:creationId xmlns:a16="http://schemas.microsoft.com/office/drawing/2014/main" id="{07634281-1263-4340-8DAD-93A0057AC4C0}"/>
              </a:ext>
            </a:extLst>
          </p:cNvPr>
          <p:cNvGraphicFramePr/>
          <p:nvPr>
            <p:extLst>
              <p:ext uri="{D42A27DB-BD31-4B8C-83A1-F6EECF244321}">
                <p14:modId xmlns:p14="http://schemas.microsoft.com/office/powerpoint/2010/main" val="1037819333"/>
              </p:ext>
            </p:extLst>
          </p:nvPr>
        </p:nvGraphicFramePr>
        <p:xfrm>
          <a:off x="1493600" y="1148207"/>
          <a:ext cx="6631233" cy="3724247"/>
        </p:xfrm>
        <a:graphic>
          <a:graphicData uri="http://schemas.openxmlformats.org/drawingml/2006/table">
            <a:tbl>
              <a:tblPr>
                <a:noFill/>
                <a:tableStyleId>{F3D90590-2D03-4CD7-9205-62D679814FF4}</a:tableStyleId>
              </a:tblPr>
              <a:tblGrid>
                <a:gridCol w="2210411">
                  <a:extLst>
                    <a:ext uri="{9D8B030D-6E8A-4147-A177-3AD203B41FA5}">
                      <a16:colId xmlns:a16="http://schemas.microsoft.com/office/drawing/2014/main" val="20001"/>
                    </a:ext>
                  </a:extLst>
                </a:gridCol>
                <a:gridCol w="2210411">
                  <a:extLst>
                    <a:ext uri="{9D8B030D-6E8A-4147-A177-3AD203B41FA5}">
                      <a16:colId xmlns:a16="http://schemas.microsoft.com/office/drawing/2014/main" val="20002"/>
                    </a:ext>
                  </a:extLst>
                </a:gridCol>
                <a:gridCol w="2210411">
                  <a:extLst>
                    <a:ext uri="{9D8B030D-6E8A-4147-A177-3AD203B41FA5}">
                      <a16:colId xmlns:a16="http://schemas.microsoft.com/office/drawing/2014/main" val="20003"/>
                    </a:ext>
                  </a:extLst>
                </a:gridCol>
              </a:tblGrid>
              <a:tr h="849415">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Số liền trước</a:t>
                      </a:r>
                      <a:endParaRPr sz="2000" b="1">
                        <a:solidFill>
                          <a:schemeClr val="dk1"/>
                        </a:solidFill>
                        <a:latin typeface="Itim"/>
                        <a:ea typeface="Itim"/>
                        <a:cs typeface="Itim"/>
                        <a:sym typeface="Itim"/>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Số đã cho</a:t>
                      </a:r>
                      <a:endParaRPr sz="2000" b="1">
                        <a:solidFill>
                          <a:schemeClr val="dk1"/>
                        </a:solidFill>
                        <a:latin typeface="Itim"/>
                        <a:ea typeface="Itim"/>
                        <a:cs typeface="Itim"/>
                        <a:sym typeface="Itim"/>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Số liền sau</a:t>
                      </a:r>
                      <a:endParaRPr sz="2000" b="1">
                        <a:solidFill>
                          <a:schemeClr val="dk1"/>
                        </a:solidFill>
                        <a:latin typeface="Itim"/>
                        <a:ea typeface="Itim"/>
                        <a:cs typeface="Itim"/>
                        <a:sym typeface="Itim"/>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718708">
                <a:tc>
                  <a:txBody>
                    <a:bodyPr/>
                    <a:lstStyle/>
                    <a:p>
                      <a:pPr marL="0" lvl="0" indent="0" algn="ctr" rtl="0">
                        <a:spcBef>
                          <a:spcPts val="0"/>
                        </a:spcBef>
                        <a:spcAft>
                          <a:spcPts val="0"/>
                        </a:spcAft>
                        <a:buNone/>
                      </a:pPr>
                      <a:r>
                        <a:rPr lang="en" sz="2000" b="1">
                          <a:solidFill>
                            <a:schemeClr val="dk2"/>
                          </a:solidFill>
                          <a:latin typeface="+mj-lt"/>
                          <a:ea typeface="Muli"/>
                          <a:cs typeface="Muli"/>
                          <a:sym typeface="Muli"/>
                        </a:rPr>
                        <a:t>12036</a:t>
                      </a:r>
                      <a:endParaRPr sz="20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 sz="2000" b="1">
                          <a:solidFill>
                            <a:schemeClr val="dk2"/>
                          </a:solidFill>
                          <a:latin typeface="+mj-lt"/>
                          <a:ea typeface="Muli"/>
                          <a:cs typeface="Muli"/>
                          <a:sym typeface="Muli"/>
                        </a:rPr>
                        <a:t>12037</a:t>
                      </a:r>
                      <a:endParaRPr sz="20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 sz="2000" b="1">
                          <a:solidFill>
                            <a:schemeClr val="dk2"/>
                          </a:solidFill>
                          <a:latin typeface="+mj-lt"/>
                          <a:ea typeface="Muli"/>
                          <a:cs typeface="Muli"/>
                          <a:sym typeface="Muli"/>
                        </a:rPr>
                        <a:t>12038</a:t>
                      </a:r>
                      <a:endParaRPr sz="20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718708">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718708">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2317817876"/>
                  </a:ext>
                </a:extLst>
              </a:tr>
              <a:tr h="718708">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endParaRPr sz="2000">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bl>
          </a:graphicData>
        </a:graphic>
      </p:graphicFrame>
      <p:grpSp>
        <p:nvGrpSpPr>
          <p:cNvPr id="936" name="Google Shape;1754;p47">
            <a:extLst>
              <a:ext uri="{FF2B5EF4-FFF2-40B4-BE49-F238E27FC236}">
                <a16:creationId xmlns:a16="http://schemas.microsoft.com/office/drawing/2014/main" id="{253A2270-EF44-43CA-B167-D4E13FA13EB7}"/>
              </a:ext>
            </a:extLst>
          </p:cNvPr>
          <p:cNvGrpSpPr/>
          <p:nvPr/>
        </p:nvGrpSpPr>
        <p:grpSpPr>
          <a:xfrm rot="13550416">
            <a:off x="8248517" y="2855934"/>
            <a:ext cx="711759" cy="404284"/>
            <a:chOff x="-516100" y="1709250"/>
            <a:chExt cx="649725" cy="287875"/>
          </a:xfrm>
        </p:grpSpPr>
        <p:sp>
          <p:nvSpPr>
            <p:cNvPr id="937" name="Google Shape;1755;p47">
              <a:extLst>
                <a:ext uri="{FF2B5EF4-FFF2-40B4-BE49-F238E27FC236}">
                  <a16:creationId xmlns:a16="http://schemas.microsoft.com/office/drawing/2014/main" id="{8239E6BE-3BA8-4381-A21C-0E4972EDDB09}"/>
                </a:ext>
              </a:extLst>
            </p:cNvPr>
            <p:cNvSpPr/>
            <p:nvPr/>
          </p:nvSpPr>
          <p:spPr>
            <a:xfrm>
              <a:off x="-516100" y="1816650"/>
              <a:ext cx="649725" cy="57275"/>
            </a:xfrm>
            <a:custGeom>
              <a:avLst/>
              <a:gdLst/>
              <a:ahLst/>
              <a:cxnLst/>
              <a:rect l="l" t="t" r="r" b="b"/>
              <a:pathLst>
                <a:path w="25989" h="2291" extrusionOk="0">
                  <a:moveTo>
                    <a:pt x="25062" y="101"/>
                  </a:moveTo>
                  <a:cubicBezTo>
                    <a:pt x="25080" y="137"/>
                    <a:pt x="25093" y="176"/>
                    <a:pt x="25108" y="215"/>
                  </a:cubicBezTo>
                  <a:cubicBezTo>
                    <a:pt x="25182" y="468"/>
                    <a:pt x="25133" y="728"/>
                    <a:pt x="24997" y="985"/>
                  </a:cubicBezTo>
                  <a:cubicBezTo>
                    <a:pt x="24943" y="1146"/>
                    <a:pt x="24837" y="1296"/>
                    <a:pt x="24698" y="1413"/>
                  </a:cubicBezTo>
                  <a:cubicBezTo>
                    <a:pt x="24605" y="1524"/>
                    <a:pt x="24502" y="1631"/>
                    <a:pt x="24387" y="1738"/>
                  </a:cubicBezTo>
                  <a:cubicBezTo>
                    <a:pt x="25246" y="1659"/>
                    <a:pt x="25988" y="279"/>
                    <a:pt x="25062" y="101"/>
                  </a:cubicBezTo>
                  <a:close/>
                  <a:moveTo>
                    <a:pt x="18622" y="1"/>
                  </a:moveTo>
                  <a:cubicBezTo>
                    <a:pt x="12995" y="9"/>
                    <a:pt x="7375" y="215"/>
                    <a:pt x="1763" y="629"/>
                  </a:cubicBezTo>
                  <a:cubicBezTo>
                    <a:pt x="864" y="693"/>
                    <a:pt x="1" y="2290"/>
                    <a:pt x="1085" y="2290"/>
                  </a:cubicBezTo>
                  <a:cubicBezTo>
                    <a:pt x="1113" y="2290"/>
                    <a:pt x="1142" y="2287"/>
                    <a:pt x="1174" y="2287"/>
                  </a:cubicBezTo>
                  <a:cubicBezTo>
                    <a:pt x="1263" y="2280"/>
                    <a:pt x="1349" y="2273"/>
                    <a:pt x="1434" y="2265"/>
                  </a:cubicBezTo>
                  <a:cubicBezTo>
                    <a:pt x="932" y="1987"/>
                    <a:pt x="661" y="1549"/>
                    <a:pt x="1481" y="1446"/>
                  </a:cubicBezTo>
                  <a:cubicBezTo>
                    <a:pt x="5332" y="960"/>
                    <a:pt x="9194" y="718"/>
                    <a:pt x="13059" y="718"/>
                  </a:cubicBezTo>
                  <a:cubicBezTo>
                    <a:pt x="15188" y="718"/>
                    <a:pt x="17320" y="789"/>
                    <a:pt x="19449" y="935"/>
                  </a:cubicBezTo>
                  <a:cubicBezTo>
                    <a:pt x="19460" y="900"/>
                    <a:pt x="19466" y="864"/>
                    <a:pt x="19478" y="825"/>
                  </a:cubicBezTo>
                  <a:cubicBezTo>
                    <a:pt x="19182" y="561"/>
                    <a:pt x="18897" y="287"/>
                    <a:pt x="1862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756;p47">
              <a:extLst>
                <a:ext uri="{FF2B5EF4-FFF2-40B4-BE49-F238E27FC236}">
                  <a16:creationId xmlns:a16="http://schemas.microsoft.com/office/drawing/2014/main" id="{54CB5BE2-29FD-46CE-A7B6-AB5429C9253B}"/>
                </a:ext>
              </a:extLst>
            </p:cNvPr>
            <p:cNvSpPr/>
            <p:nvPr/>
          </p:nvSpPr>
          <p:spPr>
            <a:xfrm>
              <a:off x="-139975" y="1709250"/>
              <a:ext cx="250425" cy="287875"/>
            </a:xfrm>
            <a:custGeom>
              <a:avLst/>
              <a:gdLst/>
              <a:ahLst/>
              <a:cxnLst/>
              <a:rect l="l" t="t" r="r" b="b"/>
              <a:pathLst>
                <a:path w="10017" h="11515" extrusionOk="0">
                  <a:moveTo>
                    <a:pt x="2290" y="1"/>
                  </a:moveTo>
                  <a:cubicBezTo>
                    <a:pt x="1644" y="1"/>
                    <a:pt x="899" y="617"/>
                    <a:pt x="1273" y="1252"/>
                  </a:cubicBezTo>
                  <a:cubicBezTo>
                    <a:pt x="1926" y="2368"/>
                    <a:pt x="2696" y="3385"/>
                    <a:pt x="3577" y="4297"/>
                  </a:cubicBezTo>
                  <a:lnTo>
                    <a:pt x="3758" y="4297"/>
                  </a:lnTo>
                  <a:cubicBezTo>
                    <a:pt x="3990" y="4297"/>
                    <a:pt x="4222" y="4297"/>
                    <a:pt x="4454" y="4301"/>
                  </a:cubicBezTo>
                  <a:cubicBezTo>
                    <a:pt x="4275" y="3260"/>
                    <a:pt x="3348" y="2401"/>
                    <a:pt x="2507" y="1708"/>
                  </a:cubicBezTo>
                  <a:cubicBezTo>
                    <a:pt x="2468" y="1677"/>
                    <a:pt x="2428" y="1644"/>
                    <a:pt x="2389" y="1609"/>
                  </a:cubicBezTo>
                  <a:cubicBezTo>
                    <a:pt x="1790" y="1117"/>
                    <a:pt x="2154" y="895"/>
                    <a:pt x="2671" y="895"/>
                  </a:cubicBezTo>
                  <a:cubicBezTo>
                    <a:pt x="3021" y="895"/>
                    <a:pt x="3441" y="999"/>
                    <a:pt x="3680" y="1191"/>
                  </a:cubicBezTo>
                  <a:cubicBezTo>
                    <a:pt x="3727" y="1231"/>
                    <a:pt x="3776" y="1270"/>
                    <a:pt x="3826" y="1313"/>
                  </a:cubicBezTo>
                  <a:cubicBezTo>
                    <a:pt x="5007" y="2279"/>
                    <a:pt x="6184" y="3245"/>
                    <a:pt x="7364" y="4216"/>
                  </a:cubicBezTo>
                  <a:cubicBezTo>
                    <a:pt x="7517" y="4226"/>
                    <a:pt x="7688" y="4269"/>
                    <a:pt x="7852" y="4333"/>
                  </a:cubicBezTo>
                  <a:cubicBezTo>
                    <a:pt x="8511" y="4347"/>
                    <a:pt x="9174" y="4361"/>
                    <a:pt x="9834" y="4379"/>
                  </a:cubicBezTo>
                  <a:cubicBezTo>
                    <a:pt x="9902" y="4379"/>
                    <a:pt x="9963" y="4387"/>
                    <a:pt x="10017" y="4397"/>
                  </a:cubicBezTo>
                  <a:cubicBezTo>
                    <a:pt x="9863" y="4076"/>
                    <a:pt x="9542" y="3948"/>
                    <a:pt x="9204" y="3948"/>
                  </a:cubicBezTo>
                  <a:cubicBezTo>
                    <a:pt x="9093" y="3948"/>
                    <a:pt x="8979" y="3962"/>
                    <a:pt x="8868" y="3987"/>
                  </a:cubicBezTo>
                  <a:cubicBezTo>
                    <a:pt x="6818" y="2697"/>
                    <a:pt x="4771" y="1405"/>
                    <a:pt x="2721" y="115"/>
                  </a:cubicBezTo>
                  <a:cubicBezTo>
                    <a:pt x="2593" y="36"/>
                    <a:pt x="2443" y="1"/>
                    <a:pt x="2290" y="1"/>
                  </a:cubicBezTo>
                  <a:close/>
                  <a:moveTo>
                    <a:pt x="7681" y="6002"/>
                  </a:moveTo>
                  <a:cubicBezTo>
                    <a:pt x="6511" y="6875"/>
                    <a:pt x="5388" y="7802"/>
                    <a:pt x="4311" y="8783"/>
                  </a:cubicBezTo>
                  <a:cubicBezTo>
                    <a:pt x="3776" y="9318"/>
                    <a:pt x="3231" y="9803"/>
                    <a:pt x="2810" y="10216"/>
                  </a:cubicBezTo>
                  <a:cubicBezTo>
                    <a:pt x="2718" y="10305"/>
                    <a:pt x="2578" y="10348"/>
                    <a:pt x="2418" y="10348"/>
                  </a:cubicBezTo>
                  <a:cubicBezTo>
                    <a:pt x="1983" y="10348"/>
                    <a:pt x="1395" y="10052"/>
                    <a:pt x="1156" y="9721"/>
                  </a:cubicBezTo>
                  <a:cubicBezTo>
                    <a:pt x="959" y="9942"/>
                    <a:pt x="766" y="10170"/>
                    <a:pt x="574" y="10394"/>
                  </a:cubicBezTo>
                  <a:cubicBezTo>
                    <a:pt x="1" y="11079"/>
                    <a:pt x="695" y="11515"/>
                    <a:pt x="1370" y="11515"/>
                  </a:cubicBezTo>
                  <a:cubicBezTo>
                    <a:pt x="1619" y="11515"/>
                    <a:pt x="1862" y="11457"/>
                    <a:pt x="2043" y="11329"/>
                  </a:cubicBezTo>
                  <a:cubicBezTo>
                    <a:pt x="3798" y="10074"/>
                    <a:pt x="5577" y="8844"/>
                    <a:pt x="7299" y="7546"/>
                  </a:cubicBezTo>
                  <a:cubicBezTo>
                    <a:pt x="7716" y="7232"/>
                    <a:pt x="8665" y="6672"/>
                    <a:pt x="9342" y="6034"/>
                  </a:cubicBezTo>
                  <a:cubicBezTo>
                    <a:pt x="9317" y="6034"/>
                    <a:pt x="9293" y="6038"/>
                    <a:pt x="9268" y="6038"/>
                  </a:cubicBezTo>
                  <a:lnTo>
                    <a:pt x="9250" y="6038"/>
                  </a:lnTo>
                  <a:cubicBezTo>
                    <a:pt x="8725" y="6023"/>
                    <a:pt x="8205" y="6013"/>
                    <a:pt x="7681" y="600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757;p47">
              <a:extLst>
                <a:ext uri="{FF2B5EF4-FFF2-40B4-BE49-F238E27FC236}">
                  <a16:creationId xmlns:a16="http://schemas.microsoft.com/office/drawing/2014/main" id="{6494CAB0-5E87-41E3-8616-315E0E1F9F41}"/>
                </a:ext>
              </a:extLst>
            </p:cNvPr>
            <p:cNvSpPr/>
            <p:nvPr/>
          </p:nvSpPr>
          <p:spPr>
            <a:xfrm>
              <a:off x="-50575" y="1816650"/>
              <a:ext cx="164050" cy="43550"/>
            </a:xfrm>
            <a:custGeom>
              <a:avLst/>
              <a:gdLst/>
              <a:ahLst/>
              <a:cxnLst/>
              <a:rect l="l" t="t" r="r" b="b"/>
              <a:pathLst>
                <a:path w="6562" h="1742" extrusionOk="0">
                  <a:moveTo>
                    <a:pt x="1" y="1"/>
                  </a:moveTo>
                  <a:cubicBezTo>
                    <a:pt x="276" y="287"/>
                    <a:pt x="561" y="561"/>
                    <a:pt x="857" y="825"/>
                  </a:cubicBezTo>
                  <a:cubicBezTo>
                    <a:pt x="917" y="540"/>
                    <a:pt x="921" y="265"/>
                    <a:pt x="878" y="5"/>
                  </a:cubicBezTo>
                  <a:cubicBezTo>
                    <a:pt x="646" y="1"/>
                    <a:pt x="414" y="1"/>
                    <a:pt x="182" y="1"/>
                  </a:cubicBezTo>
                  <a:close/>
                  <a:moveTo>
                    <a:pt x="4276" y="37"/>
                  </a:moveTo>
                  <a:lnTo>
                    <a:pt x="4276" y="37"/>
                  </a:lnTo>
                  <a:cubicBezTo>
                    <a:pt x="4861" y="272"/>
                    <a:pt x="5389" y="775"/>
                    <a:pt x="5004" y="1046"/>
                  </a:cubicBezTo>
                  <a:cubicBezTo>
                    <a:pt x="4700" y="1263"/>
                    <a:pt x="4400" y="1481"/>
                    <a:pt x="4105" y="1706"/>
                  </a:cubicBezTo>
                  <a:cubicBezTo>
                    <a:pt x="4629" y="1717"/>
                    <a:pt x="5149" y="1727"/>
                    <a:pt x="5674" y="1742"/>
                  </a:cubicBezTo>
                  <a:lnTo>
                    <a:pt x="5692" y="1742"/>
                  </a:lnTo>
                  <a:cubicBezTo>
                    <a:pt x="5717" y="1742"/>
                    <a:pt x="5741" y="1738"/>
                    <a:pt x="5766" y="1738"/>
                  </a:cubicBezTo>
                  <a:cubicBezTo>
                    <a:pt x="5881" y="1631"/>
                    <a:pt x="5984" y="1524"/>
                    <a:pt x="6077" y="1413"/>
                  </a:cubicBezTo>
                  <a:cubicBezTo>
                    <a:pt x="6216" y="1296"/>
                    <a:pt x="6322" y="1146"/>
                    <a:pt x="6376" y="985"/>
                  </a:cubicBezTo>
                  <a:cubicBezTo>
                    <a:pt x="6512" y="728"/>
                    <a:pt x="6561" y="468"/>
                    <a:pt x="6487" y="215"/>
                  </a:cubicBezTo>
                  <a:cubicBezTo>
                    <a:pt x="6472" y="176"/>
                    <a:pt x="6459" y="137"/>
                    <a:pt x="6441" y="101"/>
                  </a:cubicBezTo>
                  <a:cubicBezTo>
                    <a:pt x="6387" y="91"/>
                    <a:pt x="6326" y="83"/>
                    <a:pt x="6258" y="83"/>
                  </a:cubicBezTo>
                  <a:cubicBezTo>
                    <a:pt x="5598" y="65"/>
                    <a:pt x="4935" y="51"/>
                    <a:pt x="4276" y="3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758;p47">
              <a:extLst>
                <a:ext uri="{FF2B5EF4-FFF2-40B4-BE49-F238E27FC236}">
                  <a16:creationId xmlns:a16="http://schemas.microsoft.com/office/drawing/2014/main" id="{28FB8EAA-88F0-47E5-B9D0-15297B282975}"/>
                </a:ext>
              </a:extLst>
            </p:cNvPr>
            <p:cNvSpPr/>
            <p:nvPr/>
          </p:nvSpPr>
          <p:spPr>
            <a:xfrm>
              <a:off x="-115125" y="1866325"/>
              <a:ext cx="83850" cy="85950"/>
            </a:xfrm>
            <a:custGeom>
              <a:avLst/>
              <a:gdLst/>
              <a:ahLst/>
              <a:cxnLst/>
              <a:rect l="l" t="t" r="r" b="b"/>
              <a:pathLst>
                <a:path w="3354" h="3438" extrusionOk="0">
                  <a:moveTo>
                    <a:pt x="2893" y="0"/>
                  </a:moveTo>
                  <a:cubicBezTo>
                    <a:pt x="2515" y="568"/>
                    <a:pt x="2015" y="1109"/>
                    <a:pt x="1502" y="1616"/>
                  </a:cubicBezTo>
                  <a:cubicBezTo>
                    <a:pt x="1049" y="2033"/>
                    <a:pt x="603" y="2461"/>
                    <a:pt x="165" y="2896"/>
                  </a:cubicBezTo>
                  <a:cubicBezTo>
                    <a:pt x="1" y="3060"/>
                    <a:pt x="29" y="3252"/>
                    <a:pt x="162" y="3438"/>
                  </a:cubicBezTo>
                  <a:cubicBezTo>
                    <a:pt x="1181" y="2261"/>
                    <a:pt x="2247" y="1127"/>
                    <a:pt x="3353" y="33"/>
                  </a:cubicBezTo>
                  <a:cubicBezTo>
                    <a:pt x="3200" y="22"/>
                    <a:pt x="3046" y="11"/>
                    <a:pt x="289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759;p47">
              <a:extLst>
                <a:ext uri="{FF2B5EF4-FFF2-40B4-BE49-F238E27FC236}">
                  <a16:creationId xmlns:a16="http://schemas.microsoft.com/office/drawing/2014/main" id="{6436BBB8-C828-438A-9429-D70574227B45}"/>
                </a:ext>
              </a:extLst>
            </p:cNvPr>
            <p:cNvSpPr/>
            <p:nvPr/>
          </p:nvSpPr>
          <p:spPr>
            <a:xfrm>
              <a:off x="-29900" y="1837275"/>
              <a:ext cx="77575" cy="5800"/>
            </a:xfrm>
            <a:custGeom>
              <a:avLst/>
              <a:gdLst/>
              <a:ahLst/>
              <a:cxnLst/>
              <a:rect l="l" t="t" r="r" b="b"/>
              <a:pathLst>
                <a:path w="3103" h="232" extrusionOk="0">
                  <a:moveTo>
                    <a:pt x="30" y="0"/>
                  </a:moveTo>
                  <a:cubicBezTo>
                    <a:pt x="18" y="39"/>
                    <a:pt x="12" y="75"/>
                    <a:pt x="1" y="110"/>
                  </a:cubicBezTo>
                  <a:cubicBezTo>
                    <a:pt x="54" y="114"/>
                    <a:pt x="112" y="117"/>
                    <a:pt x="165" y="125"/>
                  </a:cubicBezTo>
                  <a:cubicBezTo>
                    <a:pt x="119" y="82"/>
                    <a:pt x="72" y="43"/>
                    <a:pt x="30" y="0"/>
                  </a:cubicBezTo>
                  <a:close/>
                  <a:moveTo>
                    <a:pt x="2921" y="15"/>
                  </a:moveTo>
                  <a:lnTo>
                    <a:pt x="2921" y="15"/>
                  </a:lnTo>
                  <a:cubicBezTo>
                    <a:pt x="2957" y="86"/>
                    <a:pt x="2974" y="157"/>
                    <a:pt x="2982" y="232"/>
                  </a:cubicBezTo>
                  <a:cubicBezTo>
                    <a:pt x="3021" y="199"/>
                    <a:pt x="3060" y="164"/>
                    <a:pt x="3103" y="128"/>
                  </a:cubicBezTo>
                  <a:cubicBezTo>
                    <a:pt x="3043" y="92"/>
                    <a:pt x="2982" y="53"/>
                    <a:pt x="2921" y="1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760;p47">
              <a:extLst>
                <a:ext uri="{FF2B5EF4-FFF2-40B4-BE49-F238E27FC236}">
                  <a16:creationId xmlns:a16="http://schemas.microsoft.com/office/drawing/2014/main" id="{7A65254B-BCB9-4F4E-A522-AD4A911E3483}"/>
                </a:ext>
              </a:extLst>
            </p:cNvPr>
            <p:cNvSpPr/>
            <p:nvPr/>
          </p:nvSpPr>
          <p:spPr>
            <a:xfrm>
              <a:off x="-111100" y="1731625"/>
              <a:ext cx="167450" cy="236350"/>
            </a:xfrm>
            <a:custGeom>
              <a:avLst/>
              <a:gdLst/>
              <a:ahLst/>
              <a:cxnLst/>
              <a:rect l="l" t="t" r="r" b="b"/>
              <a:pathLst>
                <a:path w="6698" h="9454" extrusionOk="0">
                  <a:moveTo>
                    <a:pt x="1516" y="0"/>
                  </a:moveTo>
                  <a:cubicBezTo>
                    <a:pt x="999" y="0"/>
                    <a:pt x="635" y="222"/>
                    <a:pt x="1234" y="714"/>
                  </a:cubicBezTo>
                  <a:cubicBezTo>
                    <a:pt x="1273" y="749"/>
                    <a:pt x="1313" y="782"/>
                    <a:pt x="1352" y="813"/>
                  </a:cubicBezTo>
                  <a:cubicBezTo>
                    <a:pt x="2193" y="1506"/>
                    <a:pt x="3120" y="2365"/>
                    <a:pt x="3299" y="3406"/>
                  </a:cubicBezTo>
                  <a:cubicBezTo>
                    <a:pt x="4429" y="3410"/>
                    <a:pt x="5563" y="3420"/>
                    <a:pt x="6697" y="3438"/>
                  </a:cubicBezTo>
                  <a:cubicBezTo>
                    <a:pt x="6533" y="3374"/>
                    <a:pt x="6362" y="3331"/>
                    <a:pt x="6209" y="3321"/>
                  </a:cubicBezTo>
                  <a:cubicBezTo>
                    <a:pt x="5029" y="2350"/>
                    <a:pt x="3852" y="1384"/>
                    <a:pt x="2671" y="418"/>
                  </a:cubicBezTo>
                  <a:cubicBezTo>
                    <a:pt x="2621" y="375"/>
                    <a:pt x="2572" y="336"/>
                    <a:pt x="2525" y="296"/>
                  </a:cubicBezTo>
                  <a:cubicBezTo>
                    <a:pt x="2286" y="104"/>
                    <a:pt x="1866" y="0"/>
                    <a:pt x="1516" y="0"/>
                  </a:cubicBezTo>
                  <a:close/>
                  <a:moveTo>
                    <a:pt x="4425" y="5075"/>
                  </a:moveTo>
                  <a:cubicBezTo>
                    <a:pt x="4333" y="5278"/>
                    <a:pt x="4055" y="5446"/>
                    <a:pt x="3620" y="5446"/>
                  </a:cubicBezTo>
                  <a:cubicBezTo>
                    <a:pt x="3577" y="5446"/>
                    <a:pt x="3531" y="5442"/>
                    <a:pt x="3484" y="5439"/>
                  </a:cubicBezTo>
                  <a:cubicBezTo>
                    <a:pt x="3388" y="5431"/>
                    <a:pt x="3291" y="5428"/>
                    <a:pt x="3192" y="5421"/>
                  </a:cubicBezTo>
                  <a:cubicBezTo>
                    <a:pt x="2086" y="6515"/>
                    <a:pt x="1020" y="7649"/>
                    <a:pt x="1" y="8826"/>
                  </a:cubicBezTo>
                  <a:cubicBezTo>
                    <a:pt x="240" y="9157"/>
                    <a:pt x="828" y="9453"/>
                    <a:pt x="1263" y="9453"/>
                  </a:cubicBezTo>
                  <a:cubicBezTo>
                    <a:pt x="1423" y="9453"/>
                    <a:pt x="1563" y="9410"/>
                    <a:pt x="1655" y="9321"/>
                  </a:cubicBezTo>
                  <a:cubicBezTo>
                    <a:pt x="2076" y="8908"/>
                    <a:pt x="2621" y="8423"/>
                    <a:pt x="3156" y="7888"/>
                  </a:cubicBezTo>
                  <a:cubicBezTo>
                    <a:pt x="4233" y="6907"/>
                    <a:pt x="5356" y="5980"/>
                    <a:pt x="6526" y="5107"/>
                  </a:cubicBezTo>
                  <a:cubicBezTo>
                    <a:pt x="5827" y="5092"/>
                    <a:pt x="5124" y="5082"/>
                    <a:pt x="4425" y="50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761;p47">
              <a:extLst>
                <a:ext uri="{FF2B5EF4-FFF2-40B4-BE49-F238E27FC236}">
                  <a16:creationId xmlns:a16="http://schemas.microsoft.com/office/drawing/2014/main" id="{9CA4E4F3-28E5-4103-BD81-9A3305F9260C}"/>
                </a:ext>
              </a:extLst>
            </p:cNvPr>
            <p:cNvSpPr/>
            <p:nvPr/>
          </p:nvSpPr>
          <p:spPr>
            <a:xfrm>
              <a:off x="-29175" y="1816775"/>
              <a:ext cx="113325" cy="42525"/>
            </a:xfrm>
            <a:custGeom>
              <a:avLst/>
              <a:gdLst/>
              <a:ahLst/>
              <a:cxnLst/>
              <a:rect l="l" t="t" r="r" b="b"/>
              <a:pathLst>
                <a:path w="4533" h="1701" extrusionOk="0">
                  <a:moveTo>
                    <a:pt x="2892" y="835"/>
                  </a:moveTo>
                  <a:lnTo>
                    <a:pt x="2892" y="835"/>
                  </a:lnTo>
                  <a:cubicBezTo>
                    <a:pt x="2953" y="873"/>
                    <a:pt x="3014" y="912"/>
                    <a:pt x="3074" y="948"/>
                  </a:cubicBezTo>
                  <a:cubicBezTo>
                    <a:pt x="3031" y="984"/>
                    <a:pt x="2992" y="1019"/>
                    <a:pt x="2953" y="1052"/>
                  </a:cubicBezTo>
                  <a:cubicBezTo>
                    <a:pt x="2945" y="977"/>
                    <a:pt x="2928" y="906"/>
                    <a:pt x="2892" y="835"/>
                  </a:cubicBezTo>
                  <a:close/>
                  <a:moveTo>
                    <a:pt x="22" y="0"/>
                  </a:moveTo>
                  <a:lnTo>
                    <a:pt x="22" y="0"/>
                  </a:lnTo>
                  <a:cubicBezTo>
                    <a:pt x="65" y="260"/>
                    <a:pt x="61" y="535"/>
                    <a:pt x="1" y="820"/>
                  </a:cubicBezTo>
                  <a:cubicBezTo>
                    <a:pt x="43" y="863"/>
                    <a:pt x="90" y="902"/>
                    <a:pt x="136" y="945"/>
                  </a:cubicBezTo>
                  <a:cubicBezTo>
                    <a:pt x="207" y="948"/>
                    <a:pt x="275" y="952"/>
                    <a:pt x="343" y="959"/>
                  </a:cubicBezTo>
                  <a:cubicBezTo>
                    <a:pt x="1038" y="1009"/>
                    <a:pt x="1284" y="1376"/>
                    <a:pt x="1148" y="1669"/>
                  </a:cubicBezTo>
                  <a:cubicBezTo>
                    <a:pt x="1847" y="1676"/>
                    <a:pt x="2550" y="1686"/>
                    <a:pt x="3249" y="1701"/>
                  </a:cubicBezTo>
                  <a:cubicBezTo>
                    <a:pt x="3544" y="1476"/>
                    <a:pt x="3844" y="1258"/>
                    <a:pt x="4148" y="1041"/>
                  </a:cubicBezTo>
                  <a:cubicBezTo>
                    <a:pt x="4533" y="770"/>
                    <a:pt x="4005" y="267"/>
                    <a:pt x="3420" y="32"/>
                  </a:cubicBezTo>
                  <a:cubicBezTo>
                    <a:pt x="2286" y="14"/>
                    <a:pt x="1152" y="4"/>
                    <a:pt x="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762;p47">
              <a:extLst>
                <a:ext uri="{FF2B5EF4-FFF2-40B4-BE49-F238E27FC236}">
                  <a16:creationId xmlns:a16="http://schemas.microsoft.com/office/drawing/2014/main" id="{3162331E-51FA-461B-8B9F-18476DAD3144}"/>
                </a:ext>
              </a:extLst>
            </p:cNvPr>
            <p:cNvSpPr/>
            <p:nvPr/>
          </p:nvSpPr>
          <p:spPr>
            <a:xfrm>
              <a:off x="-480250" y="1858125"/>
              <a:ext cx="442450" cy="21250"/>
            </a:xfrm>
            <a:custGeom>
              <a:avLst/>
              <a:gdLst/>
              <a:ahLst/>
              <a:cxnLst/>
              <a:rect l="l" t="t" r="r" b="b"/>
              <a:pathLst>
                <a:path w="17698" h="850" extrusionOk="0">
                  <a:moveTo>
                    <a:pt x="16785" y="0"/>
                  </a:moveTo>
                  <a:cubicBezTo>
                    <a:pt x="11186" y="0"/>
                    <a:pt x="5589" y="203"/>
                    <a:pt x="0" y="606"/>
                  </a:cubicBezTo>
                  <a:cubicBezTo>
                    <a:pt x="254" y="746"/>
                    <a:pt x="561" y="849"/>
                    <a:pt x="821" y="849"/>
                  </a:cubicBezTo>
                  <a:cubicBezTo>
                    <a:pt x="860" y="849"/>
                    <a:pt x="895" y="845"/>
                    <a:pt x="931" y="842"/>
                  </a:cubicBezTo>
                  <a:cubicBezTo>
                    <a:pt x="4579" y="382"/>
                    <a:pt x="8245" y="150"/>
                    <a:pt x="11914" y="150"/>
                  </a:cubicBezTo>
                  <a:cubicBezTo>
                    <a:pt x="13775" y="150"/>
                    <a:pt x="15636" y="211"/>
                    <a:pt x="17498" y="328"/>
                  </a:cubicBezTo>
                  <a:cubicBezTo>
                    <a:pt x="17570" y="221"/>
                    <a:pt x="17637" y="114"/>
                    <a:pt x="17698" y="4"/>
                  </a:cubicBezTo>
                  <a:cubicBezTo>
                    <a:pt x="17394" y="4"/>
                    <a:pt x="17088" y="0"/>
                    <a:pt x="1678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763;p47">
              <a:extLst>
                <a:ext uri="{FF2B5EF4-FFF2-40B4-BE49-F238E27FC236}">
                  <a16:creationId xmlns:a16="http://schemas.microsoft.com/office/drawing/2014/main" id="{89942AC1-63CA-4A11-A350-9A8196B1E299}"/>
                </a:ext>
              </a:extLst>
            </p:cNvPr>
            <p:cNvSpPr/>
            <p:nvPr/>
          </p:nvSpPr>
          <p:spPr>
            <a:xfrm>
              <a:off x="-499600" y="1834600"/>
              <a:ext cx="469725" cy="38700"/>
            </a:xfrm>
            <a:custGeom>
              <a:avLst/>
              <a:gdLst/>
              <a:ahLst/>
              <a:cxnLst/>
              <a:rect l="l" t="t" r="r" b="b"/>
              <a:pathLst>
                <a:path w="18789" h="1548" extrusionOk="0">
                  <a:moveTo>
                    <a:pt x="12399" y="0"/>
                  </a:moveTo>
                  <a:cubicBezTo>
                    <a:pt x="8534" y="0"/>
                    <a:pt x="4672" y="242"/>
                    <a:pt x="821" y="728"/>
                  </a:cubicBezTo>
                  <a:cubicBezTo>
                    <a:pt x="1" y="831"/>
                    <a:pt x="272" y="1269"/>
                    <a:pt x="774" y="1547"/>
                  </a:cubicBezTo>
                  <a:cubicBezTo>
                    <a:pt x="6363" y="1144"/>
                    <a:pt x="11960" y="941"/>
                    <a:pt x="17559" y="941"/>
                  </a:cubicBezTo>
                  <a:cubicBezTo>
                    <a:pt x="17862" y="941"/>
                    <a:pt x="18168" y="945"/>
                    <a:pt x="18472" y="945"/>
                  </a:cubicBezTo>
                  <a:cubicBezTo>
                    <a:pt x="18539" y="828"/>
                    <a:pt x="18600" y="710"/>
                    <a:pt x="18653" y="588"/>
                  </a:cubicBezTo>
                  <a:cubicBezTo>
                    <a:pt x="18711" y="464"/>
                    <a:pt x="18753" y="339"/>
                    <a:pt x="18789" y="217"/>
                  </a:cubicBezTo>
                  <a:cubicBezTo>
                    <a:pt x="16660" y="71"/>
                    <a:pt x="14528" y="0"/>
                    <a:pt x="1239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764;p47">
              <a:extLst>
                <a:ext uri="{FF2B5EF4-FFF2-40B4-BE49-F238E27FC236}">
                  <a16:creationId xmlns:a16="http://schemas.microsoft.com/office/drawing/2014/main" id="{779758E2-6AD2-480F-B661-DBBA898A9DE7}"/>
                </a:ext>
              </a:extLst>
            </p:cNvPr>
            <p:cNvSpPr/>
            <p:nvPr/>
          </p:nvSpPr>
          <p:spPr>
            <a:xfrm>
              <a:off x="-42825" y="1858200"/>
              <a:ext cx="20550" cy="8950"/>
            </a:xfrm>
            <a:custGeom>
              <a:avLst/>
              <a:gdLst/>
              <a:ahLst/>
              <a:cxnLst/>
              <a:rect l="l" t="t" r="r" b="b"/>
              <a:pathLst>
                <a:path w="822" h="358" extrusionOk="0">
                  <a:moveTo>
                    <a:pt x="201" y="1"/>
                  </a:moveTo>
                  <a:cubicBezTo>
                    <a:pt x="140" y="111"/>
                    <a:pt x="73" y="218"/>
                    <a:pt x="1" y="325"/>
                  </a:cubicBezTo>
                  <a:cubicBezTo>
                    <a:pt x="154" y="336"/>
                    <a:pt x="308" y="347"/>
                    <a:pt x="461" y="358"/>
                  </a:cubicBezTo>
                  <a:cubicBezTo>
                    <a:pt x="582" y="240"/>
                    <a:pt x="700" y="122"/>
                    <a:pt x="821" y="4"/>
                  </a:cubicBezTo>
                  <a:cubicBezTo>
                    <a:pt x="614" y="1"/>
                    <a:pt x="407" y="1"/>
                    <a:pt x="20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765;p47">
              <a:extLst>
                <a:ext uri="{FF2B5EF4-FFF2-40B4-BE49-F238E27FC236}">
                  <a16:creationId xmlns:a16="http://schemas.microsoft.com/office/drawing/2014/main" id="{84BB5184-1EE2-457D-821C-40C6184F875F}"/>
                </a:ext>
              </a:extLst>
            </p:cNvPr>
            <p:cNvSpPr/>
            <p:nvPr/>
          </p:nvSpPr>
          <p:spPr>
            <a:xfrm>
              <a:off x="-37825" y="1840025"/>
              <a:ext cx="23825" cy="18300"/>
            </a:xfrm>
            <a:custGeom>
              <a:avLst/>
              <a:gdLst/>
              <a:ahLst/>
              <a:cxnLst/>
              <a:rect l="l" t="t" r="r" b="b"/>
              <a:pathLst>
                <a:path w="953" h="732" extrusionOk="0">
                  <a:moveTo>
                    <a:pt x="318" y="0"/>
                  </a:moveTo>
                  <a:cubicBezTo>
                    <a:pt x="282" y="122"/>
                    <a:pt x="240" y="247"/>
                    <a:pt x="182" y="371"/>
                  </a:cubicBezTo>
                  <a:cubicBezTo>
                    <a:pt x="129" y="493"/>
                    <a:pt x="68" y="611"/>
                    <a:pt x="1" y="728"/>
                  </a:cubicBezTo>
                  <a:cubicBezTo>
                    <a:pt x="207" y="728"/>
                    <a:pt x="414" y="728"/>
                    <a:pt x="621" y="731"/>
                  </a:cubicBezTo>
                  <a:cubicBezTo>
                    <a:pt x="732" y="624"/>
                    <a:pt x="842" y="517"/>
                    <a:pt x="953" y="410"/>
                  </a:cubicBezTo>
                  <a:cubicBezTo>
                    <a:pt x="792" y="279"/>
                    <a:pt x="635" y="147"/>
                    <a:pt x="482" y="15"/>
                  </a:cubicBezTo>
                  <a:cubicBezTo>
                    <a:pt x="429" y="7"/>
                    <a:pt x="371" y="4"/>
                    <a:pt x="31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766;p47">
              <a:extLst>
                <a:ext uri="{FF2B5EF4-FFF2-40B4-BE49-F238E27FC236}">
                  <a16:creationId xmlns:a16="http://schemas.microsoft.com/office/drawing/2014/main" id="{4ED5DD3B-8668-4CB5-B08F-76A7743E3A01}"/>
                </a:ext>
              </a:extLst>
            </p:cNvPr>
            <p:cNvSpPr/>
            <p:nvPr/>
          </p:nvSpPr>
          <p:spPr>
            <a:xfrm>
              <a:off x="-31300" y="1858300"/>
              <a:ext cx="30850" cy="9475"/>
            </a:xfrm>
            <a:custGeom>
              <a:avLst/>
              <a:gdLst/>
              <a:ahLst/>
              <a:cxnLst/>
              <a:rect l="l" t="t" r="r" b="b"/>
              <a:pathLst>
                <a:path w="1234" h="379" extrusionOk="0">
                  <a:moveTo>
                    <a:pt x="360" y="0"/>
                  </a:moveTo>
                  <a:cubicBezTo>
                    <a:pt x="239" y="118"/>
                    <a:pt x="121" y="236"/>
                    <a:pt x="0" y="354"/>
                  </a:cubicBezTo>
                  <a:cubicBezTo>
                    <a:pt x="99" y="361"/>
                    <a:pt x="196" y="364"/>
                    <a:pt x="292" y="372"/>
                  </a:cubicBezTo>
                  <a:cubicBezTo>
                    <a:pt x="339" y="375"/>
                    <a:pt x="385" y="379"/>
                    <a:pt x="428" y="379"/>
                  </a:cubicBezTo>
                  <a:cubicBezTo>
                    <a:pt x="863" y="379"/>
                    <a:pt x="1141" y="211"/>
                    <a:pt x="1233" y="8"/>
                  </a:cubicBezTo>
                  <a:cubicBezTo>
                    <a:pt x="941" y="4"/>
                    <a:pt x="652" y="0"/>
                    <a:pt x="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767;p47">
              <a:extLst>
                <a:ext uri="{FF2B5EF4-FFF2-40B4-BE49-F238E27FC236}">
                  <a16:creationId xmlns:a16="http://schemas.microsoft.com/office/drawing/2014/main" id="{C8BA1D7D-CA22-4B22-B67C-AA5B021C1692}"/>
                </a:ext>
              </a:extLst>
            </p:cNvPr>
            <p:cNvSpPr/>
            <p:nvPr/>
          </p:nvSpPr>
          <p:spPr>
            <a:xfrm>
              <a:off x="-25800" y="1840400"/>
              <a:ext cx="28750" cy="18125"/>
            </a:xfrm>
            <a:custGeom>
              <a:avLst/>
              <a:gdLst/>
              <a:ahLst/>
              <a:cxnLst/>
              <a:rect l="l" t="t" r="r" b="b"/>
              <a:pathLst>
                <a:path w="1150" h="725" extrusionOk="0">
                  <a:moveTo>
                    <a:pt x="1" y="0"/>
                  </a:moveTo>
                  <a:lnTo>
                    <a:pt x="1" y="0"/>
                  </a:lnTo>
                  <a:cubicBezTo>
                    <a:pt x="154" y="132"/>
                    <a:pt x="311" y="264"/>
                    <a:pt x="472" y="395"/>
                  </a:cubicBezTo>
                  <a:cubicBezTo>
                    <a:pt x="361" y="502"/>
                    <a:pt x="251" y="609"/>
                    <a:pt x="140" y="716"/>
                  </a:cubicBezTo>
                  <a:cubicBezTo>
                    <a:pt x="432" y="716"/>
                    <a:pt x="721" y="720"/>
                    <a:pt x="1013" y="724"/>
                  </a:cubicBezTo>
                  <a:cubicBezTo>
                    <a:pt x="1149" y="431"/>
                    <a:pt x="903" y="64"/>
                    <a:pt x="208" y="14"/>
                  </a:cubicBezTo>
                  <a:cubicBezTo>
                    <a:pt x="140" y="7"/>
                    <a:pt x="72" y="3"/>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1768;p47">
            <a:extLst>
              <a:ext uri="{FF2B5EF4-FFF2-40B4-BE49-F238E27FC236}">
                <a16:creationId xmlns:a16="http://schemas.microsoft.com/office/drawing/2014/main" id="{CFA4F91A-A34F-49E0-9C19-E0B6DD5DC7B0}"/>
              </a:ext>
            </a:extLst>
          </p:cNvPr>
          <p:cNvGrpSpPr/>
          <p:nvPr/>
        </p:nvGrpSpPr>
        <p:grpSpPr>
          <a:xfrm rot="9137139">
            <a:off x="342592" y="1539533"/>
            <a:ext cx="1030978" cy="398004"/>
            <a:chOff x="-623075" y="2736900"/>
            <a:chExt cx="720250" cy="273275"/>
          </a:xfrm>
        </p:grpSpPr>
        <p:sp>
          <p:nvSpPr>
            <p:cNvPr id="951" name="Google Shape;1769;p47">
              <a:extLst>
                <a:ext uri="{FF2B5EF4-FFF2-40B4-BE49-F238E27FC236}">
                  <a16:creationId xmlns:a16="http://schemas.microsoft.com/office/drawing/2014/main" id="{C5CBD318-D17A-43C2-B464-1EB55F8404ED}"/>
                </a:ext>
              </a:extLst>
            </p:cNvPr>
            <p:cNvSpPr/>
            <p:nvPr/>
          </p:nvSpPr>
          <p:spPr>
            <a:xfrm>
              <a:off x="-623075" y="2736900"/>
              <a:ext cx="634575" cy="248050"/>
            </a:xfrm>
            <a:custGeom>
              <a:avLst/>
              <a:gdLst/>
              <a:ahLst/>
              <a:cxnLst/>
              <a:rect l="l" t="t" r="r" b="b"/>
              <a:pathLst>
                <a:path w="25383" h="9922" extrusionOk="0">
                  <a:moveTo>
                    <a:pt x="15637" y="2440"/>
                  </a:moveTo>
                  <a:lnTo>
                    <a:pt x="15637" y="2440"/>
                  </a:lnTo>
                  <a:cubicBezTo>
                    <a:pt x="16104" y="2907"/>
                    <a:pt x="16346" y="3595"/>
                    <a:pt x="16197" y="4444"/>
                  </a:cubicBezTo>
                  <a:cubicBezTo>
                    <a:pt x="16180" y="4536"/>
                    <a:pt x="16162" y="4625"/>
                    <a:pt x="16137" y="4714"/>
                  </a:cubicBezTo>
                  <a:cubicBezTo>
                    <a:pt x="16282" y="4326"/>
                    <a:pt x="16333" y="3905"/>
                    <a:pt x="16279" y="3463"/>
                  </a:cubicBezTo>
                  <a:cubicBezTo>
                    <a:pt x="16218" y="2985"/>
                    <a:pt x="15976" y="2650"/>
                    <a:pt x="15637" y="2440"/>
                  </a:cubicBezTo>
                  <a:close/>
                  <a:moveTo>
                    <a:pt x="14164" y="1"/>
                  </a:moveTo>
                  <a:cubicBezTo>
                    <a:pt x="12311" y="1"/>
                    <a:pt x="10317" y="906"/>
                    <a:pt x="9315" y="2318"/>
                  </a:cubicBezTo>
                  <a:cubicBezTo>
                    <a:pt x="8299" y="3755"/>
                    <a:pt x="8163" y="5753"/>
                    <a:pt x="9130" y="7242"/>
                  </a:cubicBezTo>
                  <a:cubicBezTo>
                    <a:pt x="9197" y="7346"/>
                    <a:pt x="9265" y="7446"/>
                    <a:pt x="9340" y="7539"/>
                  </a:cubicBezTo>
                  <a:cubicBezTo>
                    <a:pt x="6662" y="7321"/>
                    <a:pt x="4006" y="6323"/>
                    <a:pt x="2169" y="4376"/>
                  </a:cubicBezTo>
                  <a:cubicBezTo>
                    <a:pt x="1984" y="4180"/>
                    <a:pt x="1748" y="4097"/>
                    <a:pt x="1510" y="4097"/>
                  </a:cubicBezTo>
                  <a:cubicBezTo>
                    <a:pt x="768" y="4097"/>
                    <a:pt x="1" y="4889"/>
                    <a:pt x="643" y="5567"/>
                  </a:cubicBezTo>
                  <a:cubicBezTo>
                    <a:pt x="679" y="5606"/>
                    <a:pt x="715" y="5646"/>
                    <a:pt x="750" y="5681"/>
                  </a:cubicBezTo>
                  <a:cubicBezTo>
                    <a:pt x="818" y="5207"/>
                    <a:pt x="1460" y="4736"/>
                    <a:pt x="1980" y="4736"/>
                  </a:cubicBezTo>
                  <a:cubicBezTo>
                    <a:pt x="2152" y="4736"/>
                    <a:pt x="2305" y="4786"/>
                    <a:pt x="2426" y="4900"/>
                  </a:cubicBezTo>
                  <a:cubicBezTo>
                    <a:pt x="4462" y="6847"/>
                    <a:pt x="7072" y="7924"/>
                    <a:pt x="9735" y="7924"/>
                  </a:cubicBezTo>
                  <a:cubicBezTo>
                    <a:pt x="10952" y="7924"/>
                    <a:pt x="12182" y="7699"/>
                    <a:pt x="13373" y="7229"/>
                  </a:cubicBezTo>
                  <a:lnTo>
                    <a:pt x="13373" y="7229"/>
                  </a:lnTo>
                  <a:cubicBezTo>
                    <a:pt x="13091" y="7314"/>
                    <a:pt x="12806" y="7382"/>
                    <a:pt x="12517" y="7432"/>
                  </a:cubicBezTo>
                  <a:cubicBezTo>
                    <a:pt x="12471" y="7439"/>
                    <a:pt x="12428" y="7446"/>
                    <a:pt x="12378" y="7453"/>
                  </a:cubicBezTo>
                  <a:cubicBezTo>
                    <a:pt x="12321" y="7464"/>
                    <a:pt x="12264" y="7471"/>
                    <a:pt x="12204" y="7478"/>
                  </a:cubicBezTo>
                  <a:cubicBezTo>
                    <a:pt x="12200" y="7478"/>
                    <a:pt x="12196" y="7474"/>
                    <a:pt x="12189" y="7471"/>
                  </a:cubicBezTo>
                  <a:cubicBezTo>
                    <a:pt x="12150" y="7474"/>
                    <a:pt x="12115" y="7474"/>
                    <a:pt x="12075" y="7474"/>
                  </a:cubicBezTo>
                  <a:cubicBezTo>
                    <a:pt x="11815" y="7474"/>
                    <a:pt x="11562" y="7428"/>
                    <a:pt x="11401" y="7321"/>
                  </a:cubicBezTo>
                  <a:cubicBezTo>
                    <a:pt x="10068" y="6437"/>
                    <a:pt x="8716" y="5068"/>
                    <a:pt x="9793" y="3427"/>
                  </a:cubicBezTo>
                  <a:cubicBezTo>
                    <a:pt x="10563" y="2251"/>
                    <a:pt x="12136" y="1138"/>
                    <a:pt x="13551" y="1006"/>
                  </a:cubicBezTo>
                  <a:cubicBezTo>
                    <a:pt x="13797" y="982"/>
                    <a:pt x="14068" y="967"/>
                    <a:pt x="14350" y="967"/>
                  </a:cubicBezTo>
                  <a:cubicBezTo>
                    <a:pt x="15676" y="967"/>
                    <a:pt x="17274" y="1278"/>
                    <a:pt x="17916" y="2397"/>
                  </a:cubicBezTo>
                  <a:cubicBezTo>
                    <a:pt x="17987" y="2525"/>
                    <a:pt x="18051" y="2654"/>
                    <a:pt x="18101" y="2786"/>
                  </a:cubicBezTo>
                  <a:cubicBezTo>
                    <a:pt x="18084" y="2715"/>
                    <a:pt x="18058" y="2643"/>
                    <a:pt x="18037" y="2568"/>
                  </a:cubicBezTo>
                  <a:cubicBezTo>
                    <a:pt x="17434" y="756"/>
                    <a:pt x="15859" y="1"/>
                    <a:pt x="14164" y="1"/>
                  </a:cubicBezTo>
                  <a:close/>
                  <a:moveTo>
                    <a:pt x="18265" y="4390"/>
                  </a:moveTo>
                  <a:cubicBezTo>
                    <a:pt x="18122" y="5257"/>
                    <a:pt x="17630" y="6077"/>
                    <a:pt x="16942" y="6658"/>
                  </a:cubicBezTo>
                  <a:cubicBezTo>
                    <a:pt x="16803" y="6776"/>
                    <a:pt x="16582" y="6826"/>
                    <a:pt x="16340" y="6826"/>
                  </a:cubicBezTo>
                  <a:cubicBezTo>
                    <a:pt x="15833" y="6826"/>
                    <a:pt x="15242" y="6605"/>
                    <a:pt x="15127" y="6309"/>
                  </a:cubicBezTo>
                  <a:cubicBezTo>
                    <a:pt x="14956" y="6459"/>
                    <a:pt x="14767" y="6590"/>
                    <a:pt x="14571" y="6708"/>
                  </a:cubicBezTo>
                  <a:cubicBezTo>
                    <a:pt x="14660" y="6686"/>
                    <a:pt x="14742" y="6676"/>
                    <a:pt x="14821" y="6676"/>
                  </a:cubicBezTo>
                  <a:cubicBezTo>
                    <a:pt x="15551" y="6676"/>
                    <a:pt x="15844" y="7550"/>
                    <a:pt x="14945" y="8009"/>
                  </a:cubicBezTo>
                  <a:cubicBezTo>
                    <a:pt x="14906" y="8027"/>
                    <a:pt x="14870" y="8049"/>
                    <a:pt x="14832" y="8067"/>
                  </a:cubicBezTo>
                  <a:cubicBezTo>
                    <a:pt x="15723" y="8345"/>
                    <a:pt x="16560" y="8523"/>
                    <a:pt x="17424" y="8523"/>
                  </a:cubicBezTo>
                  <a:cubicBezTo>
                    <a:pt x="18073" y="8523"/>
                    <a:pt x="18732" y="8423"/>
                    <a:pt x="19442" y="8184"/>
                  </a:cubicBezTo>
                  <a:cubicBezTo>
                    <a:pt x="20943" y="7678"/>
                    <a:pt x="22287" y="6765"/>
                    <a:pt x="23603" y="5902"/>
                  </a:cubicBezTo>
                  <a:cubicBezTo>
                    <a:pt x="23810" y="5766"/>
                    <a:pt x="24006" y="5710"/>
                    <a:pt x="24177" y="5710"/>
                  </a:cubicBezTo>
                  <a:cubicBezTo>
                    <a:pt x="24434" y="5710"/>
                    <a:pt x="24641" y="5835"/>
                    <a:pt x="24762" y="6020"/>
                  </a:cubicBezTo>
                  <a:cubicBezTo>
                    <a:pt x="24922" y="5688"/>
                    <a:pt x="25086" y="5356"/>
                    <a:pt x="25251" y="5025"/>
                  </a:cubicBezTo>
                  <a:cubicBezTo>
                    <a:pt x="25254" y="5007"/>
                    <a:pt x="25261" y="4993"/>
                    <a:pt x="25272" y="4979"/>
                  </a:cubicBezTo>
                  <a:cubicBezTo>
                    <a:pt x="25272" y="4975"/>
                    <a:pt x="25276" y="4975"/>
                    <a:pt x="25276" y="4971"/>
                  </a:cubicBezTo>
                  <a:cubicBezTo>
                    <a:pt x="25297" y="4932"/>
                    <a:pt x="25315" y="4893"/>
                    <a:pt x="25336" y="4854"/>
                  </a:cubicBezTo>
                  <a:cubicBezTo>
                    <a:pt x="25343" y="4836"/>
                    <a:pt x="25358" y="4821"/>
                    <a:pt x="25379" y="4811"/>
                  </a:cubicBezTo>
                  <a:cubicBezTo>
                    <a:pt x="25383" y="4808"/>
                    <a:pt x="25383" y="4808"/>
                    <a:pt x="25383" y="4803"/>
                  </a:cubicBezTo>
                  <a:cubicBezTo>
                    <a:pt x="25264" y="4747"/>
                    <a:pt x="25144" y="4690"/>
                    <a:pt x="25026" y="4632"/>
                  </a:cubicBezTo>
                  <a:cubicBezTo>
                    <a:pt x="22576" y="6879"/>
                    <a:pt x="19410" y="8216"/>
                    <a:pt x="16068" y="8216"/>
                  </a:cubicBezTo>
                  <a:cubicBezTo>
                    <a:pt x="15918" y="8216"/>
                    <a:pt x="15765" y="8216"/>
                    <a:pt x="15612" y="8210"/>
                  </a:cubicBezTo>
                  <a:cubicBezTo>
                    <a:pt x="15523" y="8205"/>
                    <a:pt x="15434" y="8202"/>
                    <a:pt x="15345" y="8198"/>
                  </a:cubicBezTo>
                  <a:cubicBezTo>
                    <a:pt x="16881" y="7364"/>
                    <a:pt x="18105" y="6070"/>
                    <a:pt x="18265" y="4390"/>
                  </a:cubicBezTo>
                  <a:close/>
                  <a:moveTo>
                    <a:pt x="24644" y="7000"/>
                  </a:moveTo>
                  <a:cubicBezTo>
                    <a:pt x="24576" y="7079"/>
                    <a:pt x="24491" y="7153"/>
                    <a:pt x="24384" y="7221"/>
                  </a:cubicBezTo>
                  <a:cubicBezTo>
                    <a:pt x="23578" y="7749"/>
                    <a:pt x="22761" y="8277"/>
                    <a:pt x="21913" y="8737"/>
                  </a:cubicBezTo>
                  <a:cubicBezTo>
                    <a:pt x="22919" y="8309"/>
                    <a:pt x="23882" y="7774"/>
                    <a:pt x="24772" y="7143"/>
                  </a:cubicBezTo>
                  <a:cubicBezTo>
                    <a:pt x="24726" y="7097"/>
                    <a:pt x="24683" y="7046"/>
                    <a:pt x="24644" y="7000"/>
                  </a:cubicBezTo>
                  <a:close/>
                  <a:moveTo>
                    <a:pt x="12696" y="8916"/>
                  </a:moveTo>
                  <a:cubicBezTo>
                    <a:pt x="12125" y="9087"/>
                    <a:pt x="11547" y="9215"/>
                    <a:pt x="10970" y="9304"/>
                  </a:cubicBezTo>
                  <a:cubicBezTo>
                    <a:pt x="11219" y="9296"/>
                    <a:pt x="11468" y="9283"/>
                    <a:pt x="11718" y="9265"/>
                  </a:cubicBezTo>
                  <a:cubicBezTo>
                    <a:pt x="11733" y="9265"/>
                    <a:pt x="11747" y="9261"/>
                    <a:pt x="11761" y="9261"/>
                  </a:cubicBezTo>
                  <a:cubicBezTo>
                    <a:pt x="12346" y="9489"/>
                    <a:pt x="12963" y="9650"/>
                    <a:pt x="13565" y="9760"/>
                  </a:cubicBezTo>
                  <a:cubicBezTo>
                    <a:pt x="13976" y="9831"/>
                    <a:pt x="14389" y="9885"/>
                    <a:pt x="14799" y="9921"/>
                  </a:cubicBezTo>
                  <a:cubicBezTo>
                    <a:pt x="14250" y="9782"/>
                    <a:pt x="13693" y="9607"/>
                    <a:pt x="13116" y="9403"/>
                  </a:cubicBezTo>
                  <a:cubicBezTo>
                    <a:pt x="12821" y="9304"/>
                    <a:pt x="12696" y="9122"/>
                    <a:pt x="12696" y="891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2" name="Google Shape;1770;p47">
              <a:extLst>
                <a:ext uri="{FF2B5EF4-FFF2-40B4-BE49-F238E27FC236}">
                  <a16:creationId xmlns:a16="http://schemas.microsoft.com/office/drawing/2014/main" id="{2D1FFBBA-4CBA-471C-ADAC-13589B5A28F3}"/>
                </a:ext>
              </a:extLst>
            </p:cNvPr>
            <p:cNvSpPr/>
            <p:nvPr/>
          </p:nvSpPr>
          <p:spPr>
            <a:xfrm>
              <a:off x="-134200" y="2744850"/>
              <a:ext cx="231375" cy="265325"/>
            </a:xfrm>
            <a:custGeom>
              <a:avLst/>
              <a:gdLst/>
              <a:ahLst/>
              <a:cxnLst/>
              <a:rect l="l" t="t" r="r" b="b"/>
              <a:pathLst>
                <a:path w="9255" h="10613" extrusionOk="0">
                  <a:moveTo>
                    <a:pt x="1556" y="0"/>
                  </a:moveTo>
                  <a:cubicBezTo>
                    <a:pt x="800" y="0"/>
                    <a:pt x="1" y="824"/>
                    <a:pt x="732" y="1366"/>
                  </a:cubicBezTo>
                  <a:cubicBezTo>
                    <a:pt x="928" y="1073"/>
                    <a:pt x="1812" y="521"/>
                    <a:pt x="2240" y="521"/>
                  </a:cubicBezTo>
                  <a:cubicBezTo>
                    <a:pt x="2304" y="521"/>
                    <a:pt x="2358" y="535"/>
                    <a:pt x="2401" y="560"/>
                  </a:cubicBezTo>
                  <a:cubicBezTo>
                    <a:pt x="4187" y="1801"/>
                    <a:pt x="6070" y="2874"/>
                    <a:pt x="8049" y="3784"/>
                  </a:cubicBezTo>
                  <a:cubicBezTo>
                    <a:pt x="8099" y="3805"/>
                    <a:pt x="8042" y="3898"/>
                    <a:pt x="7917" y="4015"/>
                  </a:cubicBezTo>
                  <a:cubicBezTo>
                    <a:pt x="7985" y="4097"/>
                    <a:pt x="8028" y="4207"/>
                    <a:pt x="7967" y="4304"/>
                  </a:cubicBezTo>
                  <a:cubicBezTo>
                    <a:pt x="7864" y="4464"/>
                    <a:pt x="7760" y="4622"/>
                    <a:pt x="7660" y="4782"/>
                  </a:cubicBezTo>
                  <a:cubicBezTo>
                    <a:pt x="7557" y="4939"/>
                    <a:pt x="7414" y="5025"/>
                    <a:pt x="7250" y="5092"/>
                  </a:cubicBezTo>
                  <a:cubicBezTo>
                    <a:pt x="7218" y="5135"/>
                    <a:pt x="7179" y="5178"/>
                    <a:pt x="7140" y="5221"/>
                  </a:cubicBezTo>
                  <a:cubicBezTo>
                    <a:pt x="7322" y="5420"/>
                    <a:pt x="7429" y="5624"/>
                    <a:pt x="7357" y="5766"/>
                  </a:cubicBezTo>
                  <a:cubicBezTo>
                    <a:pt x="7079" y="6330"/>
                    <a:pt x="6801" y="6893"/>
                    <a:pt x="6522" y="7456"/>
                  </a:cubicBezTo>
                  <a:cubicBezTo>
                    <a:pt x="6505" y="7495"/>
                    <a:pt x="6462" y="7513"/>
                    <a:pt x="6402" y="7513"/>
                  </a:cubicBezTo>
                  <a:cubicBezTo>
                    <a:pt x="6184" y="7513"/>
                    <a:pt x="5739" y="7274"/>
                    <a:pt x="5396" y="6985"/>
                  </a:cubicBezTo>
                  <a:cubicBezTo>
                    <a:pt x="5097" y="7902"/>
                    <a:pt x="4886" y="8850"/>
                    <a:pt x="4768" y="9831"/>
                  </a:cubicBezTo>
                  <a:cubicBezTo>
                    <a:pt x="4707" y="10362"/>
                    <a:pt x="5164" y="10612"/>
                    <a:pt x="5653" y="10612"/>
                  </a:cubicBezTo>
                  <a:cubicBezTo>
                    <a:pt x="6152" y="10612"/>
                    <a:pt x="6683" y="10355"/>
                    <a:pt x="6740" y="9874"/>
                  </a:cubicBezTo>
                  <a:cubicBezTo>
                    <a:pt x="7001" y="7678"/>
                    <a:pt x="7742" y="5691"/>
                    <a:pt x="8973" y="3855"/>
                  </a:cubicBezTo>
                  <a:cubicBezTo>
                    <a:pt x="9254" y="3430"/>
                    <a:pt x="8805" y="3006"/>
                    <a:pt x="8430" y="2907"/>
                  </a:cubicBezTo>
                  <a:cubicBezTo>
                    <a:pt x="6155" y="2282"/>
                    <a:pt x="4034" y="1348"/>
                    <a:pt x="2019" y="125"/>
                  </a:cubicBezTo>
                  <a:cubicBezTo>
                    <a:pt x="1876" y="35"/>
                    <a:pt x="1720"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3" name="Google Shape;1771;p47">
              <a:extLst>
                <a:ext uri="{FF2B5EF4-FFF2-40B4-BE49-F238E27FC236}">
                  <a16:creationId xmlns:a16="http://schemas.microsoft.com/office/drawing/2014/main" id="{7EA10FEF-A3A2-4BB6-A8BE-A1407AE1AC01}"/>
                </a:ext>
              </a:extLst>
            </p:cNvPr>
            <p:cNvSpPr/>
            <p:nvPr/>
          </p:nvSpPr>
          <p:spPr>
            <a:xfrm>
              <a:off x="42575" y="2872150"/>
              <a:ext cx="4475" cy="3225"/>
            </a:xfrm>
            <a:custGeom>
              <a:avLst/>
              <a:gdLst/>
              <a:ahLst/>
              <a:cxnLst/>
              <a:rect l="l" t="t" r="r" b="b"/>
              <a:pathLst>
                <a:path w="179" h="129" extrusionOk="0">
                  <a:moveTo>
                    <a:pt x="179" y="0"/>
                  </a:moveTo>
                  <a:lnTo>
                    <a:pt x="179" y="0"/>
                  </a:lnTo>
                  <a:cubicBezTo>
                    <a:pt x="169" y="4"/>
                    <a:pt x="158" y="7"/>
                    <a:pt x="151" y="11"/>
                  </a:cubicBezTo>
                  <a:cubicBezTo>
                    <a:pt x="101" y="32"/>
                    <a:pt x="51" y="46"/>
                    <a:pt x="1" y="61"/>
                  </a:cubicBezTo>
                  <a:lnTo>
                    <a:pt x="69" y="129"/>
                  </a:lnTo>
                  <a:cubicBezTo>
                    <a:pt x="108" y="86"/>
                    <a:pt x="147" y="43"/>
                    <a:pt x="1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4" name="Google Shape;1772;p47">
              <a:extLst>
                <a:ext uri="{FF2B5EF4-FFF2-40B4-BE49-F238E27FC236}">
                  <a16:creationId xmlns:a16="http://schemas.microsoft.com/office/drawing/2014/main" id="{EF0FF3C0-B8E9-40A4-9203-E8686B10660E}"/>
                </a:ext>
              </a:extLst>
            </p:cNvPr>
            <p:cNvSpPr/>
            <p:nvPr/>
          </p:nvSpPr>
          <p:spPr>
            <a:xfrm>
              <a:off x="-604975" y="2878900"/>
              <a:ext cx="346175" cy="94175"/>
            </a:xfrm>
            <a:custGeom>
              <a:avLst/>
              <a:gdLst/>
              <a:ahLst/>
              <a:cxnLst/>
              <a:rect l="l" t="t" r="r" b="b"/>
              <a:pathLst>
                <a:path w="13847" h="3767" extrusionOk="0">
                  <a:moveTo>
                    <a:pt x="13847" y="1028"/>
                  </a:moveTo>
                  <a:lnTo>
                    <a:pt x="13847" y="1028"/>
                  </a:lnTo>
                  <a:cubicBezTo>
                    <a:pt x="13751" y="1049"/>
                    <a:pt x="13651" y="1088"/>
                    <a:pt x="13544" y="1142"/>
                  </a:cubicBezTo>
                  <a:cubicBezTo>
                    <a:pt x="13248" y="1295"/>
                    <a:pt x="12948" y="1427"/>
                    <a:pt x="12649" y="1549"/>
                  </a:cubicBezTo>
                  <a:cubicBezTo>
                    <a:pt x="13070" y="1420"/>
                    <a:pt x="13480" y="1249"/>
                    <a:pt x="13847" y="1028"/>
                  </a:cubicBezTo>
                  <a:close/>
                  <a:moveTo>
                    <a:pt x="26" y="1"/>
                  </a:moveTo>
                  <a:lnTo>
                    <a:pt x="26" y="1"/>
                  </a:lnTo>
                  <a:cubicBezTo>
                    <a:pt x="1" y="172"/>
                    <a:pt x="51" y="340"/>
                    <a:pt x="208" y="489"/>
                  </a:cubicBezTo>
                  <a:cubicBezTo>
                    <a:pt x="2504" y="2686"/>
                    <a:pt x="5407" y="3766"/>
                    <a:pt x="8370" y="3766"/>
                  </a:cubicBezTo>
                  <a:cubicBezTo>
                    <a:pt x="8994" y="3766"/>
                    <a:pt x="9622" y="3720"/>
                    <a:pt x="10246" y="3624"/>
                  </a:cubicBezTo>
                  <a:lnTo>
                    <a:pt x="10246" y="3624"/>
                  </a:lnTo>
                  <a:cubicBezTo>
                    <a:pt x="10068" y="3627"/>
                    <a:pt x="9889" y="3631"/>
                    <a:pt x="9711" y="3631"/>
                  </a:cubicBezTo>
                  <a:cubicBezTo>
                    <a:pt x="6177" y="3631"/>
                    <a:pt x="2519" y="2561"/>
                    <a:pt x="2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5" name="Google Shape;1773;p47">
              <a:extLst>
                <a:ext uri="{FF2B5EF4-FFF2-40B4-BE49-F238E27FC236}">
                  <a16:creationId xmlns:a16="http://schemas.microsoft.com/office/drawing/2014/main" id="{3B6BB4BF-335E-4370-BEE8-76C1160EDD50}"/>
                </a:ext>
              </a:extLst>
            </p:cNvPr>
            <p:cNvSpPr/>
            <p:nvPr/>
          </p:nvSpPr>
          <p:spPr>
            <a:xfrm>
              <a:off x="-604350" y="2855275"/>
              <a:ext cx="377400" cy="114400"/>
            </a:xfrm>
            <a:custGeom>
              <a:avLst/>
              <a:gdLst/>
              <a:ahLst/>
              <a:cxnLst/>
              <a:rect l="l" t="t" r="r" b="b"/>
              <a:pathLst>
                <a:path w="15096" h="4576" extrusionOk="0">
                  <a:moveTo>
                    <a:pt x="1231" y="1"/>
                  </a:moveTo>
                  <a:cubicBezTo>
                    <a:pt x="711" y="1"/>
                    <a:pt x="69" y="472"/>
                    <a:pt x="1" y="946"/>
                  </a:cubicBezTo>
                  <a:cubicBezTo>
                    <a:pt x="2494" y="3506"/>
                    <a:pt x="6152" y="4576"/>
                    <a:pt x="9686" y="4576"/>
                  </a:cubicBezTo>
                  <a:cubicBezTo>
                    <a:pt x="9864" y="4576"/>
                    <a:pt x="10043" y="4572"/>
                    <a:pt x="10221" y="4569"/>
                  </a:cubicBezTo>
                  <a:cubicBezTo>
                    <a:pt x="10798" y="4480"/>
                    <a:pt x="11376" y="4352"/>
                    <a:pt x="11947" y="4181"/>
                  </a:cubicBezTo>
                  <a:cubicBezTo>
                    <a:pt x="11935" y="3695"/>
                    <a:pt x="12588" y="3082"/>
                    <a:pt x="13194" y="3082"/>
                  </a:cubicBezTo>
                  <a:cubicBezTo>
                    <a:pt x="13283" y="3082"/>
                    <a:pt x="13372" y="3096"/>
                    <a:pt x="13458" y="3124"/>
                  </a:cubicBezTo>
                  <a:cubicBezTo>
                    <a:pt x="13668" y="3196"/>
                    <a:pt x="13879" y="3267"/>
                    <a:pt x="14083" y="3332"/>
                  </a:cubicBezTo>
                  <a:cubicBezTo>
                    <a:pt x="14121" y="3314"/>
                    <a:pt x="14157" y="3292"/>
                    <a:pt x="14196" y="3274"/>
                  </a:cubicBezTo>
                  <a:cubicBezTo>
                    <a:pt x="15095" y="2815"/>
                    <a:pt x="14802" y="1941"/>
                    <a:pt x="14072" y="1941"/>
                  </a:cubicBezTo>
                  <a:cubicBezTo>
                    <a:pt x="13993" y="1941"/>
                    <a:pt x="13911" y="1951"/>
                    <a:pt x="13822" y="1973"/>
                  </a:cubicBezTo>
                  <a:cubicBezTo>
                    <a:pt x="13455" y="2194"/>
                    <a:pt x="13045" y="2365"/>
                    <a:pt x="12624" y="2494"/>
                  </a:cubicBezTo>
                  <a:cubicBezTo>
                    <a:pt x="11433" y="2964"/>
                    <a:pt x="10203" y="3189"/>
                    <a:pt x="8986" y="3189"/>
                  </a:cubicBezTo>
                  <a:cubicBezTo>
                    <a:pt x="6323" y="3189"/>
                    <a:pt x="3713" y="2112"/>
                    <a:pt x="1677" y="165"/>
                  </a:cubicBezTo>
                  <a:cubicBezTo>
                    <a:pt x="1556" y="51"/>
                    <a:pt x="1403" y="1"/>
                    <a:pt x="123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6" name="Google Shape;1774;p47">
              <a:extLst>
                <a:ext uri="{FF2B5EF4-FFF2-40B4-BE49-F238E27FC236}">
                  <a16:creationId xmlns:a16="http://schemas.microsoft.com/office/drawing/2014/main" id="{9FD1803A-895A-488E-95DA-90CC12B9B967}"/>
                </a:ext>
              </a:extLst>
            </p:cNvPr>
            <p:cNvSpPr/>
            <p:nvPr/>
          </p:nvSpPr>
          <p:spPr>
            <a:xfrm>
              <a:off x="-382175" y="2780400"/>
              <a:ext cx="217875" cy="143275"/>
            </a:xfrm>
            <a:custGeom>
              <a:avLst/>
              <a:gdLst/>
              <a:ahLst/>
              <a:cxnLst/>
              <a:rect l="l" t="t" r="r" b="b"/>
              <a:pathLst>
                <a:path w="8715" h="5731" extrusionOk="0">
                  <a:moveTo>
                    <a:pt x="8465" y="1046"/>
                  </a:moveTo>
                  <a:lnTo>
                    <a:pt x="8465" y="1046"/>
                  </a:lnTo>
                  <a:cubicBezTo>
                    <a:pt x="8629" y="1613"/>
                    <a:pt x="8675" y="2148"/>
                    <a:pt x="8629" y="2650"/>
                  </a:cubicBezTo>
                  <a:cubicBezTo>
                    <a:pt x="8715" y="2119"/>
                    <a:pt x="8672" y="1570"/>
                    <a:pt x="8465" y="1046"/>
                  </a:cubicBezTo>
                  <a:close/>
                  <a:moveTo>
                    <a:pt x="6501" y="2974"/>
                  </a:moveTo>
                  <a:cubicBezTo>
                    <a:pt x="6333" y="3424"/>
                    <a:pt x="6040" y="3827"/>
                    <a:pt x="5648" y="4155"/>
                  </a:cubicBezTo>
                  <a:cubicBezTo>
                    <a:pt x="5477" y="4301"/>
                    <a:pt x="5441" y="4440"/>
                    <a:pt x="5491" y="4569"/>
                  </a:cubicBezTo>
                  <a:cubicBezTo>
                    <a:pt x="5966" y="4162"/>
                    <a:pt x="6325" y="3638"/>
                    <a:pt x="6501" y="2974"/>
                  </a:cubicBezTo>
                  <a:close/>
                  <a:moveTo>
                    <a:pt x="4172" y="1"/>
                  </a:moveTo>
                  <a:cubicBezTo>
                    <a:pt x="3908" y="1"/>
                    <a:pt x="3634" y="33"/>
                    <a:pt x="3359" y="104"/>
                  </a:cubicBezTo>
                  <a:cubicBezTo>
                    <a:pt x="1391" y="607"/>
                    <a:pt x="0" y="2932"/>
                    <a:pt x="1348" y="4732"/>
                  </a:cubicBezTo>
                  <a:cubicBezTo>
                    <a:pt x="1672" y="5160"/>
                    <a:pt x="2086" y="5485"/>
                    <a:pt x="2553" y="5731"/>
                  </a:cubicBezTo>
                  <a:cubicBezTo>
                    <a:pt x="2617" y="5728"/>
                    <a:pt x="2681" y="5724"/>
                    <a:pt x="2742" y="5713"/>
                  </a:cubicBezTo>
                  <a:cubicBezTo>
                    <a:pt x="2788" y="5706"/>
                    <a:pt x="2835" y="5699"/>
                    <a:pt x="2881" y="5692"/>
                  </a:cubicBezTo>
                  <a:cubicBezTo>
                    <a:pt x="3427" y="5581"/>
                    <a:pt x="3815" y="5282"/>
                    <a:pt x="3256" y="4908"/>
                  </a:cubicBezTo>
                  <a:cubicBezTo>
                    <a:pt x="2449" y="4373"/>
                    <a:pt x="1391" y="3616"/>
                    <a:pt x="1862" y="2497"/>
                  </a:cubicBezTo>
                  <a:cubicBezTo>
                    <a:pt x="2153" y="1798"/>
                    <a:pt x="3163" y="1003"/>
                    <a:pt x="3822" y="675"/>
                  </a:cubicBezTo>
                  <a:cubicBezTo>
                    <a:pt x="4161" y="511"/>
                    <a:pt x="4554" y="422"/>
                    <a:pt x="4939" y="422"/>
                  </a:cubicBezTo>
                  <a:cubicBezTo>
                    <a:pt x="5324" y="422"/>
                    <a:pt x="5698" y="511"/>
                    <a:pt x="6001" y="700"/>
                  </a:cubicBezTo>
                  <a:cubicBezTo>
                    <a:pt x="5552" y="247"/>
                    <a:pt x="4892" y="1"/>
                    <a:pt x="417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7" name="Google Shape;1775;p47">
              <a:extLst>
                <a:ext uri="{FF2B5EF4-FFF2-40B4-BE49-F238E27FC236}">
                  <a16:creationId xmlns:a16="http://schemas.microsoft.com/office/drawing/2014/main" id="{E852D509-D56D-4C6F-9AF8-68A8A6BBAFE9}"/>
                </a:ext>
              </a:extLst>
            </p:cNvPr>
            <p:cNvSpPr/>
            <p:nvPr/>
          </p:nvSpPr>
          <p:spPr>
            <a:xfrm>
              <a:off x="-405175" y="2761075"/>
              <a:ext cx="239900" cy="162700"/>
            </a:xfrm>
            <a:custGeom>
              <a:avLst/>
              <a:gdLst/>
              <a:ahLst/>
              <a:cxnLst/>
              <a:rect l="l" t="t" r="r" b="b"/>
              <a:pathLst>
                <a:path w="9596" h="6508" extrusionOk="0">
                  <a:moveTo>
                    <a:pt x="3801" y="6465"/>
                  </a:moveTo>
                  <a:cubicBezTo>
                    <a:pt x="3754" y="6472"/>
                    <a:pt x="3708" y="6479"/>
                    <a:pt x="3662" y="6486"/>
                  </a:cubicBezTo>
                  <a:cubicBezTo>
                    <a:pt x="3712" y="6479"/>
                    <a:pt x="3754" y="6472"/>
                    <a:pt x="3801" y="6465"/>
                  </a:cubicBezTo>
                  <a:close/>
                  <a:moveTo>
                    <a:pt x="5634" y="0"/>
                  </a:moveTo>
                  <a:cubicBezTo>
                    <a:pt x="5352" y="0"/>
                    <a:pt x="5081" y="15"/>
                    <a:pt x="4835" y="39"/>
                  </a:cubicBezTo>
                  <a:cubicBezTo>
                    <a:pt x="3420" y="171"/>
                    <a:pt x="1847" y="1284"/>
                    <a:pt x="1077" y="2460"/>
                  </a:cubicBezTo>
                  <a:cubicBezTo>
                    <a:pt x="0" y="4101"/>
                    <a:pt x="1352" y="5470"/>
                    <a:pt x="2685" y="6354"/>
                  </a:cubicBezTo>
                  <a:cubicBezTo>
                    <a:pt x="2846" y="6461"/>
                    <a:pt x="3099" y="6507"/>
                    <a:pt x="3359" y="6507"/>
                  </a:cubicBezTo>
                  <a:cubicBezTo>
                    <a:pt x="3399" y="6507"/>
                    <a:pt x="3434" y="6507"/>
                    <a:pt x="3473" y="6504"/>
                  </a:cubicBezTo>
                  <a:cubicBezTo>
                    <a:pt x="3006" y="6258"/>
                    <a:pt x="2592" y="5933"/>
                    <a:pt x="2268" y="5505"/>
                  </a:cubicBezTo>
                  <a:cubicBezTo>
                    <a:pt x="920" y="3705"/>
                    <a:pt x="2311" y="1380"/>
                    <a:pt x="4279" y="877"/>
                  </a:cubicBezTo>
                  <a:cubicBezTo>
                    <a:pt x="4554" y="806"/>
                    <a:pt x="4828" y="774"/>
                    <a:pt x="5092" y="774"/>
                  </a:cubicBezTo>
                  <a:cubicBezTo>
                    <a:pt x="5812" y="774"/>
                    <a:pt x="6472" y="1020"/>
                    <a:pt x="6921" y="1473"/>
                  </a:cubicBezTo>
                  <a:cubicBezTo>
                    <a:pt x="7260" y="1683"/>
                    <a:pt x="7502" y="2018"/>
                    <a:pt x="7563" y="2496"/>
                  </a:cubicBezTo>
                  <a:cubicBezTo>
                    <a:pt x="7617" y="2938"/>
                    <a:pt x="7566" y="3359"/>
                    <a:pt x="7421" y="3747"/>
                  </a:cubicBezTo>
                  <a:cubicBezTo>
                    <a:pt x="7245" y="4411"/>
                    <a:pt x="6886" y="4935"/>
                    <a:pt x="6411" y="5342"/>
                  </a:cubicBezTo>
                  <a:cubicBezTo>
                    <a:pt x="6526" y="5638"/>
                    <a:pt x="7117" y="5859"/>
                    <a:pt x="7624" y="5859"/>
                  </a:cubicBezTo>
                  <a:cubicBezTo>
                    <a:pt x="7866" y="5859"/>
                    <a:pt x="8087" y="5809"/>
                    <a:pt x="8226" y="5691"/>
                  </a:cubicBezTo>
                  <a:cubicBezTo>
                    <a:pt x="8914" y="5110"/>
                    <a:pt x="9406" y="4290"/>
                    <a:pt x="9549" y="3423"/>
                  </a:cubicBezTo>
                  <a:cubicBezTo>
                    <a:pt x="9595" y="2921"/>
                    <a:pt x="9549" y="2386"/>
                    <a:pt x="9385" y="1819"/>
                  </a:cubicBezTo>
                  <a:cubicBezTo>
                    <a:pt x="9335" y="1687"/>
                    <a:pt x="9271" y="1558"/>
                    <a:pt x="9200" y="1430"/>
                  </a:cubicBezTo>
                  <a:cubicBezTo>
                    <a:pt x="8558" y="311"/>
                    <a:pt x="6960" y="0"/>
                    <a:pt x="56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8" name="Google Shape;1776;p47">
              <a:extLst>
                <a:ext uri="{FF2B5EF4-FFF2-40B4-BE49-F238E27FC236}">
                  <a16:creationId xmlns:a16="http://schemas.microsoft.com/office/drawing/2014/main" id="{4CC79B77-0C19-437F-85EB-2976ABC1A4DB}"/>
                </a:ext>
              </a:extLst>
            </p:cNvPr>
            <p:cNvSpPr/>
            <p:nvPr/>
          </p:nvSpPr>
          <p:spPr>
            <a:xfrm>
              <a:off x="-253100" y="2955300"/>
              <a:ext cx="177875" cy="36925"/>
            </a:xfrm>
            <a:custGeom>
              <a:avLst/>
              <a:gdLst/>
              <a:ahLst/>
              <a:cxnLst/>
              <a:rect l="l" t="t" r="r" b="b"/>
              <a:pathLst>
                <a:path w="7115" h="1477" extrusionOk="0">
                  <a:moveTo>
                    <a:pt x="7114" y="1"/>
                  </a:moveTo>
                  <a:lnTo>
                    <a:pt x="7114" y="1"/>
                  </a:lnTo>
                  <a:cubicBezTo>
                    <a:pt x="5245" y="800"/>
                    <a:pt x="3224" y="1235"/>
                    <a:pt x="1191" y="1235"/>
                  </a:cubicBezTo>
                  <a:cubicBezTo>
                    <a:pt x="795" y="1235"/>
                    <a:pt x="400" y="1217"/>
                    <a:pt x="0" y="1185"/>
                  </a:cubicBezTo>
                  <a:lnTo>
                    <a:pt x="0" y="1185"/>
                  </a:lnTo>
                  <a:cubicBezTo>
                    <a:pt x="731" y="1367"/>
                    <a:pt x="1452" y="1477"/>
                    <a:pt x="2200" y="1477"/>
                  </a:cubicBezTo>
                  <a:cubicBezTo>
                    <a:pt x="2767" y="1477"/>
                    <a:pt x="3352" y="1413"/>
                    <a:pt x="3965" y="1266"/>
                  </a:cubicBezTo>
                  <a:cubicBezTo>
                    <a:pt x="5082" y="1003"/>
                    <a:pt x="6119" y="547"/>
                    <a:pt x="711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9" name="Google Shape;1777;p47">
              <a:extLst>
                <a:ext uri="{FF2B5EF4-FFF2-40B4-BE49-F238E27FC236}">
                  <a16:creationId xmlns:a16="http://schemas.microsoft.com/office/drawing/2014/main" id="{CAECE3F8-5B7F-4518-B313-C6FC37944CBC}"/>
                </a:ext>
              </a:extLst>
            </p:cNvPr>
            <p:cNvSpPr/>
            <p:nvPr/>
          </p:nvSpPr>
          <p:spPr>
            <a:xfrm>
              <a:off x="-305700" y="2879625"/>
              <a:ext cx="301700" cy="106550"/>
            </a:xfrm>
            <a:custGeom>
              <a:avLst/>
              <a:gdLst/>
              <a:ahLst/>
              <a:cxnLst/>
              <a:rect l="l" t="t" r="r" b="b"/>
              <a:pathLst>
                <a:path w="12068" h="4262" extrusionOk="0">
                  <a:moveTo>
                    <a:pt x="11482" y="1"/>
                  </a:moveTo>
                  <a:cubicBezTo>
                    <a:pt x="11311" y="1"/>
                    <a:pt x="11115" y="57"/>
                    <a:pt x="10908" y="193"/>
                  </a:cubicBezTo>
                  <a:cubicBezTo>
                    <a:pt x="9592" y="1056"/>
                    <a:pt x="8248" y="1969"/>
                    <a:pt x="6747" y="2475"/>
                  </a:cubicBezTo>
                  <a:cubicBezTo>
                    <a:pt x="6037" y="2714"/>
                    <a:pt x="5378" y="2814"/>
                    <a:pt x="4729" y="2814"/>
                  </a:cubicBezTo>
                  <a:cubicBezTo>
                    <a:pt x="3865" y="2814"/>
                    <a:pt x="3028" y="2636"/>
                    <a:pt x="2137" y="2358"/>
                  </a:cubicBezTo>
                  <a:cubicBezTo>
                    <a:pt x="1441" y="2707"/>
                    <a:pt x="725" y="2988"/>
                    <a:pt x="1" y="3207"/>
                  </a:cubicBezTo>
                  <a:cubicBezTo>
                    <a:pt x="1" y="3413"/>
                    <a:pt x="126" y="3595"/>
                    <a:pt x="421" y="3694"/>
                  </a:cubicBezTo>
                  <a:cubicBezTo>
                    <a:pt x="998" y="3898"/>
                    <a:pt x="1555" y="4073"/>
                    <a:pt x="2104" y="4212"/>
                  </a:cubicBezTo>
                  <a:cubicBezTo>
                    <a:pt x="2504" y="4244"/>
                    <a:pt x="2899" y="4262"/>
                    <a:pt x="3295" y="4262"/>
                  </a:cubicBezTo>
                  <a:cubicBezTo>
                    <a:pt x="5328" y="4262"/>
                    <a:pt x="7349" y="3827"/>
                    <a:pt x="9218" y="3028"/>
                  </a:cubicBezTo>
                  <a:cubicBezTo>
                    <a:pt x="10066" y="2568"/>
                    <a:pt x="10883" y="2040"/>
                    <a:pt x="11689" y="1512"/>
                  </a:cubicBezTo>
                  <a:cubicBezTo>
                    <a:pt x="11796" y="1444"/>
                    <a:pt x="11881" y="1370"/>
                    <a:pt x="11949" y="1291"/>
                  </a:cubicBezTo>
                  <a:cubicBezTo>
                    <a:pt x="11814" y="1120"/>
                    <a:pt x="11746" y="956"/>
                    <a:pt x="11807" y="835"/>
                  </a:cubicBezTo>
                  <a:cubicBezTo>
                    <a:pt x="11893" y="661"/>
                    <a:pt x="11982" y="485"/>
                    <a:pt x="12067" y="311"/>
                  </a:cubicBezTo>
                  <a:cubicBezTo>
                    <a:pt x="11946" y="126"/>
                    <a:pt x="11739" y="1"/>
                    <a:pt x="1148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0" name="Google Shape;1778;p47">
              <a:extLst>
                <a:ext uri="{FF2B5EF4-FFF2-40B4-BE49-F238E27FC236}">
                  <a16:creationId xmlns:a16="http://schemas.microsoft.com/office/drawing/2014/main" id="{20EDBCB3-7F09-4B67-9226-7CC5B7828E86}"/>
                </a:ext>
              </a:extLst>
            </p:cNvPr>
            <p:cNvSpPr/>
            <p:nvPr/>
          </p:nvSpPr>
          <p:spPr>
            <a:xfrm>
              <a:off x="-305975" y="2932300"/>
              <a:ext cx="53700" cy="27500"/>
            </a:xfrm>
            <a:custGeom>
              <a:avLst/>
              <a:gdLst/>
              <a:ahLst/>
              <a:cxnLst/>
              <a:rect l="l" t="t" r="r" b="b"/>
              <a:pathLst>
                <a:path w="2148" h="1100" extrusionOk="0">
                  <a:moveTo>
                    <a:pt x="1259" y="1"/>
                  </a:moveTo>
                  <a:cubicBezTo>
                    <a:pt x="653" y="1"/>
                    <a:pt x="0" y="614"/>
                    <a:pt x="12" y="1100"/>
                  </a:cubicBezTo>
                  <a:cubicBezTo>
                    <a:pt x="736" y="881"/>
                    <a:pt x="1452" y="600"/>
                    <a:pt x="2148" y="251"/>
                  </a:cubicBezTo>
                  <a:cubicBezTo>
                    <a:pt x="1944" y="186"/>
                    <a:pt x="1733" y="115"/>
                    <a:pt x="1523" y="43"/>
                  </a:cubicBezTo>
                  <a:cubicBezTo>
                    <a:pt x="1437" y="15"/>
                    <a:pt x="1348" y="1"/>
                    <a:pt x="125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1" name="Google Shape;1779;p47">
              <a:extLst>
                <a:ext uri="{FF2B5EF4-FFF2-40B4-BE49-F238E27FC236}">
                  <a16:creationId xmlns:a16="http://schemas.microsoft.com/office/drawing/2014/main" id="{448CEE72-8290-4C88-A307-EFD163196CD2}"/>
                </a:ext>
              </a:extLst>
            </p:cNvPr>
            <p:cNvSpPr/>
            <p:nvPr/>
          </p:nvSpPr>
          <p:spPr>
            <a:xfrm>
              <a:off x="-117250" y="2779000"/>
              <a:ext cx="132575" cy="73725"/>
            </a:xfrm>
            <a:custGeom>
              <a:avLst/>
              <a:gdLst/>
              <a:ahLst/>
              <a:cxnLst/>
              <a:rect l="l" t="t" r="r" b="b"/>
              <a:pathLst>
                <a:path w="5303" h="2949" extrusionOk="0">
                  <a:moveTo>
                    <a:pt x="54" y="0"/>
                  </a:moveTo>
                  <a:cubicBezTo>
                    <a:pt x="7" y="71"/>
                    <a:pt x="0" y="124"/>
                    <a:pt x="43" y="153"/>
                  </a:cubicBezTo>
                  <a:cubicBezTo>
                    <a:pt x="1559" y="1205"/>
                    <a:pt x="3142" y="2135"/>
                    <a:pt x="4793" y="2948"/>
                  </a:cubicBezTo>
                  <a:cubicBezTo>
                    <a:pt x="4918" y="2831"/>
                    <a:pt x="5043" y="2713"/>
                    <a:pt x="5168" y="2592"/>
                  </a:cubicBezTo>
                  <a:cubicBezTo>
                    <a:pt x="5210" y="2550"/>
                    <a:pt x="5257" y="2510"/>
                    <a:pt x="5303" y="2478"/>
                  </a:cubicBezTo>
                  <a:cubicBezTo>
                    <a:pt x="3502" y="1861"/>
                    <a:pt x="1787" y="1062"/>
                    <a:pt x="147" y="64"/>
                  </a:cubicBezTo>
                  <a:cubicBezTo>
                    <a:pt x="114" y="43"/>
                    <a:pt x="83" y="22"/>
                    <a:pt x="5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2" name="Google Shape;1780;p47">
              <a:extLst>
                <a:ext uri="{FF2B5EF4-FFF2-40B4-BE49-F238E27FC236}">
                  <a16:creationId xmlns:a16="http://schemas.microsoft.com/office/drawing/2014/main" id="{37AF582C-8324-4B29-965A-E468085C1E5E}"/>
                </a:ext>
              </a:extLst>
            </p:cNvPr>
            <p:cNvSpPr/>
            <p:nvPr/>
          </p:nvSpPr>
          <p:spPr>
            <a:xfrm>
              <a:off x="2550" y="2840925"/>
              <a:ext cx="20275" cy="16075"/>
            </a:xfrm>
            <a:custGeom>
              <a:avLst/>
              <a:gdLst/>
              <a:ahLst/>
              <a:cxnLst/>
              <a:rect l="l" t="t" r="r" b="b"/>
              <a:pathLst>
                <a:path w="811" h="643" extrusionOk="0">
                  <a:moveTo>
                    <a:pt x="511" y="1"/>
                  </a:moveTo>
                  <a:cubicBezTo>
                    <a:pt x="465" y="33"/>
                    <a:pt x="418" y="73"/>
                    <a:pt x="376" y="115"/>
                  </a:cubicBezTo>
                  <a:cubicBezTo>
                    <a:pt x="251" y="236"/>
                    <a:pt x="126" y="354"/>
                    <a:pt x="1" y="471"/>
                  </a:cubicBezTo>
                  <a:cubicBezTo>
                    <a:pt x="119" y="529"/>
                    <a:pt x="239" y="586"/>
                    <a:pt x="358" y="642"/>
                  </a:cubicBezTo>
                  <a:cubicBezTo>
                    <a:pt x="425" y="543"/>
                    <a:pt x="489" y="440"/>
                    <a:pt x="554" y="340"/>
                  </a:cubicBezTo>
                  <a:cubicBezTo>
                    <a:pt x="621" y="233"/>
                    <a:pt x="710" y="162"/>
                    <a:pt x="810" y="104"/>
                  </a:cubicBezTo>
                  <a:cubicBezTo>
                    <a:pt x="710" y="69"/>
                    <a:pt x="611" y="37"/>
                    <a:pt x="51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3" name="Google Shape;1781;p47">
              <a:extLst>
                <a:ext uri="{FF2B5EF4-FFF2-40B4-BE49-F238E27FC236}">
                  <a16:creationId xmlns:a16="http://schemas.microsoft.com/office/drawing/2014/main" id="{F24AB82C-2C9D-421A-8468-792028D7EA96}"/>
                </a:ext>
              </a:extLst>
            </p:cNvPr>
            <p:cNvSpPr/>
            <p:nvPr/>
          </p:nvSpPr>
          <p:spPr>
            <a:xfrm>
              <a:off x="-115900" y="2757850"/>
              <a:ext cx="184175" cy="87375"/>
            </a:xfrm>
            <a:custGeom>
              <a:avLst/>
              <a:gdLst/>
              <a:ahLst/>
              <a:cxnLst/>
              <a:rect l="l" t="t" r="r" b="b"/>
              <a:pathLst>
                <a:path w="7367" h="3495" extrusionOk="0">
                  <a:moveTo>
                    <a:pt x="1508" y="1"/>
                  </a:moveTo>
                  <a:cubicBezTo>
                    <a:pt x="1080" y="1"/>
                    <a:pt x="196" y="553"/>
                    <a:pt x="0" y="846"/>
                  </a:cubicBezTo>
                  <a:cubicBezTo>
                    <a:pt x="29" y="868"/>
                    <a:pt x="60" y="889"/>
                    <a:pt x="93" y="910"/>
                  </a:cubicBezTo>
                  <a:cubicBezTo>
                    <a:pt x="1733" y="1908"/>
                    <a:pt x="3448" y="2707"/>
                    <a:pt x="5249" y="3324"/>
                  </a:cubicBezTo>
                  <a:cubicBezTo>
                    <a:pt x="5409" y="3213"/>
                    <a:pt x="5580" y="3164"/>
                    <a:pt x="5751" y="3164"/>
                  </a:cubicBezTo>
                  <a:cubicBezTo>
                    <a:pt x="5884" y="3164"/>
                    <a:pt x="6012" y="3192"/>
                    <a:pt x="6129" y="3246"/>
                  </a:cubicBezTo>
                  <a:cubicBezTo>
                    <a:pt x="6208" y="3238"/>
                    <a:pt x="6290" y="3235"/>
                    <a:pt x="6368" y="3235"/>
                  </a:cubicBezTo>
                  <a:cubicBezTo>
                    <a:pt x="6411" y="3235"/>
                    <a:pt x="6454" y="3235"/>
                    <a:pt x="6497" y="3238"/>
                  </a:cubicBezTo>
                  <a:cubicBezTo>
                    <a:pt x="6686" y="3246"/>
                    <a:pt x="6949" y="3299"/>
                    <a:pt x="7107" y="3417"/>
                  </a:cubicBezTo>
                  <a:cubicBezTo>
                    <a:pt x="7135" y="3438"/>
                    <a:pt x="7163" y="3463"/>
                    <a:pt x="7185" y="3495"/>
                  </a:cubicBezTo>
                  <a:cubicBezTo>
                    <a:pt x="7310" y="3378"/>
                    <a:pt x="7367" y="3285"/>
                    <a:pt x="7317" y="3264"/>
                  </a:cubicBezTo>
                  <a:cubicBezTo>
                    <a:pt x="5338" y="2354"/>
                    <a:pt x="3455" y="1281"/>
                    <a:pt x="1669" y="40"/>
                  </a:cubicBezTo>
                  <a:cubicBezTo>
                    <a:pt x="1626" y="15"/>
                    <a:pt x="1572" y="1"/>
                    <a:pt x="15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4" name="Google Shape;1782;p47">
              <a:extLst>
                <a:ext uri="{FF2B5EF4-FFF2-40B4-BE49-F238E27FC236}">
                  <a16:creationId xmlns:a16="http://schemas.microsoft.com/office/drawing/2014/main" id="{154A319F-1AA1-4701-A33F-F52946B9575A}"/>
                </a:ext>
              </a:extLst>
            </p:cNvPr>
            <p:cNvSpPr/>
            <p:nvPr/>
          </p:nvSpPr>
          <p:spPr>
            <a:xfrm>
              <a:off x="15300" y="2836925"/>
              <a:ext cx="22050" cy="6625"/>
            </a:xfrm>
            <a:custGeom>
              <a:avLst/>
              <a:gdLst/>
              <a:ahLst/>
              <a:cxnLst/>
              <a:rect l="l" t="t" r="r" b="b"/>
              <a:pathLst>
                <a:path w="882" h="265" extrusionOk="0">
                  <a:moveTo>
                    <a:pt x="503" y="1"/>
                  </a:moveTo>
                  <a:cubicBezTo>
                    <a:pt x="332" y="1"/>
                    <a:pt x="161" y="50"/>
                    <a:pt x="1" y="161"/>
                  </a:cubicBezTo>
                  <a:cubicBezTo>
                    <a:pt x="101" y="197"/>
                    <a:pt x="200" y="229"/>
                    <a:pt x="300" y="264"/>
                  </a:cubicBezTo>
                  <a:cubicBezTo>
                    <a:pt x="358" y="229"/>
                    <a:pt x="418" y="203"/>
                    <a:pt x="482" y="175"/>
                  </a:cubicBezTo>
                  <a:cubicBezTo>
                    <a:pt x="607" y="126"/>
                    <a:pt x="743" y="96"/>
                    <a:pt x="881" y="83"/>
                  </a:cubicBezTo>
                  <a:cubicBezTo>
                    <a:pt x="764" y="29"/>
                    <a:pt x="636" y="1"/>
                    <a:pt x="50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5" name="Google Shape;1783;p47">
              <a:extLst>
                <a:ext uri="{FF2B5EF4-FFF2-40B4-BE49-F238E27FC236}">
                  <a16:creationId xmlns:a16="http://schemas.microsoft.com/office/drawing/2014/main" id="{9D5043AC-2981-4D6A-AB8D-FDF2679E3212}"/>
                </a:ext>
              </a:extLst>
            </p:cNvPr>
            <p:cNvSpPr/>
            <p:nvPr/>
          </p:nvSpPr>
          <p:spPr>
            <a:xfrm>
              <a:off x="8175" y="2856975"/>
              <a:ext cx="3500" cy="5575"/>
            </a:xfrm>
            <a:custGeom>
              <a:avLst/>
              <a:gdLst/>
              <a:ahLst/>
              <a:cxnLst/>
              <a:rect l="l" t="t" r="r" b="b"/>
              <a:pathLst>
                <a:path w="140" h="223" extrusionOk="0">
                  <a:moveTo>
                    <a:pt x="133" y="0"/>
                  </a:moveTo>
                  <a:cubicBezTo>
                    <a:pt x="133" y="5"/>
                    <a:pt x="133" y="5"/>
                    <a:pt x="129" y="8"/>
                  </a:cubicBezTo>
                  <a:cubicBezTo>
                    <a:pt x="133" y="8"/>
                    <a:pt x="136" y="5"/>
                    <a:pt x="139" y="5"/>
                  </a:cubicBezTo>
                  <a:cubicBezTo>
                    <a:pt x="136" y="5"/>
                    <a:pt x="136" y="0"/>
                    <a:pt x="133" y="0"/>
                  </a:cubicBezTo>
                  <a:close/>
                  <a:moveTo>
                    <a:pt x="26" y="168"/>
                  </a:moveTo>
                  <a:lnTo>
                    <a:pt x="26" y="168"/>
                  </a:lnTo>
                  <a:cubicBezTo>
                    <a:pt x="25" y="169"/>
                    <a:pt x="25" y="170"/>
                    <a:pt x="24" y="171"/>
                  </a:cubicBezTo>
                  <a:lnTo>
                    <a:pt x="24" y="171"/>
                  </a:lnTo>
                  <a:cubicBezTo>
                    <a:pt x="25" y="171"/>
                    <a:pt x="26" y="170"/>
                    <a:pt x="26" y="168"/>
                  </a:cubicBezTo>
                  <a:close/>
                  <a:moveTo>
                    <a:pt x="24" y="171"/>
                  </a:moveTo>
                  <a:cubicBezTo>
                    <a:pt x="23" y="172"/>
                    <a:pt x="22" y="173"/>
                    <a:pt x="22" y="176"/>
                  </a:cubicBezTo>
                  <a:lnTo>
                    <a:pt x="22" y="176"/>
                  </a:lnTo>
                  <a:cubicBezTo>
                    <a:pt x="23" y="174"/>
                    <a:pt x="24" y="173"/>
                    <a:pt x="24" y="171"/>
                  </a:cubicBezTo>
                  <a:close/>
                  <a:moveTo>
                    <a:pt x="22" y="176"/>
                  </a:moveTo>
                  <a:lnTo>
                    <a:pt x="22" y="176"/>
                  </a:lnTo>
                  <a:cubicBezTo>
                    <a:pt x="22" y="176"/>
                    <a:pt x="22" y="176"/>
                    <a:pt x="22" y="176"/>
                  </a:cubicBezTo>
                  <a:lnTo>
                    <a:pt x="22" y="176"/>
                  </a:lnTo>
                  <a:cubicBezTo>
                    <a:pt x="22" y="176"/>
                    <a:pt x="22" y="176"/>
                    <a:pt x="22" y="176"/>
                  </a:cubicBezTo>
                  <a:cubicBezTo>
                    <a:pt x="22" y="176"/>
                    <a:pt x="22" y="176"/>
                    <a:pt x="22" y="176"/>
                  </a:cubicBezTo>
                  <a:close/>
                  <a:moveTo>
                    <a:pt x="22" y="176"/>
                  </a:moveTo>
                  <a:cubicBezTo>
                    <a:pt x="11" y="190"/>
                    <a:pt x="4" y="204"/>
                    <a:pt x="1" y="222"/>
                  </a:cubicBezTo>
                  <a:cubicBezTo>
                    <a:pt x="7" y="207"/>
                    <a:pt x="15" y="191"/>
                    <a:pt x="22" y="17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6" name="Google Shape;1784;p47">
              <a:extLst>
                <a:ext uri="{FF2B5EF4-FFF2-40B4-BE49-F238E27FC236}">
                  <a16:creationId xmlns:a16="http://schemas.microsoft.com/office/drawing/2014/main" id="{CAAD5667-EA40-45CD-AC43-C136144DCBDC}"/>
                </a:ext>
              </a:extLst>
            </p:cNvPr>
            <p:cNvSpPr/>
            <p:nvPr/>
          </p:nvSpPr>
          <p:spPr>
            <a:xfrm>
              <a:off x="47025" y="2845200"/>
              <a:ext cx="19475" cy="26975"/>
            </a:xfrm>
            <a:custGeom>
              <a:avLst/>
              <a:gdLst/>
              <a:ahLst/>
              <a:cxnLst/>
              <a:rect l="l" t="t" r="r" b="b"/>
              <a:pathLst>
                <a:path w="779" h="1079" extrusionOk="0">
                  <a:moveTo>
                    <a:pt x="668" y="1"/>
                  </a:moveTo>
                  <a:cubicBezTo>
                    <a:pt x="547" y="119"/>
                    <a:pt x="361" y="262"/>
                    <a:pt x="158" y="390"/>
                  </a:cubicBezTo>
                  <a:cubicBezTo>
                    <a:pt x="208" y="608"/>
                    <a:pt x="169" y="846"/>
                    <a:pt x="1" y="1078"/>
                  </a:cubicBezTo>
                  <a:cubicBezTo>
                    <a:pt x="165" y="1011"/>
                    <a:pt x="308" y="925"/>
                    <a:pt x="411" y="768"/>
                  </a:cubicBezTo>
                  <a:cubicBezTo>
                    <a:pt x="511" y="608"/>
                    <a:pt x="615" y="450"/>
                    <a:pt x="718" y="290"/>
                  </a:cubicBezTo>
                  <a:cubicBezTo>
                    <a:pt x="779" y="193"/>
                    <a:pt x="736" y="83"/>
                    <a:pt x="66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7" name="Google Shape;1785;p47">
              <a:extLst>
                <a:ext uri="{FF2B5EF4-FFF2-40B4-BE49-F238E27FC236}">
                  <a16:creationId xmlns:a16="http://schemas.microsoft.com/office/drawing/2014/main" id="{58479879-B6C4-419B-BD71-A5AB2E2FAFBF}"/>
                </a:ext>
              </a:extLst>
            </p:cNvPr>
            <p:cNvSpPr/>
            <p:nvPr/>
          </p:nvSpPr>
          <p:spPr>
            <a:xfrm>
              <a:off x="30200" y="2854950"/>
              <a:ext cx="22025" cy="18725"/>
            </a:xfrm>
            <a:custGeom>
              <a:avLst/>
              <a:gdLst/>
              <a:ahLst/>
              <a:cxnLst/>
              <a:rect l="l" t="t" r="r" b="b"/>
              <a:pathLst>
                <a:path w="881" h="749" extrusionOk="0">
                  <a:moveTo>
                    <a:pt x="831" y="0"/>
                  </a:moveTo>
                  <a:lnTo>
                    <a:pt x="831" y="0"/>
                  </a:lnTo>
                  <a:cubicBezTo>
                    <a:pt x="549" y="178"/>
                    <a:pt x="236" y="331"/>
                    <a:pt x="0" y="360"/>
                  </a:cubicBezTo>
                  <a:cubicBezTo>
                    <a:pt x="178" y="471"/>
                    <a:pt x="353" y="610"/>
                    <a:pt x="496" y="749"/>
                  </a:cubicBezTo>
                  <a:cubicBezTo>
                    <a:pt x="546" y="734"/>
                    <a:pt x="596" y="720"/>
                    <a:pt x="646" y="699"/>
                  </a:cubicBezTo>
                  <a:cubicBezTo>
                    <a:pt x="653" y="695"/>
                    <a:pt x="664" y="692"/>
                    <a:pt x="674" y="688"/>
                  </a:cubicBezTo>
                  <a:cubicBezTo>
                    <a:pt x="842" y="456"/>
                    <a:pt x="881" y="218"/>
                    <a:pt x="83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8" name="Google Shape;1786;p47">
              <a:extLst>
                <a:ext uri="{FF2B5EF4-FFF2-40B4-BE49-F238E27FC236}">
                  <a16:creationId xmlns:a16="http://schemas.microsoft.com/office/drawing/2014/main" id="{39A13F78-7852-46AE-A4CF-C67A1C7662A2}"/>
                </a:ext>
              </a:extLst>
            </p:cNvPr>
            <p:cNvSpPr/>
            <p:nvPr/>
          </p:nvSpPr>
          <p:spPr>
            <a:xfrm>
              <a:off x="11475" y="2843525"/>
              <a:ext cx="22225" cy="17675"/>
            </a:xfrm>
            <a:custGeom>
              <a:avLst/>
              <a:gdLst/>
              <a:ahLst/>
              <a:cxnLst/>
              <a:rect l="l" t="t" r="r" b="b"/>
              <a:pathLst>
                <a:path w="889" h="707" extrusionOk="0">
                  <a:moveTo>
                    <a:pt x="453" y="0"/>
                  </a:moveTo>
                  <a:cubicBezTo>
                    <a:pt x="353" y="58"/>
                    <a:pt x="264" y="129"/>
                    <a:pt x="197" y="236"/>
                  </a:cubicBezTo>
                  <a:cubicBezTo>
                    <a:pt x="132" y="336"/>
                    <a:pt x="68" y="439"/>
                    <a:pt x="1" y="538"/>
                  </a:cubicBezTo>
                  <a:cubicBezTo>
                    <a:pt x="4" y="538"/>
                    <a:pt x="4" y="543"/>
                    <a:pt x="7" y="543"/>
                  </a:cubicBezTo>
                  <a:cubicBezTo>
                    <a:pt x="25" y="535"/>
                    <a:pt x="47" y="532"/>
                    <a:pt x="75" y="532"/>
                  </a:cubicBezTo>
                  <a:cubicBezTo>
                    <a:pt x="190" y="532"/>
                    <a:pt x="371" y="599"/>
                    <a:pt x="567" y="706"/>
                  </a:cubicBezTo>
                  <a:cubicBezTo>
                    <a:pt x="671" y="514"/>
                    <a:pt x="778" y="325"/>
                    <a:pt x="888" y="140"/>
                  </a:cubicBezTo>
                  <a:cubicBezTo>
                    <a:pt x="742" y="93"/>
                    <a:pt x="596" y="46"/>
                    <a:pt x="45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9" name="Google Shape;1787;p47">
              <a:extLst>
                <a:ext uri="{FF2B5EF4-FFF2-40B4-BE49-F238E27FC236}">
                  <a16:creationId xmlns:a16="http://schemas.microsoft.com/office/drawing/2014/main" id="{5E4197D6-33F0-4FB4-BDCA-D0F9F333D2F1}"/>
                </a:ext>
              </a:extLst>
            </p:cNvPr>
            <p:cNvSpPr/>
            <p:nvPr/>
          </p:nvSpPr>
          <p:spPr>
            <a:xfrm>
              <a:off x="37325" y="2838700"/>
              <a:ext cx="26400" cy="16275"/>
            </a:xfrm>
            <a:custGeom>
              <a:avLst/>
              <a:gdLst/>
              <a:ahLst/>
              <a:cxnLst/>
              <a:rect l="l" t="t" r="r" b="b"/>
              <a:pathLst>
                <a:path w="1056" h="651" extrusionOk="0">
                  <a:moveTo>
                    <a:pt x="239" y="1"/>
                  </a:moveTo>
                  <a:cubicBezTo>
                    <a:pt x="161" y="1"/>
                    <a:pt x="79" y="4"/>
                    <a:pt x="0" y="12"/>
                  </a:cubicBezTo>
                  <a:cubicBezTo>
                    <a:pt x="268" y="132"/>
                    <a:pt x="482" y="372"/>
                    <a:pt x="546" y="650"/>
                  </a:cubicBezTo>
                  <a:cubicBezTo>
                    <a:pt x="749" y="522"/>
                    <a:pt x="935" y="379"/>
                    <a:pt x="1056" y="261"/>
                  </a:cubicBezTo>
                  <a:cubicBezTo>
                    <a:pt x="1034" y="229"/>
                    <a:pt x="1006" y="204"/>
                    <a:pt x="978" y="183"/>
                  </a:cubicBezTo>
                  <a:cubicBezTo>
                    <a:pt x="820" y="65"/>
                    <a:pt x="557" y="12"/>
                    <a:pt x="368" y="4"/>
                  </a:cubicBezTo>
                  <a:cubicBezTo>
                    <a:pt x="325" y="1"/>
                    <a:pt x="282" y="1"/>
                    <a:pt x="23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0" name="Google Shape;1788;p47">
              <a:extLst>
                <a:ext uri="{FF2B5EF4-FFF2-40B4-BE49-F238E27FC236}">
                  <a16:creationId xmlns:a16="http://schemas.microsoft.com/office/drawing/2014/main" id="{F241A224-A612-4AD8-B1BF-C01FA0135D42}"/>
                </a:ext>
              </a:extLst>
            </p:cNvPr>
            <p:cNvSpPr/>
            <p:nvPr/>
          </p:nvSpPr>
          <p:spPr>
            <a:xfrm>
              <a:off x="22800" y="2838975"/>
              <a:ext cx="28200" cy="24975"/>
            </a:xfrm>
            <a:custGeom>
              <a:avLst/>
              <a:gdLst/>
              <a:ahLst/>
              <a:cxnLst/>
              <a:rect l="l" t="t" r="r" b="b"/>
              <a:pathLst>
                <a:path w="1128" h="999" extrusionOk="0">
                  <a:moveTo>
                    <a:pt x="581" y="1"/>
                  </a:moveTo>
                  <a:cubicBezTo>
                    <a:pt x="443" y="14"/>
                    <a:pt x="307" y="44"/>
                    <a:pt x="182" y="93"/>
                  </a:cubicBezTo>
                  <a:cubicBezTo>
                    <a:pt x="118" y="121"/>
                    <a:pt x="58" y="147"/>
                    <a:pt x="0" y="182"/>
                  </a:cubicBezTo>
                  <a:cubicBezTo>
                    <a:pt x="143" y="228"/>
                    <a:pt x="289" y="275"/>
                    <a:pt x="435" y="322"/>
                  </a:cubicBezTo>
                  <a:cubicBezTo>
                    <a:pt x="325" y="507"/>
                    <a:pt x="218" y="696"/>
                    <a:pt x="114" y="888"/>
                  </a:cubicBezTo>
                  <a:cubicBezTo>
                    <a:pt x="175" y="921"/>
                    <a:pt x="236" y="956"/>
                    <a:pt x="296" y="999"/>
                  </a:cubicBezTo>
                  <a:cubicBezTo>
                    <a:pt x="532" y="970"/>
                    <a:pt x="845" y="817"/>
                    <a:pt x="1127" y="639"/>
                  </a:cubicBezTo>
                  <a:cubicBezTo>
                    <a:pt x="1063" y="361"/>
                    <a:pt x="849" y="121"/>
                    <a:pt x="5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1" name="Google Shape;1789;p47">
              <a:extLst>
                <a:ext uri="{FF2B5EF4-FFF2-40B4-BE49-F238E27FC236}">
                  <a16:creationId xmlns:a16="http://schemas.microsoft.com/office/drawing/2014/main" id="{5E21CAEE-7EC1-43AB-9A2C-9A8E6FFE638B}"/>
                </a:ext>
              </a:extLst>
            </p:cNvPr>
            <p:cNvSpPr/>
            <p:nvPr/>
          </p:nvSpPr>
          <p:spPr>
            <a:xfrm>
              <a:off x="-3775" y="2909925"/>
              <a:ext cx="7700" cy="9575"/>
            </a:xfrm>
            <a:custGeom>
              <a:avLst/>
              <a:gdLst/>
              <a:ahLst/>
              <a:cxnLst/>
              <a:rect l="l" t="t" r="r" b="b"/>
              <a:pathLst>
                <a:path w="308" h="383" extrusionOk="0">
                  <a:moveTo>
                    <a:pt x="308" y="1"/>
                  </a:moveTo>
                  <a:cubicBezTo>
                    <a:pt x="208" y="76"/>
                    <a:pt x="104" y="150"/>
                    <a:pt x="0" y="222"/>
                  </a:cubicBezTo>
                  <a:cubicBezTo>
                    <a:pt x="58" y="279"/>
                    <a:pt x="115" y="333"/>
                    <a:pt x="179" y="382"/>
                  </a:cubicBezTo>
                  <a:cubicBezTo>
                    <a:pt x="218" y="254"/>
                    <a:pt x="265" y="129"/>
                    <a:pt x="3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2" name="Google Shape;1790;p47">
              <a:extLst>
                <a:ext uri="{FF2B5EF4-FFF2-40B4-BE49-F238E27FC236}">
                  <a16:creationId xmlns:a16="http://schemas.microsoft.com/office/drawing/2014/main" id="{807606C0-66A6-4655-8C61-9D398D94E74E}"/>
                </a:ext>
              </a:extLst>
            </p:cNvPr>
            <p:cNvSpPr/>
            <p:nvPr/>
          </p:nvSpPr>
          <p:spPr>
            <a:xfrm>
              <a:off x="-6975" y="2857175"/>
              <a:ext cx="26125" cy="58325"/>
            </a:xfrm>
            <a:custGeom>
              <a:avLst/>
              <a:gdLst/>
              <a:ahLst/>
              <a:cxnLst/>
              <a:rect l="l" t="t" r="r" b="b"/>
              <a:pathLst>
                <a:path w="1045" h="2333" extrusionOk="0">
                  <a:moveTo>
                    <a:pt x="735" y="0"/>
                  </a:moveTo>
                  <a:cubicBezTo>
                    <a:pt x="714" y="10"/>
                    <a:pt x="699" y="25"/>
                    <a:pt x="692" y="43"/>
                  </a:cubicBezTo>
                  <a:cubicBezTo>
                    <a:pt x="671" y="82"/>
                    <a:pt x="653" y="121"/>
                    <a:pt x="632" y="160"/>
                  </a:cubicBezTo>
                  <a:cubicBezTo>
                    <a:pt x="667" y="107"/>
                    <a:pt x="703" y="53"/>
                    <a:pt x="735" y="0"/>
                  </a:cubicBezTo>
                  <a:close/>
                  <a:moveTo>
                    <a:pt x="607" y="214"/>
                  </a:moveTo>
                  <a:lnTo>
                    <a:pt x="607" y="214"/>
                  </a:lnTo>
                  <a:cubicBezTo>
                    <a:pt x="442" y="545"/>
                    <a:pt x="278" y="877"/>
                    <a:pt x="118" y="1209"/>
                  </a:cubicBezTo>
                  <a:cubicBezTo>
                    <a:pt x="289" y="1476"/>
                    <a:pt x="286" y="1865"/>
                    <a:pt x="0" y="2189"/>
                  </a:cubicBezTo>
                  <a:cubicBezTo>
                    <a:pt x="39" y="2235"/>
                    <a:pt x="82" y="2286"/>
                    <a:pt x="128" y="2332"/>
                  </a:cubicBezTo>
                  <a:cubicBezTo>
                    <a:pt x="232" y="2260"/>
                    <a:pt x="336" y="2186"/>
                    <a:pt x="436" y="2111"/>
                  </a:cubicBezTo>
                  <a:cubicBezTo>
                    <a:pt x="614" y="1618"/>
                    <a:pt x="816" y="1138"/>
                    <a:pt x="1045" y="663"/>
                  </a:cubicBezTo>
                  <a:cubicBezTo>
                    <a:pt x="938" y="634"/>
                    <a:pt x="834" y="592"/>
                    <a:pt x="757" y="532"/>
                  </a:cubicBezTo>
                  <a:cubicBezTo>
                    <a:pt x="667" y="467"/>
                    <a:pt x="571" y="335"/>
                    <a:pt x="607" y="21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3" name="Google Shape;1791;p47">
              <a:extLst>
                <a:ext uri="{FF2B5EF4-FFF2-40B4-BE49-F238E27FC236}">
                  <a16:creationId xmlns:a16="http://schemas.microsoft.com/office/drawing/2014/main" id="{FD713F56-313B-4FD1-AD21-46707780CC29}"/>
                </a:ext>
              </a:extLst>
            </p:cNvPr>
            <p:cNvSpPr/>
            <p:nvPr/>
          </p:nvSpPr>
          <p:spPr>
            <a:xfrm>
              <a:off x="700" y="2875350"/>
              <a:ext cx="50825" cy="57350"/>
            </a:xfrm>
            <a:custGeom>
              <a:avLst/>
              <a:gdLst/>
              <a:ahLst/>
              <a:cxnLst/>
              <a:rect l="l" t="t" r="r" b="b"/>
              <a:pathLst>
                <a:path w="2033" h="2294" extrusionOk="0">
                  <a:moveTo>
                    <a:pt x="1744" y="1"/>
                  </a:moveTo>
                  <a:cubicBezTo>
                    <a:pt x="1737" y="7"/>
                    <a:pt x="1729" y="14"/>
                    <a:pt x="1726" y="19"/>
                  </a:cubicBezTo>
                  <a:cubicBezTo>
                    <a:pt x="1227" y="511"/>
                    <a:pt x="692" y="967"/>
                    <a:pt x="129" y="1384"/>
                  </a:cubicBezTo>
                  <a:cubicBezTo>
                    <a:pt x="86" y="1512"/>
                    <a:pt x="39" y="1637"/>
                    <a:pt x="0" y="1765"/>
                  </a:cubicBezTo>
                  <a:cubicBezTo>
                    <a:pt x="343" y="2054"/>
                    <a:pt x="788" y="2293"/>
                    <a:pt x="1006" y="2293"/>
                  </a:cubicBezTo>
                  <a:cubicBezTo>
                    <a:pt x="1066" y="2293"/>
                    <a:pt x="1109" y="2275"/>
                    <a:pt x="1126" y="2236"/>
                  </a:cubicBezTo>
                  <a:cubicBezTo>
                    <a:pt x="1405" y="1673"/>
                    <a:pt x="1683" y="1110"/>
                    <a:pt x="1961" y="546"/>
                  </a:cubicBezTo>
                  <a:cubicBezTo>
                    <a:pt x="2033" y="404"/>
                    <a:pt x="1926" y="200"/>
                    <a:pt x="17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4" name="Google Shape;1792;p47">
              <a:extLst>
                <a:ext uri="{FF2B5EF4-FFF2-40B4-BE49-F238E27FC236}">
                  <a16:creationId xmlns:a16="http://schemas.microsoft.com/office/drawing/2014/main" id="{C9CA5C01-56F4-4219-AFA5-EDB3724E542A}"/>
                </a:ext>
              </a:extLst>
            </p:cNvPr>
            <p:cNvSpPr/>
            <p:nvPr/>
          </p:nvSpPr>
          <p:spPr>
            <a:xfrm>
              <a:off x="3900" y="2873650"/>
              <a:ext cx="40400" cy="36300"/>
            </a:xfrm>
            <a:custGeom>
              <a:avLst/>
              <a:gdLst/>
              <a:ahLst/>
              <a:cxnLst/>
              <a:rect l="l" t="t" r="r" b="b"/>
              <a:pathLst>
                <a:path w="1616" h="1452" extrusionOk="0">
                  <a:moveTo>
                    <a:pt x="1548" y="1"/>
                  </a:moveTo>
                  <a:cubicBezTo>
                    <a:pt x="1391" y="44"/>
                    <a:pt x="1224" y="57"/>
                    <a:pt x="1059" y="57"/>
                  </a:cubicBezTo>
                  <a:cubicBezTo>
                    <a:pt x="1016" y="57"/>
                    <a:pt x="974" y="57"/>
                    <a:pt x="931" y="54"/>
                  </a:cubicBezTo>
                  <a:cubicBezTo>
                    <a:pt x="835" y="51"/>
                    <a:pt x="720" y="36"/>
                    <a:pt x="610" y="4"/>
                  </a:cubicBezTo>
                  <a:cubicBezTo>
                    <a:pt x="381" y="479"/>
                    <a:pt x="179" y="959"/>
                    <a:pt x="1" y="1452"/>
                  </a:cubicBezTo>
                  <a:cubicBezTo>
                    <a:pt x="564" y="1035"/>
                    <a:pt x="1099" y="579"/>
                    <a:pt x="1598" y="87"/>
                  </a:cubicBezTo>
                  <a:cubicBezTo>
                    <a:pt x="1601" y="82"/>
                    <a:pt x="1609" y="75"/>
                    <a:pt x="1616" y="69"/>
                  </a:cubicBezTo>
                  <a:lnTo>
                    <a:pt x="154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5" name="Google Shape;1793;p47">
              <a:extLst>
                <a:ext uri="{FF2B5EF4-FFF2-40B4-BE49-F238E27FC236}">
                  <a16:creationId xmlns:a16="http://schemas.microsoft.com/office/drawing/2014/main" id="{1B88B4E3-13F0-4536-9D13-C99FA96379BE}"/>
                </a:ext>
              </a:extLst>
            </p:cNvPr>
            <p:cNvSpPr/>
            <p:nvPr/>
          </p:nvSpPr>
          <p:spPr>
            <a:xfrm>
              <a:off x="-12050" y="2887375"/>
              <a:ext cx="12325" cy="24550"/>
            </a:xfrm>
            <a:custGeom>
              <a:avLst/>
              <a:gdLst/>
              <a:ahLst/>
              <a:cxnLst/>
              <a:rect l="l" t="t" r="r" b="b"/>
              <a:pathLst>
                <a:path w="493" h="982" extrusionOk="0">
                  <a:moveTo>
                    <a:pt x="321" y="1"/>
                  </a:moveTo>
                  <a:lnTo>
                    <a:pt x="321" y="1"/>
                  </a:lnTo>
                  <a:cubicBezTo>
                    <a:pt x="236" y="175"/>
                    <a:pt x="147" y="351"/>
                    <a:pt x="61" y="525"/>
                  </a:cubicBezTo>
                  <a:cubicBezTo>
                    <a:pt x="0" y="646"/>
                    <a:pt x="68" y="810"/>
                    <a:pt x="203" y="981"/>
                  </a:cubicBezTo>
                  <a:cubicBezTo>
                    <a:pt x="489" y="657"/>
                    <a:pt x="492" y="268"/>
                    <a:pt x="3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6" name="Google Shape;1794;p47">
              <a:extLst>
                <a:ext uri="{FF2B5EF4-FFF2-40B4-BE49-F238E27FC236}">
                  <a16:creationId xmlns:a16="http://schemas.microsoft.com/office/drawing/2014/main" id="{903DD71E-1AEC-4A7E-9882-1A614322E6B6}"/>
                </a:ext>
              </a:extLst>
            </p:cNvPr>
            <p:cNvSpPr/>
            <p:nvPr/>
          </p:nvSpPr>
          <p:spPr>
            <a:xfrm>
              <a:off x="7275" y="2857075"/>
              <a:ext cx="17325" cy="16700"/>
            </a:xfrm>
            <a:custGeom>
              <a:avLst/>
              <a:gdLst/>
              <a:ahLst/>
              <a:cxnLst/>
              <a:rect l="l" t="t" r="r" b="b"/>
              <a:pathLst>
                <a:path w="693" h="668" extrusionOk="0">
                  <a:moveTo>
                    <a:pt x="175" y="1"/>
                  </a:moveTo>
                  <a:cubicBezTo>
                    <a:pt x="172" y="1"/>
                    <a:pt x="169" y="4"/>
                    <a:pt x="165" y="4"/>
                  </a:cubicBezTo>
                  <a:cubicBezTo>
                    <a:pt x="133" y="57"/>
                    <a:pt x="97" y="111"/>
                    <a:pt x="62" y="164"/>
                  </a:cubicBezTo>
                  <a:cubicBezTo>
                    <a:pt x="54" y="182"/>
                    <a:pt x="44" y="200"/>
                    <a:pt x="37" y="218"/>
                  </a:cubicBezTo>
                  <a:cubicBezTo>
                    <a:pt x="1" y="339"/>
                    <a:pt x="97" y="471"/>
                    <a:pt x="187" y="536"/>
                  </a:cubicBezTo>
                  <a:cubicBezTo>
                    <a:pt x="264" y="596"/>
                    <a:pt x="368" y="638"/>
                    <a:pt x="475" y="667"/>
                  </a:cubicBezTo>
                  <a:cubicBezTo>
                    <a:pt x="546" y="525"/>
                    <a:pt x="618" y="386"/>
                    <a:pt x="692" y="243"/>
                  </a:cubicBezTo>
                  <a:cubicBezTo>
                    <a:pt x="518" y="164"/>
                    <a:pt x="347" y="82"/>
                    <a:pt x="17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7" name="Google Shape;1795;p47">
              <a:extLst>
                <a:ext uri="{FF2B5EF4-FFF2-40B4-BE49-F238E27FC236}">
                  <a16:creationId xmlns:a16="http://schemas.microsoft.com/office/drawing/2014/main" id="{FEBAAFA5-7EE9-45CB-85BB-476C5FED6961}"/>
                </a:ext>
              </a:extLst>
            </p:cNvPr>
            <p:cNvSpPr/>
            <p:nvPr/>
          </p:nvSpPr>
          <p:spPr>
            <a:xfrm>
              <a:off x="19125" y="2863125"/>
              <a:ext cx="23475" cy="11975"/>
            </a:xfrm>
            <a:custGeom>
              <a:avLst/>
              <a:gdLst/>
              <a:ahLst/>
              <a:cxnLst/>
              <a:rect l="l" t="t" r="r" b="b"/>
              <a:pathLst>
                <a:path w="939" h="479" extrusionOk="0">
                  <a:moveTo>
                    <a:pt x="218" y="1"/>
                  </a:moveTo>
                  <a:cubicBezTo>
                    <a:pt x="144" y="144"/>
                    <a:pt x="72" y="283"/>
                    <a:pt x="1" y="425"/>
                  </a:cubicBezTo>
                  <a:cubicBezTo>
                    <a:pt x="111" y="457"/>
                    <a:pt x="226" y="472"/>
                    <a:pt x="322" y="475"/>
                  </a:cubicBezTo>
                  <a:cubicBezTo>
                    <a:pt x="365" y="478"/>
                    <a:pt x="407" y="478"/>
                    <a:pt x="450" y="478"/>
                  </a:cubicBezTo>
                  <a:cubicBezTo>
                    <a:pt x="615" y="478"/>
                    <a:pt x="782" y="465"/>
                    <a:pt x="939" y="422"/>
                  </a:cubicBezTo>
                  <a:cubicBezTo>
                    <a:pt x="796" y="283"/>
                    <a:pt x="621" y="144"/>
                    <a:pt x="443" y="33"/>
                  </a:cubicBezTo>
                  <a:cubicBezTo>
                    <a:pt x="422" y="33"/>
                    <a:pt x="397" y="37"/>
                    <a:pt x="376" y="37"/>
                  </a:cubicBezTo>
                  <a:cubicBezTo>
                    <a:pt x="322" y="37"/>
                    <a:pt x="276" y="26"/>
                    <a:pt x="236" y="8"/>
                  </a:cubicBezTo>
                  <a:cubicBezTo>
                    <a:pt x="229" y="4"/>
                    <a:pt x="226" y="4"/>
                    <a:pt x="21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8" name="Google Shape;1796;p47">
              <a:extLst>
                <a:ext uri="{FF2B5EF4-FFF2-40B4-BE49-F238E27FC236}">
                  <a16:creationId xmlns:a16="http://schemas.microsoft.com/office/drawing/2014/main" id="{78E32375-16D4-4007-96F2-BE56043C3D71}"/>
                </a:ext>
              </a:extLst>
            </p:cNvPr>
            <p:cNvSpPr/>
            <p:nvPr/>
          </p:nvSpPr>
          <p:spPr>
            <a:xfrm>
              <a:off x="11650" y="2856800"/>
              <a:ext cx="14025" cy="6350"/>
            </a:xfrm>
            <a:custGeom>
              <a:avLst/>
              <a:gdLst/>
              <a:ahLst/>
              <a:cxnLst/>
              <a:rect l="l" t="t" r="r" b="b"/>
              <a:pathLst>
                <a:path w="561" h="254" extrusionOk="0">
                  <a:moveTo>
                    <a:pt x="68" y="1"/>
                  </a:moveTo>
                  <a:cubicBezTo>
                    <a:pt x="40" y="1"/>
                    <a:pt x="18" y="4"/>
                    <a:pt x="0" y="12"/>
                  </a:cubicBezTo>
                  <a:cubicBezTo>
                    <a:pt x="172" y="93"/>
                    <a:pt x="343" y="175"/>
                    <a:pt x="517" y="254"/>
                  </a:cubicBezTo>
                  <a:cubicBezTo>
                    <a:pt x="532" y="229"/>
                    <a:pt x="546" y="200"/>
                    <a:pt x="560" y="175"/>
                  </a:cubicBezTo>
                  <a:cubicBezTo>
                    <a:pt x="364" y="68"/>
                    <a:pt x="183" y="1"/>
                    <a:pt x="6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9" name="Google Shape;1797;p47">
              <a:extLst>
                <a:ext uri="{FF2B5EF4-FFF2-40B4-BE49-F238E27FC236}">
                  <a16:creationId xmlns:a16="http://schemas.microsoft.com/office/drawing/2014/main" id="{475E0531-BA0E-43AE-A6AF-A2F9C2FCA64B}"/>
                </a:ext>
              </a:extLst>
            </p:cNvPr>
            <p:cNvSpPr/>
            <p:nvPr/>
          </p:nvSpPr>
          <p:spPr>
            <a:xfrm>
              <a:off x="24575" y="2861175"/>
              <a:ext cx="5650" cy="2875"/>
            </a:xfrm>
            <a:custGeom>
              <a:avLst/>
              <a:gdLst/>
              <a:ahLst/>
              <a:cxnLst/>
              <a:rect l="l" t="t" r="r" b="b"/>
              <a:pathLst>
                <a:path w="226" h="115" extrusionOk="0">
                  <a:moveTo>
                    <a:pt x="43" y="0"/>
                  </a:moveTo>
                  <a:cubicBezTo>
                    <a:pt x="29" y="25"/>
                    <a:pt x="15" y="54"/>
                    <a:pt x="0" y="79"/>
                  </a:cubicBezTo>
                  <a:cubicBezTo>
                    <a:pt x="8" y="82"/>
                    <a:pt x="11" y="82"/>
                    <a:pt x="18" y="86"/>
                  </a:cubicBezTo>
                  <a:cubicBezTo>
                    <a:pt x="58" y="104"/>
                    <a:pt x="104" y="115"/>
                    <a:pt x="158" y="115"/>
                  </a:cubicBezTo>
                  <a:cubicBezTo>
                    <a:pt x="179" y="115"/>
                    <a:pt x="204" y="111"/>
                    <a:pt x="225" y="111"/>
                  </a:cubicBezTo>
                  <a:cubicBezTo>
                    <a:pt x="165" y="68"/>
                    <a:pt x="104" y="33"/>
                    <a:pt x="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grpSp>
      <p:sp>
        <p:nvSpPr>
          <p:cNvPr id="323" name="Hộp Văn bản 322">
            <a:extLst>
              <a:ext uri="{FF2B5EF4-FFF2-40B4-BE49-F238E27FC236}">
                <a16:creationId xmlns:a16="http://schemas.microsoft.com/office/drawing/2014/main" id="{127892C3-D80B-4A90-B8A3-CA59ECF5226F}"/>
              </a:ext>
            </a:extLst>
          </p:cNvPr>
          <p:cNvSpPr txBox="1"/>
          <p:nvPr/>
        </p:nvSpPr>
        <p:spPr>
          <a:xfrm>
            <a:off x="4277842" y="2886308"/>
            <a:ext cx="1183533" cy="400110"/>
          </a:xfrm>
          <a:prstGeom prst="rect">
            <a:avLst/>
          </a:prstGeom>
          <a:noFill/>
        </p:spPr>
        <p:txBody>
          <a:bodyPr wrap="square" rtlCol="0">
            <a:spAutoFit/>
          </a:bodyPr>
          <a:lstStyle/>
          <a:p>
            <a:pPr algn="ctr"/>
            <a:r>
              <a:rPr lang="en-US" sz="2000"/>
              <a:t>534456</a:t>
            </a:r>
            <a:endParaRPr lang="vi-VN" sz="2000"/>
          </a:p>
        </p:txBody>
      </p:sp>
      <p:sp>
        <p:nvSpPr>
          <p:cNvPr id="980" name="Hộp Văn bản 979">
            <a:extLst>
              <a:ext uri="{FF2B5EF4-FFF2-40B4-BE49-F238E27FC236}">
                <a16:creationId xmlns:a16="http://schemas.microsoft.com/office/drawing/2014/main" id="{A8324454-1914-4497-A655-4484A165CBC9}"/>
              </a:ext>
            </a:extLst>
          </p:cNvPr>
          <p:cNvSpPr txBox="1"/>
          <p:nvPr/>
        </p:nvSpPr>
        <p:spPr>
          <a:xfrm>
            <a:off x="4284275" y="3595183"/>
            <a:ext cx="1183533" cy="400110"/>
          </a:xfrm>
          <a:prstGeom prst="rect">
            <a:avLst/>
          </a:prstGeom>
          <a:noFill/>
        </p:spPr>
        <p:txBody>
          <a:bodyPr wrap="square" rtlCol="0">
            <a:spAutoFit/>
          </a:bodyPr>
          <a:lstStyle/>
          <a:p>
            <a:pPr algn="ctr"/>
            <a:r>
              <a:rPr lang="en-US" sz="2000"/>
              <a:t>2391900</a:t>
            </a:r>
            <a:endParaRPr lang="vi-VN" sz="2000"/>
          </a:p>
        </p:txBody>
      </p:sp>
      <p:sp>
        <p:nvSpPr>
          <p:cNvPr id="981" name="Hộp Văn bản 980">
            <a:extLst>
              <a:ext uri="{FF2B5EF4-FFF2-40B4-BE49-F238E27FC236}">
                <a16:creationId xmlns:a16="http://schemas.microsoft.com/office/drawing/2014/main" id="{4D6DD8C4-A5E0-4794-94E0-CEB2DBAA385A}"/>
              </a:ext>
            </a:extLst>
          </p:cNvPr>
          <p:cNvSpPr txBox="1"/>
          <p:nvPr/>
        </p:nvSpPr>
        <p:spPr>
          <a:xfrm>
            <a:off x="4277841" y="4296706"/>
            <a:ext cx="1183533" cy="400110"/>
          </a:xfrm>
          <a:prstGeom prst="rect">
            <a:avLst/>
          </a:prstGeom>
          <a:noFill/>
        </p:spPr>
        <p:txBody>
          <a:bodyPr wrap="square" rtlCol="0">
            <a:spAutoFit/>
          </a:bodyPr>
          <a:lstStyle/>
          <a:p>
            <a:pPr algn="ctr"/>
            <a:r>
              <a:rPr lang="en-US" sz="2000"/>
              <a:t>1003000</a:t>
            </a:r>
            <a:endParaRPr lang="vi-VN" sz="2000"/>
          </a:p>
        </p:txBody>
      </p:sp>
      <p:sp>
        <p:nvSpPr>
          <p:cNvPr id="982" name="Hộp Văn bản 981">
            <a:extLst>
              <a:ext uri="{FF2B5EF4-FFF2-40B4-BE49-F238E27FC236}">
                <a16:creationId xmlns:a16="http://schemas.microsoft.com/office/drawing/2014/main" id="{26912723-1BCA-4F7B-A10C-3211731F66BD}"/>
              </a:ext>
            </a:extLst>
          </p:cNvPr>
          <p:cNvSpPr txBox="1"/>
          <p:nvPr/>
        </p:nvSpPr>
        <p:spPr>
          <a:xfrm>
            <a:off x="2005644" y="2888633"/>
            <a:ext cx="1183533" cy="400110"/>
          </a:xfrm>
          <a:prstGeom prst="rect">
            <a:avLst/>
          </a:prstGeom>
          <a:noFill/>
        </p:spPr>
        <p:txBody>
          <a:bodyPr wrap="square" rtlCol="0">
            <a:spAutoFit/>
          </a:bodyPr>
          <a:lstStyle/>
          <a:p>
            <a:pPr algn="ctr"/>
            <a:r>
              <a:rPr lang="en-US" sz="2000">
                <a:solidFill>
                  <a:srgbClr val="FF0000"/>
                </a:solidFill>
              </a:rPr>
              <a:t>534455</a:t>
            </a:r>
            <a:endParaRPr lang="vi-VN" sz="2000">
              <a:solidFill>
                <a:srgbClr val="FF0000"/>
              </a:solidFill>
            </a:endParaRPr>
          </a:p>
        </p:txBody>
      </p:sp>
      <p:sp>
        <p:nvSpPr>
          <p:cNvPr id="983" name="Hộp Văn bản 982">
            <a:extLst>
              <a:ext uri="{FF2B5EF4-FFF2-40B4-BE49-F238E27FC236}">
                <a16:creationId xmlns:a16="http://schemas.microsoft.com/office/drawing/2014/main" id="{CEF5FBD4-CF7B-4ECF-AE45-AAF18091C827}"/>
              </a:ext>
            </a:extLst>
          </p:cNvPr>
          <p:cNvSpPr txBox="1"/>
          <p:nvPr/>
        </p:nvSpPr>
        <p:spPr>
          <a:xfrm>
            <a:off x="2012077" y="3597508"/>
            <a:ext cx="1183533" cy="400110"/>
          </a:xfrm>
          <a:prstGeom prst="rect">
            <a:avLst/>
          </a:prstGeom>
          <a:noFill/>
        </p:spPr>
        <p:txBody>
          <a:bodyPr wrap="square" rtlCol="0">
            <a:spAutoFit/>
          </a:bodyPr>
          <a:lstStyle/>
          <a:p>
            <a:pPr algn="ctr"/>
            <a:r>
              <a:rPr lang="en-US" sz="2000">
                <a:solidFill>
                  <a:srgbClr val="FF0000"/>
                </a:solidFill>
              </a:rPr>
              <a:t>2391899</a:t>
            </a:r>
            <a:endParaRPr lang="vi-VN" sz="2000">
              <a:solidFill>
                <a:srgbClr val="FF0000"/>
              </a:solidFill>
            </a:endParaRPr>
          </a:p>
        </p:txBody>
      </p:sp>
      <p:sp>
        <p:nvSpPr>
          <p:cNvPr id="984" name="Hộp Văn bản 983">
            <a:extLst>
              <a:ext uri="{FF2B5EF4-FFF2-40B4-BE49-F238E27FC236}">
                <a16:creationId xmlns:a16="http://schemas.microsoft.com/office/drawing/2014/main" id="{1B1B5396-DB10-41C0-8BEB-481EF1D973D8}"/>
              </a:ext>
            </a:extLst>
          </p:cNvPr>
          <p:cNvSpPr txBox="1"/>
          <p:nvPr/>
        </p:nvSpPr>
        <p:spPr>
          <a:xfrm>
            <a:off x="2005643" y="4299031"/>
            <a:ext cx="1183533" cy="400110"/>
          </a:xfrm>
          <a:prstGeom prst="rect">
            <a:avLst/>
          </a:prstGeom>
          <a:noFill/>
        </p:spPr>
        <p:txBody>
          <a:bodyPr wrap="square" rtlCol="0">
            <a:spAutoFit/>
          </a:bodyPr>
          <a:lstStyle/>
          <a:p>
            <a:pPr algn="ctr"/>
            <a:r>
              <a:rPr lang="en-US" sz="2000">
                <a:solidFill>
                  <a:srgbClr val="FF0000"/>
                </a:solidFill>
              </a:rPr>
              <a:t>1002999</a:t>
            </a:r>
            <a:endParaRPr lang="vi-VN" sz="2000">
              <a:solidFill>
                <a:srgbClr val="FF0000"/>
              </a:solidFill>
            </a:endParaRPr>
          </a:p>
        </p:txBody>
      </p:sp>
      <p:sp>
        <p:nvSpPr>
          <p:cNvPr id="985" name="Hộp Văn bản 984">
            <a:extLst>
              <a:ext uri="{FF2B5EF4-FFF2-40B4-BE49-F238E27FC236}">
                <a16:creationId xmlns:a16="http://schemas.microsoft.com/office/drawing/2014/main" id="{C1689B8A-7DD9-4D80-AF9B-A6AD5E149AC1}"/>
              </a:ext>
            </a:extLst>
          </p:cNvPr>
          <p:cNvSpPr txBox="1"/>
          <p:nvPr/>
        </p:nvSpPr>
        <p:spPr>
          <a:xfrm>
            <a:off x="6476260" y="2888633"/>
            <a:ext cx="1183533" cy="400110"/>
          </a:xfrm>
          <a:prstGeom prst="rect">
            <a:avLst/>
          </a:prstGeom>
          <a:noFill/>
        </p:spPr>
        <p:txBody>
          <a:bodyPr wrap="square" rtlCol="0">
            <a:spAutoFit/>
          </a:bodyPr>
          <a:lstStyle/>
          <a:p>
            <a:pPr algn="ctr"/>
            <a:r>
              <a:rPr lang="en-US" sz="2000">
                <a:solidFill>
                  <a:srgbClr val="FF0000"/>
                </a:solidFill>
              </a:rPr>
              <a:t>534457</a:t>
            </a:r>
            <a:endParaRPr lang="vi-VN" sz="2000">
              <a:solidFill>
                <a:srgbClr val="FF0000"/>
              </a:solidFill>
            </a:endParaRPr>
          </a:p>
        </p:txBody>
      </p:sp>
      <p:sp>
        <p:nvSpPr>
          <p:cNvPr id="986" name="Hộp Văn bản 985">
            <a:extLst>
              <a:ext uri="{FF2B5EF4-FFF2-40B4-BE49-F238E27FC236}">
                <a16:creationId xmlns:a16="http://schemas.microsoft.com/office/drawing/2014/main" id="{501610B2-8CF3-4AC2-B580-B4A28D8EDFA2}"/>
              </a:ext>
            </a:extLst>
          </p:cNvPr>
          <p:cNvSpPr txBox="1"/>
          <p:nvPr/>
        </p:nvSpPr>
        <p:spPr>
          <a:xfrm>
            <a:off x="6482693" y="3597508"/>
            <a:ext cx="1183533" cy="400110"/>
          </a:xfrm>
          <a:prstGeom prst="rect">
            <a:avLst/>
          </a:prstGeom>
          <a:noFill/>
        </p:spPr>
        <p:txBody>
          <a:bodyPr wrap="square" rtlCol="0">
            <a:spAutoFit/>
          </a:bodyPr>
          <a:lstStyle/>
          <a:p>
            <a:pPr algn="ctr"/>
            <a:r>
              <a:rPr lang="en-US" sz="2000">
                <a:solidFill>
                  <a:srgbClr val="FF0000"/>
                </a:solidFill>
              </a:rPr>
              <a:t>2391901</a:t>
            </a:r>
            <a:endParaRPr lang="vi-VN" sz="2000">
              <a:solidFill>
                <a:srgbClr val="FF0000"/>
              </a:solidFill>
            </a:endParaRPr>
          </a:p>
        </p:txBody>
      </p:sp>
      <p:sp>
        <p:nvSpPr>
          <p:cNvPr id="987" name="Hộp Văn bản 986">
            <a:extLst>
              <a:ext uri="{FF2B5EF4-FFF2-40B4-BE49-F238E27FC236}">
                <a16:creationId xmlns:a16="http://schemas.microsoft.com/office/drawing/2014/main" id="{C484390E-2B73-4632-9B27-A06D4A4CDEC2}"/>
              </a:ext>
            </a:extLst>
          </p:cNvPr>
          <p:cNvSpPr txBox="1"/>
          <p:nvPr/>
        </p:nvSpPr>
        <p:spPr>
          <a:xfrm>
            <a:off x="6476259" y="4299031"/>
            <a:ext cx="1183533" cy="400110"/>
          </a:xfrm>
          <a:prstGeom prst="rect">
            <a:avLst/>
          </a:prstGeom>
          <a:noFill/>
        </p:spPr>
        <p:txBody>
          <a:bodyPr wrap="square" rtlCol="0">
            <a:spAutoFit/>
          </a:bodyPr>
          <a:lstStyle/>
          <a:p>
            <a:pPr algn="ctr"/>
            <a:r>
              <a:rPr lang="en-US" sz="2000">
                <a:solidFill>
                  <a:srgbClr val="FF0000"/>
                </a:solidFill>
              </a:rPr>
              <a:t>1003001</a:t>
            </a:r>
            <a:endParaRPr lang="vi-VN" sz="2000">
              <a:solidFill>
                <a:srgbClr val="FF0000"/>
              </a:solidFill>
            </a:endParaRPr>
          </a:p>
        </p:txBody>
      </p:sp>
    </p:spTree>
    <p:extLst>
      <p:ext uri="{BB962C8B-B14F-4D97-AF65-F5344CB8AC3E}">
        <p14:creationId xmlns:p14="http://schemas.microsoft.com/office/powerpoint/2010/main" val="17926747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99"/>
                                        </p:tgtEl>
                                        <p:attrNameLst>
                                          <p:attrName>style.visibility</p:attrName>
                                        </p:attrNameLst>
                                      </p:cBhvr>
                                      <p:to>
                                        <p:strVal val="visible"/>
                                      </p:to>
                                    </p:set>
                                    <p:animEffect transition="in" filter="barn(inVertical)">
                                      <p:cBhvr>
                                        <p:cTn id="19" dur="500"/>
                                        <p:tgtEl>
                                          <p:spTgt spid="899"/>
                                        </p:tgtEl>
                                      </p:cBhvr>
                                    </p:animEffect>
                                  </p:childTnLst>
                                </p:cTn>
                              </p:par>
                              <p:par>
                                <p:cTn id="20" presetID="16" presetClass="entr" presetSubtype="21" fill="hold" nodeType="withEffect">
                                  <p:stCondLst>
                                    <p:cond delay="0"/>
                                  </p:stCondLst>
                                  <p:childTnLst>
                                    <p:set>
                                      <p:cBhvr>
                                        <p:cTn id="21" dur="1" fill="hold">
                                          <p:stCondLst>
                                            <p:cond delay="0"/>
                                          </p:stCondLst>
                                        </p:cTn>
                                        <p:tgtEl>
                                          <p:spTgt spid="911"/>
                                        </p:tgtEl>
                                        <p:attrNameLst>
                                          <p:attrName>style.visibility</p:attrName>
                                        </p:attrNameLst>
                                      </p:cBhvr>
                                      <p:to>
                                        <p:strVal val="visible"/>
                                      </p:to>
                                    </p:set>
                                    <p:animEffect transition="in" filter="barn(inVertical)">
                                      <p:cBhvr>
                                        <p:cTn id="22" dur="500"/>
                                        <p:tgtEl>
                                          <p:spTgt spid="911"/>
                                        </p:tgtEl>
                                      </p:cBhvr>
                                    </p:animEffect>
                                  </p:childTnLst>
                                </p:cTn>
                              </p:par>
                              <p:par>
                                <p:cTn id="23" presetID="16" presetClass="entr" presetSubtype="21" fill="hold" nodeType="withEffect">
                                  <p:stCondLst>
                                    <p:cond delay="0"/>
                                  </p:stCondLst>
                                  <p:childTnLst>
                                    <p:set>
                                      <p:cBhvr>
                                        <p:cTn id="24" dur="1" fill="hold">
                                          <p:stCondLst>
                                            <p:cond delay="0"/>
                                          </p:stCondLst>
                                        </p:cTn>
                                        <p:tgtEl>
                                          <p:spTgt spid="923"/>
                                        </p:tgtEl>
                                        <p:attrNameLst>
                                          <p:attrName>style.visibility</p:attrName>
                                        </p:attrNameLst>
                                      </p:cBhvr>
                                      <p:to>
                                        <p:strVal val="visible"/>
                                      </p:to>
                                    </p:set>
                                    <p:animEffect transition="in" filter="barn(inVertical)">
                                      <p:cBhvr>
                                        <p:cTn id="25" dur="500"/>
                                        <p:tgtEl>
                                          <p:spTgt spid="923"/>
                                        </p:tgtEl>
                                      </p:cBhvr>
                                    </p:animEffect>
                                  </p:childTnLst>
                                </p:cTn>
                              </p:par>
                              <p:par>
                                <p:cTn id="26" presetID="16" presetClass="entr" presetSubtype="21" fill="hold" nodeType="withEffect">
                                  <p:stCondLst>
                                    <p:cond delay="0"/>
                                  </p:stCondLst>
                                  <p:childTnLst>
                                    <p:set>
                                      <p:cBhvr>
                                        <p:cTn id="27" dur="1" fill="hold">
                                          <p:stCondLst>
                                            <p:cond delay="0"/>
                                          </p:stCondLst>
                                        </p:cTn>
                                        <p:tgtEl>
                                          <p:spTgt spid="935"/>
                                        </p:tgtEl>
                                        <p:attrNameLst>
                                          <p:attrName>style.visibility</p:attrName>
                                        </p:attrNameLst>
                                      </p:cBhvr>
                                      <p:to>
                                        <p:strVal val="visible"/>
                                      </p:to>
                                    </p:set>
                                    <p:animEffect transition="in" filter="barn(inVertical)">
                                      <p:cBhvr>
                                        <p:cTn id="28" dur="500"/>
                                        <p:tgtEl>
                                          <p:spTgt spid="935"/>
                                        </p:tgtEl>
                                      </p:cBhvr>
                                    </p:animEffec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936"/>
                                        </p:tgtEl>
                                        <p:attrNameLst>
                                          <p:attrName>style.visibility</p:attrName>
                                        </p:attrNameLst>
                                      </p:cBhvr>
                                      <p:to>
                                        <p:strVal val="visible"/>
                                      </p:to>
                                    </p:set>
                                    <p:animEffect transition="in" filter="barn(inVertical)">
                                      <p:cBhvr>
                                        <p:cTn id="32" dur="500"/>
                                        <p:tgtEl>
                                          <p:spTgt spid="936"/>
                                        </p:tgtEl>
                                      </p:cBhvr>
                                    </p:animEffect>
                                  </p:childTnLst>
                                </p:cTn>
                              </p:par>
                              <p:par>
                                <p:cTn id="33" presetID="16" presetClass="entr" presetSubtype="21" fill="hold" nodeType="withEffect">
                                  <p:stCondLst>
                                    <p:cond delay="0"/>
                                  </p:stCondLst>
                                  <p:childTnLst>
                                    <p:set>
                                      <p:cBhvr>
                                        <p:cTn id="34" dur="1" fill="hold">
                                          <p:stCondLst>
                                            <p:cond delay="0"/>
                                          </p:stCondLst>
                                        </p:cTn>
                                        <p:tgtEl>
                                          <p:spTgt spid="950"/>
                                        </p:tgtEl>
                                        <p:attrNameLst>
                                          <p:attrName>style.visibility</p:attrName>
                                        </p:attrNameLst>
                                      </p:cBhvr>
                                      <p:to>
                                        <p:strVal val="visible"/>
                                      </p:to>
                                    </p:set>
                                    <p:animEffect transition="in" filter="barn(inVertical)">
                                      <p:cBhvr>
                                        <p:cTn id="35" dur="500"/>
                                        <p:tgtEl>
                                          <p:spTgt spid="9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23"/>
                                        </p:tgtEl>
                                        <p:attrNameLst>
                                          <p:attrName>style.visibility</p:attrName>
                                        </p:attrNameLst>
                                      </p:cBhvr>
                                      <p:to>
                                        <p:strVal val="visible"/>
                                      </p:to>
                                    </p:set>
                                    <p:animEffect transition="in" filter="wipe(down)">
                                      <p:cBhvr>
                                        <p:cTn id="40" dur="500"/>
                                        <p:tgtEl>
                                          <p:spTgt spid="32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980"/>
                                        </p:tgtEl>
                                        <p:attrNameLst>
                                          <p:attrName>style.visibility</p:attrName>
                                        </p:attrNameLst>
                                      </p:cBhvr>
                                      <p:to>
                                        <p:strVal val="visible"/>
                                      </p:to>
                                    </p:set>
                                    <p:animEffect transition="in" filter="wipe(down)">
                                      <p:cBhvr>
                                        <p:cTn id="43" dur="500"/>
                                        <p:tgtEl>
                                          <p:spTgt spid="98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981"/>
                                        </p:tgtEl>
                                        <p:attrNameLst>
                                          <p:attrName>style.visibility</p:attrName>
                                        </p:attrNameLst>
                                      </p:cBhvr>
                                      <p:to>
                                        <p:strVal val="visible"/>
                                      </p:to>
                                    </p:set>
                                    <p:animEffect transition="in" filter="wipe(down)">
                                      <p:cBhvr>
                                        <p:cTn id="46" dur="500"/>
                                        <p:tgtEl>
                                          <p:spTgt spid="98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82"/>
                                        </p:tgtEl>
                                        <p:attrNameLst>
                                          <p:attrName>style.visibility</p:attrName>
                                        </p:attrNameLst>
                                      </p:cBhvr>
                                      <p:to>
                                        <p:strVal val="visible"/>
                                      </p:to>
                                    </p:set>
                                    <p:animEffect transition="in" filter="wipe(down)">
                                      <p:cBhvr>
                                        <p:cTn id="51" dur="500"/>
                                        <p:tgtEl>
                                          <p:spTgt spid="98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983"/>
                                        </p:tgtEl>
                                        <p:attrNameLst>
                                          <p:attrName>style.visibility</p:attrName>
                                        </p:attrNameLst>
                                      </p:cBhvr>
                                      <p:to>
                                        <p:strVal val="visible"/>
                                      </p:to>
                                    </p:set>
                                    <p:animEffect transition="in" filter="wipe(down)">
                                      <p:cBhvr>
                                        <p:cTn id="56" dur="500"/>
                                        <p:tgtEl>
                                          <p:spTgt spid="98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984"/>
                                        </p:tgtEl>
                                        <p:attrNameLst>
                                          <p:attrName>style.visibility</p:attrName>
                                        </p:attrNameLst>
                                      </p:cBhvr>
                                      <p:to>
                                        <p:strVal val="visible"/>
                                      </p:to>
                                    </p:set>
                                    <p:animEffect transition="in" filter="wipe(down)">
                                      <p:cBhvr>
                                        <p:cTn id="61" dur="500"/>
                                        <p:tgtEl>
                                          <p:spTgt spid="984"/>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85"/>
                                        </p:tgtEl>
                                        <p:attrNameLst>
                                          <p:attrName>style.visibility</p:attrName>
                                        </p:attrNameLst>
                                      </p:cBhvr>
                                      <p:to>
                                        <p:strVal val="visible"/>
                                      </p:to>
                                    </p:set>
                                    <p:animEffect transition="in" filter="wipe(down)">
                                      <p:cBhvr>
                                        <p:cTn id="66" dur="500"/>
                                        <p:tgtEl>
                                          <p:spTgt spid="98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986"/>
                                        </p:tgtEl>
                                        <p:attrNameLst>
                                          <p:attrName>style.visibility</p:attrName>
                                        </p:attrNameLst>
                                      </p:cBhvr>
                                      <p:to>
                                        <p:strVal val="visible"/>
                                      </p:to>
                                    </p:set>
                                    <p:animEffect transition="in" filter="wipe(down)">
                                      <p:cBhvr>
                                        <p:cTn id="71" dur="500"/>
                                        <p:tgtEl>
                                          <p:spTgt spid="98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987"/>
                                        </p:tgtEl>
                                        <p:attrNameLst>
                                          <p:attrName>style.visibility</p:attrName>
                                        </p:attrNameLst>
                                      </p:cBhvr>
                                      <p:to>
                                        <p:strVal val="visible"/>
                                      </p:to>
                                    </p:set>
                                    <p:animEffect transition="in" filter="wipe(down)">
                                      <p:cBhvr>
                                        <p:cTn id="76" dur="500"/>
                                        <p:tgtEl>
                                          <p:spTgt spid="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323" grpId="0"/>
      <p:bldP spid="980" grpId="0"/>
      <p:bldP spid="981" grpId="0"/>
      <p:bldP spid="982" grpId="0"/>
      <p:bldP spid="983" grpId="0"/>
      <p:bldP spid="984" grpId="0"/>
      <p:bldP spid="985" grpId="0"/>
      <p:bldP spid="986" grpId="0"/>
      <p:bldP spid="98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29073"/>
            <a:ext cx="4943853" cy="646331"/>
          </a:xfrm>
          <a:prstGeom prst="rect">
            <a:avLst/>
          </a:prstGeom>
          <a:noFill/>
        </p:spPr>
        <p:txBody>
          <a:bodyPr wrap="square" rtlCol="0">
            <a:spAutoFit/>
          </a:bodyPr>
          <a:lstStyle/>
          <a:p>
            <a:r>
              <a:rPr lang="en-US" sz="1800">
                <a:latin typeface="Patrick Hand" panose="00000500000000000000" pitchFamily="2" charset="0"/>
              </a:rPr>
              <a:t>Con sử dụng các số tìm được trong “thử thách 1” điền vào vị trí số đã cho và hoàn thành thử thách theo mẫu:</a:t>
            </a:r>
            <a:endParaRPr lang="vi-VN" sz="18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22" name="Picture 2" descr="GIF marvel excited avengers - animated GIF on GIFER - by Adotius">
            <a:extLst>
              <a:ext uri="{FF2B5EF4-FFF2-40B4-BE49-F238E27FC236}">
                <a16:creationId xmlns:a16="http://schemas.microsoft.com/office/drawing/2014/main" id="{6F11E75F-E60B-4F18-8C18-856C45753F3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23974" y="3696592"/>
            <a:ext cx="1449299" cy="1449299"/>
          </a:xfrm>
          <a:prstGeom prst="rect">
            <a:avLst/>
          </a:prstGeom>
          <a:noFill/>
          <a:extLst>
            <a:ext uri="{909E8E84-426E-40DD-AFC4-6F175D3DCCD1}">
              <a14:hiddenFill xmlns:a14="http://schemas.microsoft.com/office/drawing/2010/main">
                <a:solidFill>
                  <a:srgbClr val="FFFFFF"/>
                </a:solidFill>
              </a14:hiddenFill>
            </a:ext>
          </a:extLst>
        </p:spPr>
      </p:pic>
      <p:grpSp>
        <p:nvGrpSpPr>
          <p:cNvPr id="899" name="Google Shape;1717;p47">
            <a:extLst>
              <a:ext uri="{FF2B5EF4-FFF2-40B4-BE49-F238E27FC236}">
                <a16:creationId xmlns:a16="http://schemas.microsoft.com/office/drawing/2014/main" id="{5C95CEC8-B7B4-4F49-9B80-C9D8222BDDE0}"/>
              </a:ext>
            </a:extLst>
          </p:cNvPr>
          <p:cNvGrpSpPr/>
          <p:nvPr/>
        </p:nvGrpSpPr>
        <p:grpSpPr>
          <a:xfrm rot="190942">
            <a:off x="6503622" y="1162526"/>
            <a:ext cx="1554185" cy="535067"/>
            <a:chOff x="4319250" y="3137000"/>
            <a:chExt cx="885825" cy="524125"/>
          </a:xfrm>
        </p:grpSpPr>
        <p:sp>
          <p:nvSpPr>
            <p:cNvPr id="900" name="Google Shape;1718;p47">
              <a:extLst>
                <a:ext uri="{FF2B5EF4-FFF2-40B4-BE49-F238E27FC236}">
                  <a16:creationId xmlns:a16="http://schemas.microsoft.com/office/drawing/2014/main" id="{4A501913-56A5-4BD5-AD26-67C2D429EFA2}"/>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1719;p47">
              <a:extLst>
                <a:ext uri="{FF2B5EF4-FFF2-40B4-BE49-F238E27FC236}">
                  <a16:creationId xmlns:a16="http://schemas.microsoft.com/office/drawing/2014/main" id="{8A076718-19E1-404C-B333-F4E18B94EDC2}"/>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1720;p47">
              <a:extLst>
                <a:ext uri="{FF2B5EF4-FFF2-40B4-BE49-F238E27FC236}">
                  <a16:creationId xmlns:a16="http://schemas.microsoft.com/office/drawing/2014/main" id="{BE279DF9-5174-4095-8376-1CB1DB2AA017}"/>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1721;p47">
              <a:extLst>
                <a:ext uri="{FF2B5EF4-FFF2-40B4-BE49-F238E27FC236}">
                  <a16:creationId xmlns:a16="http://schemas.microsoft.com/office/drawing/2014/main" id="{EC1D2FFC-895C-40E9-BF30-1F9CE8BCCEB9}"/>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1722;p47">
              <a:extLst>
                <a:ext uri="{FF2B5EF4-FFF2-40B4-BE49-F238E27FC236}">
                  <a16:creationId xmlns:a16="http://schemas.microsoft.com/office/drawing/2014/main" id="{E25648A6-746E-435D-B04F-4EF524EBEE12}"/>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1723;p47">
              <a:extLst>
                <a:ext uri="{FF2B5EF4-FFF2-40B4-BE49-F238E27FC236}">
                  <a16:creationId xmlns:a16="http://schemas.microsoft.com/office/drawing/2014/main" id="{6D6EBBA8-61C1-4233-88B5-FAA5187B504C}"/>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1724;p47">
              <a:extLst>
                <a:ext uri="{FF2B5EF4-FFF2-40B4-BE49-F238E27FC236}">
                  <a16:creationId xmlns:a16="http://schemas.microsoft.com/office/drawing/2014/main" id="{68F594E7-FB36-4E7B-9B83-4585A98B00CC}"/>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1725;p47">
              <a:extLst>
                <a:ext uri="{FF2B5EF4-FFF2-40B4-BE49-F238E27FC236}">
                  <a16:creationId xmlns:a16="http://schemas.microsoft.com/office/drawing/2014/main" id="{47B3263C-C60E-40B2-AE47-4882E6CF4631}"/>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1726;p47">
              <a:extLst>
                <a:ext uri="{FF2B5EF4-FFF2-40B4-BE49-F238E27FC236}">
                  <a16:creationId xmlns:a16="http://schemas.microsoft.com/office/drawing/2014/main" id="{600C7F6B-CA0B-490E-995B-7F16992C6981}"/>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1727;p47">
              <a:extLst>
                <a:ext uri="{FF2B5EF4-FFF2-40B4-BE49-F238E27FC236}">
                  <a16:creationId xmlns:a16="http://schemas.microsoft.com/office/drawing/2014/main" id="{CA519DC6-6C2C-4781-B674-42EABCFCAC8F}"/>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1728;p47">
              <a:extLst>
                <a:ext uri="{FF2B5EF4-FFF2-40B4-BE49-F238E27FC236}">
                  <a16:creationId xmlns:a16="http://schemas.microsoft.com/office/drawing/2014/main" id="{A063C5DA-E205-4AD8-918C-B9CA995C64F8}"/>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1" name="Google Shape;1729;p47">
            <a:extLst>
              <a:ext uri="{FF2B5EF4-FFF2-40B4-BE49-F238E27FC236}">
                <a16:creationId xmlns:a16="http://schemas.microsoft.com/office/drawing/2014/main" id="{9E1F89F1-8C35-460C-8EC4-8DDBC1F0247F}"/>
              </a:ext>
            </a:extLst>
          </p:cNvPr>
          <p:cNvGrpSpPr/>
          <p:nvPr/>
        </p:nvGrpSpPr>
        <p:grpSpPr>
          <a:xfrm rot="190942">
            <a:off x="5031250" y="1173178"/>
            <a:ext cx="1554185" cy="535067"/>
            <a:chOff x="4319250" y="3137000"/>
            <a:chExt cx="885825" cy="524125"/>
          </a:xfrm>
        </p:grpSpPr>
        <p:sp>
          <p:nvSpPr>
            <p:cNvPr id="912" name="Google Shape;1730;p47">
              <a:extLst>
                <a:ext uri="{FF2B5EF4-FFF2-40B4-BE49-F238E27FC236}">
                  <a16:creationId xmlns:a16="http://schemas.microsoft.com/office/drawing/2014/main" id="{A91002E0-40FB-44EB-A8E4-6ECE1FB0B588}"/>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1731;p47">
              <a:extLst>
                <a:ext uri="{FF2B5EF4-FFF2-40B4-BE49-F238E27FC236}">
                  <a16:creationId xmlns:a16="http://schemas.microsoft.com/office/drawing/2014/main" id="{D75D2557-27F2-45D6-A5E8-AE9FC1E26A80}"/>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1732;p47">
              <a:extLst>
                <a:ext uri="{FF2B5EF4-FFF2-40B4-BE49-F238E27FC236}">
                  <a16:creationId xmlns:a16="http://schemas.microsoft.com/office/drawing/2014/main" id="{5BE09A32-5469-4A41-8F9B-0C46D17421C8}"/>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1733;p47">
              <a:extLst>
                <a:ext uri="{FF2B5EF4-FFF2-40B4-BE49-F238E27FC236}">
                  <a16:creationId xmlns:a16="http://schemas.microsoft.com/office/drawing/2014/main" id="{7094CE90-9CF6-43EB-AEDB-AE6A525A68BD}"/>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1734;p47">
              <a:extLst>
                <a:ext uri="{FF2B5EF4-FFF2-40B4-BE49-F238E27FC236}">
                  <a16:creationId xmlns:a16="http://schemas.microsoft.com/office/drawing/2014/main" id="{0D210C9A-8C4D-42C6-8C37-55C9F20CC285}"/>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1735;p47">
              <a:extLst>
                <a:ext uri="{FF2B5EF4-FFF2-40B4-BE49-F238E27FC236}">
                  <a16:creationId xmlns:a16="http://schemas.microsoft.com/office/drawing/2014/main" id="{A1D72F12-CA6C-4B6D-B852-681083ABF444}"/>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1736;p47">
              <a:extLst>
                <a:ext uri="{FF2B5EF4-FFF2-40B4-BE49-F238E27FC236}">
                  <a16:creationId xmlns:a16="http://schemas.microsoft.com/office/drawing/2014/main" id="{27E13D69-1963-402D-931C-2DAFEE9F3E80}"/>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1737;p47">
              <a:extLst>
                <a:ext uri="{FF2B5EF4-FFF2-40B4-BE49-F238E27FC236}">
                  <a16:creationId xmlns:a16="http://schemas.microsoft.com/office/drawing/2014/main" id="{16E5D755-2792-4B88-A087-3721E7833408}"/>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1738;p47">
              <a:extLst>
                <a:ext uri="{FF2B5EF4-FFF2-40B4-BE49-F238E27FC236}">
                  <a16:creationId xmlns:a16="http://schemas.microsoft.com/office/drawing/2014/main" id="{596FE7DD-61D2-4998-9340-914FDA913906}"/>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1739;p47">
              <a:extLst>
                <a:ext uri="{FF2B5EF4-FFF2-40B4-BE49-F238E27FC236}">
                  <a16:creationId xmlns:a16="http://schemas.microsoft.com/office/drawing/2014/main" id="{89B922A5-C166-4A48-AEC2-DD925F51BA02}"/>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1740;p47">
              <a:extLst>
                <a:ext uri="{FF2B5EF4-FFF2-40B4-BE49-F238E27FC236}">
                  <a16:creationId xmlns:a16="http://schemas.microsoft.com/office/drawing/2014/main" id="{270B3E4C-10C4-4EE4-88F8-DD092C715680}"/>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1741;p47">
            <a:extLst>
              <a:ext uri="{FF2B5EF4-FFF2-40B4-BE49-F238E27FC236}">
                <a16:creationId xmlns:a16="http://schemas.microsoft.com/office/drawing/2014/main" id="{A7CFA07A-390C-4925-BB91-B33584AAE504}"/>
              </a:ext>
            </a:extLst>
          </p:cNvPr>
          <p:cNvGrpSpPr/>
          <p:nvPr/>
        </p:nvGrpSpPr>
        <p:grpSpPr>
          <a:xfrm rot="190942">
            <a:off x="3453872" y="1164488"/>
            <a:ext cx="1554185" cy="535067"/>
            <a:chOff x="4319250" y="3137000"/>
            <a:chExt cx="885825" cy="524125"/>
          </a:xfrm>
        </p:grpSpPr>
        <p:sp>
          <p:nvSpPr>
            <p:cNvPr id="924" name="Google Shape;1742;p47">
              <a:extLst>
                <a:ext uri="{FF2B5EF4-FFF2-40B4-BE49-F238E27FC236}">
                  <a16:creationId xmlns:a16="http://schemas.microsoft.com/office/drawing/2014/main" id="{CDE4C23A-E3F7-4AB5-938B-7EE4FE0D0455}"/>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1743;p47">
              <a:extLst>
                <a:ext uri="{FF2B5EF4-FFF2-40B4-BE49-F238E27FC236}">
                  <a16:creationId xmlns:a16="http://schemas.microsoft.com/office/drawing/2014/main" id="{51A2DDE3-4DD3-4357-8286-BD04A38FE6FC}"/>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1744;p47">
              <a:extLst>
                <a:ext uri="{FF2B5EF4-FFF2-40B4-BE49-F238E27FC236}">
                  <a16:creationId xmlns:a16="http://schemas.microsoft.com/office/drawing/2014/main" id="{94D9FFB5-59C8-4E57-96D1-8AC3842EB196}"/>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1745;p47">
              <a:extLst>
                <a:ext uri="{FF2B5EF4-FFF2-40B4-BE49-F238E27FC236}">
                  <a16:creationId xmlns:a16="http://schemas.microsoft.com/office/drawing/2014/main" id="{F8B5829C-B672-4BB6-B01E-2ADF0D74560D}"/>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1746;p47">
              <a:extLst>
                <a:ext uri="{FF2B5EF4-FFF2-40B4-BE49-F238E27FC236}">
                  <a16:creationId xmlns:a16="http://schemas.microsoft.com/office/drawing/2014/main" id="{BA599D70-11CC-483D-9B50-D334819FE0D0}"/>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1747;p47">
              <a:extLst>
                <a:ext uri="{FF2B5EF4-FFF2-40B4-BE49-F238E27FC236}">
                  <a16:creationId xmlns:a16="http://schemas.microsoft.com/office/drawing/2014/main" id="{4FFE681B-A134-407E-9CE7-73086D7C4074}"/>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1748;p47">
              <a:extLst>
                <a:ext uri="{FF2B5EF4-FFF2-40B4-BE49-F238E27FC236}">
                  <a16:creationId xmlns:a16="http://schemas.microsoft.com/office/drawing/2014/main" id="{EF80E766-150B-40C7-B92D-BD086A85E6E4}"/>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1749;p47">
              <a:extLst>
                <a:ext uri="{FF2B5EF4-FFF2-40B4-BE49-F238E27FC236}">
                  <a16:creationId xmlns:a16="http://schemas.microsoft.com/office/drawing/2014/main" id="{F4CB2EBE-47E8-4D54-BEBF-17E736142519}"/>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1750;p47">
              <a:extLst>
                <a:ext uri="{FF2B5EF4-FFF2-40B4-BE49-F238E27FC236}">
                  <a16:creationId xmlns:a16="http://schemas.microsoft.com/office/drawing/2014/main" id="{82807017-379B-48AC-B53E-40EB4F89B9F4}"/>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1751;p47">
              <a:extLst>
                <a:ext uri="{FF2B5EF4-FFF2-40B4-BE49-F238E27FC236}">
                  <a16:creationId xmlns:a16="http://schemas.microsoft.com/office/drawing/2014/main" id="{EF846606-FE02-4B02-9A54-9C91F198AC44}"/>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1752;p47">
              <a:extLst>
                <a:ext uri="{FF2B5EF4-FFF2-40B4-BE49-F238E27FC236}">
                  <a16:creationId xmlns:a16="http://schemas.microsoft.com/office/drawing/2014/main" id="{D4DDCA8C-EADC-45D9-8D71-76E9C94FD860}"/>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1754;p47">
            <a:extLst>
              <a:ext uri="{FF2B5EF4-FFF2-40B4-BE49-F238E27FC236}">
                <a16:creationId xmlns:a16="http://schemas.microsoft.com/office/drawing/2014/main" id="{253A2270-EF44-43CA-B167-D4E13FA13EB7}"/>
              </a:ext>
            </a:extLst>
          </p:cNvPr>
          <p:cNvGrpSpPr/>
          <p:nvPr/>
        </p:nvGrpSpPr>
        <p:grpSpPr>
          <a:xfrm rot="13550416">
            <a:off x="8248517" y="2855934"/>
            <a:ext cx="711759" cy="404284"/>
            <a:chOff x="-516100" y="1709250"/>
            <a:chExt cx="649725" cy="287875"/>
          </a:xfrm>
        </p:grpSpPr>
        <p:sp>
          <p:nvSpPr>
            <p:cNvPr id="937" name="Google Shape;1755;p47">
              <a:extLst>
                <a:ext uri="{FF2B5EF4-FFF2-40B4-BE49-F238E27FC236}">
                  <a16:creationId xmlns:a16="http://schemas.microsoft.com/office/drawing/2014/main" id="{8239E6BE-3BA8-4381-A21C-0E4972EDDB09}"/>
                </a:ext>
              </a:extLst>
            </p:cNvPr>
            <p:cNvSpPr/>
            <p:nvPr/>
          </p:nvSpPr>
          <p:spPr>
            <a:xfrm>
              <a:off x="-516100" y="1816650"/>
              <a:ext cx="649725" cy="57275"/>
            </a:xfrm>
            <a:custGeom>
              <a:avLst/>
              <a:gdLst/>
              <a:ahLst/>
              <a:cxnLst/>
              <a:rect l="l" t="t" r="r" b="b"/>
              <a:pathLst>
                <a:path w="25989" h="2291" extrusionOk="0">
                  <a:moveTo>
                    <a:pt x="25062" y="101"/>
                  </a:moveTo>
                  <a:cubicBezTo>
                    <a:pt x="25080" y="137"/>
                    <a:pt x="25093" y="176"/>
                    <a:pt x="25108" y="215"/>
                  </a:cubicBezTo>
                  <a:cubicBezTo>
                    <a:pt x="25182" y="468"/>
                    <a:pt x="25133" y="728"/>
                    <a:pt x="24997" y="985"/>
                  </a:cubicBezTo>
                  <a:cubicBezTo>
                    <a:pt x="24943" y="1146"/>
                    <a:pt x="24837" y="1296"/>
                    <a:pt x="24698" y="1413"/>
                  </a:cubicBezTo>
                  <a:cubicBezTo>
                    <a:pt x="24605" y="1524"/>
                    <a:pt x="24502" y="1631"/>
                    <a:pt x="24387" y="1738"/>
                  </a:cubicBezTo>
                  <a:cubicBezTo>
                    <a:pt x="25246" y="1659"/>
                    <a:pt x="25988" y="279"/>
                    <a:pt x="25062" y="101"/>
                  </a:cubicBezTo>
                  <a:close/>
                  <a:moveTo>
                    <a:pt x="18622" y="1"/>
                  </a:moveTo>
                  <a:cubicBezTo>
                    <a:pt x="12995" y="9"/>
                    <a:pt x="7375" y="215"/>
                    <a:pt x="1763" y="629"/>
                  </a:cubicBezTo>
                  <a:cubicBezTo>
                    <a:pt x="864" y="693"/>
                    <a:pt x="1" y="2290"/>
                    <a:pt x="1085" y="2290"/>
                  </a:cubicBezTo>
                  <a:cubicBezTo>
                    <a:pt x="1113" y="2290"/>
                    <a:pt x="1142" y="2287"/>
                    <a:pt x="1174" y="2287"/>
                  </a:cubicBezTo>
                  <a:cubicBezTo>
                    <a:pt x="1263" y="2280"/>
                    <a:pt x="1349" y="2273"/>
                    <a:pt x="1434" y="2265"/>
                  </a:cubicBezTo>
                  <a:cubicBezTo>
                    <a:pt x="932" y="1987"/>
                    <a:pt x="661" y="1549"/>
                    <a:pt x="1481" y="1446"/>
                  </a:cubicBezTo>
                  <a:cubicBezTo>
                    <a:pt x="5332" y="960"/>
                    <a:pt x="9194" y="718"/>
                    <a:pt x="13059" y="718"/>
                  </a:cubicBezTo>
                  <a:cubicBezTo>
                    <a:pt x="15188" y="718"/>
                    <a:pt x="17320" y="789"/>
                    <a:pt x="19449" y="935"/>
                  </a:cubicBezTo>
                  <a:cubicBezTo>
                    <a:pt x="19460" y="900"/>
                    <a:pt x="19466" y="864"/>
                    <a:pt x="19478" y="825"/>
                  </a:cubicBezTo>
                  <a:cubicBezTo>
                    <a:pt x="19182" y="561"/>
                    <a:pt x="18897" y="287"/>
                    <a:pt x="18622"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1756;p47">
              <a:extLst>
                <a:ext uri="{FF2B5EF4-FFF2-40B4-BE49-F238E27FC236}">
                  <a16:creationId xmlns:a16="http://schemas.microsoft.com/office/drawing/2014/main" id="{54CB5BE2-29FD-46CE-A7B6-AB5429C9253B}"/>
                </a:ext>
              </a:extLst>
            </p:cNvPr>
            <p:cNvSpPr/>
            <p:nvPr/>
          </p:nvSpPr>
          <p:spPr>
            <a:xfrm>
              <a:off x="-139975" y="1709250"/>
              <a:ext cx="250425" cy="287875"/>
            </a:xfrm>
            <a:custGeom>
              <a:avLst/>
              <a:gdLst/>
              <a:ahLst/>
              <a:cxnLst/>
              <a:rect l="l" t="t" r="r" b="b"/>
              <a:pathLst>
                <a:path w="10017" h="11515" extrusionOk="0">
                  <a:moveTo>
                    <a:pt x="2290" y="1"/>
                  </a:moveTo>
                  <a:cubicBezTo>
                    <a:pt x="1644" y="1"/>
                    <a:pt x="899" y="617"/>
                    <a:pt x="1273" y="1252"/>
                  </a:cubicBezTo>
                  <a:cubicBezTo>
                    <a:pt x="1926" y="2368"/>
                    <a:pt x="2696" y="3385"/>
                    <a:pt x="3577" y="4297"/>
                  </a:cubicBezTo>
                  <a:lnTo>
                    <a:pt x="3758" y="4297"/>
                  </a:lnTo>
                  <a:cubicBezTo>
                    <a:pt x="3990" y="4297"/>
                    <a:pt x="4222" y="4297"/>
                    <a:pt x="4454" y="4301"/>
                  </a:cubicBezTo>
                  <a:cubicBezTo>
                    <a:pt x="4275" y="3260"/>
                    <a:pt x="3348" y="2401"/>
                    <a:pt x="2507" y="1708"/>
                  </a:cubicBezTo>
                  <a:cubicBezTo>
                    <a:pt x="2468" y="1677"/>
                    <a:pt x="2428" y="1644"/>
                    <a:pt x="2389" y="1609"/>
                  </a:cubicBezTo>
                  <a:cubicBezTo>
                    <a:pt x="1790" y="1117"/>
                    <a:pt x="2154" y="895"/>
                    <a:pt x="2671" y="895"/>
                  </a:cubicBezTo>
                  <a:cubicBezTo>
                    <a:pt x="3021" y="895"/>
                    <a:pt x="3441" y="999"/>
                    <a:pt x="3680" y="1191"/>
                  </a:cubicBezTo>
                  <a:cubicBezTo>
                    <a:pt x="3727" y="1231"/>
                    <a:pt x="3776" y="1270"/>
                    <a:pt x="3826" y="1313"/>
                  </a:cubicBezTo>
                  <a:cubicBezTo>
                    <a:pt x="5007" y="2279"/>
                    <a:pt x="6184" y="3245"/>
                    <a:pt x="7364" y="4216"/>
                  </a:cubicBezTo>
                  <a:cubicBezTo>
                    <a:pt x="7517" y="4226"/>
                    <a:pt x="7688" y="4269"/>
                    <a:pt x="7852" y="4333"/>
                  </a:cubicBezTo>
                  <a:cubicBezTo>
                    <a:pt x="8511" y="4347"/>
                    <a:pt x="9174" y="4361"/>
                    <a:pt x="9834" y="4379"/>
                  </a:cubicBezTo>
                  <a:cubicBezTo>
                    <a:pt x="9902" y="4379"/>
                    <a:pt x="9963" y="4387"/>
                    <a:pt x="10017" y="4397"/>
                  </a:cubicBezTo>
                  <a:cubicBezTo>
                    <a:pt x="9863" y="4076"/>
                    <a:pt x="9542" y="3948"/>
                    <a:pt x="9204" y="3948"/>
                  </a:cubicBezTo>
                  <a:cubicBezTo>
                    <a:pt x="9093" y="3948"/>
                    <a:pt x="8979" y="3962"/>
                    <a:pt x="8868" y="3987"/>
                  </a:cubicBezTo>
                  <a:cubicBezTo>
                    <a:pt x="6818" y="2697"/>
                    <a:pt x="4771" y="1405"/>
                    <a:pt x="2721" y="115"/>
                  </a:cubicBezTo>
                  <a:cubicBezTo>
                    <a:pt x="2593" y="36"/>
                    <a:pt x="2443" y="1"/>
                    <a:pt x="2290" y="1"/>
                  </a:cubicBezTo>
                  <a:close/>
                  <a:moveTo>
                    <a:pt x="7681" y="6002"/>
                  </a:moveTo>
                  <a:cubicBezTo>
                    <a:pt x="6511" y="6875"/>
                    <a:pt x="5388" y="7802"/>
                    <a:pt x="4311" y="8783"/>
                  </a:cubicBezTo>
                  <a:cubicBezTo>
                    <a:pt x="3776" y="9318"/>
                    <a:pt x="3231" y="9803"/>
                    <a:pt x="2810" y="10216"/>
                  </a:cubicBezTo>
                  <a:cubicBezTo>
                    <a:pt x="2718" y="10305"/>
                    <a:pt x="2578" y="10348"/>
                    <a:pt x="2418" y="10348"/>
                  </a:cubicBezTo>
                  <a:cubicBezTo>
                    <a:pt x="1983" y="10348"/>
                    <a:pt x="1395" y="10052"/>
                    <a:pt x="1156" y="9721"/>
                  </a:cubicBezTo>
                  <a:cubicBezTo>
                    <a:pt x="959" y="9942"/>
                    <a:pt x="766" y="10170"/>
                    <a:pt x="574" y="10394"/>
                  </a:cubicBezTo>
                  <a:cubicBezTo>
                    <a:pt x="1" y="11079"/>
                    <a:pt x="695" y="11515"/>
                    <a:pt x="1370" y="11515"/>
                  </a:cubicBezTo>
                  <a:cubicBezTo>
                    <a:pt x="1619" y="11515"/>
                    <a:pt x="1862" y="11457"/>
                    <a:pt x="2043" y="11329"/>
                  </a:cubicBezTo>
                  <a:cubicBezTo>
                    <a:pt x="3798" y="10074"/>
                    <a:pt x="5577" y="8844"/>
                    <a:pt x="7299" y="7546"/>
                  </a:cubicBezTo>
                  <a:cubicBezTo>
                    <a:pt x="7716" y="7232"/>
                    <a:pt x="8665" y="6672"/>
                    <a:pt x="9342" y="6034"/>
                  </a:cubicBezTo>
                  <a:cubicBezTo>
                    <a:pt x="9317" y="6034"/>
                    <a:pt x="9293" y="6038"/>
                    <a:pt x="9268" y="6038"/>
                  </a:cubicBezTo>
                  <a:lnTo>
                    <a:pt x="9250" y="6038"/>
                  </a:lnTo>
                  <a:cubicBezTo>
                    <a:pt x="8725" y="6023"/>
                    <a:pt x="8205" y="6013"/>
                    <a:pt x="7681" y="600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1757;p47">
              <a:extLst>
                <a:ext uri="{FF2B5EF4-FFF2-40B4-BE49-F238E27FC236}">
                  <a16:creationId xmlns:a16="http://schemas.microsoft.com/office/drawing/2014/main" id="{6494CAB0-5E87-41E3-8616-315E0E1F9F41}"/>
                </a:ext>
              </a:extLst>
            </p:cNvPr>
            <p:cNvSpPr/>
            <p:nvPr/>
          </p:nvSpPr>
          <p:spPr>
            <a:xfrm>
              <a:off x="-50575" y="1816650"/>
              <a:ext cx="164050" cy="43550"/>
            </a:xfrm>
            <a:custGeom>
              <a:avLst/>
              <a:gdLst/>
              <a:ahLst/>
              <a:cxnLst/>
              <a:rect l="l" t="t" r="r" b="b"/>
              <a:pathLst>
                <a:path w="6562" h="1742" extrusionOk="0">
                  <a:moveTo>
                    <a:pt x="1" y="1"/>
                  </a:moveTo>
                  <a:cubicBezTo>
                    <a:pt x="276" y="287"/>
                    <a:pt x="561" y="561"/>
                    <a:pt x="857" y="825"/>
                  </a:cubicBezTo>
                  <a:cubicBezTo>
                    <a:pt x="917" y="540"/>
                    <a:pt x="921" y="265"/>
                    <a:pt x="878" y="5"/>
                  </a:cubicBezTo>
                  <a:cubicBezTo>
                    <a:pt x="646" y="1"/>
                    <a:pt x="414" y="1"/>
                    <a:pt x="182" y="1"/>
                  </a:cubicBezTo>
                  <a:close/>
                  <a:moveTo>
                    <a:pt x="4276" y="37"/>
                  </a:moveTo>
                  <a:lnTo>
                    <a:pt x="4276" y="37"/>
                  </a:lnTo>
                  <a:cubicBezTo>
                    <a:pt x="4861" y="272"/>
                    <a:pt x="5389" y="775"/>
                    <a:pt x="5004" y="1046"/>
                  </a:cubicBezTo>
                  <a:cubicBezTo>
                    <a:pt x="4700" y="1263"/>
                    <a:pt x="4400" y="1481"/>
                    <a:pt x="4105" y="1706"/>
                  </a:cubicBezTo>
                  <a:cubicBezTo>
                    <a:pt x="4629" y="1717"/>
                    <a:pt x="5149" y="1727"/>
                    <a:pt x="5674" y="1742"/>
                  </a:cubicBezTo>
                  <a:lnTo>
                    <a:pt x="5692" y="1742"/>
                  </a:lnTo>
                  <a:cubicBezTo>
                    <a:pt x="5717" y="1742"/>
                    <a:pt x="5741" y="1738"/>
                    <a:pt x="5766" y="1738"/>
                  </a:cubicBezTo>
                  <a:cubicBezTo>
                    <a:pt x="5881" y="1631"/>
                    <a:pt x="5984" y="1524"/>
                    <a:pt x="6077" y="1413"/>
                  </a:cubicBezTo>
                  <a:cubicBezTo>
                    <a:pt x="6216" y="1296"/>
                    <a:pt x="6322" y="1146"/>
                    <a:pt x="6376" y="985"/>
                  </a:cubicBezTo>
                  <a:cubicBezTo>
                    <a:pt x="6512" y="728"/>
                    <a:pt x="6561" y="468"/>
                    <a:pt x="6487" y="215"/>
                  </a:cubicBezTo>
                  <a:cubicBezTo>
                    <a:pt x="6472" y="176"/>
                    <a:pt x="6459" y="137"/>
                    <a:pt x="6441" y="101"/>
                  </a:cubicBezTo>
                  <a:cubicBezTo>
                    <a:pt x="6387" y="91"/>
                    <a:pt x="6326" y="83"/>
                    <a:pt x="6258" y="83"/>
                  </a:cubicBezTo>
                  <a:cubicBezTo>
                    <a:pt x="5598" y="65"/>
                    <a:pt x="4935" y="51"/>
                    <a:pt x="4276" y="37"/>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1758;p47">
              <a:extLst>
                <a:ext uri="{FF2B5EF4-FFF2-40B4-BE49-F238E27FC236}">
                  <a16:creationId xmlns:a16="http://schemas.microsoft.com/office/drawing/2014/main" id="{28FB8EAA-88F0-47E5-B9D0-15297B282975}"/>
                </a:ext>
              </a:extLst>
            </p:cNvPr>
            <p:cNvSpPr/>
            <p:nvPr/>
          </p:nvSpPr>
          <p:spPr>
            <a:xfrm>
              <a:off x="-115125" y="1866325"/>
              <a:ext cx="83850" cy="85950"/>
            </a:xfrm>
            <a:custGeom>
              <a:avLst/>
              <a:gdLst/>
              <a:ahLst/>
              <a:cxnLst/>
              <a:rect l="l" t="t" r="r" b="b"/>
              <a:pathLst>
                <a:path w="3354" h="3438" extrusionOk="0">
                  <a:moveTo>
                    <a:pt x="2893" y="0"/>
                  </a:moveTo>
                  <a:cubicBezTo>
                    <a:pt x="2515" y="568"/>
                    <a:pt x="2015" y="1109"/>
                    <a:pt x="1502" y="1616"/>
                  </a:cubicBezTo>
                  <a:cubicBezTo>
                    <a:pt x="1049" y="2033"/>
                    <a:pt x="603" y="2461"/>
                    <a:pt x="165" y="2896"/>
                  </a:cubicBezTo>
                  <a:cubicBezTo>
                    <a:pt x="1" y="3060"/>
                    <a:pt x="29" y="3252"/>
                    <a:pt x="162" y="3438"/>
                  </a:cubicBezTo>
                  <a:cubicBezTo>
                    <a:pt x="1181" y="2261"/>
                    <a:pt x="2247" y="1127"/>
                    <a:pt x="3353" y="33"/>
                  </a:cubicBezTo>
                  <a:cubicBezTo>
                    <a:pt x="3200" y="22"/>
                    <a:pt x="3046" y="11"/>
                    <a:pt x="2893"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1759;p47">
              <a:extLst>
                <a:ext uri="{FF2B5EF4-FFF2-40B4-BE49-F238E27FC236}">
                  <a16:creationId xmlns:a16="http://schemas.microsoft.com/office/drawing/2014/main" id="{6436BBB8-C828-438A-9429-D70574227B45}"/>
                </a:ext>
              </a:extLst>
            </p:cNvPr>
            <p:cNvSpPr/>
            <p:nvPr/>
          </p:nvSpPr>
          <p:spPr>
            <a:xfrm>
              <a:off x="-29900" y="1837275"/>
              <a:ext cx="77575" cy="5800"/>
            </a:xfrm>
            <a:custGeom>
              <a:avLst/>
              <a:gdLst/>
              <a:ahLst/>
              <a:cxnLst/>
              <a:rect l="l" t="t" r="r" b="b"/>
              <a:pathLst>
                <a:path w="3103" h="232" extrusionOk="0">
                  <a:moveTo>
                    <a:pt x="30" y="0"/>
                  </a:moveTo>
                  <a:cubicBezTo>
                    <a:pt x="18" y="39"/>
                    <a:pt x="12" y="75"/>
                    <a:pt x="1" y="110"/>
                  </a:cubicBezTo>
                  <a:cubicBezTo>
                    <a:pt x="54" y="114"/>
                    <a:pt x="112" y="117"/>
                    <a:pt x="165" y="125"/>
                  </a:cubicBezTo>
                  <a:cubicBezTo>
                    <a:pt x="119" y="82"/>
                    <a:pt x="72" y="43"/>
                    <a:pt x="30" y="0"/>
                  </a:cubicBezTo>
                  <a:close/>
                  <a:moveTo>
                    <a:pt x="2921" y="15"/>
                  </a:moveTo>
                  <a:lnTo>
                    <a:pt x="2921" y="15"/>
                  </a:lnTo>
                  <a:cubicBezTo>
                    <a:pt x="2957" y="86"/>
                    <a:pt x="2974" y="157"/>
                    <a:pt x="2982" y="232"/>
                  </a:cubicBezTo>
                  <a:cubicBezTo>
                    <a:pt x="3021" y="199"/>
                    <a:pt x="3060" y="164"/>
                    <a:pt x="3103" y="128"/>
                  </a:cubicBezTo>
                  <a:cubicBezTo>
                    <a:pt x="3043" y="92"/>
                    <a:pt x="2982" y="53"/>
                    <a:pt x="2921" y="1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1760;p47">
              <a:extLst>
                <a:ext uri="{FF2B5EF4-FFF2-40B4-BE49-F238E27FC236}">
                  <a16:creationId xmlns:a16="http://schemas.microsoft.com/office/drawing/2014/main" id="{7A65254B-BCB9-4F4E-A522-AD4A911E3483}"/>
                </a:ext>
              </a:extLst>
            </p:cNvPr>
            <p:cNvSpPr/>
            <p:nvPr/>
          </p:nvSpPr>
          <p:spPr>
            <a:xfrm>
              <a:off x="-111100" y="1731625"/>
              <a:ext cx="167450" cy="236350"/>
            </a:xfrm>
            <a:custGeom>
              <a:avLst/>
              <a:gdLst/>
              <a:ahLst/>
              <a:cxnLst/>
              <a:rect l="l" t="t" r="r" b="b"/>
              <a:pathLst>
                <a:path w="6698" h="9454" extrusionOk="0">
                  <a:moveTo>
                    <a:pt x="1516" y="0"/>
                  </a:moveTo>
                  <a:cubicBezTo>
                    <a:pt x="999" y="0"/>
                    <a:pt x="635" y="222"/>
                    <a:pt x="1234" y="714"/>
                  </a:cubicBezTo>
                  <a:cubicBezTo>
                    <a:pt x="1273" y="749"/>
                    <a:pt x="1313" y="782"/>
                    <a:pt x="1352" y="813"/>
                  </a:cubicBezTo>
                  <a:cubicBezTo>
                    <a:pt x="2193" y="1506"/>
                    <a:pt x="3120" y="2365"/>
                    <a:pt x="3299" y="3406"/>
                  </a:cubicBezTo>
                  <a:cubicBezTo>
                    <a:pt x="4429" y="3410"/>
                    <a:pt x="5563" y="3420"/>
                    <a:pt x="6697" y="3438"/>
                  </a:cubicBezTo>
                  <a:cubicBezTo>
                    <a:pt x="6533" y="3374"/>
                    <a:pt x="6362" y="3331"/>
                    <a:pt x="6209" y="3321"/>
                  </a:cubicBezTo>
                  <a:cubicBezTo>
                    <a:pt x="5029" y="2350"/>
                    <a:pt x="3852" y="1384"/>
                    <a:pt x="2671" y="418"/>
                  </a:cubicBezTo>
                  <a:cubicBezTo>
                    <a:pt x="2621" y="375"/>
                    <a:pt x="2572" y="336"/>
                    <a:pt x="2525" y="296"/>
                  </a:cubicBezTo>
                  <a:cubicBezTo>
                    <a:pt x="2286" y="104"/>
                    <a:pt x="1866" y="0"/>
                    <a:pt x="1516" y="0"/>
                  </a:cubicBezTo>
                  <a:close/>
                  <a:moveTo>
                    <a:pt x="4425" y="5075"/>
                  </a:moveTo>
                  <a:cubicBezTo>
                    <a:pt x="4333" y="5278"/>
                    <a:pt x="4055" y="5446"/>
                    <a:pt x="3620" y="5446"/>
                  </a:cubicBezTo>
                  <a:cubicBezTo>
                    <a:pt x="3577" y="5446"/>
                    <a:pt x="3531" y="5442"/>
                    <a:pt x="3484" y="5439"/>
                  </a:cubicBezTo>
                  <a:cubicBezTo>
                    <a:pt x="3388" y="5431"/>
                    <a:pt x="3291" y="5428"/>
                    <a:pt x="3192" y="5421"/>
                  </a:cubicBezTo>
                  <a:cubicBezTo>
                    <a:pt x="2086" y="6515"/>
                    <a:pt x="1020" y="7649"/>
                    <a:pt x="1" y="8826"/>
                  </a:cubicBezTo>
                  <a:cubicBezTo>
                    <a:pt x="240" y="9157"/>
                    <a:pt x="828" y="9453"/>
                    <a:pt x="1263" y="9453"/>
                  </a:cubicBezTo>
                  <a:cubicBezTo>
                    <a:pt x="1423" y="9453"/>
                    <a:pt x="1563" y="9410"/>
                    <a:pt x="1655" y="9321"/>
                  </a:cubicBezTo>
                  <a:cubicBezTo>
                    <a:pt x="2076" y="8908"/>
                    <a:pt x="2621" y="8423"/>
                    <a:pt x="3156" y="7888"/>
                  </a:cubicBezTo>
                  <a:cubicBezTo>
                    <a:pt x="4233" y="6907"/>
                    <a:pt x="5356" y="5980"/>
                    <a:pt x="6526" y="5107"/>
                  </a:cubicBezTo>
                  <a:cubicBezTo>
                    <a:pt x="5827" y="5092"/>
                    <a:pt x="5124" y="5082"/>
                    <a:pt x="4425" y="507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1761;p47">
              <a:extLst>
                <a:ext uri="{FF2B5EF4-FFF2-40B4-BE49-F238E27FC236}">
                  <a16:creationId xmlns:a16="http://schemas.microsoft.com/office/drawing/2014/main" id="{9CA4E4F3-28E5-4103-BD81-9A3305F9260C}"/>
                </a:ext>
              </a:extLst>
            </p:cNvPr>
            <p:cNvSpPr/>
            <p:nvPr/>
          </p:nvSpPr>
          <p:spPr>
            <a:xfrm>
              <a:off x="-29175" y="1816775"/>
              <a:ext cx="113325" cy="42525"/>
            </a:xfrm>
            <a:custGeom>
              <a:avLst/>
              <a:gdLst/>
              <a:ahLst/>
              <a:cxnLst/>
              <a:rect l="l" t="t" r="r" b="b"/>
              <a:pathLst>
                <a:path w="4533" h="1701" extrusionOk="0">
                  <a:moveTo>
                    <a:pt x="2892" y="835"/>
                  </a:moveTo>
                  <a:lnTo>
                    <a:pt x="2892" y="835"/>
                  </a:lnTo>
                  <a:cubicBezTo>
                    <a:pt x="2953" y="873"/>
                    <a:pt x="3014" y="912"/>
                    <a:pt x="3074" y="948"/>
                  </a:cubicBezTo>
                  <a:cubicBezTo>
                    <a:pt x="3031" y="984"/>
                    <a:pt x="2992" y="1019"/>
                    <a:pt x="2953" y="1052"/>
                  </a:cubicBezTo>
                  <a:cubicBezTo>
                    <a:pt x="2945" y="977"/>
                    <a:pt x="2928" y="906"/>
                    <a:pt x="2892" y="835"/>
                  </a:cubicBezTo>
                  <a:close/>
                  <a:moveTo>
                    <a:pt x="22" y="0"/>
                  </a:moveTo>
                  <a:lnTo>
                    <a:pt x="22" y="0"/>
                  </a:lnTo>
                  <a:cubicBezTo>
                    <a:pt x="65" y="260"/>
                    <a:pt x="61" y="535"/>
                    <a:pt x="1" y="820"/>
                  </a:cubicBezTo>
                  <a:cubicBezTo>
                    <a:pt x="43" y="863"/>
                    <a:pt x="90" y="902"/>
                    <a:pt x="136" y="945"/>
                  </a:cubicBezTo>
                  <a:cubicBezTo>
                    <a:pt x="207" y="948"/>
                    <a:pt x="275" y="952"/>
                    <a:pt x="343" y="959"/>
                  </a:cubicBezTo>
                  <a:cubicBezTo>
                    <a:pt x="1038" y="1009"/>
                    <a:pt x="1284" y="1376"/>
                    <a:pt x="1148" y="1669"/>
                  </a:cubicBezTo>
                  <a:cubicBezTo>
                    <a:pt x="1847" y="1676"/>
                    <a:pt x="2550" y="1686"/>
                    <a:pt x="3249" y="1701"/>
                  </a:cubicBezTo>
                  <a:cubicBezTo>
                    <a:pt x="3544" y="1476"/>
                    <a:pt x="3844" y="1258"/>
                    <a:pt x="4148" y="1041"/>
                  </a:cubicBezTo>
                  <a:cubicBezTo>
                    <a:pt x="4533" y="770"/>
                    <a:pt x="4005" y="267"/>
                    <a:pt x="3420" y="32"/>
                  </a:cubicBezTo>
                  <a:cubicBezTo>
                    <a:pt x="2286" y="14"/>
                    <a:pt x="1152" y="4"/>
                    <a:pt x="22"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1762;p47">
              <a:extLst>
                <a:ext uri="{FF2B5EF4-FFF2-40B4-BE49-F238E27FC236}">
                  <a16:creationId xmlns:a16="http://schemas.microsoft.com/office/drawing/2014/main" id="{3162331E-51FA-461B-8B9F-18476DAD3144}"/>
                </a:ext>
              </a:extLst>
            </p:cNvPr>
            <p:cNvSpPr/>
            <p:nvPr/>
          </p:nvSpPr>
          <p:spPr>
            <a:xfrm>
              <a:off x="-480250" y="1858125"/>
              <a:ext cx="442450" cy="21250"/>
            </a:xfrm>
            <a:custGeom>
              <a:avLst/>
              <a:gdLst/>
              <a:ahLst/>
              <a:cxnLst/>
              <a:rect l="l" t="t" r="r" b="b"/>
              <a:pathLst>
                <a:path w="17698" h="850" extrusionOk="0">
                  <a:moveTo>
                    <a:pt x="16785" y="0"/>
                  </a:moveTo>
                  <a:cubicBezTo>
                    <a:pt x="11186" y="0"/>
                    <a:pt x="5589" y="203"/>
                    <a:pt x="0" y="606"/>
                  </a:cubicBezTo>
                  <a:cubicBezTo>
                    <a:pt x="254" y="746"/>
                    <a:pt x="561" y="849"/>
                    <a:pt x="821" y="849"/>
                  </a:cubicBezTo>
                  <a:cubicBezTo>
                    <a:pt x="860" y="849"/>
                    <a:pt x="895" y="845"/>
                    <a:pt x="931" y="842"/>
                  </a:cubicBezTo>
                  <a:cubicBezTo>
                    <a:pt x="4579" y="382"/>
                    <a:pt x="8245" y="150"/>
                    <a:pt x="11914" y="150"/>
                  </a:cubicBezTo>
                  <a:cubicBezTo>
                    <a:pt x="13775" y="150"/>
                    <a:pt x="15636" y="211"/>
                    <a:pt x="17498" y="328"/>
                  </a:cubicBezTo>
                  <a:cubicBezTo>
                    <a:pt x="17570" y="221"/>
                    <a:pt x="17637" y="114"/>
                    <a:pt x="17698" y="4"/>
                  </a:cubicBezTo>
                  <a:cubicBezTo>
                    <a:pt x="17394" y="4"/>
                    <a:pt x="17088" y="0"/>
                    <a:pt x="16785"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1763;p47">
              <a:extLst>
                <a:ext uri="{FF2B5EF4-FFF2-40B4-BE49-F238E27FC236}">
                  <a16:creationId xmlns:a16="http://schemas.microsoft.com/office/drawing/2014/main" id="{89942AC1-63CA-4A11-A350-9A8196B1E299}"/>
                </a:ext>
              </a:extLst>
            </p:cNvPr>
            <p:cNvSpPr/>
            <p:nvPr/>
          </p:nvSpPr>
          <p:spPr>
            <a:xfrm>
              <a:off x="-499600" y="1834600"/>
              <a:ext cx="469725" cy="38700"/>
            </a:xfrm>
            <a:custGeom>
              <a:avLst/>
              <a:gdLst/>
              <a:ahLst/>
              <a:cxnLst/>
              <a:rect l="l" t="t" r="r" b="b"/>
              <a:pathLst>
                <a:path w="18789" h="1548" extrusionOk="0">
                  <a:moveTo>
                    <a:pt x="12399" y="0"/>
                  </a:moveTo>
                  <a:cubicBezTo>
                    <a:pt x="8534" y="0"/>
                    <a:pt x="4672" y="242"/>
                    <a:pt x="821" y="728"/>
                  </a:cubicBezTo>
                  <a:cubicBezTo>
                    <a:pt x="1" y="831"/>
                    <a:pt x="272" y="1269"/>
                    <a:pt x="774" y="1547"/>
                  </a:cubicBezTo>
                  <a:cubicBezTo>
                    <a:pt x="6363" y="1144"/>
                    <a:pt x="11960" y="941"/>
                    <a:pt x="17559" y="941"/>
                  </a:cubicBezTo>
                  <a:cubicBezTo>
                    <a:pt x="17862" y="941"/>
                    <a:pt x="18168" y="945"/>
                    <a:pt x="18472" y="945"/>
                  </a:cubicBezTo>
                  <a:cubicBezTo>
                    <a:pt x="18539" y="828"/>
                    <a:pt x="18600" y="710"/>
                    <a:pt x="18653" y="588"/>
                  </a:cubicBezTo>
                  <a:cubicBezTo>
                    <a:pt x="18711" y="464"/>
                    <a:pt x="18753" y="339"/>
                    <a:pt x="18789" y="217"/>
                  </a:cubicBezTo>
                  <a:cubicBezTo>
                    <a:pt x="16660" y="71"/>
                    <a:pt x="14528" y="0"/>
                    <a:pt x="1239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1764;p47">
              <a:extLst>
                <a:ext uri="{FF2B5EF4-FFF2-40B4-BE49-F238E27FC236}">
                  <a16:creationId xmlns:a16="http://schemas.microsoft.com/office/drawing/2014/main" id="{779758E2-6AD2-480F-B661-DBBA898A9DE7}"/>
                </a:ext>
              </a:extLst>
            </p:cNvPr>
            <p:cNvSpPr/>
            <p:nvPr/>
          </p:nvSpPr>
          <p:spPr>
            <a:xfrm>
              <a:off x="-42825" y="1858200"/>
              <a:ext cx="20550" cy="8950"/>
            </a:xfrm>
            <a:custGeom>
              <a:avLst/>
              <a:gdLst/>
              <a:ahLst/>
              <a:cxnLst/>
              <a:rect l="l" t="t" r="r" b="b"/>
              <a:pathLst>
                <a:path w="822" h="358" extrusionOk="0">
                  <a:moveTo>
                    <a:pt x="201" y="1"/>
                  </a:moveTo>
                  <a:cubicBezTo>
                    <a:pt x="140" y="111"/>
                    <a:pt x="73" y="218"/>
                    <a:pt x="1" y="325"/>
                  </a:cubicBezTo>
                  <a:cubicBezTo>
                    <a:pt x="154" y="336"/>
                    <a:pt x="308" y="347"/>
                    <a:pt x="461" y="358"/>
                  </a:cubicBezTo>
                  <a:cubicBezTo>
                    <a:pt x="582" y="240"/>
                    <a:pt x="700" y="122"/>
                    <a:pt x="821" y="4"/>
                  </a:cubicBezTo>
                  <a:cubicBezTo>
                    <a:pt x="614" y="1"/>
                    <a:pt x="407" y="1"/>
                    <a:pt x="20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1765;p47">
              <a:extLst>
                <a:ext uri="{FF2B5EF4-FFF2-40B4-BE49-F238E27FC236}">
                  <a16:creationId xmlns:a16="http://schemas.microsoft.com/office/drawing/2014/main" id="{84BB5184-1EE2-457D-821C-40C6184F875F}"/>
                </a:ext>
              </a:extLst>
            </p:cNvPr>
            <p:cNvSpPr/>
            <p:nvPr/>
          </p:nvSpPr>
          <p:spPr>
            <a:xfrm>
              <a:off x="-37825" y="1840025"/>
              <a:ext cx="23825" cy="18300"/>
            </a:xfrm>
            <a:custGeom>
              <a:avLst/>
              <a:gdLst/>
              <a:ahLst/>
              <a:cxnLst/>
              <a:rect l="l" t="t" r="r" b="b"/>
              <a:pathLst>
                <a:path w="953" h="732" extrusionOk="0">
                  <a:moveTo>
                    <a:pt x="318" y="0"/>
                  </a:moveTo>
                  <a:cubicBezTo>
                    <a:pt x="282" y="122"/>
                    <a:pt x="240" y="247"/>
                    <a:pt x="182" y="371"/>
                  </a:cubicBezTo>
                  <a:cubicBezTo>
                    <a:pt x="129" y="493"/>
                    <a:pt x="68" y="611"/>
                    <a:pt x="1" y="728"/>
                  </a:cubicBezTo>
                  <a:cubicBezTo>
                    <a:pt x="207" y="728"/>
                    <a:pt x="414" y="728"/>
                    <a:pt x="621" y="731"/>
                  </a:cubicBezTo>
                  <a:cubicBezTo>
                    <a:pt x="732" y="624"/>
                    <a:pt x="842" y="517"/>
                    <a:pt x="953" y="410"/>
                  </a:cubicBezTo>
                  <a:cubicBezTo>
                    <a:pt x="792" y="279"/>
                    <a:pt x="635" y="147"/>
                    <a:pt x="482" y="15"/>
                  </a:cubicBezTo>
                  <a:cubicBezTo>
                    <a:pt x="429" y="7"/>
                    <a:pt x="371" y="4"/>
                    <a:pt x="318"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1766;p47">
              <a:extLst>
                <a:ext uri="{FF2B5EF4-FFF2-40B4-BE49-F238E27FC236}">
                  <a16:creationId xmlns:a16="http://schemas.microsoft.com/office/drawing/2014/main" id="{4ED5DD3B-8668-4CB5-B08F-76A7743E3A01}"/>
                </a:ext>
              </a:extLst>
            </p:cNvPr>
            <p:cNvSpPr/>
            <p:nvPr/>
          </p:nvSpPr>
          <p:spPr>
            <a:xfrm>
              <a:off x="-31300" y="1858300"/>
              <a:ext cx="30850" cy="9475"/>
            </a:xfrm>
            <a:custGeom>
              <a:avLst/>
              <a:gdLst/>
              <a:ahLst/>
              <a:cxnLst/>
              <a:rect l="l" t="t" r="r" b="b"/>
              <a:pathLst>
                <a:path w="1234" h="379" extrusionOk="0">
                  <a:moveTo>
                    <a:pt x="360" y="0"/>
                  </a:moveTo>
                  <a:cubicBezTo>
                    <a:pt x="239" y="118"/>
                    <a:pt x="121" y="236"/>
                    <a:pt x="0" y="354"/>
                  </a:cubicBezTo>
                  <a:cubicBezTo>
                    <a:pt x="99" y="361"/>
                    <a:pt x="196" y="364"/>
                    <a:pt x="292" y="372"/>
                  </a:cubicBezTo>
                  <a:cubicBezTo>
                    <a:pt x="339" y="375"/>
                    <a:pt x="385" y="379"/>
                    <a:pt x="428" y="379"/>
                  </a:cubicBezTo>
                  <a:cubicBezTo>
                    <a:pt x="863" y="379"/>
                    <a:pt x="1141" y="211"/>
                    <a:pt x="1233" y="8"/>
                  </a:cubicBezTo>
                  <a:cubicBezTo>
                    <a:pt x="941" y="4"/>
                    <a:pt x="652" y="0"/>
                    <a:pt x="360"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1767;p47">
              <a:extLst>
                <a:ext uri="{FF2B5EF4-FFF2-40B4-BE49-F238E27FC236}">
                  <a16:creationId xmlns:a16="http://schemas.microsoft.com/office/drawing/2014/main" id="{C8BA1D7D-CA22-4B22-B67C-AA5B021C1692}"/>
                </a:ext>
              </a:extLst>
            </p:cNvPr>
            <p:cNvSpPr/>
            <p:nvPr/>
          </p:nvSpPr>
          <p:spPr>
            <a:xfrm>
              <a:off x="-25800" y="1840400"/>
              <a:ext cx="28750" cy="18125"/>
            </a:xfrm>
            <a:custGeom>
              <a:avLst/>
              <a:gdLst/>
              <a:ahLst/>
              <a:cxnLst/>
              <a:rect l="l" t="t" r="r" b="b"/>
              <a:pathLst>
                <a:path w="1150" h="725" extrusionOk="0">
                  <a:moveTo>
                    <a:pt x="1" y="0"/>
                  </a:moveTo>
                  <a:lnTo>
                    <a:pt x="1" y="0"/>
                  </a:lnTo>
                  <a:cubicBezTo>
                    <a:pt x="154" y="132"/>
                    <a:pt x="311" y="264"/>
                    <a:pt x="472" y="395"/>
                  </a:cubicBezTo>
                  <a:cubicBezTo>
                    <a:pt x="361" y="502"/>
                    <a:pt x="251" y="609"/>
                    <a:pt x="140" y="716"/>
                  </a:cubicBezTo>
                  <a:cubicBezTo>
                    <a:pt x="432" y="716"/>
                    <a:pt x="721" y="720"/>
                    <a:pt x="1013" y="724"/>
                  </a:cubicBezTo>
                  <a:cubicBezTo>
                    <a:pt x="1149" y="431"/>
                    <a:pt x="903" y="64"/>
                    <a:pt x="208" y="14"/>
                  </a:cubicBezTo>
                  <a:cubicBezTo>
                    <a:pt x="140" y="7"/>
                    <a:pt x="72" y="3"/>
                    <a:pt x="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1768;p47">
            <a:extLst>
              <a:ext uri="{FF2B5EF4-FFF2-40B4-BE49-F238E27FC236}">
                <a16:creationId xmlns:a16="http://schemas.microsoft.com/office/drawing/2014/main" id="{CFA4F91A-A34F-49E0-9C19-E0B6DD5DC7B0}"/>
              </a:ext>
            </a:extLst>
          </p:cNvPr>
          <p:cNvGrpSpPr/>
          <p:nvPr/>
        </p:nvGrpSpPr>
        <p:grpSpPr>
          <a:xfrm rot="9137139">
            <a:off x="342592" y="1539533"/>
            <a:ext cx="1030978" cy="398004"/>
            <a:chOff x="-623075" y="2736900"/>
            <a:chExt cx="720250" cy="273275"/>
          </a:xfrm>
        </p:grpSpPr>
        <p:sp>
          <p:nvSpPr>
            <p:cNvPr id="951" name="Google Shape;1769;p47">
              <a:extLst>
                <a:ext uri="{FF2B5EF4-FFF2-40B4-BE49-F238E27FC236}">
                  <a16:creationId xmlns:a16="http://schemas.microsoft.com/office/drawing/2014/main" id="{C5CBD318-D17A-43C2-B464-1EB55F8404ED}"/>
                </a:ext>
              </a:extLst>
            </p:cNvPr>
            <p:cNvSpPr/>
            <p:nvPr/>
          </p:nvSpPr>
          <p:spPr>
            <a:xfrm>
              <a:off x="-623075" y="2736900"/>
              <a:ext cx="634575" cy="248050"/>
            </a:xfrm>
            <a:custGeom>
              <a:avLst/>
              <a:gdLst/>
              <a:ahLst/>
              <a:cxnLst/>
              <a:rect l="l" t="t" r="r" b="b"/>
              <a:pathLst>
                <a:path w="25383" h="9922" extrusionOk="0">
                  <a:moveTo>
                    <a:pt x="15637" y="2440"/>
                  </a:moveTo>
                  <a:lnTo>
                    <a:pt x="15637" y="2440"/>
                  </a:lnTo>
                  <a:cubicBezTo>
                    <a:pt x="16104" y="2907"/>
                    <a:pt x="16346" y="3595"/>
                    <a:pt x="16197" y="4444"/>
                  </a:cubicBezTo>
                  <a:cubicBezTo>
                    <a:pt x="16180" y="4536"/>
                    <a:pt x="16162" y="4625"/>
                    <a:pt x="16137" y="4714"/>
                  </a:cubicBezTo>
                  <a:cubicBezTo>
                    <a:pt x="16282" y="4326"/>
                    <a:pt x="16333" y="3905"/>
                    <a:pt x="16279" y="3463"/>
                  </a:cubicBezTo>
                  <a:cubicBezTo>
                    <a:pt x="16218" y="2985"/>
                    <a:pt x="15976" y="2650"/>
                    <a:pt x="15637" y="2440"/>
                  </a:cubicBezTo>
                  <a:close/>
                  <a:moveTo>
                    <a:pt x="14164" y="1"/>
                  </a:moveTo>
                  <a:cubicBezTo>
                    <a:pt x="12311" y="1"/>
                    <a:pt x="10317" y="906"/>
                    <a:pt x="9315" y="2318"/>
                  </a:cubicBezTo>
                  <a:cubicBezTo>
                    <a:pt x="8299" y="3755"/>
                    <a:pt x="8163" y="5753"/>
                    <a:pt x="9130" y="7242"/>
                  </a:cubicBezTo>
                  <a:cubicBezTo>
                    <a:pt x="9197" y="7346"/>
                    <a:pt x="9265" y="7446"/>
                    <a:pt x="9340" y="7539"/>
                  </a:cubicBezTo>
                  <a:cubicBezTo>
                    <a:pt x="6662" y="7321"/>
                    <a:pt x="4006" y="6323"/>
                    <a:pt x="2169" y="4376"/>
                  </a:cubicBezTo>
                  <a:cubicBezTo>
                    <a:pt x="1984" y="4180"/>
                    <a:pt x="1748" y="4097"/>
                    <a:pt x="1510" y="4097"/>
                  </a:cubicBezTo>
                  <a:cubicBezTo>
                    <a:pt x="768" y="4097"/>
                    <a:pt x="1" y="4889"/>
                    <a:pt x="643" y="5567"/>
                  </a:cubicBezTo>
                  <a:cubicBezTo>
                    <a:pt x="679" y="5606"/>
                    <a:pt x="715" y="5646"/>
                    <a:pt x="750" y="5681"/>
                  </a:cubicBezTo>
                  <a:cubicBezTo>
                    <a:pt x="818" y="5207"/>
                    <a:pt x="1460" y="4736"/>
                    <a:pt x="1980" y="4736"/>
                  </a:cubicBezTo>
                  <a:cubicBezTo>
                    <a:pt x="2152" y="4736"/>
                    <a:pt x="2305" y="4786"/>
                    <a:pt x="2426" y="4900"/>
                  </a:cubicBezTo>
                  <a:cubicBezTo>
                    <a:pt x="4462" y="6847"/>
                    <a:pt x="7072" y="7924"/>
                    <a:pt x="9735" y="7924"/>
                  </a:cubicBezTo>
                  <a:cubicBezTo>
                    <a:pt x="10952" y="7924"/>
                    <a:pt x="12182" y="7699"/>
                    <a:pt x="13373" y="7229"/>
                  </a:cubicBezTo>
                  <a:lnTo>
                    <a:pt x="13373" y="7229"/>
                  </a:lnTo>
                  <a:cubicBezTo>
                    <a:pt x="13091" y="7314"/>
                    <a:pt x="12806" y="7382"/>
                    <a:pt x="12517" y="7432"/>
                  </a:cubicBezTo>
                  <a:cubicBezTo>
                    <a:pt x="12471" y="7439"/>
                    <a:pt x="12428" y="7446"/>
                    <a:pt x="12378" y="7453"/>
                  </a:cubicBezTo>
                  <a:cubicBezTo>
                    <a:pt x="12321" y="7464"/>
                    <a:pt x="12264" y="7471"/>
                    <a:pt x="12204" y="7478"/>
                  </a:cubicBezTo>
                  <a:cubicBezTo>
                    <a:pt x="12200" y="7478"/>
                    <a:pt x="12196" y="7474"/>
                    <a:pt x="12189" y="7471"/>
                  </a:cubicBezTo>
                  <a:cubicBezTo>
                    <a:pt x="12150" y="7474"/>
                    <a:pt x="12115" y="7474"/>
                    <a:pt x="12075" y="7474"/>
                  </a:cubicBezTo>
                  <a:cubicBezTo>
                    <a:pt x="11815" y="7474"/>
                    <a:pt x="11562" y="7428"/>
                    <a:pt x="11401" y="7321"/>
                  </a:cubicBezTo>
                  <a:cubicBezTo>
                    <a:pt x="10068" y="6437"/>
                    <a:pt x="8716" y="5068"/>
                    <a:pt x="9793" y="3427"/>
                  </a:cubicBezTo>
                  <a:cubicBezTo>
                    <a:pt x="10563" y="2251"/>
                    <a:pt x="12136" y="1138"/>
                    <a:pt x="13551" y="1006"/>
                  </a:cubicBezTo>
                  <a:cubicBezTo>
                    <a:pt x="13797" y="982"/>
                    <a:pt x="14068" y="967"/>
                    <a:pt x="14350" y="967"/>
                  </a:cubicBezTo>
                  <a:cubicBezTo>
                    <a:pt x="15676" y="967"/>
                    <a:pt x="17274" y="1278"/>
                    <a:pt x="17916" y="2397"/>
                  </a:cubicBezTo>
                  <a:cubicBezTo>
                    <a:pt x="17987" y="2525"/>
                    <a:pt x="18051" y="2654"/>
                    <a:pt x="18101" y="2786"/>
                  </a:cubicBezTo>
                  <a:cubicBezTo>
                    <a:pt x="18084" y="2715"/>
                    <a:pt x="18058" y="2643"/>
                    <a:pt x="18037" y="2568"/>
                  </a:cubicBezTo>
                  <a:cubicBezTo>
                    <a:pt x="17434" y="756"/>
                    <a:pt x="15859" y="1"/>
                    <a:pt x="14164" y="1"/>
                  </a:cubicBezTo>
                  <a:close/>
                  <a:moveTo>
                    <a:pt x="18265" y="4390"/>
                  </a:moveTo>
                  <a:cubicBezTo>
                    <a:pt x="18122" y="5257"/>
                    <a:pt x="17630" y="6077"/>
                    <a:pt x="16942" y="6658"/>
                  </a:cubicBezTo>
                  <a:cubicBezTo>
                    <a:pt x="16803" y="6776"/>
                    <a:pt x="16582" y="6826"/>
                    <a:pt x="16340" y="6826"/>
                  </a:cubicBezTo>
                  <a:cubicBezTo>
                    <a:pt x="15833" y="6826"/>
                    <a:pt x="15242" y="6605"/>
                    <a:pt x="15127" y="6309"/>
                  </a:cubicBezTo>
                  <a:cubicBezTo>
                    <a:pt x="14956" y="6459"/>
                    <a:pt x="14767" y="6590"/>
                    <a:pt x="14571" y="6708"/>
                  </a:cubicBezTo>
                  <a:cubicBezTo>
                    <a:pt x="14660" y="6686"/>
                    <a:pt x="14742" y="6676"/>
                    <a:pt x="14821" y="6676"/>
                  </a:cubicBezTo>
                  <a:cubicBezTo>
                    <a:pt x="15551" y="6676"/>
                    <a:pt x="15844" y="7550"/>
                    <a:pt x="14945" y="8009"/>
                  </a:cubicBezTo>
                  <a:cubicBezTo>
                    <a:pt x="14906" y="8027"/>
                    <a:pt x="14870" y="8049"/>
                    <a:pt x="14832" y="8067"/>
                  </a:cubicBezTo>
                  <a:cubicBezTo>
                    <a:pt x="15723" y="8345"/>
                    <a:pt x="16560" y="8523"/>
                    <a:pt x="17424" y="8523"/>
                  </a:cubicBezTo>
                  <a:cubicBezTo>
                    <a:pt x="18073" y="8523"/>
                    <a:pt x="18732" y="8423"/>
                    <a:pt x="19442" y="8184"/>
                  </a:cubicBezTo>
                  <a:cubicBezTo>
                    <a:pt x="20943" y="7678"/>
                    <a:pt x="22287" y="6765"/>
                    <a:pt x="23603" y="5902"/>
                  </a:cubicBezTo>
                  <a:cubicBezTo>
                    <a:pt x="23810" y="5766"/>
                    <a:pt x="24006" y="5710"/>
                    <a:pt x="24177" y="5710"/>
                  </a:cubicBezTo>
                  <a:cubicBezTo>
                    <a:pt x="24434" y="5710"/>
                    <a:pt x="24641" y="5835"/>
                    <a:pt x="24762" y="6020"/>
                  </a:cubicBezTo>
                  <a:cubicBezTo>
                    <a:pt x="24922" y="5688"/>
                    <a:pt x="25086" y="5356"/>
                    <a:pt x="25251" y="5025"/>
                  </a:cubicBezTo>
                  <a:cubicBezTo>
                    <a:pt x="25254" y="5007"/>
                    <a:pt x="25261" y="4993"/>
                    <a:pt x="25272" y="4979"/>
                  </a:cubicBezTo>
                  <a:cubicBezTo>
                    <a:pt x="25272" y="4975"/>
                    <a:pt x="25276" y="4975"/>
                    <a:pt x="25276" y="4971"/>
                  </a:cubicBezTo>
                  <a:cubicBezTo>
                    <a:pt x="25297" y="4932"/>
                    <a:pt x="25315" y="4893"/>
                    <a:pt x="25336" y="4854"/>
                  </a:cubicBezTo>
                  <a:cubicBezTo>
                    <a:pt x="25343" y="4836"/>
                    <a:pt x="25358" y="4821"/>
                    <a:pt x="25379" y="4811"/>
                  </a:cubicBezTo>
                  <a:cubicBezTo>
                    <a:pt x="25383" y="4808"/>
                    <a:pt x="25383" y="4808"/>
                    <a:pt x="25383" y="4803"/>
                  </a:cubicBezTo>
                  <a:cubicBezTo>
                    <a:pt x="25264" y="4747"/>
                    <a:pt x="25144" y="4690"/>
                    <a:pt x="25026" y="4632"/>
                  </a:cubicBezTo>
                  <a:cubicBezTo>
                    <a:pt x="22576" y="6879"/>
                    <a:pt x="19410" y="8216"/>
                    <a:pt x="16068" y="8216"/>
                  </a:cubicBezTo>
                  <a:cubicBezTo>
                    <a:pt x="15918" y="8216"/>
                    <a:pt x="15765" y="8216"/>
                    <a:pt x="15612" y="8210"/>
                  </a:cubicBezTo>
                  <a:cubicBezTo>
                    <a:pt x="15523" y="8205"/>
                    <a:pt x="15434" y="8202"/>
                    <a:pt x="15345" y="8198"/>
                  </a:cubicBezTo>
                  <a:cubicBezTo>
                    <a:pt x="16881" y="7364"/>
                    <a:pt x="18105" y="6070"/>
                    <a:pt x="18265" y="4390"/>
                  </a:cubicBezTo>
                  <a:close/>
                  <a:moveTo>
                    <a:pt x="24644" y="7000"/>
                  </a:moveTo>
                  <a:cubicBezTo>
                    <a:pt x="24576" y="7079"/>
                    <a:pt x="24491" y="7153"/>
                    <a:pt x="24384" y="7221"/>
                  </a:cubicBezTo>
                  <a:cubicBezTo>
                    <a:pt x="23578" y="7749"/>
                    <a:pt x="22761" y="8277"/>
                    <a:pt x="21913" y="8737"/>
                  </a:cubicBezTo>
                  <a:cubicBezTo>
                    <a:pt x="22919" y="8309"/>
                    <a:pt x="23882" y="7774"/>
                    <a:pt x="24772" y="7143"/>
                  </a:cubicBezTo>
                  <a:cubicBezTo>
                    <a:pt x="24726" y="7097"/>
                    <a:pt x="24683" y="7046"/>
                    <a:pt x="24644" y="7000"/>
                  </a:cubicBezTo>
                  <a:close/>
                  <a:moveTo>
                    <a:pt x="12696" y="8916"/>
                  </a:moveTo>
                  <a:cubicBezTo>
                    <a:pt x="12125" y="9087"/>
                    <a:pt x="11547" y="9215"/>
                    <a:pt x="10970" y="9304"/>
                  </a:cubicBezTo>
                  <a:cubicBezTo>
                    <a:pt x="11219" y="9296"/>
                    <a:pt x="11468" y="9283"/>
                    <a:pt x="11718" y="9265"/>
                  </a:cubicBezTo>
                  <a:cubicBezTo>
                    <a:pt x="11733" y="9265"/>
                    <a:pt x="11747" y="9261"/>
                    <a:pt x="11761" y="9261"/>
                  </a:cubicBezTo>
                  <a:cubicBezTo>
                    <a:pt x="12346" y="9489"/>
                    <a:pt x="12963" y="9650"/>
                    <a:pt x="13565" y="9760"/>
                  </a:cubicBezTo>
                  <a:cubicBezTo>
                    <a:pt x="13976" y="9831"/>
                    <a:pt x="14389" y="9885"/>
                    <a:pt x="14799" y="9921"/>
                  </a:cubicBezTo>
                  <a:cubicBezTo>
                    <a:pt x="14250" y="9782"/>
                    <a:pt x="13693" y="9607"/>
                    <a:pt x="13116" y="9403"/>
                  </a:cubicBezTo>
                  <a:cubicBezTo>
                    <a:pt x="12821" y="9304"/>
                    <a:pt x="12696" y="9122"/>
                    <a:pt x="12696" y="891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2" name="Google Shape;1770;p47">
              <a:extLst>
                <a:ext uri="{FF2B5EF4-FFF2-40B4-BE49-F238E27FC236}">
                  <a16:creationId xmlns:a16="http://schemas.microsoft.com/office/drawing/2014/main" id="{2D1FFBBA-4CBA-471C-ADAC-13589B5A28F3}"/>
                </a:ext>
              </a:extLst>
            </p:cNvPr>
            <p:cNvSpPr/>
            <p:nvPr/>
          </p:nvSpPr>
          <p:spPr>
            <a:xfrm>
              <a:off x="-134200" y="2744850"/>
              <a:ext cx="231375" cy="265325"/>
            </a:xfrm>
            <a:custGeom>
              <a:avLst/>
              <a:gdLst/>
              <a:ahLst/>
              <a:cxnLst/>
              <a:rect l="l" t="t" r="r" b="b"/>
              <a:pathLst>
                <a:path w="9255" h="10613" extrusionOk="0">
                  <a:moveTo>
                    <a:pt x="1556" y="0"/>
                  </a:moveTo>
                  <a:cubicBezTo>
                    <a:pt x="800" y="0"/>
                    <a:pt x="1" y="824"/>
                    <a:pt x="732" y="1366"/>
                  </a:cubicBezTo>
                  <a:cubicBezTo>
                    <a:pt x="928" y="1073"/>
                    <a:pt x="1812" y="521"/>
                    <a:pt x="2240" y="521"/>
                  </a:cubicBezTo>
                  <a:cubicBezTo>
                    <a:pt x="2304" y="521"/>
                    <a:pt x="2358" y="535"/>
                    <a:pt x="2401" y="560"/>
                  </a:cubicBezTo>
                  <a:cubicBezTo>
                    <a:pt x="4187" y="1801"/>
                    <a:pt x="6070" y="2874"/>
                    <a:pt x="8049" y="3784"/>
                  </a:cubicBezTo>
                  <a:cubicBezTo>
                    <a:pt x="8099" y="3805"/>
                    <a:pt x="8042" y="3898"/>
                    <a:pt x="7917" y="4015"/>
                  </a:cubicBezTo>
                  <a:cubicBezTo>
                    <a:pt x="7985" y="4097"/>
                    <a:pt x="8028" y="4207"/>
                    <a:pt x="7967" y="4304"/>
                  </a:cubicBezTo>
                  <a:cubicBezTo>
                    <a:pt x="7864" y="4464"/>
                    <a:pt x="7760" y="4622"/>
                    <a:pt x="7660" y="4782"/>
                  </a:cubicBezTo>
                  <a:cubicBezTo>
                    <a:pt x="7557" y="4939"/>
                    <a:pt x="7414" y="5025"/>
                    <a:pt x="7250" y="5092"/>
                  </a:cubicBezTo>
                  <a:cubicBezTo>
                    <a:pt x="7218" y="5135"/>
                    <a:pt x="7179" y="5178"/>
                    <a:pt x="7140" y="5221"/>
                  </a:cubicBezTo>
                  <a:cubicBezTo>
                    <a:pt x="7322" y="5420"/>
                    <a:pt x="7429" y="5624"/>
                    <a:pt x="7357" y="5766"/>
                  </a:cubicBezTo>
                  <a:cubicBezTo>
                    <a:pt x="7079" y="6330"/>
                    <a:pt x="6801" y="6893"/>
                    <a:pt x="6522" y="7456"/>
                  </a:cubicBezTo>
                  <a:cubicBezTo>
                    <a:pt x="6505" y="7495"/>
                    <a:pt x="6462" y="7513"/>
                    <a:pt x="6402" y="7513"/>
                  </a:cubicBezTo>
                  <a:cubicBezTo>
                    <a:pt x="6184" y="7513"/>
                    <a:pt x="5739" y="7274"/>
                    <a:pt x="5396" y="6985"/>
                  </a:cubicBezTo>
                  <a:cubicBezTo>
                    <a:pt x="5097" y="7902"/>
                    <a:pt x="4886" y="8850"/>
                    <a:pt x="4768" y="9831"/>
                  </a:cubicBezTo>
                  <a:cubicBezTo>
                    <a:pt x="4707" y="10362"/>
                    <a:pt x="5164" y="10612"/>
                    <a:pt x="5653" y="10612"/>
                  </a:cubicBezTo>
                  <a:cubicBezTo>
                    <a:pt x="6152" y="10612"/>
                    <a:pt x="6683" y="10355"/>
                    <a:pt x="6740" y="9874"/>
                  </a:cubicBezTo>
                  <a:cubicBezTo>
                    <a:pt x="7001" y="7678"/>
                    <a:pt x="7742" y="5691"/>
                    <a:pt x="8973" y="3855"/>
                  </a:cubicBezTo>
                  <a:cubicBezTo>
                    <a:pt x="9254" y="3430"/>
                    <a:pt x="8805" y="3006"/>
                    <a:pt x="8430" y="2907"/>
                  </a:cubicBezTo>
                  <a:cubicBezTo>
                    <a:pt x="6155" y="2282"/>
                    <a:pt x="4034" y="1348"/>
                    <a:pt x="2019" y="125"/>
                  </a:cubicBezTo>
                  <a:cubicBezTo>
                    <a:pt x="1876" y="35"/>
                    <a:pt x="1720"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3" name="Google Shape;1771;p47">
              <a:extLst>
                <a:ext uri="{FF2B5EF4-FFF2-40B4-BE49-F238E27FC236}">
                  <a16:creationId xmlns:a16="http://schemas.microsoft.com/office/drawing/2014/main" id="{7EA10FEF-A3A2-4BB6-A8BE-A1407AE1AC01}"/>
                </a:ext>
              </a:extLst>
            </p:cNvPr>
            <p:cNvSpPr/>
            <p:nvPr/>
          </p:nvSpPr>
          <p:spPr>
            <a:xfrm>
              <a:off x="42575" y="2872150"/>
              <a:ext cx="4475" cy="3225"/>
            </a:xfrm>
            <a:custGeom>
              <a:avLst/>
              <a:gdLst/>
              <a:ahLst/>
              <a:cxnLst/>
              <a:rect l="l" t="t" r="r" b="b"/>
              <a:pathLst>
                <a:path w="179" h="129" extrusionOk="0">
                  <a:moveTo>
                    <a:pt x="179" y="0"/>
                  </a:moveTo>
                  <a:lnTo>
                    <a:pt x="179" y="0"/>
                  </a:lnTo>
                  <a:cubicBezTo>
                    <a:pt x="169" y="4"/>
                    <a:pt x="158" y="7"/>
                    <a:pt x="151" y="11"/>
                  </a:cubicBezTo>
                  <a:cubicBezTo>
                    <a:pt x="101" y="32"/>
                    <a:pt x="51" y="46"/>
                    <a:pt x="1" y="61"/>
                  </a:cubicBezTo>
                  <a:lnTo>
                    <a:pt x="69" y="129"/>
                  </a:lnTo>
                  <a:cubicBezTo>
                    <a:pt x="108" y="86"/>
                    <a:pt x="147" y="43"/>
                    <a:pt x="1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4" name="Google Shape;1772;p47">
              <a:extLst>
                <a:ext uri="{FF2B5EF4-FFF2-40B4-BE49-F238E27FC236}">
                  <a16:creationId xmlns:a16="http://schemas.microsoft.com/office/drawing/2014/main" id="{EF0FF3C0-B8E9-40A4-9203-E8686B10660E}"/>
                </a:ext>
              </a:extLst>
            </p:cNvPr>
            <p:cNvSpPr/>
            <p:nvPr/>
          </p:nvSpPr>
          <p:spPr>
            <a:xfrm>
              <a:off x="-604975" y="2878900"/>
              <a:ext cx="346175" cy="94175"/>
            </a:xfrm>
            <a:custGeom>
              <a:avLst/>
              <a:gdLst/>
              <a:ahLst/>
              <a:cxnLst/>
              <a:rect l="l" t="t" r="r" b="b"/>
              <a:pathLst>
                <a:path w="13847" h="3767" extrusionOk="0">
                  <a:moveTo>
                    <a:pt x="13847" y="1028"/>
                  </a:moveTo>
                  <a:lnTo>
                    <a:pt x="13847" y="1028"/>
                  </a:lnTo>
                  <a:cubicBezTo>
                    <a:pt x="13751" y="1049"/>
                    <a:pt x="13651" y="1088"/>
                    <a:pt x="13544" y="1142"/>
                  </a:cubicBezTo>
                  <a:cubicBezTo>
                    <a:pt x="13248" y="1295"/>
                    <a:pt x="12948" y="1427"/>
                    <a:pt x="12649" y="1549"/>
                  </a:cubicBezTo>
                  <a:cubicBezTo>
                    <a:pt x="13070" y="1420"/>
                    <a:pt x="13480" y="1249"/>
                    <a:pt x="13847" y="1028"/>
                  </a:cubicBezTo>
                  <a:close/>
                  <a:moveTo>
                    <a:pt x="26" y="1"/>
                  </a:moveTo>
                  <a:lnTo>
                    <a:pt x="26" y="1"/>
                  </a:lnTo>
                  <a:cubicBezTo>
                    <a:pt x="1" y="172"/>
                    <a:pt x="51" y="340"/>
                    <a:pt x="208" y="489"/>
                  </a:cubicBezTo>
                  <a:cubicBezTo>
                    <a:pt x="2504" y="2686"/>
                    <a:pt x="5407" y="3766"/>
                    <a:pt x="8370" y="3766"/>
                  </a:cubicBezTo>
                  <a:cubicBezTo>
                    <a:pt x="8994" y="3766"/>
                    <a:pt x="9622" y="3720"/>
                    <a:pt x="10246" y="3624"/>
                  </a:cubicBezTo>
                  <a:lnTo>
                    <a:pt x="10246" y="3624"/>
                  </a:lnTo>
                  <a:cubicBezTo>
                    <a:pt x="10068" y="3627"/>
                    <a:pt x="9889" y="3631"/>
                    <a:pt x="9711" y="3631"/>
                  </a:cubicBezTo>
                  <a:cubicBezTo>
                    <a:pt x="6177" y="3631"/>
                    <a:pt x="2519" y="2561"/>
                    <a:pt x="2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5" name="Google Shape;1773;p47">
              <a:extLst>
                <a:ext uri="{FF2B5EF4-FFF2-40B4-BE49-F238E27FC236}">
                  <a16:creationId xmlns:a16="http://schemas.microsoft.com/office/drawing/2014/main" id="{3B6BB4BF-335E-4370-BEE8-76C1160EDD50}"/>
                </a:ext>
              </a:extLst>
            </p:cNvPr>
            <p:cNvSpPr/>
            <p:nvPr/>
          </p:nvSpPr>
          <p:spPr>
            <a:xfrm>
              <a:off x="-604350" y="2855275"/>
              <a:ext cx="377400" cy="114400"/>
            </a:xfrm>
            <a:custGeom>
              <a:avLst/>
              <a:gdLst/>
              <a:ahLst/>
              <a:cxnLst/>
              <a:rect l="l" t="t" r="r" b="b"/>
              <a:pathLst>
                <a:path w="15096" h="4576" extrusionOk="0">
                  <a:moveTo>
                    <a:pt x="1231" y="1"/>
                  </a:moveTo>
                  <a:cubicBezTo>
                    <a:pt x="711" y="1"/>
                    <a:pt x="69" y="472"/>
                    <a:pt x="1" y="946"/>
                  </a:cubicBezTo>
                  <a:cubicBezTo>
                    <a:pt x="2494" y="3506"/>
                    <a:pt x="6152" y="4576"/>
                    <a:pt x="9686" y="4576"/>
                  </a:cubicBezTo>
                  <a:cubicBezTo>
                    <a:pt x="9864" y="4576"/>
                    <a:pt x="10043" y="4572"/>
                    <a:pt x="10221" y="4569"/>
                  </a:cubicBezTo>
                  <a:cubicBezTo>
                    <a:pt x="10798" y="4480"/>
                    <a:pt x="11376" y="4352"/>
                    <a:pt x="11947" y="4181"/>
                  </a:cubicBezTo>
                  <a:cubicBezTo>
                    <a:pt x="11935" y="3695"/>
                    <a:pt x="12588" y="3082"/>
                    <a:pt x="13194" y="3082"/>
                  </a:cubicBezTo>
                  <a:cubicBezTo>
                    <a:pt x="13283" y="3082"/>
                    <a:pt x="13372" y="3096"/>
                    <a:pt x="13458" y="3124"/>
                  </a:cubicBezTo>
                  <a:cubicBezTo>
                    <a:pt x="13668" y="3196"/>
                    <a:pt x="13879" y="3267"/>
                    <a:pt x="14083" y="3332"/>
                  </a:cubicBezTo>
                  <a:cubicBezTo>
                    <a:pt x="14121" y="3314"/>
                    <a:pt x="14157" y="3292"/>
                    <a:pt x="14196" y="3274"/>
                  </a:cubicBezTo>
                  <a:cubicBezTo>
                    <a:pt x="15095" y="2815"/>
                    <a:pt x="14802" y="1941"/>
                    <a:pt x="14072" y="1941"/>
                  </a:cubicBezTo>
                  <a:cubicBezTo>
                    <a:pt x="13993" y="1941"/>
                    <a:pt x="13911" y="1951"/>
                    <a:pt x="13822" y="1973"/>
                  </a:cubicBezTo>
                  <a:cubicBezTo>
                    <a:pt x="13455" y="2194"/>
                    <a:pt x="13045" y="2365"/>
                    <a:pt x="12624" y="2494"/>
                  </a:cubicBezTo>
                  <a:cubicBezTo>
                    <a:pt x="11433" y="2964"/>
                    <a:pt x="10203" y="3189"/>
                    <a:pt x="8986" y="3189"/>
                  </a:cubicBezTo>
                  <a:cubicBezTo>
                    <a:pt x="6323" y="3189"/>
                    <a:pt x="3713" y="2112"/>
                    <a:pt x="1677" y="165"/>
                  </a:cubicBezTo>
                  <a:cubicBezTo>
                    <a:pt x="1556" y="51"/>
                    <a:pt x="1403" y="1"/>
                    <a:pt x="123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6" name="Google Shape;1774;p47">
              <a:extLst>
                <a:ext uri="{FF2B5EF4-FFF2-40B4-BE49-F238E27FC236}">
                  <a16:creationId xmlns:a16="http://schemas.microsoft.com/office/drawing/2014/main" id="{9FD1803A-895A-488E-95DA-90CC12B9B967}"/>
                </a:ext>
              </a:extLst>
            </p:cNvPr>
            <p:cNvSpPr/>
            <p:nvPr/>
          </p:nvSpPr>
          <p:spPr>
            <a:xfrm>
              <a:off x="-382175" y="2780400"/>
              <a:ext cx="217875" cy="143275"/>
            </a:xfrm>
            <a:custGeom>
              <a:avLst/>
              <a:gdLst/>
              <a:ahLst/>
              <a:cxnLst/>
              <a:rect l="l" t="t" r="r" b="b"/>
              <a:pathLst>
                <a:path w="8715" h="5731" extrusionOk="0">
                  <a:moveTo>
                    <a:pt x="8465" y="1046"/>
                  </a:moveTo>
                  <a:lnTo>
                    <a:pt x="8465" y="1046"/>
                  </a:lnTo>
                  <a:cubicBezTo>
                    <a:pt x="8629" y="1613"/>
                    <a:pt x="8675" y="2148"/>
                    <a:pt x="8629" y="2650"/>
                  </a:cubicBezTo>
                  <a:cubicBezTo>
                    <a:pt x="8715" y="2119"/>
                    <a:pt x="8672" y="1570"/>
                    <a:pt x="8465" y="1046"/>
                  </a:cubicBezTo>
                  <a:close/>
                  <a:moveTo>
                    <a:pt x="6501" y="2974"/>
                  </a:moveTo>
                  <a:cubicBezTo>
                    <a:pt x="6333" y="3424"/>
                    <a:pt x="6040" y="3827"/>
                    <a:pt x="5648" y="4155"/>
                  </a:cubicBezTo>
                  <a:cubicBezTo>
                    <a:pt x="5477" y="4301"/>
                    <a:pt x="5441" y="4440"/>
                    <a:pt x="5491" y="4569"/>
                  </a:cubicBezTo>
                  <a:cubicBezTo>
                    <a:pt x="5966" y="4162"/>
                    <a:pt x="6325" y="3638"/>
                    <a:pt x="6501" y="2974"/>
                  </a:cubicBezTo>
                  <a:close/>
                  <a:moveTo>
                    <a:pt x="4172" y="1"/>
                  </a:moveTo>
                  <a:cubicBezTo>
                    <a:pt x="3908" y="1"/>
                    <a:pt x="3634" y="33"/>
                    <a:pt x="3359" y="104"/>
                  </a:cubicBezTo>
                  <a:cubicBezTo>
                    <a:pt x="1391" y="607"/>
                    <a:pt x="0" y="2932"/>
                    <a:pt x="1348" y="4732"/>
                  </a:cubicBezTo>
                  <a:cubicBezTo>
                    <a:pt x="1672" y="5160"/>
                    <a:pt x="2086" y="5485"/>
                    <a:pt x="2553" y="5731"/>
                  </a:cubicBezTo>
                  <a:cubicBezTo>
                    <a:pt x="2617" y="5728"/>
                    <a:pt x="2681" y="5724"/>
                    <a:pt x="2742" y="5713"/>
                  </a:cubicBezTo>
                  <a:cubicBezTo>
                    <a:pt x="2788" y="5706"/>
                    <a:pt x="2835" y="5699"/>
                    <a:pt x="2881" y="5692"/>
                  </a:cubicBezTo>
                  <a:cubicBezTo>
                    <a:pt x="3427" y="5581"/>
                    <a:pt x="3815" y="5282"/>
                    <a:pt x="3256" y="4908"/>
                  </a:cubicBezTo>
                  <a:cubicBezTo>
                    <a:pt x="2449" y="4373"/>
                    <a:pt x="1391" y="3616"/>
                    <a:pt x="1862" y="2497"/>
                  </a:cubicBezTo>
                  <a:cubicBezTo>
                    <a:pt x="2153" y="1798"/>
                    <a:pt x="3163" y="1003"/>
                    <a:pt x="3822" y="675"/>
                  </a:cubicBezTo>
                  <a:cubicBezTo>
                    <a:pt x="4161" y="511"/>
                    <a:pt x="4554" y="422"/>
                    <a:pt x="4939" y="422"/>
                  </a:cubicBezTo>
                  <a:cubicBezTo>
                    <a:pt x="5324" y="422"/>
                    <a:pt x="5698" y="511"/>
                    <a:pt x="6001" y="700"/>
                  </a:cubicBezTo>
                  <a:cubicBezTo>
                    <a:pt x="5552" y="247"/>
                    <a:pt x="4892" y="1"/>
                    <a:pt x="417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7" name="Google Shape;1775;p47">
              <a:extLst>
                <a:ext uri="{FF2B5EF4-FFF2-40B4-BE49-F238E27FC236}">
                  <a16:creationId xmlns:a16="http://schemas.microsoft.com/office/drawing/2014/main" id="{E852D509-D56D-4C6F-9AF8-68A8A6BBAFE9}"/>
                </a:ext>
              </a:extLst>
            </p:cNvPr>
            <p:cNvSpPr/>
            <p:nvPr/>
          </p:nvSpPr>
          <p:spPr>
            <a:xfrm>
              <a:off x="-405175" y="2761075"/>
              <a:ext cx="239900" cy="162700"/>
            </a:xfrm>
            <a:custGeom>
              <a:avLst/>
              <a:gdLst/>
              <a:ahLst/>
              <a:cxnLst/>
              <a:rect l="l" t="t" r="r" b="b"/>
              <a:pathLst>
                <a:path w="9596" h="6508" extrusionOk="0">
                  <a:moveTo>
                    <a:pt x="3801" y="6465"/>
                  </a:moveTo>
                  <a:cubicBezTo>
                    <a:pt x="3754" y="6472"/>
                    <a:pt x="3708" y="6479"/>
                    <a:pt x="3662" y="6486"/>
                  </a:cubicBezTo>
                  <a:cubicBezTo>
                    <a:pt x="3712" y="6479"/>
                    <a:pt x="3754" y="6472"/>
                    <a:pt x="3801" y="6465"/>
                  </a:cubicBezTo>
                  <a:close/>
                  <a:moveTo>
                    <a:pt x="5634" y="0"/>
                  </a:moveTo>
                  <a:cubicBezTo>
                    <a:pt x="5352" y="0"/>
                    <a:pt x="5081" y="15"/>
                    <a:pt x="4835" y="39"/>
                  </a:cubicBezTo>
                  <a:cubicBezTo>
                    <a:pt x="3420" y="171"/>
                    <a:pt x="1847" y="1284"/>
                    <a:pt x="1077" y="2460"/>
                  </a:cubicBezTo>
                  <a:cubicBezTo>
                    <a:pt x="0" y="4101"/>
                    <a:pt x="1352" y="5470"/>
                    <a:pt x="2685" y="6354"/>
                  </a:cubicBezTo>
                  <a:cubicBezTo>
                    <a:pt x="2846" y="6461"/>
                    <a:pt x="3099" y="6507"/>
                    <a:pt x="3359" y="6507"/>
                  </a:cubicBezTo>
                  <a:cubicBezTo>
                    <a:pt x="3399" y="6507"/>
                    <a:pt x="3434" y="6507"/>
                    <a:pt x="3473" y="6504"/>
                  </a:cubicBezTo>
                  <a:cubicBezTo>
                    <a:pt x="3006" y="6258"/>
                    <a:pt x="2592" y="5933"/>
                    <a:pt x="2268" y="5505"/>
                  </a:cubicBezTo>
                  <a:cubicBezTo>
                    <a:pt x="920" y="3705"/>
                    <a:pt x="2311" y="1380"/>
                    <a:pt x="4279" y="877"/>
                  </a:cubicBezTo>
                  <a:cubicBezTo>
                    <a:pt x="4554" y="806"/>
                    <a:pt x="4828" y="774"/>
                    <a:pt x="5092" y="774"/>
                  </a:cubicBezTo>
                  <a:cubicBezTo>
                    <a:pt x="5812" y="774"/>
                    <a:pt x="6472" y="1020"/>
                    <a:pt x="6921" y="1473"/>
                  </a:cubicBezTo>
                  <a:cubicBezTo>
                    <a:pt x="7260" y="1683"/>
                    <a:pt x="7502" y="2018"/>
                    <a:pt x="7563" y="2496"/>
                  </a:cubicBezTo>
                  <a:cubicBezTo>
                    <a:pt x="7617" y="2938"/>
                    <a:pt x="7566" y="3359"/>
                    <a:pt x="7421" y="3747"/>
                  </a:cubicBezTo>
                  <a:cubicBezTo>
                    <a:pt x="7245" y="4411"/>
                    <a:pt x="6886" y="4935"/>
                    <a:pt x="6411" y="5342"/>
                  </a:cubicBezTo>
                  <a:cubicBezTo>
                    <a:pt x="6526" y="5638"/>
                    <a:pt x="7117" y="5859"/>
                    <a:pt x="7624" y="5859"/>
                  </a:cubicBezTo>
                  <a:cubicBezTo>
                    <a:pt x="7866" y="5859"/>
                    <a:pt x="8087" y="5809"/>
                    <a:pt x="8226" y="5691"/>
                  </a:cubicBezTo>
                  <a:cubicBezTo>
                    <a:pt x="8914" y="5110"/>
                    <a:pt x="9406" y="4290"/>
                    <a:pt x="9549" y="3423"/>
                  </a:cubicBezTo>
                  <a:cubicBezTo>
                    <a:pt x="9595" y="2921"/>
                    <a:pt x="9549" y="2386"/>
                    <a:pt x="9385" y="1819"/>
                  </a:cubicBezTo>
                  <a:cubicBezTo>
                    <a:pt x="9335" y="1687"/>
                    <a:pt x="9271" y="1558"/>
                    <a:pt x="9200" y="1430"/>
                  </a:cubicBezTo>
                  <a:cubicBezTo>
                    <a:pt x="8558" y="311"/>
                    <a:pt x="6960" y="0"/>
                    <a:pt x="563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8" name="Google Shape;1776;p47">
              <a:extLst>
                <a:ext uri="{FF2B5EF4-FFF2-40B4-BE49-F238E27FC236}">
                  <a16:creationId xmlns:a16="http://schemas.microsoft.com/office/drawing/2014/main" id="{4CC79B77-0C19-437F-85EB-2976ABC1A4DB}"/>
                </a:ext>
              </a:extLst>
            </p:cNvPr>
            <p:cNvSpPr/>
            <p:nvPr/>
          </p:nvSpPr>
          <p:spPr>
            <a:xfrm>
              <a:off x="-253100" y="2955300"/>
              <a:ext cx="177875" cy="36925"/>
            </a:xfrm>
            <a:custGeom>
              <a:avLst/>
              <a:gdLst/>
              <a:ahLst/>
              <a:cxnLst/>
              <a:rect l="l" t="t" r="r" b="b"/>
              <a:pathLst>
                <a:path w="7115" h="1477" extrusionOk="0">
                  <a:moveTo>
                    <a:pt x="7114" y="1"/>
                  </a:moveTo>
                  <a:lnTo>
                    <a:pt x="7114" y="1"/>
                  </a:lnTo>
                  <a:cubicBezTo>
                    <a:pt x="5245" y="800"/>
                    <a:pt x="3224" y="1235"/>
                    <a:pt x="1191" y="1235"/>
                  </a:cubicBezTo>
                  <a:cubicBezTo>
                    <a:pt x="795" y="1235"/>
                    <a:pt x="400" y="1217"/>
                    <a:pt x="0" y="1185"/>
                  </a:cubicBezTo>
                  <a:lnTo>
                    <a:pt x="0" y="1185"/>
                  </a:lnTo>
                  <a:cubicBezTo>
                    <a:pt x="731" y="1367"/>
                    <a:pt x="1452" y="1477"/>
                    <a:pt x="2200" y="1477"/>
                  </a:cubicBezTo>
                  <a:cubicBezTo>
                    <a:pt x="2767" y="1477"/>
                    <a:pt x="3352" y="1413"/>
                    <a:pt x="3965" y="1266"/>
                  </a:cubicBezTo>
                  <a:cubicBezTo>
                    <a:pt x="5082" y="1003"/>
                    <a:pt x="6119" y="547"/>
                    <a:pt x="711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59" name="Google Shape;1777;p47">
              <a:extLst>
                <a:ext uri="{FF2B5EF4-FFF2-40B4-BE49-F238E27FC236}">
                  <a16:creationId xmlns:a16="http://schemas.microsoft.com/office/drawing/2014/main" id="{CAECE3F8-5B7F-4518-B313-C6FC37944CBC}"/>
                </a:ext>
              </a:extLst>
            </p:cNvPr>
            <p:cNvSpPr/>
            <p:nvPr/>
          </p:nvSpPr>
          <p:spPr>
            <a:xfrm>
              <a:off x="-305700" y="2879625"/>
              <a:ext cx="301700" cy="106550"/>
            </a:xfrm>
            <a:custGeom>
              <a:avLst/>
              <a:gdLst/>
              <a:ahLst/>
              <a:cxnLst/>
              <a:rect l="l" t="t" r="r" b="b"/>
              <a:pathLst>
                <a:path w="12068" h="4262" extrusionOk="0">
                  <a:moveTo>
                    <a:pt x="11482" y="1"/>
                  </a:moveTo>
                  <a:cubicBezTo>
                    <a:pt x="11311" y="1"/>
                    <a:pt x="11115" y="57"/>
                    <a:pt x="10908" y="193"/>
                  </a:cubicBezTo>
                  <a:cubicBezTo>
                    <a:pt x="9592" y="1056"/>
                    <a:pt x="8248" y="1969"/>
                    <a:pt x="6747" y="2475"/>
                  </a:cubicBezTo>
                  <a:cubicBezTo>
                    <a:pt x="6037" y="2714"/>
                    <a:pt x="5378" y="2814"/>
                    <a:pt x="4729" y="2814"/>
                  </a:cubicBezTo>
                  <a:cubicBezTo>
                    <a:pt x="3865" y="2814"/>
                    <a:pt x="3028" y="2636"/>
                    <a:pt x="2137" y="2358"/>
                  </a:cubicBezTo>
                  <a:cubicBezTo>
                    <a:pt x="1441" y="2707"/>
                    <a:pt x="725" y="2988"/>
                    <a:pt x="1" y="3207"/>
                  </a:cubicBezTo>
                  <a:cubicBezTo>
                    <a:pt x="1" y="3413"/>
                    <a:pt x="126" y="3595"/>
                    <a:pt x="421" y="3694"/>
                  </a:cubicBezTo>
                  <a:cubicBezTo>
                    <a:pt x="998" y="3898"/>
                    <a:pt x="1555" y="4073"/>
                    <a:pt x="2104" y="4212"/>
                  </a:cubicBezTo>
                  <a:cubicBezTo>
                    <a:pt x="2504" y="4244"/>
                    <a:pt x="2899" y="4262"/>
                    <a:pt x="3295" y="4262"/>
                  </a:cubicBezTo>
                  <a:cubicBezTo>
                    <a:pt x="5328" y="4262"/>
                    <a:pt x="7349" y="3827"/>
                    <a:pt x="9218" y="3028"/>
                  </a:cubicBezTo>
                  <a:cubicBezTo>
                    <a:pt x="10066" y="2568"/>
                    <a:pt x="10883" y="2040"/>
                    <a:pt x="11689" y="1512"/>
                  </a:cubicBezTo>
                  <a:cubicBezTo>
                    <a:pt x="11796" y="1444"/>
                    <a:pt x="11881" y="1370"/>
                    <a:pt x="11949" y="1291"/>
                  </a:cubicBezTo>
                  <a:cubicBezTo>
                    <a:pt x="11814" y="1120"/>
                    <a:pt x="11746" y="956"/>
                    <a:pt x="11807" y="835"/>
                  </a:cubicBezTo>
                  <a:cubicBezTo>
                    <a:pt x="11893" y="661"/>
                    <a:pt x="11982" y="485"/>
                    <a:pt x="12067" y="311"/>
                  </a:cubicBezTo>
                  <a:cubicBezTo>
                    <a:pt x="11946" y="126"/>
                    <a:pt x="11739" y="1"/>
                    <a:pt x="1148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0" name="Google Shape;1778;p47">
              <a:extLst>
                <a:ext uri="{FF2B5EF4-FFF2-40B4-BE49-F238E27FC236}">
                  <a16:creationId xmlns:a16="http://schemas.microsoft.com/office/drawing/2014/main" id="{20EDBCB3-7F09-4B67-9226-7CC5B7828E86}"/>
                </a:ext>
              </a:extLst>
            </p:cNvPr>
            <p:cNvSpPr/>
            <p:nvPr/>
          </p:nvSpPr>
          <p:spPr>
            <a:xfrm>
              <a:off x="-305975" y="2932300"/>
              <a:ext cx="53700" cy="27500"/>
            </a:xfrm>
            <a:custGeom>
              <a:avLst/>
              <a:gdLst/>
              <a:ahLst/>
              <a:cxnLst/>
              <a:rect l="l" t="t" r="r" b="b"/>
              <a:pathLst>
                <a:path w="2148" h="1100" extrusionOk="0">
                  <a:moveTo>
                    <a:pt x="1259" y="1"/>
                  </a:moveTo>
                  <a:cubicBezTo>
                    <a:pt x="653" y="1"/>
                    <a:pt x="0" y="614"/>
                    <a:pt x="12" y="1100"/>
                  </a:cubicBezTo>
                  <a:cubicBezTo>
                    <a:pt x="736" y="881"/>
                    <a:pt x="1452" y="600"/>
                    <a:pt x="2148" y="251"/>
                  </a:cubicBezTo>
                  <a:cubicBezTo>
                    <a:pt x="1944" y="186"/>
                    <a:pt x="1733" y="115"/>
                    <a:pt x="1523" y="43"/>
                  </a:cubicBezTo>
                  <a:cubicBezTo>
                    <a:pt x="1437" y="15"/>
                    <a:pt x="1348" y="1"/>
                    <a:pt x="125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1" name="Google Shape;1779;p47">
              <a:extLst>
                <a:ext uri="{FF2B5EF4-FFF2-40B4-BE49-F238E27FC236}">
                  <a16:creationId xmlns:a16="http://schemas.microsoft.com/office/drawing/2014/main" id="{448CEE72-8290-4C88-A307-EFD163196CD2}"/>
                </a:ext>
              </a:extLst>
            </p:cNvPr>
            <p:cNvSpPr/>
            <p:nvPr/>
          </p:nvSpPr>
          <p:spPr>
            <a:xfrm>
              <a:off x="-117250" y="2779000"/>
              <a:ext cx="132575" cy="73725"/>
            </a:xfrm>
            <a:custGeom>
              <a:avLst/>
              <a:gdLst/>
              <a:ahLst/>
              <a:cxnLst/>
              <a:rect l="l" t="t" r="r" b="b"/>
              <a:pathLst>
                <a:path w="5303" h="2949" extrusionOk="0">
                  <a:moveTo>
                    <a:pt x="54" y="0"/>
                  </a:moveTo>
                  <a:cubicBezTo>
                    <a:pt x="7" y="71"/>
                    <a:pt x="0" y="124"/>
                    <a:pt x="43" y="153"/>
                  </a:cubicBezTo>
                  <a:cubicBezTo>
                    <a:pt x="1559" y="1205"/>
                    <a:pt x="3142" y="2135"/>
                    <a:pt x="4793" y="2948"/>
                  </a:cubicBezTo>
                  <a:cubicBezTo>
                    <a:pt x="4918" y="2831"/>
                    <a:pt x="5043" y="2713"/>
                    <a:pt x="5168" y="2592"/>
                  </a:cubicBezTo>
                  <a:cubicBezTo>
                    <a:pt x="5210" y="2550"/>
                    <a:pt x="5257" y="2510"/>
                    <a:pt x="5303" y="2478"/>
                  </a:cubicBezTo>
                  <a:cubicBezTo>
                    <a:pt x="3502" y="1861"/>
                    <a:pt x="1787" y="1062"/>
                    <a:pt x="147" y="64"/>
                  </a:cubicBezTo>
                  <a:cubicBezTo>
                    <a:pt x="114" y="43"/>
                    <a:pt x="83" y="22"/>
                    <a:pt x="54"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2" name="Google Shape;1780;p47">
              <a:extLst>
                <a:ext uri="{FF2B5EF4-FFF2-40B4-BE49-F238E27FC236}">
                  <a16:creationId xmlns:a16="http://schemas.microsoft.com/office/drawing/2014/main" id="{37AF582C-8324-4B29-965A-E468085C1E5E}"/>
                </a:ext>
              </a:extLst>
            </p:cNvPr>
            <p:cNvSpPr/>
            <p:nvPr/>
          </p:nvSpPr>
          <p:spPr>
            <a:xfrm>
              <a:off x="2550" y="2840925"/>
              <a:ext cx="20275" cy="16075"/>
            </a:xfrm>
            <a:custGeom>
              <a:avLst/>
              <a:gdLst/>
              <a:ahLst/>
              <a:cxnLst/>
              <a:rect l="l" t="t" r="r" b="b"/>
              <a:pathLst>
                <a:path w="811" h="643" extrusionOk="0">
                  <a:moveTo>
                    <a:pt x="511" y="1"/>
                  </a:moveTo>
                  <a:cubicBezTo>
                    <a:pt x="465" y="33"/>
                    <a:pt x="418" y="73"/>
                    <a:pt x="376" y="115"/>
                  </a:cubicBezTo>
                  <a:cubicBezTo>
                    <a:pt x="251" y="236"/>
                    <a:pt x="126" y="354"/>
                    <a:pt x="1" y="471"/>
                  </a:cubicBezTo>
                  <a:cubicBezTo>
                    <a:pt x="119" y="529"/>
                    <a:pt x="239" y="586"/>
                    <a:pt x="358" y="642"/>
                  </a:cubicBezTo>
                  <a:cubicBezTo>
                    <a:pt x="425" y="543"/>
                    <a:pt x="489" y="440"/>
                    <a:pt x="554" y="340"/>
                  </a:cubicBezTo>
                  <a:cubicBezTo>
                    <a:pt x="621" y="233"/>
                    <a:pt x="710" y="162"/>
                    <a:pt x="810" y="104"/>
                  </a:cubicBezTo>
                  <a:cubicBezTo>
                    <a:pt x="710" y="69"/>
                    <a:pt x="611" y="37"/>
                    <a:pt x="51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3" name="Google Shape;1781;p47">
              <a:extLst>
                <a:ext uri="{FF2B5EF4-FFF2-40B4-BE49-F238E27FC236}">
                  <a16:creationId xmlns:a16="http://schemas.microsoft.com/office/drawing/2014/main" id="{F24AB82C-2C9D-421A-8468-792028D7EA96}"/>
                </a:ext>
              </a:extLst>
            </p:cNvPr>
            <p:cNvSpPr/>
            <p:nvPr/>
          </p:nvSpPr>
          <p:spPr>
            <a:xfrm>
              <a:off x="-115900" y="2757850"/>
              <a:ext cx="184175" cy="87375"/>
            </a:xfrm>
            <a:custGeom>
              <a:avLst/>
              <a:gdLst/>
              <a:ahLst/>
              <a:cxnLst/>
              <a:rect l="l" t="t" r="r" b="b"/>
              <a:pathLst>
                <a:path w="7367" h="3495" extrusionOk="0">
                  <a:moveTo>
                    <a:pt x="1508" y="1"/>
                  </a:moveTo>
                  <a:cubicBezTo>
                    <a:pt x="1080" y="1"/>
                    <a:pt x="196" y="553"/>
                    <a:pt x="0" y="846"/>
                  </a:cubicBezTo>
                  <a:cubicBezTo>
                    <a:pt x="29" y="868"/>
                    <a:pt x="60" y="889"/>
                    <a:pt x="93" y="910"/>
                  </a:cubicBezTo>
                  <a:cubicBezTo>
                    <a:pt x="1733" y="1908"/>
                    <a:pt x="3448" y="2707"/>
                    <a:pt x="5249" y="3324"/>
                  </a:cubicBezTo>
                  <a:cubicBezTo>
                    <a:pt x="5409" y="3213"/>
                    <a:pt x="5580" y="3164"/>
                    <a:pt x="5751" y="3164"/>
                  </a:cubicBezTo>
                  <a:cubicBezTo>
                    <a:pt x="5884" y="3164"/>
                    <a:pt x="6012" y="3192"/>
                    <a:pt x="6129" y="3246"/>
                  </a:cubicBezTo>
                  <a:cubicBezTo>
                    <a:pt x="6208" y="3238"/>
                    <a:pt x="6290" y="3235"/>
                    <a:pt x="6368" y="3235"/>
                  </a:cubicBezTo>
                  <a:cubicBezTo>
                    <a:pt x="6411" y="3235"/>
                    <a:pt x="6454" y="3235"/>
                    <a:pt x="6497" y="3238"/>
                  </a:cubicBezTo>
                  <a:cubicBezTo>
                    <a:pt x="6686" y="3246"/>
                    <a:pt x="6949" y="3299"/>
                    <a:pt x="7107" y="3417"/>
                  </a:cubicBezTo>
                  <a:cubicBezTo>
                    <a:pt x="7135" y="3438"/>
                    <a:pt x="7163" y="3463"/>
                    <a:pt x="7185" y="3495"/>
                  </a:cubicBezTo>
                  <a:cubicBezTo>
                    <a:pt x="7310" y="3378"/>
                    <a:pt x="7367" y="3285"/>
                    <a:pt x="7317" y="3264"/>
                  </a:cubicBezTo>
                  <a:cubicBezTo>
                    <a:pt x="5338" y="2354"/>
                    <a:pt x="3455" y="1281"/>
                    <a:pt x="1669" y="40"/>
                  </a:cubicBezTo>
                  <a:cubicBezTo>
                    <a:pt x="1626" y="15"/>
                    <a:pt x="1572" y="1"/>
                    <a:pt x="15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4" name="Google Shape;1782;p47">
              <a:extLst>
                <a:ext uri="{FF2B5EF4-FFF2-40B4-BE49-F238E27FC236}">
                  <a16:creationId xmlns:a16="http://schemas.microsoft.com/office/drawing/2014/main" id="{154A319F-1AA1-4701-A33F-F52946B9575A}"/>
                </a:ext>
              </a:extLst>
            </p:cNvPr>
            <p:cNvSpPr/>
            <p:nvPr/>
          </p:nvSpPr>
          <p:spPr>
            <a:xfrm>
              <a:off x="15300" y="2836925"/>
              <a:ext cx="22050" cy="6625"/>
            </a:xfrm>
            <a:custGeom>
              <a:avLst/>
              <a:gdLst/>
              <a:ahLst/>
              <a:cxnLst/>
              <a:rect l="l" t="t" r="r" b="b"/>
              <a:pathLst>
                <a:path w="882" h="265" extrusionOk="0">
                  <a:moveTo>
                    <a:pt x="503" y="1"/>
                  </a:moveTo>
                  <a:cubicBezTo>
                    <a:pt x="332" y="1"/>
                    <a:pt x="161" y="50"/>
                    <a:pt x="1" y="161"/>
                  </a:cubicBezTo>
                  <a:cubicBezTo>
                    <a:pt x="101" y="197"/>
                    <a:pt x="200" y="229"/>
                    <a:pt x="300" y="264"/>
                  </a:cubicBezTo>
                  <a:cubicBezTo>
                    <a:pt x="358" y="229"/>
                    <a:pt x="418" y="203"/>
                    <a:pt x="482" y="175"/>
                  </a:cubicBezTo>
                  <a:cubicBezTo>
                    <a:pt x="607" y="126"/>
                    <a:pt x="743" y="96"/>
                    <a:pt x="881" y="83"/>
                  </a:cubicBezTo>
                  <a:cubicBezTo>
                    <a:pt x="764" y="29"/>
                    <a:pt x="636" y="1"/>
                    <a:pt x="50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5" name="Google Shape;1783;p47">
              <a:extLst>
                <a:ext uri="{FF2B5EF4-FFF2-40B4-BE49-F238E27FC236}">
                  <a16:creationId xmlns:a16="http://schemas.microsoft.com/office/drawing/2014/main" id="{9D5043AC-2981-4D6A-AB8D-FDF2679E3212}"/>
                </a:ext>
              </a:extLst>
            </p:cNvPr>
            <p:cNvSpPr/>
            <p:nvPr/>
          </p:nvSpPr>
          <p:spPr>
            <a:xfrm>
              <a:off x="8175" y="2856975"/>
              <a:ext cx="3500" cy="5575"/>
            </a:xfrm>
            <a:custGeom>
              <a:avLst/>
              <a:gdLst/>
              <a:ahLst/>
              <a:cxnLst/>
              <a:rect l="l" t="t" r="r" b="b"/>
              <a:pathLst>
                <a:path w="140" h="223" extrusionOk="0">
                  <a:moveTo>
                    <a:pt x="133" y="0"/>
                  </a:moveTo>
                  <a:cubicBezTo>
                    <a:pt x="133" y="5"/>
                    <a:pt x="133" y="5"/>
                    <a:pt x="129" y="8"/>
                  </a:cubicBezTo>
                  <a:cubicBezTo>
                    <a:pt x="133" y="8"/>
                    <a:pt x="136" y="5"/>
                    <a:pt x="139" y="5"/>
                  </a:cubicBezTo>
                  <a:cubicBezTo>
                    <a:pt x="136" y="5"/>
                    <a:pt x="136" y="0"/>
                    <a:pt x="133" y="0"/>
                  </a:cubicBezTo>
                  <a:close/>
                  <a:moveTo>
                    <a:pt x="26" y="168"/>
                  </a:moveTo>
                  <a:lnTo>
                    <a:pt x="26" y="168"/>
                  </a:lnTo>
                  <a:cubicBezTo>
                    <a:pt x="25" y="169"/>
                    <a:pt x="25" y="170"/>
                    <a:pt x="24" y="171"/>
                  </a:cubicBezTo>
                  <a:lnTo>
                    <a:pt x="24" y="171"/>
                  </a:lnTo>
                  <a:cubicBezTo>
                    <a:pt x="25" y="171"/>
                    <a:pt x="26" y="170"/>
                    <a:pt x="26" y="168"/>
                  </a:cubicBezTo>
                  <a:close/>
                  <a:moveTo>
                    <a:pt x="24" y="171"/>
                  </a:moveTo>
                  <a:cubicBezTo>
                    <a:pt x="23" y="172"/>
                    <a:pt x="22" y="173"/>
                    <a:pt x="22" y="176"/>
                  </a:cubicBezTo>
                  <a:lnTo>
                    <a:pt x="22" y="176"/>
                  </a:lnTo>
                  <a:cubicBezTo>
                    <a:pt x="23" y="174"/>
                    <a:pt x="24" y="173"/>
                    <a:pt x="24" y="171"/>
                  </a:cubicBezTo>
                  <a:close/>
                  <a:moveTo>
                    <a:pt x="22" y="176"/>
                  </a:moveTo>
                  <a:lnTo>
                    <a:pt x="22" y="176"/>
                  </a:lnTo>
                  <a:cubicBezTo>
                    <a:pt x="22" y="176"/>
                    <a:pt x="22" y="176"/>
                    <a:pt x="22" y="176"/>
                  </a:cubicBezTo>
                  <a:lnTo>
                    <a:pt x="22" y="176"/>
                  </a:lnTo>
                  <a:cubicBezTo>
                    <a:pt x="22" y="176"/>
                    <a:pt x="22" y="176"/>
                    <a:pt x="22" y="176"/>
                  </a:cubicBezTo>
                  <a:cubicBezTo>
                    <a:pt x="22" y="176"/>
                    <a:pt x="22" y="176"/>
                    <a:pt x="22" y="176"/>
                  </a:cubicBezTo>
                  <a:close/>
                  <a:moveTo>
                    <a:pt x="22" y="176"/>
                  </a:moveTo>
                  <a:cubicBezTo>
                    <a:pt x="11" y="190"/>
                    <a:pt x="4" y="204"/>
                    <a:pt x="1" y="222"/>
                  </a:cubicBezTo>
                  <a:cubicBezTo>
                    <a:pt x="7" y="207"/>
                    <a:pt x="15" y="191"/>
                    <a:pt x="22" y="176"/>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6" name="Google Shape;1784;p47">
              <a:extLst>
                <a:ext uri="{FF2B5EF4-FFF2-40B4-BE49-F238E27FC236}">
                  <a16:creationId xmlns:a16="http://schemas.microsoft.com/office/drawing/2014/main" id="{CAAD5667-EA40-45CD-AC43-C136144DCBDC}"/>
                </a:ext>
              </a:extLst>
            </p:cNvPr>
            <p:cNvSpPr/>
            <p:nvPr/>
          </p:nvSpPr>
          <p:spPr>
            <a:xfrm>
              <a:off x="47025" y="2845200"/>
              <a:ext cx="19475" cy="26975"/>
            </a:xfrm>
            <a:custGeom>
              <a:avLst/>
              <a:gdLst/>
              <a:ahLst/>
              <a:cxnLst/>
              <a:rect l="l" t="t" r="r" b="b"/>
              <a:pathLst>
                <a:path w="779" h="1079" extrusionOk="0">
                  <a:moveTo>
                    <a:pt x="668" y="1"/>
                  </a:moveTo>
                  <a:cubicBezTo>
                    <a:pt x="547" y="119"/>
                    <a:pt x="361" y="262"/>
                    <a:pt x="158" y="390"/>
                  </a:cubicBezTo>
                  <a:cubicBezTo>
                    <a:pt x="208" y="608"/>
                    <a:pt x="169" y="846"/>
                    <a:pt x="1" y="1078"/>
                  </a:cubicBezTo>
                  <a:cubicBezTo>
                    <a:pt x="165" y="1011"/>
                    <a:pt x="308" y="925"/>
                    <a:pt x="411" y="768"/>
                  </a:cubicBezTo>
                  <a:cubicBezTo>
                    <a:pt x="511" y="608"/>
                    <a:pt x="615" y="450"/>
                    <a:pt x="718" y="290"/>
                  </a:cubicBezTo>
                  <a:cubicBezTo>
                    <a:pt x="779" y="193"/>
                    <a:pt x="736" y="83"/>
                    <a:pt x="66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7" name="Google Shape;1785;p47">
              <a:extLst>
                <a:ext uri="{FF2B5EF4-FFF2-40B4-BE49-F238E27FC236}">
                  <a16:creationId xmlns:a16="http://schemas.microsoft.com/office/drawing/2014/main" id="{58479879-B6C4-419B-BD71-A5AB2E2FAFBF}"/>
                </a:ext>
              </a:extLst>
            </p:cNvPr>
            <p:cNvSpPr/>
            <p:nvPr/>
          </p:nvSpPr>
          <p:spPr>
            <a:xfrm>
              <a:off x="30200" y="2854950"/>
              <a:ext cx="22025" cy="18725"/>
            </a:xfrm>
            <a:custGeom>
              <a:avLst/>
              <a:gdLst/>
              <a:ahLst/>
              <a:cxnLst/>
              <a:rect l="l" t="t" r="r" b="b"/>
              <a:pathLst>
                <a:path w="881" h="749" extrusionOk="0">
                  <a:moveTo>
                    <a:pt x="831" y="0"/>
                  </a:moveTo>
                  <a:lnTo>
                    <a:pt x="831" y="0"/>
                  </a:lnTo>
                  <a:cubicBezTo>
                    <a:pt x="549" y="178"/>
                    <a:pt x="236" y="331"/>
                    <a:pt x="0" y="360"/>
                  </a:cubicBezTo>
                  <a:cubicBezTo>
                    <a:pt x="178" y="471"/>
                    <a:pt x="353" y="610"/>
                    <a:pt x="496" y="749"/>
                  </a:cubicBezTo>
                  <a:cubicBezTo>
                    <a:pt x="546" y="734"/>
                    <a:pt x="596" y="720"/>
                    <a:pt x="646" y="699"/>
                  </a:cubicBezTo>
                  <a:cubicBezTo>
                    <a:pt x="653" y="695"/>
                    <a:pt x="664" y="692"/>
                    <a:pt x="674" y="688"/>
                  </a:cubicBezTo>
                  <a:cubicBezTo>
                    <a:pt x="842" y="456"/>
                    <a:pt x="881" y="218"/>
                    <a:pt x="83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8" name="Google Shape;1786;p47">
              <a:extLst>
                <a:ext uri="{FF2B5EF4-FFF2-40B4-BE49-F238E27FC236}">
                  <a16:creationId xmlns:a16="http://schemas.microsoft.com/office/drawing/2014/main" id="{39A13F78-7852-46AE-A4CF-C67A1C7662A2}"/>
                </a:ext>
              </a:extLst>
            </p:cNvPr>
            <p:cNvSpPr/>
            <p:nvPr/>
          </p:nvSpPr>
          <p:spPr>
            <a:xfrm>
              <a:off x="11475" y="2843525"/>
              <a:ext cx="22225" cy="17675"/>
            </a:xfrm>
            <a:custGeom>
              <a:avLst/>
              <a:gdLst/>
              <a:ahLst/>
              <a:cxnLst/>
              <a:rect l="l" t="t" r="r" b="b"/>
              <a:pathLst>
                <a:path w="889" h="707" extrusionOk="0">
                  <a:moveTo>
                    <a:pt x="453" y="0"/>
                  </a:moveTo>
                  <a:cubicBezTo>
                    <a:pt x="353" y="58"/>
                    <a:pt x="264" y="129"/>
                    <a:pt x="197" y="236"/>
                  </a:cubicBezTo>
                  <a:cubicBezTo>
                    <a:pt x="132" y="336"/>
                    <a:pt x="68" y="439"/>
                    <a:pt x="1" y="538"/>
                  </a:cubicBezTo>
                  <a:cubicBezTo>
                    <a:pt x="4" y="538"/>
                    <a:pt x="4" y="543"/>
                    <a:pt x="7" y="543"/>
                  </a:cubicBezTo>
                  <a:cubicBezTo>
                    <a:pt x="25" y="535"/>
                    <a:pt x="47" y="532"/>
                    <a:pt x="75" y="532"/>
                  </a:cubicBezTo>
                  <a:cubicBezTo>
                    <a:pt x="190" y="532"/>
                    <a:pt x="371" y="599"/>
                    <a:pt x="567" y="706"/>
                  </a:cubicBezTo>
                  <a:cubicBezTo>
                    <a:pt x="671" y="514"/>
                    <a:pt x="778" y="325"/>
                    <a:pt x="888" y="140"/>
                  </a:cubicBezTo>
                  <a:cubicBezTo>
                    <a:pt x="742" y="93"/>
                    <a:pt x="596" y="46"/>
                    <a:pt x="45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69" name="Google Shape;1787;p47">
              <a:extLst>
                <a:ext uri="{FF2B5EF4-FFF2-40B4-BE49-F238E27FC236}">
                  <a16:creationId xmlns:a16="http://schemas.microsoft.com/office/drawing/2014/main" id="{5E4197D6-33F0-4FB4-BDCA-D0F9F333D2F1}"/>
                </a:ext>
              </a:extLst>
            </p:cNvPr>
            <p:cNvSpPr/>
            <p:nvPr/>
          </p:nvSpPr>
          <p:spPr>
            <a:xfrm>
              <a:off x="37325" y="2838700"/>
              <a:ext cx="26400" cy="16275"/>
            </a:xfrm>
            <a:custGeom>
              <a:avLst/>
              <a:gdLst/>
              <a:ahLst/>
              <a:cxnLst/>
              <a:rect l="l" t="t" r="r" b="b"/>
              <a:pathLst>
                <a:path w="1056" h="651" extrusionOk="0">
                  <a:moveTo>
                    <a:pt x="239" y="1"/>
                  </a:moveTo>
                  <a:cubicBezTo>
                    <a:pt x="161" y="1"/>
                    <a:pt x="79" y="4"/>
                    <a:pt x="0" y="12"/>
                  </a:cubicBezTo>
                  <a:cubicBezTo>
                    <a:pt x="268" y="132"/>
                    <a:pt x="482" y="372"/>
                    <a:pt x="546" y="650"/>
                  </a:cubicBezTo>
                  <a:cubicBezTo>
                    <a:pt x="749" y="522"/>
                    <a:pt x="935" y="379"/>
                    <a:pt x="1056" y="261"/>
                  </a:cubicBezTo>
                  <a:cubicBezTo>
                    <a:pt x="1034" y="229"/>
                    <a:pt x="1006" y="204"/>
                    <a:pt x="978" y="183"/>
                  </a:cubicBezTo>
                  <a:cubicBezTo>
                    <a:pt x="820" y="65"/>
                    <a:pt x="557" y="12"/>
                    <a:pt x="368" y="4"/>
                  </a:cubicBezTo>
                  <a:cubicBezTo>
                    <a:pt x="325" y="1"/>
                    <a:pt x="282" y="1"/>
                    <a:pt x="23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0" name="Google Shape;1788;p47">
              <a:extLst>
                <a:ext uri="{FF2B5EF4-FFF2-40B4-BE49-F238E27FC236}">
                  <a16:creationId xmlns:a16="http://schemas.microsoft.com/office/drawing/2014/main" id="{F241A224-A612-4AD8-B1BF-C01FA0135D42}"/>
                </a:ext>
              </a:extLst>
            </p:cNvPr>
            <p:cNvSpPr/>
            <p:nvPr/>
          </p:nvSpPr>
          <p:spPr>
            <a:xfrm>
              <a:off x="22800" y="2838975"/>
              <a:ext cx="28200" cy="24975"/>
            </a:xfrm>
            <a:custGeom>
              <a:avLst/>
              <a:gdLst/>
              <a:ahLst/>
              <a:cxnLst/>
              <a:rect l="l" t="t" r="r" b="b"/>
              <a:pathLst>
                <a:path w="1128" h="999" extrusionOk="0">
                  <a:moveTo>
                    <a:pt x="581" y="1"/>
                  </a:moveTo>
                  <a:cubicBezTo>
                    <a:pt x="443" y="14"/>
                    <a:pt x="307" y="44"/>
                    <a:pt x="182" y="93"/>
                  </a:cubicBezTo>
                  <a:cubicBezTo>
                    <a:pt x="118" y="121"/>
                    <a:pt x="58" y="147"/>
                    <a:pt x="0" y="182"/>
                  </a:cubicBezTo>
                  <a:cubicBezTo>
                    <a:pt x="143" y="228"/>
                    <a:pt x="289" y="275"/>
                    <a:pt x="435" y="322"/>
                  </a:cubicBezTo>
                  <a:cubicBezTo>
                    <a:pt x="325" y="507"/>
                    <a:pt x="218" y="696"/>
                    <a:pt x="114" y="888"/>
                  </a:cubicBezTo>
                  <a:cubicBezTo>
                    <a:pt x="175" y="921"/>
                    <a:pt x="236" y="956"/>
                    <a:pt x="296" y="999"/>
                  </a:cubicBezTo>
                  <a:cubicBezTo>
                    <a:pt x="532" y="970"/>
                    <a:pt x="845" y="817"/>
                    <a:pt x="1127" y="639"/>
                  </a:cubicBezTo>
                  <a:cubicBezTo>
                    <a:pt x="1063" y="361"/>
                    <a:pt x="849" y="121"/>
                    <a:pt x="5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1" name="Google Shape;1789;p47">
              <a:extLst>
                <a:ext uri="{FF2B5EF4-FFF2-40B4-BE49-F238E27FC236}">
                  <a16:creationId xmlns:a16="http://schemas.microsoft.com/office/drawing/2014/main" id="{5E21CAEE-7EC1-43AB-9A2C-9A8E6FFE638B}"/>
                </a:ext>
              </a:extLst>
            </p:cNvPr>
            <p:cNvSpPr/>
            <p:nvPr/>
          </p:nvSpPr>
          <p:spPr>
            <a:xfrm>
              <a:off x="-3775" y="2909925"/>
              <a:ext cx="7700" cy="9575"/>
            </a:xfrm>
            <a:custGeom>
              <a:avLst/>
              <a:gdLst/>
              <a:ahLst/>
              <a:cxnLst/>
              <a:rect l="l" t="t" r="r" b="b"/>
              <a:pathLst>
                <a:path w="308" h="383" extrusionOk="0">
                  <a:moveTo>
                    <a:pt x="308" y="1"/>
                  </a:moveTo>
                  <a:cubicBezTo>
                    <a:pt x="208" y="76"/>
                    <a:pt x="104" y="150"/>
                    <a:pt x="0" y="222"/>
                  </a:cubicBezTo>
                  <a:cubicBezTo>
                    <a:pt x="58" y="279"/>
                    <a:pt x="115" y="333"/>
                    <a:pt x="179" y="382"/>
                  </a:cubicBezTo>
                  <a:cubicBezTo>
                    <a:pt x="218" y="254"/>
                    <a:pt x="265" y="129"/>
                    <a:pt x="30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2" name="Google Shape;1790;p47">
              <a:extLst>
                <a:ext uri="{FF2B5EF4-FFF2-40B4-BE49-F238E27FC236}">
                  <a16:creationId xmlns:a16="http://schemas.microsoft.com/office/drawing/2014/main" id="{807606C0-66A6-4655-8C61-9D398D94E74E}"/>
                </a:ext>
              </a:extLst>
            </p:cNvPr>
            <p:cNvSpPr/>
            <p:nvPr/>
          </p:nvSpPr>
          <p:spPr>
            <a:xfrm>
              <a:off x="-6975" y="2857175"/>
              <a:ext cx="26125" cy="58325"/>
            </a:xfrm>
            <a:custGeom>
              <a:avLst/>
              <a:gdLst/>
              <a:ahLst/>
              <a:cxnLst/>
              <a:rect l="l" t="t" r="r" b="b"/>
              <a:pathLst>
                <a:path w="1045" h="2333" extrusionOk="0">
                  <a:moveTo>
                    <a:pt x="735" y="0"/>
                  </a:moveTo>
                  <a:cubicBezTo>
                    <a:pt x="714" y="10"/>
                    <a:pt x="699" y="25"/>
                    <a:pt x="692" y="43"/>
                  </a:cubicBezTo>
                  <a:cubicBezTo>
                    <a:pt x="671" y="82"/>
                    <a:pt x="653" y="121"/>
                    <a:pt x="632" y="160"/>
                  </a:cubicBezTo>
                  <a:cubicBezTo>
                    <a:pt x="667" y="107"/>
                    <a:pt x="703" y="53"/>
                    <a:pt x="735" y="0"/>
                  </a:cubicBezTo>
                  <a:close/>
                  <a:moveTo>
                    <a:pt x="607" y="214"/>
                  </a:moveTo>
                  <a:lnTo>
                    <a:pt x="607" y="214"/>
                  </a:lnTo>
                  <a:cubicBezTo>
                    <a:pt x="442" y="545"/>
                    <a:pt x="278" y="877"/>
                    <a:pt x="118" y="1209"/>
                  </a:cubicBezTo>
                  <a:cubicBezTo>
                    <a:pt x="289" y="1476"/>
                    <a:pt x="286" y="1865"/>
                    <a:pt x="0" y="2189"/>
                  </a:cubicBezTo>
                  <a:cubicBezTo>
                    <a:pt x="39" y="2235"/>
                    <a:pt x="82" y="2286"/>
                    <a:pt x="128" y="2332"/>
                  </a:cubicBezTo>
                  <a:cubicBezTo>
                    <a:pt x="232" y="2260"/>
                    <a:pt x="336" y="2186"/>
                    <a:pt x="436" y="2111"/>
                  </a:cubicBezTo>
                  <a:cubicBezTo>
                    <a:pt x="614" y="1618"/>
                    <a:pt x="816" y="1138"/>
                    <a:pt x="1045" y="663"/>
                  </a:cubicBezTo>
                  <a:cubicBezTo>
                    <a:pt x="938" y="634"/>
                    <a:pt x="834" y="592"/>
                    <a:pt x="757" y="532"/>
                  </a:cubicBezTo>
                  <a:cubicBezTo>
                    <a:pt x="667" y="467"/>
                    <a:pt x="571" y="335"/>
                    <a:pt x="607" y="21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3" name="Google Shape;1791;p47">
              <a:extLst>
                <a:ext uri="{FF2B5EF4-FFF2-40B4-BE49-F238E27FC236}">
                  <a16:creationId xmlns:a16="http://schemas.microsoft.com/office/drawing/2014/main" id="{FD713F56-313B-4FD1-AD21-46707780CC29}"/>
                </a:ext>
              </a:extLst>
            </p:cNvPr>
            <p:cNvSpPr/>
            <p:nvPr/>
          </p:nvSpPr>
          <p:spPr>
            <a:xfrm>
              <a:off x="700" y="2875350"/>
              <a:ext cx="50825" cy="57350"/>
            </a:xfrm>
            <a:custGeom>
              <a:avLst/>
              <a:gdLst/>
              <a:ahLst/>
              <a:cxnLst/>
              <a:rect l="l" t="t" r="r" b="b"/>
              <a:pathLst>
                <a:path w="2033" h="2294" extrusionOk="0">
                  <a:moveTo>
                    <a:pt x="1744" y="1"/>
                  </a:moveTo>
                  <a:cubicBezTo>
                    <a:pt x="1737" y="7"/>
                    <a:pt x="1729" y="14"/>
                    <a:pt x="1726" y="19"/>
                  </a:cubicBezTo>
                  <a:cubicBezTo>
                    <a:pt x="1227" y="511"/>
                    <a:pt x="692" y="967"/>
                    <a:pt x="129" y="1384"/>
                  </a:cubicBezTo>
                  <a:cubicBezTo>
                    <a:pt x="86" y="1512"/>
                    <a:pt x="39" y="1637"/>
                    <a:pt x="0" y="1765"/>
                  </a:cubicBezTo>
                  <a:cubicBezTo>
                    <a:pt x="343" y="2054"/>
                    <a:pt x="788" y="2293"/>
                    <a:pt x="1006" y="2293"/>
                  </a:cubicBezTo>
                  <a:cubicBezTo>
                    <a:pt x="1066" y="2293"/>
                    <a:pt x="1109" y="2275"/>
                    <a:pt x="1126" y="2236"/>
                  </a:cubicBezTo>
                  <a:cubicBezTo>
                    <a:pt x="1405" y="1673"/>
                    <a:pt x="1683" y="1110"/>
                    <a:pt x="1961" y="546"/>
                  </a:cubicBezTo>
                  <a:cubicBezTo>
                    <a:pt x="2033" y="404"/>
                    <a:pt x="1926" y="200"/>
                    <a:pt x="174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4" name="Google Shape;1792;p47">
              <a:extLst>
                <a:ext uri="{FF2B5EF4-FFF2-40B4-BE49-F238E27FC236}">
                  <a16:creationId xmlns:a16="http://schemas.microsoft.com/office/drawing/2014/main" id="{C9CA5C01-56F4-4219-AFA5-EDB3724E542A}"/>
                </a:ext>
              </a:extLst>
            </p:cNvPr>
            <p:cNvSpPr/>
            <p:nvPr/>
          </p:nvSpPr>
          <p:spPr>
            <a:xfrm>
              <a:off x="3900" y="2873650"/>
              <a:ext cx="40400" cy="36300"/>
            </a:xfrm>
            <a:custGeom>
              <a:avLst/>
              <a:gdLst/>
              <a:ahLst/>
              <a:cxnLst/>
              <a:rect l="l" t="t" r="r" b="b"/>
              <a:pathLst>
                <a:path w="1616" h="1452" extrusionOk="0">
                  <a:moveTo>
                    <a:pt x="1548" y="1"/>
                  </a:moveTo>
                  <a:cubicBezTo>
                    <a:pt x="1391" y="44"/>
                    <a:pt x="1224" y="57"/>
                    <a:pt x="1059" y="57"/>
                  </a:cubicBezTo>
                  <a:cubicBezTo>
                    <a:pt x="1016" y="57"/>
                    <a:pt x="974" y="57"/>
                    <a:pt x="931" y="54"/>
                  </a:cubicBezTo>
                  <a:cubicBezTo>
                    <a:pt x="835" y="51"/>
                    <a:pt x="720" y="36"/>
                    <a:pt x="610" y="4"/>
                  </a:cubicBezTo>
                  <a:cubicBezTo>
                    <a:pt x="381" y="479"/>
                    <a:pt x="179" y="959"/>
                    <a:pt x="1" y="1452"/>
                  </a:cubicBezTo>
                  <a:cubicBezTo>
                    <a:pt x="564" y="1035"/>
                    <a:pt x="1099" y="579"/>
                    <a:pt x="1598" y="87"/>
                  </a:cubicBezTo>
                  <a:cubicBezTo>
                    <a:pt x="1601" y="82"/>
                    <a:pt x="1609" y="75"/>
                    <a:pt x="1616" y="69"/>
                  </a:cubicBezTo>
                  <a:lnTo>
                    <a:pt x="1548"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5" name="Google Shape;1793;p47">
              <a:extLst>
                <a:ext uri="{FF2B5EF4-FFF2-40B4-BE49-F238E27FC236}">
                  <a16:creationId xmlns:a16="http://schemas.microsoft.com/office/drawing/2014/main" id="{1B88B4E3-13F0-4536-9D13-C99FA96379BE}"/>
                </a:ext>
              </a:extLst>
            </p:cNvPr>
            <p:cNvSpPr/>
            <p:nvPr/>
          </p:nvSpPr>
          <p:spPr>
            <a:xfrm>
              <a:off x="-12050" y="2887375"/>
              <a:ext cx="12325" cy="24550"/>
            </a:xfrm>
            <a:custGeom>
              <a:avLst/>
              <a:gdLst/>
              <a:ahLst/>
              <a:cxnLst/>
              <a:rect l="l" t="t" r="r" b="b"/>
              <a:pathLst>
                <a:path w="493" h="982" extrusionOk="0">
                  <a:moveTo>
                    <a:pt x="321" y="1"/>
                  </a:moveTo>
                  <a:lnTo>
                    <a:pt x="321" y="1"/>
                  </a:lnTo>
                  <a:cubicBezTo>
                    <a:pt x="236" y="175"/>
                    <a:pt x="147" y="351"/>
                    <a:pt x="61" y="525"/>
                  </a:cubicBezTo>
                  <a:cubicBezTo>
                    <a:pt x="0" y="646"/>
                    <a:pt x="68" y="810"/>
                    <a:pt x="203" y="981"/>
                  </a:cubicBezTo>
                  <a:cubicBezTo>
                    <a:pt x="489" y="657"/>
                    <a:pt x="492" y="268"/>
                    <a:pt x="3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6" name="Google Shape;1794;p47">
              <a:extLst>
                <a:ext uri="{FF2B5EF4-FFF2-40B4-BE49-F238E27FC236}">
                  <a16:creationId xmlns:a16="http://schemas.microsoft.com/office/drawing/2014/main" id="{903DD71E-1AEC-4A7E-9882-1A614322E6B6}"/>
                </a:ext>
              </a:extLst>
            </p:cNvPr>
            <p:cNvSpPr/>
            <p:nvPr/>
          </p:nvSpPr>
          <p:spPr>
            <a:xfrm>
              <a:off x="7275" y="2857075"/>
              <a:ext cx="17325" cy="16700"/>
            </a:xfrm>
            <a:custGeom>
              <a:avLst/>
              <a:gdLst/>
              <a:ahLst/>
              <a:cxnLst/>
              <a:rect l="l" t="t" r="r" b="b"/>
              <a:pathLst>
                <a:path w="693" h="668" extrusionOk="0">
                  <a:moveTo>
                    <a:pt x="175" y="1"/>
                  </a:moveTo>
                  <a:cubicBezTo>
                    <a:pt x="172" y="1"/>
                    <a:pt x="169" y="4"/>
                    <a:pt x="165" y="4"/>
                  </a:cubicBezTo>
                  <a:cubicBezTo>
                    <a:pt x="133" y="57"/>
                    <a:pt x="97" y="111"/>
                    <a:pt x="62" y="164"/>
                  </a:cubicBezTo>
                  <a:cubicBezTo>
                    <a:pt x="54" y="182"/>
                    <a:pt x="44" y="200"/>
                    <a:pt x="37" y="218"/>
                  </a:cubicBezTo>
                  <a:cubicBezTo>
                    <a:pt x="1" y="339"/>
                    <a:pt x="97" y="471"/>
                    <a:pt x="187" y="536"/>
                  </a:cubicBezTo>
                  <a:cubicBezTo>
                    <a:pt x="264" y="596"/>
                    <a:pt x="368" y="638"/>
                    <a:pt x="475" y="667"/>
                  </a:cubicBezTo>
                  <a:cubicBezTo>
                    <a:pt x="546" y="525"/>
                    <a:pt x="618" y="386"/>
                    <a:pt x="692" y="243"/>
                  </a:cubicBezTo>
                  <a:cubicBezTo>
                    <a:pt x="518" y="164"/>
                    <a:pt x="347" y="82"/>
                    <a:pt x="175"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7" name="Google Shape;1795;p47">
              <a:extLst>
                <a:ext uri="{FF2B5EF4-FFF2-40B4-BE49-F238E27FC236}">
                  <a16:creationId xmlns:a16="http://schemas.microsoft.com/office/drawing/2014/main" id="{FEBAAFA5-7EE9-45CB-85BB-476C5FED6961}"/>
                </a:ext>
              </a:extLst>
            </p:cNvPr>
            <p:cNvSpPr/>
            <p:nvPr/>
          </p:nvSpPr>
          <p:spPr>
            <a:xfrm>
              <a:off x="19125" y="2863125"/>
              <a:ext cx="23475" cy="11975"/>
            </a:xfrm>
            <a:custGeom>
              <a:avLst/>
              <a:gdLst/>
              <a:ahLst/>
              <a:cxnLst/>
              <a:rect l="l" t="t" r="r" b="b"/>
              <a:pathLst>
                <a:path w="939" h="479" extrusionOk="0">
                  <a:moveTo>
                    <a:pt x="218" y="1"/>
                  </a:moveTo>
                  <a:cubicBezTo>
                    <a:pt x="144" y="144"/>
                    <a:pt x="72" y="283"/>
                    <a:pt x="1" y="425"/>
                  </a:cubicBezTo>
                  <a:cubicBezTo>
                    <a:pt x="111" y="457"/>
                    <a:pt x="226" y="472"/>
                    <a:pt x="322" y="475"/>
                  </a:cubicBezTo>
                  <a:cubicBezTo>
                    <a:pt x="365" y="478"/>
                    <a:pt x="407" y="478"/>
                    <a:pt x="450" y="478"/>
                  </a:cubicBezTo>
                  <a:cubicBezTo>
                    <a:pt x="615" y="478"/>
                    <a:pt x="782" y="465"/>
                    <a:pt x="939" y="422"/>
                  </a:cubicBezTo>
                  <a:cubicBezTo>
                    <a:pt x="796" y="283"/>
                    <a:pt x="621" y="144"/>
                    <a:pt x="443" y="33"/>
                  </a:cubicBezTo>
                  <a:cubicBezTo>
                    <a:pt x="422" y="33"/>
                    <a:pt x="397" y="37"/>
                    <a:pt x="376" y="37"/>
                  </a:cubicBezTo>
                  <a:cubicBezTo>
                    <a:pt x="322" y="37"/>
                    <a:pt x="276" y="26"/>
                    <a:pt x="236" y="8"/>
                  </a:cubicBezTo>
                  <a:cubicBezTo>
                    <a:pt x="229" y="4"/>
                    <a:pt x="226" y="4"/>
                    <a:pt x="21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8" name="Google Shape;1796;p47">
              <a:extLst>
                <a:ext uri="{FF2B5EF4-FFF2-40B4-BE49-F238E27FC236}">
                  <a16:creationId xmlns:a16="http://schemas.microsoft.com/office/drawing/2014/main" id="{78E32375-16D4-4007-96F2-BE56043C3D71}"/>
                </a:ext>
              </a:extLst>
            </p:cNvPr>
            <p:cNvSpPr/>
            <p:nvPr/>
          </p:nvSpPr>
          <p:spPr>
            <a:xfrm>
              <a:off x="11650" y="2856800"/>
              <a:ext cx="14025" cy="6350"/>
            </a:xfrm>
            <a:custGeom>
              <a:avLst/>
              <a:gdLst/>
              <a:ahLst/>
              <a:cxnLst/>
              <a:rect l="l" t="t" r="r" b="b"/>
              <a:pathLst>
                <a:path w="561" h="254" extrusionOk="0">
                  <a:moveTo>
                    <a:pt x="68" y="1"/>
                  </a:moveTo>
                  <a:cubicBezTo>
                    <a:pt x="40" y="1"/>
                    <a:pt x="18" y="4"/>
                    <a:pt x="0" y="12"/>
                  </a:cubicBezTo>
                  <a:cubicBezTo>
                    <a:pt x="172" y="93"/>
                    <a:pt x="343" y="175"/>
                    <a:pt x="517" y="254"/>
                  </a:cubicBezTo>
                  <a:cubicBezTo>
                    <a:pt x="532" y="229"/>
                    <a:pt x="546" y="200"/>
                    <a:pt x="560" y="175"/>
                  </a:cubicBezTo>
                  <a:cubicBezTo>
                    <a:pt x="364" y="68"/>
                    <a:pt x="183" y="1"/>
                    <a:pt x="68"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sp>
          <p:nvSpPr>
            <p:cNvPr id="979" name="Google Shape;1797;p47">
              <a:extLst>
                <a:ext uri="{FF2B5EF4-FFF2-40B4-BE49-F238E27FC236}">
                  <a16:creationId xmlns:a16="http://schemas.microsoft.com/office/drawing/2014/main" id="{475E0531-BA0E-43AE-A6AF-A2F9C2FCA64B}"/>
                </a:ext>
              </a:extLst>
            </p:cNvPr>
            <p:cNvSpPr/>
            <p:nvPr/>
          </p:nvSpPr>
          <p:spPr>
            <a:xfrm>
              <a:off x="24575" y="2861175"/>
              <a:ext cx="5650" cy="2875"/>
            </a:xfrm>
            <a:custGeom>
              <a:avLst/>
              <a:gdLst/>
              <a:ahLst/>
              <a:cxnLst/>
              <a:rect l="l" t="t" r="r" b="b"/>
              <a:pathLst>
                <a:path w="226" h="115" extrusionOk="0">
                  <a:moveTo>
                    <a:pt x="43" y="0"/>
                  </a:moveTo>
                  <a:cubicBezTo>
                    <a:pt x="29" y="25"/>
                    <a:pt x="15" y="54"/>
                    <a:pt x="0" y="79"/>
                  </a:cubicBezTo>
                  <a:cubicBezTo>
                    <a:pt x="8" y="82"/>
                    <a:pt x="11" y="82"/>
                    <a:pt x="18" y="86"/>
                  </a:cubicBezTo>
                  <a:cubicBezTo>
                    <a:pt x="58" y="104"/>
                    <a:pt x="104" y="115"/>
                    <a:pt x="158" y="115"/>
                  </a:cubicBezTo>
                  <a:cubicBezTo>
                    <a:pt x="179" y="115"/>
                    <a:pt x="204" y="111"/>
                    <a:pt x="225" y="111"/>
                  </a:cubicBezTo>
                  <a:cubicBezTo>
                    <a:pt x="165" y="68"/>
                    <a:pt x="104" y="33"/>
                    <a:pt x="43"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B0D5F7"/>
                </a:solidFill>
              </a:endParaRPr>
            </a:p>
          </p:txBody>
        </p:sp>
      </p:grpSp>
      <p:sp>
        <p:nvSpPr>
          <p:cNvPr id="2" name="Google Shape;2135;p72">
            <a:extLst>
              <a:ext uri="{FF2B5EF4-FFF2-40B4-BE49-F238E27FC236}">
                <a16:creationId xmlns:a16="http://schemas.microsoft.com/office/drawing/2014/main" id="{3FF25A35-803C-4B99-94C0-D034FF66B01D}"/>
              </a:ext>
            </a:extLst>
          </p:cNvPr>
          <p:cNvSpPr/>
          <p:nvPr/>
        </p:nvSpPr>
        <p:spPr>
          <a:xfrm>
            <a:off x="1539343" y="15912"/>
            <a:ext cx="677641" cy="816123"/>
          </a:xfrm>
          <a:custGeom>
            <a:avLst/>
            <a:gdLst/>
            <a:ahLst/>
            <a:cxnLst/>
            <a:rect l="l" t="t" r="r" b="b"/>
            <a:pathLst>
              <a:path w="30985" h="37317" extrusionOk="0">
                <a:moveTo>
                  <a:pt x="17101" y="1"/>
                </a:moveTo>
                <a:cubicBezTo>
                  <a:pt x="13246" y="1"/>
                  <a:pt x="9569" y="1791"/>
                  <a:pt x="7156" y="4878"/>
                </a:cubicBezTo>
                <a:cubicBezTo>
                  <a:pt x="5128" y="7534"/>
                  <a:pt x="5792" y="10706"/>
                  <a:pt x="8558" y="12476"/>
                </a:cubicBezTo>
                <a:cubicBezTo>
                  <a:pt x="8521" y="12550"/>
                  <a:pt x="8595" y="12661"/>
                  <a:pt x="8706" y="12698"/>
                </a:cubicBezTo>
                <a:cubicBezTo>
                  <a:pt x="9104" y="12834"/>
                  <a:pt x="9491" y="12896"/>
                  <a:pt x="9868" y="12896"/>
                </a:cubicBezTo>
                <a:cubicBezTo>
                  <a:pt x="10817" y="12896"/>
                  <a:pt x="11707" y="12504"/>
                  <a:pt x="12579" y="11923"/>
                </a:cubicBezTo>
                <a:cubicBezTo>
                  <a:pt x="13132" y="11517"/>
                  <a:pt x="13648" y="11075"/>
                  <a:pt x="14165" y="10632"/>
                </a:cubicBezTo>
                <a:cubicBezTo>
                  <a:pt x="14875" y="10051"/>
                  <a:pt x="16514" y="9156"/>
                  <a:pt x="17772" y="9156"/>
                </a:cubicBezTo>
                <a:cubicBezTo>
                  <a:pt x="18669" y="9156"/>
                  <a:pt x="19372" y="9612"/>
                  <a:pt x="19402" y="10964"/>
                </a:cubicBezTo>
                <a:cubicBezTo>
                  <a:pt x="18148" y="14911"/>
                  <a:pt x="12984" y="12255"/>
                  <a:pt x="10513" y="14653"/>
                </a:cubicBezTo>
                <a:cubicBezTo>
                  <a:pt x="9001" y="16091"/>
                  <a:pt x="8964" y="18784"/>
                  <a:pt x="10550" y="20185"/>
                </a:cubicBezTo>
                <a:cubicBezTo>
                  <a:pt x="10600" y="20218"/>
                  <a:pt x="10664" y="20237"/>
                  <a:pt x="10730" y="20237"/>
                </a:cubicBezTo>
                <a:cubicBezTo>
                  <a:pt x="10811" y="20237"/>
                  <a:pt x="10895" y="20209"/>
                  <a:pt x="10956" y="20148"/>
                </a:cubicBezTo>
                <a:cubicBezTo>
                  <a:pt x="11593" y="20760"/>
                  <a:pt x="12387" y="20974"/>
                  <a:pt x="13267" y="20974"/>
                </a:cubicBezTo>
                <a:cubicBezTo>
                  <a:pt x="15291" y="20974"/>
                  <a:pt x="17769" y="19846"/>
                  <a:pt x="19824" y="19846"/>
                </a:cubicBezTo>
                <a:cubicBezTo>
                  <a:pt x="20861" y="19846"/>
                  <a:pt x="21791" y="20133"/>
                  <a:pt x="22501" y="20997"/>
                </a:cubicBezTo>
                <a:cubicBezTo>
                  <a:pt x="25514" y="24620"/>
                  <a:pt x="18864" y="27754"/>
                  <a:pt x="15884" y="27754"/>
                </a:cubicBezTo>
                <a:cubicBezTo>
                  <a:pt x="15799" y="27754"/>
                  <a:pt x="15718" y="27752"/>
                  <a:pt x="15640" y="27747"/>
                </a:cubicBezTo>
                <a:cubicBezTo>
                  <a:pt x="12542" y="27525"/>
                  <a:pt x="10697" y="24870"/>
                  <a:pt x="8411" y="23136"/>
                </a:cubicBezTo>
                <a:cubicBezTo>
                  <a:pt x="8352" y="23099"/>
                  <a:pt x="8291" y="23083"/>
                  <a:pt x="8232" y="23083"/>
                </a:cubicBezTo>
                <a:cubicBezTo>
                  <a:pt x="7997" y="23083"/>
                  <a:pt x="7791" y="23343"/>
                  <a:pt x="7820" y="23579"/>
                </a:cubicBezTo>
                <a:cubicBezTo>
                  <a:pt x="7820" y="23652"/>
                  <a:pt x="7857" y="23689"/>
                  <a:pt x="7931" y="23763"/>
                </a:cubicBezTo>
                <a:cubicBezTo>
                  <a:pt x="10255" y="25718"/>
                  <a:pt x="12357" y="28411"/>
                  <a:pt x="15640" y="28558"/>
                </a:cubicBezTo>
                <a:cubicBezTo>
                  <a:pt x="15766" y="28565"/>
                  <a:pt x="15894" y="28568"/>
                  <a:pt x="16022" y="28568"/>
                </a:cubicBezTo>
                <a:cubicBezTo>
                  <a:pt x="18821" y="28568"/>
                  <a:pt x="22086" y="27045"/>
                  <a:pt x="23497" y="24612"/>
                </a:cubicBezTo>
                <a:cubicBezTo>
                  <a:pt x="24603" y="22583"/>
                  <a:pt x="23792" y="20407"/>
                  <a:pt x="21652" y="19595"/>
                </a:cubicBezTo>
                <a:cubicBezTo>
                  <a:pt x="21115" y="19389"/>
                  <a:pt x="20542" y="19309"/>
                  <a:pt x="19947" y="19309"/>
                </a:cubicBezTo>
                <a:cubicBezTo>
                  <a:pt x="17860" y="19309"/>
                  <a:pt x="15504" y="20293"/>
                  <a:pt x="13499" y="20293"/>
                </a:cubicBezTo>
                <a:cubicBezTo>
                  <a:pt x="12384" y="20293"/>
                  <a:pt x="11378" y="19989"/>
                  <a:pt x="10587" y="19042"/>
                </a:cubicBezTo>
                <a:cubicBezTo>
                  <a:pt x="10587" y="19016"/>
                  <a:pt x="10550" y="18990"/>
                  <a:pt x="10515" y="18990"/>
                </a:cubicBezTo>
                <a:cubicBezTo>
                  <a:pt x="10501" y="18990"/>
                  <a:pt x="10487" y="18994"/>
                  <a:pt x="10476" y="19005"/>
                </a:cubicBezTo>
                <a:cubicBezTo>
                  <a:pt x="9886" y="17677"/>
                  <a:pt x="9960" y="16091"/>
                  <a:pt x="11177" y="15058"/>
                </a:cubicBezTo>
                <a:cubicBezTo>
                  <a:pt x="12579" y="13878"/>
                  <a:pt x="14533" y="14321"/>
                  <a:pt x="16230" y="14099"/>
                </a:cubicBezTo>
                <a:cubicBezTo>
                  <a:pt x="17669" y="13878"/>
                  <a:pt x="19550" y="12993"/>
                  <a:pt x="19697" y="11443"/>
                </a:cubicBezTo>
                <a:cubicBezTo>
                  <a:pt x="19717" y="11448"/>
                  <a:pt x="19736" y="11451"/>
                  <a:pt x="19755" y="11451"/>
                </a:cubicBezTo>
                <a:cubicBezTo>
                  <a:pt x="19882" y="11451"/>
                  <a:pt x="19997" y="11350"/>
                  <a:pt x="20029" y="11222"/>
                </a:cubicBezTo>
                <a:cubicBezTo>
                  <a:pt x="20288" y="9636"/>
                  <a:pt x="19033" y="8530"/>
                  <a:pt x="17484" y="8382"/>
                </a:cubicBezTo>
                <a:cubicBezTo>
                  <a:pt x="17385" y="8374"/>
                  <a:pt x="17288" y="8371"/>
                  <a:pt x="17192" y="8371"/>
                </a:cubicBezTo>
                <a:cubicBezTo>
                  <a:pt x="14073" y="8371"/>
                  <a:pt x="12557" y="12330"/>
                  <a:pt x="9443" y="12366"/>
                </a:cubicBezTo>
                <a:cubicBezTo>
                  <a:pt x="9443" y="12255"/>
                  <a:pt x="9370" y="12181"/>
                  <a:pt x="9296" y="12107"/>
                </a:cubicBezTo>
                <a:cubicBezTo>
                  <a:pt x="5681" y="9968"/>
                  <a:pt x="6456" y="6464"/>
                  <a:pt x="9111" y="3993"/>
                </a:cubicBezTo>
                <a:cubicBezTo>
                  <a:pt x="11329" y="1951"/>
                  <a:pt x="14185" y="850"/>
                  <a:pt x="17167" y="850"/>
                </a:cubicBezTo>
                <a:cubicBezTo>
                  <a:pt x="17309" y="850"/>
                  <a:pt x="17452" y="852"/>
                  <a:pt x="17595" y="857"/>
                </a:cubicBezTo>
                <a:cubicBezTo>
                  <a:pt x="20693" y="1005"/>
                  <a:pt x="25009" y="2480"/>
                  <a:pt x="26005" y="5800"/>
                </a:cubicBezTo>
                <a:cubicBezTo>
                  <a:pt x="26890" y="8677"/>
                  <a:pt x="25599" y="12329"/>
                  <a:pt x="23312" y="14173"/>
                </a:cubicBezTo>
                <a:cubicBezTo>
                  <a:pt x="23286" y="14169"/>
                  <a:pt x="23262" y="14168"/>
                  <a:pt x="23238" y="14168"/>
                </a:cubicBezTo>
                <a:cubicBezTo>
                  <a:pt x="22783" y="14168"/>
                  <a:pt x="22672" y="14807"/>
                  <a:pt x="23128" y="14948"/>
                </a:cubicBezTo>
                <a:cubicBezTo>
                  <a:pt x="27591" y="16128"/>
                  <a:pt x="30136" y="20554"/>
                  <a:pt x="29472" y="25017"/>
                </a:cubicBezTo>
                <a:cubicBezTo>
                  <a:pt x="28734" y="29923"/>
                  <a:pt x="24935" y="33501"/>
                  <a:pt x="20509" y="35198"/>
                </a:cubicBezTo>
                <a:cubicBezTo>
                  <a:pt x="18267" y="36063"/>
                  <a:pt x="15910" y="36498"/>
                  <a:pt x="13555" y="36498"/>
                </a:cubicBezTo>
                <a:cubicBezTo>
                  <a:pt x="11493" y="36498"/>
                  <a:pt x="9432" y="36164"/>
                  <a:pt x="7452" y="35493"/>
                </a:cubicBezTo>
                <a:cubicBezTo>
                  <a:pt x="4796" y="34497"/>
                  <a:pt x="1882" y="32542"/>
                  <a:pt x="2878" y="29333"/>
                </a:cubicBezTo>
                <a:cubicBezTo>
                  <a:pt x="3579" y="27193"/>
                  <a:pt x="5533" y="24575"/>
                  <a:pt x="7599" y="23800"/>
                </a:cubicBezTo>
                <a:cubicBezTo>
                  <a:pt x="7710" y="23763"/>
                  <a:pt x="7783" y="23689"/>
                  <a:pt x="7783" y="23579"/>
                </a:cubicBezTo>
                <a:cubicBezTo>
                  <a:pt x="7783" y="23418"/>
                  <a:pt x="7672" y="23313"/>
                  <a:pt x="7521" y="23313"/>
                </a:cubicBezTo>
                <a:cubicBezTo>
                  <a:pt x="7499" y="23313"/>
                  <a:pt x="7475" y="23316"/>
                  <a:pt x="7452" y="23321"/>
                </a:cubicBezTo>
                <a:cubicBezTo>
                  <a:pt x="3505" y="24464"/>
                  <a:pt x="1" y="30439"/>
                  <a:pt x="3247" y="33833"/>
                </a:cubicBezTo>
                <a:cubicBezTo>
                  <a:pt x="5686" y="36364"/>
                  <a:pt x="9460" y="37316"/>
                  <a:pt x="13163" y="37316"/>
                </a:cubicBezTo>
                <a:cubicBezTo>
                  <a:pt x="15396" y="37316"/>
                  <a:pt x="17603" y="36970"/>
                  <a:pt x="19476" y="36415"/>
                </a:cubicBezTo>
                <a:cubicBezTo>
                  <a:pt x="24714" y="34829"/>
                  <a:pt x="29435" y="30845"/>
                  <a:pt x="30283" y="25202"/>
                </a:cubicBezTo>
                <a:cubicBezTo>
                  <a:pt x="30984" y="20517"/>
                  <a:pt x="28439" y="15870"/>
                  <a:pt x="23976" y="14357"/>
                </a:cubicBezTo>
                <a:cubicBezTo>
                  <a:pt x="26484" y="12476"/>
                  <a:pt x="27554" y="8898"/>
                  <a:pt x="26890" y="5874"/>
                </a:cubicBezTo>
                <a:cubicBezTo>
                  <a:pt x="26005" y="1964"/>
                  <a:pt x="21136" y="157"/>
                  <a:pt x="17558" y="9"/>
                </a:cubicBezTo>
                <a:cubicBezTo>
                  <a:pt x="17406" y="3"/>
                  <a:pt x="17253" y="1"/>
                  <a:pt x="1710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4" name="Google Shape;1717;p47">
            <a:extLst>
              <a:ext uri="{FF2B5EF4-FFF2-40B4-BE49-F238E27FC236}">
                <a16:creationId xmlns:a16="http://schemas.microsoft.com/office/drawing/2014/main" id="{3F900F18-39EE-4143-AAC5-4730AF6C8BF6}"/>
              </a:ext>
            </a:extLst>
          </p:cNvPr>
          <p:cNvGrpSpPr/>
          <p:nvPr/>
        </p:nvGrpSpPr>
        <p:grpSpPr>
          <a:xfrm rot="190942">
            <a:off x="1504648" y="1203289"/>
            <a:ext cx="1554185" cy="535067"/>
            <a:chOff x="4319250" y="3137000"/>
            <a:chExt cx="885825" cy="524125"/>
          </a:xfrm>
        </p:grpSpPr>
        <p:sp>
          <p:nvSpPr>
            <p:cNvPr id="115" name="Google Shape;1718;p47">
              <a:extLst>
                <a:ext uri="{FF2B5EF4-FFF2-40B4-BE49-F238E27FC236}">
                  <a16:creationId xmlns:a16="http://schemas.microsoft.com/office/drawing/2014/main" id="{0169E69D-61E0-4855-8E08-4E71A35DE8AB}"/>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719;p47">
              <a:extLst>
                <a:ext uri="{FF2B5EF4-FFF2-40B4-BE49-F238E27FC236}">
                  <a16:creationId xmlns:a16="http://schemas.microsoft.com/office/drawing/2014/main" id="{FC8F4BD8-FEEF-4826-8594-26116D2E6713}"/>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720;p47">
              <a:extLst>
                <a:ext uri="{FF2B5EF4-FFF2-40B4-BE49-F238E27FC236}">
                  <a16:creationId xmlns:a16="http://schemas.microsoft.com/office/drawing/2014/main" id="{DA8219DC-F292-4C0E-BC23-FE419416E4B2}"/>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721;p47">
              <a:extLst>
                <a:ext uri="{FF2B5EF4-FFF2-40B4-BE49-F238E27FC236}">
                  <a16:creationId xmlns:a16="http://schemas.microsoft.com/office/drawing/2014/main" id="{0FB47A6A-92F3-4D47-8560-BB9C7AF05F48}"/>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722;p47">
              <a:extLst>
                <a:ext uri="{FF2B5EF4-FFF2-40B4-BE49-F238E27FC236}">
                  <a16:creationId xmlns:a16="http://schemas.microsoft.com/office/drawing/2014/main" id="{AAE994B4-8BF5-4568-89DB-F546961DDA49}"/>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723;p47">
              <a:extLst>
                <a:ext uri="{FF2B5EF4-FFF2-40B4-BE49-F238E27FC236}">
                  <a16:creationId xmlns:a16="http://schemas.microsoft.com/office/drawing/2014/main" id="{D6C6BF92-627E-430C-B41A-2B98CB676512}"/>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724;p47">
              <a:extLst>
                <a:ext uri="{FF2B5EF4-FFF2-40B4-BE49-F238E27FC236}">
                  <a16:creationId xmlns:a16="http://schemas.microsoft.com/office/drawing/2014/main" id="{80F90F2E-D78E-4434-BBF1-B2D6CD6D307C}"/>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725;p47">
              <a:extLst>
                <a:ext uri="{FF2B5EF4-FFF2-40B4-BE49-F238E27FC236}">
                  <a16:creationId xmlns:a16="http://schemas.microsoft.com/office/drawing/2014/main" id="{BCF3EE0A-5234-44B6-9538-D33AA05000DA}"/>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726;p47">
              <a:extLst>
                <a:ext uri="{FF2B5EF4-FFF2-40B4-BE49-F238E27FC236}">
                  <a16:creationId xmlns:a16="http://schemas.microsoft.com/office/drawing/2014/main" id="{A056659C-91D0-4D6D-A435-4B5B1FCD541C}"/>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727;p47">
              <a:extLst>
                <a:ext uri="{FF2B5EF4-FFF2-40B4-BE49-F238E27FC236}">
                  <a16:creationId xmlns:a16="http://schemas.microsoft.com/office/drawing/2014/main" id="{C478C18A-1098-488A-AF1B-9A73047CC5D3}"/>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728;p47">
              <a:extLst>
                <a:ext uri="{FF2B5EF4-FFF2-40B4-BE49-F238E27FC236}">
                  <a16:creationId xmlns:a16="http://schemas.microsoft.com/office/drawing/2014/main" id="{CFEFF08D-0224-47C8-9E0F-B89219E6FB5E}"/>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935" name="Google Shape;1753;p47">
            <a:extLst>
              <a:ext uri="{FF2B5EF4-FFF2-40B4-BE49-F238E27FC236}">
                <a16:creationId xmlns:a16="http://schemas.microsoft.com/office/drawing/2014/main" id="{07634281-1263-4340-8DAD-93A0057AC4C0}"/>
              </a:ext>
            </a:extLst>
          </p:cNvPr>
          <p:cNvGraphicFramePr/>
          <p:nvPr>
            <p:extLst>
              <p:ext uri="{D42A27DB-BD31-4B8C-83A1-F6EECF244321}">
                <p14:modId xmlns:p14="http://schemas.microsoft.com/office/powerpoint/2010/main" val="563293846"/>
              </p:ext>
            </p:extLst>
          </p:nvPr>
        </p:nvGraphicFramePr>
        <p:xfrm>
          <a:off x="1035617" y="1015473"/>
          <a:ext cx="7030396" cy="3781488"/>
        </p:xfrm>
        <a:graphic>
          <a:graphicData uri="http://schemas.openxmlformats.org/drawingml/2006/table">
            <a:tbl>
              <a:tblPr>
                <a:noFill/>
                <a:tableStyleId>{F3D90590-2D03-4CD7-9205-62D679814FF4}</a:tableStyleId>
              </a:tblPr>
              <a:tblGrid>
                <a:gridCol w="2296863">
                  <a:extLst>
                    <a:ext uri="{9D8B030D-6E8A-4147-A177-3AD203B41FA5}">
                      <a16:colId xmlns:a16="http://schemas.microsoft.com/office/drawing/2014/main" val="2628251367"/>
                    </a:ext>
                  </a:extLst>
                </a:gridCol>
                <a:gridCol w="1625600">
                  <a:extLst>
                    <a:ext uri="{9D8B030D-6E8A-4147-A177-3AD203B41FA5}">
                      <a16:colId xmlns:a16="http://schemas.microsoft.com/office/drawing/2014/main" val="20001"/>
                    </a:ext>
                  </a:extLst>
                </a:gridCol>
                <a:gridCol w="1595120">
                  <a:extLst>
                    <a:ext uri="{9D8B030D-6E8A-4147-A177-3AD203B41FA5}">
                      <a16:colId xmlns:a16="http://schemas.microsoft.com/office/drawing/2014/main" val="20002"/>
                    </a:ext>
                  </a:extLst>
                </a:gridCol>
                <a:gridCol w="1512813">
                  <a:extLst>
                    <a:ext uri="{9D8B030D-6E8A-4147-A177-3AD203B41FA5}">
                      <a16:colId xmlns:a16="http://schemas.microsoft.com/office/drawing/2014/main" val="20003"/>
                    </a:ext>
                  </a:extLst>
                </a:gridCol>
              </a:tblGrid>
              <a:tr h="768486">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Phân tích số</a:t>
                      </a:r>
                      <a:endParaRPr sz="2000" b="1">
                        <a:solidFill>
                          <a:schemeClr val="dk1"/>
                        </a:solidFill>
                        <a:latin typeface="Itim"/>
                        <a:ea typeface="Itim"/>
                        <a:cs typeface="Itim"/>
                        <a:sym typeface="Itim"/>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Giá trị của chữ số 3</a:t>
                      </a:r>
                      <a:endParaRPr sz="2000" b="1">
                        <a:solidFill>
                          <a:schemeClr val="dk1"/>
                        </a:solidFill>
                        <a:latin typeface="Itim"/>
                        <a:ea typeface="Itim"/>
                        <a:cs typeface="Itim"/>
                        <a:sym typeface="Itim"/>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Giá trị của chữ số 4</a:t>
                      </a:r>
                      <a:endParaRPr sz="2000" b="1">
                        <a:solidFill>
                          <a:schemeClr val="dk1"/>
                        </a:solidFill>
                        <a:latin typeface="Itim"/>
                        <a:ea typeface="Itim"/>
                        <a:cs typeface="Itim"/>
                        <a:sym typeface="Itim"/>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tc>
                  <a:txBody>
                    <a:bodyPr/>
                    <a:lstStyle/>
                    <a:p>
                      <a:pPr marL="0" lvl="0" indent="0" algn="ctr" rtl="0">
                        <a:spcBef>
                          <a:spcPts val="0"/>
                        </a:spcBef>
                        <a:spcAft>
                          <a:spcPts val="0"/>
                        </a:spcAft>
                        <a:buNone/>
                      </a:pPr>
                      <a:r>
                        <a:rPr lang="en-US" sz="2000" b="1">
                          <a:solidFill>
                            <a:schemeClr val="dk1"/>
                          </a:solidFill>
                          <a:latin typeface="Itim"/>
                          <a:ea typeface="Itim"/>
                          <a:cs typeface="Itim"/>
                          <a:sym typeface="Itim"/>
                        </a:rPr>
                        <a:t>Giá trị của chữ số 5</a:t>
                      </a: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tcPr>
                </a:tc>
                <a:extLst>
                  <a:ext uri="{0D108BD9-81ED-4DB2-BD59-A6C34878D82A}">
                    <a16:rowId xmlns:a16="http://schemas.microsoft.com/office/drawing/2014/main" val="10000"/>
                  </a:ext>
                </a:extLst>
              </a:tr>
              <a:tr h="490043">
                <a:tc>
                  <a:txBody>
                    <a:bodyPr/>
                    <a:lstStyle/>
                    <a:p>
                      <a:pPr marL="0" lvl="0" indent="0" algn="ctr" rtl="0">
                        <a:spcBef>
                          <a:spcPts val="0"/>
                        </a:spcBef>
                        <a:spcAft>
                          <a:spcPts val="0"/>
                        </a:spcAft>
                        <a:buNone/>
                      </a:pPr>
                      <a:r>
                        <a:rPr lang="en-US" sz="1600" b="1">
                          <a:solidFill>
                            <a:schemeClr val="dk2"/>
                          </a:solidFill>
                          <a:latin typeface="+mj-lt"/>
                          <a:ea typeface="Muli"/>
                          <a:cs typeface="Muli"/>
                          <a:sym typeface="Muli"/>
                        </a:rPr>
                        <a:t>345 = 300 + 40 + 5</a:t>
                      </a:r>
                      <a:endParaRPr sz="16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b="1">
                          <a:solidFill>
                            <a:schemeClr val="dk2"/>
                          </a:solidFill>
                          <a:latin typeface="+mj-lt"/>
                          <a:ea typeface="Muli"/>
                          <a:cs typeface="Muli"/>
                          <a:sym typeface="Muli"/>
                        </a:rPr>
                        <a:t>300</a:t>
                      </a:r>
                      <a:endParaRPr sz="1600" b="1">
                        <a:solidFill>
                          <a:schemeClr val="dk2"/>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b="1">
                          <a:solidFill>
                            <a:schemeClr val="dk2"/>
                          </a:solidFill>
                          <a:latin typeface="+mj-lt"/>
                          <a:ea typeface="Muli"/>
                          <a:cs typeface="Muli"/>
                          <a:sym typeface="Muli"/>
                        </a:rPr>
                        <a:t>40</a:t>
                      </a:r>
                      <a:endParaRPr sz="16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b="1">
                          <a:solidFill>
                            <a:schemeClr val="dk2"/>
                          </a:solidFill>
                          <a:latin typeface="+mj-lt"/>
                          <a:ea typeface="Muli"/>
                          <a:cs typeface="Muli"/>
                          <a:sym typeface="Muli"/>
                        </a:rPr>
                        <a:t>5</a:t>
                      </a:r>
                      <a:endParaRPr sz="1600" b="1">
                        <a:solidFill>
                          <a:schemeClr val="dk2"/>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1"/>
                  </a:ext>
                </a:extLst>
              </a:tr>
              <a:tr h="490043">
                <a:tc>
                  <a:txBody>
                    <a:bodyPr/>
                    <a:lstStyle/>
                    <a:p>
                      <a:pPr marL="0" lvl="0" indent="0" algn="ctr" rtl="0">
                        <a:spcBef>
                          <a:spcPts val="0"/>
                        </a:spcBef>
                        <a:spcAft>
                          <a:spcPts val="0"/>
                        </a:spcAft>
                        <a:buNone/>
                      </a:pPr>
                      <a:r>
                        <a:rPr lang="en-US" sz="1600">
                          <a:solidFill>
                            <a:schemeClr val="dk2"/>
                          </a:solidFill>
                          <a:latin typeface="+mj-lt"/>
                          <a:ea typeface="Muli"/>
                          <a:cs typeface="Muli"/>
                          <a:sym typeface="Muli"/>
                        </a:rPr>
                        <a:t>354 = </a:t>
                      </a:r>
                      <a:r>
                        <a:rPr lang="en-US" sz="1600">
                          <a:solidFill>
                            <a:srgbClr val="FF0000"/>
                          </a:solidFill>
                          <a:latin typeface="+mj-lt"/>
                          <a:ea typeface="Muli"/>
                          <a:cs typeface="Muli"/>
                          <a:sym typeface="Muli"/>
                        </a:rPr>
                        <a:t>300 + 50 + 4</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300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50</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4</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2"/>
                  </a:ext>
                </a:extLst>
              </a:tr>
              <a:tr h="490043">
                <a:tc>
                  <a:txBody>
                    <a:bodyPr/>
                    <a:lstStyle/>
                    <a:p>
                      <a:pPr marL="0" lvl="0" indent="0" algn="ctr" rtl="0">
                        <a:spcBef>
                          <a:spcPts val="0"/>
                        </a:spcBef>
                        <a:spcAft>
                          <a:spcPts val="0"/>
                        </a:spcAft>
                        <a:buNone/>
                      </a:pPr>
                      <a:r>
                        <a:rPr lang="en-US" sz="1600">
                          <a:solidFill>
                            <a:schemeClr val="dk2"/>
                          </a:solidFill>
                          <a:latin typeface="+mj-lt"/>
                          <a:ea typeface="Muli"/>
                          <a:cs typeface="Muli"/>
                          <a:sym typeface="Muli"/>
                        </a:rPr>
                        <a:t>435 = </a:t>
                      </a:r>
                      <a:r>
                        <a:rPr lang="en-US" sz="1600">
                          <a:solidFill>
                            <a:srgbClr val="FF0000"/>
                          </a:solidFill>
                          <a:latin typeface="+mj-lt"/>
                          <a:ea typeface="Muli"/>
                          <a:cs typeface="Muli"/>
                          <a:sym typeface="Muli"/>
                        </a:rPr>
                        <a:t>400 + 30 + 5</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400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30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5</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2317817876"/>
                  </a:ext>
                </a:extLst>
              </a:tr>
              <a:tr h="49004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cap="none">
                          <a:solidFill>
                            <a:schemeClr val="dk2"/>
                          </a:solidFill>
                          <a:latin typeface="Arial"/>
                          <a:ea typeface="Muli"/>
                          <a:cs typeface="Muli"/>
                          <a:sym typeface="Muli"/>
                        </a:rPr>
                        <a:t>453 = </a:t>
                      </a:r>
                      <a:r>
                        <a:rPr lang="en-US" sz="1600" b="0" i="0" u="none" strike="noStrike" cap="none">
                          <a:solidFill>
                            <a:srgbClr val="FF0000"/>
                          </a:solidFill>
                          <a:latin typeface="Arial"/>
                          <a:ea typeface="Muli"/>
                          <a:cs typeface="Muli"/>
                          <a:sym typeface="Muli"/>
                        </a:rPr>
                        <a:t>400 + 50 + 3</a:t>
                      </a: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400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50</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3</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10003"/>
                  </a:ext>
                </a:extLst>
              </a:tr>
              <a:tr h="490043">
                <a:tc>
                  <a:txBody>
                    <a:bodyPr/>
                    <a:lstStyle/>
                    <a:p>
                      <a:pPr marL="0" lvl="0" indent="0" algn="ctr" rtl="0">
                        <a:spcBef>
                          <a:spcPts val="0"/>
                        </a:spcBef>
                        <a:spcAft>
                          <a:spcPts val="0"/>
                        </a:spcAft>
                        <a:buNone/>
                      </a:pPr>
                      <a:r>
                        <a:rPr lang="en-US" sz="1600">
                          <a:solidFill>
                            <a:schemeClr val="dk2"/>
                          </a:solidFill>
                          <a:latin typeface="+mj-lt"/>
                          <a:ea typeface="Muli"/>
                          <a:cs typeface="Muli"/>
                          <a:sym typeface="Muli"/>
                        </a:rPr>
                        <a:t>534 = </a:t>
                      </a:r>
                      <a:r>
                        <a:rPr lang="en-US" sz="1600">
                          <a:solidFill>
                            <a:srgbClr val="FF0000"/>
                          </a:solidFill>
                          <a:latin typeface="+mj-lt"/>
                          <a:ea typeface="Muli"/>
                          <a:cs typeface="Muli"/>
                          <a:sym typeface="Muli"/>
                        </a:rPr>
                        <a:t>500 + 30 +4</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500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30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4</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lgn="ctr">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4017740157"/>
                  </a:ext>
                </a:extLst>
              </a:tr>
              <a:tr h="490043">
                <a:tc>
                  <a:txBody>
                    <a:bodyPr/>
                    <a:lstStyle/>
                    <a:p>
                      <a:pPr marL="0" lvl="0" indent="0" algn="ctr" rtl="0">
                        <a:spcBef>
                          <a:spcPts val="0"/>
                        </a:spcBef>
                        <a:spcAft>
                          <a:spcPts val="0"/>
                        </a:spcAft>
                        <a:buNone/>
                      </a:pPr>
                      <a:r>
                        <a:rPr lang="en-US" sz="1600">
                          <a:solidFill>
                            <a:schemeClr val="dk2"/>
                          </a:solidFill>
                          <a:latin typeface="+mj-lt"/>
                          <a:ea typeface="Muli"/>
                          <a:cs typeface="Muli"/>
                          <a:sym typeface="Muli"/>
                        </a:rPr>
                        <a:t>543 = </a:t>
                      </a:r>
                      <a:r>
                        <a:rPr lang="en-US" sz="1600">
                          <a:solidFill>
                            <a:srgbClr val="FF0000"/>
                          </a:solidFill>
                          <a:latin typeface="+mj-lt"/>
                          <a:ea typeface="Muli"/>
                          <a:cs typeface="Muli"/>
                          <a:sym typeface="Muli"/>
                        </a:rPr>
                        <a:t>500 + 40 + 3</a:t>
                      </a:r>
                      <a:endParaRPr sz="1600">
                        <a:solidFill>
                          <a:srgbClr val="FF0000"/>
                        </a:solidFill>
                        <a:latin typeface="+mj-lt"/>
                        <a:ea typeface="Muli"/>
                        <a:cs typeface="Muli"/>
                        <a:sym typeface="Muli"/>
                      </a:endParaRPr>
                    </a:p>
                  </a:txBody>
                  <a:tcPr marL="115815" marR="115815" marT="115815" marB="115815" anchor="ctr">
                    <a:lnL w="9525" cap="flat" cmpd="sng">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500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lgn="ctr">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40</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lgn="ctr">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tc>
                  <a:txBody>
                    <a:bodyPr/>
                    <a:lstStyle/>
                    <a:p>
                      <a:pPr marL="0" lvl="0" indent="0" algn="ctr" rtl="0">
                        <a:spcBef>
                          <a:spcPts val="0"/>
                        </a:spcBef>
                        <a:spcAft>
                          <a:spcPts val="0"/>
                        </a:spcAft>
                        <a:buNone/>
                      </a:pPr>
                      <a:r>
                        <a:rPr lang="en-US" sz="1600">
                          <a:solidFill>
                            <a:srgbClr val="FF0000"/>
                          </a:solidFill>
                          <a:latin typeface="+mj-lt"/>
                          <a:ea typeface="Muli"/>
                          <a:cs typeface="Muli"/>
                          <a:sym typeface="Muli"/>
                        </a:rPr>
                        <a:t>3</a:t>
                      </a:r>
                      <a:endParaRPr sz="1600">
                        <a:solidFill>
                          <a:srgbClr val="FF0000"/>
                        </a:solidFill>
                        <a:latin typeface="+mj-lt"/>
                        <a:ea typeface="Muli"/>
                        <a:cs typeface="Muli"/>
                        <a:sym typeface="Muli"/>
                      </a:endParaRPr>
                    </a:p>
                  </a:txBody>
                  <a:tcPr marL="115815" marR="115815" marT="115815" marB="115815" anchor="ctr">
                    <a:lnL w="9525" cap="flat" cmpd="sng" algn="ctr">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chemeClr val="bg1"/>
                    </a:solidFill>
                  </a:tcPr>
                </a:tc>
                <a:extLst>
                  <a:ext uri="{0D108BD9-81ED-4DB2-BD59-A6C34878D82A}">
                    <a16:rowId xmlns:a16="http://schemas.microsoft.com/office/drawing/2014/main" val="3639866123"/>
                  </a:ext>
                </a:extLst>
              </a:tr>
            </a:tbl>
          </a:graphicData>
        </a:graphic>
      </p:graphicFrame>
      <p:sp>
        <p:nvSpPr>
          <p:cNvPr id="22" name="Hình chữ nhật 21">
            <a:extLst>
              <a:ext uri="{FF2B5EF4-FFF2-40B4-BE49-F238E27FC236}">
                <a16:creationId xmlns:a16="http://schemas.microsoft.com/office/drawing/2014/main" id="{92E22536-DFB0-4995-9497-CEE142845DEE}"/>
              </a:ext>
            </a:extLst>
          </p:cNvPr>
          <p:cNvSpPr/>
          <p:nvPr/>
        </p:nvSpPr>
        <p:spPr>
          <a:xfrm>
            <a:off x="1869440" y="2359928"/>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27" name="Hình chữ nhật 126">
            <a:extLst>
              <a:ext uri="{FF2B5EF4-FFF2-40B4-BE49-F238E27FC236}">
                <a16:creationId xmlns:a16="http://schemas.microsoft.com/office/drawing/2014/main" id="{D1F97B30-596B-46B4-B80A-1C5F1D518127}"/>
              </a:ext>
            </a:extLst>
          </p:cNvPr>
          <p:cNvSpPr/>
          <p:nvPr/>
        </p:nvSpPr>
        <p:spPr>
          <a:xfrm>
            <a:off x="1880413" y="2849079"/>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28" name="Hình chữ nhật 127">
            <a:extLst>
              <a:ext uri="{FF2B5EF4-FFF2-40B4-BE49-F238E27FC236}">
                <a16:creationId xmlns:a16="http://schemas.microsoft.com/office/drawing/2014/main" id="{BE9D8E2E-FAD7-4D39-A810-DC9C518440F5}"/>
              </a:ext>
            </a:extLst>
          </p:cNvPr>
          <p:cNvSpPr/>
          <p:nvPr/>
        </p:nvSpPr>
        <p:spPr>
          <a:xfrm>
            <a:off x="1899940" y="3331692"/>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29" name="Hình chữ nhật 128">
            <a:extLst>
              <a:ext uri="{FF2B5EF4-FFF2-40B4-BE49-F238E27FC236}">
                <a16:creationId xmlns:a16="http://schemas.microsoft.com/office/drawing/2014/main" id="{B08A39CE-F383-425C-B2F2-267438BA97F0}"/>
              </a:ext>
            </a:extLst>
          </p:cNvPr>
          <p:cNvSpPr/>
          <p:nvPr/>
        </p:nvSpPr>
        <p:spPr>
          <a:xfrm>
            <a:off x="1880413" y="3834819"/>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0" name="Hình chữ nhật 129">
            <a:extLst>
              <a:ext uri="{FF2B5EF4-FFF2-40B4-BE49-F238E27FC236}">
                <a16:creationId xmlns:a16="http://schemas.microsoft.com/office/drawing/2014/main" id="{6B7AA86F-517A-42AE-A1C3-D7AC969B17AD}"/>
              </a:ext>
            </a:extLst>
          </p:cNvPr>
          <p:cNvSpPr/>
          <p:nvPr/>
        </p:nvSpPr>
        <p:spPr>
          <a:xfrm>
            <a:off x="1880413" y="4320456"/>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1" name="Hình chữ nhật 130">
            <a:extLst>
              <a:ext uri="{FF2B5EF4-FFF2-40B4-BE49-F238E27FC236}">
                <a16:creationId xmlns:a16="http://schemas.microsoft.com/office/drawing/2014/main" id="{FBEBF718-A86D-4F3D-B510-4F61E9D8DA23}"/>
              </a:ext>
            </a:extLst>
          </p:cNvPr>
          <p:cNvSpPr/>
          <p:nvPr/>
        </p:nvSpPr>
        <p:spPr>
          <a:xfrm>
            <a:off x="3568609" y="2369899"/>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2" name="Hình chữ nhật 131">
            <a:extLst>
              <a:ext uri="{FF2B5EF4-FFF2-40B4-BE49-F238E27FC236}">
                <a16:creationId xmlns:a16="http://schemas.microsoft.com/office/drawing/2014/main" id="{3C960EE5-B596-4760-B005-B3AA60D051E3}"/>
              </a:ext>
            </a:extLst>
          </p:cNvPr>
          <p:cNvSpPr/>
          <p:nvPr/>
        </p:nvSpPr>
        <p:spPr>
          <a:xfrm>
            <a:off x="3579582" y="2859050"/>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3" name="Hình chữ nhật 132">
            <a:extLst>
              <a:ext uri="{FF2B5EF4-FFF2-40B4-BE49-F238E27FC236}">
                <a16:creationId xmlns:a16="http://schemas.microsoft.com/office/drawing/2014/main" id="{F93D5E88-FAB5-4406-A0AD-D2341ED9DB90}"/>
              </a:ext>
            </a:extLst>
          </p:cNvPr>
          <p:cNvSpPr/>
          <p:nvPr/>
        </p:nvSpPr>
        <p:spPr>
          <a:xfrm>
            <a:off x="3599109" y="3341663"/>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4" name="Hình chữ nhật 133">
            <a:extLst>
              <a:ext uri="{FF2B5EF4-FFF2-40B4-BE49-F238E27FC236}">
                <a16:creationId xmlns:a16="http://schemas.microsoft.com/office/drawing/2014/main" id="{7AAFAD28-CAEE-4126-B206-B7A17B81F61B}"/>
              </a:ext>
            </a:extLst>
          </p:cNvPr>
          <p:cNvSpPr/>
          <p:nvPr/>
        </p:nvSpPr>
        <p:spPr>
          <a:xfrm>
            <a:off x="3579582" y="3844790"/>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5" name="Hình chữ nhật 134">
            <a:extLst>
              <a:ext uri="{FF2B5EF4-FFF2-40B4-BE49-F238E27FC236}">
                <a16:creationId xmlns:a16="http://schemas.microsoft.com/office/drawing/2014/main" id="{756AD13E-5B35-4675-890C-59B3705285A4}"/>
              </a:ext>
            </a:extLst>
          </p:cNvPr>
          <p:cNvSpPr/>
          <p:nvPr/>
        </p:nvSpPr>
        <p:spPr>
          <a:xfrm>
            <a:off x="3579582" y="4330427"/>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6" name="Hình chữ nhật 135">
            <a:extLst>
              <a:ext uri="{FF2B5EF4-FFF2-40B4-BE49-F238E27FC236}">
                <a16:creationId xmlns:a16="http://schemas.microsoft.com/office/drawing/2014/main" id="{BE2752DD-D9AD-47D9-BDC6-B826D7A75FD6}"/>
              </a:ext>
            </a:extLst>
          </p:cNvPr>
          <p:cNvSpPr/>
          <p:nvPr/>
        </p:nvSpPr>
        <p:spPr>
          <a:xfrm>
            <a:off x="5197775" y="2373442"/>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7" name="Hình chữ nhật 136">
            <a:extLst>
              <a:ext uri="{FF2B5EF4-FFF2-40B4-BE49-F238E27FC236}">
                <a16:creationId xmlns:a16="http://schemas.microsoft.com/office/drawing/2014/main" id="{283A4C49-B0EF-4301-A377-5B2CA4E87A67}"/>
              </a:ext>
            </a:extLst>
          </p:cNvPr>
          <p:cNvSpPr/>
          <p:nvPr/>
        </p:nvSpPr>
        <p:spPr>
          <a:xfrm>
            <a:off x="5208748" y="2862593"/>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8" name="Hình chữ nhật 137">
            <a:extLst>
              <a:ext uri="{FF2B5EF4-FFF2-40B4-BE49-F238E27FC236}">
                <a16:creationId xmlns:a16="http://schemas.microsoft.com/office/drawing/2014/main" id="{42459196-FA4F-44C1-8A9C-43A35A1850C4}"/>
              </a:ext>
            </a:extLst>
          </p:cNvPr>
          <p:cNvSpPr/>
          <p:nvPr/>
        </p:nvSpPr>
        <p:spPr>
          <a:xfrm>
            <a:off x="5228275" y="3345206"/>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39" name="Hình chữ nhật 138">
            <a:extLst>
              <a:ext uri="{FF2B5EF4-FFF2-40B4-BE49-F238E27FC236}">
                <a16:creationId xmlns:a16="http://schemas.microsoft.com/office/drawing/2014/main" id="{E480A7E3-D396-49A1-9712-7BF4C7F2EEF4}"/>
              </a:ext>
            </a:extLst>
          </p:cNvPr>
          <p:cNvSpPr/>
          <p:nvPr/>
        </p:nvSpPr>
        <p:spPr>
          <a:xfrm>
            <a:off x="5208748" y="3848333"/>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0" name="Hình chữ nhật 139">
            <a:extLst>
              <a:ext uri="{FF2B5EF4-FFF2-40B4-BE49-F238E27FC236}">
                <a16:creationId xmlns:a16="http://schemas.microsoft.com/office/drawing/2014/main" id="{C320339F-6243-45E9-9AB0-5648D0AA52CE}"/>
              </a:ext>
            </a:extLst>
          </p:cNvPr>
          <p:cNvSpPr/>
          <p:nvPr/>
        </p:nvSpPr>
        <p:spPr>
          <a:xfrm>
            <a:off x="5208748" y="4333970"/>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1" name="Hình chữ nhật 140">
            <a:extLst>
              <a:ext uri="{FF2B5EF4-FFF2-40B4-BE49-F238E27FC236}">
                <a16:creationId xmlns:a16="http://schemas.microsoft.com/office/drawing/2014/main" id="{E84FB040-E7E6-4DE5-8FD0-8915FB5BD071}"/>
              </a:ext>
            </a:extLst>
          </p:cNvPr>
          <p:cNvSpPr/>
          <p:nvPr/>
        </p:nvSpPr>
        <p:spPr>
          <a:xfrm>
            <a:off x="6741873" y="2373442"/>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2" name="Hình chữ nhật 141">
            <a:extLst>
              <a:ext uri="{FF2B5EF4-FFF2-40B4-BE49-F238E27FC236}">
                <a16:creationId xmlns:a16="http://schemas.microsoft.com/office/drawing/2014/main" id="{CA0F958F-F373-4B6B-A2C8-C5C90D0302BB}"/>
              </a:ext>
            </a:extLst>
          </p:cNvPr>
          <p:cNvSpPr/>
          <p:nvPr/>
        </p:nvSpPr>
        <p:spPr>
          <a:xfrm>
            <a:off x="6752846" y="2862593"/>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3" name="Hình chữ nhật 142">
            <a:extLst>
              <a:ext uri="{FF2B5EF4-FFF2-40B4-BE49-F238E27FC236}">
                <a16:creationId xmlns:a16="http://schemas.microsoft.com/office/drawing/2014/main" id="{7C617EFB-F5FB-4FCC-85BB-FA392ED41DE6}"/>
              </a:ext>
            </a:extLst>
          </p:cNvPr>
          <p:cNvSpPr/>
          <p:nvPr/>
        </p:nvSpPr>
        <p:spPr>
          <a:xfrm>
            <a:off x="6772373" y="3345206"/>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4" name="Hình chữ nhật 143">
            <a:extLst>
              <a:ext uri="{FF2B5EF4-FFF2-40B4-BE49-F238E27FC236}">
                <a16:creationId xmlns:a16="http://schemas.microsoft.com/office/drawing/2014/main" id="{7C2B263B-E072-4484-ABC0-A524B0D628E5}"/>
              </a:ext>
            </a:extLst>
          </p:cNvPr>
          <p:cNvSpPr/>
          <p:nvPr/>
        </p:nvSpPr>
        <p:spPr>
          <a:xfrm>
            <a:off x="6752846" y="3848333"/>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
        <p:nvSpPr>
          <p:cNvPr id="145" name="Hình chữ nhật 144">
            <a:extLst>
              <a:ext uri="{FF2B5EF4-FFF2-40B4-BE49-F238E27FC236}">
                <a16:creationId xmlns:a16="http://schemas.microsoft.com/office/drawing/2014/main" id="{ABF2B111-0861-44D1-8BFC-EAD4DF4763D8}"/>
              </a:ext>
            </a:extLst>
          </p:cNvPr>
          <p:cNvSpPr/>
          <p:nvPr/>
        </p:nvSpPr>
        <p:spPr>
          <a:xfrm>
            <a:off x="6752846" y="4333970"/>
            <a:ext cx="1197598" cy="4518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2"/>
                </a:solidFill>
              </a:rPr>
              <a:t>…………….</a:t>
            </a:r>
            <a:endParaRPr lang="vi-VN">
              <a:solidFill>
                <a:schemeClr val="bg2"/>
              </a:solidFill>
            </a:endParaRPr>
          </a:p>
        </p:txBody>
      </p:sp>
    </p:spTree>
    <p:extLst>
      <p:ext uri="{BB962C8B-B14F-4D97-AF65-F5344CB8AC3E}">
        <p14:creationId xmlns:p14="http://schemas.microsoft.com/office/powerpoint/2010/main" val="3619939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35"/>
                                        </p:tgtEl>
                                        <p:attrNameLst>
                                          <p:attrName>style.visibility</p:attrName>
                                        </p:attrNameLst>
                                      </p:cBhvr>
                                      <p:to>
                                        <p:strVal val="visible"/>
                                      </p:to>
                                    </p:set>
                                  </p:childTnLst>
                                </p:cTn>
                              </p:par>
                            </p:childTnLst>
                          </p:cTn>
                        </p:par>
                        <p:par>
                          <p:cTn id="67" fill="hold">
                            <p:stCondLst>
                              <p:cond delay="0"/>
                            </p:stCondLst>
                            <p:childTnLst>
                              <p:par>
                                <p:cTn id="68" presetID="16" presetClass="entr" presetSubtype="21" fill="hold" nodeType="afterEffect">
                                  <p:stCondLst>
                                    <p:cond delay="0"/>
                                  </p:stCondLst>
                                  <p:childTnLst>
                                    <p:set>
                                      <p:cBhvr>
                                        <p:cTn id="69" dur="1" fill="hold">
                                          <p:stCondLst>
                                            <p:cond delay="0"/>
                                          </p:stCondLst>
                                        </p:cTn>
                                        <p:tgtEl>
                                          <p:spTgt spid="936"/>
                                        </p:tgtEl>
                                        <p:attrNameLst>
                                          <p:attrName>style.visibility</p:attrName>
                                        </p:attrNameLst>
                                      </p:cBhvr>
                                      <p:to>
                                        <p:strVal val="visible"/>
                                      </p:to>
                                    </p:set>
                                    <p:animEffect transition="in" filter="barn(inVertical)">
                                      <p:cBhvr>
                                        <p:cTn id="70" dur="500"/>
                                        <p:tgtEl>
                                          <p:spTgt spid="936"/>
                                        </p:tgtEl>
                                      </p:cBhvr>
                                    </p:animEffect>
                                  </p:childTnLst>
                                </p:cTn>
                              </p:par>
                              <p:par>
                                <p:cTn id="71" presetID="16" presetClass="entr" presetSubtype="21" fill="hold" nodeType="withEffect">
                                  <p:stCondLst>
                                    <p:cond delay="0"/>
                                  </p:stCondLst>
                                  <p:childTnLst>
                                    <p:set>
                                      <p:cBhvr>
                                        <p:cTn id="72" dur="1" fill="hold">
                                          <p:stCondLst>
                                            <p:cond delay="0"/>
                                          </p:stCondLst>
                                        </p:cTn>
                                        <p:tgtEl>
                                          <p:spTgt spid="950"/>
                                        </p:tgtEl>
                                        <p:attrNameLst>
                                          <p:attrName>style.visibility</p:attrName>
                                        </p:attrNameLst>
                                      </p:cBhvr>
                                      <p:to>
                                        <p:strVal val="visible"/>
                                      </p:to>
                                    </p:set>
                                    <p:animEffect transition="in" filter="barn(inVertical)">
                                      <p:cBhvr>
                                        <p:cTn id="73" dur="500"/>
                                        <p:tgtEl>
                                          <p:spTgt spid="950"/>
                                        </p:tgtEl>
                                      </p:cBhvr>
                                    </p:animEffect>
                                  </p:childTnLst>
                                </p:cTn>
                              </p:par>
                              <p:par>
                                <p:cTn id="74" presetID="1" presetClass="entr" presetSubtype="0" fill="hold" nodeType="withEffect">
                                  <p:stCondLst>
                                    <p:cond delay="0"/>
                                  </p:stCondLst>
                                  <p:childTnLst>
                                    <p:set>
                                      <p:cBhvr>
                                        <p:cTn id="75" dur="1" fill="hold">
                                          <p:stCondLst>
                                            <p:cond delay="0"/>
                                          </p:stCondLst>
                                        </p:cTn>
                                        <p:tgtEl>
                                          <p:spTgt spid="1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22" presetClass="exit" presetSubtype="8" fill="hold" grpId="1" nodeType="clickEffect">
                                  <p:stCondLst>
                                    <p:cond delay="0"/>
                                  </p:stCondLst>
                                  <p:childTnLst>
                                    <p:animEffect transition="out" filter="wipe(left)">
                                      <p:cBhvr>
                                        <p:cTn id="79" dur="500"/>
                                        <p:tgtEl>
                                          <p:spTgt spid="22"/>
                                        </p:tgtEl>
                                      </p:cBhvr>
                                    </p:animEffect>
                                    <p:set>
                                      <p:cBhvr>
                                        <p:cTn id="80" dur="1" fill="hold">
                                          <p:stCondLst>
                                            <p:cond delay="499"/>
                                          </p:stCondLst>
                                        </p:cTn>
                                        <p:tgtEl>
                                          <p:spTgt spid="2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xit" presetSubtype="8" fill="hold" grpId="1" nodeType="clickEffect">
                                  <p:stCondLst>
                                    <p:cond delay="0"/>
                                  </p:stCondLst>
                                  <p:childTnLst>
                                    <p:animEffect transition="out" filter="wipe(left)">
                                      <p:cBhvr>
                                        <p:cTn id="84" dur="500"/>
                                        <p:tgtEl>
                                          <p:spTgt spid="131"/>
                                        </p:tgtEl>
                                      </p:cBhvr>
                                    </p:animEffect>
                                    <p:set>
                                      <p:cBhvr>
                                        <p:cTn id="85" dur="1" fill="hold">
                                          <p:stCondLst>
                                            <p:cond delay="499"/>
                                          </p:stCondLst>
                                        </p:cTn>
                                        <p:tgtEl>
                                          <p:spTgt spid="13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xit" presetSubtype="8" fill="hold" grpId="1" nodeType="clickEffect">
                                  <p:stCondLst>
                                    <p:cond delay="0"/>
                                  </p:stCondLst>
                                  <p:childTnLst>
                                    <p:animEffect transition="out" filter="wipe(left)">
                                      <p:cBhvr>
                                        <p:cTn id="89" dur="500"/>
                                        <p:tgtEl>
                                          <p:spTgt spid="136"/>
                                        </p:tgtEl>
                                      </p:cBhvr>
                                    </p:animEffect>
                                    <p:set>
                                      <p:cBhvr>
                                        <p:cTn id="90" dur="1" fill="hold">
                                          <p:stCondLst>
                                            <p:cond delay="499"/>
                                          </p:stCondLst>
                                        </p:cTn>
                                        <p:tgtEl>
                                          <p:spTgt spid="13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8" fill="hold" grpId="1" nodeType="clickEffect">
                                  <p:stCondLst>
                                    <p:cond delay="0"/>
                                  </p:stCondLst>
                                  <p:childTnLst>
                                    <p:animEffect transition="out" filter="wipe(left)">
                                      <p:cBhvr>
                                        <p:cTn id="94" dur="500"/>
                                        <p:tgtEl>
                                          <p:spTgt spid="141"/>
                                        </p:tgtEl>
                                      </p:cBhvr>
                                    </p:animEffect>
                                    <p:set>
                                      <p:cBhvr>
                                        <p:cTn id="95" dur="1" fill="hold">
                                          <p:stCondLst>
                                            <p:cond delay="499"/>
                                          </p:stCondLst>
                                        </p:cTn>
                                        <p:tgtEl>
                                          <p:spTgt spid="141"/>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22" presetClass="exit" presetSubtype="8" fill="hold" grpId="1" nodeType="clickEffect">
                                  <p:stCondLst>
                                    <p:cond delay="0"/>
                                  </p:stCondLst>
                                  <p:childTnLst>
                                    <p:animEffect transition="out" filter="wipe(left)">
                                      <p:cBhvr>
                                        <p:cTn id="99" dur="500"/>
                                        <p:tgtEl>
                                          <p:spTgt spid="127"/>
                                        </p:tgtEl>
                                      </p:cBhvr>
                                    </p:animEffect>
                                    <p:set>
                                      <p:cBhvr>
                                        <p:cTn id="100" dur="1" fill="hold">
                                          <p:stCondLst>
                                            <p:cond delay="499"/>
                                          </p:stCondLst>
                                        </p:cTn>
                                        <p:tgtEl>
                                          <p:spTgt spid="127"/>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8" fill="hold" grpId="1" nodeType="clickEffect">
                                  <p:stCondLst>
                                    <p:cond delay="0"/>
                                  </p:stCondLst>
                                  <p:childTnLst>
                                    <p:animEffect transition="out" filter="wipe(left)">
                                      <p:cBhvr>
                                        <p:cTn id="104" dur="500"/>
                                        <p:tgtEl>
                                          <p:spTgt spid="132"/>
                                        </p:tgtEl>
                                      </p:cBhvr>
                                    </p:animEffect>
                                    <p:set>
                                      <p:cBhvr>
                                        <p:cTn id="105" dur="1" fill="hold">
                                          <p:stCondLst>
                                            <p:cond delay="499"/>
                                          </p:stCondLst>
                                        </p:cTn>
                                        <p:tgtEl>
                                          <p:spTgt spid="132"/>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2" presetClass="exit" presetSubtype="8" fill="hold" grpId="1" nodeType="clickEffect">
                                  <p:stCondLst>
                                    <p:cond delay="0"/>
                                  </p:stCondLst>
                                  <p:childTnLst>
                                    <p:animEffect transition="out" filter="wipe(left)">
                                      <p:cBhvr>
                                        <p:cTn id="109" dur="500"/>
                                        <p:tgtEl>
                                          <p:spTgt spid="137"/>
                                        </p:tgtEl>
                                      </p:cBhvr>
                                    </p:animEffect>
                                    <p:set>
                                      <p:cBhvr>
                                        <p:cTn id="110" dur="1" fill="hold">
                                          <p:stCondLst>
                                            <p:cond delay="499"/>
                                          </p:stCondLst>
                                        </p:cTn>
                                        <p:tgtEl>
                                          <p:spTgt spid="137"/>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22" presetClass="exit" presetSubtype="8" fill="hold" grpId="1" nodeType="clickEffect">
                                  <p:stCondLst>
                                    <p:cond delay="0"/>
                                  </p:stCondLst>
                                  <p:childTnLst>
                                    <p:animEffect transition="out" filter="wipe(left)">
                                      <p:cBhvr>
                                        <p:cTn id="114" dur="500"/>
                                        <p:tgtEl>
                                          <p:spTgt spid="142"/>
                                        </p:tgtEl>
                                      </p:cBhvr>
                                    </p:animEffect>
                                    <p:set>
                                      <p:cBhvr>
                                        <p:cTn id="115" dur="1" fill="hold">
                                          <p:stCondLst>
                                            <p:cond delay="499"/>
                                          </p:stCondLst>
                                        </p:cTn>
                                        <p:tgtEl>
                                          <p:spTgt spid="142"/>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22" presetClass="exit" presetSubtype="8" fill="hold" grpId="1" nodeType="clickEffect">
                                  <p:stCondLst>
                                    <p:cond delay="0"/>
                                  </p:stCondLst>
                                  <p:childTnLst>
                                    <p:animEffect transition="out" filter="wipe(left)">
                                      <p:cBhvr>
                                        <p:cTn id="119" dur="500"/>
                                        <p:tgtEl>
                                          <p:spTgt spid="128"/>
                                        </p:tgtEl>
                                      </p:cBhvr>
                                    </p:animEffect>
                                    <p:set>
                                      <p:cBhvr>
                                        <p:cTn id="120" dur="1" fill="hold">
                                          <p:stCondLst>
                                            <p:cond delay="499"/>
                                          </p:stCondLst>
                                        </p:cTn>
                                        <p:tgtEl>
                                          <p:spTgt spid="12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22" presetClass="exit" presetSubtype="8" fill="hold" grpId="1" nodeType="clickEffect">
                                  <p:stCondLst>
                                    <p:cond delay="0"/>
                                  </p:stCondLst>
                                  <p:childTnLst>
                                    <p:animEffect transition="out" filter="wipe(left)">
                                      <p:cBhvr>
                                        <p:cTn id="124" dur="500"/>
                                        <p:tgtEl>
                                          <p:spTgt spid="133"/>
                                        </p:tgtEl>
                                      </p:cBhvr>
                                    </p:animEffect>
                                    <p:set>
                                      <p:cBhvr>
                                        <p:cTn id="125" dur="1" fill="hold">
                                          <p:stCondLst>
                                            <p:cond delay="499"/>
                                          </p:stCondLst>
                                        </p:cTn>
                                        <p:tgtEl>
                                          <p:spTgt spid="133"/>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2" presetClass="exit" presetSubtype="8" fill="hold" grpId="1" nodeType="clickEffect">
                                  <p:stCondLst>
                                    <p:cond delay="0"/>
                                  </p:stCondLst>
                                  <p:childTnLst>
                                    <p:animEffect transition="out" filter="wipe(left)">
                                      <p:cBhvr>
                                        <p:cTn id="129" dur="500"/>
                                        <p:tgtEl>
                                          <p:spTgt spid="138"/>
                                        </p:tgtEl>
                                      </p:cBhvr>
                                    </p:animEffect>
                                    <p:set>
                                      <p:cBhvr>
                                        <p:cTn id="130" dur="1" fill="hold">
                                          <p:stCondLst>
                                            <p:cond delay="499"/>
                                          </p:stCondLst>
                                        </p:cTn>
                                        <p:tgtEl>
                                          <p:spTgt spid="138"/>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22" presetClass="exit" presetSubtype="8" fill="hold" grpId="1" nodeType="clickEffect">
                                  <p:stCondLst>
                                    <p:cond delay="0"/>
                                  </p:stCondLst>
                                  <p:childTnLst>
                                    <p:animEffect transition="out" filter="wipe(left)">
                                      <p:cBhvr>
                                        <p:cTn id="134" dur="500"/>
                                        <p:tgtEl>
                                          <p:spTgt spid="143"/>
                                        </p:tgtEl>
                                      </p:cBhvr>
                                    </p:animEffect>
                                    <p:set>
                                      <p:cBhvr>
                                        <p:cTn id="135" dur="1" fill="hold">
                                          <p:stCondLst>
                                            <p:cond delay="499"/>
                                          </p:stCondLst>
                                        </p:cTn>
                                        <p:tgtEl>
                                          <p:spTgt spid="143"/>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22" presetClass="exit" presetSubtype="8" fill="hold" grpId="1" nodeType="clickEffect">
                                  <p:stCondLst>
                                    <p:cond delay="0"/>
                                  </p:stCondLst>
                                  <p:childTnLst>
                                    <p:animEffect transition="out" filter="wipe(left)">
                                      <p:cBhvr>
                                        <p:cTn id="139" dur="500"/>
                                        <p:tgtEl>
                                          <p:spTgt spid="129"/>
                                        </p:tgtEl>
                                      </p:cBhvr>
                                    </p:animEffect>
                                    <p:set>
                                      <p:cBhvr>
                                        <p:cTn id="140" dur="1" fill="hold">
                                          <p:stCondLst>
                                            <p:cond delay="499"/>
                                          </p:stCondLst>
                                        </p:cTn>
                                        <p:tgtEl>
                                          <p:spTgt spid="129"/>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22" presetClass="exit" presetSubtype="8" fill="hold" grpId="1" nodeType="clickEffect">
                                  <p:stCondLst>
                                    <p:cond delay="0"/>
                                  </p:stCondLst>
                                  <p:childTnLst>
                                    <p:animEffect transition="out" filter="wipe(left)">
                                      <p:cBhvr>
                                        <p:cTn id="144" dur="500"/>
                                        <p:tgtEl>
                                          <p:spTgt spid="134"/>
                                        </p:tgtEl>
                                      </p:cBhvr>
                                    </p:animEffect>
                                    <p:set>
                                      <p:cBhvr>
                                        <p:cTn id="145" dur="1" fill="hold">
                                          <p:stCondLst>
                                            <p:cond delay="499"/>
                                          </p:stCondLst>
                                        </p:cTn>
                                        <p:tgtEl>
                                          <p:spTgt spid="134"/>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22" presetClass="exit" presetSubtype="8" fill="hold" grpId="1" nodeType="clickEffect">
                                  <p:stCondLst>
                                    <p:cond delay="0"/>
                                  </p:stCondLst>
                                  <p:childTnLst>
                                    <p:animEffect transition="out" filter="wipe(left)">
                                      <p:cBhvr>
                                        <p:cTn id="149" dur="500"/>
                                        <p:tgtEl>
                                          <p:spTgt spid="139"/>
                                        </p:tgtEl>
                                      </p:cBhvr>
                                    </p:animEffect>
                                    <p:set>
                                      <p:cBhvr>
                                        <p:cTn id="150" dur="1" fill="hold">
                                          <p:stCondLst>
                                            <p:cond delay="499"/>
                                          </p:stCondLst>
                                        </p:cTn>
                                        <p:tgtEl>
                                          <p:spTgt spid="139"/>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22" presetClass="exit" presetSubtype="8" fill="hold" grpId="1" nodeType="clickEffect">
                                  <p:stCondLst>
                                    <p:cond delay="0"/>
                                  </p:stCondLst>
                                  <p:childTnLst>
                                    <p:animEffect transition="out" filter="wipe(left)">
                                      <p:cBhvr>
                                        <p:cTn id="154" dur="500"/>
                                        <p:tgtEl>
                                          <p:spTgt spid="144"/>
                                        </p:tgtEl>
                                      </p:cBhvr>
                                    </p:animEffect>
                                    <p:set>
                                      <p:cBhvr>
                                        <p:cTn id="155" dur="1" fill="hold">
                                          <p:stCondLst>
                                            <p:cond delay="499"/>
                                          </p:stCondLst>
                                        </p:cTn>
                                        <p:tgtEl>
                                          <p:spTgt spid="144"/>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22" presetClass="exit" presetSubtype="8" fill="hold" grpId="1" nodeType="clickEffect">
                                  <p:stCondLst>
                                    <p:cond delay="0"/>
                                  </p:stCondLst>
                                  <p:childTnLst>
                                    <p:animEffect transition="out" filter="wipe(left)">
                                      <p:cBhvr>
                                        <p:cTn id="159" dur="500"/>
                                        <p:tgtEl>
                                          <p:spTgt spid="130"/>
                                        </p:tgtEl>
                                      </p:cBhvr>
                                    </p:animEffect>
                                    <p:set>
                                      <p:cBhvr>
                                        <p:cTn id="160" dur="1" fill="hold">
                                          <p:stCondLst>
                                            <p:cond delay="499"/>
                                          </p:stCondLst>
                                        </p:cTn>
                                        <p:tgtEl>
                                          <p:spTgt spid="130"/>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22" presetClass="exit" presetSubtype="8" fill="hold" grpId="1" nodeType="clickEffect">
                                  <p:stCondLst>
                                    <p:cond delay="0"/>
                                  </p:stCondLst>
                                  <p:childTnLst>
                                    <p:animEffect transition="out" filter="wipe(left)">
                                      <p:cBhvr>
                                        <p:cTn id="164" dur="500"/>
                                        <p:tgtEl>
                                          <p:spTgt spid="135"/>
                                        </p:tgtEl>
                                      </p:cBhvr>
                                    </p:animEffect>
                                    <p:set>
                                      <p:cBhvr>
                                        <p:cTn id="165" dur="1" fill="hold">
                                          <p:stCondLst>
                                            <p:cond delay="499"/>
                                          </p:stCondLst>
                                        </p:cTn>
                                        <p:tgtEl>
                                          <p:spTgt spid="135"/>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2" presetClass="exit" presetSubtype="8" fill="hold" grpId="1" nodeType="clickEffect">
                                  <p:stCondLst>
                                    <p:cond delay="0"/>
                                  </p:stCondLst>
                                  <p:childTnLst>
                                    <p:animEffect transition="out" filter="wipe(left)">
                                      <p:cBhvr>
                                        <p:cTn id="169" dur="500"/>
                                        <p:tgtEl>
                                          <p:spTgt spid="140"/>
                                        </p:tgtEl>
                                      </p:cBhvr>
                                    </p:animEffect>
                                    <p:set>
                                      <p:cBhvr>
                                        <p:cTn id="170" dur="1" fill="hold">
                                          <p:stCondLst>
                                            <p:cond delay="499"/>
                                          </p:stCondLst>
                                        </p:cTn>
                                        <p:tgtEl>
                                          <p:spTgt spid="14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22" presetClass="exit" presetSubtype="8" fill="hold" grpId="1" nodeType="clickEffect">
                                  <p:stCondLst>
                                    <p:cond delay="0"/>
                                  </p:stCondLst>
                                  <p:childTnLst>
                                    <p:animEffect transition="out" filter="wipe(left)">
                                      <p:cBhvr>
                                        <p:cTn id="174" dur="500"/>
                                        <p:tgtEl>
                                          <p:spTgt spid="145"/>
                                        </p:tgtEl>
                                      </p:cBhvr>
                                    </p:animEffect>
                                    <p:set>
                                      <p:cBhvr>
                                        <p:cTn id="175" dur="1" fill="hold">
                                          <p:stCondLst>
                                            <p:cond delay="499"/>
                                          </p:stCondLst>
                                        </p:cTn>
                                        <p:tgtEl>
                                          <p:spTgt spid="1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22" grpId="0" animBg="1"/>
      <p:bldP spid="22" grpId="1"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137" grpId="0" animBg="1"/>
      <p:bldP spid="137" grpId="1" animBg="1"/>
      <p:bldP spid="138" grpId="0" animBg="1"/>
      <p:bldP spid="138" grpId="1" animBg="1"/>
      <p:bldP spid="139" grpId="0" animBg="1"/>
      <p:bldP spid="139" grpId="1" animBg="1"/>
      <p:bldP spid="140" grpId="0" animBg="1"/>
      <p:bldP spid="140" grpId="1" animBg="1"/>
      <p:bldP spid="141" grpId="0" animBg="1"/>
      <p:bldP spid="141" grpId="1" animBg="1"/>
      <p:bldP spid="142" grpId="0" animBg="1"/>
      <p:bldP spid="142" grpId="1" animBg="1"/>
      <p:bldP spid="143" grpId="0" animBg="1"/>
      <p:bldP spid="143" grpId="1" animBg="1"/>
      <p:bldP spid="144" grpId="0" animBg="1"/>
      <p:bldP spid="144" grpId="1" animBg="1"/>
      <p:bldP spid="145" grpId="0" animBg="1"/>
      <p:bldP spid="145"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487978" y="1031963"/>
            <a:ext cx="6582111" cy="2104025"/>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2136950" y="1524594"/>
            <a:ext cx="5431581" cy="1015663"/>
          </a:xfrm>
          <a:prstGeom prst="rect">
            <a:avLst/>
          </a:prstGeom>
          <a:noFill/>
        </p:spPr>
        <p:txBody>
          <a:bodyPr wrap="square" rtlCol="0">
            <a:spAutoFit/>
          </a:bodyPr>
          <a:lstStyle/>
          <a:p>
            <a:r>
              <a:rPr lang="en-US" sz="6000">
                <a:latin typeface="Patrick Hand" panose="00000500000000000000" pitchFamily="2" charset="0"/>
              </a:rPr>
              <a:t>Vận dụng kiến thức</a:t>
            </a:r>
            <a:endParaRPr lang="vi-VN" sz="60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4098" name="Picture 2" descr="Captain America Run Sticker by Marvel Studios for iOS &amp; Android | GIPHY">
            <a:extLst>
              <a:ext uri="{FF2B5EF4-FFF2-40B4-BE49-F238E27FC236}">
                <a16:creationId xmlns:a16="http://schemas.microsoft.com/office/drawing/2014/main" id="{BD4DBB91-F614-407E-AEF5-15055AB8B71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77004" y="2299200"/>
            <a:ext cx="2844300" cy="284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306392"/>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2" name="Google Shape;2139;p72">
            <a:extLst>
              <a:ext uri="{FF2B5EF4-FFF2-40B4-BE49-F238E27FC236}">
                <a16:creationId xmlns:a16="http://schemas.microsoft.com/office/drawing/2014/main" id="{5C500F66-5AA5-4F15-92DF-DD196A24C1D5}"/>
              </a:ext>
            </a:extLst>
          </p:cNvPr>
          <p:cNvSpPr/>
          <p:nvPr/>
        </p:nvSpPr>
        <p:spPr>
          <a:xfrm>
            <a:off x="1534493" y="-19881"/>
            <a:ext cx="448532" cy="797271"/>
          </a:xfrm>
          <a:custGeom>
            <a:avLst/>
            <a:gdLst/>
            <a:ahLst/>
            <a:cxnLst/>
            <a:rect l="l" t="t" r="r" b="b"/>
            <a:pathLst>
              <a:path w="20509" h="36455" extrusionOk="0">
                <a:moveTo>
                  <a:pt x="14877" y="841"/>
                </a:moveTo>
                <a:cubicBezTo>
                  <a:pt x="14971" y="841"/>
                  <a:pt x="15065" y="843"/>
                  <a:pt x="15160" y="849"/>
                </a:cubicBezTo>
                <a:cubicBezTo>
                  <a:pt x="17853" y="2140"/>
                  <a:pt x="18111" y="5755"/>
                  <a:pt x="17816" y="8521"/>
                </a:cubicBezTo>
                <a:cubicBezTo>
                  <a:pt x="17521" y="11066"/>
                  <a:pt x="17115" y="13611"/>
                  <a:pt x="17004" y="16156"/>
                </a:cubicBezTo>
                <a:cubicBezTo>
                  <a:pt x="16857" y="18849"/>
                  <a:pt x="16930" y="21541"/>
                  <a:pt x="17152" y="24234"/>
                </a:cubicBezTo>
                <a:cubicBezTo>
                  <a:pt x="17262" y="25562"/>
                  <a:pt x="17410" y="26927"/>
                  <a:pt x="17594" y="28218"/>
                </a:cubicBezTo>
                <a:cubicBezTo>
                  <a:pt x="17779" y="29545"/>
                  <a:pt x="18295" y="30984"/>
                  <a:pt x="18295" y="32312"/>
                </a:cubicBezTo>
                <a:cubicBezTo>
                  <a:pt x="18295" y="33308"/>
                  <a:pt x="17484" y="34673"/>
                  <a:pt x="16635" y="35078"/>
                </a:cubicBezTo>
                <a:cubicBezTo>
                  <a:pt x="15898" y="35300"/>
                  <a:pt x="15160" y="35447"/>
                  <a:pt x="14385" y="35484"/>
                </a:cubicBezTo>
                <a:cubicBezTo>
                  <a:pt x="13941" y="35551"/>
                  <a:pt x="13486" y="35591"/>
                  <a:pt x="13033" y="35591"/>
                </a:cubicBezTo>
                <a:cubicBezTo>
                  <a:pt x="11981" y="35591"/>
                  <a:pt x="10935" y="35376"/>
                  <a:pt x="10033" y="34783"/>
                </a:cubicBezTo>
                <a:cubicBezTo>
                  <a:pt x="6971" y="32718"/>
                  <a:pt x="9738" y="28660"/>
                  <a:pt x="10476" y="25968"/>
                </a:cubicBezTo>
                <a:cubicBezTo>
                  <a:pt x="11803" y="21099"/>
                  <a:pt x="11398" y="15935"/>
                  <a:pt x="11029" y="10955"/>
                </a:cubicBezTo>
                <a:cubicBezTo>
                  <a:pt x="11005" y="10722"/>
                  <a:pt x="10805" y="10577"/>
                  <a:pt x="10604" y="10577"/>
                </a:cubicBezTo>
                <a:cubicBezTo>
                  <a:pt x="10488" y="10577"/>
                  <a:pt x="10372" y="10626"/>
                  <a:pt x="10291" y="10734"/>
                </a:cubicBezTo>
                <a:cubicBezTo>
                  <a:pt x="10227" y="10670"/>
                  <a:pt x="10138" y="10630"/>
                  <a:pt x="10052" y="10630"/>
                </a:cubicBezTo>
                <a:cubicBezTo>
                  <a:pt x="9991" y="10630"/>
                  <a:pt x="9932" y="10651"/>
                  <a:pt x="9885" y="10697"/>
                </a:cubicBezTo>
                <a:cubicBezTo>
                  <a:pt x="9074" y="11472"/>
                  <a:pt x="8262" y="12283"/>
                  <a:pt x="7451" y="13095"/>
                </a:cubicBezTo>
                <a:lnTo>
                  <a:pt x="6381" y="14164"/>
                </a:lnTo>
                <a:cubicBezTo>
                  <a:pt x="5722" y="14823"/>
                  <a:pt x="5711" y="14982"/>
                  <a:pt x="4874" y="14982"/>
                </a:cubicBezTo>
                <a:cubicBezTo>
                  <a:pt x="4774" y="14982"/>
                  <a:pt x="4663" y="14980"/>
                  <a:pt x="4537" y="14976"/>
                </a:cubicBezTo>
                <a:cubicBezTo>
                  <a:pt x="3246" y="14939"/>
                  <a:pt x="2951" y="14459"/>
                  <a:pt x="2287" y="13464"/>
                </a:cubicBezTo>
                <a:cubicBezTo>
                  <a:pt x="1955" y="12910"/>
                  <a:pt x="1660" y="12357"/>
                  <a:pt x="1439" y="11767"/>
                </a:cubicBezTo>
                <a:cubicBezTo>
                  <a:pt x="775" y="10144"/>
                  <a:pt x="1180" y="8410"/>
                  <a:pt x="2693" y="7451"/>
                </a:cubicBezTo>
                <a:lnTo>
                  <a:pt x="8373" y="3910"/>
                </a:lnTo>
                <a:cubicBezTo>
                  <a:pt x="10362" y="2632"/>
                  <a:pt x="12453" y="841"/>
                  <a:pt x="14877" y="841"/>
                </a:cubicBezTo>
                <a:close/>
                <a:moveTo>
                  <a:pt x="14053" y="0"/>
                </a:moveTo>
                <a:cubicBezTo>
                  <a:pt x="13906" y="0"/>
                  <a:pt x="13795" y="111"/>
                  <a:pt x="13795" y="222"/>
                </a:cubicBezTo>
                <a:cubicBezTo>
                  <a:pt x="11176" y="591"/>
                  <a:pt x="8705" y="2767"/>
                  <a:pt x="6639" y="4095"/>
                </a:cubicBezTo>
                <a:cubicBezTo>
                  <a:pt x="4869" y="5201"/>
                  <a:pt x="2914" y="6197"/>
                  <a:pt x="1291" y="7451"/>
                </a:cubicBezTo>
                <a:cubicBezTo>
                  <a:pt x="295" y="8226"/>
                  <a:pt x="0" y="8705"/>
                  <a:pt x="148" y="9996"/>
                </a:cubicBezTo>
                <a:cubicBezTo>
                  <a:pt x="332" y="11877"/>
                  <a:pt x="1992" y="15714"/>
                  <a:pt x="4057" y="16267"/>
                </a:cubicBezTo>
                <a:cubicBezTo>
                  <a:pt x="4223" y="16306"/>
                  <a:pt x="4375" y="16325"/>
                  <a:pt x="4517" y="16325"/>
                </a:cubicBezTo>
                <a:cubicBezTo>
                  <a:pt x="5168" y="16325"/>
                  <a:pt x="5608" y="15940"/>
                  <a:pt x="6123" y="15455"/>
                </a:cubicBezTo>
                <a:cubicBezTo>
                  <a:pt x="7562" y="14127"/>
                  <a:pt x="8889" y="12578"/>
                  <a:pt x="10217" y="11103"/>
                </a:cubicBezTo>
                <a:cubicBezTo>
                  <a:pt x="10512" y="15013"/>
                  <a:pt x="10807" y="18996"/>
                  <a:pt x="10254" y="22906"/>
                </a:cubicBezTo>
                <a:cubicBezTo>
                  <a:pt x="9959" y="24824"/>
                  <a:pt x="9443" y="26705"/>
                  <a:pt x="8742" y="28513"/>
                </a:cubicBezTo>
                <a:cubicBezTo>
                  <a:pt x="8299" y="29693"/>
                  <a:pt x="7746" y="30910"/>
                  <a:pt x="7746" y="32201"/>
                </a:cubicBezTo>
                <a:cubicBezTo>
                  <a:pt x="7820" y="34488"/>
                  <a:pt x="9627" y="36000"/>
                  <a:pt x="11767" y="36332"/>
                </a:cubicBezTo>
                <a:cubicBezTo>
                  <a:pt x="12237" y="36408"/>
                  <a:pt x="12836" y="36454"/>
                  <a:pt x="13488" y="36454"/>
                </a:cubicBezTo>
                <a:cubicBezTo>
                  <a:pt x="15396" y="36454"/>
                  <a:pt x="17757" y="36057"/>
                  <a:pt x="18664" y="34820"/>
                </a:cubicBezTo>
                <a:cubicBezTo>
                  <a:pt x="19291" y="33972"/>
                  <a:pt x="19217" y="32976"/>
                  <a:pt x="19107" y="31980"/>
                </a:cubicBezTo>
                <a:cubicBezTo>
                  <a:pt x="18848" y="30173"/>
                  <a:pt x="18443" y="28402"/>
                  <a:pt x="18221" y="26595"/>
                </a:cubicBezTo>
                <a:cubicBezTo>
                  <a:pt x="17742" y="22611"/>
                  <a:pt x="17631" y="18591"/>
                  <a:pt x="17926" y="14570"/>
                </a:cubicBezTo>
                <a:cubicBezTo>
                  <a:pt x="18221" y="10660"/>
                  <a:pt x="20508" y="2066"/>
                  <a:pt x="15381" y="332"/>
                </a:cubicBezTo>
                <a:cubicBezTo>
                  <a:pt x="15344" y="259"/>
                  <a:pt x="15271" y="185"/>
                  <a:pt x="15197" y="185"/>
                </a:cubicBezTo>
                <a:lnTo>
                  <a:pt x="14976" y="185"/>
                </a:lnTo>
                <a:cubicBezTo>
                  <a:pt x="14644" y="111"/>
                  <a:pt x="14348" y="37"/>
                  <a:pt x="1405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Hộp Văn bản 2">
            <a:extLst>
              <a:ext uri="{FF2B5EF4-FFF2-40B4-BE49-F238E27FC236}">
                <a16:creationId xmlns:a16="http://schemas.microsoft.com/office/drawing/2014/main" id="{D1D0419A-FA67-4266-A46E-85168F7B93B3}"/>
              </a:ext>
            </a:extLst>
          </p:cNvPr>
          <p:cNvSpPr txBox="1"/>
          <p:nvPr/>
        </p:nvSpPr>
        <p:spPr>
          <a:xfrm>
            <a:off x="2479212" y="145747"/>
            <a:ext cx="4943853" cy="461665"/>
          </a:xfrm>
          <a:prstGeom prst="rect">
            <a:avLst/>
          </a:prstGeom>
          <a:noFill/>
        </p:spPr>
        <p:txBody>
          <a:bodyPr wrap="square" rtlCol="0">
            <a:spAutoFit/>
          </a:bodyPr>
          <a:lstStyle/>
          <a:p>
            <a:r>
              <a:rPr lang="en-US" sz="2400">
                <a:latin typeface="Patrick Hand" panose="00000500000000000000" pitchFamily="2" charset="0"/>
              </a:rPr>
              <a:t>Đúng ghi </a:t>
            </a:r>
            <a:r>
              <a:rPr lang="en-US" sz="2400">
                <a:solidFill>
                  <a:srgbClr val="E00000"/>
                </a:solidFill>
                <a:latin typeface="Patrick Hand" panose="00000500000000000000" pitchFamily="2" charset="0"/>
              </a:rPr>
              <a:t>Đ</a:t>
            </a:r>
            <a:r>
              <a:rPr lang="en-US" sz="2400">
                <a:latin typeface="Patrick Hand" panose="00000500000000000000" pitchFamily="2" charset="0"/>
              </a:rPr>
              <a:t>, sai ghi </a:t>
            </a:r>
            <a:r>
              <a:rPr lang="en-US" sz="2400">
                <a:solidFill>
                  <a:srgbClr val="E00000"/>
                </a:solidFill>
                <a:latin typeface="Patrick Hand" panose="00000500000000000000" pitchFamily="2" charset="0"/>
              </a:rPr>
              <a:t>S</a:t>
            </a:r>
            <a:r>
              <a:rPr lang="en-US" sz="2400">
                <a:latin typeface="Patrick Hand" panose="00000500000000000000" pitchFamily="2" charset="0"/>
              </a:rPr>
              <a:t>:</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22" name="Hộp Văn bản 321">
            <a:extLst>
              <a:ext uri="{FF2B5EF4-FFF2-40B4-BE49-F238E27FC236}">
                <a16:creationId xmlns:a16="http://schemas.microsoft.com/office/drawing/2014/main" id="{50D321A6-DDE5-4872-A03D-E61BA1944B9D}"/>
              </a:ext>
            </a:extLst>
          </p:cNvPr>
          <p:cNvSpPr txBox="1"/>
          <p:nvPr/>
        </p:nvSpPr>
        <p:spPr>
          <a:xfrm>
            <a:off x="1499768" y="1621557"/>
            <a:ext cx="6123363" cy="856966"/>
          </a:xfrm>
          <a:prstGeom prst="rect">
            <a:avLst/>
          </a:prstGeom>
          <a:noFill/>
        </p:spPr>
        <p:txBody>
          <a:bodyPr wrap="square" rtlCol="0">
            <a:spAutoFit/>
          </a:bodyPr>
          <a:lstStyle/>
          <a:p>
            <a:r>
              <a:rPr lang="en-US" sz="1600">
                <a:solidFill>
                  <a:srgbClr val="3D70A7"/>
                </a:solidFill>
                <a:latin typeface="Patrick Hand" panose="00000500000000000000" pitchFamily="2" charset="0"/>
              </a:rPr>
              <a:t>a, Giá trị của chữ số 1 trong số lớn nhất có năm chữ số lẻ khác nhau là 1.</a:t>
            </a:r>
          </a:p>
          <a:p>
            <a:pPr>
              <a:lnSpc>
                <a:spcPct val="250000"/>
              </a:lnSpc>
            </a:pPr>
            <a:r>
              <a:rPr lang="en-US" sz="1600">
                <a:solidFill>
                  <a:srgbClr val="3D70A7"/>
                </a:solidFill>
                <a:latin typeface="Patrick Hand" panose="00000500000000000000" pitchFamily="2" charset="0"/>
              </a:rPr>
              <a:t>b, Giá trị của chữ số 8 trong số chẵn lớn nhất có năm chữ số là 800.</a:t>
            </a:r>
          </a:p>
        </p:txBody>
      </p:sp>
      <p:sp>
        <p:nvSpPr>
          <p:cNvPr id="891" name="Hộp Văn bản 890">
            <a:extLst>
              <a:ext uri="{FF2B5EF4-FFF2-40B4-BE49-F238E27FC236}">
                <a16:creationId xmlns:a16="http://schemas.microsoft.com/office/drawing/2014/main" id="{CA1AB959-3F6D-473E-A0EF-957E012D2E5C}"/>
              </a:ext>
            </a:extLst>
          </p:cNvPr>
          <p:cNvSpPr txBox="1"/>
          <p:nvPr/>
        </p:nvSpPr>
        <p:spPr>
          <a:xfrm>
            <a:off x="1499767" y="2645491"/>
            <a:ext cx="6123363" cy="85696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rPr>
              <a:t>c, Giá trị của chữ số 3 trong số bé nhất có năm chữ số khác nhau là 30.</a:t>
            </a: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rPr>
              <a:t>d, Giá trị của chữ số 4 trong số bé nhất có năm chữ số khác nhau là 400.</a:t>
            </a:r>
          </a:p>
        </p:txBody>
      </p:sp>
      <p:pic>
        <p:nvPicPr>
          <p:cNvPr id="5124" name="Picture 4" descr="IRON MAN - asas jogos a jogos">
            <a:extLst>
              <a:ext uri="{FF2B5EF4-FFF2-40B4-BE49-F238E27FC236}">
                <a16:creationId xmlns:a16="http://schemas.microsoft.com/office/drawing/2014/main" id="{21AABF4F-6DAC-408A-BCF2-8CD3A471471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02687" y="3338152"/>
            <a:ext cx="3466792" cy="1805348"/>
          </a:xfrm>
          <a:prstGeom prst="rect">
            <a:avLst/>
          </a:prstGeom>
          <a:noFill/>
          <a:extLst>
            <a:ext uri="{909E8E84-426E-40DD-AFC4-6F175D3DCCD1}">
              <a14:hiddenFill xmlns:a14="http://schemas.microsoft.com/office/drawing/2010/main">
                <a:solidFill>
                  <a:srgbClr val="FFFFFF"/>
                </a:solidFill>
              </a14:hiddenFill>
            </a:ext>
          </a:extLst>
        </p:spPr>
      </p:pic>
      <p:sp>
        <p:nvSpPr>
          <p:cNvPr id="325" name="Hình chữ nhật 324">
            <a:extLst>
              <a:ext uri="{FF2B5EF4-FFF2-40B4-BE49-F238E27FC236}">
                <a16:creationId xmlns:a16="http://schemas.microsoft.com/office/drawing/2014/main" id="{7A8BFF7D-37CB-43C9-B610-C5C22985C693}"/>
              </a:ext>
            </a:extLst>
          </p:cNvPr>
          <p:cNvSpPr/>
          <p:nvPr/>
        </p:nvSpPr>
        <p:spPr>
          <a:xfrm>
            <a:off x="7030528" y="1439997"/>
            <a:ext cx="435256" cy="40544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2" name="Hình chữ nhật 891">
            <a:extLst>
              <a:ext uri="{FF2B5EF4-FFF2-40B4-BE49-F238E27FC236}">
                <a16:creationId xmlns:a16="http://schemas.microsoft.com/office/drawing/2014/main" id="{D157E382-9912-471D-99FF-6CF53BE87A25}"/>
              </a:ext>
            </a:extLst>
          </p:cNvPr>
          <p:cNvSpPr/>
          <p:nvPr/>
        </p:nvSpPr>
        <p:spPr>
          <a:xfrm>
            <a:off x="7030528" y="1947725"/>
            <a:ext cx="435256" cy="40544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3" name="Hình chữ nhật 892">
            <a:extLst>
              <a:ext uri="{FF2B5EF4-FFF2-40B4-BE49-F238E27FC236}">
                <a16:creationId xmlns:a16="http://schemas.microsoft.com/office/drawing/2014/main" id="{6DE812EA-44C6-4F40-B65C-AB9B16CF27DB}"/>
              </a:ext>
            </a:extLst>
          </p:cNvPr>
          <p:cNvSpPr/>
          <p:nvPr/>
        </p:nvSpPr>
        <p:spPr>
          <a:xfrm>
            <a:off x="7030528" y="2478229"/>
            <a:ext cx="435256" cy="40544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4" name="Hình chữ nhật 893">
            <a:extLst>
              <a:ext uri="{FF2B5EF4-FFF2-40B4-BE49-F238E27FC236}">
                <a16:creationId xmlns:a16="http://schemas.microsoft.com/office/drawing/2014/main" id="{77B27A53-B353-4B40-B5F1-88A3D9C659B4}"/>
              </a:ext>
            </a:extLst>
          </p:cNvPr>
          <p:cNvSpPr/>
          <p:nvPr/>
        </p:nvSpPr>
        <p:spPr>
          <a:xfrm>
            <a:off x="7030528" y="2985957"/>
            <a:ext cx="435256" cy="40544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95" name="Hộp Văn bản 894">
            <a:extLst>
              <a:ext uri="{FF2B5EF4-FFF2-40B4-BE49-F238E27FC236}">
                <a16:creationId xmlns:a16="http://schemas.microsoft.com/office/drawing/2014/main" id="{2CA260B4-E167-4E91-942F-6B84B0573E57}"/>
              </a:ext>
            </a:extLst>
          </p:cNvPr>
          <p:cNvSpPr txBox="1"/>
          <p:nvPr/>
        </p:nvSpPr>
        <p:spPr>
          <a:xfrm>
            <a:off x="7091224" y="1442663"/>
            <a:ext cx="313863"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Đ</a:t>
            </a:r>
            <a:endParaRPr lang="vi-VN"/>
          </a:p>
        </p:txBody>
      </p:sp>
      <p:sp>
        <p:nvSpPr>
          <p:cNvPr id="896" name="Hộp Văn bản 895">
            <a:extLst>
              <a:ext uri="{FF2B5EF4-FFF2-40B4-BE49-F238E27FC236}">
                <a16:creationId xmlns:a16="http://schemas.microsoft.com/office/drawing/2014/main" id="{F898E7C9-B544-4D59-B852-ED84D774AA5E}"/>
              </a:ext>
            </a:extLst>
          </p:cNvPr>
          <p:cNvSpPr txBox="1"/>
          <p:nvPr/>
        </p:nvSpPr>
        <p:spPr>
          <a:xfrm>
            <a:off x="7091224" y="1950391"/>
            <a:ext cx="313863"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S</a:t>
            </a:r>
            <a:endParaRPr lang="vi-VN"/>
          </a:p>
        </p:txBody>
      </p:sp>
      <p:sp>
        <p:nvSpPr>
          <p:cNvPr id="897" name="Hộp Văn bản 896">
            <a:extLst>
              <a:ext uri="{FF2B5EF4-FFF2-40B4-BE49-F238E27FC236}">
                <a16:creationId xmlns:a16="http://schemas.microsoft.com/office/drawing/2014/main" id="{A399F08B-83BC-4898-94C1-78208A587CD7}"/>
              </a:ext>
            </a:extLst>
          </p:cNvPr>
          <p:cNvSpPr txBox="1"/>
          <p:nvPr/>
        </p:nvSpPr>
        <p:spPr>
          <a:xfrm>
            <a:off x="7091224" y="2483561"/>
            <a:ext cx="313863"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Đ</a:t>
            </a:r>
            <a:endParaRPr lang="vi-VN"/>
          </a:p>
        </p:txBody>
      </p:sp>
      <p:sp>
        <p:nvSpPr>
          <p:cNvPr id="898" name="Hộp Văn bản 897">
            <a:extLst>
              <a:ext uri="{FF2B5EF4-FFF2-40B4-BE49-F238E27FC236}">
                <a16:creationId xmlns:a16="http://schemas.microsoft.com/office/drawing/2014/main" id="{53248332-4B00-4AD1-8AF7-DC20B29F211F}"/>
              </a:ext>
            </a:extLst>
          </p:cNvPr>
          <p:cNvSpPr txBox="1"/>
          <p:nvPr/>
        </p:nvSpPr>
        <p:spPr>
          <a:xfrm>
            <a:off x="7091224" y="2985957"/>
            <a:ext cx="313863"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S</a:t>
            </a:r>
            <a:endParaRPr lang="vi-VN"/>
          </a:p>
        </p:txBody>
      </p:sp>
    </p:spTree>
    <p:extLst>
      <p:ext uri="{BB962C8B-B14F-4D97-AF65-F5344CB8AC3E}">
        <p14:creationId xmlns:p14="http://schemas.microsoft.com/office/powerpoint/2010/main" val="3520945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22"/>
                                        </p:tgtEl>
                                        <p:attrNameLst>
                                          <p:attrName>style.visibility</p:attrName>
                                        </p:attrNameLst>
                                      </p:cBhvr>
                                      <p:to>
                                        <p:strVal val="visible"/>
                                      </p:to>
                                    </p:set>
                                    <p:anim calcmode="lin" valueType="num">
                                      <p:cBhvr additive="base">
                                        <p:cTn id="22" dur="500" fill="hold"/>
                                        <p:tgtEl>
                                          <p:spTgt spid="322"/>
                                        </p:tgtEl>
                                        <p:attrNameLst>
                                          <p:attrName>ppt_x</p:attrName>
                                        </p:attrNameLst>
                                      </p:cBhvr>
                                      <p:tavLst>
                                        <p:tav tm="0">
                                          <p:val>
                                            <p:strVal val="#ppt_x"/>
                                          </p:val>
                                        </p:tav>
                                        <p:tav tm="100000">
                                          <p:val>
                                            <p:strVal val="#ppt_x"/>
                                          </p:val>
                                        </p:tav>
                                      </p:tavLst>
                                    </p:anim>
                                    <p:anim calcmode="lin" valueType="num">
                                      <p:cBhvr additive="base">
                                        <p:cTn id="23" dur="500" fill="hold"/>
                                        <p:tgtEl>
                                          <p:spTgt spid="3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91"/>
                                        </p:tgtEl>
                                        <p:attrNameLst>
                                          <p:attrName>style.visibility</p:attrName>
                                        </p:attrNameLst>
                                      </p:cBhvr>
                                      <p:to>
                                        <p:strVal val="visible"/>
                                      </p:to>
                                    </p:set>
                                    <p:anim calcmode="lin" valueType="num">
                                      <p:cBhvr additive="base">
                                        <p:cTn id="26" dur="500" fill="hold"/>
                                        <p:tgtEl>
                                          <p:spTgt spid="891"/>
                                        </p:tgtEl>
                                        <p:attrNameLst>
                                          <p:attrName>ppt_x</p:attrName>
                                        </p:attrNameLst>
                                      </p:cBhvr>
                                      <p:tavLst>
                                        <p:tav tm="0">
                                          <p:val>
                                            <p:strVal val="#ppt_x"/>
                                          </p:val>
                                        </p:tav>
                                        <p:tav tm="100000">
                                          <p:val>
                                            <p:strVal val="#ppt_x"/>
                                          </p:val>
                                        </p:tav>
                                      </p:tavLst>
                                    </p:anim>
                                    <p:anim calcmode="lin" valueType="num">
                                      <p:cBhvr additive="base">
                                        <p:cTn id="27" dur="500" fill="hold"/>
                                        <p:tgtEl>
                                          <p:spTgt spid="891"/>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25"/>
                                        </p:tgtEl>
                                        <p:attrNameLst>
                                          <p:attrName>style.visibility</p:attrName>
                                        </p:attrNameLst>
                                      </p:cBhvr>
                                      <p:to>
                                        <p:strVal val="visible"/>
                                      </p:to>
                                    </p:set>
                                    <p:anim calcmode="lin" valueType="num">
                                      <p:cBhvr additive="base">
                                        <p:cTn id="30" dur="500" fill="hold"/>
                                        <p:tgtEl>
                                          <p:spTgt spid="325"/>
                                        </p:tgtEl>
                                        <p:attrNameLst>
                                          <p:attrName>ppt_x</p:attrName>
                                        </p:attrNameLst>
                                      </p:cBhvr>
                                      <p:tavLst>
                                        <p:tav tm="0">
                                          <p:val>
                                            <p:strVal val="#ppt_x"/>
                                          </p:val>
                                        </p:tav>
                                        <p:tav tm="100000">
                                          <p:val>
                                            <p:strVal val="#ppt_x"/>
                                          </p:val>
                                        </p:tav>
                                      </p:tavLst>
                                    </p:anim>
                                    <p:anim calcmode="lin" valueType="num">
                                      <p:cBhvr additive="base">
                                        <p:cTn id="31" dur="500" fill="hold"/>
                                        <p:tgtEl>
                                          <p:spTgt spid="32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892"/>
                                        </p:tgtEl>
                                        <p:attrNameLst>
                                          <p:attrName>style.visibility</p:attrName>
                                        </p:attrNameLst>
                                      </p:cBhvr>
                                      <p:to>
                                        <p:strVal val="visible"/>
                                      </p:to>
                                    </p:set>
                                    <p:anim calcmode="lin" valueType="num">
                                      <p:cBhvr additive="base">
                                        <p:cTn id="34" dur="500" fill="hold"/>
                                        <p:tgtEl>
                                          <p:spTgt spid="892"/>
                                        </p:tgtEl>
                                        <p:attrNameLst>
                                          <p:attrName>ppt_x</p:attrName>
                                        </p:attrNameLst>
                                      </p:cBhvr>
                                      <p:tavLst>
                                        <p:tav tm="0">
                                          <p:val>
                                            <p:strVal val="#ppt_x"/>
                                          </p:val>
                                        </p:tav>
                                        <p:tav tm="100000">
                                          <p:val>
                                            <p:strVal val="#ppt_x"/>
                                          </p:val>
                                        </p:tav>
                                      </p:tavLst>
                                    </p:anim>
                                    <p:anim calcmode="lin" valueType="num">
                                      <p:cBhvr additive="base">
                                        <p:cTn id="35" dur="500" fill="hold"/>
                                        <p:tgtEl>
                                          <p:spTgt spid="892"/>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893"/>
                                        </p:tgtEl>
                                        <p:attrNameLst>
                                          <p:attrName>style.visibility</p:attrName>
                                        </p:attrNameLst>
                                      </p:cBhvr>
                                      <p:to>
                                        <p:strVal val="visible"/>
                                      </p:to>
                                    </p:set>
                                    <p:anim calcmode="lin" valueType="num">
                                      <p:cBhvr additive="base">
                                        <p:cTn id="38" dur="500" fill="hold"/>
                                        <p:tgtEl>
                                          <p:spTgt spid="893"/>
                                        </p:tgtEl>
                                        <p:attrNameLst>
                                          <p:attrName>ppt_x</p:attrName>
                                        </p:attrNameLst>
                                      </p:cBhvr>
                                      <p:tavLst>
                                        <p:tav tm="0">
                                          <p:val>
                                            <p:strVal val="#ppt_x"/>
                                          </p:val>
                                        </p:tav>
                                        <p:tav tm="100000">
                                          <p:val>
                                            <p:strVal val="#ppt_x"/>
                                          </p:val>
                                        </p:tav>
                                      </p:tavLst>
                                    </p:anim>
                                    <p:anim calcmode="lin" valueType="num">
                                      <p:cBhvr additive="base">
                                        <p:cTn id="39" dur="500" fill="hold"/>
                                        <p:tgtEl>
                                          <p:spTgt spid="893"/>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94"/>
                                        </p:tgtEl>
                                        <p:attrNameLst>
                                          <p:attrName>style.visibility</p:attrName>
                                        </p:attrNameLst>
                                      </p:cBhvr>
                                      <p:to>
                                        <p:strVal val="visible"/>
                                      </p:to>
                                    </p:set>
                                    <p:anim calcmode="lin" valueType="num">
                                      <p:cBhvr additive="base">
                                        <p:cTn id="42" dur="500" fill="hold"/>
                                        <p:tgtEl>
                                          <p:spTgt spid="894"/>
                                        </p:tgtEl>
                                        <p:attrNameLst>
                                          <p:attrName>ppt_x</p:attrName>
                                        </p:attrNameLst>
                                      </p:cBhvr>
                                      <p:tavLst>
                                        <p:tav tm="0">
                                          <p:val>
                                            <p:strVal val="#ppt_x"/>
                                          </p:val>
                                        </p:tav>
                                        <p:tav tm="100000">
                                          <p:val>
                                            <p:strVal val="#ppt_x"/>
                                          </p:val>
                                        </p:tav>
                                      </p:tavLst>
                                    </p:anim>
                                    <p:anim calcmode="lin" valueType="num">
                                      <p:cBhvr additive="base">
                                        <p:cTn id="43" dur="500" fill="hold"/>
                                        <p:tgtEl>
                                          <p:spTgt spid="894"/>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42" presetClass="entr" presetSubtype="0" fill="hold" nodeType="afterEffect">
                                  <p:stCondLst>
                                    <p:cond delay="0"/>
                                  </p:stCondLst>
                                  <p:childTnLst>
                                    <p:set>
                                      <p:cBhvr>
                                        <p:cTn id="46" dur="1" fill="hold">
                                          <p:stCondLst>
                                            <p:cond delay="0"/>
                                          </p:stCondLst>
                                        </p:cTn>
                                        <p:tgtEl>
                                          <p:spTgt spid="5124"/>
                                        </p:tgtEl>
                                        <p:attrNameLst>
                                          <p:attrName>style.visibility</p:attrName>
                                        </p:attrNameLst>
                                      </p:cBhvr>
                                      <p:to>
                                        <p:strVal val="visible"/>
                                      </p:to>
                                    </p:set>
                                    <p:animEffect transition="in" filter="fade">
                                      <p:cBhvr>
                                        <p:cTn id="47" dur="1000"/>
                                        <p:tgtEl>
                                          <p:spTgt spid="5124"/>
                                        </p:tgtEl>
                                      </p:cBhvr>
                                    </p:animEffect>
                                    <p:anim calcmode="lin" valueType="num">
                                      <p:cBhvr>
                                        <p:cTn id="48" dur="1000" fill="hold"/>
                                        <p:tgtEl>
                                          <p:spTgt spid="5124"/>
                                        </p:tgtEl>
                                        <p:attrNameLst>
                                          <p:attrName>ppt_x</p:attrName>
                                        </p:attrNameLst>
                                      </p:cBhvr>
                                      <p:tavLst>
                                        <p:tav tm="0">
                                          <p:val>
                                            <p:strVal val="#ppt_x"/>
                                          </p:val>
                                        </p:tav>
                                        <p:tav tm="100000">
                                          <p:val>
                                            <p:strVal val="#ppt_x"/>
                                          </p:val>
                                        </p:tav>
                                      </p:tavLst>
                                    </p:anim>
                                    <p:anim calcmode="lin" valueType="num">
                                      <p:cBhvr>
                                        <p:cTn id="49"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895"/>
                                        </p:tgtEl>
                                        <p:attrNameLst>
                                          <p:attrName>style.visibility</p:attrName>
                                        </p:attrNameLst>
                                      </p:cBhvr>
                                      <p:to>
                                        <p:strVal val="visible"/>
                                      </p:to>
                                    </p:set>
                                    <p:animEffect transition="in" filter="wipe(down)">
                                      <p:cBhvr>
                                        <p:cTn id="54" dur="500"/>
                                        <p:tgtEl>
                                          <p:spTgt spid="89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896"/>
                                        </p:tgtEl>
                                        <p:attrNameLst>
                                          <p:attrName>style.visibility</p:attrName>
                                        </p:attrNameLst>
                                      </p:cBhvr>
                                      <p:to>
                                        <p:strVal val="visible"/>
                                      </p:to>
                                    </p:set>
                                    <p:animEffect transition="in" filter="wipe(down)">
                                      <p:cBhvr>
                                        <p:cTn id="59" dur="500"/>
                                        <p:tgtEl>
                                          <p:spTgt spid="89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897"/>
                                        </p:tgtEl>
                                        <p:attrNameLst>
                                          <p:attrName>style.visibility</p:attrName>
                                        </p:attrNameLst>
                                      </p:cBhvr>
                                      <p:to>
                                        <p:strVal val="visible"/>
                                      </p:to>
                                    </p:set>
                                    <p:animEffect transition="in" filter="wipe(down)">
                                      <p:cBhvr>
                                        <p:cTn id="64" dur="500"/>
                                        <p:tgtEl>
                                          <p:spTgt spid="89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898"/>
                                        </p:tgtEl>
                                        <p:attrNameLst>
                                          <p:attrName>style.visibility</p:attrName>
                                        </p:attrNameLst>
                                      </p:cBhvr>
                                      <p:to>
                                        <p:strVal val="visible"/>
                                      </p:to>
                                    </p:set>
                                    <p:animEffect transition="in" filter="wipe(down)">
                                      <p:cBhvr>
                                        <p:cTn id="69" dur="500"/>
                                        <p:tgtEl>
                                          <p:spTgt spid="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22" grpId="0"/>
      <p:bldP spid="891" grpId="0"/>
      <p:bldP spid="325" grpId="0" animBg="1"/>
      <p:bldP spid="892" grpId="0" animBg="1"/>
      <p:bldP spid="893" grpId="0" animBg="1"/>
      <p:bldP spid="894" grpId="0" animBg="1"/>
      <p:bldP spid="895" grpId="0"/>
      <p:bldP spid="896" grpId="0"/>
      <p:bldP spid="897" grpId="0"/>
      <p:bldP spid="89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222483"/>
            <a:ext cx="4943853" cy="461665"/>
          </a:xfrm>
          <a:prstGeom prst="rect">
            <a:avLst/>
          </a:prstGeom>
          <a:noFill/>
        </p:spPr>
        <p:txBody>
          <a:bodyPr wrap="square" rtlCol="0">
            <a:spAutoFit/>
          </a:bodyPr>
          <a:lstStyle/>
          <a:p>
            <a:r>
              <a:rPr lang="en-US" sz="2400">
                <a:latin typeface="Patrick Hand" panose="00000500000000000000" pitchFamily="2" charset="0"/>
              </a:rPr>
              <a:t>Khoanh vào chữ đặt trước câu trả lời đúng:</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22" name="Hộp Văn bản 321">
            <a:extLst>
              <a:ext uri="{FF2B5EF4-FFF2-40B4-BE49-F238E27FC236}">
                <a16:creationId xmlns:a16="http://schemas.microsoft.com/office/drawing/2014/main" id="{50D321A6-DDE5-4872-A03D-E61BA1944B9D}"/>
              </a:ext>
            </a:extLst>
          </p:cNvPr>
          <p:cNvSpPr txBox="1"/>
          <p:nvPr/>
        </p:nvSpPr>
        <p:spPr>
          <a:xfrm>
            <a:off x="1789774" y="2911664"/>
            <a:ext cx="4469712" cy="856966"/>
          </a:xfrm>
          <a:prstGeom prst="rect">
            <a:avLst/>
          </a:prstGeom>
          <a:noFill/>
        </p:spPr>
        <p:txBody>
          <a:bodyPr wrap="square" rtlCol="0">
            <a:spAutoFit/>
          </a:bodyPr>
          <a:lstStyle/>
          <a:p>
            <a:r>
              <a:rPr lang="en-US" sz="1600">
                <a:solidFill>
                  <a:srgbClr val="3D70A7"/>
                </a:solidFill>
                <a:latin typeface="Patrick Hand" panose="00000500000000000000" pitchFamily="2" charset="0"/>
              </a:rPr>
              <a:t>A, Số liền trước số bé nhất có tám chữ số là: </a:t>
            </a:r>
          </a:p>
          <a:p>
            <a:pPr>
              <a:lnSpc>
                <a:spcPct val="250000"/>
              </a:lnSpc>
            </a:pPr>
            <a:r>
              <a:rPr lang="en-US" sz="1600">
                <a:solidFill>
                  <a:srgbClr val="3D70A7"/>
                </a:solidFill>
                <a:latin typeface="Patrick Hand" panose="00000500000000000000" pitchFamily="2" charset="0"/>
              </a:rPr>
              <a:t>B, Số liền sau số tròn chục lớn nhất có tám chữ số là:</a:t>
            </a:r>
          </a:p>
        </p:txBody>
      </p:sp>
      <p:sp>
        <p:nvSpPr>
          <p:cNvPr id="891" name="Hộp Văn bản 890">
            <a:extLst>
              <a:ext uri="{FF2B5EF4-FFF2-40B4-BE49-F238E27FC236}">
                <a16:creationId xmlns:a16="http://schemas.microsoft.com/office/drawing/2014/main" id="{CA1AB959-3F6D-473E-A0EF-957E012D2E5C}"/>
              </a:ext>
            </a:extLst>
          </p:cNvPr>
          <p:cNvSpPr txBox="1"/>
          <p:nvPr/>
        </p:nvSpPr>
        <p:spPr>
          <a:xfrm>
            <a:off x="1789773" y="3935598"/>
            <a:ext cx="4469712" cy="856966"/>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rPr>
              <a:t>C, Số</a:t>
            </a:r>
            <a:r>
              <a:rPr kumimoji="0" lang="en-US" sz="1600" b="0" i="0" u="none" strike="noStrike" kern="0" cap="none" spc="0" normalizeH="0" noProof="0">
                <a:ln>
                  <a:noFill/>
                </a:ln>
                <a:solidFill>
                  <a:srgbClr val="3D70A7"/>
                </a:solidFill>
                <a:effectLst/>
                <a:uLnTx/>
                <a:uFillTx/>
                <a:latin typeface="Patrick Hand" panose="00000500000000000000" pitchFamily="2" charset="0"/>
                <a:cs typeface="Arial"/>
                <a:sym typeface="Arial"/>
              </a:rPr>
              <a:t> liền trước số lớn nhất có tám chữ số khác nhau là: </a:t>
            </a:r>
            <a:endPar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endParaRPr>
          </a:p>
          <a:p>
            <a:pPr marL="0" marR="0" lvl="0" indent="0" algn="l" defTabSz="914400" rtl="0" eaLnBrk="1" fontAlgn="auto" latinLnBrk="0" hangingPunct="1">
              <a:lnSpc>
                <a:spcPct val="25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rPr>
              <a:t>D, Số</a:t>
            </a:r>
            <a:r>
              <a:rPr kumimoji="0" lang="en-US" sz="1600" b="0" i="0" u="none" strike="noStrike" kern="0" cap="none" spc="0" normalizeH="0" noProof="0">
                <a:ln>
                  <a:noFill/>
                </a:ln>
                <a:solidFill>
                  <a:srgbClr val="3D70A7"/>
                </a:solidFill>
                <a:effectLst/>
                <a:uLnTx/>
                <a:uFillTx/>
                <a:latin typeface="Patrick Hand" panose="00000500000000000000" pitchFamily="2" charset="0"/>
                <a:cs typeface="Arial"/>
                <a:sym typeface="Arial"/>
              </a:rPr>
              <a:t> liền sau số bé nhất có tám chữ số khác nhau là:</a:t>
            </a:r>
            <a:endPar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endParaRPr>
          </a:p>
        </p:txBody>
      </p:sp>
      <p:sp>
        <p:nvSpPr>
          <p:cNvPr id="895" name="Hộp Văn bản 894">
            <a:extLst>
              <a:ext uri="{FF2B5EF4-FFF2-40B4-BE49-F238E27FC236}">
                <a16:creationId xmlns:a16="http://schemas.microsoft.com/office/drawing/2014/main" id="{2CA260B4-E167-4E91-942F-6B84B0573E57}"/>
              </a:ext>
            </a:extLst>
          </p:cNvPr>
          <p:cNvSpPr txBox="1"/>
          <p:nvPr/>
        </p:nvSpPr>
        <p:spPr>
          <a:xfrm>
            <a:off x="5026812" y="2847622"/>
            <a:ext cx="1384474"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9999999</a:t>
            </a:r>
            <a:endParaRPr lang="vi-VN"/>
          </a:p>
        </p:txBody>
      </p:sp>
      <p:sp>
        <p:nvSpPr>
          <p:cNvPr id="896" name="Hộp Văn bản 895">
            <a:extLst>
              <a:ext uri="{FF2B5EF4-FFF2-40B4-BE49-F238E27FC236}">
                <a16:creationId xmlns:a16="http://schemas.microsoft.com/office/drawing/2014/main" id="{F898E7C9-B544-4D59-B852-ED84D774AA5E}"/>
              </a:ext>
            </a:extLst>
          </p:cNvPr>
          <p:cNvSpPr txBox="1"/>
          <p:nvPr/>
        </p:nvSpPr>
        <p:spPr>
          <a:xfrm>
            <a:off x="5719049" y="3355350"/>
            <a:ext cx="1384474"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99999991</a:t>
            </a:r>
            <a:endParaRPr lang="vi-VN"/>
          </a:p>
        </p:txBody>
      </p:sp>
      <p:sp>
        <p:nvSpPr>
          <p:cNvPr id="897" name="Hộp Văn bản 896">
            <a:extLst>
              <a:ext uri="{FF2B5EF4-FFF2-40B4-BE49-F238E27FC236}">
                <a16:creationId xmlns:a16="http://schemas.microsoft.com/office/drawing/2014/main" id="{A399F08B-83BC-4898-94C1-78208A587CD7}"/>
              </a:ext>
            </a:extLst>
          </p:cNvPr>
          <p:cNvSpPr txBox="1"/>
          <p:nvPr/>
        </p:nvSpPr>
        <p:spPr>
          <a:xfrm>
            <a:off x="5927787" y="3888520"/>
            <a:ext cx="1384474"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98765431</a:t>
            </a:r>
            <a:endParaRPr lang="vi-VN"/>
          </a:p>
        </p:txBody>
      </p:sp>
      <p:sp>
        <p:nvSpPr>
          <p:cNvPr id="898" name="Hộp Văn bản 897">
            <a:extLst>
              <a:ext uri="{FF2B5EF4-FFF2-40B4-BE49-F238E27FC236}">
                <a16:creationId xmlns:a16="http://schemas.microsoft.com/office/drawing/2014/main" id="{53248332-4B00-4AD1-8AF7-DC20B29F211F}"/>
              </a:ext>
            </a:extLst>
          </p:cNvPr>
          <p:cNvSpPr txBox="1"/>
          <p:nvPr/>
        </p:nvSpPr>
        <p:spPr>
          <a:xfrm>
            <a:off x="5719049" y="4390916"/>
            <a:ext cx="1384474"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10234568</a:t>
            </a:r>
            <a:endParaRPr lang="vi-VN"/>
          </a:p>
        </p:txBody>
      </p:sp>
      <p:sp>
        <p:nvSpPr>
          <p:cNvPr id="33" name="Google Shape;2146;p72">
            <a:extLst>
              <a:ext uri="{FF2B5EF4-FFF2-40B4-BE49-F238E27FC236}">
                <a16:creationId xmlns:a16="http://schemas.microsoft.com/office/drawing/2014/main" id="{E24A2282-54E8-439A-8DD3-1A71BA778467}"/>
              </a:ext>
            </a:extLst>
          </p:cNvPr>
          <p:cNvSpPr/>
          <p:nvPr/>
        </p:nvSpPr>
        <p:spPr>
          <a:xfrm>
            <a:off x="1545622" y="21095"/>
            <a:ext cx="580911" cy="789179"/>
          </a:xfrm>
          <a:custGeom>
            <a:avLst/>
            <a:gdLst/>
            <a:ahLst/>
            <a:cxnLst/>
            <a:rect l="l" t="t" r="r" b="b"/>
            <a:pathLst>
              <a:path w="26562" h="36085" extrusionOk="0">
                <a:moveTo>
                  <a:pt x="14631" y="821"/>
                </a:moveTo>
                <a:cubicBezTo>
                  <a:pt x="15897" y="821"/>
                  <a:pt x="17133" y="960"/>
                  <a:pt x="18262" y="1222"/>
                </a:cubicBezTo>
                <a:cubicBezTo>
                  <a:pt x="24348" y="2661"/>
                  <a:pt x="26230" y="9706"/>
                  <a:pt x="24127" y="15018"/>
                </a:cubicBezTo>
                <a:cubicBezTo>
                  <a:pt x="21877" y="20772"/>
                  <a:pt x="16603" y="24239"/>
                  <a:pt x="11512" y="27300"/>
                </a:cubicBezTo>
                <a:cubicBezTo>
                  <a:pt x="11217" y="27485"/>
                  <a:pt x="11254" y="27964"/>
                  <a:pt x="11623" y="28075"/>
                </a:cubicBezTo>
                <a:cubicBezTo>
                  <a:pt x="11590" y="28207"/>
                  <a:pt x="11734" y="28339"/>
                  <a:pt x="11870" y="28339"/>
                </a:cubicBezTo>
                <a:cubicBezTo>
                  <a:pt x="11887" y="28339"/>
                  <a:pt x="11903" y="28337"/>
                  <a:pt x="11918" y="28333"/>
                </a:cubicBezTo>
                <a:cubicBezTo>
                  <a:pt x="13836" y="27927"/>
                  <a:pt x="15754" y="27448"/>
                  <a:pt x="17635" y="26968"/>
                </a:cubicBezTo>
                <a:cubicBezTo>
                  <a:pt x="19072" y="26609"/>
                  <a:pt x="21231" y="25585"/>
                  <a:pt x="22885" y="25585"/>
                </a:cubicBezTo>
                <a:cubicBezTo>
                  <a:pt x="23099" y="25585"/>
                  <a:pt x="23305" y="25602"/>
                  <a:pt x="23500" y="25641"/>
                </a:cubicBezTo>
                <a:cubicBezTo>
                  <a:pt x="25787" y="26046"/>
                  <a:pt x="25344" y="29477"/>
                  <a:pt x="25123" y="31136"/>
                </a:cubicBezTo>
                <a:cubicBezTo>
                  <a:pt x="24717" y="33866"/>
                  <a:pt x="22910" y="35120"/>
                  <a:pt x="20291" y="35268"/>
                </a:cubicBezTo>
                <a:cubicBezTo>
                  <a:pt x="19631" y="35303"/>
                  <a:pt x="18966" y="35318"/>
                  <a:pt x="18297" y="35318"/>
                </a:cubicBezTo>
                <a:cubicBezTo>
                  <a:pt x="15525" y="35318"/>
                  <a:pt x="12690" y="35062"/>
                  <a:pt x="9926" y="34972"/>
                </a:cubicBezTo>
                <a:cubicBezTo>
                  <a:pt x="8340" y="34936"/>
                  <a:pt x="6422" y="34972"/>
                  <a:pt x="5021" y="34087"/>
                </a:cubicBezTo>
                <a:cubicBezTo>
                  <a:pt x="2734" y="32612"/>
                  <a:pt x="3545" y="29329"/>
                  <a:pt x="4652" y="27374"/>
                </a:cubicBezTo>
                <a:cubicBezTo>
                  <a:pt x="6422" y="24239"/>
                  <a:pt x="9631" y="22395"/>
                  <a:pt x="12619" y="20587"/>
                </a:cubicBezTo>
                <a:cubicBezTo>
                  <a:pt x="15016" y="19149"/>
                  <a:pt x="17894" y="17600"/>
                  <a:pt x="19332" y="15091"/>
                </a:cubicBezTo>
                <a:cubicBezTo>
                  <a:pt x="20328" y="13395"/>
                  <a:pt x="20328" y="11366"/>
                  <a:pt x="18816" y="9964"/>
                </a:cubicBezTo>
                <a:cubicBezTo>
                  <a:pt x="17944" y="9177"/>
                  <a:pt x="16924" y="8869"/>
                  <a:pt x="15871" y="8869"/>
                </a:cubicBezTo>
                <a:cubicBezTo>
                  <a:pt x="15098" y="8869"/>
                  <a:pt x="14306" y="9035"/>
                  <a:pt x="13541" y="9300"/>
                </a:cubicBezTo>
                <a:cubicBezTo>
                  <a:pt x="13541" y="9221"/>
                  <a:pt x="13484" y="9160"/>
                  <a:pt x="13410" y="9160"/>
                </a:cubicBezTo>
                <a:cubicBezTo>
                  <a:pt x="13382" y="9160"/>
                  <a:pt x="13351" y="9169"/>
                  <a:pt x="13320" y="9190"/>
                </a:cubicBezTo>
                <a:cubicBezTo>
                  <a:pt x="11070" y="10222"/>
                  <a:pt x="10037" y="11735"/>
                  <a:pt x="8414" y="13505"/>
                </a:cubicBezTo>
                <a:cubicBezTo>
                  <a:pt x="8045" y="14059"/>
                  <a:pt x="7455" y="14501"/>
                  <a:pt x="6828" y="14722"/>
                </a:cubicBezTo>
                <a:lnTo>
                  <a:pt x="4283" y="13800"/>
                </a:lnTo>
                <a:cubicBezTo>
                  <a:pt x="3656" y="13321"/>
                  <a:pt x="3139" y="12177"/>
                  <a:pt x="2955" y="11440"/>
                </a:cubicBezTo>
                <a:cubicBezTo>
                  <a:pt x="2623" y="10112"/>
                  <a:pt x="2697" y="8710"/>
                  <a:pt x="3139" y="7419"/>
                </a:cubicBezTo>
                <a:cubicBezTo>
                  <a:pt x="4655" y="2784"/>
                  <a:pt x="9858" y="821"/>
                  <a:pt x="14631" y="821"/>
                </a:cubicBezTo>
                <a:close/>
                <a:moveTo>
                  <a:pt x="14739" y="1"/>
                </a:moveTo>
                <a:cubicBezTo>
                  <a:pt x="7713" y="1"/>
                  <a:pt x="0" y="4496"/>
                  <a:pt x="2291" y="11882"/>
                </a:cubicBezTo>
                <a:cubicBezTo>
                  <a:pt x="2812" y="13617"/>
                  <a:pt x="4344" y="15483"/>
                  <a:pt x="6305" y="15483"/>
                </a:cubicBezTo>
                <a:cubicBezTo>
                  <a:pt x="6428" y="15483"/>
                  <a:pt x="6554" y="15475"/>
                  <a:pt x="6680" y="15460"/>
                </a:cubicBezTo>
                <a:cubicBezTo>
                  <a:pt x="7676" y="15313"/>
                  <a:pt x="8377" y="14686"/>
                  <a:pt x="9004" y="13948"/>
                </a:cubicBezTo>
                <a:cubicBezTo>
                  <a:pt x="10148" y="12583"/>
                  <a:pt x="11070" y="11329"/>
                  <a:pt x="12361" y="10259"/>
                </a:cubicBezTo>
                <a:cubicBezTo>
                  <a:pt x="12429" y="10305"/>
                  <a:pt x="12512" y="10336"/>
                  <a:pt x="12591" y="10336"/>
                </a:cubicBezTo>
                <a:cubicBezTo>
                  <a:pt x="12640" y="10336"/>
                  <a:pt x="12687" y="10324"/>
                  <a:pt x="12730" y="10296"/>
                </a:cubicBezTo>
                <a:cubicBezTo>
                  <a:pt x="13596" y="9920"/>
                  <a:pt x="14686" y="9631"/>
                  <a:pt x="15732" y="9631"/>
                </a:cubicBezTo>
                <a:cubicBezTo>
                  <a:pt x="17046" y="9631"/>
                  <a:pt x="18289" y="10088"/>
                  <a:pt x="18926" y="11403"/>
                </a:cubicBezTo>
                <a:cubicBezTo>
                  <a:pt x="20144" y="13911"/>
                  <a:pt x="17562" y="16235"/>
                  <a:pt x="15791" y="17526"/>
                </a:cubicBezTo>
                <a:cubicBezTo>
                  <a:pt x="13283" y="19407"/>
                  <a:pt x="10406" y="20735"/>
                  <a:pt x="7898" y="22616"/>
                </a:cubicBezTo>
                <a:cubicBezTo>
                  <a:pt x="5021" y="24792"/>
                  <a:pt x="447" y="30325"/>
                  <a:pt x="3693" y="34013"/>
                </a:cubicBezTo>
                <a:cubicBezTo>
                  <a:pt x="4947" y="35452"/>
                  <a:pt x="7086" y="35673"/>
                  <a:pt x="8857" y="35784"/>
                </a:cubicBezTo>
                <a:cubicBezTo>
                  <a:pt x="12139" y="35931"/>
                  <a:pt x="15459" y="36005"/>
                  <a:pt x="18742" y="36079"/>
                </a:cubicBezTo>
                <a:cubicBezTo>
                  <a:pt x="18926" y="36082"/>
                  <a:pt x="19112" y="36084"/>
                  <a:pt x="19300" y="36084"/>
                </a:cubicBezTo>
                <a:cubicBezTo>
                  <a:pt x="21215" y="36084"/>
                  <a:pt x="23260" y="35864"/>
                  <a:pt x="24570" y="34419"/>
                </a:cubicBezTo>
                <a:cubicBezTo>
                  <a:pt x="26008" y="32833"/>
                  <a:pt x="26119" y="30436"/>
                  <a:pt x="26045" y="28407"/>
                </a:cubicBezTo>
                <a:cubicBezTo>
                  <a:pt x="26009" y="26441"/>
                  <a:pt x="25246" y="24787"/>
                  <a:pt x="23118" y="24787"/>
                </a:cubicBezTo>
                <a:cubicBezTo>
                  <a:pt x="23050" y="24787"/>
                  <a:pt x="22981" y="24789"/>
                  <a:pt x="22910" y="24792"/>
                </a:cubicBezTo>
                <a:cubicBezTo>
                  <a:pt x="21361" y="24903"/>
                  <a:pt x="19775" y="25530"/>
                  <a:pt x="18299" y="25936"/>
                </a:cubicBezTo>
                <a:cubicBezTo>
                  <a:pt x="16418" y="26452"/>
                  <a:pt x="14574" y="26931"/>
                  <a:pt x="12730" y="27485"/>
                </a:cubicBezTo>
                <a:cubicBezTo>
                  <a:pt x="17340" y="24718"/>
                  <a:pt x="21988" y="21472"/>
                  <a:pt x="24385" y="16493"/>
                </a:cubicBezTo>
                <a:cubicBezTo>
                  <a:pt x="26562" y="11993"/>
                  <a:pt x="26414" y="6276"/>
                  <a:pt x="22615" y="2661"/>
                </a:cubicBezTo>
                <a:cubicBezTo>
                  <a:pt x="20697" y="844"/>
                  <a:pt x="17783" y="1"/>
                  <a:pt x="147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Hộp Văn bản 33">
            <a:extLst>
              <a:ext uri="{FF2B5EF4-FFF2-40B4-BE49-F238E27FC236}">
                <a16:creationId xmlns:a16="http://schemas.microsoft.com/office/drawing/2014/main" id="{4BEE1E74-EAFF-418E-BE2E-F24A8C71A9E1}"/>
              </a:ext>
            </a:extLst>
          </p:cNvPr>
          <p:cNvSpPr txBox="1"/>
          <p:nvPr/>
        </p:nvSpPr>
        <p:spPr>
          <a:xfrm>
            <a:off x="1499766" y="1074521"/>
            <a:ext cx="6123363" cy="887744"/>
          </a:xfrm>
          <a:prstGeom prst="rect">
            <a:avLst/>
          </a:prstGeom>
          <a:noFill/>
        </p:spPr>
        <p:txBody>
          <a:bodyPr wrap="square" rtlCol="0">
            <a:spAutoFit/>
          </a:bodyPr>
          <a:lstStyle/>
          <a:p>
            <a:r>
              <a:rPr lang="en-US" sz="1800" b="1">
                <a:solidFill>
                  <a:srgbClr val="1C4587"/>
                </a:solidFill>
                <a:latin typeface="Patrick Hand" panose="00000500000000000000" pitchFamily="2" charset="0"/>
              </a:rPr>
              <a:t>a, Số tám trăm trăm triệu có chữ số 0 là:</a:t>
            </a:r>
          </a:p>
          <a:p>
            <a:pPr>
              <a:lnSpc>
                <a:spcPct val="250000"/>
              </a:lnSpc>
            </a:pPr>
            <a:r>
              <a:rPr lang="en-US" sz="1600">
                <a:solidFill>
                  <a:srgbClr val="3D70A7"/>
                </a:solidFill>
                <a:latin typeface="Patrick Hand" panose="00000500000000000000" pitchFamily="2" charset="0"/>
              </a:rPr>
              <a:t>A. 8		B. 7		C. 9		D. 10</a:t>
            </a:r>
          </a:p>
        </p:txBody>
      </p:sp>
      <p:grpSp>
        <p:nvGrpSpPr>
          <p:cNvPr id="35" name="Nhóm 34">
            <a:extLst>
              <a:ext uri="{FF2B5EF4-FFF2-40B4-BE49-F238E27FC236}">
                <a16:creationId xmlns:a16="http://schemas.microsoft.com/office/drawing/2014/main" id="{A13ACF97-8F42-489E-B0C8-EF23BBBC4D25}"/>
              </a:ext>
            </a:extLst>
          </p:cNvPr>
          <p:cNvGrpSpPr/>
          <p:nvPr/>
        </p:nvGrpSpPr>
        <p:grpSpPr>
          <a:xfrm>
            <a:off x="1225072" y="1414972"/>
            <a:ext cx="1067847" cy="685034"/>
            <a:chOff x="4788854" y="175811"/>
            <a:chExt cx="3135157" cy="1060287"/>
          </a:xfrm>
        </p:grpSpPr>
        <p:sp>
          <p:nvSpPr>
            <p:cNvPr id="37" name="Google Shape;2017;p50">
              <a:extLst>
                <a:ext uri="{FF2B5EF4-FFF2-40B4-BE49-F238E27FC236}">
                  <a16:creationId xmlns:a16="http://schemas.microsoft.com/office/drawing/2014/main" id="{9B55E4DE-5CF3-4AE1-A451-9D0233DF6784}"/>
                </a:ext>
              </a:extLst>
            </p:cNvPr>
            <p:cNvSpPr/>
            <p:nvPr/>
          </p:nvSpPr>
          <p:spPr>
            <a:xfrm flipH="1">
              <a:off x="4788854" y="206049"/>
              <a:ext cx="3135157" cy="1030049"/>
            </a:xfrm>
            <a:prstGeom prst="ellipse">
              <a:avLst/>
            </a:prstGeom>
            <a:noFill/>
            <a:ln w="76200">
              <a:solidFill>
                <a:srgbClr val="CAFFC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16;p50">
              <a:extLst>
                <a:ext uri="{FF2B5EF4-FFF2-40B4-BE49-F238E27FC236}">
                  <a16:creationId xmlns:a16="http://schemas.microsoft.com/office/drawing/2014/main" id="{766AB050-B672-41CD-8ECC-AB3294146F52}"/>
                </a:ext>
              </a:extLst>
            </p:cNvPr>
            <p:cNvSpPr/>
            <p:nvPr/>
          </p:nvSpPr>
          <p:spPr>
            <a:xfrm flipH="1">
              <a:off x="4847181" y="175811"/>
              <a:ext cx="3060944" cy="1034684"/>
            </a:xfrm>
            <a:prstGeom prst="ellipse">
              <a:avLst/>
            </a:prstGeom>
            <a:noFill/>
            <a:ln w="57150">
              <a:solidFill>
                <a:srgbClr val="A0FF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Hộp Văn bản 38">
            <a:extLst>
              <a:ext uri="{FF2B5EF4-FFF2-40B4-BE49-F238E27FC236}">
                <a16:creationId xmlns:a16="http://schemas.microsoft.com/office/drawing/2014/main" id="{696DA0CD-176E-49F8-B311-F3FEB56E17C4}"/>
              </a:ext>
            </a:extLst>
          </p:cNvPr>
          <p:cNvSpPr txBox="1"/>
          <p:nvPr/>
        </p:nvSpPr>
        <p:spPr>
          <a:xfrm>
            <a:off x="1545622" y="2366189"/>
            <a:ext cx="612336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1C4587"/>
                </a:solidFill>
                <a:effectLst/>
                <a:uLnTx/>
                <a:uFillTx/>
                <a:latin typeface="Patrick Hand" panose="00000500000000000000" pitchFamily="2" charset="0"/>
                <a:cs typeface="Arial"/>
                <a:sym typeface="Arial"/>
              </a:rPr>
              <a:t>b, Viết số thích hợp vào chỗ chấm:</a:t>
            </a:r>
          </a:p>
        </p:txBody>
      </p:sp>
      <p:pic>
        <p:nvPicPr>
          <p:cNvPr id="6146" name="Picture 2" descr="Sticker transparent GIF - Find on GIFER">
            <a:extLst>
              <a:ext uri="{FF2B5EF4-FFF2-40B4-BE49-F238E27FC236}">
                <a16:creationId xmlns:a16="http://schemas.microsoft.com/office/drawing/2014/main" id="{6DFE7218-265B-4352-A100-878ACB164E2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6717" y="2280502"/>
            <a:ext cx="1352517" cy="2149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8629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 calcmode="lin" valueType="num">
                                      <p:cBhvr>
                                        <p:cTn id="9" dur="1000" fill="hold"/>
                                        <p:tgtEl>
                                          <p:spTgt spid="33"/>
                                        </p:tgtEl>
                                        <p:attrNameLst>
                                          <p:attrName>style.rotation</p:attrName>
                                        </p:attrNameLst>
                                      </p:cBhvr>
                                      <p:tavLst>
                                        <p:tav tm="0">
                                          <p:val>
                                            <p:fltVal val="90"/>
                                          </p:val>
                                        </p:tav>
                                        <p:tav tm="100000">
                                          <p:val>
                                            <p:fltVal val="0"/>
                                          </p:val>
                                        </p:tav>
                                      </p:tavLst>
                                    </p:anim>
                                    <p:animEffect transition="in" filter="fade">
                                      <p:cBhvr>
                                        <p:cTn id="10" dur="1000"/>
                                        <p:tgtEl>
                                          <p:spTgt spid="33"/>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6146"/>
                                        </p:tgtEl>
                                        <p:attrNameLst>
                                          <p:attrName>style.visibility</p:attrName>
                                        </p:attrNameLst>
                                      </p:cBhvr>
                                      <p:to>
                                        <p:strVal val="visible"/>
                                      </p:to>
                                    </p:set>
                                    <p:animEffect transition="in" filter="fade">
                                      <p:cBhvr>
                                        <p:cTn id="23" dur="1000"/>
                                        <p:tgtEl>
                                          <p:spTgt spid="6146"/>
                                        </p:tgtEl>
                                      </p:cBhvr>
                                    </p:animEffect>
                                    <p:anim calcmode="lin" valueType="num">
                                      <p:cBhvr>
                                        <p:cTn id="24" dur="1000" fill="hold"/>
                                        <p:tgtEl>
                                          <p:spTgt spid="6146"/>
                                        </p:tgtEl>
                                        <p:attrNameLst>
                                          <p:attrName>ppt_x</p:attrName>
                                        </p:attrNameLst>
                                      </p:cBhvr>
                                      <p:tavLst>
                                        <p:tav tm="0">
                                          <p:val>
                                            <p:strVal val="#ppt_x"/>
                                          </p:val>
                                        </p:tav>
                                        <p:tav tm="100000">
                                          <p:val>
                                            <p:strVal val="#ppt_x"/>
                                          </p:val>
                                        </p:tav>
                                      </p:tavLst>
                                    </p:anim>
                                    <p:anim calcmode="lin" valueType="num">
                                      <p:cBhvr>
                                        <p:cTn id="25"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up)">
                                      <p:cBhvr>
                                        <p:cTn id="35" dur="50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22"/>
                                        </p:tgtEl>
                                        <p:attrNameLst>
                                          <p:attrName>style.visibility</p:attrName>
                                        </p:attrNameLst>
                                      </p:cBhvr>
                                      <p:to>
                                        <p:strVal val="visible"/>
                                      </p:to>
                                    </p:set>
                                    <p:anim calcmode="lin" valueType="num">
                                      <p:cBhvr additive="base">
                                        <p:cTn id="40" dur="500" fill="hold"/>
                                        <p:tgtEl>
                                          <p:spTgt spid="322"/>
                                        </p:tgtEl>
                                        <p:attrNameLst>
                                          <p:attrName>ppt_x</p:attrName>
                                        </p:attrNameLst>
                                      </p:cBhvr>
                                      <p:tavLst>
                                        <p:tav tm="0">
                                          <p:val>
                                            <p:strVal val="#ppt_x"/>
                                          </p:val>
                                        </p:tav>
                                        <p:tav tm="100000">
                                          <p:val>
                                            <p:strVal val="#ppt_x"/>
                                          </p:val>
                                        </p:tav>
                                      </p:tavLst>
                                    </p:anim>
                                    <p:anim calcmode="lin" valueType="num">
                                      <p:cBhvr additive="base">
                                        <p:cTn id="41" dur="500" fill="hold"/>
                                        <p:tgtEl>
                                          <p:spTgt spid="32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891"/>
                                        </p:tgtEl>
                                        <p:attrNameLst>
                                          <p:attrName>style.visibility</p:attrName>
                                        </p:attrNameLst>
                                      </p:cBhvr>
                                      <p:to>
                                        <p:strVal val="visible"/>
                                      </p:to>
                                    </p:set>
                                    <p:anim calcmode="lin" valueType="num">
                                      <p:cBhvr additive="base">
                                        <p:cTn id="44" dur="500" fill="hold"/>
                                        <p:tgtEl>
                                          <p:spTgt spid="891"/>
                                        </p:tgtEl>
                                        <p:attrNameLst>
                                          <p:attrName>ppt_x</p:attrName>
                                        </p:attrNameLst>
                                      </p:cBhvr>
                                      <p:tavLst>
                                        <p:tav tm="0">
                                          <p:val>
                                            <p:strVal val="#ppt_x"/>
                                          </p:val>
                                        </p:tav>
                                        <p:tav tm="100000">
                                          <p:val>
                                            <p:strVal val="#ppt_x"/>
                                          </p:val>
                                        </p:tav>
                                      </p:tavLst>
                                    </p:anim>
                                    <p:anim calcmode="lin" valueType="num">
                                      <p:cBhvr additive="base">
                                        <p:cTn id="45" dur="500" fill="hold"/>
                                        <p:tgtEl>
                                          <p:spTgt spid="891"/>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895"/>
                                        </p:tgtEl>
                                        <p:attrNameLst>
                                          <p:attrName>style.visibility</p:attrName>
                                        </p:attrNameLst>
                                      </p:cBhvr>
                                      <p:to>
                                        <p:strVal val="visible"/>
                                      </p:to>
                                    </p:set>
                                    <p:animEffect transition="in" filter="wipe(down)">
                                      <p:cBhvr>
                                        <p:cTn id="50" dur="500"/>
                                        <p:tgtEl>
                                          <p:spTgt spid="89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896"/>
                                        </p:tgtEl>
                                        <p:attrNameLst>
                                          <p:attrName>style.visibility</p:attrName>
                                        </p:attrNameLst>
                                      </p:cBhvr>
                                      <p:to>
                                        <p:strVal val="visible"/>
                                      </p:to>
                                    </p:set>
                                    <p:animEffect transition="in" filter="wipe(down)">
                                      <p:cBhvr>
                                        <p:cTn id="55" dur="500"/>
                                        <p:tgtEl>
                                          <p:spTgt spid="89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897"/>
                                        </p:tgtEl>
                                        <p:attrNameLst>
                                          <p:attrName>style.visibility</p:attrName>
                                        </p:attrNameLst>
                                      </p:cBhvr>
                                      <p:to>
                                        <p:strVal val="visible"/>
                                      </p:to>
                                    </p:set>
                                    <p:animEffect transition="in" filter="wipe(down)">
                                      <p:cBhvr>
                                        <p:cTn id="60" dur="500"/>
                                        <p:tgtEl>
                                          <p:spTgt spid="89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898"/>
                                        </p:tgtEl>
                                        <p:attrNameLst>
                                          <p:attrName>style.visibility</p:attrName>
                                        </p:attrNameLst>
                                      </p:cBhvr>
                                      <p:to>
                                        <p:strVal val="visible"/>
                                      </p:to>
                                    </p:set>
                                    <p:animEffect transition="in" filter="wipe(down)">
                                      <p:cBhvr>
                                        <p:cTn id="65" dur="500"/>
                                        <p:tgtEl>
                                          <p:spTgt spid="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2" grpId="0"/>
      <p:bldP spid="891" grpId="0"/>
      <p:bldP spid="895" grpId="0"/>
      <p:bldP spid="896" grpId="0"/>
      <p:bldP spid="897" grpId="0"/>
      <p:bldP spid="898" grpId="0"/>
      <p:bldP spid="33" grpId="0" animBg="1"/>
      <p:bldP spid="34" grpId="0"/>
      <p:bldP spid="3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pic>
        <p:nvPicPr>
          <p:cNvPr id="2" name="Hình ảnh 1" descr="Ảnh có chứa văn bản, vẽ, ký hiệu&#10;&#10;Mô tả được tạo tự động">
            <a:extLst>
              <a:ext uri="{FF2B5EF4-FFF2-40B4-BE49-F238E27FC236}">
                <a16:creationId xmlns:a16="http://schemas.microsoft.com/office/drawing/2014/main" id="{11609FA8-6D46-40AA-A996-EA4B6C254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66" name="TextBox 65">
            <a:extLst>
              <a:ext uri="{FF2B5EF4-FFF2-40B4-BE49-F238E27FC236}">
                <a16:creationId xmlns:a16="http://schemas.microsoft.com/office/drawing/2014/main" id="{76D8EB5F-BC7E-4B97-9950-EB347E65A441}"/>
              </a:ext>
            </a:extLst>
          </p:cNvPr>
          <p:cNvSpPr txBox="1"/>
          <p:nvPr/>
        </p:nvSpPr>
        <p:spPr>
          <a:xfrm>
            <a:off x="620697" y="1152041"/>
            <a:ext cx="3377145" cy="415498"/>
          </a:xfrm>
          <a:prstGeom prst="rect">
            <a:avLst/>
          </a:prstGeom>
          <a:noFill/>
        </p:spPr>
        <p:txBody>
          <a:bodyPr wrap="square" rtlCol="0">
            <a:spAutoFit/>
          </a:bodyPr>
          <a:lstStyle/>
          <a:p>
            <a:r>
              <a:rPr lang="en-US" sz="2100" b="1">
                <a:solidFill>
                  <a:srgbClr val="FF0000"/>
                </a:solidFill>
                <a:latin typeface="Times New Roman" panose="02020603050405020304" pitchFamily="18" charset="0"/>
                <a:cs typeface="Times New Roman" panose="02020603050405020304" pitchFamily="18" charset="0"/>
              </a:rPr>
              <a:t>1. </a:t>
            </a:r>
            <a:r>
              <a:rPr lang="vi-VN" sz="2100" b="1">
                <a:solidFill>
                  <a:srgbClr val="FF0000"/>
                </a:solidFill>
                <a:latin typeface="Times New Roman" panose="02020603050405020304" pitchFamily="18" charset="0"/>
                <a:cs typeface="Times New Roman" panose="02020603050405020304" pitchFamily="18" charset="0"/>
              </a:rPr>
              <a:t>Định </a:t>
            </a:r>
            <a:r>
              <a:rPr lang="vi-VN" sz="2100" b="1" dirty="0">
                <a:solidFill>
                  <a:srgbClr val="FF0000"/>
                </a:solidFill>
                <a:latin typeface="Times New Roman" panose="02020603050405020304" pitchFamily="18" charset="0"/>
                <a:cs typeface="Times New Roman" panose="02020603050405020304" pitchFamily="18" charset="0"/>
              </a:rPr>
              <a:t>nghĩa</a:t>
            </a:r>
          </a:p>
        </p:txBody>
      </p:sp>
      <p:sp>
        <p:nvSpPr>
          <p:cNvPr id="67" name="TextBox 66">
            <a:extLst>
              <a:ext uri="{FF2B5EF4-FFF2-40B4-BE49-F238E27FC236}">
                <a16:creationId xmlns:a16="http://schemas.microsoft.com/office/drawing/2014/main" id="{779EA21F-0AA1-4314-9DE2-CE59D112979C}"/>
              </a:ext>
            </a:extLst>
          </p:cNvPr>
          <p:cNvSpPr txBox="1"/>
          <p:nvPr/>
        </p:nvSpPr>
        <p:spPr>
          <a:xfrm>
            <a:off x="620697" y="446500"/>
            <a:ext cx="8727186" cy="461665"/>
          </a:xfrm>
          <a:prstGeom prst="rect">
            <a:avLst/>
          </a:prstGeom>
        </p:spPr>
        <p:txBody>
          <a:bodyPr wrap="square" rtlCol="0">
            <a:spAutoFit/>
          </a:bodyPr>
          <a:lstStyle/>
          <a:p>
            <a:pPr algn="ctr"/>
            <a:r>
              <a:rPr lang="vi-VN" sz="2400" b="1" dirty="0">
                <a:solidFill>
                  <a:schemeClr val="tx1"/>
                </a:solidFill>
                <a:latin typeface="Times New Roman" panose="02020603050405020304" pitchFamily="18" charset="0"/>
                <a:cs typeface="Times New Roman" panose="02020603050405020304" pitchFamily="18" charset="0"/>
              </a:rPr>
              <a:t>PHƯƠNG TRÌNH BẬC HAI MỘT ẨN</a:t>
            </a: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id="{47F7A689-C902-45BD-87E9-29846E98C098}"/>
              </a:ext>
            </a:extLst>
          </p:cNvPr>
          <p:cNvSpPr txBox="1"/>
          <p:nvPr/>
        </p:nvSpPr>
        <p:spPr>
          <a:xfrm>
            <a:off x="536253" y="1486839"/>
            <a:ext cx="8727186" cy="872034"/>
          </a:xfrm>
          <a:prstGeom prst="rect">
            <a:avLst/>
          </a:prstGeom>
          <a:noFill/>
        </p:spPr>
        <p:txBody>
          <a:bodyPr wrap="square" rtlCol="0">
            <a:spAutoFit/>
          </a:bodyPr>
          <a:lstStyle/>
          <a:p>
            <a:pPr>
              <a:lnSpc>
                <a:spcPct val="150000"/>
              </a:lnSpc>
            </a:pPr>
            <a:r>
              <a:rPr lang="vi-VN" sz="1800" b="1" dirty="0">
                <a:solidFill>
                  <a:schemeClr val="bg2"/>
                </a:solidFill>
                <a:latin typeface="Times New Roman" panose="02020603050405020304" pitchFamily="18" charset="0"/>
                <a:cs typeface="Times New Roman" panose="02020603050405020304" pitchFamily="18" charset="0"/>
              </a:rPr>
              <a:t>* Phương trình bậc hai </a:t>
            </a:r>
            <a:r>
              <a:rPr lang="vi-VN" sz="1800" b="1">
                <a:solidFill>
                  <a:schemeClr val="bg2"/>
                </a:solidFill>
                <a:latin typeface="Times New Roman" panose="02020603050405020304" pitchFamily="18" charset="0"/>
                <a:cs typeface="Times New Roman" panose="02020603050405020304" pitchFamily="18" charset="0"/>
              </a:rPr>
              <a:t>một ẩn</a:t>
            </a:r>
            <a:r>
              <a:rPr lang="en-US" sz="1800" b="1">
                <a:solidFill>
                  <a:schemeClr val="bg2"/>
                </a:solidFill>
                <a:latin typeface="Times New Roman" panose="02020603050405020304" pitchFamily="18" charset="0"/>
                <a:cs typeface="Times New Roman" panose="02020603050405020304" pitchFamily="18" charset="0"/>
              </a:rPr>
              <a:t> </a:t>
            </a:r>
            <a:r>
              <a:rPr lang="vi-VN" sz="1800" b="1">
                <a:solidFill>
                  <a:schemeClr val="bg2"/>
                </a:solidFill>
                <a:latin typeface="Times New Roman" panose="02020603050405020304" pitchFamily="18" charset="0"/>
                <a:cs typeface="Times New Roman" panose="02020603050405020304" pitchFamily="18" charset="0"/>
              </a:rPr>
              <a:t>( </a:t>
            </a:r>
            <a:r>
              <a:rPr lang="vi-VN" sz="1800" b="1" dirty="0">
                <a:solidFill>
                  <a:schemeClr val="bg2"/>
                </a:solidFill>
                <a:latin typeface="Times New Roman" panose="02020603050405020304" pitchFamily="18" charset="0"/>
                <a:cs typeface="Times New Roman" panose="02020603050405020304" pitchFamily="18" charset="0"/>
              </a:rPr>
              <a:t>nói gọn là phương trình </a:t>
            </a:r>
            <a:r>
              <a:rPr lang="vi-VN" sz="1800" b="1">
                <a:solidFill>
                  <a:schemeClr val="bg2"/>
                </a:solidFill>
                <a:latin typeface="Times New Roman" panose="02020603050405020304" pitchFamily="18" charset="0"/>
                <a:cs typeface="Times New Roman" panose="02020603050405020304" pitchFamily="18" charset="0"/>
              </a:rPr>
              <a:t>bậc hai</a:t>
            </a:r>
            <a:r>
              <a:rPr lang="en-US" sz="1800" b="1">
                <a:solidFill>
                  <a:schemeClr val="bg2"/>
                </a:solidFill>
                <a:latin typeface="Times New Roman" panose="02020603050405020304" pitchFamily="18" charset="0"/>
                <a:cs typeface="Times New Roman" panose="02020603050405020304" pitchFamily="18" charset="0"/>
              </a:rPr>
              <a:t> </a:t>
            </a:r>
            <a:r>
              <a:rPr lang="vi-VN" sz="1800" b="1">
                <a:solidFill>
                  <a:schemeClr val="bg2"/>
                </a:solidFill>
                <a:latin typeface="Times New Roman" panose="02020603050405020304" pitchFamily="18" charset="0"/>
                <a:cs typeface="Times New Roman" panose="02020603050405020304" pitchFamily="18" charset="0"/>
              </a:rPr>
              <a:t>) </a:t>
            </a:r>
            <a:r>
              <a:rPr lang="vi-VN" sz="1800" b="1" dirty="0">
                <a:solidFill>
                  <a:schemeClr val="bg2"/>
                </a:solidFill>
                <a:latin typeface="Times New Roman" panose="02020603050405020304" pitchFamily="18" charset="0"/>
                <a:cs typeface="Times New Roman" panose="02020603050405020304" pitchFamily="18" charset="0"/>
              </a:rPr>
              <a:t>là phương trình có dạng:   ax</a:t>
            </a:r>
            <a:r>
              <a:rPr lang="vi-VN" sz="1800" b="1" baseline="30000" dirty="0">
                <a:solidFill>
                  <a:schemeClr val="bg2"/>
                </a:solidFill>
                <a:latin typeface="Times New Roman" panose="02020603050405020304" pitchFamily="18" charset="0"/>
                <a:cs typeface="Times New Roman" panose="02020603050405020304" pitchFamily="18" charset="0"/>
              </a:rPr>
              <a:t>2 </a:t>
            </a:r>
            <a:r>
              <a:rPr lang="vi-VN" sz="1800" b="1" dirty="0">
                <a:solidFill>
                  <a:schemeClr val="bg2"/>
                </a:solidFill>
                <a:latin typeface="Times New Roman" panose="02020603050405020304" pitchFamily="18" charset="0"/>
                <a:cs typeface="Times New Roman" panose="02020603050405020304" pitchFamily="18" charset="0"/>
              </a:rPr>
              <a:t>+ bx + c = 0</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69" name="TextBox 68">
            <a:extLst>
              <a:ext uri="{FF2B5EF4-FFF2-40B4-BE49-F238E27FC236}">
                <a16:creationId xmlns:a16="http://schemas.microsoft.com/office/drawing/2014/main" id="{F3449C72-8FF7-40A2-B8FF-A172F54C5EAD}"/>
              </a:ext>
            </a:extLst>
          </p:cNvPr>
          <p:cNvSpPr txBox="1"/>
          <p:nvPr/>
        </p:nvSpPr>
        <p:spPr>
          <a:xfrm>
            <a:off x="770114" y="2807401"/>
            <a:ext cx="1056075" cy="369332"/>
          </a:xfrm>
          <a:prstGeom prst="rect">
            <a:avLst/>
          </a:prstGeom>
          <a:noFill/>
        </p:spPr>
        <p:txBody>
          <a:bodyPr wrap="square" rtlCol="0">
            <a:spAutoFit/>
          </a:bodyPr>
          <a:lstStyle/>
          <a:p>
            <a:r>
              <a:rPr lang="vi-VN" sz="1800" b="1" dirty="0">
                <a:solidFill>
                  <a:srgbClr val="FF0000"/>
                </a:solidFill>
                <a:latin typeface="Times New Roman" panose="02020603050405020304" pitchFamily="18" charset="0"/>
                <a:cs typeface="Times New Roman" panose="02020603050405020304" pitchFamily="18" charset="0"/>
              </a:rPr>
              <a:t>* Ví dụ : </a:t>
            </a:r>
            <a:endParaRPr lang="en-US" sz="1800" b="1" dirty="0">
              <a:solidFill>
                <a:srgbClr val="FF0000"/>
              </a:solidFill>
              <a:latin typeface="Times New Roman" panose="02020603050405020304" pitchFamily="18" charset="0"/>
              <a:cs typeface="Times New Roman" panose="02020603050405020304" pitchFamily="18" charset="0"/>
            </a:endParaRPr>
          </a:p>
        </p:txBody>
      </p:sp>
      <p:graphicFrame>
        <p:nvGraphicFramePr>
          <p:cNvPr id="70" name="Table 69">
            <a:extLst>
              <a:ext uri="{FF2B5EF4-FFF2-40B4-BE49-F238E27FC236}">
                <a16:creationId xmlns:a16="http://schemas.microsoft.com/office/drawing/2014/main" id="{ED657139-750D-497B-9E4A-ACA6C8CC5B94}"/>
              </a:ext>
            </a:extLst>
          </p:cNvPr>
          <p:cNvGraphicFramePr>
            <a:graphicFrameLocks noGrp="1"/>
          </p:cNvGraphicFramePr>
          <p:nvPr>
            <p:extLst>
              <p:ext uri="{D42A27DB-BD31-4B8C-83A1-F6EECF244321}">
                <p14:modId xmlns:p14="http://schemas.microsoft.com/office/powerpoint/2010/main" val="3818439557"/>
              </p:ext>
            </p:extLst>
          </p:nvPr>
        </p:nvGraphicFramePr>
        <p:xfrm>
          <a:off x="2205198" y="2877656"/>
          <a:ext cx="6354398" cy="1680778"/>
        </p:xfrm>
        <a:graphic>
          <a:graphicData uri="http://schemas.openxmlformats.org/drawingml/2006/table">
            <a:tbl>
              <a:tblPr firstRow="1" bandRow="1">
                <a:tableStyleId>{073A0DAA-6AF3-43AB-8588-CEC1D06C72B9}</a:tableStyleId>
              </a:tblPr>
              <a:tblGrid>
                <a:gridCol w="2550095">
                  <a:extLst>
                    <a:ext uri="{9D8B030D-6E8A-4147-A177-3AD203B41FA5}">
                      <a16:colId xmlns:a16="http://schemas.microsoft.com/office/drawing/2014/main" val="20000"/>
                    </a:ext>
                  </a:extLst>
                </a:gridCol>
                <a:gridCol w="1631180">
                  <a:extLst>
                    <a:ext uri="{9D8B030D-6E8A-4147-A177-3AD203B41FA5}">
                      <a16:colId xmlns:a16="http://schemas.microsoft.com/office/drawing/2014/main" val="20001"/>
                    </a:ext>
                  </a:extLst>
                </a:gridCol>
                <a:gridCol w="1094645">
                  <a:extLst>
                    <a:ext uri="{9D8B030D-6E8A-4147-A177-3AD203B41FA5}">
                      <a16:colId xmlns:a16="http://schemas.microsoft.com/office/drawing/2014/main" val="20002"/>
                    </a:ext>
                  </a:extLst>
                </a:gridCol>
                <a:gridCol w="1078478">
                  <a:extLst>
                    <a:ext uri="{9D8B030D-6E8A-4147-A177-3AD203B41FA5}">
                      <a16:colId xmlns:a16="http://schemas.microsoft.com/office/drawing/2014/main" val="20003"/>
                    </a:ext>
                  </a:extLst>
                </a:gridCol>
              </a:tblGrid>
              <a:tr h="514918">
                <a:tc>
                  <a:txBody>
                    <a:bodyPr/>
                    <a:lstStyle/>
                    <a:p>
                      <a:pPr algn="ctr"/>
                      <a:endParaRPr lang="en-US" sz="1800" dirty="0">
                        <a:latin typeface="Times New Roman" panose="02020603050405020304" pitchFamily="18" charset="0"/>
                        <a:cs typeface="Times New Roman" panose="02020603050405020304" pitchFamily="18" charset="0"/>
                      </a:endParaRPr>
                    </a:p>
                  </a:txBody>
                  <a:tcPr marL="68580" marR="68580" marT="34290" marB="34290"/>
                </a:tc>
                <a:tc gridSpan="3">
                  <a:txBody>
                    <a:bodyPr/>
                    <a:lstStyle/>
                    <a:p>
                      <a:pPr algn="ctr"/>
                      <a:endParaRPr lang="vi-VN" sz="1800" dirty="0">
                        <a:latin typeface="Times New Roman" panose="02020603050405020304" pitchFamily="18" charset="0"/>
                        <a:cs typeface="Times New Roman" panose="02020603050405020304" pitchFamily="18" charset="0"/>
                      </a:endParaRPr>
                    </a:p>
                  </a:txBody>
                  <a:tcPr marL="68580" marR="68580" marT="34290" marB="34290"/>
                </a:tc>
                <a:tc hMerge="1">
                  <a:txBody>
                    <a:bodyPr/>
                    <a:lstStyle/>
                    <a:p>
                      <a:pPr algn="ctr"/>
                      <a:endParaRPr lang="vi-VN" sz="2400" dirty="0"/>
                    </a:p>
                  </a:txBody>
                  <a:tcPr>
                    <a:noFill/>
                  </a:tcPr>
                </a:tc>
                <a:tc hMerge="1">
                  <a:txBody>
                    <a:bodyPr/>
                    <a:lstStyle/>
                    <a:p>
                      <a:pPr algn="ctr"/>
                      <a:endParaRPr lang="vi-VN" sz="2400" dirty="0"/>
                    </a:p>
                  </a:txBody>
                  <a:tcPr>
                    <a:noFill/>
                  </a:tcPr>
                </a:tc>
                <a:extLst>
                  <a:ext uri="{0D108BD9-81ED-4DB2-BD59-A6C34878D82A}">
                    <a16:rowId xmlns:a16="http://schemas.microsoft.com/office/drawing/2014/main" val="10000"/>
                  </a:ext>
                </a:extLst>
              </a:tr>
              <a:tr h="388620">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388620">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388620">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21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bl>
          </a:graphicData>
        </a:graphic>
      </p:graphicFrame>
      <p:sp>
        <p:nvSpPr>
          <p:cNvPr id="71" name="TextBox 70">
            <a:extLst>
              <a:ext uri="{FF2B5EF4-FFF2-40B4-BE49-F238E27FC236}">
                <a16:creationId xmlns:a16="http://schemas.microsoft.com/office/drawing/2014/main" id="{7D7E805C-C20F-47A0-8516-7FD5E7321169}"/>
              </a:ext>
            </a:extLst>
          </p:cNvPr>
          <p:cNvSpPr txBox="1"/>
          <p:nvPr/>
        </p:nvSpPr>
        <p:spPr>
          <a:xfrm>
            <a:off x="5094856" y="3382859"/>
            <a:ext cx="1185863"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a = 2</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2" name="TextBox 71">
            <a:extLst>
              <a:ext uri="{FF2B5EF4-FFF2-40B4-BE49-F238E27FC236}">
                <a16:creationId xmlns:a16="http://schemas.microsoft.com/office/drawing/2014/main" id="{7116051E-BC0F-440B-BD03-BB03876488BF}"/>
              </a:ext>
            </a:extLst>
          </p:cNvPr>
          <p:cNvSpPr txBox="1"/>
          <p:nvPr/>
        </p:nvSpPr>
        <p:spPr>
          <a:xfrm>
            <a:off x="5076686" y="3860127"/>
            <a:ext cx="1296829"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a = - 3</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id="{3E17FB17-54F7-406C-ABA0-62AF8159B14C}"/>
              </a:ext>
            </a:extLst>
          </p:cNvPr>
          <p:cNvSpPr txBox="1"/>
          <p:nvPr/>
        </p:nvSpPr>
        <p:spPr>
          <a:xfrm>
            <a:off x="5094856" y="4270064"/>
            <a:ext cx="1185863"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a =  4</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4" name="TextBox 73">
            <a:extLst>
              <a:ext uri="{FF2B5EF4-FFF2-40B4-BE49-F238E27FC236}">
                <a16:creationId xmlns:a16="http://schemas.microsoft.com/office/drawing/2014/main" id="{A47EC84C-E565-483D-8974-7D846930374E}"/>
              </a:ext>
            </a:extLst>
          </p:cNvPr>
          <p:cNvSpPr txBox="1"/>
          <p:nvPr/>
        </p:nvSpPr>
        <p:spPr>
          <a:xfrm>
            <a:off x="6395630" y="3439256"/>
            <a:ext cx="750094"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 b = 7</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5" name="TextBox 74">
            <a:extLst>
              <a:ext uri="{FF2B5EF4-FFF2-40B4-BE49-F238E27FC236}">
                <a16:creationId xmlns:a16="http://schemas.microsoft.com/office/drawing/2014/main" id="{F58EB706-996A-4BEE-8410-63E1DFFFE259}"/>
              </a:ext>
            </a:extLst>
          </p:cNvPr>
          <p:cNvSpPr txBox="1"/>
          <p:nvPr/>
        </p:nvSpPr>
        <p:spPr>
          <a:xfrm>
            <a:off x="6474211" y="3863856"/>
            <a:ext cx="750094"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b = 8</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6" name="TextBox 75">
            <a:extLst>
              <a:ext uri="{FF2B5EF4-FFF2-40B4-BE49-F238E27FC236}">
                <a16:creationId xmlns:a16="http://schemas.microsoft.com/office/drawing/2014/main" id="{C0AB8B6B-FD66-49B0-89CC-7D427115C522}"/>
              </a:ext>
            </a:extLst>
          </p:cNvPr>
          <p:cNvSpPr txBox="1"/>
          <p:nvPr/>
        </p:nvSpPr>
        <p:spPr>
          <a:xfrm>
            <a:off x="6474210" y="4213009"/>
            <a:ext cx="750094"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b = 0</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7" name="TextBox 76">
            <a:extLst>
              <a:ext uri="{FF2B5EF4-FFF2-40B4-BE49-F238E27FC236}">
                <a16:creationId xmlns:a16="http://schemas.microsoft.com/office/drawing/2014/main" id="{D5A97EAC-3109-4369-A2C1-1420A44A551B}"/>
              </a:ext>
            </a:extLst>
          </p:cNvPr>
          <p:cNvSpPr txBox="1"/>
          <p:nvPr/>
        </p:nvSpPr>
        <p:spPr>
          <a:xfrm>
            <a:off x="7516452" y="3884066"/>
            <a:ext cx="750094"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c = 0</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8" name="TextBox 77">
            <a:extLst>
              <a:ext uri="{FF2B5EF4-FFF2-40B4-BE49-F238E27FC236}">
                <a16:creationId xmlns:a16="http://schemas.microsoft.com/office/drawing/2014/main" id="{1D62412F-1E8F-4C4A-B36B-749632BBAFDC}"/>
              </a:ext>
            </a:extLst>
          </p:cNvPr>
          <p:cNvSpPr txBox="1"/>
          <p:nvPr/>
        </p:nvSpPr>
        <p:spPr>
          <a:xfrm>
            <a:off x="7516451" y="3474069"/>
            <a:ext cx="978930"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c = - 9</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79" name="TextBox 78">
            <a:extLst>
              <a:ext uri="{FF2B5EF4-FFF2-40B4-BE49-F238E27FC236}">
                <a16:creationId xmlns:a16="http://schemas.microsoft.com/office/drawing/2014/main" id="{3FE162FE-C35E-40AC-9188-9F615C65DA90}"/>
              </a:ext>
            </a:extLst>
          </p:cNvPr>
          <p:cNvSpPr txBox="1"/>
          <p:nvPr/>
        </p:nvSpPr>
        <p:spPr>
          <a:xfrm>
            <a:off x="7508561" y="4237755"/>
            <a:ext cx="986821"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c = - 9</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80" name="TextBox 79">
            <a:extLst>
              <a:ext uri="{FF2B5EF4-FFF2-40B4-BE49-F238E27FC236}">
                <a16:creationId xmlns:a16="http://schemas.microsoft.com/office/drawing/2014/main" id="{FF0289DB-7B1F-42AE-8C55-DE97D30BCBBA}"/>
              </a:ext>
            </a:extLst>
          </p:cNvPr>
          <p:cNvSpPr txBox="1"/>
          <p:nvPr/>
        </p:nvSpPr>
        <p:spPr>
          <a:xfrm>
            <a:off x="2144604" y="3420820"/>
            <a:ext cx="2264569"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a) 2x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+ 7x – 9 = 0</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81" name="TextBox 80">
            <a:extLst>
              <a:ext uri="{FF2B5EF4-FFF2-40B4-BE49-F238E27FC236}">
                <a16:creationId xmlns:a16="http://schemas.microsoft.com/office/drawing/2014/main" id="{35FD7A07-3B87-4055-88DA-51EECDE1F410}"/>
              </a:ext>
            </a:extLst>
          </p:cNvPr>
          <p:cNvSpPr txBox="1"/>
          <p:nvPr/>
        </p:nvSpPr>
        <p:spPr>
          <a:xfrm>
            <a:off x="2144604" y="3818946"/>
            <a:ext cx="2171699"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b) - 3x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+ 8x = 0</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82" name="TextBox 81">
            <a:extLst>
              <a:ext uri="{FF2B5EF4-FFF2-40B4-BE49-F238E27FC236}">
                <a16:creationId xmlns:a16="http://schemas.microsoft.com/office/drawing/2014/main" id="{6D1FBB4A-A75A-4492-A43E-4868F39CCFB4}"/>
              </a:ext>
            </a:extLst>
          </p:cNvPr>
          <p:cNvSpPr txBox="1"/>
          <p:nvPr/>
        </p:nvSpPr>
        <p:spPr>
          <a:xfrm>
            <a:off x="2144604" y="4201056"/>
            <a:ext cx="1993871"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c) 4x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- 9 = 0</a:t>
            </a:r>
            <a:endParaRPr lang="en-US" sz="1800" b="1" dirty="0">
              <a:solidFill>
                <a:schemeClr val="bg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553F8293-9735-4117-939B-544B06F26BC8}"/>
                  </a:ext>
                </a:extLst>
              </p:cNvPr>
              <p:cNvSpPr txBox="1"/>
              <p:nvPr/>
            </p:nvSpPr>
            <p:spPr>
              <a:xfrm>
                <a:off x="2824319" y="1977498"/>
                <a:ext cx="1032763"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 a</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Times New Roman" panose="02020603050405020304" pitchFamily="18" charset="0"/>
                    <a:cs typeface="Times New Roman" panose="02020603050405020304" pitchFamily="18" charset="0"/>
                  </a:rPr>
                  <a:t> 0 )</a:t>
                </a:r>
                <a:endParaRPr lang="en-US" sz="1800"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83" name="TextBox 82">
                <a:extLst>
                  <a:ext uri="{FF2B5EF4-FFF2-40B4-BE49-F238E27FC236}">
                    <a16:creationId xmlns:a16="http://schemas.microsoft.com/office/drawing/2014/main" id="{553F8293-9735-4117-939B-544B06F26BC8}"/>
                  </a:ext>
                </a:extLst>
              </p:cNvPr>
              <p:cNvSpPr txBox="1">
                <a:spLocks noRot="1" noChangeAspect="1" noMove="1" noResize="1" noEditPoints="1" noAdjustHandles="1" noChangeArrowheads="1" noChangeShapeType="1" noTextEdit="1"/>
              </p:cNvSpPr>
              <p:nvPr/>
            </p:nvSpPr>
            <p:spPr>
              <a:xfrm>
                <a:off x="2824319" y="1977498"/>
                <a:ext cx="1032763" cy="369332"/>
              </a:xfrm>
              <a:prstGeom prst="rect">
                <a:avLst/>
              </a:prstGeom>
              <a:blipFill>
                <a:blip r:embed="rId4"/>
                <a:stretch>
                  <a:fillRect l="-4706" t="-8197" b="-24590"/>
                </a:stretch>
              </a:blipFill>
            </p:spPr>
            <p:txBody>
              <a:bodyPr/>
              <a:lstStyle/>
              <a:p>
                <a:r>
                  <a:rPr lang="vi-VN">
                    <a:noFill/>
                  </a:rPr>
                  <a:t> </a:t>
                </a:r>
              </a:p>
            </p:txBody>
          </p:sp>
        </mc:Fallback>
      </mc:AlternateContent>
      <p:sp>
        <p:nvSpPr>
          <p:cNvPr id="84" name="TextBox 83">
            <a:extLst>
              <a:ext uri="{FF2B5EF4-FFF2-40B4-BE49-F238E27FC236}">
                <a16:creationId xmlns:a16="http://schemas.microsoft.com/office/drawing/2014/main" id="{50657754-456F-41DD-9369-34D5C7AE7A5A}"/>
              </a:ext>
            </a:extLst>
          </p:cNvPr>
          <p:cNvSpPr txBox="1"/>
          <p:nvPr/>
        </p:nvSpPr>
        <p:spPr>
          <a:xfrm>
            <a:off x="2205198" y="2934854"/>
            <a:ext cx="2493534"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Phương trình bậc hai</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85" name="TextBox 84">
            <a:extLst>
              <a:ext uri="{FF2B5EF4-FFF2-40B4-BE49-F238E27FC236}">
                <a16:creationId xmlns:a16="http://schemas.microsoft.com/office/drawing/2014/main" id="{8DEE8226-159A-4BDF-B710-691F194777A7}"/>
              </a:ext>
            </a:extLst>
          </p:cNvPr>
          <p:cNvSpPr txBox="1"/>
          <p:nvPr/>
        </p:nvSpPr>
        <p:spPr>
          <a:xfrm>
            <a:off x="6149170" y="2934854"/>
            <a:ext cx="1243013" cy="369332"/>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Hệ số</a:t>
            </a:r>
            <a:endParaRPr lang="en-US" sz="1800" b="1" dirty="0">
              <a:solidFill>
                <a:schemeClr val="bg2"/>
              </a:solidFill>
              <a:latin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08235169-C863-4FFB-8A95-BC7BB8FAA0C9}"/>
              </a:ext>
            </a:extLst>
          </p:cNvPr>
          <p:cNvSpPr txBox="1"/>
          <p:nvPr/>
        </p:nvSpPr>
        <p:spPr>
          <a:xfrm>
            <a:off x="3756207" y="2005622"/>
            <a:ext cx="4502213" cy="338554"/>
          </a:xfrm>
          <a:prstGeom prst="rect">
            <a:avLst/>
          </a:prstGeom>
          <a:noFill/>
        </p:spPr>
        <p:txBody>
          <a:bodyPr wrap="square" rtlCol="0">
            <a:spAutoFit/>
          </a:bodyPr>
          <a:lstStyle/>
          <a:p>
            <a:r>
              <a:rPr lang="vi-VN" sz="1600" b="1" i="1" dirty="0">
                <a:solidFill>
                  <a:schemeClr val="bg2"/>
                </a:solidFill>
                <a:latin typeface="Times New Roman" panose="02020603050405020304" pitchFamily="18" charset="0"/>
                <a:cs typeface="Times New Roman" panose="02020603050405020304" pitchFamily="18" charset="0"/>
              </a:rPr>
              <a:t>(trong đó x là ẩn; a, b, c gọi là các hệ số) </a:t>
            </a:r>
            <a:endParaRPr lang="en-US" sz="1600" b="1" i="1" dirty="0">
              <a:solidFill>
                <a:schemeClr val="bg2"/>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inVertical)">
                                      <p:cBhvr>
                                        <p:cTn id="7" dur="500"/>
                                        <p:tgtEl>
                                          <p:spTgt spid="6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gtEl>
                                        <p:attrNameLst>
                                          <p:attrName>style.visibility</p:attrName>
                                        </p:attrNameLst>
                                      </p:cBhvr>
                                      <p:to>
                                        <p:strVal val="visible"/>
                                      </p:to>
                                    </p:set>
                                    <p:animEffect transition="in" filter="barn(inVertical)">
                                      <p:cBhvr>
                                        <p:cTn id="12" dur="500"/>
                                        <p:tgtEl>
                                          <p:spTgt spid="6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inVertical)">
                                      <p:cBhvr>
                                        <p:cTn id="17" dur="500"/>
                                        <p:tgtEl>
                                          <p:spTgt spid="8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barn(inVertical)">
                                      <p:cBhvr>
                                        <p:cTn id="22" dur="500"/>
                                        <p:tgtEl>
                                          <p:spTgt spid="8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barn(inVertical)">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barn(inVertical)">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barn(inVertical)">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barn(inVertical)">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barn(inVertical)">
                                      <p:cBhvr>
                                        <p:cTn id="47" dur="500"/>
                                        <p:tgtEl>
                                          <p:spTgt spid="8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barn(inVertical)">
                                      <p:cBhvr>
                                        <p:cTn id="52" dur="500"/>
                                        <p:tgtEl>
                                          <p:spTgt spid="7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barn(inVertical)">
                                      <p:cBhvr>
                                        <p:cTn id="57" dur="500"/>
                                        <p:tgtEl>
                                          <p:spTgt spid="7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78"/>
                                        </p:tgtEl>
                                        <p:attrNameLst>
                                          <p:attrName>style.visibility</p:attrName>
                                        </p:attrNameLst>
                                      </p:cBhvr>
                                      <p:to>
                                        <p:strVal val="visible"/>
                                      </p:to>
                                    </p:set>
                                    <p:animEffect transition="in" filter="barn(inVertical)">
                                      <p:cBhvr>
                                        <p:cTn id="62" dur="500"/>
                                        <p:tgtEl>
                                          <p:spTgt spid="7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1"/>
                                        </p:tgtEl>
                                        <p:attrNameLst>
                                          <p:attrName>style.visibility</p:attrName>
                                        </p:attrNameLst>
                                      </p:cBhvr>
                                      <p:to>
                                        <p:strVal val="visible"/>
                                      </p:to>
                                    </p:set>
                                    <p:animEffect transition="in" filter="barn(inVertical)">
                                      <p:cBhvr>
                                        <p:cTn id="67" dur="500"/>
                                        <p:tgtEl>
                                          <p:spTgt spid="8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75">
                                            <p:txEl>
                                              <p:pRg st="0" end="0"/>
                                            </p:txEl>
                                          </p:spTgt>
                                        </p:tgtEl>
                                        <p:attrNameLst>
                                          <p:attrName>style.visibility</p:attrName>
                                        </p:attrNameLst>
                                      </p:cBhvr>
                                      <p:to>
                                        <p:strVal val="visible"/>
                                      </p:to>
                                    </p:set>
                                    <p:animEffect transition="in" filter="barn(inVertical)">
                                      <p:cBhvr>
                                        <p:cTn id="77" dur="500"/>
                                        <p:tgtEl>
                                          <p:spTgt spid="75">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77"/>
                                        </p:tgtEl>
                                        <p:attrNameLst>
                                          <p:attrName>style.visibility</p:attrName>
                                        </p:attrNameLst>
                                      </p:cBhvr>
                                      <p:to>
                                        <p:strVal val="visible"/>
                                      </p:to>
                                    </p:set>
                                    <p:animEffect transition="in" filter="barn(inVertical)">
                                      <p:cBhvr>
                                        <p:cTn id="82" dur="500"/>
                                        <p:tgtEl>
                                          <p:spTgt spid="7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2">
                                            <p:txEl>
                                              <p:pRg st="0" end="0"/>
                                            </p:txEl>
                                          </p:spTgt>
                                        </p:tgtEl>
                                        <p:attrNameLst>
                                          <p:attrName>style.visibility</p:attrName>
                                        </p:attrNameLst>
                                      </p:cBhvr>
                                      <p:to>
                                        <p:strVal val="visible"/>
                                      </p:to>
                                    </p:set>
                                    <p:animEffect transition="in" filter="barn(inVertical)">
                                      <p:cBhvr>
                                        <p:cTn id="87" dur="500"/>
                                        <p:tgtEl>
                                          <p:spTgt spid="82">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73">
                                            <p:txEl>
                                              <p:pRg st="0" end="0"/>
                                            </p:txEl>
                                          </p:spTgt>
                                        </p:tgtEl>
                                        <p:attrNameLst>
                                          <p:attrName>style.visibility</p:attrName>
                                        </p:attrNameLst>
                                      </p:cBhvr>
                                      <p:to>
                                        <p:strVal val="visible"/>
                                      </p:to>
                                    </p:set>
                                    <p:animEffect transition="in" filter="barn(inVertical)">
                                      <p:cBhvr>
                                        <p:cTn id="92" dur="500"/>
                                        <p:tgtEl>
                                          <p:spTgt spid="73">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76">
                                            <p:txEl>
                                              <p:pRg st="0" end="0"/>
                                            </p:txEl>
                                          </p:spTgt>
                                        </p:tgtEl>
                                        <p:attrNameLst>
                                          <p:attrName>style.visibility</p:attrName>
                                        </p:attrNameLst>
                                      </p:cBhvr>
                                      <p:to>
                                        <p:strVal val="visible"/>
                                      </p:to>
                                    </p:set>
                                    <p:animEffect transition="in" filter="barn(inVertical)">
                                      <p:cBhvr>
                                        <p:cTn id="97" dur="500"/>
                                        <p:tgtEl>
                                          <p:spTgt spid="76">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79">
                                            <p:txEl>
                                              <p:pRg st="0" end="0"/>
                                            </p:txEl>
                                          </p:spTgt>
                                        </p:tgtEl>
                                        <p:attrNameLst>
                                          <p:attrName>style.visibility</p:attrName>
                                        </p:attrNameLst>
                                      </p:cBhvr>
                                      <p:to>
                                        <p:strVal val="visible"/>
                                      </p:to>
                                    </p:set>
                                    <p:animEffect transition="in" filter="barn(inVertical)">
                                      <p:cBhvr>
                                        <p:cTn id="102"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68" grpId="0"/>
      <p:bldP spid="69" grpId="0"/>
      <p:bldP spid="71" grpId="0"/>
      <p:bldP spid="74" grpId="0"/>
      <p:bldP spid="77" grpId="0"/>
      <p:bldP spid="78" grpId="0"/>
      <p:bldP spid="80" grpId="0"/>
      <p:bldP spid="81" grpId="0"/>
      <p:bldP spid="83" grpId="0"/>
      <p:bldP spid="84" grpId="0"/>
      <p:bldP spid="85" grpId="0"/>
      <p:bldP spid="8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45747"/>
            <a:ext cx="4943853" cy="707886"/>
          </a:xfrm>
          <a:prstGeom prst="rect">
            <a:avLst/>
          </a:prstGeom>
          <a:noFill/>
        </p:spPr>
        <p:txBody>
          <a:bodyPr wrap="square" rtlCol="0">
            <a:spAutoFit/>
          </a:bodyPr>
          <a:lstStyle/>
          <a:p>
            <a:r>
              <a:rPr lang="en-US" sz="2000">
                <a:latin typeface="Patrick Hand" panose="00000500000000000000" pitchFamily="2" charset="0"/>
              </a:rPr>
              <a:t>Viết số có 5 chữ số, nhỏ hơn 10 101 và tận cùng là chữ số 7. Có thể viết được bao nhiêu số như vậy?</a:t>
            </a:r>
            <a:endParaRPr lang="vi-VN" sz="20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4BEE1E74-EAFF-418E-BE2E-F24A8C71A9E1}"/>
              </a:ext>
            </a:extLst>
          </p:cNvPr>
          <p:cNvSpPr txBox="1"/>
          <p:nvPr/>
        </p:nvSpPr>
        <p:spPr>
          <a:xfrm>
            <a:off x="1499767" y="1074521"/>
            <a:ext cx="1220638" cy="338554"/>
          </a:xfrm>
          <a:prstGeom prst="rect">
            <a:avLst/>
          </a:prstGeom>
          <a:noFill/>
        </p:spPr>
        <p:txBody>
          <a:bodyPr wrap="square" rtlCol="0">
            <a:spAutoFit/>
          </a:bodyPr>
          <a:lstStyle/>
          <a:p>
            <a:r>
              <a:rPr lang="en-US" sz="1600">
                <a:solidFill>
                  <a:srgbClr val="3D70A7"/>
                </a:solidFill>
                <a:latin typeface="Patrick Hand" panose="00000500000000000000" pitchFamily="2" charset="0"/>
              </a:rPr>
              <a:t>A. 7 số	</a:t>
            </a:r>
          </a:p>
        </p:txBody>
      </p:sp>
      <p:sp>
        <p:nvSpPr>
          <p:cNvPr id="38" name="Google Shape;2135;p72">
            <a:extLst>
              <a:ext uri="{FF2B5EF4-FFF2-40B4-BE49-F238E27FC236}">
                <a16:creationId xmlns:a16="http://schemas.microsoft.com/office/drawing/2014/main" id="{F5A1B4E1-FB39-4215-BBCE-9DB2D7719FC4}"/>
              </a:ext>
            </a:extLst>
          </p:cNvPr>
          <p:cNvSpPr/>
          <p:nvPr/>
        </p:nvSpPr>
        <p:spPr>
          <a:xfrm>
            <a:off x="1539343" y="15912"/>
            <a:ext cx="677641" cy="816123"/>
          </a:xfrm>
          <a:custGeom>
            <a:avLst/>
            <a:gdLst/>
            <a:ahLst/>
            <a:cxnLst/>
            <a:rect l="l" t="t" r="r" b="b"/>
            <a:pathLst>
              <a:path w="30985" h="37317" extrusionOk="0">
                <a:moveTo>
                  <a:pt x="17101" y="1"/>
                </a:moveTo>
                <a:cubicBezTo>
                  <a:pt x="13246" y="1"/>
                  <a:pt x="9569" y="1791"/>
                  <a:pt x="7156" y="4878"/>
                </a:cubicBezTo>
                <a:cubicBezTo>
                  <a:pt x="5128" y="7534"/>
                  <a:pt x="5792" y="10706"/>
                  <a:pt x="8558" y="12476"/>
                </a:cubicBezTo>
                <a:cubicBezTo>
                  <a:pt x="8521" y="12550"/>
                  <a:pt x="8595" y="12661"/>
                  <a:pt x="8706" y="12698"/>
                </a:cubicBezTo>
                <a:cubicBezTo>
                  <a:pt x="9104" y="12834"/>
                  <a:pt x="9491" y="12896"/>
                  <a:pt x="9868" y="12896"/>
                </a:cubicBezTo>
                <a:cubicBezTo>
                  <a:pt x="10817" y="12896"/>
                  <a:pt x="11707" y="12504"/>
                  <a:pt x="12579" y="11923"/>
                </a:cubicBezTo>
                <a:cubicBezTo>
                  <a:pt x="13132" y="11517"/>
                  <a:pt x="13648" y="11075"/>
                  <a:pt x="14165" y="10632"/>
                </a:cubicBezTo>
                <a:cubicBezTo>
                  <a:pt x="14875" y="10051"/>
                  <a:pt x="16514" y="9156"/>
                  <a:pt x="17772" y="9156"/>
                </a:cubicBezTo>
                <a:cubicBezTo>
                  <a:pt x="18669" y="9156"/>
                  <a:pt x="19372" y="9612"/>
                  <a:pt x="19402" y="10964"/>
                </a:cubicBezTo>
                <a:cubicBezTo>
                  <a:pt x="18148" y="14911"/>
                  <a:pt x="12984" y="12255"/>
                  <a:pt x="10513" y="14653"/>
                </a:cubicBezTo>
                <a:cubicBezTo>
                  <a:pt x="9001" y="16091"/>
                  <a:pt x="8964" y="18784"/>
                  <a:pt x="10550" y="20185"/>
                </a:cubicBezTo>
                <a:cubicBezTo>
                  <a:pt x="10600" y="20218"/>
                  <a:pt x="10664" y="20237"/>
                  <a:pt x="10730" y="20237"/>
                </a:cubicBezTo>
                <a:cubicBezTo>
                  <a:pt x="10811" y="20237"/>
                  <a:pt x="10895" y="20209"/>
                  <a:pt x="10956" y="20148"/>
                </a:cubicBezTo>
                <a:cubicBezTo>
                  <a:pt x="11593" y="20760"/>
                  <a:pt x="12387" y="20974"/>
                  <a:pt x="13267" y="20974"/>
                </a:cubicBezTo>
                <a:cubicBezTo>
                  <a:pt x="15291" y="20974"/>
                  <a:pt x="17769" y="19846"/>
                  <a:pt x="19824" y="19846"/>
                </a:cubicBezTo>
                <a:cubicBezTo>
                  <a:pt x="20861" y="19846"/>
                  <a:pt x="21791" y="20133"/>
                  <a:pt x="22501" y="20997"/>
                </a:cubicBezTo>
                <a:cubicBezTo>
                  <a:pt x="25514" y="24620"/>
                  <a:pt x="18864" y="27754"/>
                  <a:pt x="15884" y="27754"/>
                </a:cubicBezTo>
                <a:cubicBezTo>
                  <a:pt x="15799" y="27754"/>
                  <a:pt x="15718" y="27752"/>
                  <a:pt x="15640" y="27747"/>
                </a:cubicBezTo>
                <a:cubicBezTo>
                  <a:pt x="12542" y="27525"/>
                  <a:pt x="10697" y="24870"/>
                  <a:pt x="8411" y="23136"/>
                </a:cubicBezTo>
                <a:cubicBezTo>
                  <a:pt x="8352" y="23099"/>
                  <a:pt x="8291" y="23083"/>
                  <a:pt x="8232" y="23083"/>
                </a:cubicBezTo>
                <a:cubicBezTo>
                  <a:pt x="7997" y="23083"/>
                  <a:pt x="7791" y="23343"/>
                  <a:pt x="7820" y="23579"/>
                </a:cubicBezTo>
                <a:cubicBezTo>
                  <a:pt x="7820" y="23652"/>
                  <a:pt x="7857" y="23689"/>
                  <a:pt x="7931" y="23763"/>
                </a:cubicBezTo>
                <a:cubicBezTo>
                  <a:pt x="10255" y="25718"/>
                  <a:pt x="12357" y="28411"/>
                  <a:pt x="15640" y="28558"/>
                </a:cubicBezTo>
                <a:cubicBezTo>
                  <a:pt x="15766" y="28565"/>
                  <a:pt x="15894" y="28568"/>
                  <a:pt x="16022" y="28568"/>
                </a:cubicBezTo>
                <a:cubicBezTo>
                  <a:pt x="18821" y="28568"/>
                  <a:pt x="22086" y="27045"/>
                  <a:pt x="23497" y="24612"/>
                </a:cubicBezTo>
                <a:cubicBezTo>
                  <a:pt x="24603" y="22583"/>
                  <a:pt x="23792" y="20407"/>
                  <a:pt x="21652" y="19595"/>
                </a:cubicBezTo>
                <a:cubicBezTo>
                  <a:pt x="21115" y="19389"/>
                  <a:pt x="20542" y="19309"/>
                  <a:pt x="19947" y="19309"/>
                </a:cubicBezTo>
                <a:cubicBezTo>
                  <a:pt x="17860" y="19309"/>
                  <a:pt x="15504" y="20293"/>
                  <a:pt x="13499" y="20293"/>
                </a:cubicBezTo>
                <a:cubicBezTo>
                  <a:pt x="12384" y="20293"/>
                  <a:pt x="11378" y="19989"/>
                  <a:pt x="10587" y="19042"/>
                </a:cubicBezTo>
                <a:cubicBezTo>
                  <a:pt x="10587" y="19016"/>
                  <a:pt x="10550" y="18990"/>
                  <a:pt x="10515" y="18990"/>
                </a:cubicBezTo>
                <a:cubicBezTo>
                  <a:pt x="10501" y="18990"/>
                  <a:pt x="10487" y="18994"/>
                  <a:pt x="10476" y="19005"/>
                </a:cubicBezTo>
                <a:cubicBezTo>
                  <a:pt x="9886" y="17677"/>
                  <a:pt x="9960" y="16091"/>
                  <a:pt x="11177" y="15058"/>
                </a:cubicBezTo>
                <a:cubicBezTo>
                  <a:pt x="12579" y="13878"/>
                  <a:pt x="14533" y="14321"/>
                  <a:pt x="16230" y="14099"/>
                </a:cubicBezTo>
                <a:cubicBezTo>
                  <a:pt x="17669" y="13878"/>
                  <a:pt x="19550" y="12993"/>
                  <a:pt x="19697" y="11443"/>
                </a:cubicBezTo>
                <a:cubicBezTo>
                  <a:pt x="19717" y="11448"/>
                  <a:pt x="19736" y="11451"/>
                  <a:pt x="19755" y="11451"/>
                </a:cubicBezTo>
                <a:cubicBezTo>
                  <a:pt x="19882" y="11451"/>
                  <a:pt x="19997" y="11350"/>
                  <a:pt x="20029" y="11222"/>
                </a:cubicBezTo>
                <a:cubicBezTo>
                  <a:pt x="20288" y="9636"/>
                  <a:pt x="19033" y="8530"/>
                  <a:pt x="17484" y="8382"/>
                </a:cubicBezTo>
                <a:cubicBezTo>
                  <a:pt x="17385" y="8374"/>
                  <a:pt x="17288" y="8371"/>
                  <a:pt x="17192" y="8371"/>
                </a:cubicBezTo>
                <a:cubicBezTo>
                  <a:pt x="14073" y="8371"/>
                  <a:pt x="12557" y="12330"/>
                  <a:pt x="9443" y="12366"/>
                </a:cubicBezTo>
                <a:cubicBezTo>
                  <a:pt x="9443" y="12255"/>
                  <a:pt x="9370" y="12181"/>
                  <a:pt x="9296" y="12107"/>
                </a:cubicBezTo>
                <a:cubicBezTo>
                  <a:pt x="5681" y="9968"/>
                  <a:pt x="6456" y="6464"/>
                  <a:pt x="9111" y="3993"/>
                </a:cubicBezTo>
                <a:cubicBezTo>
                  <a:pt x="11329" y="1951"/>
                  <a:pt x="14185" y="850"/>
                  <a:pt x="17167" y="850"/>
                </a:cubicBezTo>
                <a:cubicBezTo>
                  <a:pt x="17309" y="850"/>
                  <a:pt x="17452" y="852"/>
                  <a:pt x="17595" y="857"/>
                </a:cubicBezTo>
                <a:cubicBezTo>
                  <a:pt x="20693" y="1005"/>
                  <a:pt x="25009" y="2480"/>
                  <a:pt x="26005" y="5800"/>
                </a:cubicBezTo>
                <a:cubicBezTo>
                  <a:pt x="26890" y="8677"/>
                  <a:pt x="25599" y="12329"/>
                  <a:pt x="23312" y="14173"/>
                </a:cubicBezTo>
                <a:cubicBezTo>
                  <a:pt x="23286" y="14169"/>
                  <a:pt x="23262" y="14168"/>
                  <a:pt x="23238" y="14168"/>
                </a:cubicBezTo>
                <a:cubicBezTo>
                  <a:pt x="22783" y="14168"/>
                  <a:pt x="22672" y="14807"/>
                  <a:pt x="23128" y="14948"/>
                </a:cubicBezTo>
                <a:cubicBezTo>
                  <a:pt x="27591" y="16128"/>
                  <a:pt x="30136" y="20554"/>
                  <a:pt x="29472" y="25017"/>
                </a:cubicBezTo>
                <a:cubicBezTo>
                  <a:pt x="28734" y="29923"/>
                  <a:pt x="24935" y="33501"/>
                  <a:pt x="20509" y="35198"/>
                </a:cubicBezTo>
                <a:cubicBezTo>
                  <a:pt x="18267" y="36063"/>
                  <a:pt x="15910" y="36498"/>
                  <a:pt x="13555" y="36498"/>
                </a:cubicBezTo>
                <a:cubicBezTo>
                  <a:pt x="11493" y="36498"/>
                  <a:pt x="9432" y="36164"/>
                  <a:pt x="7452" y="35493"/>
                </a:cubicBezTo>
                <a:cubicBezTo>
                  <a:pt x="4796" y="34497"/>
                  <a:pt x="1882" y="32542"/>
                  <a:pt x="2878" y="29333"/>
                </a:cubicBezTo>
                <a:cubicBezTo>
                  <a:pt x="3579" y="27193"/>
                  <a:pt x="5533" y="24575"/>
                  <a:pt x="7599" y="23800"/>
                </a:cubicBezTo>
                <a:cubicBezTo>
                  <a:pt x="7710" y="23763"/>
                  <a:pt x="7783" y="23689"/>
                  <a:pt x="7783" y="23579"/>
                </a:cubicBezTo>
                <a:cubicBezTo>
                  <a:pt x="7783" y="23418"/>
                  <a:pt x="7672" y="23313"/>
                  <a:pt x="7521" y="23313"/>
                </a:cubicBezTo>
                <a:cubicBezTo>
                  <a:pt x="7499" y="23313"/>
                  <a:pt x="7475" y="23316"/>
                  <a:pt x="7452" y="23321"/>
                </a:cubicBezTo>
                <a:cubicBezTo>
                  <a:pt x="3505" y="24464"/>
                  <a:pt x="1" y="30439"/>
                  <a:pt x="3247" y="33833"/>
                </a:cubicBezTo>
                <a:cubicBezTo>
                  <a:pt x="5686" y="36364"/>
                  <a:pt x="9460" y="37316"/>
                  <a:pt x="13163" y="37316"/>
                </a:cubicBezTo>
                <a:cubicBezTo>
                  <a:pt x="15396" y="37316"/>
                  <a:pt x="17603" y="36970"/>
                  <a:pt x="19476" y="36415"/>
                </a:cubicBezTo>
                <a:cubicBezTo>
                  <a:pt x="24714" y="34829"/>
                  <a:pt x="29435" y="30845"/>
                  <a:pt x="30283" y="25202"/>
                </a:cubicBezTo>
                <a:cubicBezTo>
                  <a:pt x="30984" y="20517"/>
                  <a:pt x="28439" y="15870"/>
                  <a:pt x="23976" y="14357"/>
                </a:cubicBezTo>
                <a:cubicBezTo>
                  <a:pt x="26484" y="12476"/>
                  <a:pt x="27554" y="8898"/>
                  <a:pt x="26890" y="5874"/>
                </a:cubicBezTo>
                <a:cubicBezTo>
                  <a:pt x="26005" y="1964"/>
                  <a:pt x="21136" y="157"/>
                  <a:pt x="17558" y="9"/>
                </a:cubicBezTo>
                <a:cubicBezTo>
                  <a:pt x="17406" y="3"/>
                  <a:pt x="17253" y="1"/>
                  <a:pt x="1710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Hộp Văn bản 41">
            <a:extLst>
              <a:ext uri="{FF2B5EF4-FFF2-40B4-BE49-F238E27FC236}">
                <a16:creationId xmlns:a16="http://schemas.microsoft.com/office/drawing/2014/main" id="{CA19FFF1-D0AE-4754-B504-F86117CCD91E}"/>
              </a:ext>
            </a:extLst>
          </p:cNvPr>
          <p:cNvSpPr txBox="1"/>
          <p:nvPr/>
        </p:nvSpPr>
        <p:spPr>
          <a:xfrm>
            <a:off x="698982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D. 10 số</a:t>
            </a:r>
            <a:endParaRPr lang="vi-VN" sz="1600"/>
          </a:p>
        </p:txBody>
      </p:sp>
      <p:sp>
        <p:nvSpPr>
          <p:cNvPr id="40" name="Hộp Văn bản 39">
            <a:extLst>
              <a:ext uri="{FF2B5EF4-FFF2-40B4-BE49-F238E27FC236}">
                <a16:creationId xmlns:a16="http://schemas.microsoft.com/office/drawing/2014/main" id="{7679B20A-5E16-4FE1-B4F3-7EBE8C92CEF6}"/>
              </a:ext>
            </a:extLst>
          </p:cNvPr>
          <p:cNvSpPr txBox="1"/>
          <p:nvPr/>
        </p:nvSpPr>
        <p:spPr>
          <a:xfrm>
            <a:off x="334080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B. 8 số</a:t>
            </a:r>
            <a:endParaRPr lang="vi-VN" sz="1600"/>
          </a:p>
        </p:txBody>
      </p:sp>
      <p:sp>
        <p:nvSpPr>
          <p:cNvPr id="41" name="Hộp Văn bản 40">
            <a:extLst>
              <a:ext uri="{FF2B5EF4-FFF2-40B4-BE49-F238E27FC236}">
                <a16:creationId xmlns:a16="http://schemas.microsoft.com/office/drawing/2014/main" id="{6FF0DDF5-3D82-46B4-9537-F1ABD1E53B4C}"/>
              </a:ext>
            </a:extLst>
          </p:cNvPr>
          <p:cNvSpPr txBox="1"/>
          <p:nvPr/>
        </p:nvSpPr>
        <p:spPr>
          <a:xfrm>
            <a:off x="516531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C. 9 số</a:t>
            </a:r>
            <a:endParaRPr lang="vi-VN" sz="1600"/>
          </a:p>
        </p:txBody>
      </p:sp>
      <mc:AlternateContent xmlns:mc="http://schemas.openxmlformats.org/markup-compatibility/2006" xmlns:a14="http://schemas.microsoft.com/office/drawing/2010/main">
        <mc:Choice Requires="a14">
          <p:graphicFrame>
            <p:nvGraphicFramePr>
              <p:cNvPr id="68" name="Bảng 3">
                <a:extLst>
                  <a:ext uri="{FF2B5EF4-FFF2-40B4-BE49-F238E27FC236}">
                    <a16:creationId xmlns:a16="http://schemas.microsoft.com/office/drawing/2014/main" id="{DDD69F12-310A-44BA-AB86-D22BC8CADC9E}"/>
                  </a:ext>
                </a:extLst>
              </p:cNvPr>
              <p:cNvGraphicFramePr>
                <a:graphicFrameLocks noGrp="1"/>
              </p:cNvGraphicFramePr>
              <p:nvPr>
                <p:extLst>
                  <p:ext uri="{D42A27DB-BD31-4B8C-83A1-F6EECF244321}">
                    <p14:modId xmlns:p14="http://schemas.microsoft.com/office/powerpoint/2010/main" val="3138539648"/>
                  </p:ext>
                </p:extLst>
              </p:nvPr>
            </p:nvGraphicFramePr>
            <p:xfrm>
              <a:off x="2559795" y="2403653"/>
              <a:ext cx="4279422" cy="2653546"/>
            </p:xfrm>
            <a:graphic>
              <a:graphicData uri="http://schemas.openxmlformats.org/drawingml/2006/table">
                <a:tbl>
                  <a:tblPr firstRow="1" bandRow="1"/>
                  <a:tblGrid>
                    <a:gridCol w="701686">
                      <a:extLst>
                        <a:ext uri="{9D8B030D-6E8A-4147-A177-3AD203B41FA5}">
                          <a16:colId xmlns:a16="http://schemas.microsoft.com/office/drawing/2014/main" val="3684075002"/>
                        </a:ext>
                      </a:extLst>
                    </a:gridCol>
                    <a:gridCol w="3577736">
                      <a:extLst>
                        <a:ext uri="{9D8B030D-6E8A-4147-A177-3AD203B41FA5}">
                          <a16:colId xmlns:a16="http://schemas.microsoft.com/office/drawing/2014/main" val="468157488"/>
                        </a:ext>
                      </a:extLst>
                    </a:gridCol>
                  </a:tblGrid>
                  <a:tr h="582176">
                    <a:tc>
                      <a:txBody>
                        <a:bodyPr/>
                        <a:lstStyle/>
                        <a:p>
                          <a:pPr algn="ct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vi-VN" sz="1800" b="0" i="1" smtClean="0">
                                        <a:latin typeface="Cambria Math" panose="02040503050406030204" pitchFamily="18" charset="0"/>
                                      </a:rPr>
                                    </m:ctrlPr>
                                  </m:accPr>
                                  <m:e>
                                    <m:r>
                                      <m:rPr>
                                        <m:sty m:val="p"/>
                                      </m:rPr>
                                      <a:rPr lang="en-US" sz="1800" b="0" i="0" smtClean="0">
                                        <a:latin typeface="Cambria Math" panose="02040503050406030204" pitchFamily="18" charset="0"/>
                                      </a:rPr>
                                      <m:t>abcde</m:t>
                                    </m:r>
                                  </m:e>
                                </m:acc>
                              </m:oMath>
                            </m:oMathPara>
                          </a14:m>
                          <a:endParaRPr lang="vi-VN" sz="1800" b="0" i="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2776915023"/>
                      </a:ext>
                    </a:extLst>
                  </a:tr>
                  <a:tr h="103215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GN</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14:m>
                            <m:oMathPara xmlns:m="http://schemas.openxmlformats.org/officeDocument/2006/math">
                              <m:oMathParaPr>
                                <m:jc m:val="left"/>
                              </m:oMathParaPr>
                              <m:oMath xmlns:m="http://schemas.openxmlformats.org/officeDocument/2006/math">
                                <m:acc>
                                  <m:accPr>
                                    <m:chr m:val="̅"/>
                                    <m:ctrlPr>
                                      <a:rPr lang="vi-VN" sz="1800" b="0" i="1" smtClean="0">
                                        <a:latin typeface="Cambria Math" panose="02040503050406030204" pitchFamily="18" charset="0"/>
                                      </a:rPr>
                                    </m:ctrlPr>
                                  </m:accPr>
                                  <m:e>
                                    <m:r>
                                      <m:rPr>
                                        <m:sty m:val="p"/>
                                      </m:rPr>
                                      <a:rPr lang="en-US" sz="1800" b="0" i="0" smtClean="0">
                                        <a:latin typeface="Cambria Math" panose="02040503050406030204" pitchFamily="18" charset="0"/>
                                      </a:rPr>
                                      <m:t>abcde</m:t>
                                    </m:r>
                                  </m:e>
                                </m:acc>
                              </m:oMath>
                            </m:oMathPara>
                          </a14:m>
                          <a:endParaRPr lang="en-US" sz="1800">
                            <a:latin typeface="Times New Roman (Đầu đề)"/>
                          </a:endParaRPr>
                        </a:p>
                        <a:p>
                          <a:pPr algn="l"/>
                          <a14:m>
                            <m:oMath xmlns:m="http://schemas.openxmlformats.org/officeDocument/2006/math">
                              <m:acc>
                                <m:accPr>
                                  <m:chr m:val="̅"/>
                                  <m:ctrlPr>
                                    <a:rPr lang="vi-VN" sz="1800" b="0" i="1" smtClean="0">
                                      <a:latin typeface="Cambria Math" panose="02040503050406030204" pitchFamily="18" charset="0"/>
                                    </a:rPr>
                                  </m:ctrlPr>
                                </m:accPr>
                                <m:e>
                                  <m:r>
                                    <m:rPr>
                                      <m:sty m:val="p"/>
                                    </m:rPr>
                                    <a:rPr lang="en-US" sz="1800" b="0" i="0" smtClean="0">
                                      <a:latin typeface="Cambria Math" panose="02040503050406030204" pitchFamily="18" charset="0"/>
                                    </a:rPr>
                                    <m:t>abcde</m:t>
                                  </m:r>
                                </m:e>
                              </m:acc>
                            </m:oMath>
                          </a14:m>
                          <a:r>
                            <a:rPr lang="en-US" sz="1800">
                              <a:latin typeface="Times New Roman (Đầu đề)"/>
                            </a:rPr>
                            <a:t> &lt; 10101</a:t>
                          </a:r>
                        </a:p>
                        <a:p>
                          <a:pPr algn="l"/>
                          <a:r>
                            <a:rPr lang="en-US" sz="1800">
                              <a:latin typeface="Times New Roman (Đầu đề)"/>
                              <a:cs typeface="Times New Roman" panose="02020603050405020304" pitchFamily="18" charset="0"/>
                            </a:rPr>
                            <a:t>e = 7</a:t>
                          </a:r>
                          <a:endParaRPr lang="vi-VN" sz="1800">
                            <a:latin typeface="Times New Roman (Đầu đề)"/>
                            <a:cs typeface="Times New Roman" panose="02020603050405020304" pitchFamily="18" charset="0"/>
                          </a:endParaRP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3912114746"/>
                      </a:ext>
                    </a:extLst>
                  </a:tr>
                  <a:tr h="10392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PT</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r>
                            <a:rPr lang="en-US" sz="1800">
                              <a:latin typeface="Times New Roman (Đầu đề)"/>
                            </a:rPr>
                            <a:t>a = 1, b = 0, e = 7.</a:t>
                          </a:r>
                        </a:p>
                        <a:p>
                          <a:pPr algn="l"/>
                          <a14:m>
                            <m:oMath xmlns:m="http://schemas.openxmlformats.org/officeDocument/2006/math">
                              <m:acc>
                                <m:accPr>
                                  <m:chr m:val="̅"/>
                                  <m:ctrlPr>
                                    <a:rPr lang="vi-VN" sz="1800" b="0" i="1" smtClean="0">
                                      <a:latin typeface="Cambria Math" panose="02040503050406030204" pitchFamily="18" charset="0"/>
                                    </a:rPr>
                                  </m:ctrlPr>
                                </m:accPr>
                                <m:e>
                                  <m:r>
                                    <a:rPr lang="en-US" sz="1800" b="0" i="0" smtClean="0">
                                      <a:latin typeface="Cambria Math" panose="02040503050406030204" pitchFamily="18" charset="0"/>
                                    </a:rPr>
                                    <m:t>10</m:t>
                                  </m:r>
                                  <m:r>
                                    <m:rPr>
                                      <m:sty m:val="p"/>
                                    </m:rPr>
                                    <a:rPr lang="en-US" sz="1800" b="0" i="0" smtClean="0">
                                      <a:latin typeface="Cambria Math" panose="02040503050406030204" pitchFamily="18" charset="0"/>
                                    </a:rPr>
                                    <m:t>cd</m:t>
                                  </m:r>
                                  <m:r>
                                    <a:rPr lang="en-US" sz="1800" b="0" i="0" smtClean="0">
                                      <a:latin typeface="Cambria Math" panose="02040503050406030204" pitchFamily="18" charset="0"/>
                                    </a:rPr>
                                    <m:t>7</m:t>
                                  </m:r>
                                </m:e>
                              </m:acc>
                            </m:oMath>
                          </a14:m>
                          <a:r>
                            <a:rPr lang="en-US" sz="1800" i="0">
                              <a:latin typeface="Times New Roman (Đầu đề)"/>
                            </a:rPr>
                            <a:t> &lt; 10101.</a:t>
                          </a:r>
                          <a:endParaRPr lang="vi-VN" sz="1800" i="0">
                            <a:latin typeface="Times New Roman (Đầu đề)"/>
                          </a:endParaRP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1992938771"/>
                      </a:ext>
                    </a:extLst>
                  </a:tr>
                </a:tbl>
              </a:graphicData>
            </a:graphic>
          </p:graphicFrame>
        </mc:Choice>
        <mc:Fallback xmlns="">
          <p:graphicFrame>
            <p:nvGraphicFramePr>
              <p:cNvPr id="68" name="Bảng 3">
                <a:extLst>
                  <a:ext uri="{FF2B5EF4-FFF2-40B4-BE49-F238E27FC236}">
                    <a16:creationId xmlns:a16="http://schemas.microsoft.com/office/drawing/2014/main" id="{DDD69F12-310A-44BA-AB86-D22BC8CADC9E}"/>
                  </a:ext>
                </a:extLst>
              </p:cNvPr>
              <p:cNvGraphicFramePr>
                <a:graphicFrameLocks noGrp="1"/>
              </p:cNvGraphicFramePr>
              <p:nvPr>
                <p:extLst>
                  <p:ext uri="{D42A27DB-BD31-4B8C-83A1-F6EECF244321}">
                    <p14:modId xmlns:p14="http://schemas.microsoft.com/office/powerpoint/2010/main" val="3138539648"/>
                  </p:ext>
                </p:extLst>
              </p:nvPr>
            </p:nvGraphicFramePr>
            <p:xfrm>
              <a:off x="2559795" y="2403653"/>
              <a:ext cx="4279422" cy="2653546"/>
            </p:xfrm>
            <a:graphic>
              <a:graphicData uri="http://schemas.openxmlformats.org/drawingml/2006/table">
                <a:tbl>
                  <a:tblPr firstRow="1" bandRow="1"/>
                  <a:tblGrid>
                    <a:gridCol w="701686">
                      <a:extLst>
                        <a:ext uri="{9D8B030D-6E8A-4147-A177-3AD203B41FA5}">
                          <a16:colId xmlns:a16="http://schemas.microsoft.com/office/drawing/2014/main" val="3684075002"/>
                        </a:ext>
                      </a:extLst>
                    </a:gridCol>
                    <a:gridCol w="3577736">
                      <a:extLst>
                        <a:ext uri="{9D8B030D-6E8A-4147-A177-3AD203B41FA5}">
                          <a16:colId xmlns:a16="http://schemas.microsoft.com/office/drawing/2014/main" val="468157488"/>
                        </a:ext>
                      </a:extLst>
                    </a:gridCol>
                  </a:tblGrid>
                  <a:tr h="582176">
                    <a:tc>
                      <a:txBody>
                        <a:bodyPr/>
                        <a:lstStyle/>
                        <a:p>
                          <a:pPr algn="ct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endParaRPr lang="vi-VN"/>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blipFill>
                          <a:blip r:embed="rId4"/>
                          <a:stretch>
                            <a:fillRect l="-19728" t="-1042" r="-510" b="-356250"/>
                          </a:stretch>
                        </a:blipFill>
                      </a:tcPr>
                    </a:tc>
                    <a:extLst>
                      <a:ext uri="{0D108BD9-81ED-4DB2-BD59-A6C34878D82A}">
                        <a16:rowId xmlns:a16="http://schemas.microsoft.com/office/drawing/2014/main" val="2776915023"/>
                      </a:ext>
                    </a:extLst>
                  </a:tr>
                  <a:tr h="103215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GN</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endParaRPr lang="vi-VN"/>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blipFill>
                          <a:blip r:embed="rId4"/>
                          <a:stretch>
                            <a:fillRect l="-19728" t="-57396" r="-510" b="-102367"/>
                          </a:stretch>
                        </a:blipFill>
                      </a:tcPr>
                    </a:tc>
                    <a:extLst>
                      <a:ext uri="{0D108BD9-81ED-4DB2-BD59-A6C34878D82A}">
                        <a16:rowId xmlns:a16="http://schemas.microsoft.com/office/drawing/2014/main" val="3912114746"/>
                      </a:ext>
                    </a:extLst>
                  </a:tr>
                  <a:tr h="10392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PT</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endParaRPr lang="vi-VN"/>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blipFill>
                          <a:blip r:embed="rId4"/>
                          <a:stretch>
                            <a:fillRect l="-19728" t="-155556" r="-510" b="-1170"/>
                          </a:stretch>
                        </a:blipFill>
                      </a:tcPr>
                    </a:tc>
                    <a:extLst>
                      <a:ext uri="{0D108BD9-81ED-4DB2-BD59-A6C34878D82A}">
                        <a16:rowId xmlns:a16="http://schemas.microsoft.com/office/drawing/2014/main" val="1992938771"/>
                      </a:ext>
                    </a:extLst>
                  </a:tr>
                </a:tbl>
              </a:graphicData>
            </a:graphic>
          </p:graphicFrame>
        </mc:Fallback>
      </mc:AlternateContent>
      <p:grpSp>
        <p:nvGrpSpPr>
          <p:cNvPr id="69" name="Nhóm 68">
            <a:extLst>
              <a:ext uri="{FF2B5EF4-FFF2-40B4-BE49-F238E27FC236}">
                <a16:creationId xmlns:a16="http://schemas.microsoft.com/office/drawing/2014/main" id="{13AB7F00-5A24-4A49-9CAB-D8161FDC762E}"/>
              </a:ext>
            </a:extLst>
          </p:cNvPr>
          <p:cNvGrpSpPr/>
          <p:nvPr/>
        </p:nvGrpSpPr>
        <p:grpSpPr>
          <a:xfrm>
            <a:off x="484845" y="3362570"/>
            <a:ext cx="1888539" cy="763223"/>
            <a:chOff x="706250" y="3103117"/>
            <a:chExt cx="1888539" cy="763223"/>
          </a:xfrm>
        </p:grpSpPr>
        <p:grpSp>
          <p:nvGrpSpPr>
            <p:cNvPr id="70" name="Google Shape;7967;p59">
              <a:extLst>
                <a:ext uri="{FF2B5EF4-FFF2-40B4-BE49-F238E27FC236}">
                  <a16:creationId xmlns:a16="http://schemas.microsoft.com/office/drawing/2014/main" id="{73E5B62A-0BB8-4802-BF18-4AC1D0AD63E8}"/>
                </a:ext>
              </a:extLst>
            </p:cNvPr>
            <p:cNvGrpSpPr/>
            <p:nvPr/>
          </p:nvGrpSpPr>
          <p:grpSpPr>
            <a:xfrm rot="16200000">
              <a:off x="1266856" y="2542511"/>
              <a:ext cx="763223" cy="1884435"/>
              <a:chOff x="7026852" y="3311869"/>
              <a:chExt cx="434331" cy="1131906"/>
            </a:xfrm>
          </p:grpSpPr>
          <p:sp>
            <p:nvSpPr>
              <p:cNvPr id="72" name="Google Shape;7968;p59">
                <a:extLst>
                  <a:ext uri="{FF2B5EF4-FFF2-40B4-BE49-F238E27FC236}">
                    <a16:creationId xmlns:a16="http://schemas.microsoft.com/office/drawing/2014/main" id="{CBD6206B-3D5C-4FAD-82D7-A50B53F638A3}"/>
                  </a:ext>
                </a:extLst>
              </p:cNvPr>
              <p:cNvSpPr/>
              <p:nvPr/>
            </p:nvSpPr>
            <p:spPr>
              <a:xfrm>
                <a:off x="7026852" y="3311869"/>
                <a:ext cx="434331" cy="1131906"/>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BFE8E0">
                  <a:lumMod val="5000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BEF"/>
                  </a:solidFill>
                  <a:effectLst/>
                  <a:uLnTx/>
                  <a:uFillTx/>
                  <a:ea typeface="+mn-ea"/>
                </a:endParaRPr>
              </a:p>
            </p:txBody>
          </p:sp>
          <p:sp>
            <p:nvSpPr>
              <p:cNvPr id="73" name="Google Shape;7969;p59">
                <a:extLst>
                  <a:ext uri="{FF2B5EF4-FFF2-40B4-BE49-F238E27FC236}">
                    <a16:creationId xmlns:a16="http://schemas.microsoft.com/office/drawing/2014/main" id="{F1FCDECE-675C-4C6F-ABCD-C148B01B595A}"/>
                  </a:ext>
                </a:extLst>
              </p:cNvPr>
              <p:cNvSpPr/>
              <p:nvPr/>
            </p:nvSpPr>
            <p:spPr>
              <a:xfrm rot="5247774">
                <a:off x="7073422" y="3367893"/>
                <a:ext cx="341267" cy="306319"/>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9CE8D9">
                  <a:lumMod val="40000"/>
                  <a:lumOff val="60000"/>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ea typeface="+mn-ea"/>
                  </a:rPr>
                  <a:t>KQ</a:t>
                </a:r>
                <a:endParaRPr kumimoji="0" sz="1800" b="0" i="0" u="none" strike="noStrike" kern="0" cap="none" spc="0" normalizeH="0" baseline="0" noProof="0">
                  <a:ln>
                    <a:noFill/>
                  </a:ln>
                  <a:solidFill>
                    <a:sysClr val="windowText" lastClr="000000"/>
                  </a:solidFill>
                  <a:effectLst/>
                  <a:uLnTx/>
                  <a:uFillTx/>
                  <a:ea typeface="+mn-ea"/>
                </a:endParaRPr>
              </a:p>
            </p:txBody>
          </p:sp>
        </p:grpSp>
        <mc:AlternateContent xmlns:mc="http://schemas.openxmlformats.org/markup-compatibility/2006" xmlns:a14="http://schemas.microsoft.com/office/drawing/2010/main">
          <mc:Choice Requires="a14">
            <p:sp>
              <p:nvSpPr>
                <p:cNvPr id="71" name="Hộp Văn bản 70">
                  <a:extLst>
                    <a:ext uri="{FF2B5EF4-FFF2-40B4-BE49-F238E27FC236}">
                      <a16:creationId xmlns:a16="http://schemas.microsoft.com/office/drawing/2014/main" id="{A1EDF67F-FF16-4A50-8CE9-81E141F6DD66}"/>
                    </a:ext>
                  </a:extLst>
                </p:cNvPr>
                <p:cNvSpPr txBox="1"/>
                <p:nvPr/>
              </p:nvSpPr>
              <p:spPr>
                <a:xfrm>
                  <a:off x="1346116" y="3283229"/>
                  <a:ext cx="1248673" cy="375487"/>
                </a:xfrm>
                <a:prstGeom prst="rect">
                  <a:avLst/>
                </a:prstGeom>
                <a:noFill/>
              </p:spPr>
              <p:txBody>
                <a:bodyPr wrap="squar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vi-VN" sz="1800" b="0" i="1" smtClean="0">
                                <a:solidFill>
                                  <a:schemeClr val="bg1"/>
                                </a:solidFill>
                                <a:latin typeface="Cambria Math" panose="02040503050406030204" pitchFamily="18" charset="0"/>
                              </a:rPr>
                            </m:ctrlPr>
                          </m:accPr>
                          <m:e>
                            <m:r>
                              <m:rPr>
                                <m:sty m:val="p"/>
                              </m:rPr>
                              <a:rPr lang="en-US" sz="1800" b="0" i="0" smtClean="0">
                                <a:solidFill>
                                  <a:schemeClr val="bg1"/>
                                </a:solidFill>
                                <a:latin typeface="Cambria Math" panose="02040503050406030204" pitchFamily="18" charset="0"/>
                              </a:rPr>
                              <m:t>abcde</m:t>
                            </m:r>
                          </m:e>
                        </m:acc>
                        <m:r>
                          <a:rPr lang="en-US" sz="1800" b="0" i="1" smtClean="0">
                            <a:solidFill>
                              <a:schemeClr val="bg1"/>
                            </a:solidFill>
                            <a:latin typeface="Cambria Math" panose="02040503050406030204" pitchFamily="18" charset="0"/>
                          </a:rPr>
                          <m:t>=?</m:t>
                        </m:r>
                      </m:oMath>
                    </m:oMathPara>
                  </a14:m>
                  <a:endParaRPr kumimoji="0" lang="vi-VN" sz="1800" b="0" i="0" u="none" strike="noStrike" kern="0" cap="none" spc="0" normalizeH="0" baseline="0" noProof="0">
                    <a:ln>
                      <a:noFill/>
                    </a:ln>
                    <a:solidFill>
                      <a:schemeClr val="bg1"/>
                    </a:solidFill>
                    <a:effectLst/>
                    <a:uLnTx/>
                    <a:uFillTx/>
                    <a:ea typeface="+mn-ea"/>
                  </a:endParaRPr>
                </a:p>
              </p:txBody>
            </p:sp>
          </mc:Choice>
          <mc:Fallback xmlns="">
            <p:sp>
              <p:nvSpPr>
                <p:cNvPr id="71" name="Hộp Văn bản 70">
                  <a:extLst>
                    <a:ext uri="{FF2B5EF4-FFF2-40B4-BE49-F238E27FC236}">
                      <a16:creationId xmlns:a16="http://schemas.microsoft.com/office/drawing/2014/main" id="{A1EDF67F-FF16-4A50-8CE9-81E141F6DD66}"/>
                    </a:ext>
                  </a:extLst>
                </p:cNvPr>
                <p:cNvSpPr txBox="1">
                  <a:spLocks noRot="1" noChangeAspect="1" noMove="1" noResize="1" noEditPoints="1" noAdjustHandles="1" noChangeArrowheads="1" noChangeShapeType="1" noTextEdit="1"/>
                </p:cNvSpPr>
                <p:nvPr/>
              </p:nvSpPr>
              <p:spPr>
                <a:xfrm>
                  <a:off x="1346116" y="3283229"/>
                  <a:ext cx="1248673" cy="375487"/>
                </a:xfrm>
                <a:prstGeom prst="rect">
                  <a:avLst/>
                </a:prstGeom>
                <a:blipFill>
                  <a:blip r:embed="rId5"/>
                  <a:stretch>
                    <a:fillRect/>
                  </a:stretch>
                </a:blipFill>
              </p:spPr>
              <p:txBody>
                <a:bodyPr/>
                <a:lstStyle/>
                <a:p>
                  <a:r>
                    <a:rPr lang="vi-VN">
                      <a:noFill/>
                    </a:rPr>
                    <a:t> </a:t>
                  </a:r>
                </a:p>
              </p:txBody>
            </p:sp>
          </mc:Fallback>
        </mc:AlternateContent>
      </p:grpSp>
      <p:sp>
        <p:nvSpPr>
          <p:cNvPr id="79" name="Hình chữ nhật: Góc Tròn 78">
            <a:extLst>
              <a:ext uri="{FF2B5EF4-FFF2-40B4-BE49-F238E27FC236}">
                <a16:creationId xmlns:a16="http://schemas.microsoft.com/office/drawing/2014/main" id="{72DEFD14-EA87-4CD0-8222-877B7EA58846}"/>
              </a:ext>
            </a:extLst>
          </p:cNvPr>
          <p:cNvSpPr/>
          <p:nvPr/>
        </p:nvSpPr>
        <p:spPr>
          <a:xfrm>
            <a:off x="866745" y="1467733"/>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BIỂU HIỆN MỤC TIÊU</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(SMART)</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sp>
        <p:nvSpPr>
          <p:cNvPr id="80" name="Hình chữ nhật: Góc Tròn 79">
            <a:extLst>
              <a:ext uri="{FF2B5EF4-FFF2-40B4-BE49-F238E27FC236}">
                <a16:creationId xmlns:a16="http://schemas.microsoft.com/office/drawing/2014/main" id="{32B68612-48C3-4DD2-83C2-D05F2E0274A7}"/>
              </a:ext>
            </a:extLst>
          </p:cNvPr>
          <p:cNvSpPr/>
          <p:nvPr/>
        </p:nvSpPr>
        <p:spPr>
          <a:xfrm>
            <a:off x="3694833" y="1460657"/>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KHAI THÁC DỮ LIỆU</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(S.W.O.T)</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sp>
        <p:nvSpPr>
          <p:cNvPr id="81" name="Hình chữ nhật: Góc Tròn 80">
            <a:extLst>
              <a:ext uri="{FF2B5EF4-FFF2-40B4-BE49-F238E27FC236}">
                <a16:creationId xmlns:a16="http://schemas.microsoft.com/office/drawing/2014/main" id="{3BD8903B-2A54-4DCC-AF2B-3D9ACBD1626C}"/>
              </a:ext>
            </a:extLst>
          </p:cNvPr>
          <p:cNvSpPr/>
          <p:nvPr/>
        </p:nvSpPr>
        <p:spPr>
          <a:xfrm>
            <a:off x="6466611" y="1446104"/>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BƯỚC THỰC HIỆN</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(SPEED)</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grpSp>
        <p:nvGrpSpPr>
          <p:cNvPr id="82" name="Nhóm 81">
            <a:extLst>
              <a:ext uri="{FF2B5EF4-FFF2-40B4-BE49-F238E27FC236}">
                <a16:creationId xmlns:a16="http://schemas.microsoft.com/office/drawing/2014/main" id="{C7C7EA9D-4DFE-44DD-9DBD-B62E48770045}"/>
              </a:ext>
            </a:extLst>
          </p:cNvPr>
          <p:cNvGrpSpPr/>
          <p:nvPr/>
        </p:nvGrpSpPr>
        <p:grpSpPr>
          <a:xfrm>
            <a:off x="3054989" y="1665367"/>
            <a:ext cx="596616" cy="424950"/>
            <a:chOff x="3125353" y="1413935"/>
            <a:chExt cx="596616" cy="424950"/>
          </a:xfrm>
        </p:grpSpPr>
        <p:sp>
          <p:nvSpPr>
            <p:cNvPr id="83" name="Google Shape;3747;p50">
              <a:extLst>
                <a:ext uri="{FF2B5EF4-FFF2-40B4-BE49-F238E27FC236}">
                  <a16:creationId xmlns:a16="http://schemas.microsoft.com/office/drawing/2014/main" id="{4BC72DCC-A93B-4DE9-B136-B0BE097813BC}"/>
                </a:ext>
              </a:extLst>
            </p:cNvPr>
            <p:cNvSpPr/>
            <p:nvPr/>
          </p:nvSpPr>
          <p:spPr>
            <a:xfrm rot="16200000">
              <a:off x="3211186" y="1328102"/>
              <a:ext cx="424950" cy="596616"/>
            </a:xfrm>
            <a:custGeom>
              <a:avLst/>
              <a:gdLst/>
              <a:ahLst/>
              <a:cxnLst/>
              <a:rect l="l" t="t" r="r" b="b"/>
              <a:pathLst>
                <a:path w="16998" h="20163" extrusionOk="0">
                  <a:moveTo>
                    <a:pt x="13559" y="990"/>
                  </a:moveTo>
                  <a:cubicBezTo>
                    <a:pt x="13340" y="2200"/>
                    <a:pt x="13164" y="3414"/>
                    <a:pt x="12977" y="4627"/>
                  </a:cubicBezTo>
                  <a:cubicBezTo>
                    <a:pt x="12867" y="5329"/>
                    <a:pt x="12519" y="6373"/>
                    <a:pt x="12804" y="7082"/>
                  </a:cubicBezTo>
                  <a:cubicBezTo>
                    <a:pt x="13060" y="7716"/>
                    <a:pt x="13634" y="7898"/>
                    <a:pt x="14281" y="7898"/>
                  </a:cubicBezTo>
                  <a:cubicBezTo>
                    <a:pt x="14696" y="7898"/>
                    <a:pt x="15141" y="7823"/>
                    <a:pt x="15551" y="7745"/>
                  </a:cubicBezTo>
                  <a:lnTo>
                    <a:pt x="15551" y="7745"/>
                  </a:lnTo>
                  <a:cubicBezTo>
                    <a:pt x="13837" y="11469"/>
                    <a:pt x="12003" y="15138"/>
                    <a:pt x="10053" y="18742"/>
                  </a:cubicBezTo>
                  <a:cubicBezTo>
                    <a:pt x="7143" y="15282"/>
                    <a:pt x="4350" y="11737"/>
                    <a:pt x="1673" y="8097"/>
                  </a:cubicBezTo>
                  <a:cubicBezTo>
                    <a:pt x="2865" y="8048"/>
                    <a:pt x="4043" y="7932"/>
                    <a:pt x="5231" y="7759"/>
                  </a:cubicBezTo>
                  <a:cubicBezTo>
                    <a:pt x="5521" y="7713"/>
                    <a:pt x="5627" y="7378"/>
                    <a:pt x="5584" y="7131"/>
                  </a:cubicBezTo>
                  <a:cubicBezTo>
                    <a:pt x="5239" y="5107"/>
                    <a:pt x="4893" y="3082"/>
                    <a:pt x="4448" y="1075"/>
                  </a:cubicBezTo>
                  <a:lnTo>
                    <a:pt x="4448" y="1075"/>
                  </a:lnTo>
                  <a:cubicBezTo>
                    <a:pt x="5770" y="1159"/>
                    <a:pt x="7115" y="1202"/>
                    <a:pt x="8461" y="1202"/>
                  </a:cubicBezTo>
                  <a:cubicBezTo>
                    <a:pt x="10173" y="1202"/>
                    <a:pt x="11887" y="1133"/>
                    <a:pt x="13559" y="990"/>
                  </a:cubicBezTo>
                  <a:close/>
                  <a:moveTo>
                    <a:pt x="10923" y="0"/>
                  </a:moveTo>
                  <a:cubicBezTo>
                    <a:pt x="8537" y="0"/>
                    <a:pt x="6135" y="67"/>
                    <a:pt x="3771" y="180"/>
                  </a:cubicBezTo>
                  <a:cubicBezTo>
                    <a:pt x="3267" y="204"/>
                    <a:pt x="3239" y="860"/>
                    <a:pt x="3652" y="1005"/>
                  </a:cubicBezTo>
                  <a:cubicBezTo>
                    <a:pt x="3874" y="2959"/>
                    <a:pt x="4191" y="4899"/>
                    <a:pt x="4512" y="6839"/>
                  </a:cubicBezTo>
                  <a:cubicBezTo>
                    <a:pt x="3239" y="7000"/>
                    <a:pt x="1969" y="7088"/>
                    <a:pt x="681" y="7100"/>
                  </a:cubicBezTo>
                  <a:cubicBezTo>
                    <a:pt x="322" y="7103"/>
                    <a:pt x="1" y="7544"/>
                    <a:pt x="240" y="7868"/>
                  </a:cubicBezTo>
                  <a:cubicBezTo>
                    <a:pt x="3271" y="12030"/>
                    <a:pt x="6452" y="16082"/>
                    <a:pt x="9784" y="20015"/>
                  </a:cubicBezTo>
                  <a:cubicBezTo>
                    <a:pt x="9870" y="20117"/>
                    <a:pt x="9997" y="20163"/>
                    <a:pt x="10126" y="20163"/>
                  </a:cubicBezTo>
                  <a:cubicBezTo>
                    <a:pt x="10311" y="20163"/>
                    <a:pt x="10502" y="20069"/>
                    <a:pt x="10589" y="19909"/>
                  </a:cubicBezTo>
                  <a:cubicBezTo>
                    <a:pt x="12839" y="15797"/>
                    <a:pt x="14927" y="11604"/>
                    <a:pt x="16867" y="7332"/>
                  </a:cubicBezTo>
                  <a:cubicBezTo>
                    <a:pt x="16998" y="7045"/>
                    <a:pt x="16864" y="6559"/>
                    <a:pt x="16488" y="6559"/>
                  </a:cubicBezTo>
                  <a:cubicBezTo>
                    <a:pt x="16468" y="6559"/>
                    <a:pt x="16447" y="6561"/>
                    <a:pt x="16426" y="6564"/>
                  </a:cubicBezTo>
                  <a:cubicBezTo>
                    <a:pt x="16175" y="6596"/>
                    <a:pt x="15044" y="6859"/>
                    <a:pt x="14553" y="6859"/>
                  </a:cubicBezTo>
                  <a:cubicBezTo>
                    <a:pt x="14465" y="6859"/>
                    <a:pt x="14398" y="6851"/>
                    <a:pt x="14360" y="6831"/>
                  </a:cubicBezTo>
                  <a:cubicBezTo>
                    <a:pt x="13686" y="6493"/>
                    <a:pt x="13940" y="5054"/>
                    <a:pt x="14021" y="4532"/>
                  </a:cubicBezTo>
                  <a:cubicBezTo>
                    <a:pt x="14201" y="3385"/>
                    <a:pt x="14384" y="2242"/>
                    <a:pt x="14529" y="1093"/>
                  </a:cubicBezTo>
                  <a:cubicBezTo>
                    <a:pt x="14557" y="881"/>
                    <a:pt x="14423" y="730"/>
                    <a:pt x="14250" y="663"/>
                  </a:cubicBezTo>
                  <a:cubicBezTo>
                    <a:pt x="14352" y="391"/>
                    <a:pt x="14222" y="46"/>
                    <a:pt x="13837" y="35"/>
                  </a:cubicBezTo>
                  <a:cubicBezTo>
                    <a:pt x="12871" y="11"/>
                    <a:pt x="11899" y="0"/>
                    <a:pt x="10923" y="0"/>
                  </a:cubicBezTo>
                  <a:close/>
                </a:path>
              </a:pathLst>
            </a:custGeom>
            <a:solidFill>
              <a:srgbClr val="FFFFFF"/>
            </a:solidFill>
            <a:ln>
              <a:noFill/>
            </a:ln>
            <a:effectLst>
              <a:outerShdw blurRad="14288" dist="19050" dir="192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84" name="Google Shape;3748;p50">
              <a:extLst>
                <a:ext uri="{FF2B5EF4-FFF2-40B4-BE49-F238E27FC236}">
                  <a16:creationId xmlns:a16="http://schemas.microsoft.com/office/drawing/2014/main" id="{9722A132-9CAE-4604-944A-D81752A9D076}"/>
                </a:ext>
              </a:extLst>
            </p:cNvPr>
            <p:cNvSpPr/>
            <p:nvPr/>
          </p:nvSpPr>
          <p:spPr>
            <a:xfrm rot="16200000">
              <a:off x="3243784" y="1360947"/>
              <a:ext cx="347000" cy="525275"/>
            </a:xfrm>
            <a:custGeom>
              <a:avLst/>
              <a:gdLst/>
              <a:ahLst/>
              <a:cxnLst/>
              <a:rect l="l" t="t" r="r" b="b"/>
              <a:pathLst>
                <a:path w="13880" h="17752" extrusionOk="0">
                  <a:moveTo>
                    <a:pt x="11887" y="0"/>
                  </a:moveTo>
                  <a:lnTo>
                    <a:pt x="11887" y="0"/>
                  </a:lnTo>
                  <a:cubicBezTo>
                    <a:pt x="10215" y="143"/>
                    <a:pt x="8501" y="212"/>
                    <a:pt x="6789" y="212"/>
                  </a:cubicBezTo>
                  <a:cubicBezTo>
                    <a:pt x="5443" y="212"/>
                    <a:pt x="4098" y="169"/>
                    <a:pt x="2776" y="85"/>
                  </a:cubicBezTo>
                  <a:lnTo>
                    <a:pt x="2776" y="85"/>
                  </a:lnTo>
                  <a:cubicBezTo>
                    <a:pt x="3221" y="2092"/>
                    <a:pt x="3567" y="4117"/>
                    <a:pt x="3912" y="6141"/>
                  </a:cubicBezTo>
                  <a:cubicBezTo>
                    <a:pt x="3955" y="6388"/>
                    <a:pt x="3849" y="6723"/>
                    <a:pt x="3559" y="6769"/>
                  </a:cubicBezTo>
                  <a:cubicBezTo>
                    <a:pt x="2371" y="6942"/>
                    <a:pt x="1193" y="7058"/>
                    <a:pt x="1" y="7107"/>
                  </a:cubicBezTo>
                  <a:cubicBezTo>
                    <a:pt x="2678" y="10747"/>
                    <a:pt x="5471" y="14292"/>
                    <a:pt x="8381" y="17752"/>
                  </a:cubicBezTo>
                  <a:cubicBezTo>
                    <a:pt x="10331" y="14148"/>
                    <a:pt x="12165" y="10479"/>
                    <a:pt x="13879" y="6755"/>
                  </a:cubicBezTo>
                  <a:lnTo>
                    <a:pt x="13879" y="6755"/>
                  </a:lnTo>
                  <a:cubicBezTo>
                    <a:pt x="13469" y="6833"/>
                    <a:pt x="13024" y="6908"/>
                    <a:pt x="12609" y="6908"/>
                  </a:cubicBezTo>
                  <a:cubicBezTo>
                    <a:pt x="11962" y="6908"/>
                    <a:pt x="11388" y="6726"/>
                    <a:pt x="11132" y="6092"/>
                  </a:cubicBezTo>
                  <a:cubicBezTo>
                    <a:pt x="10847" y="5383"/>
                    <a:pt x="11195" y="4339"/>
                    <a:pt x="11305" y="3637"/>
                  </a:cubicBezTo>
                  <a:cubicBezTo>
                    <a:pt x="11492" y="2424"/>
                    <a:pt x="11668" y="1210"/>
                    <a:pt x="11887" y="0"/>
                  </a:cubicBezTo>
                  <a:close/>
                </a:path>
              </a:pathLst>
            </a:custGeom>
            <a:solidFill>
              <a:srgbClr val="8F357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85" name="Nhóm 84">
            <a:extLst>
              <a:ext uri="{FF2B5EF4-FFF2-40B4-BE49-F238E27FC236}">
                <a16:creationId xmlns:a16="http://schemas.microsoft.com/office/drawing/2014/main" id="{D7FB5159-3E02-48C3-B771-EC4F248712AD}"/>
              </a:ext>
            </a:extLst>
          </p:cNvPr>
          <p:cNvGrpSpPr/>
          <p:nvPr/>
        </p:nvGrpSpPr>
        <p:grpSpPr>
          <a:xfrm>
            <a:off x="6955589" y="3019037"/>
            <a:ext cx="2066897" cy="796383"/>
            <a:chOff x="706252" y="3103122"/>
            <a:chExt cx="1884436" cy="1015664"/>
          </a:xfrm>
        </p:grpSpPr>
        <p:grpSp>
          <p:nvGrpSpPr>
            <p:cNvPr id="86" name="Google Shape;7967;p59">
              <a:extLst>
                <a:ext uri="{FF2B5EF4-FFF2-40B4-BE49-F238E27FC236}">
                  <a16:creationId xmlns:a16="http://schemas.microsoft.com/office/drawing/2014/main" id="{D7CE8950-71B1-47AB-93AA-29F5DBA054BF}"/>
                </a:ext>
              </a:extLst>
            </p:cNvPr>
            <p:cNvGrpSpPr/>
            <p:nvPr/>
          </p:nvGrpSpPr>
          <p:grpSpPr>
            <a:xfrm rot="16200000">
              <a:off x="1140638" y="2668736"/>
              <a:ext cx="1015664" cy="1884435"/>
              <a:chOff x="6883194" y="3311870"/>
              <a:chExt cx="577989" cy="1131906"/>
            </a:xfrm>
          </p:grpSpPr>
          <p:sp>
            <p:nvSpPr>
              <p:cNvPr id="88" name="Google Shape;7968;p59">
                <a:extLst>
                  <a:ext uri="{FF2B5EF4-FFF2-40B4-BE49-F238E27FC236}">
                    <a16:creationId xmlns:a16="http://schemas.microsoft.com/office/drawing/2014/main" id="{8D503A67-3FE0-44A1-B9AC-44418EDE73CD}"/>
                  </a:ext>
                </a:extLst>
              </p:cNvPr>
              <p:cNvSpPr/>
              <p:nvPr/>
            </p:nvSpPr>
            <p:spPr>
              <a:xfrm>
                <a:off x="6883194" y="3311870"/>
                <a:ext cx="577989" cy="1131906"/>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00B05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BEF"/>
                  </a:solidFill>
                  <a:effectLst/>
                  <a:uLnTx/>
                  <a:uFillTx/>
                  <a:ea typeface="+mn-ea"/>
                </a:endParaRPr>
              </a:p>
            </p:txBody>
          </p:sp>
          <p:sp>
            <p:nvSpPr>
              <p:cNvPr id="89" name="Google Shape;7969;p59">
                <a:extLst>
                  <a:ext uri="{FF2B5EF4-FFF2-40B4-BE49-F238E27FC236}">
                    <a16:creationId xmlns:a16="http://schemas.microsoft.com/office/drawing/2014/main" id="{319DB933-9B28-4F31-A8CC-FEEC53737B87}"/>
                  </a:ext>
                </a:extLst>
              </p:cNvPr>
              <p:cNvSpPr/>
              <p:nvPr/>
            </p:nvSpPr>
            <p:spPr>
              <a:xfrm rot="5400000">
                <a:off x="6998809" y="3323164"/>
                <a:ext cx="341267" cy="435114"/>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9CE8D9">
                  <a:lumMod val="20000"/>
                  <a:lumOff val="80000"/>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ea typeface="+mn-ea"/>
                  </a:rPr>
                  <a:t>1</a:t>
                </a:r>
                <a:endParaRPr kumimoji="0" sz="1600" b="0" i="0" u="none" strike="noStrike" kern="0" cap="none" spc="0" normalizeH="0" baseline="0" noProof="0">
                  <a:ln>
                    <a:noFill/>
                  </a:ln>
                  <a:solidFill>
                    <a:sysClr val="windowText" lastClr="000000"/>
                  </a:solidFill>
                  <a:effectLst/>
                  <a:uLnTx/>
                  <a:uFillTx/>
                  <a:ea typeface="+mn-ea"/>
                </a:endParaRPr>
              </a:p>
            </p:txBody>
          </p:sp>
        </p:grpSp>
        <p:sp>
          <p:nvSpPr>
            <p:cNvPr id="87" name="Hộp Văn bản 86">
              <a:extLst>
                <a:ext uri="{FF2B5EF4-FFF2-40B4-BE49-F238E27FC236}">
                  <a16:creationId xmlns:a16="http://schemas.microsoft.com/office/drawing/2014/main" id="{F1FC327D-44C9-4F16-9333-8D680C547B32}"/>
                </a:ext>
              </a:extLst>
            </p:cNvPr>
            <p:cNvSpPr txBox="1"/>
            <p:nvPr/>
          </p:nvSpPr>
          <p:spPr>
            <a:xfrm>
              <a:off x="1356672" y="3166841"/>
              <a:ext cx="1234016" cy="942052"/>
            </a:xfrm>
            <a:prstGeom prst="rect">
              <a:avLst/>
            </a:prstGeom>
            <a:noFill/>
          </p:spPr>
          <p:txBody>
            <a:bodyPr wrap="squar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FFFBEF"/>
                  </a:solidFill>
                  <a:effectLst/>
                  <a:uLnTx/>
                  <a:uFillTx/>
                  <a:ea typeface="+mn-ea"/>
                </a:rPr>
                <a:t>Tìm số thoả mãn yêu cầu đề bài</a:t>
              </a:r>
              <a:endParaRPr kumimoji="0" lang="vi-VN" b="0" i="0" u="none" strike="noStrike" kern="0" cap="none" spc="0" normalizeH="0" baseline="0" noProof="0">
                <a:ln>
                  <a:noFill/>
                </a:ln>
                <a:solidFill>
                  <a:srgbClr val="FFFBEF"/>
                </a:solidFill>
                <a:effectLst/>
                <a:uLnTx/>
                <a:uFillTx/>
                <a:ea typeface="+mn-ea"/>
              </a:endParaRPr>
            </a:p>
          </p:txBody>
        </p:sp>
      </p:grpSp>
      <p:grpSp>
        <p:nvGrpSpPr>
          <p:cNvPr id="90" name="Nhóm 89">
            <a:extLst>
              <a:ext uri="{FF2B5EF4-FFF2-40B4-BE49-F238E27FC236}">
                <a16:creationId xmlns:a16="http://schemas.microsoft.com/office/drawing/2014/main" id="{5814B2EC-29CC-4B79-8CEC-DFC7ED5FF300}"/>
              </a:ext>
            </a:extLst>
          </p:cNvPr>
          <p:cNvGrpSpPr/>
          <p:nvPr/>
        </p:nvGrpSpPr>
        <p:grpSpPr>
          <a:xfrm>
            <a:off x="5820746" y="1642176"/>
            <a:ext cx="596616" cy="424950"/>
            <a:chOff x="3125353" y="1413935"/>
            <a:chExt cx="596616" cy="424950"/>
          </a:xfrm>
        </p:grpSpPr>
        <p:sp>
          <p:nvSpPr>
            <p:cNvPr id="91" name="Google Shape;3747;p50">
              <a:extLst>
                <a:ext uri="{FF2B5EF4-FFF2-40B4-BE49-F238E27FC236}">
                  <a16:creationId xmlns:a16="http://schemas.microsoft.com/office/drawing/2014/main" id="{69AAAC09-EDE5-44E5-B6C3-A89F059E5B68}"/>
                </a:ext>
              </a:extLst>
            </p:cNvPr>
            <p:cNvSpPr/>
            <p:nvPr/>
          </p:nvSpPr>
          <p:spPr>
            <a:xfrm rot="16200000">
              <a:off x="3211186" y="1328102"/>
              <a:ext cx="424950" cy="596616"/>
            </a:xfrm>
            <a:custGeom>
              <a:avLst/>
              <a:gdLst/>
              <a:ahLst/>
              <a:cxnLst/>
              <a:rect l="l" t="t" r="r" b="b"/>
              <a:pathLst>
                <a:path w="16998" h="20163" extrusionOk="0">
                  <a:moveTo>
                    <a:pt x="13559" y="990"/>
                  </a:moveTo>
                  <a:cubicBezTo>
                    <a:pt x="13340" y="2200"/>
                    <a:pt x="13164" y="3414"/>
                    <a:pt x="12977" y="4627"/>
                  </a:cubicBezTo>
                  <a:cubicBezTo>
                    <a:pt x="12867" y="5329"/>
                    <a:pt x="12519" y="6373"/>
                    <a:pt x="12804" y="7082"/>
                  </a:cubicBezTo>
                  <a:cubicBezTo>
                    <a:pt x="13060" y="7716"/>
                    <a:pt x="13634" y="7898"/>
                    <a:pt x="14281" y="7898"/>
                  </a:cubicBezTo>
                  <a:cubicBezTo>
                    <a:pt x="14696" y="7898"/>
                    <a:pt x="15141" y="7823"/>
                    <a:pt x="15551" y="7745"/>
                  </a:cubicBezTo>
                  <a:lnTo>
                    <a:pt x="15551" y="7745"/>
                  </a:lnTo>
                  <a:cubicBezTo>
                    <a:pt x="13837" y="11469"/>
                    <a:pt x="12003" y="15138"/>
                    <a:pt x="10053" y="18742"/>
                  </a:cubicBezTo>
                  <a:cubicBezTo>
                    <a:pt x="7143" y="15282"/>
                    <a:pt x="4350" y="11737"/>
                    <a:pt x="1673" y="8097"/>
                  </a:cubicBezTo>
                  <a:cubicBezTo>
                    <a:pt x="2865" y="8048"/>
                    <a:pt x="4043" y="7932"/>
                    <a:pt x="5231" y="7759"/>
                  </a:cubicBezTo>
                  <a:cubicBezTo>
                    <a:pt x="5521" y="7713"/>
                    <a:pt x="5627" y="7378"/>
                    <a:pt x="5584" y="7131"/>
                  </a:cubicBezTo>
                  <a:cubicBezTo>
                    <a:pt x="5239" y="5107"/>
                    <a:pt x="4893" y="3082"/>
                    <a:pt x="4448" y="1075"/>
                  </a:cubicBezTo>
                  <a:lnTo>
                    <a:pt x="4448" y="1075"/>
                  </a:lnTo>
                  <a:cubicBezTo>
                    <a:pt x="5770" y="1159"/>
                    <a:pt x="7115" y="1202"/>
                    <a:pt x="8461" y="1202"/>
                  </a:cubicBezTo>
                  <a:cubicBezTo>
                    <a:pt x="10173" y="1202"/>
                    <a:pt x="11887" y="1133"/>
                    <a:pt x="13559" y="990"/>
                  </a:cubicBezTo>
                  <a:close/>
                  <a:moveTo>
                    <a:pt x="10923" y="0"/>
                  </a:moveTo>
                  <a:cubicBezTo>
                    <a:pt x="8537" y="0"/>
                    <a:pt x="6135" y="67"/>
                    <a:pt x="3771" y="180"/>
                  </a:cubicBezTo>
                  <a:cubicBezTo>
                    <a:pt x="3267" y="204"/>
                    <a:pt x="3239" y="860"/>
                    <a:pt x="3652" y="1005"/>
                  </a:cubicBezTo>
                  <a:cubicBezTo>
                    <a:pt x="3874" y="2959"/>
                    <a:pt x="4191" y="4899"/>
                    <a:pt x="4512" y="6839"/>
                  </a:cubicBezTo>
                  <a:cubicBezTo>
                    <a:pt x="3239" y="7000"/>
                    <a:pt x="1969" y="7088"/>
                    <a:pt x="681" y="7100"/>
                  </a:cubicBezTo>
                  <a:cubicBezTo>
                    <a:pt x="322" y="7103"/>
                    <a:pt x="1" y="7544"/>
                    <a:pt x="240" y="7868"/>
                  </a:cubicBezTo>
                  <a:cubicBezTo>
                    <a:pt x="3271" y="12030"/>
                    <a:pt x="6452" y="16082"/>
                    <a:pt x="9784" y="20015"/>
                  </a:cubicBezTo>
                  <a:cubicBezTo>
                    <a:pt x="9870" y="20117"/>
                    <a:pt x="9997" y="20163"/>
                    <a:pt x="10126" y="20163"/>
                  </a:cubicBezTo>
                  <a:cubicBezTo>
                    <a:pt x="10311" y="20163"/>
                    <a:pt x="10502" y="20069"/>
                    <a:pt x="10589" y="19909"/>
                  </a:cubicBezTo>
                  <a:cubicBezTo>
                    <a:pt x="12839" y="15797"/>
                    <a:pt x="14927" y="11604"/>
                    <a:pt x="16867" y="7332"/>
                  </a:cubicBezTo>
                  <a:cubicBezTo>
                    <a:pt x="16998" y="7045"/>
                    <a:pt x="16864" y="6559"/>
                    <a:pt x="16488" y="6559"/>
                  </a:cubicBezTo>
                  <a:cubicBezTo>
                    <a:pt x="16468" y="6559"/>
                    <a:pt x="16447" y="6561"/>
                    <a:pt x="16426" y="6564"/>
                  </a:cubicBezTo>
                  <a:cubicBezTo>
                    <a:pt x="16175" y="6596"/>
                    <a:pt x="15044" y="6859"/>
                    <a:pt x="14553" y="6859"/>
                  </a:cubicBezTo>
                  <a:cubicBezTo>
                    <a:pt x="14465" y="6859"/>
                    <a:pt x="14398" y="6851"/>
                    <a:pt x="14360" y="6831"/>
                  </a:cubicBezTo>
                  <a:cubicBezTo>
                    <a:pt x="13686" y="6493"/>
                    <a:pt x="13940" y="5054"/>
                    <a:pt x="14021" y="4532"/>
                  </a:cubicBezTo>
                  <a:cubicBezTo>
                    <a:pt x="14201" y="3385"/>
                    <a:pt x="14384" y="2242"/>
                    <a:pt x="14529" y="1093"/>
                  </a:cubicBezTo>
                  <a:cubicBezTo>
                    <a:pt x="14557" y="881"/>
                    <a:pt x="14423" y="730"/>
                    <a:pt x="14250" y="663"/>
                  </a:cubicBezTo>
                  <a:cubicBezTo>
                    <a:pt x="14352" y="391"/>
                    <a:pt x="14222" y="46"/>
                    <a:pt x="13837" y="35"/>
                  </a:cubicBezTo>
                  <a:cubicBezTo>
                    <a:pt x="12871" y="11"/>
                    <a:pt x="11899" y="0"/>
                    <a:pt x="10923" y="0"/>
                  </a:cubicBezTo>
                  <a:close/>
                </a:path>
              </a:pathLst>
            </a:custGeom>
            <a:solidFill>
              <a:srgbClr val="FFFFFF"/>
            </a:solidFill>
            <a:ln>
              <a:noFill/>
            </a:ln>
            <a:effectLst>
              <a:outerShdw blurRad="14288" dist="19050" dir="192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92" name="Google Shape;3748;p50">
              <a:extLst>
                <a:ext uri="{FF2B5EF4-FFF2-40B4-BE49-F238E27FC236}">
                  <a16:creationId xmlns:a16="http://schemas.microsoft.com/office/drawing/2014/main" id="{DFF32320-87BC-4498-83E8-2C3E2675BDDB}"/>
                </a:ext>
              </a:extLst>
            </p:cNvPr>
            <p:cNvSpPr/>
            <p:nvPr/>
          </p:nvSpPr>
          <p:spPr>
            <a:xfrm rot="16200000">
              <a:off x="3243784" y="1360947"/>
              <a:ext cx="347000" cy="525275"/>
            </a:xfrm>
            <a:custGeom>
              <a:avLst/>
              <a:gdLst/>
              <a:ahLst/>
              <a:cxnLst/>
              <a:rect l="l" t="t" r="r" b="b"/>
              <a:pathLst>
                <a:path w="13880" h="17752" extrusionOk="0">
                  <a:moveTo>
                    <a:pt x="11887" y="0"/>
                  </a:moveTo>
                  <a:lnTo>
                    <a:pt x="11887" y="0"/>
                  </a:lnTo>
                  <a:cubicBezTo>
                    <a:pt x="10215" y="143"/>
                    <a:pt x="8501" y="212"/>
                    <a:pt x="6789" y="212"/>
                  </a:cubicBezTo>
                  <a:cubicBezTo>
                    <a:pt x="5443" y="212"/>
                    <a:pt x="4098" y="169"/>
                    <a:pt x="2776" y="85"/>
                  </a:cubicBezTo>
                  <a:lnTo>
                    <a:pt x="2776" y="85"/>
                  </a:lnTo>
                  <a:cubicBezTo>
                    <a:pt x="3221" y="2092"/>
                    <a:pt x="3567" y="4117"/>
                    <a:pt x="3912" y="6141"/>
                  </a:cubicBezTo>
                  <a:cubicBezTo>
                    <a:pt x="3955" y="6388"/>
                    <a:pt x="3849" y="6723"/>
                    <a:pt x="3559" y="6769"/>
                  </a:cubicBezTo>
                  <a:cubicBezTo>
                    <a:pt x="2371" y="6942"/>
                    <a:pt x="1193" y="7058"/>
                    <a:pt x="1" y="7107"/>
                  </a:cubicBezTo>
                  <a:cubicBezTo>
                    <a:pt x="2678" y="10747"/>
                    <a:pt x="5471" y="14292"/>
                    <a:pt x="8381" y="17752"/>
                  </a:cubicBezTo>
                  <a:cubicBezTo>
                    <a:pt x="10331" y="14148"/>
                    <a:pt x="12165" y="10479"/>
                    <a:pt x="13879" y="6755"/>
                  </a:cubicBezTo>
                  <a:lnTo>
                    <a:pt x="13879" y="6755"/>
                  </a:lnTo>
                  <a:cubicBezTo>
                    <a:pt x="13469" y="6833"/>
                    <a:pt x="13024" y="6908"/>
                    <a:pt x="12609" y="6908"/>
                  </a:cubicBezTo>
                  <a:cubicBezTo>
                    <a:pt x="11962" y="6908"/>
                    <a:pt x="11388" y="6726"/>
                    <a:pt x="11132" y="6092"/>
                  </a:cubicBezTo>
                  <a:cubicBezTo>
                    <a:pt x="10847" y="5383"/>
                    <a:pt x="11195" y="4339"/>
                    <a:pt x="11305" y="3637"/>
                  </a:cubicBezTo>
                  <a:cubicBezTo>
                    <a:pt x="11492" y="2424"/>
                    <a:pt x="11668" y="1210"/>
                    <a:pt x="11887" y="0"/>
                  </a:cubicBezTo>
                  <a:close/>
                </a:path>
              </a:pathLst>
            </a:custGeom>
            <a:solidFill>
              <a:srgbClr val="8F357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spTree>
    <p:extLst>
      <p:ext uri="{BB962C8B-B14F-4D97-AF65-F5344CB8AC3E}">
        <p14:creationId xmlns:p14="http://schemas.microsoft.com/office/powerpoint/2010/main" val="42350172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fltVal val="0"/>
                                          </p:val>
                                        </p:tav>
                                        <p:tav tm="100000">
                                          <p:val>
                                            <p:strVal val="#ppt_w"/>
                                          </p:val>
                                        </p:tav>
                                      </p:tavLst>
                                    </p:anim>
                                    <p:anim calcmode="lin" valueType="num">
                                      <p:cBhvr>
                                        <p:cTn id="8" dur="1000" fill="hold"/>
                                        <p:tgtEl>
                                          <p:spTgt spid="38"/>
                                        </p:tgtEl>
                                        <p:attrNameLst>
                                          <p:attrName>ppt_h</p:attrName>
                                        </p:attrNameLst>
                                      </p:cBhvr>
                                      <p:tavLst>
                                        <p:tav tm="0">
                                          <p:val>
                                            <p:fltVal val="0"/>
                                          </p:val>
                                        </p:tav>
                                        <p:tav tm="100000">
                                          <p:val>
                                            <p:strVal val="#ppt_h"/>
                                          </p:val>
                                        </p:tav>
                                      </p:tavLst>
                                    </p:anim>
                                    <p:anim calcmode="lin" valueType="num">
                                      <p:cBhvr>
                                        <p:cTn id="9" dur="1000" fill="hold"/>
                                        <p:tgtEl>
                                          <p:spTgt spid="38"/>
                                        </p:tgtEl>
                                        <p:attrNameLst>
                                          <p:attrName>style.rotation</p:attrName>
                                        </p:attrNameLst>
                                      </p:cBhvr>
                                      <p:tavLst>
                                        <p:tav tm="0">
                                          <p:val>
                                            <p:fltVal val="90"/>
                                          </p:val>
                                        </p:tav>
                                        <p:tav tm="100000">
                                          <p:val>
                                            <p:fltVal val="0"/>
                                          </p:val>
                                        </p:tav>
                                      </p:tavLst>
                                    </p:anim>
                                    <p:animEffect transition="in" filter="fade">
                                      <p:cBhvr>
                                        <p:cTn id="10" dur="1000"/>
                                        <p:tgtEl>
                                          <p:spTgt spid="38"/>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wipe(left)">
                                      <p:cBhvr>
                                        <p:cTn id="33" dur="500"/>
                                        <p:tgtEl>
                                          <p:spTgt spid="79"/>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left)">
                                      <p:cBhvr>
                                        <p:cTn id="45" dur="500"/>
                                        <p:tgtEl>
                                          <p:spTgt spid="90"/>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left)">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barn(inVertical)">
                                      <p:cBhvr>
                                        <p:cTn id="59" dur="5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79"/>
                                        </p:tgtEl>
                                        <p:attrNameLst>
                                          <p:attrName>ppt_x</p:attrName>
                                        </p:attrNameLst>
                                      </p:cBhvr>
                                      <p:tavLst>
                                        <p:tav tm="0">
                                          <p:val>
                                            <p:strVal val="ppt_x"/>
                                          </p:val>
                                        </p:tav>
                                        <p:tav tm="100000">
                                          <p:val>
                                            <p:strVal val="ppt_x"/>
                                          </p:val>
                                        </p:tav>
                                      </p:tavLst>
                                    </p:anim>
                                    <p:anim calcmode="lin" valueType="num">
                                      <p:cBhvr additive="base">
                                        <p:cTn id="69" dur="500"/>
                                        <p:tgtEl>
                                          <p:spTgt spid="79"/>
                                        </p:tgtEl>
                                        <p:attrNameLst>
                                          <p:attrName>ppt_y</p:attrName>
                                        </p:attrNameLst>
                                      </p:cBhvr>
                                      <p:tavLst>
                                        <p:tav tm="0">
                                          <p:val>
                                            <p:strVal val="ppt_y"/>
                                          </p:val>
                                        </p:tav>
                                        <p:tav tm="100000">
                                          <p:val>
                                            <p:strVal val="1+ppt_h/2"/>
                                          </p:val>
                                        </p:tav>
                                      </p:tavLst>
                                    </p:anim>
                                    <p:set>
                                      <p:cBhvr>
                                        <p:cTn id="70" dur="1" fill="hold">
                                          <p:stCondLst>
                                            <p:cond delay="499"/>
                                          </p:stCondLst>
                                        </p:cTn>
                                        <p:tgtEl>
                                          <p:spTgt spid="79"/>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82"/>
                                        </p:tgtEl>
                                        <p:attrNameLst>
                                          <p:attrName>ppt_x</p:attrName>
                                        </p:attrNameLst>
                                      </p:cBhvr>
                                      <p:tavLst>
                                        <p:tav tm="0">
                                          <p:val>
                                            <p:strVal val="ppt_x"/>
                                          </p:val>
                                        </p:tav>
                                        <p:tav tm="100000">
                                          <p:val>
                                            <p:strVal val="ppt_x"/>
                                          </p:val>
                                        </p:tav>
                                      </p:tavLst>
                                    </p:anim>
                                    <p:anim calcmode="lin" valueType="num">
                                      <p:cBhvr additive="base">
                                        <p:cTn id="73" dur="500"/>
                                        <p:tgtEl>
                                          <p:spTgt spid="82"/>
                                        </p:tgtEl>
                                        <p:attrNameLst>
                                          <p:attrName>ppt_y</p:attrName>
                                        </p:attrNameLst>
                                      </p:cBhvr>
                                      <p:tavLst>
                                        <p:tav tm="0">
                                          <p:val>
                                            <p:strVal val="ppt_y"/>
                                          </p:val>
                                        </p:tav>
                                        <p:tav tm="100000">
                                          <p:val>
                                            <p:strVal val="1+ppt_h/2"/>
                                          </p:val>
                                        </p:tav>
                                      </p:tavLst>
                                    </p:anim>
                                    <p:set>
                                      <p:cBhvr>
                                        <p:cTn id="74" dur="1" fill="hold">
                                          <p:stCondLst>
                                            <p:cond delay="499"/>
                                          </p:stCondLst>
                                        </p:cTn>
                                        <p:tgtEl>
                                          <p:spTgt spid="82"/>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80"/>
                                        </p:tgtEl>
                                        <p:attrNameLst>
                                          <p:attrName>ppt_x</p:attrName>
                                        </p:attrNameLst>
                                      </p:cBhvr>
                                      <p:tavLst>
                                        <p:tav tm="0">
                                          <p:val>
                                            <p:strVal val="ppt_x"/>
                                          </p:val>
                                        </p:tav>
                                        <p:tav tm="100000">
                                          <p:val>
                                            <p:strVal val="ppt_x"/>
                                          </p:val>
                                        </p:tav>
                                      </p:tavLst>
                                    </p:anim>
                                    <p:anim calcmode="lin" valueType="num">
                                      <p:cBhvr additive="base">
                                        <p:cTn id="77" dur="500"/>
                                        <p:tgtEl>
                                          <p:spTgt spid="80"/>
                                        </p:tgtEl>
                                        <p:attrNameLst>
                                          <p:attrName>ppt_y</p:attrName>
                                        </p:attrNameLst>
                                      </p:cBhvr>
                                      <p:tavLst>
                                        <p:tav tm="0">
                                          <p:val>
                                            <p:strVal val="ppt_y"/>
                                          </p:val>
                                        </p:tav>
                                        <p:tav tm="100000">
                                          <p:val>
                                            <p:strVal val="1+ppt_h/2"/>
                                          </p:val>
                                        </p:tav>
                                      </p:tavLst>
                                    </p:anim>
                                    <p:set>
                                      <p:cBhvr>
                                        <p:cTn id="78" dur="1" fill="hold">
                                          <p:stCondLst>
                                            <p:cond delay="499"/>
                                          </p:stCondLst>
                                        </p:cTn>
                                        <p:tgtEl>
                                          <p:spTgt spid="80"/>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90"/>
                                        </p:tgtEl>
                                        <p:attrNameLst>
                                          <p:attrName>ppt_x</p:attrName>
                                        </p:attrNameLst>
                                      </p:cBhvr>
                                      <p:tavLst>
                                        <p:tav tm="0">
                                          <p:val>
                                            <p:strVal val="ppt_x"/>
                                          </p:val>
                                        </p:tav>
                                        <p:tav tm="100000">
                                          <p:val>
                                            <p:strVal val="ppt_x"/>
                                          </p:val>
                                        </p:tav>
                                      </p:tavLst>
                                    </p:anim>
                                    <p:anim calcmode="lin" valueType="num">
                                      <p:cBhvr additive="base">
                                        <p:cTn id="81" dur="500"/>
                                        <p:tgtEl>
                                          <p:spTgt spid="90"/>
                                        </p:tgtEl>
                                        <p:attrNameLst>
                                          <p:attrName>ppt_y</p:attrName>
                                        </p:attrNameLst>
                                      </p:cBhvr>
                                      <p:tavLst>
                                        <p:tav tm="0">
                                          <p:val>
                                            <p:strVal val="ppt_y"/>
                                          </p:val>
                                        </p:tav>
                                        <p:tav tm="100000">
                                          <p:val>
                                            <p:strVal val="1+ppt_h/2"/>
                                          </p:val>
                                        </p:tav>
                                      </p:tavLst>
                                    </p:anim>
                                    <p:set>
                                      <p:cBhvr>
                                        <p:cTn id="82" dur="1" fill="hold">
                                          <p:stCondLst>
                                            <p:cond delay="499"/>
                                          </p:stCondLst>
                                        </p:cTn>
                                        <p:tgtEl>
                                          <p:spTgt spid="90"/>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81"/>
                                        </p:tgtEl>
                                        <p:attrNameLst>
                                          <p:attrName>ppt_x</p:attrName>
                                        </p:attrNameLst>
                                      </p:cBhvr>
                                      <p:tavLst>
                                        <p:tav tm="0">
                                          <p:val>
                                            <p:strVal val="ppt_x"/>
                                          </p:val>
                                        </p:tav>
                                        <p:tav tm="100000">
                                          <p:val>
                                            <p:strVal val="ppt_x"/>
                                          </p:val>
                                        </p:tav>
                                      </p:tavLst>
                                    </p:anim>
                                    <p:anim calcmode="lin" valueType="num">
                                      <p:cBhvr additive="base">
                                        <p:cTn id="85" dur="500"/>
                                        <p:tgtEl>
                                          <p:spTgt spid="81"/>
                                        </p:tgtEl>
                                        <p:attrNameLst>
                                          <p:attrName>ppt_y</p:attrName>
                                        </p:attrNameLst>
                                      </p:cBhvr>
                                      <p:tavLst>
                                        <p:tav tm="0">
                                          <p:val>
                                            <p:strVal val="ppt_y"/>
                                          </p:val>
                                        </p:tav>
                                        <p:tav tm="100000">
                                          <p:val>
                                            <p:strVal val="1+ppt_h/2"/>
                                          </p:val>
                                        </p:tav>
                                      </p:tavLst>
                                    </p:anim>
                                    <p:set>
                                      <p:cBhvr>
                                        <p:cTn id="86" dur="1" fill="hold">
                                          <p:stCondLst>
                                            <p:cond delay="499"/>
                                          </p:stCondLst>
                                        </p:cTn>
                                        <p:tgtEl>
                                          <p:spTgt spid="81"/>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69"/>
                                        </p:tgtEl>
                                        <p:attrNameLst>
                                          <p:attrName>ppt_x</p:attrName>
                                        </p:attrNameLst>
                                      </p:cBhvr>
                                      <p:tavLst>
                                        <p:tav tm="0">
                                          <p:val>
                                            <p:strVal val="ppt_x"/>
                                          </p:val>
                                        </p:tav>
                                        <p:tav tm="100000">
                                          <p:val>
                                            <p:strVal val="ppt_x"/>
                                          </p:val>
                                        </p:tav>
                                      </p:tavLst>
                                    </p:anim>
                                    <p:anim calcmode="lin" valueType="num">
                                      <p:cBhvr additive="base">
                                        <p:cTn id="89" dur="500"/>
                                        <p:tgtEl>
                                          <p:spTgt spid="69"/>
                                        </p:tgtEl>
                                        <p:attrNameLst>
                                          <p:attrName>ppt_y</p:attrName>
                                        </p:attrNameLst>
                                      </p:cBhvr>
                                      <p:tavLst>
                                        <p:tav tm="0">
                                          <p:val>
                                            <p:strVal val="ppt_y"/>
                                          </p:val>
                                        </p:tav>
                                        <p:tav tm="100000">
                                          <p:val>
                                            <p:strVal val="1+ppt_h/2"/>
                                          </p:val>
                                        </p:tav>
                                      </p:tavLst>
                                    </p:anim>
                                    <p:set>
                                      <p:cBhvr>
                                        <p:cTn id="90" dur="1" fill="hold">
                                          <p:stCondLst>
                                            <p:cond delay="499"/>
                                          </p:stCondLst>
                                        </p:cTn>
                                        <p:tgtEl>
                                          <p:spTgt spid="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68"/>
                                        </p:tgtEl>
                                        <p:attrNameLst>
                                          <p:attrName>ppt_x</p:attrName>
                                        </p:attrNameLst>
                                      </p:cBhvr>
                                      <p:tavLst>
                                        <p:tav tm="0">
                                          <p:val>
                                            <p:strVal val="ppt_x"/>
                                          </p:val>
                                        </p:tav>
                                        <p:tav tm="100000">
                                          <p:val>
                                            <p:strVal val="ppt_x"/>
                                          </p:val>
                                        </p:tav>
                                      </p:tavLst>
                                    </p:anim>
                                    <p:anim calcmode="lin" valueType="num">
                                      <p:cBhvr additive="base">
                                        <p:cTn id="93" dur="500"/>
                                        <p:tgtEl>
                                          <p:spTgt spid="68"/>
                                        </p:tgtEl>
                                        <p:attrNameLst>
                                          <p:attrName>ppt_y</p:attrName>
                                        </p:attrNameLst>
                                      </p:cBhvr>
                                      <p:tavLst>
                                        <p:tav tm="0">
                                          <p:val>
                                            <p:strVal val="ppt_y"/>
                                          </p:val>
                                        </p:tav>
                                        <p:tav tm="100000">
                                          <p:val>
                                            <p:strVal val="1+ppt_h/2"/>
                                          </p:val>
                                        </p:tav>
                                      </p:tavLst>
                                    </p:anim>
                                    <p:set>
                                      <p:cBhvr>
                                        <p:cTn id="94" dur="1" fill="hold">
                                          <p:stCondLst>
                                            <p:cond delay="499"/>
                                          </p:stCondLst>
                                        </p:cTn>
                                        <p:tgtEl>
                                          <p:spTgt spid="68"/>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85"/>
                                        </p:tgtEl>
                                        <p:attrNameLst>
                                          <p:attrName>ppt_x</p:attrName>
                                        </p:attrNameLst>
                                      </p:cBhvr>
                                      <p:tavLst>
                                        <p:tav tm="0">
                                          <p:val>
                                            <p:strVal val="ppt_x"/>
                                          </p:val>
                                        </p:tav>
                                        <p:tav tm="100000">
                                          <p:val>
                                            <p:strVal val="ppt_x"/>
                                          </p:val>
                                        </p:tav>
                                      </p:tavLst>
                                    </p:anim>
                                    <p:anim calcmode="lin" valueType="num">
                                      <p:cBhvr additive="base">
                                        <p:cTn id="97" dur="500"/>
                                        <p:tgtEl>
                                          <p:spTgt spid="85"/>
                                        </p:tgtEl>
                                        <p:attrNameLst>
                                          <p:attrName>ppt_y</p:attrName>
                                        </p:attrNameLst>
                                      </p:cBhvr>
                                      <p:tavLst>
                                        <p:tav tm="0">
                                          <p:val>
                                            <p:strVal val="ppt_y"/>
                                          </p:val>
                                        </p:tav>
                                        <p:tav tm="100000">
                                          <p:val>
                                            <p:strVal val="1+ppt_h/2"/>
                                          </p:val>
                                        </p:tav>
                                      </p:tavLst>
                                    </p:anim>
                                    <p:set>
                                      <p:cBhvr>
                                        <p:cTn id="98"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38" grpId="0" animBg="1"/>
      <p:bldP spid="42" grpId="0"/>
      <p:bldP spid="40" grpId="0"/>
      <p:bldP spid="41" grpId="0"/>
      <p:bldP spid="79" grpId="0" animBg="1"/>
      <p:bldP spid="79" grpId="1" animBg="1"/>
      <p:bldP spid="80" grpId="0" animBg="1"/>
      <p:bldP spid="80" grpId="1" animBg="1"/>
      <p:bldP spid="81" grpId="0" animBg="1"/>
      <p:bldP spid="8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45747"/>
            <a:ext cx="4943853" cy="707886"/>
          </a:xfrm>
          <a:prstGeom prst="rect">
            <a:avLst/>
          </a:prstGeom>
          <a:noFill/>
        </p:spPr>
        <p:txBody>
          <a:bodyPr wrap="square" rtlCol="0">
            <a:spAutoFit/>
          </a:bodyPr>
          <a:lstStyle/>
          <a:p>
            <a:r>
              <a:rPr lang="en-US" sz="2000">
                <a:latin typeface="Patrick Hand" panose="00000500000000000000" pitchFamily="2" charset="0"/>
              </a:rPr>
              <a:t>Viết số có 5 chữ số, nhỏ hơn 10 101 và tận cùng là chữ số 7. Có thể viết được bao nhiêu số như vậy?</a:t>
            </a:r>
            <a:endParaRPr lang="vi-VN" sz="20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4BEE1E74-EAFF-418E-BE2E-F24A8C71A9E1}"/>
              </a:ext>
            </a:extLst>
          </p:cNvPr>
          <p:cNvSpPr txBox="1"/>
          <p:nvPr/>
        </p:nvSpPr>
        <p:spPr>
          <a:xfrm>
            <a:off x="1499767" y="1074521"/>
            <a:ext cx="1220638" cy="338554"/>
          </a:xfrm>
          <a:prstGeom prst="rect">
            <a:avLst/>
          </a:prstGeom>
          <a:noFill/>
        </p:spPr>
        <p:txBody>
          <a:bodyPr wrap="square" rtlCol="0">
            <a:spAutoFit/>
          </a:bodyPr>
          <a:lstStyle/>
          <a:p>
            <a:r>
              <a:rPr lang="en-US" sz="1600">
                <a:solidFill>
                  <a:srgbClr val="3D70A7"/>
                </a:solidFill>
                <a:latin typeface="Patrick Hand" panose="00000500000000000000" pitchFamily="2" charset="0"/>
              </a:rPr>
              <a:t>A. 7 số	</a:t>
            </a:r>
          </a:p>
        </p:txBody>
      </p:sp>
      <p:sp>
        <p:nvSpPr>
          <p:cNvPr id="38" name="Google Shape;2135;p72">
            <a:extLst>
              <a:ext uri="{FF2B5EF4-FFF2-40B4-BE49-F238E27FC236}">
                <a16:creationId xmlns:a16="http://schemas.microsoft.com/office/drawing/2014/main" id="{F5A1B4E1-FB39-4215-BBCE-9DB2D7719FC4}"/>
              </a:ext>
            </a:extLst>
          </p:cNvPr>
          <p:cNvSpPr/>
          <p:nvPr/>
        </p:nvSpPr>
        <p:spPr>
          <a:xfrm>
            <a:off x="1539343" y="15912"/>
            <a:ext cx="677641" cy="816123"/>
          </a:xfrm>
          <a:custGeom>
            <a:avLst/>
            <a:gdLst/>
            <a:ahLst/>
            <a:cxnLst/>
            <a:rect l="l" t="t" r="r" b="b"/>
            <a:pathLst>
              <a:path w="30985" h="37317" extrusionOk="0">
                <a:moveTo>
                  <a:pt x="17101" y="1"/>
                </a:moveTo>
                <a:cubicBezTo>
                  <a:pt x="13246" y="1"/>
                  <a:pt x="9569" y="1791"/>
                  <a:pt x="7156" y="4878"/>
                </a:cubicBezTo>
                <a:cubicBezTo>
                  <a:pt x="5128" y="7534"/>
                  <a:pt x="5792" y="10706"/>
                  <a:pt x="8558" y="12476"/>
                </a:cubicBezTo>
                <a:cubicBezTo>
                  <a:pt x="8521" y="12550"/>
                  <a:pt x="8595" y="12661"/>
                  <a:pt x="8706" y="12698"/>
                </a:cubicBezTo>
                <a:cubicBezTo>
                  <a:pt x="9104" y="12834"/>
                  <a:pt x="9491" y="12896"/>
                  <a:pt x="9868" y="12896"/>
                </a:cubicBezTo>
                <a:cubicBezTo>
                  <a:pt x="10817" y="12896"/>
                  <a:pt x="11707" y="12504"/>
                  <a:pt x="12579" y="11923"/>
                </a:cubicBezTo>
                <a:cubicBezTo>
                  <a:pt x="13132" y="11517"/>
                  <a:pt x="13648" y="11075"/>
                  <a:pt x="14165" y="10632"/>
                </a:cubicBezTo>
                <a:cubicBezTo>
                  <a:pt x="14875" y="10051"/>
                  <a:pt x="16514" y="9156"/>
                  <a:pt x="17772" y="9156"/>
                </a:cubicBezTo>
                <a:cubicBezTo>
                  <a:pt x="18669" y="9156"/>
                  <a:pt x="19372" y="9612"/>
                  <a:pt x="19402" y="10964"/>
                </a:cubicBezTo>
                <a:cubicBezTo>
                  <a:pt x="18148" y="14911"/>
                  <a:pt x="12984" y="12255"/>
                  <a:pt x="10513" y="14653"/>
                </a:cubicBezTo>
                <a:cubicBezTo>
                  <a:pt x="9001" y="16091"/>
                  <a:pt x="8964" y="18784"/>
                  <a:pt x="10550" y="20185"/>
                </a:cubicBezTo>
                <a:cubicBezTo>
                  <a:pt x="10600" y="20218"/>
                  <a:pt x="10664" y="20237"/>
                  <a:pt x="10730" y="20237"/>
                </a:cubicBezTo>
                <a:cubicBezTo>
                  <a:pt x="10811" y="20237"/>
                  <a:pt x="10895" y="20209"/>
                  <a:pt x="10956" y="20148"/>
                </a:cubicBezTo>
                <a:cubicBezTo>
                  <a:pt x="11593" y="20760"/>
                  <a:pt x="12387" y="20974"/>
                  <a:pt x="13267" y="20974"/>
                </a:cubicBezTo>
                <a:cubicBezTo>
                  <a:pt x="15291" y="20974"/>
                  <a:pt x="17769" y="19846"/>
                  <a:pt x="19824" y="19846"/>
                </a:cubicBezTo>
                <a:cubicBezTo>
                  <a:pt x="20861" y="19846"/>
                  <a:pt x="21791" y="20133"/>
                  <a:pt x="22501" y="20997"/>
                </a:cubicBezTo>
                <a:cubicBezTo>
                  <a:pt x="25514" y="24620"/>
                  <a:pt x="18864" y="27754"/>
                  <a:pt x="15884" y="27754"/>
                </a:cubicBezTo>
                <a:cubicBezTo>
                  <a:pt x="15799" y="27754"/>
                  <a:pt x="15718" y="27752"/>
                  <a:pt x="15640" y="27747"/>
                </a:cubicBezTo>
                <a:cubicBezTo>
                  <a:pt x="12542" y="27525"/>
                  <a:pt x="10697" y="24870"/>
                  <a:pt x="8411" y="23136"/>
                </a:cubicBezTo>
                <a:cubicBezTo>
                  <a:pt x="8352" y="23099"/>
                  <a:pt x="8291" y="23083"/>
                  <a:pt x="8232" y="23083"/>
                </a:cubicBezTo>
                <a:cubicBezTo>
                  <a:pt x="7997" y="23083"/>
                  <a:pt x="7791" y="23343"/>
                  <a:pt x="7820" y="23579"/>
                </a:cubicBezTo>
                <a:cubicBezTo>
                  <a:pt x="7820" y="23652"/>
                  <a:pt x="7857" y="23689"/>
                  <a:pt x="7931" y="23763"/>
                </a:cubicBezTo>
                <a:cubicBezTo>
                  <a:pt x="10255" y="25718"/>
                  <a:pt x="12357" y="28411"/>
                  <a:pt x="15640" y="28558"/>
                </a:cubicBezTo>
                <a:cubicBezTo>
                  <a:pt x="15766" y="28565"/>
                  <a:pt x="15894" y="28568"/>
                  <a:pt x="16022" y="28568"/>
                </a:cubicBezTo>
                <a:cubicBezTo>
                  <a:pt x="18821" y="28568"/>
                  <a:pt x="22086" y="27045"/>
                  <a:pt x="23497" y="24612"/>
                </a:cubicBezTo>
                <a:cubicBezTo>
                  <a:pt x="24603" y="22583"/>
                  <a:pt x="23792" y="20407"/>
                  <a:pt x="21652" y="19595"/>
                </a:cubicBezTo>
                <a:cubicBezTo>
                  <a:pt x="21115" y="19389"/>
                  <a:pt x="20542" y="19309"/>
                  <a:pt x="19947" y="19309"/>
                </a:cubicBezTo>
                <a:cubicBezTo>
                  <a:pt x="17860" y="19309"/>
                  <a:pt x="15504" y="20293"/>
                  <a:pt x="13499" y="20293"/>
                </a:cubicBezTo>
                <a:cubicBezTo>
                  <a:pt x="12384" y="20293"/>
                  <a:pt x="11378" y="19989"/>
                  <a:pt x="10587" y="19042"/>
                </a:cubicBezTo>
                <a:cubicBezTo>
                  <a:pt x="10587" y="19016"/>
                  <a:pt x="10550" y="18990"/>
                  <a:pt x="10515" y="18990"/>
                </a:cubicBezTo>
                <a:cubicBezTo>
                  <a:pt x="10501" y="18990"/>
                  <a:pt x="10487" y="18994"/>
                  <a:pt x="10476" y="19005"/>
                </a:cubicBezTo>
                <a:cubicBezTo>
                  <a:pt x="9886" y="17677"/>
                  <a:pt x="9960" y="16091"/>
                  <a:pt x="11177" y="15058"/>
                </a:cubicBezTo>
                <a:cubicBezTo>
                  <a:pt x="12579" y="13878"/>
                  <a:pt x="14533" y="14321"/>
                  <a:pt x="16230" y="14099"/>
                </a:cubicBezTo>
                <a:cubicBezTo>
                  <a:pt x="17669" y="13878"/>
                  <a:pt x="19550" y="12993"/>
                  <a:pt x="19697" y="11443"/>
                </a:cubicBezTo>
                <a:cubicBezTo>
                  <a:pt x="19717" y="11448"/>
                  <a:pt x="19736" y="11451"/>
                  <a:pt x="19755" y="11451"/>
                </a:cubicBezTo>
                <a:cubicBezTo>
                  <a:pt x="19882" y="11451"/>
                  <a:pt x="19997" y="11350"/>
                  <a:pt x="20029" y="11222"/>
                </a:cubicBezTo>
                <a:cubicBezTo>
                  <a:pt x="20288" y="9636"/>
                  <a:pt x="19033" y="8530"/>
                  <a:pt x="17484" y="8382"/>
                </a:cubicBezTo>
                <a:cubicBezTo>
                  <a:pt x="17385" y="8374"/>
                  <a:pt x="17288" y="8371"/>
                  <a:pt x="17192" y="8371"/>
                </a:cubicBezTo>
                <a:cubicBezTo>
                  <a:pt x="14073" y="8371"/>
                  <a:pt x="12557" y="12330"/>
                  <a:pt x="9443" y="12366"/>
                </a:cubicBezTo>
                <a:cubicBezTo>
                  <a:pt x="9443" y="12255"/>
                  <a:pt x="9370" y="12181"/>
                  <a:pt x="9296" y="12107"/>
                </a:cubicBezTo>
                <a:cubicBezTo>
                  <a:pt x="5681" y="9968"/>
                  <a:pt x="6456" y="6464"/>
                  <a:pt x="9111" y="3993"/>
                </a:cubicBezTo>
                <a:cubicBezTo>
                  <a:pt x="11329" y="1951"/>
                  <a:pt x="14185" y="850"/>
                  <a:pt x="17167" y="850"/>
                </a:cubicBezTo>
                <a:cubicBezTo>
                  <a:pt x="17309" y="850"/>
                  <a:pt x="17452" y="852"/>
                  <a:pt x="17595" y="857"/>
                </a:cubicBezTo>
                <a:cubicBezTo>
                  <a:pt x="20693" y="1005"/>
                  <a:pt x="25009" y="2480"/>
                  <a:pt x="26005" y="5800"/>
                </a:cubicBezTo>
                <a:cubicBezTo>
                  <a:pt x="26890" y="8677"/>
                  <a:pt x="25599" y="12329"/>
                  <a:pt x="23312" y="14173"/>
                </a:cubicBezTo>
                <a:cubicBezTo>
                  <a:pt x="23286" y="14169"/>
                  <a:pt x="23262" y="14168"/>
                  <a:pt x="23238" y="14168"/>
                </a:cubicBezTo>
                <a:cubicBezTo>
                  <a:pt x="22783" y="14168"/>
                  <a:pt x="22672" y="14807"/>
                  <a:pt x="23128" y="14948"/>
                </a:cubicBezTo>
                <a:cubicBezTo>
                  <a:pt x="27591" y="16128"/>
                  <a:pt x="30136" y="20554"/>
                  <a:pt x="29472" y="25017"/>
                </a:cubicBezTo>
                <a:cubicBezTo>
                  <a:pt x="28734" y="29923"/>
                  <a:pt x="24935" y="33501"/>
                  <a:pt x="20509" y="35198"/>
                </a:cubicBezTo>
                <a:cubicBezTo>
                  <a:pt x="18267" y="36063"/>
                  <a:pt x="15910" y="36498"/>
                  <a:pt x="13555" y="36498"/>
                </a:cubicBezTo>
                <a:cubicBezTo>
                  <a:pt x="11493" y="36498"/>
                  <a:pt x="9432" y="36164"/>
                  <a:pt x="7452" y="35493"/>
                </a:cubicBezTo>
                <a:cubicBezTo>
                  <a:pt x="4796" y="34497"/>
                  <a:pt x="1882" y="32542"/>
                  <a:pt x="2878" y="29333"/>
                </a:cubicBezTo>
                <a:cubicBezTo>
                  <a:pt x="3579" y="27193"/>
                  <a:pt x="5533" y="24575"/>
                  <a:pt x="7599" y="23800"/>
                </a:cubicBezTo>
                <a:cubicBezTo>
                  <a:pt x="7710" y="23763"/>
                  <a:pt x="7783" y="23689"/>
                  <a:pt x="7783" y="23579"/>
                </a:cubicBezTo>
                <a:cubicBezTo>
                  <a:pt x="7783" y="23418"/>
                  <a:pt x="7672" y="23313"/>
                  <a:pt x="7521" y="23313"/>
                </a:cubicBezTo>
                <a:cubicBezTo>
                  <a:pt x="7499" y="23313"/>
                  <a:pt x="7475" y="23316"/>
                  <a:pt x="7452" y="23321"/>
                </a:cubicBezTo>
                <a:cubicBezTo>
                  <a:pt x="3505" y="24464"/>
                  <a:pt x="1" y="30439"/>
                  <a:pt x="3247" y="33833"/>
                </a:cubicBezTo>
                <a:cubicBezTo>
                  <a:pt x="5686" y="36364"/>
                  <a:pt x="9460" y="37316"/>
                  <a:pt x="13163" y="37316"/>
                </a:cubicBezTo>
                <a:cubicBezTo>
                  <a:pt x="15396" y="37316"/>
                  <a:pt x="17603" y="36970"/>
                  <a:pt x="19476" y="36415"/>
                </a:cubicBezTo>
                <a:cubicBezTo>
                  <a:pt x="24714" y="34829"/>
                  <a:pt x="29435" y="30845"/>
                  <a:pt x="30283" y="25202"/>
                </a:cubicBezTo>
                <a:cubicBezTo>
                  <a:pt x="30984" y="20517"/>
                  <a:pt x="28439" y="15870"/>
                  <a:pt x="23976" y="14357"/>
                </a:cubicBezTo>
                <a:cubicBezTo>
                  <a:pt x="26484" y="12476"/>
                  <a:pt x="27554" y="8898"/>
                  <a:pt x="26890" y="5874"/>
                </a:cubicBezTo>
                <a:cubicBezTo>
                  <a:pt x="26005" y="1964"/>
                  <a:pt x="21136" y="157"/>
                  <a:pt x="17558" y="9"/>
                </a:cubicBezTo>
                <a:cubicBezTo>
                  <a:pt x="17406" y="3"/>
                  <a:pt x="17253" y="1"/>
                  <a:pt x="1710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Hộp Văn bản 41">
            <a:extLst>
              <a:ext uri="{FF2B5EF4-FFF2-40B4-BE49-F238E27FC236}">
                <a16:creationId xmlns:a16="http://schemas.microsoft.com/office/drawing/2014/main" id="{CA19FFF1-D0AE-4754-B504-F86117CCD91E}"/>
              </a:ext>
            </a:extLst>
          </p:cNvPr>
          <p:cNvSpPr txBox="1"/>
          <p:nvPr/>
        </p:nvSpPr>
        <p:spPr>
          <a:xfrm>
            <a:off x="698982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D. 10 số</a:t>
            </a:r>
            <a:endParaRPr lang="vi-VN" sz="1600"/>
          </a:p>
        </p:txBody>
      </p:sp>
      <p:sp>
        <p:nvSpPr>
          <p:cNvPr id="40" name="Hộp Văn bản 39">
            <a:extLst>
              <a:ext uri="{FF2B5EF4-FFF2-40B4-BE49-F238E27FC236}">
                <a16:creationId xmlns:a16="http://schemas.microsoft.com/office/drawing/2014/main" id="{7679B20A-5E16-4FE1-B4F3-7EBE8C92CEF6}"/>
              </a:ext>
            </a:extLst>
          </p:cNvPr>
          <p:cNvSpPr txBox="1"/>
          <p:nvPr/>
        </p:nvSpPr>
        <p:spPr>
          <a:xfrm>
            <a:off x="334080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B. 8 số</a:t>
            </a:r>
            <a:endParaRPr lang="vi-VN" sz="1600"/>
          </a:p>
        </p:txBody>
      </p:sp>
      <p:sp>
        <p:nvSpPr>
          <p:cNvPr id="41" name="Hộp Văn bản 40">
            <a:extLst>
              <a:ext uri="{FF2B5EF4-FFF2-40B4-BE49-F238E27FC236}">
                <a16:creationId xmlns:a16="http://schemas.microsoft.com/office/drawing/2014/main" id="{6FF0DDF5-3D82-46B4-9537-F1ABD1E53B4C}"/>
              </a:ext>
            </a:extLst>
          </p:cNvPr>
          <p:cNvSpPr txBox="1"/>
          <p:nvPr/>
        </p:nvSpPr>
        <p:spPr>
          <a:xfrm>
            <a:off x="5165319" y="1074521"/>
            <a:ext cx="1220638" cy="338554"/>
          </a:xfrm>
          <a:prstGeom prst="rect">
            <a:avLst/>
          </a:prstGeom>
          <a:noFill/>
        </p:spPr>
        <p:txBody>
          <a:bodyPr wrap="square">
            <a:spAutoFit/>
          </a:bodyPr>
          <a:lstStyle/>
          <a:p>
            <a:r>
              <a:rPr lang="en-US" sz="1600">
                <a:solidFill>
                  <a:srgbClr val="3D70A7"/>
                </a:solidFill>
                <a:latin typeface="Patrick Hand" panose="00000500000000000000" pitchFamily="2" charset="0"/>
              </a:rPr>
              <a:t>C. 9 số</a:t>
            </a:r>
            <a:endParaRPr lang="vi-VN" sz="1600"/>
          </a:p>
        </p:txBody>
      </p:sp>
      <p:grpSp>
        <p:nvGrpSpPr>
          <p:cNvPr id="46" name="Nhóm 45">
            <a:extLst>
              <a:ext uri="{FF2B5EF4-FFF2-40B4-BE49-F238E27FC236}">
                <a16:creationId xmlns:a16="http://schemas.microsoft.com/office/drawing/2014/main" id="{D8031DD5-4247-4EC8-B756-BF130199B40A}"/>
              </a:ext>
            </a:extLst>
          </p:cNvPr>
          <p:cNvGrpSpPr/>
          <p:nvPr/>
        </p:nvGrpSpPr>
        <p:grpSpPr>
          <a:xfrm>
            <a:off x="6894489" y="920711"/>
            <a:ext cx="1007270" cy="646173"/>
            <a:chOff x="4788854" y="175811"/>
            <a:chExt cx="3135157" cy="1060287"/>
          </a:xfrm>
        </p:grpSpPr>
        <p:sp>
          <p:nvSpPr>
            <p:cNvPr id="47" name="Google Shape;2017;p50">
              <a:extLst>
                <a:ext uri="{FF2B5EF4-FFF2-40B4-BE49-F238E27FC236}">
                  <a16:creationId xmlns:a16="http://schemas.microsoft.com/office/drawing/2014/main" id="{BED14ADE-142F-4C49-851A-5E71058DD114}"/>
                </a:ext>
              </a:extLst>
            </p:cNvPr>
            <p:cNvSpPr/>
            <p:nvPr/>
          </p:nvSpPr>
          <p:spPr>
            <a:xfrm flipH="1">
              <a:off x="4788854" y="206049"/>
              <a:ext cx="3135157" cy="1030049"/>
            </a:xfrm>
            <a:prstGeom prst="ellipse">
              <a:avLst/>
            </a:prstGeom>
            <a:noFill/>
            <a:ln w="76200">
              <a:solidFill>
                <a:srgbClr val="CAFFC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16;p50">
              <a:extLst>
                <a:ext uri="{FF2B5EF4-FFF2-40B4-BE49-F238E27FC236}">
                  <a16:creationId xmlns:a16="http://schemas.microsoft.com/office/drawing/2014/main" id="{BF5C2383-5D24-47FA-BE2F-09C9BFDC1BF0}"/>
                </a:ext>
              </a:extLst>
            </p:cNvPr>
            <p:cNvSpPr/>
            <p:nvPr/>
          </p:nvSpPr>
          <p:spPr>
            <a:xfrm flipH="1">
              <a:off x="4847181" y="175811"/>
              <a:ext cx="3060944" cy="1034684"/>
            </a:xfrm>
            <a:prstGeom prst="ellipse">
              <a:avLst/>
            </a:prstGeom>
            <a:noFill/>
            <a:ln w="57150">
              <a:solidFill>
                <a:srgbClr val="A0FF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Nhóm 23">
            <a:extLst>
              <a:ext uri="{FF2B5EF4-FFF2-40B4-BE49-F238E27FC236}">
                <a16:creationId xmlns:a16="http://schemas.microsoft.com/office/drawing/2014/main" id="{F790D6C5-5F26-464F-9F4E-5399C0975459}"/>
              </a:ext>
            </a:extLst>
          </p:cNvPr>
          <p:cNvGrpSpPr/>
          <p:nvPr/>
        </p:nvGrpSpPr>
        <p:grpSpPr>
          <a:xfrm>
            <a:off x="2216984" y="2100006"/>
            <a:ext cx="5086533" cy="2673566"/>
            <a:chOff x="2216984" y="2100006"/>
            <a:chExt cx="5086533" cy="2673566"/>
          </a:xfrm>
        </p:grpSpPr>
        <p:pic>
          <p:nvPicPr>
            <p:cNvPr id="22" name="Hình ảnh 21">
              <a:extLst>
                <a:ext uri="{FF2B5EF4-FFF2-40B4-BE49-F238E27FC236}">
                  <a16:creationId xmlns:a16="http://schemas.microsoft.com/office/drawing/2014/main" id="{45C7CDD0-2E2A-4946-90CD-202C9369C1BC}"/>
                </a:ext>
              </a:extLst>
            </p:cNvPr>
            <p:cNvPicPr>
              <a:picLocks noChangeAspect="1"/>
            </p:cNvPicPr>
            <p:nvPr/>
          </p:nvPicPr>
          <p:blipFill rotWithShape="1">
            <a:blip r:embed="rId4"/>
            <a:srcRect t="2193" r="1901"/>
            <a:stretch/>
          </p:blipFill>
          <p:spPr>
            <a:xfrm>
              <a:off x="2216984" y="2100006"/>
              <a:ext cx="5086533" cy="2673566"/>
            </a:xfrm>
            <a:prstGeom prst="rect">
              <a:avLst/>
            </a:prstGeom>
          </p:spPr>
        </p:pic>
        <p:sp>
          <p:nvSpPr>
            <p:cNvPr id="23" name="Hộp Văn bản 22">
              <a:extLst>
                <a:ext uri="{FF2B5EF4-FFF2-40B4-BE49-F238E27FC236}">
                  <a16:creationId xmlns:a16="http://schemas.microsoft.com/office/drawing/2014/main" id="{626C3CEE-4FE5-47C4-A449-CE7D096C60D8}"/>
                </a:ext>
              </a:extLst>
            </p:cNvPr>
            <p:cNvSpPr txBox="1"/>
            <p:nvPr/>
          </p:nvSpPr>
          <p:spPr>
            <a:xfrm>
              <a:off x="2838091" y="2591651"/>
              <a:ext cx="4056398" cy="1477328"/>
            </a:xfrm>
            <a:prstGeom prst="rect">
              <a:avLst/>
            </a:prstGeom>
            <a:noFill/>
          </p:spPr>
          <p:txBody>
            <a:bodyPr wrap="square" rtlCol="0">
              <a:spAutoFit/>
            </a:bodyPr>
            <a:lstStyle/>
            <a:p>
              <a:pPr algn="just"/>
              <a:r>
                <a:rPr lang="en-US" sz="1800">
                  <a:solidFill>
                    <a:srgbClr val="1C4587"/>
                  </a:solidFill>
                  <a:latin typeface="Patrick Hand" panose="00000500000000000000" pitchFamily="2" charset="0"/>
                </a:rPr>
                <a:t>Viết số có 5 chữ số, nhỏ hơn 10 101 và tận cùng có chữ số 7:</a:t>
              </a:r>
            </a:p>
            <a:p>
              <a:pPr algn="just"/>
              <a:r>
                <a:rPr lang="en-US" sz="1800">
                  <a:solidFill>
                    <a:srgbClr val="1C4587"/>
                  </a:solidFill>
                  <a:latin typeface="Patrick Hand" panose="00000500000000000000" pitchFamily="2" charset="0"/>
                </a:rPr>
                <a:t>10007, 10017, 10027, 10037, 10047, 10057, 10067, 10077, 10087, 10097.</a:t>
              </a:r>
            </a:p>
            <a:p>
              <a:pPr algn="just"/>
              <a:r>
                <a:rPr lang="en-US" sz="1800">
                  <a:solidFill>
                    <a:srgbClr val="1C4587"/>
                  </a:solidFill>
                  <a:latin typeface="Patrick Hand" panose="00000500000000000000" pitchFamily="2" charset="0"/>
                </a:rPr>
                <a:t>Có thể viết được 10 số.</a:t>
              </a:r>
            </a:p>
          </p:txBody>
        </p:sp>
      </p:grpSp>
    </p:spTree>
    <p:extLst>
      <p:ext uri="{BB962C8B-B14F-4D97-AF65-F5344CB8AC3E}">
        <p14:creationId xmlns:p14="http://schemas.microsoft.com/office/powerpoint/2010/main" val="55202405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down)">
                                      <p:cBhvr>
                                        <p:cTn id="13" dur="500"/>
                                        <p:tgtEl>
                                          <p:spTgt spid="46"/>
                                        </p:tgtEl>
                                      </p:cBhvr>
                                    </p:animEffect>
                                  </p:childTnLst>
                                </p:cTn>
                              </p:par>
                              <p:par>
                                <p:cTn id="14" presetID="3" presetClass="emph" presetSubtype="2" fill="hold" grpId="0" nodeType="withEffect">
                                  <p:stCondLst>
                                    <p:cond delay="0"/>
                                  </p:stCondLst>
                                  <p:iterate type="lt">
                                    <p:tmPct val="0"/>
                                  </p:iterate>
                                  <p:childTnLst>
                                    <p:animClr clrSpc="rgb" dir="cw">
                                      <p:cBhvr override="childStyle">
                                        <p:cTn id="15" dur="2000" fill="hold"/>
                                        <p:tgtEl>
                                          <p:spTgt spid="42"/>
                                        </p:tgtEl>
                                        <p:attrNameLst>
                                          <p:attrName>style.color</p:attrName>
                                        </p:attrNameLst>
                                      </p:cBhvr>
                                      <p:to>
                                        <a:srgbClr val="FF0000"/>
                                      </p:to>
                                    </p:animClr>
                                  </p:childTnLst>
                                </p:cTn>
                              </p:par>
                              <p:par>
                                <p:cTn id="16" presetID="34" presetClass="emph" presetSubtype="0" fill="hold" grpId="1" nodeType="with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42"/>
                                        </p:tgtEl>
                                        <p:attrNameLst>
                                          <p:attrName>ppt_x</p:attrName>
                                          <p:attrName>ppt_y</p:attrName>
                                        </p:attrNameLst>
                                      </p:cBhvr>
                                    </p:animMotion>
                                    <p:animRot by="1500000">
                                      <p:cBhvr>
                                        <p:cTn id="18" dur="125" fill="hold">
                                          <p:stCondLst>
                                            <p:cond delay="0"/>
                                          </p:stCondLst>
                                        </p:cTn>
                                        <p:tgtEl>
                                          <p:spTgt spid="42"/>
                                        </p:tgtEl>
                                        <p:attrNameLst>
                                          <p:attrName>r</p:attrName>
                                        </p:attrNameLst>
                                      </p:cBhvr>
                                    </p:animRot>
                                    <p:animRot by="-1500000">
                                      <p:cBhvr>
                                        <p:cTn id="19" dur="125" fill="hold">
                                          <p:stCondLst>
                                            <p:cond delay="125"/>
                                          </p:stCondLst>
                                        </p:cTn>
                                        <p:tgtEl>
                                          <p:spTgt spid="42"/>
                                        </p:tgtEl>
                                        <p:attrNameLst>
                                          <p:attrName>r</p:attrName>
                                        </p:attrNameLst>
                                      </p:cBhvr>
                                    </p:animRot>
                                    <p:animRot by="-1500000">
                                      <p:cBhvr>
                                        <p:cTn id="20" dur="125" fill="hold">
                                          <p:stCondLst>
                                            <p:cond delay="250"/>
                                          </p:stCondLst>
                                        </p:cTn>
                                        <p:tgtEl>
                                          <p:spTgt spid="42"/>
                                        </p:tgtEl>
                                        <p:attrNameLst>
                                          <p:attrName>r</p:attrName>
                                        </p:attrNameLst>
                                      </p:cBhvr>
                                    </p:animRot>
                                    <p:animRot by="1500000">
                                      <p:cBhvr>
                                        <p:cTn id="21" dur="125" fill="hold">
                                          <p:stCondLst>
                                            <p:cond delay="375"/>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5865"/>
            <a:ext cx="4943853" cy="830997"/>
          </a:xfrm>
          <a:prstGeom prst="rect">
            <a:avLst/>
          </a:prstGeom>
          <a:noFill/>
        </p:spPr>
        <p:txBody>
          <a:bodyPr wrap="square" rtlCol="0">
            <a:spAutoFit/>
          </a:bodyPr>
          <a:lstStyle/>
          <a:p>
            <a:r>
              <a:rPr lang="en-US" sz="1600">
                <a:latin typeface="Patrick Hand" panose="00000500000000000000" pitchFamily="2" charset="0"/>
              </a:rPr>
              <a:t>Tìm số có ba chữ số, biết rằng nếu đổi chỗ có chữ số hàng trăm và hàng đơn vị của nó cho nhau thì giá trị của nó không đổi, còn chữ số hàng chục bằng một phần na tổng hai chữ số kia.</a:t>
            </a:r>
            <a:endParaRPr lang="vi-VN" sz="16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4BEE1E74-EAFF-418E-BE2E-F24A8C71A9E1}"/>
              </a:ext>
            </a:extLst>
          </p:cNvPr>
          <p:cNvSpPr txBox="1"/>
          <p:nvPr/>
        </p:nvSpPr>
        <p:spPr>
          <a:xfrm>
            <a:off x="1499766" y="1074521"/>
            <a:ext cx="1439451" cy="584775"/>
          </a:xfrm>
          <a:prstGeom prst="rect">
            <a:avLst/>
          </a:prstGeom>
          <a:noFill/>
        </p:spPr>
        <p:txBody>
          <a:bodyPr wrap="square" rtlCol="0">
            <a:spAutoFit/>
          </a:bodyPr>
          <a:lstStyle/>
          <a:p>
            <a:r>
              <a:rPr lang="en-US" sz="1600">
                <a:solidFill>
                  <a:srgbClr val="3D70A7"/>
                </a:solidFill>
                <a:latin typeface="Patrick Hand" panose="00000500000000000000" pitchFamily="2" charset="0"/>
              </a:rPr>
              <a:t>A. 626; 969; 323	</a:t>
            </a:r>
          </a:p>
        </p:txBody>
      </p:sp>
      <p:sp>
        <p:nvSpPr>
          <p:cNvPr id="42" name="Hộp Văn bản 41">
            <a:extLst>
              <a:ext uri="{FF2B5EF4-FFF2-40B4-BE49-F238E27FC236}">
                <a16:creationId xmlns:a16="http://schemas.microsoft.com/office/drawing/2014/main" id="{CA19FFF1-D0AE-4754-B504-F86117CCD91E}"/>
              </a:ext>
            </a:extLst>
          </p:cNvPr>
          <p:cNvSpPr txBox="1"/>
          <p:nvPr/>
        </p:nvSpPr>
        <p:spPr>
          <a:xfrm>
            <a:off x="6962069" y="1064035"/>
            <a:ext cx="1439451" cy="338554"/>
          </a:xfrm>
          <a:prstGeom prst="rect">
            <a:avLst/>
          </a:prstGeom>
          <a:noFill/>
        </p:spPr>
        <p:txBody>
          <a:bodyPr wrap="square">
            <a:spAutoFit/>
          </a:bodyPr>
          <a:lstStyle/>
          <a:p>
            <a:r>
              <a:rPr lang="en-US" sz="1600">
                <a:solidFill>
                  <a:srgbClr val="3D70A7"/>
                </a:solidFill>
                <a:latin typeface="Patrick Hand" panose="00000500000000000000" pitchFamily="2" charset="0"/>
              </a:rPr>
              <a:t>D. 939; 646; 363</a:t>
            </a:r>
            <a:endParaRPr lang="vi-VN" sz="1600"/>
          </a:p>
        </p:txBody>
      </p:sp>
      <p:sp>
        <p:nvSpPr>
          <p:cNvPr id="40" name="Hộp Văn bản 39">
            <a:extLst>
              <a:ext uri="{FF2B5EF4-FFF2-40B4-BE49-F238E27FC236}">
                <a16:creationId xmlns:a16="http://schemas.microsoft.com/office/drawing/2014/main" id="{7679B20A-5E16-4FE1-B4F3-7EBE8C92CEF6}"/>
              </a:ext>
            </a:extLst>
          </p:cNvPr>
          <p:cNvSpPr txBox="1"/>
          <p:nvPr/>
        </p:nvSpPr>
        <p:spPr>
          <a:xfrm>
            <a:off x="3340809" y="1074521"/>
            <a:ext cx="1468134" cy="338554"/>
          </a:xfrm>
          <a:prstGeom prst="rect">
            <a:avLst/>
          </a:prstGeom>
          <a:noFill/>
        </p:spPr>
        <p:txBody>
          <a:bodyPr wrap="square">
            <a:spAutoFit/>
          </a:bodyPr>
          <a:lstStyle/>
          <a:p>
            <a:r>
              <a:rPr lang="en-US" sz="1600">
                <a:solidFill>
                  <a:srgbClr val="3D70A7"/>
                </a:solidFill>
                <a:latin typeface="Patrick Hand" panose="00000500000000000000" pitchFamily="2" charset="0"/>
              </a:rPr>
              <a:t>B. 363; 646; 969</a:t>
            </a:r>
            <a:endParaRPr lang="vi-VN" sz="1600"/>
          </a:p>
        </p:txBody>
      </p:sp>
      <p:sp>
        <p:nvSpPr>
          <p:cNvPr id="41" name="Hộp Văn bản 40">
            <a:extLst>
              <a:ext uri="{FF2B5EF4-FFF2-40B4-BE49-F238E27FC236}">
                <a16:creationId xmlns:a16="http://schemas.microsoft.com/office/drawing/2014/main" id="{6FF0DDF5-3D82-46B4-9537-F1ABD1E53B4C}"/>
              </a:ext>
            </a:extLst>
          </p:cNvPr>
          <p:cNvSpPr txBox="1"/>
          <p:nvPr/>
        </p:nvSpPr>
        <p:spPr>
          <a:xfrm>
            <a:off x="5165319" y="1074521"/>
            <a:ext cx="1357602" cy="338554"/>
          </a:xfrm>
          <a:prstGeom prst="rect">
            <a:avLst/>
          </a:prstGeom>
          <a:noFill/>
        </p:spPr>
        <p:txBody>
          <a:bodyPr wrap="square">
            <a:spAutoFit/>
          </a:bodyPr>
          <a:lstStyle/>
          <a:p>
            <a:r>
              <a:rPr lang="en-US" sz="1600">
                <a:solidFill>
                  <a:srgbClr val="3D70A7"/>
                </a:solidFill>
                <a:latin typeface="Patrick Hand" panose="00000500000000000000" pitchFamily="2" charset="0"/>
              </a:rPr>
              <a:t>C. 323; 646; 969</a:t>
            </a:r>
            <a:endParaRPr lang="vi-VN" sz="1600"/>
          </a:p>
        </p:txBody>
      </p:sp>
      <mc:AlternateContent xmlns:mc="http://schemas.openxmlformats.org/markup-compatibility/2006" xmlns:a14="http://schemas.microsoft.com/office/drawing/2010/main">
        <mc:Choice Requires="a14">
          <p:graphicFrame>
            <p:nvGraphicFramePr>
              <p:cNvPr id="68" name="Bảng 3">
                <a:extLst>
                  <a:ext uri="{FF2B5EF4-FFF2-40B4-BE49-F238E27FC236}">
                    <a16:creationId xmlns:a16="http://schemas.microsoft.com/office/drawing/2014/main" id="{DDD69F12-310A-44BA-AB86-D22BC8CADC9E}"/>
                  </a:ext>
                </a:extLst>
              </p:cNvPr>
              <p:cNvGraphicFramePr>
                <a:graphicFrameLocks noGrp="1"/>
              </p:cNvGraphicFramePr>
              <p:nvPr>
                <p:extLst>
                  <p:ext uri="{D42A27DB-BD31-4B8C-83A1-F6EECF244321}">
                    <p14:modId xmlns:p14="http://schemas.microsoft.com/office/powerpoint/2010/main" val="3810991159"/>
                  </p:ext>
                </p:extLst>
              </p:nvPr>
            </p:nvGraphicFramePr>
            <p:xfrm>
              <a:off x="2559795" y="2403653"/>
              <a:ext cx="4279422" cy="2653546"/>
            </p:xfrm>
            <a:graphic>
              <a:graphicData uri="http://schemas.openxmlformats.org/drawingml/2006/table">
                <a:tbl>
                  <a:tblPr firstRow="1" bandRow="1"/>
                  <a:tblGrid>
                    <a:gridCol w="701686">
                      <a:extLst>
                        <a:ext uri="{9D8B030D-6E8A-4147-A177-3AD203B41FA5}">
                          <a16:colId xmlns:a16="http://schemas.microsoft.com/office/drawing/2014/main" val="3684075002"/>
                        </a:ext>
                      </a:extLst>
                    </a:gridCol>
                    <a:gridCol w="3577736">
                      <a:extLst>
                        <a:ext uri="{9D8B030D-6E8A-4147-A177-3AD203B41FA5}">
                          <a16:colId xmlns:a16="http://schemas.microsoft.com/office/drawing/2014/main" val="468157488"/>
                        </a:ext>
                      </a:extLst>
                    </a:gridCol>
                  </a:tblGrid>
                  <a:tr h="582176">
                    <a:tc>
                      <a:txBody>
                        <a:bodyPr/>
                        <a:lstStyle/>
                        <a:p>
                          <a:pPr algn="ct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pPr algn="ctr"/>
                          <a14:m>
                            <m:oMathPara xmlns:m="http://schemas.openxmlformats.org/officeDocument/2006/math">
                              <m:oMathParaPr>
                                <m:jc m:val="centerGroup"/>
                              </m:oMathParaPr>
                              <m:oMath xmlns:m="http://schemas.openxmlformats.org/officeDocument/2006/math">
                                <m:acc>
                                  <m:accPr>
                                    <m:chr m:val="̅"/>
                                    <m:ctrlPr>
                                      <a:rPr lang="vi-VN" sz="1800" b="0" i="1" smtClean="0">
                                        <a:latin typeface="Cambria Math" panose="02040503050406030204" pitchFamily="18" charset="0"/>
                                      </a:rPr>
                                    </m:ctrlPr>
                                  </m:accPr>
                                  <m:e>
                                    <m:r>
                                      <m:rPr>
                                        <m:sty m:val="p"/>
                                      </m:rPr>
                                      <a:rPr lang="en-US" sz="1800" b="0" i="0" smtClean="0">
                                        <a:latin typeface="Cambria Math" panose="02040503050406030204" pitchFamily="18" charset="0"/>
                                      </a:rPr>
                                      <m:t>abc</m:t>
                                    </m:r>
                                  </m:e>
                                </m:acc>
                              </m:oMath>
                            </m:oMathPara>
                          </a14:m>
                          <a:endParaRPr lang="vi-VN" sz="1800" b="0" i="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2776915023"/>
                      </a:ext>
                    </a:extLst>
                  </a:tr>
                  <a:tr h="103215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GN</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r>
                            <a:rPr lang="en-US" sz="1800">
                              <a:latin typeface="Times New Roman (Đầu đề)"/>
                              <a:cs typeface="Times New Roman" panose="02020603050405020304" pitchFamily="18" charset="0"/>
                            </a:rPr>
                            <a:t>a = c; 3 x b = a + c.</a:t>
                          </a:r>
                          <a:endParaRPr lang="vi-VN" sz="1800">
                            <a:latin typeface="Times New Roman (Đầu đề)"/>
                            <a:cs typeface="Times New Roman" panose="02020603050405020304" pitchFamily="18" charset="0"/>
                          </a:endParaRP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3912114746"/>
                      </a:ext>
                    </a:extLst>
                  </a:tr>
                  <a:tr h="10392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PT</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r>
                            <a:rPr lang="en-US" sz="1800" i="0">
                              <a:latin typeface="Times New Roman (Đầu đề)"/>
                            </a:rPr>
                            <a:t>b = (a +c) : 3.</a:t>
                          </a:r>
                        </a:p>
                        <a:p>
                          <a:pPr algn="l"/>
                          <a:r>
                            <a:rPr lang="en-US" sz="1800" i="0">
                              <a:latin typeface="Times New Roman (Đầu đề)"/>
                            </a:rPr>
                            <a:t>b = 2 x a : 3</a:t>
                          </a: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1992938771"/>
                      </a:ext>
                    </a:extLst>
                  </a:tr>
                </a:tbl>
              </a:graphicData>
            </a:graphic>
          </p:graphicFrame>
        </mc:Choice>
        <mc:Fallback xmlns="">
          <p:graphicFrame>
            <p:nvGraphicFramePr>
              <p:cNvPr id="68" name="Bảng 3">
                <a:extLst>
                  <a:ext uri="{FF2B5EF4-FFF2-40B4-BE49-F238E27FC236}">
                    <a16:creationId xmlns:a16="http://schemas.microsoft.com/office/drawing/2014/main" id="{DDD69F12-310A-44BA-AB86-D22BC8CADC9E}"/>
                  </a:ext>
                </a:extLst>
              </p:cNvPr>
              <p:cNvGraphicFramePr>
                <a:graphicFrameLocks noGrp="1"/>
              </p:cNvGraphicFramePr>
              <p:nvPr>
                <p:extLst>
                  <p:ext uri="{D42A27DB-BD31-4B8C-83A1-F6EECF244321}">
                    <p14:modId xmlns:p14="http://schemas.microsoft.com/office/powerpoint/2010/main" val="3810991159"/>
                  </p:ext>
                </p:extLst>
              </p:nvPr>
            </p:nvGraphicFramePr>
            <p:xfrm>
              <a:off x="2559795" y="2403653"/>
              <a:ext cx="4279422" cy="2653546"/>
            </p:xfrm>
            <a:graphic>
              <a:graphicData uri="http://schemas.openxmlformats.org/drawingml/2006/table">
                <a:tbl>
                  <a:tblPr firstRow="1" bandRow="1"/>
                  <a:tblGrid>
                    <a:gridCol w="701686">
                      <a:extLst>
                        <a:ext uri="{9D8B030D-6E8A-4147-A177-3AD203B41FA5}">
                          <a16:colId xmlns:a16="http://schemas.microsoft.com/office/drawing/2014/main" val="3684075002"/>
                        </a:ext>
                      </a:extLst>
                    </a:gridCol>
                    <a:gridCol w="3577736">
                      <a:extLst>
                        <a:ext uri="{9D8B030D-6E8A-4147-A177-3AD203B41FA5}">
                          <a16:colId xmlns:a16="http://schemas.microsoft.com/office/drawing/2014/main" val="468157488"/>
                        </a:ext>
                      </a:extLst>
                    </a:gridCol>
                  </a:tblGrid>
                  <a:tr h="582176">
                    <a:tc>
                      <a:txBody>
                        <a:bodyPr/>
                        <a:lstStyle/>
                        <a:p>
                          <a:pPr algn="ct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p>
                          <a:endParaRPr lang="vi-VN"/>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blipFill>
                          <a:blip r:embed="rId4"/>
                          <a:stretch>
                            <a:fillRect l="-19728" t="-1042" r="-510" b="-356250"/>
                          </a:stretch>
                        </a:blipFill>
                      </a:tcPr>
                    </a:tc>
                    <a:extLst>
                      <a:ext uri="{0D108BD9-81ED-4DB2-BD59-A6C34878D82A}">
                        <a16:rowId xmlns:a16="http://schemas.microsoft.com/office/drawing/2014/main" val="2776915023"/>
                      </a:ext>
                    </a:extLst>
                  </a:tr>
                  <a:tr h="103215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GN</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r>
                            <a:rPr lang="en-US" sz="1800">
                              <a:latin typeface="Times New Roman (Đầu đề)"/>
                              <a:cs typeface="Times New Roman" panose="02020603050405020304" pitchFamily="18" charset="0"/>
                            </a:rPr>
                            <a:t>a = c; 3 x b = a + c.</a:t>
                          </a:r>
                          <a:endParaRPr lang="vi-VN" sz="1800">
                            <a:latin typeface="Times New Roman (Đầu đề)"/>
                            <a:cs typeface="Times New Roman" panose="02020603050405020304" pitchFamily="18" charset="0"/>
                          </a:endParaRP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3912114746"/>
                      </a:ext>
                    </a:extLst>
                  </a:tr>
                  <a:tr h="103921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US" sz="1800"/>
                            <a:t>PT</a:t>
                          </a:r>
                          <a:endParaRPr lang="vi-VN" sz="1800"/>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l"/>
                          <a:r>
                            <a:rPr lang="en-US" sz="1800" i="0">
                              <a:latin typeface="Times New Roman (Đầu đề)"/>
                            </a:rPr>
                            <a:t>b = (a +c) : 3.</a:t>
                          </a:r>
                        </a:p>
                        <a:p>
                          <a:pPr algn="l"/>
                          <a:r>
                            <a:rPr lang="en-US" sz="1800" i="0">
                              <a:latin typeface="Times New Roman (Đầu đề)"/>
                            </a:rPr>
                            <a:t>b = 2 x a : 3</a:t>
                          </a:r>
                        </a:p>
                      </a:txBody>
                      <a:tcPr marL="85289" marR="85289" marT="42644" marB="42644"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lnTlToBr w="12700" cmpd="sng">
                          <a:noFill/>
                          <a:prstDash val="solid"/>
                        </a:lnTlToBr>
                        <a:lnBlToTr w="12700" cmpd="sng">
                          <a:noFill/>
                          <a:prstDash val="solid"/>
                        </a:lnBlToTr>
                        <a:solidFill>
                          <a:srgbClr val="FFFBEF"/>
                        </a:solidFill>
                      </a:tcPr>
                    </a:tc>
                    <a:extLst>
                      <a:ext uri="{0D108BD9-81ED-4DB2-BD59-A6C34878D82A}">
                        <a16:rowId xmlns:a16="http://schemas.microsoft.com/office/drawing/2014/main" val="1992938771"/>
                      </a:ext>
                    </a:extLst>
                  </a:tr>
                </a:tbl>
              </a:graphicData>
            </a:graphic>
          </p:graphicFrame>
        </mc:Fallback>
      </mc:AlternateContent>
      <p:grpSp>
        <p:nvGrpSpPr>
          <p:cNvPr id="69" name="Nhóm 68">
            <a:extLst>
              <a:ext uri="{FF2B5EF4-FFF2-40B4-BE49-F238E27FC236}">
                <a16:creationId xmlns:a16="http://schemas.microsoft.com/office/drawing/2014/main" id="{13AB7F00-5A24-4A49-9CAB-D8161FDC762E}"/>
              </a:ext>
            </a:extLst>
          </p:cNvPr>
          <p:cNvGrpSpPr/>
          <p:nvPr/>
        </p:nvGrpSpPr>
        <p:grpSpPr>
          <a:xfrm>
            <a:off x="484845" y="3362570"/>
            <a:ext cx="1888539" cy="763223"/>
            <a:chOff x="706250" y="3103117"/>
            <a:chExt cx="1888539" cy="763223"/>
          </a:xfrm>
        </p:grpSpPr>
        <p:grpSp>
          <p:nvGrpSpPr>
            <p:cNvPr id="70" name="Google Shape;7967;p59">
              <a:extLst>
                <a:ext uri="{FF2B5EF4-FFF2-40B4-BE49-F238E27FC236}">
                  <a16:creationId xmlns:a16="http://schemas.microsoft.com/office/drawing/2014/main" id="{73E5B62A-0BB8-4802-BF18-4AC1D0AD63E8}"/>
                </a:ext>
              </a:extLst>
            </p:cNvPr>
            <p:cNvGrpSpPr/>
            <p:nvPr/>
          </p:nvGrpSpPr>
          <p:grpSpPr>
            <a:xfrm rot="16200000">
              <a:off x="1266856" y="2542511"/>
              <a:ext cx="763223" cy="1884435"/>
              <a:chOff x="7026852" y="3311869"/>
              <a:chExt cx="434331" cy="1131906"/>
            </a:xfrm>
          </p:grpSpPr>
          <p:sp>
            <p:nvSpPr>
              <p:cNvPr id="72" name="Google Shape;7968;p59">
                <a:extLst>
                  <a:ext uri="{FF2B5EF4-FFF2-40B4-BE49-F238E27FC236}">
                    <a16:creationId xmlns:a16="http://schemas.microsoft.com/office/drawing/2014/main" id="{CBD6206B-3D5C-4FAD-82D7-A50B53F638A3}"/>
                  </a:ext>
                </a:extLst>
              </p:cNvPr>
              <p:cNvSpPr/>
              <p:nvPr/>
            </p:nvSpPr>
            <p:spPr>
              <a:xfrm>
                <a:off x="7026852" y="3311869"/>
                <a:ext cx="434331" cy="1131906"/>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BFE8E0">
                  <a:lumMod val="50000"/>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BEF"/>
                  </a:solidFill>
                  <a:effectLst/>
                  <a:uLnTx/>
                  <a:uFillTx/>
                  <a:ea typeface="+mn-ea"/>
                </a:endParaRPr>
              </a:p>
            </p:txBody>
          </p:sp>
          <p:sp>
            <p:nvSpPr>
              <p:cNvPr id="73" name="Google Shape;7969;p59">
                <a:extLst>
                  <a:ext uri="{FF2B5EF4-FFF2-40B4-BE49-F238E27FC236}">
                    <a16:creationId xmlns:a16="http://schemas.microsoft.com/office/drawing/2014/main" id="{F1FCDECE-675C-4C6F-ABCD-C148B01B595A}"/>
                  </a:ext>
                </a:extLst>
              </p:cNvPr>
              <p:cNvSpPr/>
              <p:nvPr/>
            </p:nvSpPr>
            <p:spPr>
              <a:xfrm rot="5247774">
                <a:off x="7073422" y="3367893"/>
                <a:ext cx="341267" cy="306319"/>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9CE8D9">
                  <a:lumMod val="40000"/>
                  <a:lumOff val="60000"/>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ea typeface="+mn-ea"/>
                  </a:rPr>
                  <a:t>KQ</a:t>
                </a:r>
                <a:endParaRPr kumimoji="0" sz="1800" b="0" i="0" u="none" strike="noStrike" kern="0" cap="none" spc="0" normalizeH="0" baseline="0" noProof="0">
                  <a:ln>
                    <a:noFill/>
                  </a:ln>
                  <a:solidFill>
                    <a:sysClr val="windowText" lastClr="000000"/>
                  </a:solidFill>
                  <a:effectLst/>
                  <a:uLnTx/>
                  <a:uFillTx/>
                  <a:ea typeface="+mn-ea"/>
                </a:endParaRPr>
              </a:p>
            </p:txBody>
          </p:sp>
        </p:grpSp>
        <mc:AlternateContent xmlns:mc="http://schemas.openxmlformats.org/markup-compatibility/2006" xmlns:a14="http://schemas.microsoft.com/office/drawing/2010/main">
          <mc:Choice Requires="a14">
            <p:sp>
              <p:nvSpPr>
                <p:cNvPr id="71" name="Hộp Văn bản 70">
                  <a:extLst>
                    <a:ext uri="{FF2B5EF4-FFF2-40B4-BE49-F238E27FC236}">
                      <a16:creationId xmlns:a16="http://schemas.microsoft.com/office/drawing/2014/main" id="{A1EDF67F-FF16-4A50-8CE9-81E141F6DD66}"/>
                    </a:ext>
                  </a:extLst>
                </p:cNvPr>
                <p:cNvSpPr txBox="1"/>
                <p:nvPr/>
              </p:nvSpPr>
              <p:spPr>
                <a:xfrm>
                  <a:off x="1346116" y="3283229"/>
                  <a:ext cx="1248673" cy="375487"/>
                </a:xfrm>
                <a:prstGeom prst="rect">
                  <a:avLst/>
                </a:prstGeom>
                <a:noFill/>
              </p:spPr>
              <p:txBody>
                <a:bodyPr wrap="squar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lang="vi-VN" sz="1800" b="0" i="1" smtClean="0">
                                <a:solidFill>
                                  <a:schemeClr val="bg1"/>
                                </a:solidFill>
                                <a:latin typeface="Cambria Math" panose="02040503050406030204" pitchFamily="18" charset="0"/>
                              </a:rPr>
                            </m:ctrlPr>
                          </m:accPr>
                          <m:e>
                            <m:r>
                              <m:rPr>
                                <m:sty m:val="p"/>
                              </m:rPr>
                              <a:rPr lang="en-US" sz="1800" b="0" i="0" smtClean="0">
                                <a:solidFill>
                                  <a:schemeClr val="bg1"/>
                                </a:solidFill>
                                <a:latin typeface="Cambria Math" panose="02040503050406030204" pitchFamily="18" charset="0"/>
                              </a:rPr>
                              <m:t>abc</m:t>
                            </m:r>
                          </m:e>
                        </m:acc>
                        <m:r>
                          <a:rPr lang="en-US" sz="1800" b="0" i="1" smtClean="0">
                            <a:solidFill>
                              <a:schemeClr val="bg1"/>
                            </a:solidFill>
                            <a:latin typeface="Cambria Math" panose="02040503050406030204" pitchFamily="18" charset="0"/>
                          </a:rPr>
                          <m:t>=?</m:t>
                        </m:r>
                      </m:oMath>
                    </m:oMathPara>
                  </a14:m>
                  <a:endParaRPr kumimoji="0" lang="vi-VN" sz="1800" b="0" i="0" u="none" strike="noStrike" kern="0" cap="none" spc="0" normalizeH="0" baseline="0" noProof="0">
                    <a:ln>
                      <a:noFill/>
                    </a:ln>
                    <a:solidFill>
                      <a:schemeClr val="bg1"/>
                    </a:solidFill>
                    <a:effectLst/>
                    <a:uLnTx/>
                    <a:uFillTx/>
                    <a:ea typeface="+mn-ea"/>
                  </a:endParaRPr>
                </a:p>
              </p:txBody>
            </p:sp>
          </mc:Choice>
          <mc:Fallback xmlns="">
            <p:sp>
              <p:nvSpPr>
                <p:cNvPr id="71" name="Hộp Văn bản 70">
                  <a:extLst>
                    <a:ext uri="{FF2B5EF4-FFF2-40B4-BE49-F238E27FC236}">
                      <a16:creationId xmlns:a16="http://schemas.microsoft.com/office/drawing/2014/main" id="{A1EDF67F-FF16-4A50-8CE9-81E141F6DD66}"/>
                    </a:ext>
                  </a:extLst>
                </p:cNvPr>
                <p:cNvSpPr txBox="1">
                  <a:spLocks noRot="1" noChangeAspect="1" noMove="1" noResize="1" noEditPoints="1" noAdjustHandles="1" noChangeArrowheads="1" noChangeShapeType="1" noTextEdit="1"/>
                </p:cNvSpPr>
                <p:nvPr/>
              </p:nvSpPr>
              <p:spPr>
                <a:xfrm>
                  <a:off x="1346116" y="3283229"/>
                  <a:ext cx="1248673" cy="375487"/>
                </a:xfrm>
                <a:prstGeom prst="rect">
                  <a:avLst/>
                </a:prstGeom>
                <a:blipFill>
                  <a:blip r:embed="rId5"/>
                  <a:stretch>
                    <a:fillRect/>
                  </a:stretch>
                </a:blipFill>
              </p:spPr>
              <p:txBody>
                <a:bodyPr/>
                <a:lstStyle/>
                <a:p>
                  <a:r>
                    <a:rPr lang="vi-VN">
                      <a:noFill/>
                    </a:rPr>
                    <a:t> </a:t>
                  </a:r>
                </a:p>
              </p:txBody>
            </p:sp>
          </mc:Fallback>
        </mc:AlternateContent>
      </p:grpSp>
      <p:sp>
        <p:nvSpPr>
          <p:cNvPr id="79" name="Hình chữ nhật: Góc Tròn 78">
            <a:extLst>
              <a:ext uri="{FF2B5EF4-FFF2-40B4-BE49-F238E27FC236}">
                <a16:creationId xmlns:a16="http://schemas.microsoft.com/office/drawing/2014/main" id="{72DEFD14-EA87-4CD0-8222-877B7EA58846}"/>
              </a:ext>
            </a:extLst>
          </p:cNvPr>
          <p:cNvSpPr/>
          <p:nvPr/>
        </p:nvSpPr>
        <p:spPr>
          <a:xfrm>
            <a:off x="866745" y="1467733"/>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BIỂU HIỆN MỤC TIÊU</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(SMART)</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sp>
        <p:nvSpPr>
          <p:cNvPr id="80" name="Hình chữ nhật: Góc Tròn 79">
            <a:extLst>
              <a:ext uri="{FF2B5EF4-FFF2-40B4-BE49-F238E27FC236}">
                <a16:creationId xmlns:a16="http://schemas.microsoft.com/office/drawing/2014/main" id="{32B68612-48C3-4DD2-83C2-D05F2E0274A7}"/>
              </a:ext>
            </a:extLst>
          </p:cNvPr>
          <p:cNvSpPr/>
          <p:nvPr/>
        </p:nvSpPr>
        <p:spPr>
          <a:xfrm>
            <a:off x="3694833" y="1460657"/>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KHAI THÁC DỮ LIỆU</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(S.W.O.T)</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sp>
        <p:nvSpPr>
          <p:cNvPr id="81" name="Hình chữ nhật: Góc Tròn 80">
            <a:extLst>
              <a:ext uri="{FF2B5EF4-FFF2-40B4-BE49-F238E27FC236}">
                <a16:creationId xmlns:a16="http://schemas.microsoft.com/office/drawing/2014/main" id="{3BD8903B-2A54-4DCC-AF2B-3D9ACBD1626C}"/>
              </a:ext>
            </a:extLst>
          </p:cNvPr>
          <p:cNvSpPr/>
          <p:nvPr/>
        </p:nvSpPr>
        <p:spPr>
          <a:xfrm>
            <a:off x="6466611" y="1446104"/>
            <a:ext cx="2072473" cy="796383"/>
          </a:xfrm>
          <a:custGeom>
            <a:avLst/>
            <a:gdLst>
              <a:gd name="connsiteX0" fmla="*/ 0 w 2072473"/>
              <a:gd name="connsiteY0" fmla="*/ 132733 h 796383"/>
              <a:gd name="connsiteX1" fmla="*/ 132733 w 2072473"/>
              <a:gd name="connsiteY1" fmla="*/ 0 h 796383"/>
              <a:gd name="connsiteX2" fmla="*/ 602555 w 2072473"/>
              <a:gd name="connsiteY2" fmla="*/ 0 h 796383"/>
              <a:gd name="connsiteX3" fmla="*/ 1018166 w 2072473"/>
              <a:gd name="connsiteY3" fmla="*/ 0 h 796383"/>
              <a:gd name="connsiteX4" fmla="*/ 1506058 w 2072473"/>
              <a:gd name="connsiteY4" fmla="*/ 0 h 796383"/>
              <a:gd name="connsiteX5" fmla="*/ 1939740 w 2072473"/>
              <a:gd name="connsiteY5" fmla="*/ 0 h 796383"/>
              <a:gd name="connsiteX6" fmla="*/ 2072473 w 2072473"/>
              <a:gd name="connsiteY6" fmla="*/ 132733 h 796383"/>
              <a:gd name="connsiteX7" fmla="*/ 2072473 w 2072473"/>
              <a:gd name="connsiteY7" fmla="*/ 663650 h 796383"/>
              <a:gd name="connsiteX8" fmla="*/ 1939740 w 2072473"/>
              <a:gd name="connsiteY8" fmla="*/ 796383 h 796383"/>
              <a:gd name="connsiteX9" fmla="*/ 1506058 w 2072473"/>
              <a:gd name="connsiteY9" fmla="*/ 796383 h 796383"/>
              <a:gd name="connsiteX10" fmla="*/ 1054307 w 2072473"/>
              <a:gd name="connsiteY10" fmla="*/ 796383 h 796383"/>
              <a:gd name="connsiteX11" fmla="*/ 656765 w 2072473"/>
              <a:gd name="connsiteY11" fmla="*/ 796383 h 796383"/>
              <a:gd name="connsiteX12" fmla="*/ 132733 w 2072473"/>
              <a:gd name="connsiteY12" fmla="*/ 796383 h 796383"/>
              <a:gd name="connsiteX13" fmla="*/ 0 w 2072473"/>
              <a:gd name="connsiteY13" fmla="*/ 663650 h 796383"/>
              <a:gd name="connsiteX14" fmla="*/ 0 w 2072473"/>
              <a:gd name="connsiteY14" fmla="*/ 132733 h 796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2473" h="796383" fill="none" extrusionOk="0">
                <a:moveTo>
                  <a:pt x="0" y="132733"/>
                </a:moveTo>
                <a:cubicBezTo>
                  <a:pt x="-308" y="71011"/>
                  <a:pt x="40865" y="7204"/>
                  <a:pt x="132733" y="0"/>
                </a:cubicBezTo>
                <a:cubicBezTo>
                  <a:pt x="282028" y="-43459"/>
                  <a:pt x="371623" y="46945"/>
                  <a:pt x="602555" y="0"/>
                </a:cubicBezTo>
                <a:cubicBezTo>
                  <a:pt x="833487" y="-46945"/>
                  <a:pt x="918422" y="479"/>
                  <a:pt x="1018166" y="0"/>
                </a:cubicBezTo>
                <a:cubicBezTo>
                  <a:pt x="1117910" y="-479"/>
                  <a:pt x="1380743" y="13359"/>
                  <a:pt x="1506058" y="0"/>
                </a:cubicBezTo>
                <a:cubicBezTo>
                  <a:pt x="1631373" y="-13359"/>
                  <a:pt x="1761025" y="3462"/>
                  <a:pt x="1939740" y="0"/>
                </a:cubicBezTo>
                <a:cubicBezTo>
                  <a:pt x="2028064" y="-10439"/>
                  <a:pt x="2078017" y="49420"/>
                  <a:pt x="2072473" y="132733"/>
                </a:cubicBezTo>
                <a:cubicBezTo>
                  <a:pt x="2090468" y="302319"/>
                  <a:pt x="2053873" y="506417"/>
                  <a:pt x="2072473" y="663650"/>
                </a:cubicBezTo>
                <a:cubicBezTo>
                  <a:pt x="2071754" y="729123"/>
                  <a:pt x="1991842" y="801330"/>
                  <a:pt x="1939740" y="796383"/>
                </a:cubicBezTo>
                <a:cubicBezTo>
                  <a:pt x="1784714" y="811971"/>
                  <a:pt x="1679614" y="772747"/>
                  <a:pt x="1506058" y="796383"/>
                </a:cubicBezTo>
                <a:cubicBezTo>
                  <a:pt x="1332502" y="820019"/>
                  <a:pt x="1272368" y="796208"/>
                  <a:pt x="1054307" y="796383"/>
                </a:cubicBezTo>
                <a:cubicBezTo>
                  <a:pt x="836246" y="796558"/>
                  <a:pt x="844337" y="791540"/>
                  <a:pt x="656765" y="796383"/>
                </a:cubicBezTo>
                <a:cubicBezTo>
                  <a:pt x="469193" y="801226"/>
                  <a:pt x="363229" y="750213"/>
                  <a:pt x="132733" y="796383"/>
                </a:cubicBezTo>
                <a:cubicBezTo>
                  <a:pt x="58929" y="799340"/>
                  <a:pt x="-3170" y="743051"/>
                  <a:pt x="0" y="663650"/>
                </a:cubicBezTo>
                <a:cubicBezTo>
                  <a:pt x="-31885" y="532240"/>
                  <a:pt x="30080" y="321531"/>
                  <a:pt x="0" y="132733"/>
                </a:cubicBezTo>
                <a:close/>
              </a:path>
              <a:path w="2072473" h="796383" stroke="0" extrusionOk="0">
                <a:moveTo>
                  <a:pt x="0" y="132733"/>
                </a:moveTo>
                <a:cubicBezTo>
                  <a:pt x="3241" y="64122"/>
                  <a:pt x="66507" y="-14658"/>
                  <a:pt x="132733" y="0"/>
                </a:cubicBezTo>
                <a:cubicBezTo>
                  <a:pt x="247318" y="-45434"/>
                  <a:pt x="425147" y="27564"/>
                  <a:pt x="530275" y="0"/>
                </a:cubicBezTo>
                <a:cubicBezTo>
                  <a:pt x="635403" y="-27564"/>
                  <a:pt x="831458" y="25177"/>
                  <a:pt x="963956" y="0"/>
                </a:cubicBezTo>
                <a:cubicBezTo>
                  <a:pt x="1096454" y="-25177"/>
                  <a:pt x="1213415" y="21780"/>
                  <a:pt x="1379568" y="0"/>
                </a:cubicBezTo>
                <a:cubicBezTo>
                  <a:pt x="1545721" y="-21780"/>
                  <a:pt x="1712590" y="5963"/>
                  <a:pt x="1939740" y="0"/>
                </a:cubicBezTo>
                <a:cubicBezTo>
                  <a:pt x="2021433" y="-4434"/>
                  <a:pt x="2070947" y="75774"/>
                  <a:pt x="2072473" y="132733"/>
                </a:cubicBezTo>
                <a:cubicBezTo>
                  <a:pt x="2126018" y="315030"/>
                  <a:pt x="2066803" y="524463"/>
                  <a:pt x="2072473" y="663650"/>
                </a:cubicBezTo>
                <a:cubicBezTo>
                  <a:pt x="2075100" y="734831"/>
                  <a:pt x="2001475" y="783927"/>
                  <a:pt x="1939740" y="796383"/>
                </a:cubicBezTo>
                <a:cubicBezTo>
                  <a:pt x="1716933" y="822328"/>
                  <a:pt x="1701754" y="753023"/>
                  <a:pt x="1469918" y="796383"/>
                </a:cubicBezTo>
                <a:cubicBezTo>
                  <a:pt x="1238082" y="839743"/>
                  <a:pt x="1122909" y="770935"/>
                  <a:pt x="1018166" y="796383"/>
                </a:cubicBezTo>
                <a:cubicBezTo>
                  <a:pt x="913423" y="821831"/>
                  <a:pt x="757794" y="746829"/>
                  <a:pt x="584485" y="796383"/>
                </a:cubicBezTo>
                <a:cubicBezTo>
                  <a:pt x="411176" y="845937"/>
                  <a:pt x="308940" y="750491"/>
                  <a:pt x="132733" y="796383"/>
                </a:cubicBezTo>
                <a:cubicBezTo>
                  <a:pt x="73338" y="794599"/>
                  <a:pt x="-16882" y="732549"/>
                  <a:pt x="0" y="663650"/>
                </a:cubicBezTo>
                <a:cubicBezTo>
                  <a:pt x="-10351" y="542839"/>
                  <a:pt x="34261" y="307481"/>
                  <a:pt x="0" y="132733"/>
                </a:cubicBezTo>
                <a:close/>
              </a:path>
            </a:pathLst>
          </a:custGeom>
          <a:solidFill>
            <a:srgbClr val="FFFBEF"/>
          </a:solidFill>
          <a:ln w="25400" cap="flat" cmpd="sng" algn="ctr">
            <a:solidFill>
              <a:srgbClr val="FFC000"/>
            </a:solidFill>
            <a:prstDash val="solid"/>
            <a:extLst>
              <a:ext uri="{C807C97D-BFC1-408E-A445-0C87EB9F89A2}">
                <ask:lineSketchStyleProps xmlns:ask="http://schemas.microsoft.com/office/drawing/2018/sketchyshapes" xmlns="" sd="61759014">
                  <a:prstGeom prst="roundRect">
                    <a:avLst/>
                  </a:prstGeom>
                  <ask:type>
                    <ask:lineSketchScribble/>
                  </ask:type>
                </ask:lineSketchStyleProps>
              </a:ext>
            </a:extLst>
          </a:ln>
          <a:effectLst>
            <a:outerShdw blurRad="50800" dist="38100" dir="8100000" algn="tr" rotWithShape="0">
              <a:prstClr val="black">
                <a:alpha val="40000"/>
              </a:prstClr>
            </a:outerShdw>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434343"/>
                </a:solidFill>
                <a:effectLst/>
                <a:uLnTx/>
                <a:uFillTx/>
                <a:ea typeface="+mn-ea"/>
                <a:cs typeface="+mn-cs"/>
              </a:rPr>
              <a:t>BƯỚC THỰC HIỆN</a:t>
            </a:r>
            <a:br>
              <a:rPr kumimoji="0" lang="en-US" b="0" i="0" u="none" strike="noStrike" kern="0" cap="none" spc="0" normalizeH="0" baseline="0" noProof="0">
                <a:ln>
                  <a:noFill/>
                </a:ln>
                <a:solidFill>
                  <a:srgbClr val="434343"/>
                </a:solidFill>
                <a:effectLst/>
                <a:uLnTx/>
                <a:uFillTx/>
                <a:ea typeface="+mn-ea"/>
                <a:cs typeface="+mn-cs"/>
              </a:rPr>
            </a:br>
            <a:r>
              <a:rPr kumimoji="0" lang="en-US" b="0" i="0" u="none" strike="noStrike" kern="0" cap="none" spc="0" normalizeH="0" baseline="0" noProof="0">
                <a:ln>
                  <a:noFill/>
                </a:ln>
                <a:solidFill>
                  <a:srgbClr val="434343"/>
                </a:solidFill>
                <a:effectLst/>
                <a:uLnTx/>
                <a:uFillTx/>
                <a:ea typeface="+mn-ea"/>
                <a:cs typeface="+mn-cs"/>
              </a:rPr>
              <a:t>(SPEED)</a:t>
            </a:r>
            <a:endParaRPr kumimoji="0" lang="vi-VN" b="0" i="0" u="none" strike="noStrike" kern="0" cap="none" spc="0" normalizeH="0" baseline="0" noProof="0">
              <a:ln>
                <a:noFill/>
              </a:ln>
              <a:solidFill>
                <a:srgbClr val="434343"/>
              </a:solidFill>
              <a:effectLst/>
              <a:uLnTx/>
              <a:uFillTx/>
              <a:latin typeface="Arial" panose="020B0604020202020204" pitchFamily="34" charset="0"/>
              <a:ea typeface="+mn-ea"/>
              <a:cs typeface="+mn-cs"/>
            </a:endParaRPr>
          </a:p>
        </p:txBody>
      </p:sp>
      <p:grpSp>
        <p:nvGrpSpPr>
          <p:cNvPr id="82" name="Nhóm 81">
            <a:extLst>
              <a:ext uri="{FF2B5EF4-FFF2-40B4-BE49-F238E27FC236}">
                <a16:creationId xmlns:a16="http://schemas.microsoft.com/office/drawing/2014/main" id="{C7C7EA9D-4DFE-44DD-9DBD-B62E48770045}"/>
              </a:ext>
            </a:extLst>
          </p:cNvPr>
          <p:cNvGrpSpPr/>
          <p:nvPr/>
        </p:nvGrpSpPr>
        <p:grpSpPr>
          <a:xfrm>
            <a:off x="3054989" y="1665367"/>
            <a:ext cx="596616" cy="424950"/>
            <a:chOff x="3125353" y="1413935"/>
            <a:chExt cx="596616" cy="424950"/>
          </a:xfrm>
        </p:grpSpPr>
        <p:sp>
          <p:nvSpPr>
            <p:cNvPr id="83" name="Google Shape;3747;p50">
              <a:extLst>
                <a:ext uri="{FF2B5EF4-FFF2-40B4-BE49-F238E27FC236}">
                  <a16:creationId xmlns:a16="http://schemas.microsoft.com/office/drawing/2014/main" id="{4BC72DCC-A93B-4DE9-B136-B0BE097813BC}"/>
                </a:ext>
              </a:extLst>
            </p:cNvPr>
            <p:cNvSpPr/>
            <p:nvPr/>
          </p:nvSpPr>
          <p:spPr>
            <a:xfrm rot="16200000">
              <a:off x="3211186" y="1328102"/>
              <a:ext cx="424950" cy="596616"/>
            </a:xfrm>
            <a:custGeom>
              <a:avLst/>
              <a:gdLst/>
              <a:ahLst/>
              <a:cxnLst/>
              <a:rect l="l" t="t" r="r" b="b"/>
              <a:pathLst>
                <a:path w="16998" h="20163" extrusionOk="0">
                  <a:moveTo>
                    <a:pt x="13559" y="990"/>
                  </a:moveTo>
                  <a:cubicBezTo>
                    <a:pt x="13340" y="2200"/>
                    <a:pt x="13164" y="3414"/>
                    <a:pt x="12977" y="4627"/>
                  </a:cubicBezTo>
                  <a:cubicBezTo>
                    <a:pt x="12867" y="5329"/>
                    <a:pt x="12519" y="6373"/>
                    <a:pt x="12804" y="7082"/>
                  </a:cubicBezTo>
                  <a:cubicBezTo>
                    <a:pt x="13060" y="7716"/>
                    <a:pt x="13634" y="7898"/>
                    <a:pt x="14281" y="7898"/>
                  </a:cubicBezTo>
                  <a:cubicBezTo>
                    <a:pt x="14696" y="7898"/>
                    <a:pt x="15141" y="7823"/>
                    <a:pt x="15551" y="7745"/>
                  </a:cubicBezTo>
                  <a:lnTo>
                    <a:pt x="15551" y="7745"/>
                  </a:lnTo>
                  <a:cubicBezTo>
                    <a:pt x="13837" y="11469"/>
                    <a:pt x="12003" y="15138"/>
                    <a:pt x="10053" y="18742"/>
                  </a:cubicBezTo>
                  <a:cubicBezTo>
                    <a:pt x="7143" y="15282"/>
                    <a:pt x="4350" y="11737"/>
                    <a:pt x="1673" y="8097"/>
                  </a:cubicBezTo>
                  <a:cubicBezTo>
                    <a:pt x="2865" y="8048"/>
                    <a:pt x="4043" y="7932"/>
                    <a:pt x="5231" y="7759"/>
                  </a:cubicBezTo>
                  <a:cubicBezTo>
                    <a:pt x="5521" y="7713"/>
                    <a:pt x="5627" y="7378"/>
                    <a:pt x="5584" y="7131"/>
                  </a:cubicBezTo>
                  <a:cubicBezTo>
                    <a:pt x="5239" y="5107"/>
                    <a:pt x="4893" y="3082"/>
                    <a:pt x="4448" y="1075"/>
                  </a:cubicBezTo>
                  <a:lnTo>
                    <a:pt x="4448" y="1075"/>
                  </a:lnTo>
                  <a:cubicBezTo>
                    <a:pt x="5770" y="1159"/>
                    <a:pt x="7115" y="1202"/>
                    <a:pt x="8461" y="1202"/>
                  </a:cubicBezTo>
                  <a:cubicBezTo>
                    <a:pt x="10173" y="1202"/>
                    <a:pt x="11887" y="1133"/>
                    <a:pt x="13559" y="990"/>
                  </a:cubicBezTo>
                  <a:close/>
                  <a:moveTo>
                    <a:pt x="10923" y="0"/>
                  </a:moveTo>
                  <a:cubicBezTo>
                    <a:pt x="8537" y="0"/>
                    <a:pt x="6135" y="67"/>
                    <a:pt x="3771" y="180"/>
                  </a:cubicBezTo>
                  <a:cubicBezTo>
                    <a:pt x="3267" y="204"/>
                    <a:pt x="3239" y="860"/>
                    <a:pt x="3652" y="1005"/>
                  </a:cubicBezTo>
                  <a:cubicBezTo>
                    <a:pt x="3874" y="2959"/>
                    <a:pt x="4191" y="4899"/>
                    <a:pt x="4512" y="6839"/>
                  </a:cubicBezTo>
                  <a:cubicBezTo>
                    <a:pt x="3239" y="7000"/>
                    <a:pt x="1969" y="7088"/>
                    <a:pt x="681" y="7100"/>
                  </a:cubicBezTo>
                  <a:cubicBezTo>
                    <a:pt x="322" y="7103"/>
                    <a:pt x="1" y="7544"/>
                    <a:pt x="240" y="7868"/>
                  </a:cubicBezTo>
                  <a:cubicBezTo>
                    <a:pt x="3271" y="12030"/>
                    <a:pt x="6452" y="16082"/>
                    <a:pt x="9784" y="20015"/>
                  </a:cubicBezTo>
                  <a:cubicBezTo>
                    <a:pt x="9870" y="20117"/>
                    <a:pt x="9997" y="20163"/>
                    <a:pt x="10126" y="20163"/>
                  </a:cubicBezTo>
                  <a:cubicBezTo>
                    <a:pt x="10311" y="20163"/>
                    <a:pt x="10502" y="20069"/>
                    <a:pt x="10589" y="19909"/>
                  </a:cubicBezTo>
                  <a:cubicBezTo>
                    <a:pt x="12839" y="15797"/>
                    <a:pt x="14927" y="11604"/>
                    <a:pt x="16867" y="7332"/>
                  </a:cubicBezTo>
                  <a:cubicBezTo>
                    <a:pt x="16998" y="7045"/>
                    <a:pt x="16864" y="6559"/>
                    <a:pt x="16488" y="6559"/>
                  </a:cubicBezTo>
                  <a:cubicBezTo>
                    <a:pt x="16468" y="6559"/>
                    <a:pt x="16447" y="6561"/>
                    <a:pt x="16426" y="6564"/>
                  </a:cubicBezTo>
                  <a:cubicBezTo>
                    <a:pt x="16175" y="6596"/>
                    <a:pt x="15044" y="6859"/>
                    <a:pt x="14553" y="6859"/>
                  </a:cubicBezTo>
                  <a:cubicBezTo>
                    <a:pt x="14465" y="6859"/>
                    <a:pt x="14398" y="6851"/>
                    <a:pt x="14360" y="6831"/>
                  </a:cubicBezTo>
                  <a:cubicBezTo>
                    <a:pt x="13686" y="6493"/>
                    <a:pt x="13940" y="5054"/>
                    <a:pt x="14021" y="4532"/>
                  </a:cubicBezTo>
                  <a:cubicBezTo>
                    <a:pt x="14201" y="3385"/>
                    <a:pt x="14384" y="2242"/>
                    <a:pt x="14529" y="1093"/>
                  </a:cubicBezTo>
                  <a:cubicBezTo>
                    <a:pt x="14557" y="881"/>
                    <a:pt x="14423" y="730"/>
                    <a:pt x="14250" y="663"/>
                  </a:cubicBezTo>
                  <a:cubicBezTo>
                    <a:pt x="14352" y="391"/>
                    <a:pt x="14222" y="46"/>
                    <a:pt x="13837" y="35"/>
                  </a:cubicBezTo>
                  <a:cubicBezTo>
                    <a:pt x="12871" y="11"/>
                    <a:pt x="11899" y="0"/>
                    <a:pt x="10923" y="0"/>
                  </a:cubicBezTo>
                  <a:close/>
                </a:path>
              </a:pathLst>
            </a:custGeom>
            <a:solidFill>
              <a:srgbClr val="FFFFFF"/>
            </a:solidFill>
            <a:ln>
              <a:noFill/>
            </a:ln>
            <a:effectLst>
              <a:outerShdw blurRad="14288" dist="19050" dir="192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84" name="Google Shape;3748;p50">
              <a:extLst>
                <a:ext uri="{FF2B5EF4-FFF2-40B4-BE49-F238E27FC236}">
                  <a16:creationId xmlns:a16="http://schemas.microsoft.com/office/drawing/2014/main" id="{9722A132-9CAE-4604-944A-D81752A9D076}"/>
                </a:ext>
              </a:extLst>
            </p:cNvPr>
            <p:cNvSpPr/>
            <p:nvPr/>
          </p:nvSpPr>
          <p:spPr>
            <a:xfrm rot="16200000">
              <a:off x="3243784" y="1360947"/>
              <a:ext cx="347000" cy="525275"/>
            </a:xfrm>
            <a:custGeom>
              <a:avLst/>
              <a:gdLst/>
              <a:ahLst/>
              <a:cxnLst/>
              <a:rect l="l" t="t" r="r" b="b"/>
              <a:pathLst>
                <a:path w="13880" h="17752" extrusionOk="0">
                  <a:moveTo>
                    <a:pt x="11887" y="0"/>
                  </a:moveTo>
                  <a:lnTo>
                    <a:pt x="11887" y="0"/>
                  </a:lnTo>
                  <a:cubicBezTo>
                    <a:pt x="10215" y="143"/>
                    <a:pt x="8501" y="212"/>
                    <a:pt x="6789" y="212"/>
                  </a:cubicBezTo>
                  <a:cubicBezTo>
                    <a:pt x="5443" y="212"/>
                    <a:pt x="4098" y="169"/>
                    <a:pt x="2776" y="85"/>
                  </a:cubicBezTo>
                  <a:lnTo>
                    <a:pt x="2776" y="85"/>
                  </a:lnTo>
                  <a:cubicBezTo>
                    <a:pt x="3221" y="2092"/>
                    <a:pt x="3567" y="4117"/>
                    <a:pt x="3912" y="6141"/>
                  </a:cubicBezTo>
                  <a:cubicBezTo>
                    <a:pt x="3955" y="6388"/>
                    <a:pt x="3849" y="6723"/>
                    <a:pt x="3559" y="6769"/>
                  </a:cubicBezTo>
                  <a:cubicBezTo>
                    <a:pt x="2371" y="6942"/>
                    <a:pt x="1193" y="7058"/>
                    <a:pt x="1" y="7107"/>
                  </a:cubicBezTo>
                  <a:cubicBezTo>
                    <a:pt x="2678" y="10747"/>
                    <a:pt x="5471" y="14292"/>
                    <a:pt x="8381" y="17752"/>
                  </a:cubicBezTo>
                  <a:cubicBezTo>
                    <a:pt x="10331" y="14148"/>
                    <a:pt x="12165" y="10479"/>
                    <a:pt x="13879" y="6755"/>
                  </a:cubicBezTo>
                  <a:lnTo>
                    <a:pt x="13879" y="6755"/>
                  </a:lnTo>
                  <a:cubicBezTo>
                    <a:pt x="13469" y="6833"/>
                    <a:pt x="13024" y="6908"/>
                    <a:pt x="12609" y="6908"/>
                  </a:cubicBezTo>
                  <a:cubicBezTo>
                    <a:pt x="11962" y="6908"/>
                    <a:pt x="11388" y="6726"/>
                    <a:pt x="11132" y="6092"/>
                  </a:cubicBezTo>
                  <a:cubicBezTo>
                    <a:pt x="10847" y="5383"/>
                    <a:pt x="11195" y="4339"/>
                    <a:pt x="11305" y="3637"/>
                  </a:cubicBezTo>
                  <a:cubicBezTo>
                    <a:pt x="11492" y="2424"/>
                    <a:pt x="11668" y="1210"/>
                    <a:pt x="11887" y="0"/>
                  </a:cubicBezTo>
                  <a:close/>
                </a:path>
              </a:pathLst>
            </a:custGeom>
            <a:solidFill>
              <a:srgbClr val="8F357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85" name="Nhóm 84">
            <a:extLst>
              <a:ext uri="{FF2B5EF4-FFF2-40B4-BE49-F238E27FC236}">
                <a16:creationId xmlns:a16="http://schemas.microsoft.com/office/drawing/2014/main" id="{D7FB5159-3E02-48C3-B771-EC4F248712AD}"/>
              </a:ext>
            </a:extLst>
          </p:cNvPr>
          <p:cNvGrpSpPr/>
          <p:nvPr/>
        </p:nvGrpSpPr>
        <p:grpSpPr>
          <a:xfrm>
            <a:off x="6955589" y="3019037"/>
            <a:ext cx="2066897" cy="796383"/>
            <a:chOff x="706252" y="3103122"/>
            <a:chExt cx="1884436" cy="1015664"/>
          </a:xfrm>
        </p:grpSpPr>
        <p:grpSp>
          <p:nvGrpSpPr>
            <p:cNvPr id="86" name="Google Shape;7967;p59">
              <a:extLst>
                <a:ext uri="{FF2B5EF4-FFF2-40B4-BE49-F238E27FC236}">
                  <a16:creationId xmlns:a16="http://schemas.microsoft.com/office/drawing/2014/main" id="{D7CE8950-71B1-47AB-93AA-29F5DBA054BF}"/>
                </a:ext>
              </a:extLst>
            </p:cNvPr>
            <p:cNvGrpSpPr/>
            <p:nvPr/>
          </p:nvGrpSpPr>
          <p:grpSpPr>
            <a:xfrm rot="16200000">
              <a:off x="1140638" y="2668736"/>
              <a:ext cx="1015664" cy="1884435"/>
              <a:chOff x="6883194" y="3311870"/>
              <a:chExt cx="577989" cy="1131906"/>
            </a:xfrm>
          </p:grpSpPr>
          <p:sp>
            <p:nvSpPr>
              <p:cNvPr id="88" name="Google Shape;7968;p59">
                <a:extLst>
                  <a:ext uri="{FF2B5EF4-FFF2-40B4-BE49-F238E27FC236}">
                    <a16:creationId xmlns:a16="http://schemas.microsoft.com/office/drawing/2014/main" id="{8D503A67-3FE0-44A1-B9AC-44418EDE73CD}"/>
                  </a:ext>
                </a:extLst>
              </p:cNvPr>
              <p:cNvSpPr/>
              <p:nvPr/>
            </p:nvSpPr>
            <p:spPr>
              <a:xfrm>
                <a:off x="6883194" y="3311870"/>
                <a:ext cx="577989" cy="1131906"/>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00B050"/>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rgbClr val="FFFBEF"/>
                  </a:solidFill>
                  <a:effectLst/>
                  <a:uLnTx/>
                  <a:uFillTx/>
                  <a:ea typeface="+mn-ea"/>
                </a:endParaRPr>
              </a:p>
            </p:txBody>
          </p:sp>
          <p:sp>
            <p:nvSpPr>
              <p:cNvPr id="89" name="Google Shape;7969;p59">
                <a:extLst>
                  <a:ext uri="{FF2B5EF4-FFF2-40B4-BE49-F238E27FC236}">
                    <a16:creationId xmlns:a16="http://schemas.microsoft.com/office/drawing/2014/main" id="{319DB933-9B28-4F31-A8CC-FEEC53737B87}"/>
                  </a:ext>
                </a:extLst>
              </p:cNvPr>
              <p:cNvSpPr/>
              <p:nvPr/>
            </p:nvSpPr>
            <p:spPr>
              <a:xfrm rot="5400000">
                <a:off x="6998809" y="3323164"/>
                <a:ext cx="341267" cy="435114"/>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9CE8D9">
                  <a:lumMod val="20000"/>
                  <a:lumOff val="80000"/>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ea typeface="+mn-ea"/>
                  </a:rPr>
                  <a:t>1</a:t>
                </a:r>
                <a:endParaRPr kumimoji="0" sz="1600" b="0" i="0" u="none" strike="noStrike" kern="0" cap="none" spc="0" normalizeH="0" baseline="0" noProof="0">
                  <a:ln>
                    <a:noFill/>
                  </a:ln>
                  <a:solidFill>
                    <a:sysClr val="windowText" lastClr="000000"/>
                  </a:solidFill>
                  <a:effectLst/>
                  <a:uLnTx/>
                  <a:uFillTx/>
                  <a:ea typeface="+mn-ea"/>
                </a:endParaRPr>
              </a:p>
            </p:txBody>
          </p:sp>
        </p:grpSp>
        <p:sp>
          <p:nvSpPr>
            <p:cNvPr id="87" name="Hộp Văn bản 86">
              <a:extLst>
                <a:ext uri="{FF2B5EF4-FFF2-40B4-BE49-F238E27FC236}">
                  <a16:creationId xmlns:a16="http://schemas.microsoft.com/office/drawing/2014/main" id="{F1FC327D-44C9-4F16-9333-8D680C547B32}"/>
                </a:ext>
              </a:extLst>
            </p:cNvPr>
            <p:cNvSpPr txBox="1"/>
            <p:nvPr/>
          </p:nvSpPr>
          <p:spPr>
            <a:xfrm>
              <a:off x="1356672" y="3166841"/>
              <a:ext cx="1234016" cy="942052"/>
            </a:xfrm>
            <a:prstGeom prst="rect">
              <a:avLst/>
            </a:prstGeom>
            <a:noFill/>
          </p:spPr>
          <p:txBody>
            <a:bodyPr wrap="square" rtlCol="0">
              <a:spAutoFit/>
            </a:bodyPr>
            <a:lstStyle/>
            <a:p>
              <a:pPr marL="0" marR="0" lvl="0" indent="0" defTabSz="914378"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a:ln>
                    <a:noFill/>
                  </a:ln>
                  <a:solidFill>
                    <a:srgbClr val="FFFBEF"/>
                  </a:solidFill>
                  <a:effectLst/>
                  <a:uLnTx/>
                  <a:uFillTx/>
                  <a:ea typeface="+mn-ea"/>
                </a:rPr>
                <a:t>Tìm số thoả mãn yêu cầu đề bài</a:t>
              </a:r>
              <a:endParaRPr kumimoji="0" lang="vi-VN" b="0" i="0" u="none" strike="noStrike" kern="0" cap="none" spc="0" normalizeH="0" baseline="0" noProof="0">
                <a:ln>
                  <a:noFill/>
                </a:ln>
                <a:solidFill>
                  <a:srgbClr val="FFFBEF"/>
                </a:solidFill>
                <a:effectLst/>
                <a:uLnTx/>
                <a:uFillTx/>
                <a:ea typeface="+mn-ea"/>
              </a:endParaRPr>
            </a:p>
          </p:txBody>
        </p:sp>
      </p:grpSp>
      <p:grpSp>
        <p:nvGrpSpPr>
          <p:cNvPr id="90" name="Nhóm 89">
            <a:extLst>
              <a:ext uri="{FF2B5EF4-FFF2-40B4-BE49-F238E27FC236}">
                <a16:creationId xmlns:a16="http://schemas.microsoft.com/office/drawing/2014/main" id="{5814B2EC-29CC-4B79-8CEC-DFC7ED5FF300}"/>
              </a:ext>
            </a:extLst>
          </p:cNvPr>
          <p:cNvGrpSpPr/>
          <p:nvPr/>
        </p:nvGrpSpPr>
        <p:grpSpPr>
          <a:xfrm>
            <a:off x="5820746" y="1642176"/>
            <a:ext cx="596616" cy="424950"/>
            <a:chOff x="3125353" y="1413935"/>
            <a:chExt cx="596616" cy="424950"/>
          </a:xfrm>
        </p:grpSpPr>
        <p:sp>
          <p:nvSpPr>
            <p:cNvPr id="91" name="Google Shape;3747;p50">
              <a:extLst>
                <a:ext uri="{FF2B5EF4-FFF2-40B4-BE49-F238E27FC236}">
                  <a16:creationId xmlns:a16="http://schemas.microsoft.com/office/drawing/2014/main" id="{69AAAC09-EDE5-44E5-B6C3-A89F059E5B68}"/>
                </a:ext>
              </a:extLst>
            </p:cNvPr>
            <p:cNvSpPr/>
            <p:nvPr/>
          </p:nvSpPr>
          <p:spPr>
            <a:xfrm rot="16200000">
              <a:off x="3211186" y="1328102"/>
              <a:ext cx="424950" cy="596616"/>
            </a:xfrm>
            <a:custGeom>
              <a:avLst/>
              <a:gdLst/>
              <a:ahLst/>
              <a:cxnLst/>
              <a:rect l="l" t="t" r="r" b="b"/>
              <a:pathLst>
                <a:path w="16998" h="20163" extrusionOk="0">
                  <a:moveTo>
                    <a:pt x="13559" y="990"/>
                  </a:moveTo>
                  <a:cubicBezTo>
                    <a:pt x="13340" y="2200"/>
                    <a:pt x="13164" y="3414"/>
                    <a:pt x="12977" y="4627"/>
                  </a:cubicBezTo>
                  <a:cubicBezTo>
                    <a:pt x="12867" y="5329"/>
                    <a:pt x="12519" y="6373"/>
                    <a:pt x="12804" y="7082"/>
                  </a:cubicBezTo>
                  <a:cubicBezTo>
                    <a:pt x="13060" y="7716"/>
                    <a:pt x="13634" y="7898"/>
                    <a:pt x="14281" y="7898"/>
                  </a:cubicBezTo>
                  <a:cubicBezTo>
                    <a:pt x="14696" y="7898"/>
                    <a:pt x="15141" y="7823"/>
                    <a:pt x="15551" y="7745"/>
                  </a:cubicBezTo>
                  <a:lnTo>
                    <a:pt x="15551" y="7745"/>
                  </a:lnTo>
                  <a:cubicBezTo>
                    <a:pt x="13837" y="11469"/>
                    <a:pt x="12003" y="15138"/>
                    <a:pt x="10053" y="18742"/>
                  </a:cubicBezTo>
                  <a:cubicBezTo>
                    <a:pt x="7143" y="15282"/>
                    <a:pt x="4350" y="11737"/>
                    <a:pt x="1673" y="8097"/>
                  </a:cubicBezTo>
                  <a:cubicBezTo>
                    <a:pt x="2865" y="8048"/>
                    <a:pt x="4043" y="7932"/>
                    <a:pt x="5231" y="7759"/>
                  </a:cubicBezTo>
                  <a:cubicBezTo>
                    <a:pt x="5521" y="7713"/>
                    <a:pt x="5627" y="7378"/>
                    <a:pt x="5584" y="7131"/>
                  </a:cubicBezTo>
                  <a:cubicBezTo>
                    <a:pt x="5239" y="5107"/>
                    <a:pt x="4893" y="3082"/>
                    <a:pt x="4448" y="1075"/>
                  </a:cubicBezTo>
                  <a:lnTo>
                    <a:pt x="4448" y="1075"/>
                  </a:lnTo>
                  <a:cubicBezTo>
                    <a:pt x="5770" y="1159"/>
                    <a:pt x="7115" y="1202"/>
                    <a:pt x="8461" y="1202"/>
                  </a:cubicBezTo>
                  <a:cubicBezTo>
                    <a:pt x="10173" y="1202"/>
                    <a:pt x="11887" y="1133"/>
                    <a:pt x="13559" y="990"/>
                  </a:cubicBezTo>
                  <a:close/>
                  <a:moveTo>
                    <a:pt x="10923" y="0"/>
                  </a:moveTo>
                  <a:cubicBezTo>
                    <a:pt x="8537" y="0"/>
                    <a:pt x="6135" y="67"/>
                    <a:pt x="3771" y="180"/>
                  </a:cubicBezTo>
                  <a:cubicBezTo>
                    <a:pt x="3267" y="204"/>
                    <a:pt x="3239" y="860"/>
                    <a:pt x="3652" y="1005"/>
                  </a:cubicBezTo>
                  <a:cubicBezTo>
                    <a:pt x="3874" y="2959"/>
                    <a:pt x="4191" y="4899"/>
                    <a:pt x="4512" y="6839"/>
                  </a:cubicBezTo>
                  <a:cubicBezTo>
                    <a:pt x="3239" y="7000"/>
                    <a:pt x="1969" y="7088"/>
                    <a:pt x="681" y="7100"/>
                  </a:cubicBezTo>
                  <a:cubicBezTo>
                    <a:pt x="322" y="7103"/>
                    <a:pt x="1" y="7544"/>
                    <a:pt x="240" y="7868"/>
                  </a:cubicBezTo>
                  <a:cubicBezTo>
                    <a:pt x="3271" y="12030"/>
                    <a:pt x="6452" y="16082"/>
                    <a:pt x="9784" y="20015"/>
                  </a:cubicBezTo>
                  <a:cubicBezTo>
                    <a:pt x="9870" y="20117"/>
                    <a:pt x="9997" y="20163"/>
                    <a:pt x="10126" y="20163"/>
                  </a:cubicBezTo>
                  <a:cubicBezTo>
                    <a:pt x="10311" y="20163"/>
                    <a:pt x="10502" y="20069"/>
                    <a:pt x="10589" y="19909"/>
                  </a:cubicBezTo>
                  <a:cubicBezTo>
                    <a:pt x="12839" y="15797"/>
                    <a:pt x="14927" y="11604"/>
                    <a:pt x="16867" y="7332"/>
                  </a:cubicBezTo>
                  <a:cubicBezTo>
                    <a:pt x="16998" y="7045"/>
                    <a:pt x="16864" y="6559"/>
                    <a:pt x="16488" y="6559"/>
                  </a:cubicBezTo>
                  <a:cubicBezTo>
                    <a:pt x="16468" y="6559"/>
                    <a:pt x="16447" y="6561"/>
                    <a:pt x="16426" y="6564"/>
                  </a:cubicBezTo>
                  <a:cubicBezTo>
                    <a:pt x="16175" y="6596"/>
                    <a:pt x="15044" y="6859"/>
                    <a:pt x="14553" y="6859"/>
                  </a:cubicBezTo>
                  <a:cubicBezTo>
                    <a:pt x="14465" y="6859"/>
                    <a:pt x="14398" y="6851"/>
                    <a:pt x="14360" y="6831"/>
                  </a:cubicBezTo>
                  <a:cubicBezTo>
                    <a:pt x="13686" y="6493"/>
                    <a:pt x="13940" y="5054"/>
                    <a:pt x="14021" y="4532"/>
                  </a:cubicBezTo>
                  <a:cubicBezTo>
                    <a:pt x="14201" y="3385"/>
                    <a:pt x="14384" y="2242"/>
                    <a:pt x="14529" y="1093"/>
                  </a:cubicBezTo>
                  <a:cubicBezTo>
                    <a:pt x="14557" y="881"/>
                    <a:pt x="14423" y="730"/>
                    <a:pt x="14250" y="663"/>
                  </a:cubicBezTo>
                  <a:cubicBezTo>
                    <a:pt x="14352" y="391"/>
                    <a:pt x="14222" y="46"/>
                    <a:pt x="13837" y="35"/>
                  </a:cubicBezTo>
                  <a:cubicBezTo>
                    <a:pt x="12871" y="11"/>
                    <a:pt x="11899" y="0"/>
                    <a:pt x="10923" y="0"/>
                  </a:cubicBezTo>
                  <a:close/>
                </a:path>
              </a:pathLst>
            </a:custGeom>
            <a:solidFill>
              <a:srgbClr val="FFFFFF"/>
            </a:solidFill>
            <a:ln>
              <a:noFill/>
            </a:ln>
            <a:effectLst>
              <a:outerShdw blurRad="14288" dist="19050" dir="19260000" algn="bl" rotWithShape="0">
                <a:srgbClr val="000000">
                  <a:alpha val="20000"/>
                </a:srgbClr>
              </a:outerShdw>
            </a:effectLst>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92" name="Google Shape;3748;p50">
              <a:extLst>
                <a:ext uri="{FF2B5EF4-FFF2-40B4-BE49-F238E27FC236}">
                  <a16:creationId xmlns:a16="http://schemas.microsoft.com/office/drawing/2014/main" id="{DFF32320-87BC-4498-83E8-2C3E2675BDDB}"/>
                </a:ext>
              </a:extLst>
            </p:cNvPr>
            <p:cNvSpPr/>
            <p:nvPr/>
          </p:nvSpPr>
          <p:spPr>
            <a:xfrm rot="16200000">
              <a:off x="3243784" y="1360947"/>
              <a:ext cx="347000" cy="525275"/>
            </a:xfrm>
            <a:custGeom>
              <a:avLst/>
              <a:gdLst/>
              <a:ahLst/>
              <a:cxnLst/>
              <a:rect l="l" t="t" r="r" b="b"/>
              <a:pathLst>
                <a:path w="13880" h="17752" extrusionOk="0">
                  <a:moveTo>
                    <a:pt x="11887" y="0"/>
                  </a:moveTo>
                  <a:lnTo>
                    <a:pt x="11887" y="0"/>
                  </a:lnTo>
                  <a:cubicBezTo>
                    <a:pt x="10215" y="143"/>
                    <a:pt x="8501" y="212"/>
                    <a:pt x="6789" y="212"/>
                  </a:cubicBezTo>
                  <a:cubicBezTo>
                    <a:pt x="5443" y="212"/>
                    <a:pt x="4098" y="169"/>
                    <a:pt x="2776" y="85"/>
                  </a:cubicBezTo>
                  <a:lnTo>
                    <a:pt x="2776" y="85"/>
                  </a:lnTo>
                  <a:cubicBezTo>
                    <a:pt x="3221" y="2092"/>
                    <a:pt x="3567" y="4117"/>
                    <a:pt x="3912" y="6141"/>
                  </a:cubicBezTo>
                  <a:cubicBezTo>
                    <a:pt x="3955" y="6388"/>
                    <a:pt x="3849" y="6723"/>
                    <a:pt x="3559" y="6769"/>
                  </a:cubicBezTo>
                  <a:cubicBezTo>
                    <a:pt x="2371" y="6942"/>
                    <a:pt x="1193" y="7058"/>
                    <a:pt x="1" y="7107"/>
                  </a:cubicBezTo>
                  <a:cubicBezTo>
                    <a:pt x="2678" y="10747"/>
                    <a:pt x="5471" y="14292"/>
                    <a:pt x="8381" y="17752"/>
                  </a:cubicBezTo>
                  <a:cubicBezTo>
                    <a:pt x="10331" y="14148"/>
                    <a:pt x="12165" y="10479"/>
                    <a:pt x="13879" y="6755"/>
                  </a:cubicBezTo>
                  <a:lnTo>
                    <a:pt x="13879" y="6755"/>
                  </a:lnTo>
                  <a:cubicBezTo>
                    <a:pt x="13469" y="6833"/>
                    <a:pt x="13024" y="6908"/>
                    <a:pt x="12609" y="6908"/>
                  </a:cubicBezTo>
                  <a:cubicBezTo>
                    <a:pt x="11962" y="6908"/>
                    <a:pt x="11388" y="6726"/>
                    <a:pt x="11132" y="6092"/>
                  </a:cubicBezTo>
                  <a:cubicBezTo>
                    <a:pt x="10847" y="5383"/>
                    <a:pt x="11195" y="4339"/>
                    <a:pt x="11305" y="3637"/>
                  </a:cubicBezTo>
                  <a:cubicBezTo>
                    <a:pt x="11492" y="2424"/>
                    <a:pt x="11668" y="1210"/>
                    <a:pt x="11887" y="0"/>
                  </a:cubicBezTo>
                  <a:close/>
                </a:path>
              </a:pathLst>
            </a:custGeom>
            <a:solidFill>
              <a:srgbClr val="8F357D"/>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grpSp>
      <p:grpSp>
        <p:nvGrpSpPr>
          <p:cNvPr id="46" name="Google Shape;2129;p72">
            <a:extLst>
              <a:ext uri="{FF2B5EF4-FFF2-40B4-BE49-F238E27FC236}">
                <a16:creationId xmlns:a16="http://schemas.microsoft.com/office/drawing/2014/main" id="{55035C9E-F3C4-48DE-8380-AB0AB1CE1BB0}"/>
              </a:ext>
            </a:extLst>
          </p:cNvPr>
          <p:cNvGrpSpPr/>
          <p:nvPr/>
        </p:nvGrpSpPr>
        <p:grpSpPr>
          <a:xfrm>
            <a:off x="1573780" y="30142"/>
            <a:ext cx="537526" cy="759831"/>
            <a:chOff x="3736175" y="2983931"/>
            <a:chExt cx="476329" cy="673254"/>
          </a:xfrm>
        </p:grpSpPr>
        <p:sp>
          <p:nvSpPr>
            <p:cNvPr id="47" name="Google Shape;2130;p72">
              <a:extLst>
                <a:ext uri="{FF2B5EF4-FFF2-40B4-BE49-F238E27FC236}">
                  <a16:creationId xmlns:a16="http://schemas.microsoft.com/office/drawing/2014/main" id="{ACEDAAD1-F665-4D2F-ABD6-20898190F1B3}"/>
                </a:ext>
              </a:extLst>
            </p:cNvPr>
            <p:cNvSpPr/>
            <p:nvPr/>
          </p:nvSpPr>
          <p:spPr>
            <a:xfrm>
              <a:off x="3736175" y="2983931"/>
              <a:ext cx="476329" cy="673254"/>
            </a:xfrm>
            <a:custGeom>
              <a:avLst/>
              <a:gdLst/>
              <a:ahLst/>
              <a:cxnLst/>
              <a:rect l="l" t="t" r="r" b="b"/>
              <a:pathLst>
                <a:path w="27149" h="38373" extrusionOk="0">
                  <a:moveTo>
                    <a:pt x="19225" y="957"/>
                  </a:moveTo>
                  <a:cubicBezTo>
                    <a:pt x="19391" y="957"/>
                    <a:pt x="19560" y="969"/>
                    <a:pt x="19734" y="993"/>
                  </a:cubicBezTo>
                  <a:cubicBezTo>
                    <a:pt x="21984" y="1288"/>
                    <a:pt x="22612" y="3538"/>
                    <a:pt x="22501" y="5604"/>
                  </a:cubicBezTo>
                  <a:cubicBezTo>
                    <a:pt x="22243" y="11100"/>
                    <a:pt x="20435" y="16817"/>
                    <a:pt x="18554" y="21944"/>
                  </a:cubicBezTo>
                  <a:cubicBezTo>
                    <a:pt x="18451" y="22228"/>
                    <a:pt x="18691" y="22440"/>
                    <a:pt x="18946" y="22440"/>
                  </a:cubicBezTo>
                  <a:cubicBezTo>
                    <a:pt x="19055" y="22440"/>
                    <a:pt x="19167" y="22401"/>
                    <a:pt x="19255" y="22313"/>
                  </a:cubicBezTo>
                  <a:cubicBezTo>
                    <a:pt x="20620" y="21723"/>
                    <a:pt x="22058" y="21354"/>
                    <a:pt x="23534" y="21206"/>
                  </a:cubicBezTo>
                  <a:cubicBezTo>
                    <a:pt x="23739" y="21183"/>
                    <a:pt x="23937" y="21168"/>
                    <a:pt x="24124" y="21168"/>
                  </a:cubicBezTo>
                  <a:cubicBezTo>
                    <a:pt x="24846" y="21168"/>
                    <a:pt x="25417" y="21390"/>
                    <a:pt x="25710" y="22239"/>
                  </a:cubicBezTo>
                  <a:cubicBezTo>
                    <a:pt x="25821" y="22903"/>
                    <a:pt x="25894" y="23567"/>
                    <a:pt x="25857" y="24231"/>
                  </a:cubicBezTo>
                  <a:cubicBezTo>
                    <a:pt x="25892" y="25542"/>
                    <a:pt x="26152" y="27918"/>
                    <a:pt x="24435" y="27918"/>
                  </a:cubicBezTo>
                  <a:cubicBezTo>
                    <a:pt x="24317" y="27918"/>
                    <a:pt x="24188" y="27906"/>
                    <a:pt x="24050" y="27883"/>
                  </a:cubicBezTo>
                  <a:cubicBezTo>
                    <a:pt x="23158" y="27740"/>
                    <a:pt x="22438" y="27217"/>
                    <a:pt x="21489" y="27217"/>
                  </a:cubicBezTo>
                  <a:cubicBezTo>
                    <a:pt x="21458" y="27217"/>
                    <a:pt x="21426" y="27217"/>
                    <a:pt x="21394" y="27219"/>
                  </a:cubicBezTo>
                  <a:cubicBezTo>
                    <a:pt x="21210" y="27255"/>
                    <a:pt x="21099" y="27366"/>
                    <a:pt x="21062" y="27514"/>
                  </a:cubicBezTo>
                  <a:cubicBezTo>
                    <a:pt x="20915" y="27624"/>
                    <a:pt x="20878" y="27772"/>
                    <a:pt x="20952" y="27919"/>
                  </a:cubicBezTo>
                  <a:cubicBezTo>
                    <a:pt x="21726" y="29837"/>
                    <a:pt x="22206" y="31903"/>
                    <a:pt x="22316" y="33969"/>
                  </a:cubicBezTo>
                  <a:cubicBezTo>
                    <a:pt x="22464" y="37030"/>
                    <a:pt x="19956" y="37436"/>
                    <a:pt x="17448" y="37510"/>
                  </a:cubicBezTo>
                  <a:cubicBezTo>
                    <a:pt x="17145" y="37530"/>
                    <a:pt x="16789" y="37553"/>
                    <a:pt x="16418" y="37553"/>
                  </a:cubicBezTo>
                  <a:cubicBezTo>
                    <a:pt x="15434" y="37553"/>
                    <a:pt x="14342" y="37391"/>
                    <a:pt x="13833" y="36587"/>
                  </a:cubicBezTo>
                  <a:cubicBezTo>
                    <a:pt x="13316" y="35813"/>
                    <a:pt x="13501" y="34596"/>
                    <a:pt x="13575" y="33710"/>
                  </a:cubicBezTo>
                  <a:cubicBezTo>
                    <a:pt x="13796" y="31719"/>
                    <a:pt x="14128" y="29727"/>
                    <a:pt x="14202" y="27735"/>
                  </a:cubicBezTo>
                  <a:cubicBezTo>
                    <a:pt x="14202" y="27664"/>
                    <a:pt x="14172" y="27594"/>
                    <a:pt x="14121" y="27552"/>
                  </a:cubicBezTo>
                  <a:lnTo>
                    <a:pt x="14121" y="27552"/>
                  </a:lnTo>
                  <a:cubicBezTo>
                    <a:pt x="14122" y="27552"/>
                    <a:pt x="14122" y="27552"/>
                    <a:pt x="14123" y="27552"/>
                  </a:cubicBezTo>
                  <a:cubicBezTo>
                    <a:pt x="14496" y="27552"/>
                    <a:pt x="14486" y="26922"/>
                    <a:pt x="14091" y="26887"/>
                  </a:cubicBezTo>
                  <a:cubicBezTo>
                    <a:pt x="13244" y="26762"/>
                    <a:pt x="12387" y="26732"/>
                    <a:pt x="11529" y="26732"/>
                  </a:cubicBezTo>
                  <a:cubicBezTo>
                    <a:pt x="10678" y="26732"/>
                    <a:pt x="9825" y="26762"/>
                    <a:pt x="8978" y="26762"/>
                  </a:cubicBezTo>
                  <a:cubicBezTo>
                    <a:pt x="7888" y="26762"/>
                    <a:pt x="6807" y="26711"/>
                    <a:pt x="5755" y="26481"/>
                  </a:cubicBezTo>
                  <a:cubicBezTo>
                    <a:pt x="2878" y="25891"/>
                    <a:pt x="296" y="23678"/>
                    <a:pt x="1292" y="20505"/>
                  </a:cubicBezTo>
                  <a:cubicBezTo>
                    <a:pt x="1993" y="18292"/>
                    <a:pt x="3948" y="16153"/>
                    <a:pt x="5275" y="14309"/>
                  </a:cubicBezTo>
                  <a:cubicBezTo>
                    <a:pt x="6788" y="12096"/>
                    <a:pt x="8411" y="9956"/>
                    <a:pt x="10181" y="7891"/>
                  </a:cubicBezTo>
                  <a:cubicBezTo>
                    <a:pt x="11693" y="6120"/>
                    <a:pt x="13390" y="4497"/>
                    <a:pt x="15198" y="3022"/>
                  </a:cubicBezTo>
                  <a:cubicBezTo>
                    <a:pt x="16433" y="2020"/>
                    <a:pt x="17639" y="957"/>
                    <a:pt x="19225" y="957"/>
                  </a:cubicBezTo>
                  <a:close/>
                  <a:moveTo>
                    <a:pt x="19592" y="0"/>
                  </a:moveTo>
                  <a:cubicBezTo>
                    <a:pt x="16142" y="0"/>
                    <a:pt x="11845" y="4880"/>
                    <a:pt x="10071" y="6821"/>
                  </a:cubicBezTo>
                  <a:cubicBezTo>
                    <a:pt x="7968" y="9255"/>
                    <a:pt x="5976" y="11801"/>
                    <a:pt x="4132" y="14456"/>
                  </a:cubicBezTo>
                  <a:cubicBezTo>
                    <a:pt x="2620" y="16633"/>
                    <a:pt x="1" y="19399"/>
                    <a:pt x="185" y="22276"/>
                  </a:cubicBezTo>
                  <a:cubicBezTo>
                    <a:pt x="543" y="27173"/>
                    <a:pt x="5784" y="27494"/>
                    <a:pt x="10124" y="27494"/>
                  </a:cubicBezTo>
                  <a:cubicBezTo>
                    <a:pt x="10779" y="27494"/>
                    <a:pt x="11414" y="27487"/>
                    <a:pt x="12008" y="27487"/>
                  </a:cubicBezTo>
                  <a:cubicBezTo>
                    <a:pt x="12715" y="27487"/>
                    <a:pt x="13365" y="27497"/>
                    <a:pt x="13924" y="27543"/>
                  </a:cubicBezTo>
                  <a:lnTo>
                    <a:pt x="13924" y="27543"/>
                  </a:lnTo>
                  <a:cubicBezTo>
                    <a:pt x="13874" y="27571"/>
                    <a:pt x="13833" y="27616"/>
                    <a:pt x="13833" y="27661"/>
                  </a:cubicBezTo>
                  <a:cubicBezTo>
                    <a:pt x="13316" y="30096"/>
                    <a:pt x="12357" y="33489"/>
                    <a:pt x="12837" y="35960"/>
                  </a:cubicBezTo>
                  <a:cubicBezTo>
                    <a:pt x="13227" y="38038"/>
                    <a:pt x="14931" y="38373"/>
                    <a:pt x="16717" y="38373"/>
                  </a:cubicBezTo>
                  <a:cubicBezTo>
                    <a:pt x="16960" y="38373"/>
                    <a:pt x="17205" y="38367"/>
                    <a:pt x="17448" y="38358"/>
                  </a:cubicBezTo>
                  <a:cubicBezTo>
                    <a:pt x="19071" y="38284"/>
                    <a:pt x="22169" y="38247"/>
                    <a:pt x="22943" y="36440"/>
                  </a:cubicBezTo>
                  <a:cubicBezTo>
                    <a:pt x="23902" y="34227"/>
                    <a:pt x="22759" y="30354"/>
                    <a:pt x="21874" y="28104"/>
                  </a:cubicBezTo>
                  <a:lnTo>
                    <a:pt x="21874" y="28104"/>
                  </a:lnTo>
                  <a:cubicBezTo>
                    <a:pt x="22738" y="28358"/>
                    <a:pt x="23707" y="28805"/>
                    <a:pt x="24600" y="28805"/>
                  </a:cubicBezTo>
                  <a:cubicBezTo>
                    <a:pt x="25003" y="28805"/>
                    <a:pt x="25391" y="28714"/>
                    <a:pt x="25747" y="28473"/>
                  </a:cubicBezTo>
                  <a:cubicBezTo>
                    <a:pt x="27148" y="27551"/>
                    <a:pt x="26706" y="24895"/>
                    <a:pt x="26632" y="23530"/>
                  </a:cubicBezTo>
                  <a:cubicBezTo>
                    <a:pt x="26521" y="22165"/>
                    <a:pt x="26595" y="20653"/>
                    <a:pt x="25009" y="20395"/>
                  </a:cubicBezTo>
                  <a:cubicBezTo>
                    <a:pt x="24770" y="20364"/>
                    <a:pt x="24525" y="20350"/>
                    <a:pt x="24275" y="20350"/>
                  </a:cubicBezTo>
                  <a:cubicBezTo>
                    <a:pt x="22714" y="20350"/>
                    <a:pt x="20986" y="20912"/>
                    <a:pt x="19587" y="21612"/>
                  </a:cubicBezTo>
                  <a:cubicBezTo>
                    <a:pt x="20878" y="18034"/>
                    <a:pt x="21874" y="14383"/>
                    <a:pt x="22612" y="10657"/>
                  </a:cubicBezTo>
                  <a:cubicBezTo>
                    <a:pt x="23128" y="8001"/>
                    <a:pt x="24161" y="4424"/>
                    <a:pt x="22612" y="1878"/>
                  </a:cubicBezTo>
                  <a:cubicBezTo>
                    <a:pt x="21778" y="532"/>
                    <a:pt x="20731" y="0"/>
                    <a:pt x="19592"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31;p72">
              <a:extLst>
                <a:ext uri="{FF2B5EF4-FFF2-40B4-BE49-F238E27FC236}">
                  <a16:creationId xmlns:a16="http://schemas.microsoft.com/office/drawing/2014/main" id="{3737ED89-2136-4008-B5EA-6B10D7951541}"/>
                </a:ext>
              </a:extLst>
            </p:cNvPr>
            <p:cNvSpPr/>
            <p:nvPr/>
          </p:nvSpPr>
          <p:spPr>
            <a:xfrm>
              <a:off x="3868206" y="3163634"/>
              <a:ext cx="158484" cy="186240"/>
            </a:xfrm>
            <a:custGeom>
              <a:avLst/>
              <a:gdLst/>
              <a:ahLst/>
              <a:cxnLst/>
              <a:rect l="l" t="t" r="r" b="b"/>
              <a:pathLst>
                <a:path w="9033" h="10615" extrusionOk="0">
                  <a:moveTo>
                    <a:pt x="7746" y="1817"/>
                  </a:moveTo>
                  <a:lnTo>
                    <a:pt x="6197" y="7202"/>
                  </a:lnTo>
                  <a:cubicBezTo>
                    <a:pt x="5755" y="8862"/>
                    <a:pt x="4611" y="9673"/>
                    <a:pt x="2877" y="9747"/>
                  </a:cubicBezTo>
                  <a:cubicBezTo>
                    <a:pt x="2324" y="9784"/>
                    <a:pt x="1808" y="9784"/>
                    <a:pt x="1291" y="9784"/>
                  </a:cubicBezTo>
                  <a:cubicBezTo>
                    <a:pt x="3173" y="6944"/>
                    <a:pt x="5349" y="4288"/>
                    <a:pt x="7746" y="1817"/>
                  </a:cubicBezTo>
                  <a:close/>
                  <a:moveTo>
                    <a:pt x="8546" y="0"/>
                  </a:moveTo>
                  <a:cubicBezTo>
                    <a:pt x="8447" y="0"/>
                    <a:pt x="8346" y="37"/>
                    <a:pt x="8263" y="120"/>
                  </a:cubicBezTo>
                  <a:cubicBezTo>
                    <a:pt x="5238" y="3071"/>
                    <a:pt x="2546" y="6354"/>
                    <a:pt x="259" y="9895"/>
                  </a:cubicBezTo>
                  <a:lnTo>
                    <a:pt x="148" y="9895"/>
                  </a:lnTo>
                  <a:cubicBezTo>
                    <a:pt x="0" y="9931"/>
                    <a:pt x="0" y="10153"/>
                    <a:pt x="148" y="10190"/>
                  </a:cubicBezTo>
                  <a:lnTo>
                    <a:pt x="185" y="10190"/>
                  </a:lnTo>
                  <a:cubicBezTo>
                    <a:pt x="230" y="10394"/>
                    <a:pt x="402" y="10501"/>
                    <a:pt x="578" y="10501"/>
                  </a:cubicBezTo>
                  <a:cubicBezTo>
                    <a:pt x="688" y="10501"/>
                    <a:pt x="801" y="10459"/>
                    <a:pt x="886" y="10374"/>
                  </a:cubicBezTo>
                  <a:cubicBezTo>
                    <a:pt x="1544" y="10506"/>
                    <a:pt x="2371" y="10614"/>
                    <a:pt x="3189" y="10614"/>
                  </a:cubicBezTo>
                  <a:cubicBezTo>
                    <a:pt x="4433" y="10614"/>
                    <a:pt x="5656" y="10364"/>
                    <a:pt x="6234" y="9563"/>
                  </a:cubicBezTo>
                  <a:cubicBezTo>
                    <a:pt x="6935" y="8604"/>
                    <a:pt x="7082" y="7054"/>
                    <a:pt x="7414" y="5948"/>
                  </a:cubicBezTo>
                  <a:cubicBezTo>
                    <a:pt x="7931" y="4141"/>
                    <a:pt x="8447" y="2333"/>
                    <a:pt x="8927" y="526"/>
                  </a:cubicBezTo>
                  <a:cubicBezTo>
                    <a:pt x="9033" y="235"/>
                    <a:pt x="8797" y="0"/>
                    <a:pt x="854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3306799639"/>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down)">
                                      <p:cBhvr>
                                        <p:cTn id="25" dur="500"/>
                                        <p:tgtEl>
                                          <p:spTgt spid="4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dow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9"/>
                                        </p:tgtEl>
                                        <p:attrNameLst>
                                          <p:attrName>style.visibility</p:attrName>
                                        </p:attrNameLst>
                                      </p:cBhvr>
                                      <p:to>
                                        <p:strVal val="visible"/>
                                      </p:to>
                                    </p:set>
                                    <p:animEffect transition="in" filter="wipe(left)">
                                      <p:cBhvr>
                                        <p:cTn id="33" dur="500"/>
                                        <p:tgtEl>
                                          <p:spTgt spid="79"/>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wipe(left)">
                                      <p:cBhvr>
                                        <p:cTn id="37" dur="500"/>
                                        <p:tgtEl>
                                          <p:spTgt spid="82"/>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wipe(left)">
                                      <p:cBhvr>
                                        <p:cTn id="41" dur="500"/>
                                        <p:tgtEl>
                                          <p:spTgt spid="80"/>
                                        </p:tgtEl>
                                      </p:cBhvr>
                                    </p:animEffect>
                                  </p:childTnLst>
                                </p:cTn>
                              </p:par>
                            </p:childTnLst>
                          </p:cTn>
                        </p:par>
                        <p:par>
                          <p:cTn id="42" fill="hold">
                            <p:stCondLst>
                              <p:cond delay="1500"/>
                            </p:stCondLst>
                            <p:childTnLst>
                              <p:par>
                                <p:cTn id="43" presetID="22" presetClass="entr" presetSubtype="8" fill="hold" nodeType="afterEffect">
                                  <p:stCondLst>
                                    <p:cond delay="0"/>
                                  </p:stCondLst>
                                  <p:childTnLst>
                                    <p:set>
                                      <p:cBhvr>
                                        <p:cTn id="44" dur="1" fill="hold">
                                          <p:stCondLst>
                                            <p:cond delay="0"/>
                                          </p:stCondLst>
                                        </p:cTn>
                                        <p:tgtEl>
                                          <p:spTgt spid="90"/>
                                        </p:tgtEl>
                                        <p:attrNameLst>
                                          <p:attrName>style.visibility</p:attrName>
                                        </p:attrNameLst>
                                      </p:cBhvr>
                                      <p:to>
                                        <p:strVal val="visible"/>
                                      </p:to>
                                    </p:set>
                                    <p:animEffect transition="in" filter="wipe(left)">
                                      <p:cBhvr>
                                        <p:cTn id="45" dur="500"/>
                                        <p:tgtEl>
                                          <p:spTgt spid="90"/>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81"/>
                                        </p:tgtEl>
                                        <p:attrNameLst>
                                          <p:attrName>style.visibility</p:attrName>
                                        </p:attrNameLst>
                                      </p:cBhvr>
                                      <p:to>
                                        <p:strVal val="visible"/>
                                      </p:to>
                                    </p:set>
                                    <p:animEffect transition="in" filter="wipe(left)">
                                      <p:cBhvr>
                                        <p:cTn id="49" dur="500"/>
                                        <p:tgtEl>
                                          <p:spTgt spid="8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wipe(left)">
                                      <p:cBhvr>
                                        <p:cTn id="54" dur="500"/>
                                        <p:tgtEl>
                                          <p:spTgt spid="6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68"/>
                                        </p:tgtEl>
                                        <p:attrNameLst>
                                          <p:attrName>style.visibility</p:attrName>
                                        </p:attrNameLst>
                                      </p:cBhvr>
                                      <p:to>
                                        <p:strVal val="visible"/>
                                      </p:to>
                                    </p:set>
                                    <p:animEffect transition="in" filter="barn(inVertical)">
                                      <p:cBhvr>
                                        <p:cTn id="59" dur="500"/>
                                        <p:tgtEl>
                                          <p:spTgt spid="6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85"/>
                                        </p:tgtEl>
                                        <p:attrNameLst>
                                          <p:attrName>style.visibility</p:attrName>
                                        </p:attrNameLst>
                                      </p:cBhvr>
                                      <p:to>
                                        <p:strVal val="visible"/>
                                      </p:to>
                                    </p:set>
                                    <p:animEffect transition="in" filter="wipe(left)">
                                      <p:cBhvr>
                                        <p:cTn id="64" dur="500"/>
                                        <p:tgtEl>
                                          <p:spTgt spid="8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xit" presetSubtype="4" fill="hold" grpId="1" nodeType="clickEffect">
                                  <p:stCondLst>
                                    <p:cond delay="0"/>
                                  </p:stCondLst>
                                  <p:childTnLst>
                                    <p:anim calcmode="lin" valueType="num">
                                      <p:cBhvr additive="base">
                                        <p:cTn id="68" dur="500"/>
                                        <p:tgtEl>
                                          <p:spTgt spid="79"/>
                                        </p:tgtEl>
                                        <p:attrNameLst>
                                          <p:attrName>ppt_x</p:attrName>
                                        </p:attrNameLst>
                                      </p:cBhvr>
                                      <p:tavLst>
                                        <p:tav tm="0">
                                          <p:val>
                                            <p:strVal val="ppt_x"/>
                                          </p:val>
                                        </p:tav>
                                        <p:tav tm="100000">
                                          <p:val>
                                            <p:strVal val="ppt_x"/>
                                          </p:val>
                                        </p:tav>
                                      </p:tavLst>
                                    </p:anim>
                                    <p:anim calcmode="lin" valueType="num">
                                      <p:cBhvr additive="base">
                                        <p:cTn id="69" dur="500"/>
                                        <p:tgtEl>
                                          <p:spTgt spid="79"/>
                                        </p:tgtEl>
                                        <p:attrNameLst>
                                          <p:attrName>ppt_y</p:attrName>
                                        </p:attrNameLst>
                                      </p:cBhvr>
                                      <p:tavLst>
                                        <p:tav tm="0">
                                          <p:val>
                                            <p:strVal val="ppt_y"/>
                                          </p:val>
                                        </p:tav>
                                        <p:tav tm="100000">
                                          <p:val>
                                            <p:strVal val="1+ppt_h/2"/>
                                          </p:val>
                                        </p:tav>
                                      </p:tavLst>
                                    </p:anim>
                                    <p:set>
                                      <p:cBhvr>
                                        <p:cTn id="70" dur="1" fill="hold">
                                          <p:stCondLst>
                                            <p:cond delay="499"/>
                                          </p:stCondLst>
                                        </p:cTn>
                                        <p:tgtEl>
                                          <p:spTgt spid="79"/>
                                        </p:tgtEl>
                                        <p:attrNameLst>
                                          <p:attrName>style.visibility</p:attrName>
                                        </p:attrNameLst>
                                      </p:cBhvr>
                                      <p:to>
                                        <p:strVal val="hidden"/>
                                      </p:to>
                                    </p:set>
                                  </p:childTnLst>
                                </p:cTn>
                              </p:par>
                              <p:par>
                                <p:cTn id="71" presetID="2" presetClass="exit" presetSubtype="4" fill="hold" nodeType="withEffect">
                                  <p:stCondLst>
                                    <p:cond delay="0"/>
                                  </p:stCondLst>
                                  <p:childTnLst>
                                    <p:anim calcmode="lin" valueType="num">
                                      <p:cBhvr additive="base">
                                        <p:cTn id="72" dur="500"/>
                                        <p:tgtEl>
                                          <p:spTgt spid="82"/>
                                        </p:tgtEl>
                                        <p:attrNameLst>
                                          <p:attrName>ppt_x</p:attrName>
                                        </p:attrNameLst>
                                      </p:cBhvr>
                                      <p:tavLst>
                                        <p:tav tm="0">
                                          <p:val>
                                            <p:strVal val="ppt_x"/>
                                          </p:val>
                                        </p:tav>
                                        <p:tav tm="100000">
                                          <p:val>
                                            <p:strVal val="ppt_x"/>
                                          </p:val>
                                        </p:tav>
                                      </p:tavLst>
                                    </p:anim>
                                    <p:anim calcmode="lin" valueType="num">
                                      <p:cBhvr additive="base">
                                        <p:cTn id="73" dur="500"/>
                                        <p:tgtEl>
                                          <p:spTgt spid="82"/>
                                        </p:tgtEl>
                                        <p:attrNameLst>
                                          <p:attrName>ppt_y</p:attrName>
                                        </p:attrNameLst>
                                      </p:cBhvr>
                                      <p:tavLst>
                                        <p:tav tm="0">
                                          <p:val>
                                            <p:strVal val="ppt_y"/>
                                          </p:val>
                                        </p:tav>
                                        <p:tav tm="100000">
                                          <p:val>
                                            <p:strVal val="1+ppt_h/2"/>
                                          </p:val>
                                        </p:tav>
                                      </p:tavLst>
                                    </p:anim>
                                    <p:set>
                                      <p:cBhvr>
                                        <p:cTn id="74" dur="1" fill="hold">
                                          <p:stCondLst>
                                            <p:cond delay="499"/>
                                          </p:stCondLst>
                                        </p:cTn>
                                        <p:tgtEl>
                                          <p:spTgt spid="82"/>
                                        </p:tgtEl>
                                        <p:attrNameLst>
                                          <p:attrName>style.visibility</p:attrName>
                                        </p:attrNameLst>
                                      </p:cBhvr>
                                      <p:to>
                                        <p:strVal val="hidden"/>
                                      </p:to>
                                    </p:set>
                                  </p:childTnLst>
                                </p:cTn>
                              </p:par>
                              <p:par>
                                <p:cTn id="75" presetID="2" presetClass="exit" presetSubtype="4" fill="hold" grpId="1" nodeType="withEffect">
                                  <p:stCondLst>
                                    <p:cond delay="0"/>
                                  </p:stCondLst>
                                  <p:childTnLst>
                                    <p:anim calcmode="lin" valueType="num">
                                      <p:cBhvr additive="base">
                                        <p:cTn id="76" dur="500"/>
                                        <p:tgtEl>
                                          <p:spTgt spid="80"/>
                                        </p:tgtEl>
                                        <p:attrNameLst>
                                          <p:attrName>ppt_x</p:attrName>
                                        </p:attrNameLst>
                                      </p:cBhvr>
                                      <p:tavLst>
                                        <p:tav tm="0">
                                          <p:val>
                                            <p:strVal val="ppt_x"/>
                                          </p:val>
                                        </p:tav>
                                        <p:tav tm="100000">
                                          <p:val>
                                            <p:strVal val="ppt_x"/>
                                          </p:val>
                                        </p:tav>
                                      </p:tavLst>
                                    </p:anim>
                                    <p:anim calcmode="lin" valueType="num">
                                      <p:cBhvr additive="base">
                                        <p:cTn id="77" dur="500"/>
                                        <p:tgtEl>
                                          <p:spTgt spid="80"/>
                                        </p:tgtEl>
                                        <p:attrNameLst>
                                          <p:attrName>ppt_y</p:attrName>
                                        </p:attrNameLst>
                                      </p:cBhvr>
                                      <p:tavLst>
                                        <p:tav tm="0">
                                          <p:val>
                                            <p:strVal val="ppt_y"/>
                                          </p:val>
                                        </p:tav>
                                        <p:tav tm="100000">
                                          <p:val>
                                            <p:strVal val="1+ppt_h/2"/>
                                          </p:val>
                                        </p:tav>
                                      </p:tavLst>
                                    </p:anim>
                                    <p:set>
                                      <p:cBhvr>
                                        <p:cTn id="78" dur="1" fill="hold">
                                          <p:stCondLst>
                                            <p:cond delay="499"/>
                                          </p:stCondLst>
                                        </p:cTn>
                                        <p:tgtEl>
                                          <p:spTgt spid="80"/>
                                        </p:tgtEl>
                                        <p:attrNameLst>
                                          <p:attrName>style.visibility</p:attrName>
                                        </p:attrNameLst>
                                      </p:cBhvr>
                                      <p:to>
                                        <p:strVal val="hidden"/>
                                      </p:to>
                                    </p:set>
                                  </p:childTnLst>
                                </p:cTn>
                              </p:par>
                              <p:par>
                                <p:cTn id="79" presetID="2" presetClass="exit" presetSubtype="4" fill="hold" nodeType="withEffect">
                                  <p:stCondLst>
                                    <p:cond delay="0"/>
                                  </p:stCondLst>
                                  <p:childTnLst>
                                    <p:anim calcmode="lin" valueType="num">
                                      <p:cBhvr additive="base">
                                        <p:cTn id="80" dur="500"/>
                                        <p:tgtEl>
                                          <p:spTgt spid="90"/>
                                        </p:tgtEl>
                                        <p:attrNameLst>
                                          <p:attrName>ppt_x</p:attrName>
                                        </p:attrNameLst>
                                      </p:cBhvr>
                                      <p:tavLst>
                                        <p:tav tm="0">
                                          <p:val>
                                            <p:strVal val="ppt_x"/>
                                          </p:val>
                                        </p:tav>
                                        <p:tav tm="100000">
                                          <p:val>
                                            <p:strVal val="ppt_x"/>
                                          </p:val>
                                        </p:tav>
                                      </p:tavLst>
                                    </p:anim>
                                    <p:anim calcmode="lin" valueType="num">
                                      <p:cBhvr additive="base">
                                        <p:cTn id="81" dur="500"/>
                                        <p:tgtEl>
                                          <p:spTgt spid="90"/>
                                        </p:tgtEl>
                                        <p:attrNameLst>
                                          <p:attrName>ppt_y</p:attrName>
                                        </p:attrNameLst>
                                      </p:cBhvr>
                                      <p:tavLst>
                                        <p:tav tm="0">
                                          <p:val>
                                            <p:strVal val="ppt_y"/>
                                          </p:val>
                                        </p:tav>
                                        <p:tav tm="100000">
                                          <p:val>
                                            <p:strVal val="1+ppt_h/2"/>
                                          </p:val>
                                        </p:tav>
                                      </p:tavLst>
                                    </p:anim>
                                    <p:set>
                                      <p:cBhvr>
                                        <p:cTn id="82" dur="1" fill="hold">
                                          <p:stCondLst>
                                            <p:cond delay="499"/>
                                          </p:stCondLst>
                                        </p:cTn>
                                        <p:tgtEl>
                                          <p:spTgt spid="90"/>
                                        </p:tgtEl>
                                        <p:attrNameLst>
                                          <p:attrName>style.visibility</p:attrName>
                                        </p:attrNameLst>
                                      </p:cBhvr>
                                      <p:to>
                                        <p:strVal val="hidden"/>
                                      </p:to>
                                    </p:set>
                                  </p:childTnLst>
                                </p:cTn>
                              </p:par>
                              <p:par>
                                <p:cTn id="83" presetID="2" presetClass="exit" presetSubtype="4" fill="hold" grpId="1" nodeType="withEffect">
                                  <p:stCondLst>
                                    <p:cond delay="0"/>
                                  </p:stCondLst>
                                  <p:childTnLst>
                                    <p:anim calcmode="lin" valueType="num">
                                      <p:cBhvr additive="base">
                                        <p:cTn id="84" dur="500"/>
                                        <p:tgtEl>
                                          <p:spTgt spid="81"/>
                                        </p:tgtEl>
                                        <p:attrNameLst>
                                          <p:attrName>ppt_x</p:attrName>
                                        </p:attrNameLst>
                                      </p:cBhvr>
                                      <p:tavLst>
                                        <p:tav tm="0">
                                          <p:val>
                                            <p:strVal val="ppt_x"/>
                                          </p:val>
                                        </p:tav>
                                        <p:tav tm="100000">
                                          <p:val>
                                            <p:strVal val="ppt_x"/>
                                          </p:val>
                                        </p:tav>
                                      </p:tavLst>
                                    </p:anim>
                                    <p:anim calcmode="lin" valueType="num">
                                      <p:cBhvr additive="base">
                                        <p:cTn id="85" dur="500"/>
                                        <p:tgtEl>
                                          <p:spTgt spid="81"/>
                                        </p:tgtEl>
                                        <p:attrNameLst>
                                          <p:attrName>ppt_y</p:attrName>
                                        </p:attrNameLst>
                                      </p:cBhvr>
                                      <p:tavLst>
                                        <p:tav tm="0">
                                          <p:val>
                                            <p:strVal val="ppt_y"/>
                                          </p:val>
                                        </p:tav>
                                        <p:tav tm="100000">
                                          <p:val>
                                            <p:strVal val="1+ppt_h/2"/>
                                          </p:val>
                                        </p:tav>
                                      </p:tavLst>
                                    </p:anim>
                                    <p:set>
                                      <p:cBhvr>
                                        <p:cTn id="86" dur="1" fill="hold">
                                          <p:stCondLst>
                                            <p:cond delay="499"/>
                                          </p:stCondLst>
                                        </p:cTn>
                                        <p:tgtEl>
                                          <p:spTgt spid="81"/>
                                        </p:tgtEl>
                                        <p:attrNameLst>
                                          <p:attrName>style.visibility</p:attrName>
                                        </p:attrNameLst>
                                      </p:cBhvr>
                                      <p:to>
                                        <p:strVal val="hidden"/>
                                      </p:to>
                                    </p:set>
                                  </p:childTnLst>
                                </p:cTn>
                              </p:par>
                              <p:par>
                                <p:cTn id="87" presetID="2" presetClass="exit" presetSubtype="4" fill="hold" nodeType="withEffect">
                                  <p:stCondLst>
                                    <p:cond delay="0"/>
                                  </p:stCondLst>
                                  <p:childTnLst>
                                    <p:anim calcmode="lin" valueType="num">
                                      <p:cBhvr additive="base">
                                        <p:cTn id="88" dur="500"/>
                                        <p:tgtEl>
                                          <p:spTgt spid="69"/>
                                        </p:tgtEl>
                                        <p:attrNameLst>
                                          <p:attrName>ppt_x</p:attrName>
                                        </p:attrNameLst>
                                      </p:cBhvr>
                                      <p:tavLst>
                                        <p:tav tm="0">
                                          <p:val>
                                            <p:strVal val="ppt_x"/>
                                          </p:val>
                                        </p:tav>
                                        <p:tav tm="100000">
                                          <p:val>
                                            <p:strVal val="ppt_x"/>
                                          </p:val>
                                        </p:tav>
                                      </p:tavLst>
                                    </p:anim>
                                    <p:anim calcmode="lin" valueType="num">
                                      <p:cBhvr additive="base">
                                        <p:cTn id="89" dur="500"/>
                                        <p:tgtEl>
                                          <p:spTgt spid="69"/>
                                        </p:tgtEl>
                                        <p:attrNameLst>
                                          <p:attrName>ppt_y</p:attrName>
                                        </p:attrNameLst>
                                      </p:cBhvr>
                                      <p:tavLst>
                                        <p:tav tm="0">
                                          <p:val>
                                            <p:strVal val="ppt_y"/>
                                          </p:val>
                                        </p:tav>
                                        <p:tav tm="100000">
                                          <p:val>
                                            <p:strVal val="1+ppt_h/2"/>
                                          </p:val>
                                        </p:tav>
                                      </p:tavLst>
                                    </p:anim>
                                    <p:set>
                                      <p:cBhvr>
                                        <p:cTn id="90" dur="1" fill="hold">
                                          <p:stCondLst>
                                            <p:cond delay="499"/>
                                          </p:stCondLst>
                                        </p:cTn>
                                        <p:tgtEl>
                                          <p:spTgt spid="69"/>
                                        </p:tgtEl>
                                        <p:attrNameLst>
                                          <p:attrName>style.visibility</p:attrName>
                                        </p:attrNameLst>
                                      </p:cBhvr>
                                      <p:to>
                                        <p:strVal val="hidden"/>
                                      </p:to>
                                    </p:set>
                                  </p:childTnLst>
                                </p:cTn>
                              </p:par>
                              <p:par>
                                <p:cTn id="91" presetID="2" presetClass="exit" presetSubtype="4" fill="hold" nodeType="withEffect">
                                  <p:stCondLst>
                                    <p:cond delay="0"/>
                                  </p:stCondLst>
                                  <p:childTnLst>
                                    <p:anim calcmode="lin" valueType="num">
                                      <p:cBhvr additive="base">
                                        <p:cTn id="92" dur="500"/>
                                        <p:tgtEl>
                                          <p:spTgt spid="68"/>
                                        </p:tgtEl>
                                        <p:attrNameLst>
                                          <p:attrName>ppt_x</p:attrName>
                                        </p:attrNameLst>
                                      </p:cBhvr>
                                      <p:tavLst>
                                        <p:tav tm="0">
                                          <p:val>
                                            <p:strVal val="ppt_x"/>
                                          </p:val>
                                        </p:tav>
                                        <p:tav tm="100000">
                                          <p:val>
                                            <p:strVal val="ppt_x"/>
                                          </p:val>
                                        </p:tav>
                                      </p:tavLst>
                                    </p:anim>
                                    <p:anim calcmode="lin" valueType="num">
                                      <p:cBhvr additive="base">
                                        <p:cTn id="93" dur="500"/>
                                        <p:tgtEl>
                                          <p:spTgt spid="68"/>
                                        </p:tgtEl>
                                        <p:attrNameLst>
                                          <p:attrName>ppt_y</p:attrName>
                                        </p:attrNameLst>
                                      </p:cBhvr>
                                      <p:tavLst>
                                        <p:tav tm="0">
                                          <p:val>
                                            <p:strVal val="ppt_y"/>
                                          </p:val>
                                        </p:tav>
                                        <p:tav tm="100000">
                                          <p:val>
                                            <p:strVal val="1+ppt_h/2"/>
                                          </p:val>
                                        </p:tav>
                                      </p:tavLst>
                                    </p:anim>
                                    <p:set>
                                      <p:cBhvr>
                                        <p:cTn id="94" dur="1" fill="hold">
                                          <p:stCondLst>
                                            <p:cond delay="499"/>
                                          </p:stCondLst>
                                        </p:cTn>
                                        <p:tgtEl>
                                          <p:spTgt spid="68"/>
                                        </p:tgtEl>
                                        <p:attrNameLst>
                                          <p:attrName>style.visibility</p:attrName>
                                        </p:attrNameLst>
                                      </p:cBhvr>
                                      <p:to>
                                        <p:strVal val="hidden"/>
                                      </p:to>
                                    </p:set>
                                  </p:childTnLst>
                                </p:cTn>
                              </p:par>
                              <p:par>
                                <p:cTn id="95" presetID="2" presetClass="exit" presetSubtype="4" fill="hold" nodeType="withEffect">
                                  <p:stCondLst>
                                    <p:cond delay="0"/>
                                  </p:stCondLst>
                                  <p:childTnLst>
                                    <p:anim calcmode="lin" valueType="num">
                                      <p:cBhvr additive="base">
                                        <p:cTn id="96" dur="500"/>
                                        <p:tgtEl>
                                          <p:spTgt spid="85"/>
                                        </p:tgtEl>
                                        <p:attrNameLst>
                                          <p:attrName>ppt_x</p:attrName>
                                        </p:attrNameLst>
                                      </p:cBhvr>
                                      <p:tavLst>
                                        <p:tav tm="0">
                                          <p:val>
                                            <p:strVal val="ppt_x"/>
                                          </p:val>
                                        </p:tav>
                                        <p:tav tm="100000">
                                          <p:val>
                                            <p:strVal val="ppt_x"/>
                                          </p:val>
                                        </p:tav>
                                      </p:tavLst>
                                    </p:anim>
                                    <p:anim calcmode="lin" valueType="num">
                                      <p:cBhvr additive="base">
                                        <p:cTn id="97" dur="500"/>
                                        <p:tgtEl>
                                          <p:spTgt spid="85"/>
                                        </p:tgtEl>
                                        <p:attrNameLst>
                                          <p:attrName>ppt_y</p:attrName>
                                        </p:attrNameLst>
                                      </p:cBhvr>
                                      <p:tavLst>
                                        <p:tav tm="0">
                                          <p:val>
                                            <p:strVal val="ppt_y"/>
                                          </p:val>
                                        </p:tav>
                                        <p:tav tm="100000">
                                          <p:val>
                                            <p:strVal val="1+ppt_h/2"/>
                                          </p:val>
                                        </p:tav>
                                      </p:tavLst>
                                    </p:anim>
                                    <p:set>
                                      <p:cBhvr>
                                        <p:cTn id="98"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P spid="42" grpId="0"/>
      <p:bldP spid="40" grpId="0"/>
      <p:bldP spid="41" grpId="0"/>
      <p:bldP spid="79" grpId="0" animBg="1"/>
      <p:bldP spid="79" grpId="1" animBg="1"/>
      <p:bldP spid="80" grpId="0" animBg="1"/>
      <p:bldP spid="80" grpId="1" animBg="1"/>
      <p:bldP spid="81" grpId="0" animBg="1"/>
      <p:bldP spid="8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5865"/>
            <a:ext cx="4943853" cy="830997"/>
          </a:xfrm>
          <a:prstGeom prst="rect">
            <a:avLst/>
          </a:prstGeom>
          <a:noFill/>
        </p:spPr>
        <p:txBody>
          <a:bodyPr wrap="square" rtlCol="0">
            <a:spAutoFit/>
          </a:bodyPr>
          <a:lstStyle/>
          <a:p>
            <a:r>
              <a:rPr lang="en-US" sz="1600">
                <a:latin typeface="Patrick Hand" panose="00000500000000000000" pitchFamily="2" charset="0"/>
              </a:rPr>
              <a:t>Tìm số có ba chữ số, biết rằng nếu đổi chỗ có chữ số hàng trăm và hàng đơn vị của nó cho nhau thì giá trị của nó không đổi, còn chữ số hàng chục bằng một phần na tổng hai chữ số kia.</a:t>
            </a:r>
            <a:endParaRPr lang="vi-VN" sz="16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2" descr="Captain America Run Sticker by Marvel Studios for iOS &amp; Android | GIPHY">
            <a:extLst>
              <a:ext uri="{FF2B5EF4-FFF2-40B4-BE49-F238E27FC236}">
                <a16:creationId xmlns:a16="http://schemas.microsoft.com/office/drawing/2014/main" id="{6629D2DB-E6FB-4143-ADE8-8EA98939FD5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901759" y="3699230"/>
            <a:ext cx="1490586" cy="1490586"/>
          </a:xfrm>
          <a:prstGeom prst="rect">
            <a:avLst/>
          </a:prstGeom>
          <a:noFill/>
          <a:extLst>
            <a:ext uri="{909E8E84-426E-40DD-AFC4-6F175D3DCCD1}">
              <a14:hiddenFill xmlns:a14="http://schemas.microsoft.com/office/drawing/2010/main">
                <a:solidFill>
                  <a:srgbClr val="FFFFFF"/>
                </a:solidFill>
              </a14:hiddenFill>
            </a:ext>
          </a:extLst>
        </p:spPr>
      </p:pic>
      <p:sp>
        <p:nvSpPr>
          <p:cNvPr id="34" name="Hộp Văn bản 33">
            <a:extLst>
              <a:ext uri="{FF2B5EF4-FFF2-40B4-BE49-F238E27FC236}">
                <a16:creationId xmlns:a16="http://schemas.microsoft.com/office/drawing/2014/main" id="{4BEE1E74-EAFF-418E-BE2E-F24A8C71A9E1}"/>
              </a:ext>
            </a:extLst>
          </p:cNvPr>
          <p:cNvSpPr txBox="1"/>
          <p:nvPr/>
        </p:nvSpPr>
        <p:spPr>
          <a:xfrm>
            <a:off x="1499766" y="1074521"/>
            <a:ext cx="1439451" cy="584775"/>
          </a:xfrm>
          <a:prstGeom prst="rect">
            <a:avLst/>
          </a:prstGeom>
          <a:noFill/>
        </p:spPr>
        <p:txBody>
          <a:bodyPr wrap="square" rtlCol="0">
            <a:spAutoFit/>
          </a:bodyPr>
          <a:lstStyle/>
          <a:p>
            <a:r>
              <a:rPr lang="en-US" sz="1600">
                <a:solidFill>
                  <a:srgbClr val="3D70A7"/>
                </a:solidFill>
                <a:latin typeface="Patrick Hand" panose="00000500000000000000" pitchFamily="2" charset="0"/>
              </a:rPr>
              <a:t>A. 626; 969; 323	</a:t>
            </a:r>
          </a:p>
        </p:txBody>
      </p:sp>
      <p:sp>
        <p:nvSpPr>
          <p:cNvPr id="42" name="Hộp Văn bản 41">
            <a:extLst>
              <a:ext uri="{FF2B5EF4-FFF2-40B4-BE49-F238E27FC236}">
                <a16:creationId xmlns:a16="http://schemas.microsoft.com/office/drawing/2014/main" id="{CA19FFF1-D0AE-4754-B504-F86117CCD91E}"/>
              </a:ext>
            </a:extLst>
          </p:cNvPr>
          <p:cNvSpPr txBox="1"/>
          <p:nvPr/>
        </p:nvSpPr>
        <p:spPr>
          <a:xfrm>
            <a:off x="6962069" y="1064035"/>
            <a:ext cx="1439451" cy="338554"/>
          </a:xfrm>
          <a:prstGeom prst="rect">
            <a:avLst/>
          </a:prstGeom>
          <a:noFill/>
        </p:spPr>
        <p:txBody>
          <a:bodyPr wrap="square">
            <a:spAutoFit/>
          </a:bodyPr>
          <a:lstStyle/>
          <a:p>
            <a:r>
              <a:rPr lang="en-US" sz="1600">
                <a:solidFill>
                  <a:srgbClr val="3D70A7"/>
                </a:solidFill>
                <a:latin typeface="Patrick Hand" panose="00000500000000000000" pitchFamily="2" charset="0"/>
              </a:rPr>
              <a:t>D. 939; 646; 363</a:t>
            </a:r>
            <a:endParaRPr lang="vi-VN" sz="1600"/>
          </a:p>
        </p:txBody>
      </p:sp>
      <p:sp>
        <p:nvSpPr>
          <p:cNvPr id="40" name="Hộp Văn bản 39">
            <a:extLst>
              <a:ext uri="{FF2B5EF4-FFF2-40B4-BE49-F238E27FC236}">
                <a16:creationId xmlns:a16="http://schemas.microsoft.com/office/drawing/2014/main" id="{7679B20A-5E16-4FE1-B4F3-7EBE8C92CEF6}"/>
              </a:ext>
            </a:extLst>
          </p:cNvPr>
          <p:cNvSpPr txBox="1"/>
          <p:nvPr/>
        </p:nvSpPr>
        <p:spPr>
          <a:xfrm>
            <a:off x="3340809" y="1074521"/>
            <a:ext cx="1468134" cy="338554"/>
          </a:xfrm>
          <a:prstGeom prst="rect">
            <a:avLst/>
          </a:prstGeom>
          <a:noFill/>
        </p:spPr>
        <p:txBody>
          <a:bodyPr wrap="square">
            <a:spAutoFit/>
          </a:bodyPr>
          <a:lstStyle/>
          <a:p>
            <a:r>
              <a:rPr lang="en-US" sz="1600">
                <a:solidFill>
                  <a:srgbClr val="3D70A7"/>
                </a:solidFill>
                <a:latin typeface="Patrick Hand" panose="00000500000000000000" pitchFamily="2" charset="0"/>
              </a:rPr>
              <a:t>B. 363; 646; 969</a:t>
            </a:r>
            <a:endParaRPr lang="vi-VN" sz="1600"/>
          </a:p>
        </p:txBody>
      </p:sp>
      <p:sp>
        <p:nvSpPr>
          <p:cNvPr id="41" name="Hộp Văn bản 40">
            <a:extLst>
              <a:ext uri="{FF2B5EF4-FFF2-40B4-BE49-F238E27FC236}">
                <a16:creationId xmlns:a16="http://schemas.microsoft.com/office/drawing/2014/main" id="{6FF0DDF5-3D82-46B4-9537-F1ABD1E53B4C}"/>
              </a:ext>
            </a:extLst>
          </p:cNvPr>
          <p:cNvSpPr txBox="1"/>
          <p:nvPr/>
        </p:nvSpPr>
        <p:spPr>
          <a:xfrm>
            <a:off x="5165319" y="1074521"/>
            <a:ext cx="1357602" cy="338554"/>
          </a:xfrm>
          <a:prstGeom prst="rect">
            <a:avLst/>
          </a:prstGeom>
          <a:noFill/>
        </p:spPr>
        <p:txBody>
          <a:bodyPr wrap="square">
            <a:spAutoFit/>
          </a:bodyPr>
          <a:lstStyle/>
          <a:p>
            <a:r>
              <a:rPr lang="en-US" sz="1600">
                <a:solidFill>
                  <a:srgbClr val="3D70A7"/>
                </a:solidFill>
                <a:latin typeface="Patrick Hand" panose="00000500000000000000" pitchFamily="2" charset="0"/>
              </a:rPr>
              <a:t>C. 323; 646; 969</a:t>
            </a:r>
            <a:endParaRPr lang="vi-VN" sz="1600"/>
          </a:p>
        </p:txBody>
      </p:sp>
      <p:grpSp>
        <p:nvGrpSpPr>
          <p:cNvPr id="46" name="Google Shape;2129;p72">
            <a:extLst>
              <a:ext uri="{FF2B5EF4-FFF2-40B4-BE49-F238E27FC236}">
                <a16:creationId xmlns:a16="http://schemas.microsoft.com/office/drawing/2014/main" id="{55035C9E-F3C4-48DE-8380-AB0AB1CE1BB0}"/>
              </a:ext>
            </a:extLst>
          </p:cNvPr>
          <p:cNvGrpSpPr/>
          <p:nvPr/>
        </p:nvGrpSpPr>
        <p:grpSpPr>
          <a:xfrm>
            <a:off x="1573780" y="30142"/>
            <a:ext cx="537526" cy="759831"/>
            <a:chOff x="3736175" y="2983931"/>
            <a:chExt cx="476329" cy="673254"/>
          </a:xfrm>
        </p:grpSpPr>
        <p:sp>
          <p:nvSpPr>
            <p:cNvPr id="47" name="Google Shape;2130;p72">
              <a:extLst>
                <a:ext uri="{FF2B5EF4-FFF2-40B4-BE49-F238E27FC236}">
                  <a16:creationId xmlns:a16="http://schemas.microsoft.com/office/drawing/2014/main" id="{ACEDAAD1-F665-4D2F-ABD6-20898190F1B3}"/>
                </a:ext>
              </a:extLst>
            </p:cNvPr>
            <p:cNvSpPr/>
            <p:nvPr/>
          </p:nvSpPr>
          <p:spPr>
            <a:xfrm>
              <a:off x="3736175" y="2983931"/>
              <a:ext cx="476329" cy="673254"/>
            </a:xfrm>
            <a:custGeom>
              <a:avLst/>
              <a:gdLst/>
              <a:ahLst/>
              <a:cxnLst/>
              <a:rect l="l" t="t" r="r" b="b"/>
              <a:pathLst>
                <a:path w="27149" h="38373" extrusionOk="0">
                  <a:moveTo>
                    <a:pt x="19225" y="957"/>
                  </a:moveTo>
                  <a:cubicBezTo>
                    <a:pt x="19391" y="957"/>
                    <a:pt x="19560" y="969"/>
                    <a:pt x="19734" y="993"/>
                  </a:cubicBezTo>
                  <a:cubicBezTo>
                    <a:pt x="21984" y="1288"/>
                    <a:pt x="22612" y="3538"/>
                    <a:pt x="22501" y="5604"/>
                  </a:cubicBezTo>
                  <a:cubicBezTo>
                    <a:pt x="22243" y="11100"/>
                    <a:pt x="20435" y="16817"/>
                    <a:pt x="18554" y="21944"/>
                  </a:cubicBezTo>
                  <a:cubicBezTo>
                    <a:pt x="18451" y="22228"/>
                    <a:pt x="18691" y="22440"/>
                    <a:pt x="18946" y="22440"/>
                  </a:cubicBezTo>
                  <a:cubicBezTo>
                    <a:pt x="19055" y="22440"/>
                    <a:pt x="19167" y="22401"/>
                    <a:pt x="19255" y="22313"/>
                  </a:cubicBezTo>
                  <a:cubicBezTo>
                    <a:pt x="20620" y="21723"/>
                    <a:pt x="22058" y="21354"/>
                    <a:pt x="23534" y="21206"/>
                  </a:cubicBezTo>
                  <a:cubicBezTo>
                    <a:pt x="23739" y="21183"/>
                    <a:pt x="23937" y="21168"/>
                    <a:pt x="24124" y="21168"/>
                  </a:cubicBezTo>
                  <a:cubicBezTo>
                    <a:pt x="24846" y="21168"/>
                    <a:pt x="25417" y="21390"/>
                    <a:pt x="25710" y="22239"/>
                  </a:cubicBezTo>
                  <a:cubicBezTo>
                    <a:pt x="25821" y="22903"/>
                    <a:pt x="25894" y="23567"/>
                    <a:pt x="25857" y="24231"/>
                  </a:cubicBezTo>
                  <a:cubicBezTo>
                    <a:pt x="25892" y="25542"/>
                    <a:pt x="26152" y="27918"/>
                    <a:pt x="24435" y="27918"/>
                  </a:cubicBezTo>
                  <a:cubicBezTo>
                    <a:pt x="24317" y="27918"/>
                    <a:pt x="24188" y="27906"/>
                    <a:pt x="24050" y="27883"/>
                  </a:cubicBezTo>
                  <a:cubicBezTo>
                    <a:pt x="23158" y="27740"/>
                    <a:pt x="22438" y="27217"/>
                    <a:pt x="21489" y="27217"/>
                  </a:cubicBezTo>
                  <a:cubicBezTo>
                    <a:pt x="21458" y="27217"/>
                    <a:pt x="21426" y="27217"/>
                    <a:pt x="21394" y="27219"/>
                  </a:cubicBezTo>
                  <a:cubicBezTo>
                    <a:pt x="21210" y="27255"/>
                    <a:pt x="21099" y="27366"/>
                    <a:pt x="21062" y="27514"/>
                  </a:cubicBezTo>
                  <a:cubicBezTo>
                    <a:pt x="20915" y="27624"/>
                    <a:pt x="20878" y="27772"/>
                    <a:pt x="20952" y="27919"/>
                  </a:cubicBezTo>
                  <a:cubicBezTo>
                    <a:pt x="21726" y="29837"/>
                    <a:pt x="22206" y="31903"/>
                    <a:pt x="22316" y="33969"/>
                  </a:cubicBezTo>
                  <a:cubicBezTo>
                    <a:pt x="22464" y="37030"/>
                    <a:pt x="19956" y="37436"/>
                    <a:pt x="17448" y="37510"/>
                  </a:cubicBezTo>
                  <a:cubicBezTo>
                    <a:pt x="17145" y="37530"/>
                    <a:pt x="16789" y="37553"/>
                    <a:pt x="16418" y="37553"/>
                  </a:cubicBezTo>
                  <a:cubicBezTo>
                    <a:pt x="15434" y="37553"/>
                    <a:pt x="14342" y="37391"/>
                    <a:pt x="13833" y="36587"/>
                  </a:cubicBezTo>
                  <a:cubicBezTo>
                    <a:pt x="13316" y="35813"/>
                    <a:pt x="13501" y="34596"/>
                    <a:pt x="13575" y="33710"/>
                  </a:cubicBezTo>
                  <a:cubicBezTo>
                    <a:pt x="13796" y="31719"/>
                    <a:pt x="14128" y="29727"/>
                    <a:pt x="14202" y="27735"/>
                  </a:cubicBezTo>
                  <a:cubicBezTo>
                    <a:pt x="14202" y="27664"/>
                    <a:pt x="14172" y="27594"/>
                    <a:pt x="14121" y="27552"/>
                  </a:cubicBezTo>
                  <a:lnTo>
                    <a:pt x="14121" y="27552"/>
                  </a:lnTo>
                  <a:cubicBezTo>
                    <a:pt x="14122" y="27552"/>
                    <a:pt x="14122" y="27552"/>
                    <a:pt x="14123" y="27552"/>
                  </a:cubicBezTo>
                  <a:cubicBezTo>
                    <a:pt x="14496" y="27552"/>
                    <a:pt x="14486" y="26922"/>
                    <a:pt x="14091" y="26887"/>
                  </a:cubicBezTo>
                  <a:cubicBezTo>
                    <a:pt x="13244" y="26762"/>
                    <a:pt x="12387" y="26732"/>
                    <a:pt x="11529" y="26732"/>
                  </a:cubicBezTo>
                  <a:cubicBezTo>
                    <a:pt x="10678" y="26732"/>
                    <a:pt x="9825" y="26762"/>
                    <a:pt x="8978" y="26762"/>
                  </a:cubicBezTo>
                  <a:cubicBezTo>
                    <a:pt x="7888" y="26762"/>
                    <a:pt x="6807" y="26711"/>
                    <a:pt x="5755" y="26481"/>
                  </a:cubicBezTo>
                  <a:cubicBezTo>
                    <a:pt x="2878" y="25891"/>
                    <a:pt x="296" y="23678"/>
                    <a:pt x="1292" y="20505"/>
                  </a:cubicBezTo>
                  <a:cubicBezTo>
                    <a:pt x="1993" y="18292"/>
                    <a:pt x="3948" y="16153"/>
                    <a:pt x="5275" y="14309"/>
                  </a:cubicBezTo>
                  <a:cubicBezTo>
                    <a:pt x="6788" y="12096"/>
                    <a:pt x="8411" y="9956"/>
                    <a:pt x="10181" y="7891"/>
                  </a:cubicBezTo>
                  <a:cubicBezTo>
                    <a:pt x="11693" y="6120"/>
                    <a:pt x="13390" y="4497"/>
                    <a:pt x="15198" y="3022"/>
                  </a:cubicBezTo>
                  <a:cubicBezTo>
                    <a:pt x="16433" y="2020"/>
                    <a:pt x="17639" y="957"/>
                    <a:pt x="19225" y="957"/>
                  </a:cubicBezTo>
                  <a:close/>
                  <a:moveTo>
                    <a:pt x="19592" y="0"/>
                  </a:moveTo>
                  <a:cubicBezTo>
                    <a:pt x="16142" y="0"/>
                    <a:pt x="11845" y="4880"/>
                    <a:pt x="10071" y="6821"/>
                  </a:cubicBezTo>
                  <a:cubicBezTo>
                    <a:pt x="7968" y="9255"/>
                    <a:pt x="5976" y="11801"/>
                    <a:pt x="4132" y="14456"/>
                  </a:cubicBezTo>
                  <a:cubicBezTo>
                    <a:pt x="2620" y="16633"/>
                    <a:pt x="1" y="19399"/>
                    <a:pt x="185" y="22276"/>
                  </a:cubicBezTo>
                  <a:cubicBezTo>
                    <a:pt x="543" y="27173"/>
                    <a:pt x="5784" y="27494"/>
                    <a:pt x="10124" y="27494"/>
                  </a:cubicBezTo>
                  <a:cubicBezTo>
                    <a:pt x="10779" y="27494"/>
                    <a:pt x="11414" y="27487"/>
                    <a:pt x="12008" y="27487"/>
                  </a:cubicBezTo>
                  <a:cubicBezTo>
                    <a:pt x="12715" y="27487"/>
                    <a:pt x="13365" y="27497"/>
                    <a:pt x="13924" y="27543"/>
                  </a:cubicBezTo>
                  <a:lnTo>
                    <a:pt x="13924" y="27543"/>
                  </a:lnTo>
                  <a:cubicBezTo>
                    <a:pt x="13874" y="27571"/>
                    <a:pt x="13833" y="27616"/>
                    <a:pt x="13833" y="27661"/>
                  </a:cubicBezTo>
                  <a:cubicBezTo>
                    <a:pt x="13316" y="30096"/>
                    <a:pt x="12357" y="33489"/>
                    <a:pt x="12837" y="35960"/>
                  </a:cubicBezTo>
                  <a:cubicBezTo>
                    <a:pt x="13227" y="38038"/>
                    <a:pt x="14931" y="38373"/>
                    <a:pt x="16717" y="38373"/>
                  </a:cubicBezTo>
                  <a:cubicBezTo>
                    <a:pt x="16960" y="38373"/>
                    <a:pt x="17205" y="38367"/>
                    <a:pt x="17448" y="38358"/>
                  </a:cubicBezTo>
                  <a:cubicBezTo>
                    <a:pt x="19071" y="38284"/>
                    <a:pt x="22169" y="38247"/>
                    <a:pt x="22943" y="36440"/>
                  </a:cubicBezTo>
                  <a:cubicBezTo>
                    <a:pt x="23902" y="34227"/>
                    <a:pt x="22759" y="30354"/>
                    <a:pt x="21874" y="28104"/>
                  </a:cubicBezTo>
                  <a:lnTo>
                    <a:pt x="21874" y="28104"/>
                  </a:lnTo>
                  <a:cubicBezTo>
                    <a:pt x="22738" y="28358"/>
                    <a:pt x="23707" y="28805"/>
                    <a:pt x="24600" y="28805"/>
                  </a:cubicBezTo>
                  <a:cubicBezTo>
                    <a:pt x="25003" y="28805"/>
                    <a:pt x="25391" y="28714"/>
                    <a:pt x="25747" y="28473"/>
                  </a:cubicBezTo>
                  <a:cubicBezTo>
                    <a:pt x="27148" y="27551"/>
                    <a:pt x="26706" y="24895"/>
                    <a:pt x="26632" y="23530"/>
                  </a:cubicBezTo>
                  <a:cubicBezTo>
                    <a:pt x="26521" y="22165"/>
                    <a:pt x="26595" y="20653"/>
                    <a:pt x="25009" y="20395"/>
                  </a:cubicBezTo>
                  <a:cubicBezTo>
                    <a:pt x="24770" y="20364"/>
                    <a:pt x="24525" y="20350"/>
                    <a:pt x="24275" y="20350"/>
                  </a:cubicBezTo>
                  <a:cubicBezTo>
                    <a:pt x="22714" y="20350"/>
                    <a:pt x="20986" y="20912"/>
                    <a:pt x="19587" y="21612"/>
                  </a:cubicBezTo>
                  <a:cubicBezTo>
                    <a:pt x="20878" y="18034"/>
                    <a:pt x="21874" y="14383"/>
                    <a:pt x="22612" y="10657"/>
                  </a:cubicBezTo>
                  <a:cubicBezTo>
                    <a:pt x="23128" y="8001"/>
                    <a:pt x="24161" y="4424"/>
                    <a:pt x="22612" y="1878"/>
                  </a:cubicBezTo>
                  <a:cubicBezTo>
                    <a:pt x="21778" y="532"/>
                    <a:pt x="20731" y="0"/>
                    <a:pt x="19592"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2131;p72">
              <a:extLst>
                <a:ext uri="{FF2B5EF4-FFF2-40B4-BE49-F238E27FC236}">
                  <a16:creationId xmlns:a16="http://schemas.microsoft.com/office/drawing/2014/main" id="{3737ED89-2136-4008-B5EA-6B10D7951541}"/>
                </a:ext>
              </a:extLst>
            </p:cNvPr>
            <p:cNvSpPr/>
            <p:nvPr/>
          </p:nvSpPr>
          <p:spPr>
            <a:xfrm>
              <a:off x="3868206" y="3163634"/>
              <a:ext cx="158484" cy="186240"/>
            </a:xfrm>
            <a:custGeom>
              <a:avLst/>
              <a:gdLst/>
              <a:ahLst/>
              <a:cxnLst/>
              <a:rect l="l" t="t" r="r" b="b"/>
              <a:pathLst>
                <a:path w="9033" h="10615" extrusionOk="0">
                  <a:moveTo>
                    <a:pt x="7746" y="1817"/>
                  </a:moveTo>
                  <a:lnTo>
                    <a:pt x="6197" y="7202"/>
                  </a:lnTo>
                  <a:cubicBezTo>
                    <a:pt x="5755" y="8862"/>
                    <a:pt x="4611" y="9673"/>
                    <a:pt x="2877" y="9747"/>
                  </a:cubicBezTo>
                  <a:cubicBezTo>
                    <a:pt x="2324" y="9784"/>
                    <a:pt x="1808" y="9784"/>
                    <a:pt x="1291" y="9784"/>
                  </a:cubicBezTo>
                  <a:cubicBezTo>
                    <a:pt x="3173" y="6944"/>
                    <a:pt x="5349" y="4288"/>
                    <a:pt x="7746" y="1817"/>
                  </a:cubicBezTo>
                  <a:close/>
                  <a:moveTo>
                    <a:pt x="8546" y="0"/>
                  </a:moveTo>
                  <a:cubicBezTo>
                    <a:pt x="8447" y="0"/>
                    <a:pt x="8346" y="37"/>
                    <a:pt x="8263" y="120"/>
                  </a:cubicBezTo>
                  <a:cubicBezTo>
                    <a:pt x="5238" y="3071"/>
                    <a:pt x="2546" y="6354"/>
                    <a:pt x="259" y="9895"/>
                  </a:cubicBezTo>
                  <a:lnTo>
                    <a:pt x="148" y="9895"/>
                  </a:lnTo>
                  <a:cubicBezTo>
                    <a:pt x="0" y="9931"/>
                    <a:pt x="0" y="10153"/>
                    <a:pt x="148" y="10190"/>
                  </a:cubicBezTo>
                  <a:lnTo>
                    <a:pt x="185" y="10190"/>
                  </a:lnTo>
                  <a:cubicBezTo>
                    <a:pt x="230" y="10394"/>
                    <a:pt x="402" y="10501"/>
                    <a:pt x="578" y="10501"/>
                  </a:cubicBezTo>
                  <a:cubicBezTo>
                    <a:pt x="688" y="10501"/>
                    <a:pt x="801" y="10459"/>
                    <a:pt x="886" y="10374"/>
                  </a:cubicBezTo>
                  <a:cubicBezTo>
                    <a:pt x="1544" y="10506"/>
                    <a:pt x="2371" y="10614"/>
                    <a:pt x="3189" y="10614"/>
                  </a:cubicBezTo>
                  <a:cubicBezTo>
                    <a:pt x="4433" y="10614"/>
                    <a:pt x="5656" y="10364"/>
                    <a:pt x="6234" y="9563"/>
                  </a:cubicBezTo>
                  <a:cubicBezTo>
                    <a:pt x="6935" y="8604"/>
                    <a:pt x="7082" y="7054"/>
                    <a:pt x="7414" y="5948"/>
                  </a:cubicBezTo>
                  <a:cubicBezTo>
                    <a:pt x="7931" y="4141"/>
                    <a:pt x="8447" y="2333"/>
                    <a:pt x="8927" y="526"/>
                  </a:cubicBezTo>
                  <a:cubicBezTo>
                    <a:pt x="9033" y="235"/>
                    <a:pt x="8797" y="0"/>
                    <a:pt x="854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9" name="Nhóm 48">
            <a:extLst>
              <a:ext uri="{FF2B5EF4-FFF2-40B4-BE49-F238E27FC236}">
                <a16:creationId xmlns:a16="http://schemas.microsoft.com/office/drawing/2014/main" id="{694192FF-0B80-40DD-900B-BE210758A223}"/>
              </a:ext>
            </a:extLst>
          </p:cNvPr>
          <p:cNvGrpSpPr/>
          <p:nvPr/>
        </p:nvGrpSpPr>
        <p:grpSpPr>
          <a:xfrm>
            <a:off x="3295592" y="920711"/>
            <a:ext cx="1439451" cy="646173"/>
            <a:chOff x="4788854" y="175811"/>
            <a:chExt cx="3135157" cy="1060287"/>
          </a:xfrm>
        </p:grpSpPr>
        <p:sp>
          <p:nvSpPr>
            <p:cNvPr id="50" name="Google Shape;2017;p50">
              <a:extLst>
                <a:ext uri="{FF2B5EF4-FFF2-40B4-BE49-F238E27FC236}">
                  <a16:creationId xmlns:a16="http://schemas.microsoft.com/office/drawing/2014/main" id="{9E78CCB2-460A-433D-A668-8C076A1F6542}"/>
                </a:ext>
              </a:extLst>
            </p:cNvPr>
            <p:cNvSpPr/>
            <p:nvPr/>
          </p:nvSpPr>
          <p:spPr>
            <a:xfrm flipH="1">
              <a:off x="4788854" y="206049"/>
              <a:ext cx="3135157" cy="1030049"/>
            </a:xfrm>
            <a:prstGeom prst="ellipse">
              <a:avLst/>
            </a:prstGeom>
            <a:noFill/>
            <a:ln w="76200">
              <a:solidFill>
                <a:srgbClr val="CAFFCA"/>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16;p50">
              <a:extLst>
                <a:ext uri="{FF2B5EF4-FFF2-40B4-BE49-F238E27FC236}">
                  <a16:creationId xmlns:a16="http://schemas.microsoft.com/office/drawing/2014/main" id="{45786014-ECE8-4A0E-AB1E-AFB7E6014302}"/>
                </a:ext>
              </a:extLst>
            </p:cNvPr>
            <p:cNvSpPr/>
            <p:nvPr/>
          </p:nvSpPr>
          <p:spPr>
            <a:xfrm flipH="1">
              <a:off x="4847181" y="175811"/>
              <a:ext cx="3060944" cy="1034684"/>
            </a:xfrm>
            <a:prstGeom prst="ellipse">
              <a:avLst/>
            </a:prstGeom>
            <a:noFill/>
            <a:ln w="57150">
              <a:solidFill>
                <a:srgbClr val="A0FFA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Nhóm 51">
            <a:extLst>
              <a:ext uri="{FF2B5EF4-FFF2-40B4-BE49-F238E27FC236}">
                <a16:creationId xmlns:a16="http://schemas.microsoft.com/office/drawing/2014/main" id="{634363A3-1219-4456-9349-8750328FAA35}"/>
              </a:ext>
            </a:extLst>
          </p:cNvPr>
          <p:cNvGrpSpPr/>
          <p:nvPr/>
        </p:nvGrpSpPr>
        <p:grpSpPr>
          <a:xfrm>
            <a:off x="1354347" y="1822415"/>
            <a:ext cx="6668219" cy="3013353"/>
            <a:chOff x="2216984" y="2100006"/>
            <a:chExt cx="5086533" cy="2673566"/>
          </a:xfrm>
        </p:grpSpPr>
        <p:pic>
          <p:nvPicPr>
            <p:cNvPr id="53" name="Hình ảnh 52">
              <a:extLst>
                <a:ext uri="{FF2B5EF4-FFF2-40B4-BE49-F238E27FC236}">
                  <a16:creationId xmlns:a16="http://schemas.microsoft.com/office/drawing/2014/main" id="{1DD976D6-BAD6-4472-96B8-4A63617D038C}"/>
                </a:ext>
              </a:extLst>
            </p:cNvPr>
            <p:cNvPicPr>
              <a:picLocks noChangeAspect="1"/>
            </p:cNvPicPr>
            <p:nvPr/>
          </p:nvPicPr>
          <p:blipFill rotWithShape="1">
            <a:blip r:embed="rId4"/>
            <a:srcRect t="2193" r="1901"/>
            <a:stretch/>
          </p:blipFill>
          <p:spPr>
            <a:xfrm>
              <a:off x="2216984" y="2100006"/>
              <a:ext cx="5086533" cy="2673566"/>
            </a:xfrm>
            <a:prstGeom prst="rect">
              <a:avLst/>
            </a:prstGeom>
          </p:spPr>
        </p:pic>
        <p:sp>
          <p:nvSpPr>
            <p:cNvPr id="54" name="Hộp Văn bản 53">
              <a:extLst>
                <a:ext uri="{FF2B5EF4-FFF2-40B4-BE49-F238E27FC236}">
                  <a16:creationId xmlns:a16="http://schemas.microsoft.com/office/drawing/2014/main" id="{E5458A25-988C-4A07-A194-3681063FF38D}"/>
                </a:ext>
              </a:extLst>
            </p:cNvPr>
            <p:cNvSpPr txBox="1"/>
            <p:nvPr/>
          </p:nvSpPr>
          <p:spPr>
            <a:xfrm>
              <a:off x="2524313" y="2364730"/>
              <a:ext cx="4654358" cy="1829579"/>
            </a:xfrm>
            <a:prstGeom prst="rect">
              <a:avLst/>
            </a:prstGeom>
            <a:noFill/>
          </p:spPr>
          <p:txBody>
            <a:bodyPr wrap="square" rtlCol="0">
              <a:spAutoFit/>
            </a:bodyPr>
            <a:lstStyle/>
            <a:p>
              <a:pPr algn="just"/>
              <a:r>
                <a:rPr lang="en-US" sz="1600">
                  <a:solidFill>
                    <a:srgbClr val="1C4587"/>
                  </a:solidFill>
                  <a:latin typeface="Patrick Hand" panose="00000500000000000000" pitchFamily="2" charset="0"/>
                </a:rPr>
                <a:t>Vì đổi chỗ chữ số hàng trăm và hàng đơn vị của số đó cho nhau thì giá trị của nó không đổi, nên hai chữ số này giống nhau. Chữ số hàng chục bằng  tổng hai chữ số kia mà hai chữ số kia bằng nhau, nên chữ số hàng trăm hay hàng đơn vị phải chia hết cho 3. Vậy các chữ số đó là 3 ; 6 ;9.</a:t>
              </a:r>
            </a:p>
            <a:p>
              <a:pPr algn="just"/>
              <a:r>
                <a:rPr lang="en-US" sz="1600">
                  <a:solidFill>
                    <a:srgbClr val="1C4587"/>
                  </a:solidFill>
                  <a:latin typeface="Patrick Hand" panose="00000500000000000000" pitchFamily="2" charset="0"/>
                </a:rPr>
                <a:t>Với chữ số hàng trăm bằng 9, chữ số hàng chục là: (9 + 9) : 3 = 6. Số đó là 969.</a:t>
              </a:r>
            </a:p>
            <a:p>
              <a:pPr algn="just"/>
              <a:r>
                <a:rPr lang="en-US" sz="1600">
                  <a:solidFill>
                    <a:srgbClr val="1C4587"/>
                  </a:solidFill>
                  <a:latin typeface="Patrick Hand" panose="00000500000000000000" pitchFamily="2" charset="0"/>
                </a:rPr>
                <a:t>Với chữ số hàng trăm bằng 6, chữ số hàng chục là: (6 + 6) : 3 = 4. Số đó là 646.</a:t>
              </a:r>
            </a:p>
            <a:p>
              <a:pPr algn="just"/>
              <a:r>
                <a:rPr lang="en-US" sz="1600">
                  <a:solidFill>
                    <a:srgbClr val="1C4587"/>
                  </a:solidFill>
                  <a:latin typeface="Patrick Hand" panose="00000500000000000000" pitchFamily="2" charset="0"/>
                </a:rPr>
                <a:t>Với chữ số hàng trăm bằng 3, chữ số hàng chục là: (3 + 3) : 3 = 2. Số đó là 323.</a:t>
              </a:r>
            </a:p>
            <a:p>
              <a:pPr algn="just"/>
              <a:r>
                <a:rPr lang="en-US" sz="1600">
                  <a:solidFill>
                    <a:srgbClr val="1C4587"/>
                  </a:solidFill>
                  <a:latin typeface="Patrick Hand" panose="00000500000000000000" pitchFamily="2" charset="0"/>
                </a:rPr>
                <a:t>Vậy số cần tìm là: 969; 646; 323.</a:t>
              </a:r>
            </a:p>
          </p:txBody>
        </p:sp>
      </p:grpSp>
    </p:spTree>
    <p:extLst>
      <p:ext uri="{BB962C8B-B14F-4D97-AF65-F5344CB8AC3E}">
        <p14:creationId xmlns:p14="http://schemas.microsoft.com/office/powerpoint/2010/main" val="1740774528"/>
      </p:ext>
    </p:extLst>
  </p:cSld>
  <p:clrMapOvr>
    <a:masterClrMapping/>
  </p:clrMapOvr>
  <p:transition spd="slow">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wipe(down)">
                                      <p:cBhvr>
                                        <p:cTn id="13" dur="500"/>
                                        <p:tgtEl>
                                          <p:spTgt spid="49"/>
                                        </p:tgtEl>
                                      </p:cBhvr>
                                    </p:animEffect>
                                  </p:childTnLst>
                                </p:cTn>
                              </p:par>
                              <p:par>
                                <p:cTn id="14" presetID="3" presetClass="emph" presetSubtype="2" fill="hold" grpId="0" nodeType="withEffect">
                                  <p:stCondLst>
                                    <p:cond delay="0"/>
                                  </p:stCondLst>
                                  <p:iterate type="lt">
                                    <p:tmPct val="0"/>
                                  </p:iterate>
                                  <p:childTnLst>
                                    <p:animClr clrSpc="rgb" dir="cw">
                                      <p:cBhvr override="childStyle">
                                        <p:cTn id="15" dur="2000" fill="hold"/>
                                        <p:tgtEl>
                                          <p:spTgt spid="40"/>
                                        </p:tgtEl>
                                        <p:attrNameLst>
                                          <p:attrName>style.color</p:attrName>
                                        </p:attrNameLst>
                                      </p:cBhvr>
                                      <p:to>
                                        <a:srgbClr val="FF0000"/>
                                      </p:to>
                                    </p:animClr>
                                  </p:childTnLst>
                                </p:cTn>
                              </p:par>
                              <p:par>
                                <p:cTn id="16" presetID="34" presetClass="emph" presetSubtype="0" fill="hold" grpId="1" nodeType="withEffect">
                                  <p:stCondLst>
                                    <p:cond delay="0"/>
                                  </p:stCondLst>
                                  <p:iterate type="lt">
                                    <p:tmPct val="10000"/>
                                  </p:iterate>
                                  <p:childTnLst>
                                    <p:animMotion origin="layout" path="M 0.0 0.0 L 0.0 -0.07213" pathEditMode="relative" ptsTypes="">
                                      <p:cBhvr>
                                        <p:cTn id="17" dur="250" accel="50000" decel="50000" autoRev="1" fill="hold">
                                          <p:stCondLst>
                                            <p:cond delay="0"/>
                                          </p:stCondLst>
                                        </p:cTn>
                                        <p:tgtEl>
                                          <p:spTgt spid="40"/>
                                        </p:tgtEl>
                                        <p:attrNameLst>
                                          <p:attrName>ppt_x</p:attrName>
                                          <p:attrName>ppt_y</p:attrName>
                                        </p:attrNameLst>
                                      </p:cBhvr>
                                    </p:animMotion>
                                    <p:animRot by="1500000">
                                      <p:cBhvr>
                                        <p:cTn id="18" dur="125" fill="hold">
                                          <p:stCondLst>
                                            <p:cond delay="0"/>
                                          </p:stCondLst>
                                        </p:cTn>
                                        <p:tgtEl>
                                          <p:spTgt spid="40"/>
                                        </p:tgtEl>
                                        <p:attrNameLst>
                                          <p:attrName>r</p:attrName>
                                        </p:attrNameLst>
                                      </p:cBhvr>
                                    </p:animRot>
                                    <p:animRot by="-1500000">
                                      <p:cBhvr>
                                        <p:cTn id="19" dur="125" fill="hold">
                                          <p:stCondLst>
                                            <p:cond delay="125"/>
                                          </p:stCondLst>
                                        </p:cTn>
                                        <p:tgtEl>
                                          <p:spTgt spid="40"/>
                                        </p:tgtEl>
                                        <p:attrNameLst>
                                          <p:attrName>r</p:attrName>
                                        </p:attrNameLst>
                                      </p:cBhvr>
                                    </p:animRot>
                                    <p:animRot by="-1500000">
                                      <p:cBhvr>
                                        <p:cTn id="20" dur="125" fill="hold">
                                          <p:stCondLst>
                                            <p:cond delay="250"/>
                                          </p:stCondLst>
                                        </p:cTn>
                                        <p:tgtEl>
                                          <p:spTgt spid="40"/>
                                        </p:tgtEl>
                                        <p:attrNameLst>
                                          <p:attrName>r</p:attrName>
                                        </p:attrNameLst>
                                      </p:cBhvr>
                                    </p:animRot>
                                    <p:animRot by="1500000">
                                      <p:cBhvr>
                                        <p:cTn id="21" dur="125" fill="hold">
                                          <p:stCondLst>
                                            <p:cond delay="375"/>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grpSp>
        <p:nvGrpSpPr>
          <p:cNvPr id="989" name="Google Shape;989;p34"/>
          <p:cNvGrpSpPr/>
          <p:nvPr/>
        </p:nvGrpSpPr>
        <p:grpSpPr>
          <a:xfrm>
            <a:off x="2851605" y="2787153"/>
            <a:ext cx="3377828" cy="1079750"/>
            <a:chOff x="4319250" y="3137000"/>
            <a:chExt cx="885825" cy="524125"/>
          </a:xfrm>
        </p:grpSpPr>
        <p:sp>
          <p:nvSpPr>
            <p:cNvPr id="990" name="Google Shape;990;p34"/>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 name="Google Shape;1001;p34"/>
          <p:cNvSpPr txBox="1">
            <a:spLocks noGrp="1"/>
          </p:cNvSpPr>
          <p:nvPr>
            <p:ph type="title"/>
          </p:nvPr>
        </p:nvSpPr>
        <p:spPr>
          <a:xfrm>
            <a:off x="1952196" y="1260550"/>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Nội dung 2:</a:t>
            </a:r>
            <a:endParaRPr/>
          </a:p>
        </p:txBody>
      </p:sp>
      <p:sp>
        <p:nvSpPr>
          <p:cNvPr id="1002" name="Google Shape;1002;p34"/>
          <p:cNvSpPr txBox="1">
            <a:spLocks noGrp="1"/>
          </p:cNvSpPr>
          <p:nvPr>
            <p:ph type="subTitle" idx="1"/>
          </p:nvPr>
        </p:nvSpPr>
        <p:spPr>
          <a:xfrm>
            <a:off x="3085670" y="2911652"/>
            <a:ext cx="2909700" cy="90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j-lt"/>
              </a:rPr>
              <a:t>So sánh và sắp xếp số</a:t>
            </a:r>
            <a:endParaRPr>
              <a:latin typeface="+mj-lt"/>
            </a:endParaRPr>
          </a:p>
        </p:txBody>
      </p:sp>
      <p:sp>
        <p:nvSpPr>
          <p:cNvPr id="1003" name="Google Shape;1003;p34"/>
          <p:cNvSpPr txBox="1">
            <a:spLocks noGrp="1"/>
          </p:cNvSpPr>
          <p:nvPr>
            <p:ph type="title" idx="2"/>
          </p:nvPr>
        </p:nvSpPr>
        <p:spPr>
          <a:xfrm>
            <a:off x="3843750" y="591063"/>
            <a:ext cx="1456500"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03</a:t>
            </a:r>
            <a:endParaRPr/>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5537971" y="2793136"/>
            <a:ext cx="997222" cy="221808"/>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34"/>
          <p:cNvGrpSpPr/>
          <p:nvPr/>
        </p:nvGrpSpPr>
        <p:grpSpPr>
          <a:xfrm>
            <a:off x="3928443" y="1223150"/>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34"/>
          <p:cNvGrpSpPr/>
          <p:nvPr/>
        </p:nvGrpSpPr>
        <p:grpSpPr>
          <a:xfrm>
            <a:off x="2225081" y="2232150"/>
            <a:ext cx="4693836" cy="176025"/>
            <a:chOff x="4345425" y="2175475"/>
            <a:chExt cx="800750" cy="176025"/>
          </a:xfrm>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descr="Ảnh có chứa văn bản, vẽ, ký hiệu&#10;&#10;Mô tả được tạo tự động">
            <a:extLst>
              <a:ext uri="{FF2B5EF4-FFF2-40B4-BE49-F238E27FC236}">
                <a16:creationId xmlns:a16="http://schemas.microsoft.com/office/drawing/2014/main" id="{11609FA8-6D46-40AA-A996-EA4B6C254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8194" name="Picture 2" descr="Iron Man pixel GIF by MayTheForceBeWithYou on DeviantArt">
            <a:extLst>
              <a:ext uri="{FF2B5EF4-FFF2-40B4-BE49-F238E27FC236}">
                <a16:creationId xmlns:a16="http://schemas.microsoft.com/office/drawing/2014/main" id="{3D52D424-D71B-4DAF-B7FB-9A160DC6EB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73502" y="937003"/>
            <a:ext cx="2876550"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71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487978" y="1070494"/>
            <a:ext cx="6582111" cy="2104025"/>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2269584" y="1563125"/>
            <a:ext cx="4924531" cy="1015663"/>
          </a:xfrm>
          <a:prstGeom prst="rect">
            <a:avLst/>
          </a:prstGeom>
          <a:noFill/>
        </p:spPr>
        <p:txBody>
          <a:bodyPr wrap="square" rtlCol="0">
            <a:spAutoFit/>
          </a:bodyPr>
          <a:lstStyle/>
          <a:p>
            <a:r>
              <a:rPr lang="en-US" sz="6000">
                <a:latin typeface="Patrick Hand" panose="00000500000000000000" pitchFamily="2" charset="0"/>
              </a:rPr>
              <a:t>Kết nối kiến thức</a:t>
            </a:r>
            <a:endParaRPr lang="vi-VN" sz="60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7170" name="Picture 2" descr="Captain America Sticker by Marvel Studios for iOS &amp; Android | GIPHY">
            <a:extLst>
              <a:ext uri="{FF2B5EF4-FFF2-40B4-BE49-F238E27FC236}">
                <a16:creationId xmlns:a16="http://schemas.microsoft.com/office/drawing/2014/main" id="{72A7AAA1-8F19-4153-B3DB-8FD10C80774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57929" y="2451389"/>
            <a:ext cx="2657295" cy="265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16933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2" name="Google Shape;2139;p72">
            <a:extLst>
              <a:ext uri="{FF2B5EF4-FFF2-40B4-BE49-F238E27FC236}">
                <a16:creationId xmlns:a16="http://schemas.microsoft.com/office/drawing/2014/main" id="{5C500F66-5AA5-4F15-92DF-DD196A24C1D5}"/>
              </a:ext>
            </a:extLst>
          </p:cNvPr>
          <p:cNvSpPr/>
          <p:nvPr/>
        </p:nvSpPr>
        <p:spPr>
          <a:xfrm>
            <a:off x="1534493" y="-19881"/>
            <a:ext cx="448532" cy="797271"/>
          </a:xfrm>
          <a:custGeom>
            <a:avLst/>
            <a:gdLst/>
            <a:ahLst/>
            <a:cxnLst/>
            <a:rect l="l" t="t" r="r" b="b"/>
            <a:pathLst>
              <a:path w="20509" h="36455" extrusionOk="0">
                <a:moveTo>
                  <a:pt x="14877" y="841"/>
                </a:moveTo>
                <a:cubicBezTo>
                  <a:pt x="14971" y="841"/>
                  <a:pt x="15065" y="843"/>
                  <a:pt x="15160" y="849"/>
                </a:cubicBezTo>
                <a:cubicBezTo>
                  <a:pt x="17853" y="2140"/>
                  <a:pt x="18111" y="5755"/>
                  <a:pt x="17816" y="8521"/>
                </a:cubicBezTo>
                <a:cubicBezTo>
                  <a:pt x="17521" y="11066"/>
                  <a:pt x="17115" y="13611"/>
                  <a:pt x="17004" y="16156"/>
                </a:cubicBezTo>
                <a:cubicBezTo>
                  <a:pt x="16857" y="18849"/>
                  <a:pt x="16930" y="21541"/>
                  <a:pt x="17152" y="24234"/>
                </a:cubicBezTo>
                <a:cubicBezTo>
                  <a:pt x="17262" y="25562"/>
                  <a:pt x="17410" y="26927"/>
                  <a:pt x="17594" y="28218"/>
                </a:cubicBezTo>
                <a:cubicBezTo>
                  <a:pt x="17779" y="29545"/>
                  <a:pt x="18295" y="30984"/>
                  <a:pt x="18295" y="32312"/>
                </a:cubicBezTo>
                <a:cubicBezTo>
                  <a:pt x="18295" y="33308"/>
                  <a:pt x="17484" y="34673"/>
                  <a:pt x="16635" y="35078"/>
                </a:cubicBezTo>
                <a:cubicBezTo>
                  <a:pt x="15898" y="35300"/>
                  <a:pt x="15160" y="35447"/>
                  <a:pt x="14385" y="35484"/>
                </a:cubicBezTo>
                <a:cubicBezTo>
                  <a:pt x="13941" y="35551"/>
                  <a:pt x="13486" y="35591"/>
                  <a:pt x="13033" y="35591"/>
                </a:cubicBezTo>
                <a:cubicBezTo>
                  <a:pt x="11981" y="35591"/>
                  <a:pt x="10935" y="35376"/>
                  <a:pt x="10033" y="34783"/>
                </a:cubicBezTo>
                <a:cubicBezTo>
                  <a:pt x="6971" y="32718"/>
                  <a:pt x="9738" y="28660"/>
                  <a:pt x="10476" y="25968"/>
                </a:cubicBezTo>
                <a:cubicBezTo>
                  <a:pt x="11803" y="21099"/>
                  <a:pt x="11398" y="15935"/>
                  <a:pt x="11029" y="10955"/>
                </a:cubicBezTo>
                <a:cubicBezTo>
                  <a:pt x="11005" y="10722"/>
                  <a:pt x="10805" y="10577"/>
                  <a:pt x="10604" y="10577"/>
                </a:cubicBezTo>
                <a:cubicBezTo>
                  <a:pt x="10488" y="10577"/>
                  <a:pt x="10372" y="10626"/>
                  <a:pt x="10291" y="10734"/>
                </a:cubicBezTo>
                <a:cubicBezTo>
                  <a:pt x="10227" y="10670"/>
                  <a:pt x="10138" y="10630"/>
                  <a:pt x="10052" y="10630"/>
                </a:cubicBezTo>
                <a:cubicBezTo>
                  <a:pt x="9991" y="10630"/>
                  <a:pt x="9932" y="10651"/>
                  <a:pt x="9885" y="10697"/>
                </a:cubicBezTo>
                <a:cubicBezTo>
                  <a:pt x="9074" y="11472"/>
                  <a:pt x="8262" y="12283"/>
                  <a:pt x="7451" y="13095"/>
                </a:cubicBezTo>
                <a:lnTo>
                  <a:pt x="6381" y="14164"/>
                </a:lnTo>
                <a:cubicBezTo>
                  <a:pt x="5722" y="14823"/>
                  <a:pt x="5711" y="14982"/>
                  <a:pt x="4874" y="14982"/>
                </a:cubicBezTo>
                <a:cubicBezTo>
                  <a:pt x="4774" y="14982"/>
                  <a:pt x="4663" y="14980"/>
                  <a:pt x="4537" y="14976"/>
                </a:cubicBezTo>
                <a:cubicBezTo>
                  <a:pt x="3246" y="14939"/>
                  <a:pt x="2951" y="14459"/>
                  <a:pt x="2287" y="13464"/>
                </a:cubicBezTo>
                <a:cubicBezTo>
                  <a:pt x="1955" y="12910"/>
                  <a:pt x="1660" y="12357"/>
                  <a:pt x="1439" y="11767"/>
                </a:cubicBezTo>
                <a:cubicBezTo>
                  <a:pt x="775" y="10144"/>
                  <a:pt x="1180" y="8410"/>
                  <a:pt x="2693" y="7451"/>
                </a:cubicBezTo>
                <a:lnTo>
                  <a:pt x="8373" y="3910"/>
                </a:lnTo>
                <a:cubicBezTo>
                  <a:pt x="10362" y="2632"/>
                  <a:pt x="12453" y="841"/>
                  <a:pt x="14877" y="841"/>
                </a:cubicBezTo>
                <a:close/>
                <a:moveTo>
                  <a:pt x="14053" y="0"/>
                </a:moveTo>
                <a:cubicBezTo>
                  <a:pt x="13906" y="0"/>
                  <a:pt x="13795" y="111"/>
                  <a:pt x="13795" y="222"/>
                </a:cubicBezTo>
                <a:cubicBezTo>
                  <a:pt x="11176" y="591"/>
                  <a:pt x="8705" y="2767"/>
                  <a:pt x="6639" y="4095"/>
                </a:cubicBezTo>
                <a:cubicBezTo>
                  <a:pt x="4869" y="5201"/>
                  <a:pt x="2914" y="6197"/>
                  <a:pt x="1291" y="7451"/>
                </a:cubicBezTo>
                <a:cubicBezTo>
                  <a:pt x="295" y="8226"/>
                  <a:pt x="0" y="8705"/>
                  <a:pt x="148" y="9996"/>
                </a:cubicBezTo>
                <a:cubicBezTo>
                  <a:pt x="332" y="11877"/>
                  <a:pt x="1992" y="15714"/>
                  <a:pt x="4057" y="16267"/>
                </a:cubicBezTo>
                <a:cubicBezTo>
                  <a:pt x="4223" y="16306"/>
                  <a:pt x="4375" y="16325"/>
                  <a:pt x="4517" y="16325"/>
                </a:cubicBezTo>
                <a:cubicBezTo>
                  <a:pt x="5168" y="16325"/>
                  <a:pt x="5608" y="15940"/>
                  <a:pt x="6123" y="15455"/>
                </a:cubicBezTo>
                <a:cubicBezTo>
                  <a:pt x="7562" y="14127"/>
                  <a:pt x="8889" y="12578"/>
                  <a:pt x="10217" y="11103"/>
                </a:cubicBezTo>
                <a:cubicBezTo>
                  <a:pt x="10512" y="15013"/>
                  <a:pt x="10807" y="18996"/>
                  <a:pt x="10254" y="22906"/>
                </a:cubicBezTo>
                <a:cubicBezTo>
                  <a:pt x="9959" y="24824"/>
                  <a:pt x="9443" y="26705"/>
                  <a:pt x="8742" y="28513"/>
                </a:cubicBezTo>
                <a:cubicBezTo>
                  <a:pt x="8299" y="29693"/>
                  <a:pt x="7746" y="30910"/>
                  <a:pt x="7746" y="32201"/>
                </a:cubicBezTo>
                <a:cubicBezTo>
                  <a:pt x="7820" y="34488"/>
                  <a:pt x="9627" y="36000"/>
                  <a:pt x="11767" y="36332"/>
                </a:cubicBezTo>
                <a:cubicBezTo>
                  <a:pt x="12237" y="36408"/>
                  <a:pt x="12836" y="36454"/>
                  <a:pt x="13488" y="36454"/>
                </a:cubicBezTo>
                <a:cubicBezTo>
                  <a:pt x="15396" y="36454"/>
                  <a:pt x="17757" y="36057"/>
                  <a:pt x="18664" y="34820"/>
                </a:cubicBezTo>
                <a:cubicBezTo>
                  <a:pt x="19291" y="33972"/>
                  <a:pt x="19217" y="32976"/>
                  <a:pt x="19107" y="31980"/>
                </a:cubicBezTo>
                <a:cubicBezTo>
                  <a:pt x="18848" y="30173"/>
                  <a:pt x="18443" y="28402"/>
                  <a:pt x="18221" y="26595"/>
                </a:cubicBezTo>
                <a:cubicBezTo>
                  <a:pt x="17742" y="22611"/>
                  <a:pt x="17631" y="18591"/>
                  <a:pt x="17926" y="14570"/>
                </a:cubicBezTo>
                <a:cubicBezTo>
                  <a:pt x="18221" y="10660"/>
                  <a:pt x="20508" y="2066"/>
                  <a:pt x="15381" y="332"/>
                </a:cubicBezTo>
                <a:cubicBezTo>
                  <a:pt x="15344" y="259"/>
                  <a:pt x="15271" y="185"/>
                  <a:pt x="15197" y="185"/>
                </a:cubicBezTo>
                <a:lnTo>
                  <a:pt x="14976" y="185"/>
                </a:lnTo>
                <a:cubicBezTo>
                  <a:pt x="14644" y="111"/>
                  <a:pt x="14348" y="37"/>
                  <a:pt x="1405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Hộp Văn bản 2">
            <a:extLst>
              <a:ext uri="{FF2B5EF4-FFF2-40B4-BE49-F238E27FC236}">
                <a16:creationId xmlns:a16="http://schemas.microsoft.com/office/drawing/2014/main" id="{D1D0419A-FA67-4266-A46E-85168F7B93B3}"/>
              </a:ext>
            </a:extLst>
          </p:cNvPr>
          <p:cNvSpPr txBox="1"/>
          <p:nvPr/>
        </p:nvSpPr>
        <p:spPr>
          <a:xfrm>
            <a:off x="2479212" y="145747"/>
            <a:ext cx="4943853" cy="461665"/>
          </a:xfrm>
          <a:prstGeom prst="rect">
            <a:avLst/>
          </a:prstGeom>
          <a:noFill/>
        </p:spPr>
        <p:txBody>
          <a:bodyPr wrap="square" rtlCol="0">
            <a:spAutoFit/>
          </a:bodyPr>
          <a:lstStyle/>
          <a:p>
            <a:r>
              <a:rPr lang="en-US" sz="2400">
                <a:latin typeface="Patrick Hand" panose="00000500000000000000" pitchFamily="2" charset="0"/>
              </a:rPr>
              <a:t>Điền dấu (</a:t>
            </a:r>
            <a:r>
              <a:rPr lang="en-US" sz="2400">
                <a:solidFill>
                  <a:srgbClr val="FF0000"/>
                </a:solidFill>
                <a:latin typeface="Patrick Hand" panose="00000500000000000000" pitchFamily="2" charset="0"/>
              </a:rPr>
              <a:t>&gt;</a:t>
            </a:r>
            <a:r>
              <a:rPr lang="en-US" sz="2400">
                <a:latin typeface="Patrick Hand" panose="00000500000000000000" pitchFamily="2" charset="0"/>
              </a:rPr>
              <a:t>;</a:t>
            </a:r>
            <a:r>
              <a:rPr lang="en-US" sz="2400">
                <a:solidFill>
                  <a:srgbClr val="FF0000"/>
                </a:solidFill>
                <a:latin typeface="Patrick Hand" panose="00000500000000000000" pitchFamily="2" charset="0"/>
              </a:rPr>
              <a:t>&lt;</a:t>
            </a:r>
            <a:r>
              <a:rPr lang="en-US" sz="2400">
                <a:latin typeface="Patrick Hand" panose="00000500000000000000" pitchFamily="2" charset="0"/>
              </a:rPr>
              <a:t>;</a:t>
            </a:r>
            <a:r>
              <a:rPr lang="en-US" sz="2400">
                <a:solidFill>
                  <a:srgbClr val="FF0000"/>
                </a:solidFill>
                <a:latin typeface="Patrick Hand" panose="00000500000000000000" pitchFamily="2" charset="0"/>
              </a:rPr>
              <a:t>=</a:t>
            </a:r>
            <a:r>
              <a:rPr lang="en-US" sz="2400">
                <a:latin typeface="Patrick Hand" panose="00000500000000000000" pitchFamily="2" charset="0"/>
              </a:rPr>
              <a:t>) thích hợp vào chỗ chấm:</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 descr="Captain America Sticker by Marvel Studios for iOS &amp; Android | GIPHY">
            <a:extLst>
              <a:ext uri="{FF2B5EF4-FFF2-40B4-BE49-F238E27FC236}">
                <a16:creationId xmlns:a16="http://schemas.microsoft.com/office/drawing/2014/main" id="{89348197-5D26-4C67-9795-46262F9C58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2459" y="3906756"/>
            <a:ext cx="1201928" cy="1201928"/>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Nhóm 23">
            <a:extLst>
              <a:ext uri="{FF2B5EF4-FFF2-40B4-BE49-F238E27FC236}">
                <a16:creationId xmlns:a16="http://schemas.microsoft.com/office/drawing/2014/main" id="{EE3AB51D-7A3F-4F2E-9137-7EF13CA6A9DD}"/>
              </a:ext>
            </a:extLst>
          </p:cNvPr>
          <p:cNvGrpSpPr/>
          <p:nvPr/>
        </p:nvGrpSpPr>
        <p:grpSpPr>
          <a:xfrm>
            <a:off x="1158287" y="3151344"/>
            <a:ext cx="2846452" cy="1810943"/>
            <a:chOff x="5130739" y="2273313"/>
            <a:chExt cx="4073648" cy="2226834"/>
          </a:xfrm>
        </p:grpSpPr>
        <p:sp>
          <p:nvSpPr>
            <p:cNvPr id="151" name="Google Shape;3595;p48">
              <a:extLst>
                <a:ext uri="{FF2B5EF4-FFF2-40B4-BE49-F238E27FC236}">
                  <a16:creationId xmlns:a16="http://schemas.microsoft.com/office/drawing/2014/main" id="{FDC94659-6D33-4FFE-ABDE-50B1A7F758E3}"/>
                </a:ext>
              </a:extLst>
            </p:cNvPr>
            <p:cNvSpPr/>
            <p:nvPr/>
          </p:nvSpPr>
          <p:spPr>
            <a:xfrm rot="15897182">
              <a:off x="6016706" y="1707879"/>
              <a:ext cx="2226834" cy="3357702"/>
            </a:xfrm>
            <a:prstGeom prst="wedgeEllipseCallout">
              <a:avLst>
                <a:gd name="adj1" fmla="val -17170"/>
                <a:gd name="adj2" fmla="val 54359"/>
              </a:avLst>
            </a:prstGeom>
            <a:solidFill>
              <a:srgbClr val="FFF8D3"/>
            </a:solidFill>
            <a:ln>
              <a:noFill/>
            </a:ln>
            <a:effectLst>
              <a:outerShdw blurRad="28575" dist="28575" dir="19320000" algn="bl" rotWithShape="0">
                <a:srgbClr val="434343">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161" name="Google Shape;3605;p48">
              <a:extLst>
                <a:ext uri="{FF2B5EF4-FFF2-40B4-BE49-F238E27FC236}">
                  <a16:creationId xmlns:a16="http://schemas.microsoft.com/office/drawing/2014/main" id="{C314A8C8-0F98-4CB4-8C10-7D89D52B25AD}"/>
                </a:ext>
              </a:extLst>
            </p:cNvPr>
            <p:cNvGrpSpPr/>
            <p:nvPr/>
          </p:nvGrpSpPr>
          <p:grpSpPr>
            <a:xfrm>
              <a:off x="8427560" y="2546995"/>
              <a:ext cx="776827" cy="778853"/>
              <a:chOff x="-222388" y="1680158"/>
              <a:chExt cx="776827" cy="778853"/>
            </a:xfrm>
          </p:grpSpPr>
          <p:sp>
            <p:nvSpPr>
              <p:cNvPr id="162" name="Google Shape;3606;p48">
                <a:extLst>
                  <a:ext uri="{FF2B5EF4-FFF2-40B4-BE49-F238E27FC236}">
                    <a16:creationId xmlns:a16="http://schemas.microsoft.com/office/drawing/2014/main" id="{4F50CBB4-CF47-4DDC-B5E8-40D64B121C09}"/>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3" name="Google Shape;3607;p48">
                <a:extLst>
                  <a:ext uri="{FF2B5EF4-FFF2-40B4-BE49-F238E27FC236}">
                    <a16:creationId xmlns:a16="http://schemas.microsoft.com/office/drawing/2014/main" id="{57554A81-61F6-4A40-8002-858EBF39238A}"/>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4" name="Google Shape;3608;p48">
                <a:extLst>
                  <a:ext uri="{FF2B5EF4-FFF2-40B4-BE49-F238E27FC236}">
                    <a16:creationId xmlns:a16="http://schemas.microsoft.com/office/drawing/2014/main" id="{4A937979-605D-445F-927A-73E949D153B4}"/>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5" name="Google Shape;3609;p48">
                <a:extLst>
                  <a:ext uri="{FF2B5EF4-FFF2-40B4-BE49-F238E27FC236}">
                    <a16:creationId xmlns:a16="http://schemas.microsoft.com/office/drawing/2014/main" id="{E2BA383C-9739-486E-902E-E0338769893D}"/>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6" name="Google Shape;3610;p48">
                <a:extLst>
                  <a:ext uri="{FF2B5EF4-FFF2-40B4-BE49-F238E27FC236}">
                    <a16:creationId xmlns:a16="http://schemas.microsoft.com/office/drawing/2014/main" id="{DE0A4BEA-7BF2-453D-9202-14349C573FC0}"/>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7" name="Google Shape;3611;p48">
                <a:extLst>
                  <a:ext uri="{FF2B5EF4-FFF2-40B4-BE49-F238E27FC236}">
                    <a16:creationId xmlns:a16="http://schemas.microsoft.com/office/drawing/2014/main" id="{EE824050-F286-4CE1-9D4F-B418FA2D3516}"/>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8" name="Google Shape;3612;p48">
                <a:extLst>
                  <a:ext uri="{FF2B5EF4-FFF2-40B4-BE49-F238E27FC236}">
                    <a16:creationId xmlns:a16="http://schemas.microsoft.com/office/drawing/2014/main" id="{25A1A141-3A05-4547-BF67-99283182751B}"/>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9" name="Google Shape;3613;p48">
                <a:extLst>
                  <a:ext uri="{FF2B5EF4-FFF2-40B4-BE49-F238E27FC236}">
                    <a16:creationId xmlns:a16="http://schemas.microsoft.com/office/drawing/2014/main" id="{BA11574E-85E3-415B-B285-0477EF30EE5C}"/>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0" name="Google Shape;3614;p48">
                <a:extLst>
                  <a:ext uri="{FF2B5EF4-FFF2-40B4-BE49-F238E27FC236}">
                    <a16:creationId xmlns:a16="http://schemas.microsoft.com/office/drawing/2014/main" id="{9C3613B0-4CD7-47EA-B37F-07D054969FEF}"/>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1" name="Google Shape;3615;p48">
                <a:extLst>
                  <a:ext uri="{FF2B5EF4-FFF2-40B4-BE49-F238E27FC236}">
                    <a16:creationId xmlns:a16="http://schemas.microsoft.com/office/drawing/2014/main" id="{F2AB4B21-B54B-4B28-9810-BB723F896762}"/>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2" name="Google Shape;3616;p48">
                <a:extLst>
                  <a:ext uri="{FF2B5EF4-FFF2-40B4-BE49-F238E27FC236}">
                    <a16:creationId xmlns:a16="http://schemas.microsoft.com/office/drawing/2014/main" id="{CB878433-385B-4AF4-BEB6-BE72854C80B6}"/>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3" name="Google Shape;3617;p48">
                <a:extLst>
                  <a:ext uri="{FF2B5EF4-FFF2-40B4-BE49-F238E27FC236}">
                    <a16:creationId xmlns:a16="http://schemas.microsoft.com/office/drawing/2014/main" id="{A0E7935D-0628-4421-8C81-65C49215812E}"/>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4" name="Google Shape;3618;p48">
                <a:extLst>
                  <a:ext uri="{FF2B5EF4-FFF2-40B4-BE49-F238E27FC236}">
                    <a16:creationId xmlns:a16="http://schemas.microsoft.com/office/drawing/2014/main" id="{501E214F-D1C6-478D-ADA5-08BE4A20A4AC}"/>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75" name="Google Shape;3619;p48">
              <a:extLst>
                <a:ext uri="{FF2B5EF4-FFF2-40B4-BE49-F238E27FC236}">
                  <a16:creationId xmlns:a16="http://schemas.microsoft.com/office/drawing/2014/main" id="{5494D11A-C0D9-4F79-B25A-8FDF4A2A8C28}"/>
                </a:ext>
              </a:extLst>
            </p:cNvPr>
            <p:cNvGrpSpPr/>
            <p:nvPr/>
          </p:nvGrpSpPr>
          <p:grpSpPr>
            <a:xfrm>
              <a:off x="5130739" y="3110331"/>
              <a:ext cx="643681" cy="867872"/>
              <a:chOff x="-1392125" y="1088625"/>
              <a:chExt cx="918100" cy="1237872"/>
            </a:xfrm>
          </p:grpSpPr>
          <p:sp>
            <p:nvSpPr>
              <p:cNvPr id="176" name="Google Shape;3620;p48">
                <a:extLst>
                  <a:ext uri="{FF2B5EF4-FFF2-40B4-BE49-F238E27FC236}">
                    <a16:creationId xmlns:a16="http://schemas.microsoft.com/office/drawing/2014/main" id="{6B5FF183-9FDC-41FD-95D9-4551E80C2328}"/>
                  </a:ext>
                </a:extLst>
              </p:cNvPr>
              <p:cNvSpPr/>
              <p:nvPr/>
            </p:nvSpPr>
            <p:spPr>
              <a:xfrm>
                <a:off x="-1392125" y="1408993"/>
                <a:ext cx="657516" cy="917504"/>
              </a:xfrm>
              <a:custGeom>
                <a:avLst/>
                <a:gdLst/>
                <a:ahLst/>
                <a:cxnLst/>
                <a:rect l="l" t="t" r="r" b="b"/>
                <a:pathLst>
                  <a:path w="10063" h="14042" extrusionOk="0">
                    <a:moveTo>
                      <a:pt x="3326" y="1129"/>
                    </a:moveTo>
                    <a:cubicBezTo>
                      <a:pt x="3988" y="1129"/>
                      <a:pt x="4580" y="1621"/>
                      <a:pt x="4874" y="2107"/>
                    </a:cubicBezTo>
                    <a:cubicBezTo>
                      <a:pt x="5307" y="2829"/>
                      <a:pt x="5638" y="3972"/>
                      <a:pt x="5731" y="4680"/>
                    </a:cubicBezTo>
                    <a:cubicBezTo>
                      <a:pt x="5744" y="4779"/>
                      <a:pt x="5760" y="4882"/>
                      <a:pt x="5783" y="4994"/>
                    </a:cubicBezTo>
                    <a:lnTo>
                      <a:pt x="5814" y="5156"/>
                    </a:lnTo>
                    <a:lnTo>
                      <a:pt x="5929" y="5275"/>
                    </a:lnTo>
                    <a:cubicBezTo>
                      <a:pt x="6214" y="5570"/>
                      <a:pt x="6412" y="5805"/>
                      <a:pt x="6478" y="5880"/>
                    </a:cubicBezTo>
                    <a:cubicBezTo>
                      <a:pt x="6977" y="6697"/>
                      <a:pt x="6888" y="7213"/>
                      <a:pt x="6875" y="7282"/>
                    </a:cubicBezTo>
                    <a:lnTo>
                      <a:pt x="6862" y="7316"/>
                    </a:lnTo>
                    <a:lnTo>
                      <a:pt x="6842" y="7458"/>
                    </a:lnTo>
                    <a:lnTo>
                      <a:pt x="6763" y="7501"/>
                    </a:lnTo>
                    <a:lnTo>
                      <a:pt x="6809" y="7577"/>
                    </a:lnTo>
                    <a:cubicBezTo>
                      <a:pt x="6812" y="7580"/>
                      <a:pt x="6818" y="7586"/>
                      <a:pt x="6822" y="7593"/>
                    </a:cubicBezTo>
                    <a:lnTo>
                      <a:pt x="6818" y="7603"/>
                    </a:lnTo>
                    <a:lnTo>
                      <a:pt x="6918" y="7775"/>
                    </a:lnTo>
                    <a:cubicBezTo>
                      <a:pt x="8945" y="11267"/>
                      <a:pt x="8796" y="11981"/>
                      <a:pt x="8776" y="12044"/>
                    </a:cubicBezTo>
                    <a:cubicBezTo>
                      <a:pt x="8512" y="12546"/>
                      <a:pt x="7903" y="12914"/>
                      <a:pt x="7321" y="12914"/>
                    </a:cubicBezTo>
                    <a:cubicBezTo>
                      <a:pt x="7146" y="12914"/>
                      <a:pt x="6984" y="12881"/>
                      <a:pt x="6838" y="12815"/>
                    </a:cubicBezTo>
                    <a:cubicBezTo>
                      <a:pt x="6329" y="12580"/>
                      <a:pt x="5707" y="11578"/>
                      <a:pt x="5251" y="10847"/>
                    </a:cubicBezTo>
                    <a:cubicBezTo>
                      <a:pt x="5037" y="10503"/>
                      <a:pt x="4831" y="10176"/>
                      <a:pt x="4646" y="9927"/>
                    </a:cubicBezTo>
                    <a:cubicBezTo>
                      <a:pt x="4454" y="9674"/>
                      <a:pt x="4184" y="9309"/>
                      <a:pt x="3889" y="8909"/>
                    </a:cubicBezTo>
                    <a:lnTo>
                      <a:pt x="3826" y="8824"/>
                    </a:lnTo>
                    <a:lnTo>
                      <a:pt x="3737" y="8767"/>
                    </a:lnTo>
                    <a:cubicBezTo>
                      <a:pt x="3668" y="8721"/>
                      <a:pt x="3608" y="8681"/>
                      <a:pt x="3552" y="8638"/>
                    </a:cubicBezTo>
                    <a:lnTo>
                      <a:pt x="3416" y="8539"/>
                    </a:lnTo>
                    <a:cubicBezTo>
                      <a:pt x="3291" y="8416"/>
                      <a:pt x="3059" y="8132"/>
                      <a:pt x="2900" y="7580"/>
                    </a:cubicBezTo>
                    <a:lnTo>
                      <a:pt x="2877" y="7491"/>
                    </a:lnTo>
                    <a:lnTo>
                      <a:pt x="2824" y="7415"/>
                    </a:lnTo>
                    <a:cubicBezTo>
                      <a:pt x="2549" y="7015"/>
                      <a:pt x="2351" y="6707"/>
                      <a:pt x="2232" y="6502"/>
                    </a:cubicBezTo>
                    <a:cubicBezTo>
                      <a:pt x="1783" y="5712"/>
                      <a:pt x="1164" y="4630"/>
                      <a:pt x="1359" y="3083"/>
                    </a:cubicBezTo>
                    <a:cubicBezTo>
                      <a:pt x="1362" y="3070"/>
                      <a:pt x="1568" y="1803"/>
                      <a:pt x="2632" y="1294"/>
                    </a:cubicBezTo>
                    <a:cubicBezTo>
                      <a:pt x="2864" y="1185"/>
                      <a:pt x="3099" y="1129"/>
                      <a:pt x="3326" y="1129"/>
                    </a:cubicBezTo>
                    <a:close/>
                    <a:moveTo>
                      <a:pt x="3326" y="1"/>
                    </a:moveTo>
                    <a:cubicBezTo>
                      <a:pt x="2930" y="1"/>
                      <a:pt x="2533" y="94"/>
                      <a:pt x="2146" y="279"/>
                    </a:cubicBezTo>
                    <a:cubicBezTo>
                      <a:pt x="533" y="1049"/>
                      <a:pt x="255" y="2841"/>
                      <a:pt x="245" y="2928"/>
                    </a:cubicBezTo>
                    <a:cubicBezTo>
                      <a:pt x="0" y="4862"/>
                      <a:pt x="787" y="6237"/>
                      <a:pt x="1253" y="7061"/>
                    </a:cubicBezTo>
                    <a:cubicBezTo>
                      <a:pt x="1382" y="7282"/>
                      <a:pt x="1574" y="7583"/>
                      <a:pt x="1842" y="7977"/>
                    </a:cubicBezTo>
                    <a:cubicBezTo>
                      <a:pt x="2196" y="9131"/>
                      <a:pt x="2850" y="9535"/>
                      <a:pt x="2934" y="9584"/>
                    </a:cubicBezTo>
                    <a:cubicBezTo>
                      <a:pt x="2969" y="9607"/>
                      <a:pt x="3003" y="9634"/>
                      <a:pt x="3039" y="9657"/>
                    </a:cubicBezTo>
                    <a:cubicBezTo>
                      <a:pt x="3360" y="10093"/>
                      <a:pt x="3618" y="10437"/>
                      <a:pt x="3747" y="10606"/>
                    </a:cubicBezTo>
                    <a:cubicBezTo>
                      <a:pt x="3902" y="10814"/>
                      <a:pt x="4094" y="11122"/>
                      <a:pt x="4295" y="11446"/>
                    </a:cubicBezTo>
                    <a:cubicBezTo>
                      <a:pt x="4884" y="12388"/>
                      <a:pt x="5553" y="13459"/>
                      <a:pt x="6366" y="13836"/>
                    </a:cubicBezTo>
                    <a:cubicBezTo>
                      <a:pt x="6660" y="13972"/>
                      <a:pt x="6981" y="14042"/>
                      <a:pt x="7321" y="14042"/>
                    </a:cubicBezTo>
                    <a:cubicBezTo>
                      <a:pt x="8330" y="14042"/>
                      <a:pt x="9315" y="13446"/>
                      <a:pt x="9775" y="12563"/>
                    </a:cubicBezTo>
                    <a:cubicBezTo>
                      <a:pt x="10056" y="12024"/>
                      <a:pt x="10063" y="10983"/>
                      <a:pt x="7996" y="7388"/>
                    </a:cubicBezTo>
                    <a:cubicBezTo>
                      <a:pt x="8045" y="7018"/>
                      <a:pt x="8036" y="6244"/>
                      <a:pt x="7414" y="5252"/>
                    </a:cubicBezTo>
                    <a:lnTo>
                      <a:pt x="7371" y="5193"/>
                    </a:lnTo>
                    <a:cubicBezTo>
                      <a:pt x="7364" y="5182"/>
                      <a:pt x="7169" y="4948"/>
                      <a:pt x="6858" y="4617"/>
                    </a:cubicBezTo>
                    <a:cubicBezTo>
                      <a:pt x="6855" y="4587"/>
                      <a:pt x="6852" y="4561"/>
                      <a:pt x="6848" y="4538"/>
                    </a:cubicBezTo>
                    <a:cubicBezTo>
                      <a:pt x="6739" y="3694"/>
                      <a:pt x="6356" y="2388"/>
                      <a:pt x="5840" y="1525"/>
                    </a:cubicBezTo>
                    <a:cubicBezTo>
                      <a:pt x="5417" y="825"/>
                      <a:pt x="4504" y="1"/>
                      <a:pt x="3326"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7" name="Google Shape;3621;p48">
                <a:extLst>
                  <a:ext uri="{FF2B5EF4-FFF2-40B4-BE49-F238E27FC236}">
                    <a16:creationId xmlns:a16="http://schemas.microsoft.com/office/drawing/2014/main" id="{72D28F46-ED0C-47E7-9C56-8F781F9FE6BF}"/>
                  </a:ext>
                </a:extLst>
              </p:cNvPr>
              <p:cNvSpPr/>
              <p:nvPr/>
            </p:nvSpPr>
            <p:spPr>
              <a:xfrm>
                <a:off x="-1354096" y="1445845"/>
                <a:ext cx="599821" cy="843801"/>
              </a:xfrm>
              <a:custGeom>
                <a:avLst/>
                <a:gdLst/>
                <a:ahLst/>
                <a:cxnLst/>
                <a:rect l="l" t="t" r="r" b="b"/>
                <a:pathLst>
                  <a:path w="9180" h="12914" extrusionOk="0">
                    <a:moveTo>
                      <a:pt x="2747" y="1"/>
                    </a:moveTo>
                    <a:cubicBezTo>
                      <a:pt x="2451" y="1"/>
                      <a:pt x="2136" y="67"/>
                      <a:pt x="1809" y="224"/>
                    </a:cubicBezTo>
                    <a:cubicBezTo>
                      <a:pt x="447" y="872"/>
                      <a:pt x="222" y="2433"/>
                      <a:pt x="222" y="2433"/>
                    </a:cubicBezTo>
                    <a:cubicBezTo>
                      <a:pt x="0" y="4182"/>
                      <a:pt x="705" y="5412"/>
                      <a:pt x="1161" y="6216"/>
                    </a:cubicBezTo>
                    <a:cubicBezTo>
                      <a:pt x="1621" y="7022"/>
                      <a:pt x="3009" y="8904"/>
                      <a:pt x="3614" y="9705"/>
                    </a:cubicBezTo>
                    <a:cubicBezTo>
                      <a:pt x="4217" y="10505"/>
                      <a:pt x="5096" y="12333"/>
                      <a:pt x="6022" y="12760"/>
                    </a:cubicBezTo>
                    <a:cubicBezTo>
                      <a:pt x="6248" y="12865"/>
                      <a:pt x="6493" y="12913"/>
                      <a:pt x="6742" y="12913"/>
                    </a:cubicBezTo>
                    <a:cubicBezTo>
                      <a:pt x="7516" y="12913"/>
                      <a:pt x="8326" y="12446"/>
                      <a:pt x="8693" y="11741"/>
                    </a:cubicBezTo>
                    <a:cubicBezTo>
                      <a:pt x="9180" y="10809"/>
                      <a:pt x="6918" y="7106"/>
                      <a:pt x="6581" y="6506"/>
                    </a:cubicBezTo>
                    <a:cubicBezTo>
                      <a:pt x="6243" y="5908"/>
                      <a:pt x="5810" y="4853"/>
                      <a:pt x="5708" y="4043"/>
                    </a:cubicBezTo>
                    <a:cubicBezTo>
                      <a:pt x="5601" y="3233"/>
                      <a:pt x="5238" y="2026"/>
                      <a:pt x="4775" y="1253"/>
                    </a:cubicBezTo>
                    <a:cubicBezTo>
                      <a:pt x="4421" y="665"/>
                      <a:pt x="3680" y="1"/>
                      <a:pt x="2747" y="1"/>
                    </a:cubicBezTo>
                    <a:close/>
                  </a:path>
                </a:pathLst>
              </a:custGeom>
              <a:solidFill>
                <a:srgbClr val="65C1C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8" name="Google Shape;3622;p48">
                <a:extLst>
                  <a:ext uri="{FF2B5EF4-FFF2-40B4-BE49-F238E27FC236}">
                    <a16:creationId xmlns:a16="http://schemas.microsoft.com/office/drawing/2014/main" id="{8D379419-1415-4DBC-B187-AD19920C3E87}"/>
                  </a:ext>
                </a:extLst>
              </p:cNvPr>
              <p:cNvSpPr/>
              <p:nvPr/>
            </p:nvSpPr>
            <p:spPr>
              <a:xfrm>
                <a:off x="-1256869" y="1592928"/>
                <a:ext cx="364989" cy="410335"/>
              </a:xfrm>
              <a:custGeom>
                <a:avLst/>
                <a:gdLst/>
                <a:ahLst/>
                <a:cxnLst/>
                <a:rect l="l" t="t" r="r" b="b"/>
                <a:pathLst>
                  <a:path w="5586" h="6280" extrusionOk="0">
                    <a:moveTo>
                      <a:pt x="1105" y="0"/>
                    </a:moveTo>
                    <a:cubicBezTo>
                      <a:pt x="0" y="1253"/>
                      <a:pt x="205" y="4563"/>
                      <a:pt x="205" y="4563"/>
                    </a:cubicBezTo>
                    <a:cubicBezTo>
                      <a:pt x="460" y="5896"/>
                      <a:pt x="1145" y="6279"/>
                      <a:pt x="1145" y="6279"/>
                    </a:cubicBezTo>
                    <a:cubicBezTo>
                      <a:pt x="844" y="4232"/>
                      <a:pt x="1673" y="1455"/>
                      <a:pt x="1673" y="1455"/>
                    </a:cubicBezTo>
                    <a:cubicBezTo>
                      <a:pt x="1673" y="1455"/>
                      <a:pt x="4170" y="2926"/>
                      <a:pt x="5344" y="4632"/>
                    </a:cubicBezTo>
                    <a:cubicBezTo>
                      <a:pt x="5344" y="4632"/>
                      <a:pt x="5586" y="3886"/>
                      <a:pt x="4867" y="2735"/>
                    </a:cubicBezTo>
                    <a:cubicBezTo>
                      <a:pt x="4867" y="2735"/>
                      <a:pt x="2764" y="168"/>
                      <a:pt x="1105" y="0"/>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9" name="Google Shape;3623;p48">
                <a:extLst>
                  <a:ext uri="{FF2B5EF4-FFF2-40B4-BE49-F238E27FC236}">
                    <a16:creationId xmlns:a16="http://schemas.microsoft.com/office/drawing/2014/main" id="{7687C860-07D8-48E7-B2D8-29C8C0DE7033}"/>
                  </a:ext>
                </a:extLst>
              </p:cNvPr>
              <p:cNvSpPr/>
              <p:nvPr/>
            </p:nvSpPr>
            <p:spPr>
              <a:xfrm>
                <a:off x="-967800" y="1829463"/>
                <a:ext cx="60113" cy="145251"/>
              </a:xfrm>
              <a:custGeom>
                <a:avLst/>
                <a:gdLst/>
                <a:ahLst/>
                <a:cxnLst/>
                <a:rect l="l" t="t" r="r" b="b"/>
                <a:pathLst>
                  <a:path w="920" h="2223" extrusionOk="0">
                    <a:moveTo>
                      <a:pt x="60" y="1"/>
                    </a:moveTo>
                    <a:cubicBezTo>
                      <a:pt x="60" y="1"/>
                      <a:pt x="242" y="1020"/>
                      <a:pt x="1" y="1621"/>
                    </a:cubicBezTo>
                    <a:cubicBezTo>
                      <a:pt x="1" y="1621"/>
                      <a:pt x="27" y="2173"/>
                      <a:pt x="556" y="2223"/>
                    </a:cubicBezTo>
                    <a:cubicBezTo>
                      <a:pt x="556" y="2223"/>
                      <a:pt x="831" y="1667"/>
                      <a:pt x="920" y="1012"/>
                    </a:cubicBezTo>
                    <a:cubicBezTo>
                      <a:pt x="920" y="1012"/>
                      <a:pt x="467" y="365"/>
                      <a:pt x="60" y="1"/>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0" name="Google Shape;3624;p48">
                <a:extLst>
                  <a:ext uri="{FF2B5EF4-FFF2-40B4-BE49-F238E27FC236}">
                    <a16:creationId xmlns:a16="http://schemas.microsoft.com/office/drawing/2014/main" id="{28DC807F-076E-4D63-9CEB-F7F084DA0422}"/>
                  </a:ext>
                </a:extLst>
              </p:cNvPr>
              <p:cNvSpPr/>
              <p:nvPr/>
            </p:nvSpPr>
            <p:spPr>
              <a:xfrm>
                <a:off x="-1189894" y="1916824"/>
                <a:ext cx="102714" cy="124473"/>
              </a:xfrm>
              <a:custGeom>
                <a:avLst/>
                <a:gdLst/>
                <a:ahLst/>
                <a:cxnLst/>
                <a:rect l="l" t="t" r="r" b="b"/>
                <a:pathLst>
                  <a:path w="1572" h="1905" extrusionOk="0">
                    <a:moveTo>
                      <a:pt x="60" y="0"/>
                    </a:moveTo>
                    <a:cubicBezTo>
                      <a:pt x="0" y="588"/>
                      <a:pt x="116" y="1316"/>
                      <a:pt x="116" y="1316"/>
                    </a:cubicBezTo>
                    <a:cubicBezTo>
                      <a:pt x="645" y="1713"/>
                      <a:pt x="1234" y="1905"/>
                      <a:pt x="1234" y="1905"/>
                    </a:cubicBezTo>
                    <a:cubicBezTo>
                      <a:pt x="1571" y="1494"/>
                      <a:pt x="1194" y="1088"/>
                      <a:pt x="1194" y="1088"/>
                    </a:cubicBezTo>
                    <a:cubicBezTo>
                      <a:pt x="596" y="837"/>
                      <a:pt x="60" y="0"/>
                      <a:pt x="60"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1" name="Google Shape;3625;p48">
                <a:extLst>
                  <a:ext uri="{FF2B5EF4-FFF2-40B4-BE49-F238E27FC236}">
                    <a16:creationId xmlns:a16="http://schemas.microsoft.com/office/drawing/2014/main" id="{D0D686F5-0805-41E2-BE5F-E2382A2E3FA4}"/>
                  </a:ext>
                </a:extLst>
              </p:cNvPr>
              <p:cNvSpPr/>
              <p:nvPr/>
            </p:nvSpPr>
            <p:spPr>
              <a:xfrm>
                <a:off x="-951595" y="1088625"/>
                <a:ext cx="477570" cy="966901"/>
              </a:xfrm>
              <a:custGeom>
                <a:avLst/>
                <a:gdLst/>
                <a:ahLst/>
                <a:cxnLst/>
                <a:rect l="l" t="t" r="r" b="b"/>
                <a:pathLst>
                  <a:path w="7309" h="14798" extrusionOk="0">
                    <a:moveTo>
                      <a:pt x="2861" y="1125"/>
                    </a:moveTo>
                    <a:cubicBezTo>
                      <a:pt x="3870" y="1125"/>
                      <a:pt x="4607" y="1902"/>
                      <a:pt x="4607" y="1902"/>
                    </a:cubicBezTo>
                    <a:cubicBezTo>
                      <a:pt x="5645" y="3085"/>
                      <a:pt x="5741" y="4329"/>
                      <a:pt x="5810" y="5235"/>
                    </a:cubicBezTo>
                    <a:cubicBezTo>
                      <a:pt x="5827" y="5473"/>
                      <a:pt x="5837" y="5840"/>
                      <a:pt x="5834" y="6323"/>
                    </a:cubicBezTo>
                    <a:lnTo>
                      <a:pt x="5834" y="6415"/>
                    </a:lnTo>
                    <a:lnTo>
                      <a:pt x="5860" y="6501"/>
                    </a:lnTo>
                    <a:cubicBezTo>
                      <a:pt x="6042" y="7050"/>
                      <a:pt x="6009" y="7417"/>
                      <a:pt x="5973" y="7589"/>
                    </a:cubicBezTo>
                    <a:lnTo>
                      <a:pt x="5917" y="7744"/>
                    </a:lnTo>
                    <a:cubicBezTo>
                      <a:pt x="5894" y="7811"/>
                      <a:pt x="5867" y="7880"/>
                      <a:pt x="5834" y="7953"/>
                    </a:cubicBezTo>
                    <a:lnTo>
                      <a:pt x="5794" y="8049"/>
                    </a:lnTo>
                    <a:lnTo>
                      <a:pt x="5790" y="8155"/>
                    </a:lnTo>
                    <a:cubicBezTo>
                      <a:pt x="5771" y="8654"/>
                      <a:pt x="5751" y="9107"/>
                      <a:pt x="5735" y="9424"/>
                    </a:cubicBezTo>
                    <a:cubicBezTo>
                      <a:pt x="5718" y="9735"/>
                      <a:pt x="5735" y="10119"/>
                      <a:pt x="5748" y="10525"/>
                    </a:cubicBezTo>
                    <a:cubicBezTo>
                      <a:pt x="5781" y="11385"/>
                      <a:pt x="5824" y="12562"/>
                      <a:pt x="5536" y="13045"/>
                    </a:cubicBezTo>
                    <a:cubicBezTo>
                      <a:pt x="5305" y="13426"/>
                      <a:pt x="4802" y="13673"/>
                      <a:pt x="4250" y="13673"/>
                    </a:cubicBezTo>
                    <a:cubicBezTo>
                      <a:pt x="3979" y="13673"/>
                      <a:pt x="3717" y="13611"/>
                      <a:pt x="3509" y="13498"/>
                    </a:cubicBezTo>
                    <a:cubicBezTo>
                      <a:pt x="3449" y="13452"/>
                      <a:pt x="2924" y="12946"/>
                      <a:pt x="2643" y="8915"/>
                    </a:cubicBezTo>
                    <a:lnTo>
                      <a:pt x="2629" y="8720"/>
                    </a:lnTo>
                    <a:lnTo>
                      <a:pt x="2623" y="8713"/>
                    </a:lnTo>
                    <a:lnTo>
                      <a:pt x="2623" y="8690"/>
                    </a:lnTo>
                    <a:lnTo>
                      <a:pt x="2626" y="8644"/>
                    </a:lnTo>
                    <a:lnTo>
                      <a:pt x="2620" y="8594"/>
                    </a:lnTo>
                    <a:lnTo>
                      <a:pt x="2524" y="8605"/>
                    </a:lnTo>
                    <a:lnTo>
                      <a:pt x="2471" y="8545"/>
                    </a:lnTo>
                    <a:lnTo>
                      <a:pt x="2451" y="8518"/>
                    </a:lnTo>
                    <a:lnTo>
                      <a:pt x="2405" y="8482"/>
                    </a:lnTo>
                    <a:cubicBezTo>
                      <a:pt x="2348" y="8432"/>
                      <a:pt x="1991" y="8052"/>
                      <a:pt x="1945" y="7100"/>
                    </a:cubicBezTo>
                    <a:cubicBezTo>
                      <a:pt x="1958" y="7001"/>
                      <a:pt x="1991" y="6696"/>
                      <a:pt x="2060" y="6293"/>
                    </a:cubicBezTo>
                    <a:lnTo>
                      <a:pt x="2091" y="6131"/>
                    </a:lnTo>
                    <a:lnTo>
                      <a:pt x="2025" y="5978"/>
                    </a:lnTo>
                    <a:cubicBezTo>
                      <a:pt x="1981" y="5870"/>
                      <a:pt x="1938" y="5774"/>
                      <a:pt x="1892" y="5688"/>
                    </a:cubicBezTo>
                    <a:cubicBezTo>
                      <a:pt x="1572" y="5049"/>
                      <a:pt x="1204" y="3918"/>
                      <a:pt x="1158" y="3075"/>
                    </a:cubicBezTo>
                    <a:cubicBezTo>
                      <a:pt x="1155" y="3006"/>
                      <a:pt x="1082" y="1372"/>
                      <a:pt x="2560" y="1148"/>
                    </a:cubicBezTo>
                    <a:cubicBezTo>
                      <a:pt x="2660" y="1134"/>
                      <a:pt x="2759" y="1125"/>
                      <a:pt x="2861" y="1125"/>
                    </a:cubicBezTo>
                    <a:close/>
                    <a:moveTo>
                      <a:pt x="2861" y="0"/>
                    </a:moveTo>
                    <a:cubicBezTo>
                      <a:pt x="2702" y="0"/>
                      <a:pt x="2547" y="10"/>
                      <a:pt x="2391" y="33"/>
                    </a:cubicBezTo>
                    <a:cubicBezTo>
                      <a:pt x="1555" y="162"/>
                      <a:pt x="894" y="602"/>
                      <a:pt x="473" y="1310"/>
                    </a:cubicBezTo>
                    <a:cubicBezTo>
                      <a:pt x="160" y="1839"/>
                      <a:pt x="1" y="2506"/>
                      <a:pt x="33" y="3138"/>
                    </a:cubicBezTo>
                    <a:cubicBezTo>
                      <a:pt x="90" y="4144"/>
                      <a:pt x="503" y="5436"/>
                      <a:pt x="887" y="6194"/>
                    </a:cubicBezTo>
                    <a:cubicBezTo>
                      <a:pt x="900" y="6217"/>
                      <a:pt x="910" y="6244"/>
                      <a:pt x="923" y="6270"/>
                    </a:cubicBezTo>
                    <a:cubicBezTo>
                      <a:pt x="850" y="6716"/>
                      <a:pt x="824" y="7020"/>
                      <a:pt x="821" y="7033"/>
                    </a:cubicBezTo>
                    <a:lnTo>
                      <a:pt x="818" y="7070"/>
                    </a:lnTo>
                    <a:lnTo>
                      <a:pt x="821" y="7106"/>
                    </a:lnTo>
                    <a:cubicBezTo>
                      <a:pt x="864" y="8277"/>
                      <a:pt x="1287" y="8922"/>
                      <a:pt x="1535" y="9203"/>
                    </a:cubicBezTo>
                    <a:cubicBezTo>
                      <a:pt x="1839" y="13336"/>
                      <a:pt x="2428" y="14196"/>
                      <a:pt x="2967" y="14484"/>
                    </a:cubicBezTo>
                    <a:cubicBezTo>
                      <a:pt x="3347" y="14688"/>
                      <a:pt x="3790" y="14798"/>
                      <a:pt x="4250" y="14798"/>
                    </a:cubicBezTo>
                    <a:cubicBezTo>
                      <a:pt x="5202" y="14798"/>
                      <a:pt x="6065" y="14348"/>
                      <a:pt x="6501" y="13627"/>
                    </a:cubicBezTo>
                    <a:cubicBezTo>
                      <a:pt x="6965" y="12857"/>
                      <a:pt x="6915" y="11596"/>
                      <a:pt x="6875" y="10482"/>
                    </a:cubicBezTo>
                    <a:cubicBezTo>
                      <a:pt x="6859" y="10102"/>
                      <a:pt x="6846" y="9742"/>
                      <a:pt x="6859" y="9481"/>
                    </a:cubicBezTo>
                    <a:cubicBezTo>
                      <a:pt x="6875" y="9183"/>
                      <a:pt x="6895" y="8763"/>
                      <a:pt x="6912" y="8300"/>
                    </a:cubicBezTo>
                    <a:cubicBezTo>
                      <a:pt x="6928" y="8257"/>
                      <a:pt x="6945" y="8217"/>
                      <a:pt x="6958" y="8178"/>
                    </a:cubicBezTo>
                    <a:cubicBezTo>
                      <a:pt x="7008" y="8075"/>
                      <a:pt x="7309" y="7378"/>
                      <a:pt x="6958" y="6240"/>
                    </a:cubicBezTo>
                    <a:cubicBezTo>
                      <a:pt x="6961" y="5771"/>
                      <a:pt x="6951" y="5403"/>
                      <a:pt x="6932" y="5148"/>
                    </a:cubicBezTo>
                    <a:cubicBezTo>
                      <a:pt x="6859" y="4206"/>
                      <a:pt x="6736" y="2625"/>
                      <a:pt x="5447" y="1151"/>
                    </a:cubicBezTo>
                    <a:cubicBezTo>
                      <a:pt x="5404" y="1105"/>
                      <a:pt x="4379" y="0"/>
                      <a:pt x="2861"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2" name="Google Shape;3626;p48">
                <a:extLst>
                  <a:ext uri="{FF2B5EF4-FFF2-40B4-BE49-F238E27FC236}">
                    <a16:creationId xmlns:a16="http://schemas.microsoft.com/office/drawing/2014/main" id="{4F80981D-D0C6-4563-ABCA-21F1C9F13729}"/>
                  </a:ext>
                </a:extLst>
              </p:cNvPr>
              <p:cNvSpPr/>
              <p:nvPr/>
            </p:nvSpPr>
            <p:spPr>
              <a:xfrm>
                <a:off x="-915919" y="1125347"/>
                <a:ext cx="391975" cy="893394"/>
              </a:xfrm>
              <a:custGeom>
                <a:avLst/>
                <a:gdLst/>
                <a:ahLst/>
                <a:cxnLst/>
                <a:rect l="l" t="t" r="r" b="b"/>
                <a:pathLst>
                  <a:path w="5999" h="13673" extrusionOk="0">
                    <a:moveTo>
                      <a:pt x="2316" y="1"/>
                    </a:moveTo>
                    <a:cubicBezTo>
                      <a:pt x="2190" y="1"/>
                      <a:pt x="2061" y="10"/>
                      <a:pt x="1928" y="30"/>
                    </a:cubicBezTo>
                    <a:cubicBezTo>
                      <a:pt x="437" y="255"/>
                      <a:pt x="0" y="1647"/>
                      <a:pt x="50" y="2547"/>
                    </a:cubicBezTo>
                    <a:cubicBezTo>
                      <a:pt x="99" y="3446"/>
                      <a:pt x="476" y="4650"/>
                      <a:pt x="844" y="5380"/>
                    </a:cubicBezTo>
                    <a:cubicBezTo>
                      <a:pt x="1214" y="6108"/>
                      <a:pt x="1445" y="7225"/>
                      <a:pt x="1502" y="7910"/>
                    </a:cubicBezTo>
                    <a:cubicBezTo>
                      <a:pt x="1558" y="8594"/>
                      <a:pt x="1760" y="12926"/>
                      <a:pt x="2685" y="13426"/>
                    </a:cubicBezTo>
                    <a:cubicBezTo>
                      <a:pt x="2996" y="13593"/>
                      <a:pt x="3351" y="13673"/>
                      <a:pt x="3707" y="13673"/>
                    </a:cubicBezTo>
                    <a:cubicBezTo>
                      <a:pt x="4415" y="13673"/>
                      <a:pt x="5123" y="13355"/>
                      <a:pt x="5473" y="12774"/>
                    </a:cubicBezTo>
                    <a:cubicBezTo>
                      <a:pt x="5998" y="11901"/>
                      <a:pt x="5701" y="9894"/>
                      <a:pt x="5751" y="8892"/>
                    </a:cubicBezTo>
                    <a:cubicBezTo>
                      <a:pt x="5800" y="7890"/>
                      <a:pt x="5896" y="5552"/>
                      <a:pt x="5824" y="4630"/>
                    </a:cubicBezTo>
                    <a:cubicBezTo>
                      <a:pt x="5754" y="3707"/>
                      <a:pt x="5645" y="2295"/>
                      <a:pt x="4484" y="969"/>
                    </a:cubicBezTo>
                    <a:cubicBezTo>
                      <a:pt x="4484" y="969"/>
                      <a:pt x="3601" y="1"/>
                      <a:pt x="2316" y="1"/>
                    </a:cubicBezTo>
                    <a:close/>
                  </a:path>
                </a:pathLst>
              </a:custGeom>
              <a:solidFill>
                <a:srgbClr val="65C1C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3" name="Google Shape;3627;p48">
                <a:extLst>
                  <a:ext uri="{FF2B5EF4-FFF2-40B4-BE49-F238E27FC236}">
                    <a16:creationId xmlns:a16="http://schemas.microsoft.com/office/drawing/2014/main" id="{DD14FE79-4881-4797-B9AD-1B3FDDDFABF0}"/>
                  </a:ext>
                </a:extLst>
              </p:cNvPr>
              <p:cNvSpPr/>
              <p:nvPr/>
            </p:nvSpPr>
            <p:spPr>
              <a:xfrm>
                <a:off x="-861293" y="1265765"/>
                <a:ext cx="354208" cy="405827"/>
              </a:xfrm>
              <a:custGeom>
                <a:avLst/>
                <a:gdLst/>
                <a:ahLst/>
                <a:cxnLst/>
                <a:rect l="l" t="t" r="r" b="b"/>
                <a:pathLst>
                  <a:path w="5421" h="6211" extrusionOk="0">
                    <a:moveTo>
                      <a:pt x="1582" y="1"/>
                    </a:moveTo>
                    <a:cubicBezTo>
                      <a:pt x="301" y="1068"/>
                      <a:pt x="1" y="4372"/>
                      <a:pt x="1" y="4372"/>
                    </a:cubicBezTo>
                    <a:cubicBezTo>
                      <a:pt x="51" y="5728"/>
                      <a:pt x="669" y="6211"/>
                      <a:pt x="669" y="6211"/>
                    </a:cubicBezTo>
                    <a:cubicBezTo>
                      <a:pt x="686" y="4140"/>
                      <a:pt x="1925" y="1522"/>
                      <a:pt x="1925" y="1522"/>
                    </a:cubicBezTo>
                    <a:cubicBezTo>
                      <a:pt x="1925" y="1522"/>
                      <a:pt x="4167" y="3357"/>
                      <a:pt x="5070" y="5222"/>
                    </a:cubicBezTo>
                    <a:cubicBezTo>
                      <a:pt x="5070" y="5222"/>
                      <a:pt x="5420" y="4517"/>
                      <a:pt x="4885" y="3275"/>
                    </a:cubicBezTo>
                    <a:cubicBezTo>
                      <a:pt x="4885" y="3275"/>
                      <a:pt x="3198" y="418"/>
                      <a:pt x="1582" y="1"/>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4" name="Google Shape;3628;p48">
                <a:extLst>
                  <a:ext uri="{FF2B5EF4-FFF2-40B4-BE49-F238E27FC236}">
                    <a16:creationId xmlns:a16="http://schemas.microsoft.com/office/drawing/2014/main" id="{0E945DA0-D536-4342-9590-FB40C3FE00C6}"/>
                  </a:ext>
                </a:extLst>
              </p:cNvPr>
              <p:cNvSpPr/>
              <p:nvPr/>
            </p:nvSpPr>
            <p:spPr>
              <a:xfrm>
                <a:off x="-817646" y="1585544"/>
                <a:ext cx="91019" cy="138325"/>
              </a:xfrm>
              <a:custGeom>
                <a:avLst/>
                <a:gdLst/>
                <a:ahLst/>
                <a:cxnLst/>
                <a:rect l="l" t="t" r="r" b="b"/>
                <a:pathLst>
                  <a:path w="1393" h="2117" extrusionOk="0">
                    <a:moveTo>
                      <a:pt x="143" y="0"/>
                    </a:moveTo>
                    <a:cubicBezTo>
                      <a:pt x="10" y="530"/>
                      <a:pt x="1" y="1317"/>
                      <a:pt x="1" y="1317"/>
                    </a:cubicBezTo>
                    <a:cubicBezTo>
                      <a:pt x="441" y="1809"/>
                      <a:pt x="983" y="2117"/>
                      <a:pt x="983" y="2117"/>
                    </a:cubicBezTo>
                    <a:cubicBezTo>
                      <a:pt x="1393" y="1780"/>
                      <a:pt x="1106" y="1307"/>
                      <a:pt x="1106" y="1307"/>
                    </a:cubicBezTo>
                    <a:cubicBezTo>
                      <a:pt x="566" y="943"/>
                      <a:pt x="143" y="0"/>
                      <a:pt x="143"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5" name="Google Shape;3629;p48">
                <a:extLst>
                  <a:ext uri="{FF2B5EF4-FFF2-40B4-BE49-F238E27FC236}">
                    <a16:creationId xmlns:a16="http://schemas.microsoft.com/office/drawing/2014/main" id="{379B6DA8-748D-4BF7-AF54-EBFC1B7C7879}"/>
                  </a:ext>
                </a:extLst>
              </p:cNvPr>
              <p:cNvSpPr/>
              <p:nvPr/>
            </p:nvSpPr>
            <p:spPr>
              <a:xfrm>
                <a:off x="-602216" y="1533076"/>
                <a:ext cx="72266" cy="146362"/>
              </a:xfrm>
              <a:custGeom>
                <a:avLst/>
                <a:gdLst/>
                <a:ahLst/>
                <a:cxnLst/>
                <a:rect l="l" t="t" r="r" b="b"/>
                <a:pathLst>
                  <a:path w="1106" h="2240" extrusionOk="0">
                    <a:moveTo>
                      <a:pt x="411" y="0"/>
                    </a:moveTo>
                    <a:cubicBezTo>
                      <a:pt x="411" y="0"/>
                      <a:pt x="437" y="995"/>
                      <a:pt x="83" y="1537"/>
                    </a:cubicBezTo>
                    <a:cubicBezTo>
                      <a:pt x="83" y="1537"/>
                      <a:pt x="1" y="2087"/>
                      <a:pt x="507" y="2239"/>
                    </a:cubicBezTo>
                    <a:cubicBezTo>
                      <a:pt x="507" y="2239"/>
                      <a:pt x="887" y="1746"/>
                      <a:pt x="1105" y="1121"/>
                    </a:cubicBezTo>
                    <a:cubicBezTo>
                      <a:pt x="1105" y="1121"/>
                      <a:pt x="791" y="457"/>
                      <a:pt x="411"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grpSp>
        <p:nvGrpSpPr>
          <p:cNvPr id="23" name="Nhóm 22">
            <a:extLst>
              <a:ext uri="{FF2B5EF4-FFF2-40B4-BE49-F238E27FC236}">
                <a16:creationId xmlns:a16="http://schemas.microsoft.com/office/drawing/2014/main" id="{B586982A-79FE-4720-BDAA-1ED68E3CBBA1}"/>
              </a:ext>
            </a:extLst>
          </p:cNvPr>
          <p:cNvGrpSpPr/>
          <p:nvPr/>
        </p:nvGrpSpPr>
        <p:grpSpPr>
          <a:xfrm>
            <a:off x="774990" y="1081678"/>
            <a:ext cx="2416070" cy="1810942"/>
            <a:chOff x="850161" y="1132800"/>
            <a:chExt cx="2877018" cy="2156441"/>
          </a:xfrm>
        </p:grpSpPr>
        <p:sp>
          <p:nvSpPr>
            <p:cNvPr id="186" name="Google Shape;3070;p46">
              <a:extLst>
                <a:ext uri="{FF2B5EF4-FFF2-40B4-BE49-F238E27FC236}">
                  <a16:creationId xmlns:a16="http://schemas.microsoft.com/office/drawing/2014/main" id="{6439163A-F9D9-446D-BEB1-17CC69CA5A4B}"/>
                </a:ext>
              </a:extLst>
            </p:cNvPr>
            <p:cNvSpPr/>
            <p:nvPr/>
          </p:nvSpPr>
          <p:spPr>
            <a:xfrm rot="10800000">
              <a:off x="1160610" y="1132800"/>
              <a:ext cx="2407765" cy="2156441"/>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8D3"/>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7" name="Google Shape;3074;p46">
              <a:extLst>
                <a:ext uri="{FF2B5EF4-FFF2-40B4-BE49-F238E27FC236}">
                  <a16:creationId xmlns:a16="http://schemas.microsoft.com/office/drawing/2014/main" id="{235CA152-DA82-43A0-A127-2ECAEB7DF0D1}"/>
                </a:ext>
              </a:extLst>
            </p:cNvPr>
            <p:cNvSpPr/>
            <p:nvPr/>
          </p:nvSpPr>
          <p:spPr>
            <a:xfrm rot="2469331">
              <a:off x="3174067" y="1165615"/>
              <a:ext cx="553112" cy="18446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188" name="Google Shape;3097;p46">
              <a:extLst>
                <a:ext uri="{FF2B5EF4-FFF2-40B4-BE49-F238E27FC236}">
                  <a16:creationId xmlns:a16="http://schemas.microsoft.com/office/drawing/2014/main" id="{212DC505-0858-4434-B9A7-0BCAA0B07553}"/>
                </a:ext>
              </a:extLst>
            </p:cNvPr>
            <p:cNvGrpSpPr/>
            <p:nvPr/>
          </p:nvGrpSpPr>
          <p:grpSpPr>
            <a:xfrm rot="1929622">
              <a:off x="850161" y="3055942"/>
              <a:ext cx="1051048" cy="145433"/>
              <a:chOff x="5889124" y="4026299"/>
              <a:chExt cx="1800075" cy="249075"/>
            </a:xfrm>
          </p:grpSpPr>
          <p:sp>
            <p:nvSpPr>
              <p:cNvPr id="189" name="Google Shape;3098;p46">
                <a:extLst>
                  <a:ext uri="{FF2B5EF4-FFF2-40B4-BE49-F238E27FC236}">
                    <a16:creationId xmlns:a16="http://schemas.microsoft.com/office/drawing/2014/main" id="{5CC9B124-DC8F-4D98-955A-02B7B9C52EEE}"/>
                  </a:ext>
                </a:extLst>
              </p:cNvPr>
              <p:cNvSpPr/>
              <p:nvPr/>
            </p:nvSpPr>
            <p:spPr>
              <a:xfrm rot="10800000">
                <a:off x="5889124" y="4026299"/>
                <a:ext cx="1800075" cy="24907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190" name="Google Shape;3099;p46">
                <a:extLst>
                  <a:ext uri="{FF2B5EF4-FFF2-40B4-BE49-F238E27FC236}">
                    <a16:creationId xmlns:a16="http://schemas.microsoft.com/office/drawing/2014/main" id="{1662B8B3-5489-4DE1-93E5-3E9292AC1DD2}"/>
                  </a:ext>
                </a:extLst>
              </p:cNvPr>
              <p:cNvGrpSpPr/>
              <p:nvPr/>
            </p:nvGrpSpPr>
            <p:grpSpPr>
              <a:xfrm rot="-5400000">
                <a:off x="6116694" y="4027355"/>
                <a:ext cx="57257" cy="137073"/>
                <a:chOff x="3197462" y="129838"/>
                <a:chExt cx="465478" cy="1040001"/>
              </a:xfrm>
            </p:grpSpPr>
            <p:sp>
              <p:nvSpPr>
                <p:cNvPr id="261" name="Google Shape;3100;p46">
                  <a:extLst>
                    <a:ext uri="{FF2B5EF4-FFF2-40B4-BE49-F238E27FC236}">
                      <a16:creationId xmlns:a16="http://schemas.microsoft.com/office/drawing/2014/main" id="{5F0D8F17-4901-425B-BD86-CC9037CF4D2E}"/>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2" name="Google Shape;3101;p46">
                  <a:extLst>
                    <a:ext uri="{FF2B5EF4-FFF2-40B4-BE49-F238E27FC236}">
                      <a16:creationId xmlns:a16="http://schemas.microsoft.com/office/drawing/2014/main" id="{259DB016-FDAE-43C3-8547-692AE0AAA797}"/>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3" name="Google Shape;3102;p46">
                  <a:extLst>
                    <a:ext uri="{FF2B5EF4-FFF2-40B4-BE49-F238E27FC236}">
                      <a16:creationId xmlns:a16="http://schemas.microsoft.com/office/drawing/2014/main" id="{DF5266EE-A0F7-4580-B279-DDC5859C3D86}"/>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4" name="Google Shape;3103;p46">
                  <a:extLst>
                    <a:ext uri="{FF2B5EF4-FFF2-40B4-BE49-F238E27FC236}">
                      <a16:creationId xmlns:a16="http://schemas.microsoft.com/office/drawing/2014/main" id="{01E04F2B-67A0-41E8-A190-B7F85A3C3A73}"/>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5" name="Google Shape;3104;p46">
                  <a:extLst>
                    <a:ext uri="{FF2B5EF4-FFF2-40B4-BE49-F238E27FC236}">
                      <a16:creationId xmlns:a16="http://schemas.microsoft.com/office/drawing/2014/main" id="{2AD8BF22-97D1-4CDF-AA42-CC075AE3EA2A}"/>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6" name="Google Shape;3105;p46">
                  <a:extLst>
                    <a:ext uri="{FF2B5EF4-FFF2-40B4-BE49-F238E27FC236}">
                      <a16:creationId xmlns:a16="http://schemas.microsoft.com/office/drawing/2014/main" id="{72122672-D9CC-417B-9384-EC68327D716B}"/>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1" name="Google Shape;3106;p46">
                <a:extLst>
                  <a:ext uri="{FF2B5EF4-FFF2-40B4-BE49-F238E27FC236}">
                    <a16:creationId xmlns:a16="http://schemas.microsoft.com/office/drawing/2014/main" id="{27614CDD-417D-4417-9279-09F0D8A63CA9}"/>
                  </a:ext>
                </a:extLst>
              </p:cNvPr>
              <p:cNvGrpSpPr/>
              <p:nvPr/>
            </p:nvGrpSpPr>
            <p:grpSpPr>
              <a:xfrm rot="-5400000">
                <a:off x="6393432" y="4027355"/>
                <a:ext cx="57257" cy="137073"/>
                <a:chOff x="3197462" y="129838"/>
                <a:chExt cx="465478" cy="1040001"/>
              </a:xfrm>
            </p:grpSpPr>
            <p:sp>
              <p:nvSpPr>
                <p:cNvPr id="255" name="Google Shape;3107;p46">
                  <a:extLst>
                    <a:ext uri="{FF2B5EF4-FFF2-40B4-BE49-F238E27FC236}">
                      <a16:creationId xmlns:a16="http://schemas.microsoft.com/office/drawing/2014/main" id="{3C9B5163-440B-4EA9-8BCE-52D47823F79F}"/>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6" name="Google Shape;3108;p46">
                  <a:extLst>
                    <a:ext uri="{FF2B5EF4-FFF2-40B4-BE49-F238E27FC236}">
                      <a16:creationId xmlns:a16="http://schemas.microsoft.com/office/drawing/2014/main" id="{ABD9E8D0-0195-40C4-A65C-C266D963B55E}"/>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7" name="Google Shape;3109;p46">
                  <a:extLst>
                    <a:ext uri="{FF2B5EF4-FFF2-40B4-BE49-F238E27FC236}">
                      <a16:creationId xmlns:a16="http://schemas.microsoft.com/office/drawing/2014/main" id="{AE1F8789-2894-48A3-8809-D4C0381CFABF}"/>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8" name="Google Shape;3110;p46">
                  <a:extLst>
                    <a:ext uri="{FF2B5EF4-FFF2-40B4-BE49-F238E27FC236}">
                      <a16:creationId xmlns:a16="http://schemas.microsoft.com/office/drawing/2014/main" id="{5025CEA2-3AC7-4AB9-B639-E681F25596B0}"/>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9" name="Google Shape;3111;p46">
                  <a:extLst>
                    <a:ext uri="{FF2B5EF4-FFF2-40B4-BE49-F238E27FC236}">
                      <a16:creationId xmlns:a16="http://schemas.microsoft.com/office/drawing/2014/main" id="{BF3A745B-A6DE-41B1-8915-144CEFE88B29}"/>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0" name="Google Shape;3112;p46">
                  <a:extLst>
                    <a:ext uri="{FF2B5EF4-FFF2-40B4-BE49-F238E27FC236}">
                      <a16:creationId xmlns:a16="http://schemas.microsoft.com/office/drawing/2014/main" id="{A4CCDABD-AE9C-46AF-AE03-8F1B33653F14}"/>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2" name="Google Shape;3113;p46">
                <a:extLst>
                  <a:ext uri="{FF2B5EF4-FFF2-40B4-BE49-F238E27FC236}">
                    <a16:creationId xmlns:a16="http://schemas.microsoft.com/office/drawing/2014/main" id="{BEBB3A5F-4772-4996-9BD1-CF247325BC91}"/>
                  </a:ext>
                </a:extLst>
              </p:cNvPr>
              <p:cNvGrpSpPr/>
              <p:nvPr/>
            </p:nvGrpSpPr>
            <p:grpSpPr>
              <a:xfrm rot="-5400000">
                <a:off x="6670170" y="4027355"/>
                <a:ext cx="57257" cy="137073"/>
                <a:chOff x="3197462" y="129838"/>
                <a:chExt cx="465478" cy="1040001"/>
              </a:xfrm>
            </p:grpSpPr>
            <p:sp>
              <p:nvSpPr>
                <p:cNvPr id="249" name="Google Shape;3114;p46">
                  <a:extLst>
                    <a:ext uri="{FF2B5EF4-FFF2-40B4-BE49-F238E27FC236}">
                      <a16:creationId xmlns:a16="http://schemas.microsoft.com/office/drawing/2014/main" id="{A412E904-91B4-438C-9A27-DFCB90989B56}"/>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0" name="Google Shape;3115;p46">
                  <a:extLst>
                    <a:ext uri="{FF2B5EF4-FFF2-40B4-BE49-F238E27FC236}">
                      <a16:creationId xmlns:a16="http://schemas.microsoft.com/office/drawing/2014/main" id="{4994A02B-2EB6-4E13-8977-E8A86589A322}"/>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1" name="Google Shape;3116;p46">
                  <a:extLst>
                    <a:ext uri="{FF2B5EF4-FFF2-40B4-BE49-F238E27FC236}">
                      <a16:creationId xmlns:a16="http://schemas.microsoft.com/office/drawing/2014/main" id="{FF58FF0D-417D-45EF-9AC6-971A2FC87159}"/>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2" name="Google Shape;3117;p46">
                  <a:extLst>
                    <a:ext uri="{FF2B5EF4-FFF2-40B4-BE49-F238E27FC236}">
                      <a16:creationId xmlns:a16="http://schemas.microsoft.com/office/drawing/2014/main" id="{9F229851-6007-419F-A8B4-D61323E8F0FC}"/>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3" name="Google Shape;3118;p46">
                  <a:extLst>
                    <a:ext uri="{FF2B5EF4-FFF2-40B4-BE49-F238E27FC236}">
                      <a16:creationId xmlns:a16="http://schemas.microsoft.com/office/drawing/2014/main" id="{24BE6710-36E6-45D3-8E61-0FC820DF11F1}"/>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54" name="Google Shape;3119;p46">
                  <a:extLst>
                    <a:ext uri="{FF2B5EF4-FFF2-40B4-BE49-F238E27FC236}">
                      <a16:creationId xmlns:a16="http://schemas.microsoft.com/office/drawing/2014/main" id="{10E11B15-725F-4FED-9DF3-CC3D8EBA0C32}"/>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3" name="Google Shape;3120;p46">
                <a:extLst>
                  <a:ext uri="{FF2B5EF4-FFF2-40B4-BE49-F238E27FC236}">
                    <a16:creationId xmlns:a16="http://schemas.microsoft.com/office/drawing/2014/main" id="{2C8ECA7C-2169-4230-A672-686FE970C25B}"/>
                  </a:ext>
                </a:extLst>
              </p:cNvPr>
              <p:cNvGrpSpPr/>
              <p:nvPr/>
            </p:nvGrpSpPr>
            <p:grpSpPr>
              <a:xfrm rot="-5400000">
                <a:off x="6946908" y="4027355"/>
                <a:ext cx="57257" cy="137073"/>
                <a:chOff x="3197462" y="129838"/>
                <a:chExt cx="465478" cy="1040001"/>
              </a:xfrm>
            </p:grpSpPr>
            <p:sp>
              <p:nvSpPr>
                <p:cNvPr id="243" name="Google Shape;3121;p46">
                  <a:extLst>
                    <a:ext uri="{FF2B5EF4-FFF2-40B4-BE49-F238E27FC236}">
                      <a16:creationId xmlns:a16="http://schemas.microsoft.com/office/drawing/2014/main" id="{A0460BF5-09A0-4FAE-92F3-CBFC0B8A1206}"/>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4" name="Google Shape;3122;p46">
                  <a:extLst>
                    <a:ext uri="{FF2B5EF4-FFF2-40B4-BE49-F238E27FC236}">
                      <a16:creationId xmlns:a16="http://schemas.microsoft.com/office/drawing/2014/main" id="{A132C7D6-2AEE-4855-872B-336E7BBE139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5" name="Google Shape;3123;p46">
                  <a:extLst>
                    <a:ext uri="{FF2B5EF4-FFF2-40B4-BE49-F238E27FC236}">
                      <a16:creationId xmlns:a16="http://schemas.microsoft.com/office/drawing/2014/main" id="{664F9EA8-E79D-4F12-881C-98427D341F95}"/>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6" name="Google Shape;3124;p46">
                  <a:extLst>
                    <a:ext uri="{FF2B5EF4-FFF2-40B4-BE49-F238E27FC236}">
                      <a16:creationId xmlns:a16="http://schemas.microsoft.com/office/drawing/2014/main" id="{1ACEA5D5-ABDD-4936-BAB6-89C31D7D417F}"/>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7" name="Google Shape;3125;p46">
                  <a:extLst>
                    <a:ext uri="{FF2B5EF4-FFF2-40B4-BE49-F238E27FC236}">
                      <a16:creationId xmlns:a16="http://schemas.microsoft.com/office/drawing/2014/main" id="{EAACF4A3-55A3-4280-90DE-DA5F6AEF3EBA}"/>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8" name="Google Shape;3126;p46">
                  <a:extLst>
                    <a:ext uri="{FF2B5EF4-FFF2-40B4-BE49-F238E27FC236}">
                      <a16:creationId xmlns:a16="http://schemas.microsoft.com/office/drawing/2014/main" id="{26B938A5-BB5A-4061-8447-A807BB9EE561}"/>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4" name="Google Shape;3127;p46">
                <a:extLst>
                  <a:ext uri="{FF2B5EF4-FFF2-40B4-BE49-F238E27FC236}">
                    <a16:creationId xmlns:a16="http://schemas.microsoft.com/office/drawing/2014/main" id="{0C290F74-B22E-4BBF-B584-53050C466938}"/>
                  </a:ext>
                </a:extLst>
              </p:cNvPr>
              <p:cNvGrpSpPr/>
              <p:nvPr/>
            </p:nvGrpSpPr>
            <p:grpSpPr>
              <a:xfrm rot="-5400000">
                <a:off x="7223646" y="4027355"/>
                <a:ext cx="57257" cy="137073"/>
                <a:chOff x="3197462" y="129838"/>
                <a:chExt cx="465478" cy="1040001"/>
              </a:xfrm>
            </p:grpSpPr>
            <p:sp>
              <p:nvSpPr>
                <p:cNvPr id="237" name="Google Shape;3128;p46">
                  <a:extLst>
                    <a:ext uri="{FF2B5EF4-FFF2-40B4-BE49-F238E27FC236}">
                      <a16:creationId xmlns:a16="http://schemas.microsoft.com/office/drawing/2014/main" id="{54F8EDDD-F0E1-4C8B-AE27-C3C29448B984}"/>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8" name="Google Shape;3129;p46">
                  <a:extLst>
                    <a:ext uri="{FF2B5EF4-FFF2-40B4-BE49-F238E27FC236}">
                      <a16:creationId xmlns:a16="http://schemas.microsoft.com/office/drawing/2014/main" id="{78508880-68C9-44FD-B986-366DE438099E}"/>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9" name="Google Shape;3130;p46">
                  <a:extLst>
                    <a:ext uri="{FF2B5EF4-FFF2-40B4-BE49-F238E27FC236}">
                      <a16:creationId xmlns:a16="http://schemas.microsoft.com/office/drawing/2014/main" id="{224DFF73-A609-4822-98F5-59CD1B4674F9}"/>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0" name="Google Shape;3131;p46">
                  <a:extLst>
                    <a:ext uri="{FF2B5EF4-FFF2-40B4-BE49-F238E27FC236}">
                      <a16:creationId xmlns:a16="http://schemas.microsoft.com/office/drawing/2014/main" id="{414516CD-C25B-43D8-BAAF-2E8FA94BC3D1}"/>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1" name="Google Shape;3132;p46">
                  <a:extLst>
                    <a:ext uri="{FF2B5EF4-FFF2-40B4-BE49-F238E27FC236}">
                      <a16:creationId xmlns:a16="http://schemas.microsoft.com/office/drawing/2014/main" id="{D06C7D67-AAF5-4A41-A9EA-A5F1F8E0F926}"/>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42" name="Google Shape;3133;p46">
                  <a:extLst>
                    <a:ext uri="{FF2B5EF4-FFF2-40B4-BE49-F238E27FC236}">
                      <a16:creationId xmlns:a16="http://schemas.microsoft.com/office/drawing/2014/main" id="{7987B850-A38C-4B9A-AFAE-D738086421DA}"/>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5" name="Google Shape;3134;p46">
                <a:extLst>
                  <a:ext uri="{FF2B5EF4-FFF2-40B4-BE49-F238E27FC236}">
                    <a16:creationId xmlns:a16="http://schemas.microsoft.com/office/drawing/2014/main" id="{CA37B123-2EDE-444D-A1B4-0FBFE8B7C9CB}"/>
                  </a:ext>
                </a:extLst>
              </p:cNvPr>
              <p:cNvGrpSpPr/>
              <p:nvPr/>
            </p:nvGrpSpPr>
            <p:grpSpPr>
              <a:xfrm rot="-5400000">
                <a:off x="7500383" y="4027355"/>
                <a:ext cx="57257" cy="137073"/>
                <a:chOff x="3197462" y="129838"/>
                <a:chExt cx="465478" cy="1040001"/>
              </a:xfrm>
            </p:grpSpPr>
            <p:sp>
              <p:nvSpPr>
                <p:cNvPr id="231" name="Google Shape;3135;p46">
                  <a:extLst>
                    <a:ext uri="{FF2B5EF4-FFF2-40B4-BE49-F238E27FC236}">
                      <a16:creationId xmlns:a16="http://schemas.microsoft.com/office/drawing/2014/main" id="{E8FE49AD-0CF5-4AC5-A49F-A6A049F0F5C0}"/>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2" name="Google Shape;3136;p46">
                  <a:extLst>
                    <a:ext uri="{FF2B5EF4-FFF2-40B4-BE49-F238E27FC236}">
                      <a16:creationId xmlns:a16="http://schemas.microsoft.com/office/drawing/2014/main" id="{2E2C3EC1-964E-443D-9949-C461CB892CCA}"/>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3" name="Google Shape;3137;p46">
                  <a:extLst>
                    <a:ext uri="{FF2B5EF4-FFF2-40B4-BE49-F238E27FC236}">
                      <a16:creationId xmlns:a16="http://schemas.microsoft.com/office/drawing/2014/main" id="{5BBDA932-8A76-40D4-90E5-4F4B68480A5A}"/>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4" name="Google Shape;3138;p46">
                  <a:extLst>
                    <a:ext uri="{FF2B5EF4-FFF2-40B4-BE49-F238E27FC236}">
                      <a16:creationId xmlns:a16="http://schemas.microsoft.com/office/drawing/2014/main" id="{5A04E5F7-1526-495F-B443-A38285FEE4F7}"/>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5" name="Google Shape;3139;p46">
                  <a:extLst>
                    <a:ext uri="{FF2B5EF4-FFF2-40B4-BE49-F238E27FC236}">
                      <a16:creationId xmlns:a16="http://schemas.microsoft.com/office/drawing/2014/main" id="{0B76F1F5-04F1-4840-973B-BD39C30CB772}"/>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6" name="Google Shape;3140;p46">
                  <a:extLst>
                    <a:ext uri="{FF2B5EF4-FFF2-40B4-BE49-F238E27FC236}">
                      <a16:creationId xmlns:a16="http://schemas.microsoft.com/office/drawing/2014/main" id="{2C58887D-1B6B-4E26-9CB5-E2A97B42ABDF}"/>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6" name="Google Shape;3141;p46">
                <a:extLst>
                  <a:ext uri="{FF2B5EF4-FFF2-40B4-BE49-F238E27FC236}">
                    <a16:creationId xmlns:a16="http://schemas.microsoft.com/office/drawing/2014/main" id="{3D456064-4D58-492E-A02D-81E2F5AC6F76}"/>
                  </a:ext>
                </a:extLst>
              </p:cNvPr>
              <p:cNvGrpSpPr/>
              <p:nvPr/>
            </p:nvGrpSpPr>
            <p:grpSpPr>
              <a:xfrm rot="-5400000">
                <a:off x="6269479" y="4131530"/>
                <a:ext cx="57257" cy="137073"/>
                <a:chOff x="3197462" y="129838"/>
                <a:chExt cx="465478" cy="1040001"/>
              </a:xfrm>
            </p:grpSpPr>
            <p:sp>
              <p:nvSpPr>
                <p:cNvPr id="225" name="Google Shape;3142;p46">
                  <a:extLst>
                    <a:ext uri="{FF2B5EF4-FFF2-40B4-BE49-F238E27FC236}">
                      <a16:creationId xmlns:a16="http://schemas.microsoft.com/office/drawing/2014/main" id="{12789876-80E7-4A19-8006-6A8803E190F9}"/>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6" name="Google Shape;3143;p46">
                  <a:extLst>
                    <a:ext uri="{FF2B5EF4-FFF2-40B4-BE49-F238E27FC236}">
                      <a16:creationId xmlns:a16="http://schemas.microsoft.com/office/drawing/2014/main" id="{A1230A74-43A1-4B43-B0BE-4772E81D127E}"/>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7" name="Google Shape;3144;p46">
                  <a:extLst>
                    <a:ext uri="{FF2B5EF4-FFF2-40B4-BE49-F238E27FC236}">
                      <a16:creationId xmlns:a16="http://schemas.microsoft.com/office/drawing/2014/main" id="{14657D30-C437-4F58-AB46-FF112E373CBA}"/>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8" name="Google Shape;3145;p46">
                  <a:extLst>
                    <a:ext uri="{FF2B5EF4-FFF2-40B4-BE49-F238E27FC236}">
                      <a16:creationId xmlns:a16="http://schemas.microsoft.com/office/drawing/2014/main" id="{BAA816FF-B11D-4EB1-A002-A246304F333D}"/>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9" name="Google Shape;3146;p46">
                  <a:extLst>
                    <a:ext uri="{FF2B5EF4-FFF2-40B4-BE49-F238E27FC236}">
                      <a16:creationId xmlns:a16="http://schemas.microsoft.com/office/drawing/2014/main" id="{04CBD9E0-89C7-4EE7-BDC9-7C30448E2F84}"/>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0" name="Google Shape;3147;p46">
                  <a:extLst>
                    <a:ext uri="{FF2B5EF4-FFF2-40B4-BE49-F238E27FC236}">
                      <a16:creationId xmlns:a16="http://schemas.microsoft.com/office/drawing/2014/main" id="{7532DAC0-80D7-47A2-A7AB-2D80A5765A04}"/>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7" name="Google Shape;3148;p46">
                <a:extLst>
                  <a:ext uri="{FF2B5EF4-FFF2-40B4-BE49-F238E27FC236}">
                    <a16:creationId xmlns:a16="http://schemas.microsoft.com/office/drawing/2014/main" id="{5360B071-6907-41C0-9E34-5EEB421DB4F6}"/>
                  </a:ext>
                </a:extLst>
              </p:cNvPr>
              <p:cNvGrpSpPr/>
              <p:nvPr/>
            </p:nvGrpSpPr>
            <p:grpSpPr>
              <a:xfrm rot="-5400000">
                <a:off x="6546217" y="4131530"/>
                <a:ext cx="57257" cy="137073"/>
                <a:chOff x="3197462" y="129838"/>
                <a:chExt cx="465478" cy="1040001"/>
              </a:xfrm>
            </p:grpSpPr>
            <p:sp>
              <p:nvSpPr>
                <p:cNvPr id="219" name="Google Shape;3149;p46">
                  <a:extLst>
                    <a:ext uri="{FF2B5EF4-FFF2-40B4-BE49-F238E27FC236}">
                      <a16:creationId xmlns:a16="http://schemas.microsoft.com/office/drawing/2014/main" id="{30ACF87F-72CE-4A5C-9AA8-59CEEB390855}"/>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0" name="Google Shape;3150;p46">
                  <a:extLst>
                    <a:ext uri="{FF2B5EF4-FFF2-40B4-BE49-F238E27FC236}">
                      <a16:creationId xmlns:a16="http://schemas.microsoft.com/office/drawing/2014/main" id="{8AE43D26-252C-41B5-B3A9-0B3AF0BF0B2E}"/>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1" name="Google Shape;3151;p46">
                  <a:extLst>
                    <a:ext uri="{FF2B5EF4-FFF2-40B4-BE49-F238E27FC236}">
                      <a16:creationId xmlns:a16="http://schemas.microsoft.com/office/drawing/2014/main" id="{B7FC470C-F487-4134-905C-BC8ED57A0C57}"/>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2" name="Google Shape;3152;p46">
                  <a:extLst>
                    <a:ext uri="{FF2B5EF4-FFF2-40B4-BE49-F238E27FC236}">
                      <a16:creationId xmlns:a16="http://schemas.microsoft.com/office/drawing/2014/main" id="{1483120F-B34D-4C9F-AD4B-8A9D35CD0756}"/>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3" name="Google Shape;3153;p46">
                  <a:extLst>
                    <a:ext uri="{FF2B5EF4-FFF2-40B4-BE49-F238E27FC236}">
                      <a16:creationId xmlns:a16="http://schemas.microsoft.com/office/drawing/2014/main" id="{2A6E0322-723B-4445-9AE0-1CDD48D9BD56}"/>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4" name="Google Shape;3154;p46">
                  <a:extLst>
                    <a:ext uri="{FF2B5EF4-FFF2-40B4-BE49-F238E27FC236}">
                      <a16:creationId xmlns:a16="http://schemas.microsoft.com/office/drawing/2014/main" id="{0310C601-C1B0-4A8B-9845-880DE8677F6A}"/>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8" name="Google Shape;3155;p46">
                <a:extLst>
                  <a:ext uri="{FF2B5EF4-FFF2-40B4-BE49-F238E27FC236}">
                    <a16:creationId xmlns:a16="http://schemas.microsoft.com/office/drawing/2014/main" id="{A8D7036E-58D1-4099-AD80-31203EA53B48}"/>
                  </a:ext>
                </a:extLst>
              </p:cNvPr>
              <p:cNvGrpSpPr/>
              <p:nvPr/>
            </p:nvGrpSpPr>
            <p:grpSpPr>
              <a:xfrm rot="-5400000">
                <a:off x="6822955" y="4131530"/>
                <a:ext cx="57257" cy="137073"/>
                <a:chOff x="3197462" y="129838"/>
                <a:chExt cx="465478" cy="1040001"/>
              </a:xfrm>
            </p:grpSpPr>
            <p:sp>
              <p:nvSpPr>
                <p:cNvPr id="213" name="Google Shape;3156;p46">
                  <a:extLst>
                    <a:ext uri="{FF2B5EF4-FFF2-40B4-BE49-F238E27FC236}">
                      <a16:creationId xmlns:a16="http://schemas.microsoft.com/office/drawing/2014/main" id="{8DB38C0B-B02A-4B21-8A30-06B32F8AB80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4" name="Google Shape;3157;p46">
                  <a:extLst>
                    <a:ext uri="{FF2B5EF4-FFF2-40B4-BE49-F238E27FC236}">
                      <a16:creationId xmlns:a16="http://schemas.microsoft.com/office/drawing/2014/main" id="{7FFB3224-6CEB-41C5-9116-619941E7057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5" name="Google Shape;3158;p46">
                  <a:extLst>
                    <a:ext uri="{FF2B5EF4-FFF2-40B4-BE49-F238E27FC236}">
                      <a16:creationId xmlns:a16="http://schemas.microsoft.com/office/drawing/2014/main" id="{13F126C8-4F08-4B56-B0C1-B931BA447E36}"/>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6" name="Google Shape;3159;p46">
                  <a:extLst>
                    <a:ext uri="{FF2B5EF4-FFF2-40B4-BE49-F238E27FC236}">
                      <a16:creationId xmlns:a16="http://schemas.microsoft.com/office/drawing/2014/main" id="{A8F0FC30-6C4F-4CDF-8BA1-A45BF04AB565}"/>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7" name="Google Shape;3160;p46">
                  <a:extLst>
                    <a:ext uri="{FF2B5EF4-FFF2-40B4-BE49-F238E27FC236}">
                      <a16:creationId xmlns:a16="http://schemas.microsoft.com/office/drawing/2014/main" id="{9CF7088A-DBCB-4E75-A5EB-0D07521D82CF}"/>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8" name="Google Shape;3161;p46">
                  <a:extLst>
                    <a:ext uri="{FF2B5EF4-FFF2-40B4-BE49-F238E27FC236}">
                      <a16:creationId xmlns:a16="http://schemas.microsoft.com/office/drawing/2014/main" id="{27F81F35-C764-4E33-85A2-8B7082C9144F}"/>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9" name="Google Shape;3162;p46">
                <a:extLst>
                  <a:ext uri="{FF2B5EF4-FFF2-40B4-BE49-F238E27FC236}">
                    <a16:creationId xmlns:a16="http://schemas.microsoft.com/office/drawing/2014/main" id="{5BA6AD10-D021-4393-B88F-A631A65C66F4}"/>
                  </a:ext>
                </a:extLst>
              </p:cNvPr>
              <p:cNvGrpSpPr/>
              <p:nvPr/>
            </p:nvGrpSpPr>
            <p:grpSpPr>
              <a:xfrm rot="-5400000">
                <a:off x="7099692" y="4131530"/>
                <a:ext cx="57257" cy="137073"/>
                <a:chOff x="3197462" y="129838"/>
                <a:chExt cx="465478" cy="1040001"/>
              </a:xfrm>
            </p:grpSpPr>
            <p:sp>
              <p:nvSpPr>
                <p:cNvPr id="207" name="Google Shape;3163;p46">
                  <a:extLst>
                    <a:ext uri="{FF2B5EF4-FFF2-40B4-BE49-F238E27FC236}">
                      <a16:creationId xmlns:a16="http://schemas.microsoft.com/office/drawing/2014/main" id="{F964B859-9054-4142-9882-83D7D4D86C11}"/>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8" name="Google Shape;3164;p46">
                  <a:extLst>
                    <a:ext uri="{FF2B5EF4-FFF2-40B4-BE49-F238E27FC236}">
                      <a16:creationId xmlns:a16="http://schemas.microsoft.com/office/drawing/2014/main" id="{55504449-EC6C-44F3-B8AD-2949FD2AF5DE}"/>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9" name="Google Shape;3165;p46">
                  <a:extLst>
                    <a:ext uri="{FF2B5EF4-FFF2-40B4-BE49-F238E27FC236}">
                      <a16:creationId xmlns:a16="http://schemas.microsoft.com/office/drawing/2014/main" id="{84459C99-FBCE-4A4D-B840-88F593A2D5AC}"/>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0" name="Google Shape;3166;p46">
                  <a:extLst>
                    <a:ext uri="{FF2B5EF4-FFF2-40B4-BE49-F238E27FC236}">
                      <a16:creationId xmlns:a16="http://schemas.microsoft.com/office/drawing/2014/main" id="{FDFEDC80-A4A7-4E17-9B56-60A97C99A033}"/>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1" name="Google Shape;3167;p46">
                  <a:extLst>
                    <a:ext uri="{FF2B5EF4-FFF2-40B4-BE49-F238E27FC236}">
                      <a16:creationId xmlns:a16="http://schemas.microsoft.com/office/drawing/2014/main" id="{122C76B0-0E88-4C27-B95F-16B050096870}"/>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2" name="Google Shape;3168;p46">
                  <a:extLst>
                    <a:ext uri="{FF2B5EF4-FFF2-40B4-BE49-F238E27FC236}">
                      <a16:creationId xmlns:a16="http://schemas.microsoft.com/office/drawing/2014/main" id="{A98570BD-C0E6-4634-833C-0C96011E4ED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00" name="Google Shape;3169;p46">
                <a:extLst>
                  <a:ext uri="{FF2B5EF4-FFF2-40B4-BE49-F238E27FC236}">
                    <a16:creationId xmlns:a16="http://schemas.microsoft.com/office/drawing/2014/main" id="{C4AACCA8-1E35-4442-B0DD-42CD2DBA190D}"/>
                  </a:ext>
                </a:extLst>
              </p:cNvPr>
              <p:cNvGrpSpPr/>
              <p:nvPr/>
            </p:nvGrpSpPr>
            <p:grpSpPr>
              <a:xfrm rot="-5400000">
                <a:off x="7376430" y="4131530"/>
                <a:ext cx="57257" cy="137073"/>
                <a:chOff x="3197462" y="129838"/>
                <a:chExt cx="465478" cy="1040001"/>
              </a:xfrm>
            </p:grpSpPr>
            <p:sp>
              <p:nvSpPr>
                <p:cNvPr id="201" name="Google Shape;3170;p46">
                  <a:extLst>
                    <a:ext uri="{FF2B5EF4-FFF2-40B4-BE49-F238E27FC236}">
                      <a16:creationId xmlns:a16="http://schemas.microsoft.com/office/drawing/2014/main" id="{380293DD-EB14-4E93-A18C-07A8AA3342A2}"/>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2" name="Google Shape;3171;p46">
                  <a:extLst>
                    <a:ext uri="{FF2B5EF4-FFF2-40B4-BE49-F238E27FC236}">
                      <a16:creationId xmlns:a16="http://schemas.microsoft.com/office/drawing/2014/main" id="{EF2A3C13-F3BC-4C23-885F-1CACFD164CD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3" name="Google Shape;3172;p46">
                  <a:extLst>
                    <a:ext uri="{FF2B5EF4-FFF2-40B4-BE49-F238E27FC236}">
                      <a16:creationId xmlns:a16="http://schemas.microsoft.com/office/drawing/2014/main" id="{619FA0D4-BC96-4696-9C75-94C45F6EAB86}"/>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4" name="Google Shape;3173;p46">
                  <a:extLst>
                    <a:ext uri="{FF2B5EF4-FFF2-40B4-BE49-F238E27FC236}">
                      <a16:creationId xmlns:a16="http://schemas.microsoft.com/office/drawing/2014/main" id="{B1F5C6B9-472D-454B-8A10-90ECF6D9E0F1}"/>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5" name="Google Shape;3174;p46">
                  <a:extLst>
                    <a:ext uri="{FF2B5EF4-FFF2-40B4-BE49-F238E27FC236}">
                      <a16:creationId xmlns:a16="http://schemas.microsoft.com/office/drawing/2014/main" id="{93C5F5D1-2B53-48DD-A985-8DD2F0DE520F}"/>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06" name="Google Shape;3175;p46">
                  <a:extLst>
                    <a:ext uri="{FF2B5EF4-FFF2-40B4-BE49-F238E27FC236}">
                      <a16:creationId xmlns:a16="http://schemas.microsoft.com/office/drawing/2014/main" id="{4C23843C-45DA-4847-8508-B5B0091563CB}"/>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grpSp>
      <p:grpSp>
        <p:nvGrpSpPr>
          <p:cNvPr id="269" name="Nhóm 268">
            <a:extLst>
              <a:ext uri="{FF2B5EF4-FFF2-40B4-BE49-F238E27FC236}">
                <a16:creationId xmlns:a16="http://schemas.microsoft.com/office/drawing/2014/main" id="{322AFC92-FB1D-42B8-876F-FFC0B748154F}"/>
              </a:ext>
            </a:extLst>
          </p:cNvPr>
          <p:cNvGrpSpPr/>
          <p:nvPr/>
        </p:nvGrpSpPr>
        <p:grpSpPr>
          <a:xfrm>
            <a:off x="4631771" y="3204294"/>
            <a:ext cx="2846450" cy="1810942"/>
            <a:chOff x="5130739" y="2273313"/>
            <a:chExt cx="4073648" cy="2226834"/>
          </a:xfrm>
        </p:grpSpPr>
        <p:sp>
          <p:nvSpPr>
            <p:cNvPr id="270" name="Google Shape;3595;p48">
              <a:extLst>
                <a:ext uri="{FF2B5EF4-FFF2-40B4-BE49-F238E27FC236}">
                  <a16:creationId xmlns:a16="http://schemas.microsoft.com/office/drawing/2014/main" id="{45BDF002-16FB-465E-A91A-51E6329A1D6B}"/>
                </a:ext>
              </a:extLst>
            </p:cNvPr>
            <p:cNvSpPr/>
            <p:nvPr/>
          </p:nvSpPr>
          <p:spPr>
            <a:xfrm rot="15897182">
              <a:off x="6016706" y="1707879"/>
              <a:ext cx="2226834" cy="3357702"/>
            </a:xfrm>
            <a:prstGeom prst="wedgeEllipseCallout">
              <a:avLst>
                <a:gd name="adj1" fmla="val -17170"/>
                <a:gd name="adj2" fmla="val 54359"/>
              </a:avLst>
            </a:prstGeom>
            <a:solidFill>
              <a:srgbClr val="FFF8D3"/>
            </a:solidFill>
            <a:ln>
              <a:noFill/>
            </a:ln>
            <a:effectLst>
              <a:outerShdw blurRad="28575" dist="28575" dir="19320000" algn="bl" rotWithShape="0">
                <a:srgbClr val="434343">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271" name="Google Shape;3605;p48">
              <a:extLst>
                <a:ext uri="{FF2B5EF4-FFF2-40B4-BE49-F238E27FC236}">
                  <a16:creationId xmlns:a16="http://schemas.microsoft.com/office/drawing/2014/main" id="{1843DC4F-FA86-478C-9AE7-2934CC7C6E5C}"/>
                </a:ext>
              </a:extLst>
            </p:cNvPr>
            <p:cNvGrpSpPr/>
            <p:nvPr/>
          </p:nvGrpSpPr>
          <p:grpSpPr>
            <a:xfrm>
              <a:off x="8427560" y="2546995"/>
              <a:ext cx="776827" cy="778853"/>
              <a:chOff x="-222388" y="1680158"/>
              <a:chExt cx="776827" cy="778853"/>
            </a:xfrm>
          </p:grpSpPr>
          <p:sp>
            <p:nvSpPr>
              <p:cNvPr id="283" name="Google Shape;3606;p48">
                <a:extLst>
                  <a:ext uri="{FF2B5EF4-FFF2-40B4-BE49-F238E27FC236}">
                    <a16:creationId xmlns:a16="http://schemas.microsoft.com/office/drawing/2014/main" id="{D8D9282B-8812-4B0C-84F3-1F7F115549B8}"/>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4" name="Google Shape;3607;p48">
                <a:extLst>
                  <a:ext uri="{FF2B5EF4-FFF2-40B4-BE49-F238E27FC236}">
                    <a16:creationId xmlns:a16="http://schemas.microsoft.com/office/drawing/2014/main" id="{35E69035-E3D2-4518-847F-4A1C94DAFA62}"/>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5" name="Google Shape;3608;p48">
                <a:extLst>
                  <a:ext uri="{FF2B5EF4-FFF2-40B4-BE49-F238E27FC236}">
                    <a16:creationId xmlns:a16="http://schemas.microsoft.com/office/drawing/2014/main" id="{107B6F5B-ED8B-482D-BBE3-4677B685FB51}"/>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6" name="Google Shape;3609;p48">
                <a:extLst>
                  <a:ext uri="{FF2B5EF4-FFF2-40B4-BE49-F238E27FC236}">
                    <a16:creationId xmlns:a16="http://schemas.microsoft.com/office/drawing/2014/main" id="{A3924C73-686F-4A38-B0C2-24378AF62E83}"/>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7" name="Google Shape;3610;p48">
                <a:extLst>
                  <a:ext uri="{FF2B5EF4-FFF2-40B4-BE49-F238E27FC236}">
                    <a16:creationId xmlns:a16="http://schemas.microsoft.com/office/drawing/2014/main" id="{62C4C404-1279-4D21-A3CB-0AC1A54DF945}"/>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8" name="Google Shape;3611;p48">
                <a:extLst>
                  <a:ext uri="{FF2B5EF4-FFF2-40B4-BE49-F238E27FC236}">
                    <a16:creationId xmlns:a16="http://schemas.microsoft.com/office/drawing/2014/main" id="{03B7DEC3-0F7B-4A45-8716-61F237DDD451}"/>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9" name="Google Shape;3612;p48">
                <a:extLst>
                  <a:ext uri="{FF2B5EF4-FFF2-40B4-BE49-F238E27FC236}">
                    <a16:creationId xmlns:a16="http://schemas.microsoft.com/office/drawing/2014/main" id="{94A68FFD-E8D0-442E-A1D0-2F21C433EB9E}"/>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0" name="Google Shape;3613;p48">
                <a:extLst>
                  <a:ext uri="{FF2B5EF4-FFF2-40B4-BE49-F238E27FC236}">
                    <a16:creationId xmlns:a16="http://schemas.microsoft.com/office/drawing/2014/main" id="{3F82C6D1-5157-4263-B8CC-C95394C96E59}"/>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1" name="Google Shape;3614;p48">
                <a:extLst>
                  <a:ext uri="{FF2B5EF4-FFF2-40B4-BE49-F238E27FC236}">
                    <a16:creationId xmlns:a16="http://schemas.microsoft.com/office/drawing/2014/main" id="{0C245CC6-A67D-40F7-ACF7-50AA0EA260EF}"/>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2" name="Google Shape;3615;p48">
                <a:extLst>
                  <a:ext uri="{FF2B5EF4-FFF2-40B4-BE49-F238E27FC236}">
                    <a16:creationId xmlns:a16="http://schemas.microsoft.com/office/drawing/2014/main" id="{8E27F450-2BF0-4392-A052-9B45C0586D89}"/>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3" name="Google Shape;3616;p48">
                <a:extLst>
                  <a:ext uri="{FF2B5EF4-FFF2-40B4-BE49-F238E27FC236}">
                    <a16:creationId xmlns:a16="http://schemas.microsoft.com/office/drawing/2014/main" id="{63567AEA-2FC1-415D-B604-EFEF5C102DC1}"/>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4" name="Google Shape;3617;p48">
                <a:extLst>
                  <a:ext uri="{FF2B5EF4-FFF2-40B4-BE49-F238E27FC236}">
                    <a16:creationId xmlns:a16="http://schemas.microsoft.com/office/drawing/2014/main" id="{A28425A6-E21A-4F2B-86C7-15AD9B1A8EB5}"/>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95" name="Google Shape;3618;p48">
                <a:extLst>
                  <a:ext uri="{FF2B5EF4-FFF2-40B4-BE49-F238E27FC236}">
                    <a16:creationId xmlns:a16="http://schemas.microsoft.com/office/drawing/2014/main" id="{F9869E8A-685D-4A0A-9B4A-3141B52CE508}"/>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72" name="Google Shape;3619;p48">
              <a:extLst>
                <a:ext uri="{FF2B5EF4-FFF2-40B4-BE49-F238E27FC236}">
                  <a16:creationId xmlns:a16="http://schemas.microsoft.com/office/drawing/2014/main" id="{022F0517-4ABD-4E9C-A3F7-C8FB453AF5E3}"/>
                </a:ext>
              </a:extLst>
            </p:cNvPr>
            <p:cNvGrpSpPr/>
            <p:nvPr/>
          </p:nvGrpSpPr>
          <p:grpSpPr>
            <a:xfrm>
              <a:off x="5130739" y="3110331"/>
              <a:ext cx="643681" cy="867872"/>
              <a:chOff x="-1392125" y="1088625"/>
              <a:chExt cx="918100" cy="1237872"/>
            </a:xfrm>
          </p:grpSpPr>
          <p:sp>
            <p:nvSpPr>
              <p:cNvPr id="273" name="Google Shape;3620;p48">
                <a:extLst>
                  <a:ext uri="{FF2B5EF4-FFF2-40B4-BE49-F238E27FC236}">
                    <a16:creationId xmlns:a16="http://schemas.microsoft.com/office/drawing/2014/main" id="{39AF7073-AA2D-40A8-B3FF-CF1C728A7A8A}"/>
                  </a:ext>
                </a:extLst>
              </p:cNvPr>
              <p:cNvSpPr/>
              <p:nvPr/>
            </p:nvSpPr>
            <p:spPr>
              <a:xfrm>
                <a:off x="-1392125" y="1408993"/>
                <a:ext cx="657516" cy="917504"/>
              </a:xfrm>
              <a:custGeom>
                <a:avLst/>
                <a:gdLst/>
                <a:ahLst/>
                <a:cxnLst/>
                <a:rect l="l" t="t" r="r" b="b"/>
                <a:pathLst>
                  <a:path w="10063" h="14042" extrusionOk="0">
                    <a:moveTo>
                      <a:pt x="3326" y="1129"/>
                    </a:moveTo>
                    <a:cubicBezTo>
                      <a:pt x="3988" y="1129"/>
                      <a:pt x="4580" y="1621"/>
                      <a:pt x="4874" y="2107"/>
                    </a:cubicBezTo>
                    <a:cubicBezTo>
                      <a:pt x="5307" y="2829"/>
                      <a:pt x="5638" y="3972"/>
                      <a:pt x="5731" y="4680"/>
                    </a:cubicBezTo>
                    <a:cubicBezTo>
                      <a:pt x="5744" y="4779"/>
                      <a:pt x="5760" y="4882"/>
                      <a:pt x="5783" y="4994"/>
                    </a:cubicBezTo>
                    <a:lnTo>
                      <a:pt x="5814" y="5156"/>
                    </a:lnTo>
                    <a:lnTo>
                      <a:pt x="5929" y="5275"/>
                    </a:lnTo>
                    <a:cubicBezTo>
                      <a:pt x="6214" y="5570"/>
                      <a:pt x="6412" y="5805"/>
                      <a:pt x="6478" y="5880"/>
                    </a:cubicBezTo>
                    <a:cubicBezTo>
                      <a:pt x="6977" y="6697"/>
                      <a:pt x="6888" y="7213"/>
                      <a:pt x="6875" y="7282"/>
                    </a:cubicBezTo>
                    <a:lnTo>
                      <a:pt x="6862" y="7316"/>
                    </a:lnTo>
                    <a:lnTo>
                      <a:pt x="6842" y="7458"/>
                    </a:lnTo>
                    <a:lnTo>
                      <a:pt x="6763" y="7501"/>
                    </a:lnTo>
                    <a:lnTo>
                      <a:pt x="6809" y="7577"/>
                    </a:lnTo>
                    <a:cubicBezTo>
                      <a:pt x="6812" y="7580"/>
                      <a:pt x="6818" y="7586"/>
                      <a:pt x="6822" y="7593"/>
                    </a:cubicBezTo>
                    <a:lnTo>
                      <a:pt x="6818" y="7603"/>
                    </a:lnTo>
                    <a:lnTo>
                      <a:pt x="6918" y="7775"/>
                    </a:lnTo>
                    <a:cubicBezTo>
                      <a:pt x="8945" y="11267"/>
                      <a:pt x="8796" y="11981"/>
                      <a:pt x="8776" y="12044"/>
                    </a:cubicBezTo>
                    <a:cubicBezTo>
                      <a:pt x="8512" y="12546"/>
                      <a:pt x="7903" y="12914"/>
                      <a:pt x="7321" y="12914"/>
                    </a:cubicBezTo>
                    <a:cubicBezTo>
                      <a:pt x="7146" y="12914"/>
                      <a:pt x="6984" y="12881"/>
                      <a:pt x="6838" y="12815"/>
                    </a:cubicBezTo>
                    <a:cubicBezTo>
                      <a:pt x="6329" y="12580"/>
                      <a:pt x="5707" y="11578"/>
                      <a:pt x="5251" y="10847"/>
                    </a:cubicBezTo>
                    <a:cubicBezTo>
                      <a:pt x="5037" y="10503"/>
                      <a:pt x="4831" y="10176"/>
                      <a:pt x="4646" y="9927"/>
                    </a:cubicBezTo>
                    <a:cubicBezTo>
                      <a:pt x="4454" y="9674"/>
                      <a:pt x="4184" y="9309"/>
                      <a:pt x="3889" y="8909"/>
                    </a:cubicBezTo>
                    <a:lnTo>
                      <a:pt x="3826" y="8824"/>
                    </a:lnTo>
                    <a:lnTo>
                      <a:pt x="3737" y="8767"/>
                    </a:lnTo>
                    <a:cubicBezTo>
                      <a:pt x="3668" y="8721"/>
                      <a:pt x="3608" y="8681"/>
                      <a:pt x="3552" y="8638"/>
                    </a:cubicBezTo>
                    <a:lnTo>
                      <a:pt x="3416" y="8539"/>
                    </a:lnTo>
                    <a:cubicBezTo>
                      <a:pt x="3291" y="8416"/>
                      <a:pt x="3059" y="8132"/>
                      <a:pt x="2900" y="7580"/>
                    </a:cubicBezTo>
                    <a:lnTo>
                      <a:pt x="2877" y="7491"/>
                    </a:lnTo>
                    <a:lnTo>
                      <a:pt x="2824" y="7415"/>
                    </a:lnTo>
                    <a:cubicBezTo>
                      <a:pt x="2549" y="7015"/>
                      <a:pt x="2351" y="6707"/>
                      <a:pt x="2232" y="6502"/>
                    </a:cubicBezTo>
                    <a:cubicBezTo>
                      <a:pt x="1783" y="5712"/>
                      <a:pt x="1164" y="4630"/>
                      <a:pt x="1359" y="3083"/>
                    </a:cubicBezTo>
                    <a:cubicBezTo>
                      <a:pt x="1362" y="3070"/>
                      <a:pt x="1568" y="1803"/>
                      <a:pt x="2632" y="1294"/>
                    </a:cubicBezTo>
                    <a:cubicBezTo>
                      <a:pt x="2864" y="1185"/>
                      <a:pt x="3099" y="1129"/>
                      <a:pt x="3326" y="1129"/>
                    </a:cubicBezTo>
                    <a:close/>
                    <a:moveTo>
                      <a:pt x="3326" y="1"/>
                    </a:moveTo>
                    <a:cubicBezTo>
                      <a:pt x="2930" y="1"/>
                      <a:pt x="2533" y="94"/>
                      <a:pt x="2146" y="279"/>
                    </a:cubicBezTo>
                    <a:cubicBezTo>
                      <a:pt x="533" y="1049"/>
                      <a:pt x="255" y="2841"/>
                      <a:pt x="245" y="2928"/>
                    </a:cubicBezTo>
                    <a:cubicBezTo>
                      <a:pt x="0" y="4862"/>
                      <a:pt x="787" y="6237"/>
                      <a:pt x="1253" y="7061"/>
                    </a:cubicBezTo>
                    <a:cubicBezTo>
                      <a:pt x="1382" y="7282"/>
                      <a:pt x="1574" y="7583"/>
                      <a:pt x="1842" y="7977"/>
                    </a:cubicBezTo>
                    <a:cubicBezTo>
                      <a:pt x="2196" y="9131"/>
                      <a:pt x="2850" y="9535"/>
                      <a:pt x="2934" y="9584"/>
                    </a:cubicBezTo>
                    <a:cubicBezTo>
                      <a:pt x="2969" y="9607"/>
                      <a:pt x="3003" y="9634"/>
                      <a:pt x="3039" y="9657"/>
                    </a:cubicBezTo>
                    <a:cubicBezTo>
                      <a:pt x="3360" y="10093"/>
                      <a:pt x="3618" y="10437"/>
                      <a:pt x="3747" y="10606"/>
                    </a:cubicBezTo>
                    <a:cubicBezTo>
                      <a:pt x="3902" y="10814"/>
                      <a:pt x="4094" y="11122"/>
                      <a:pt x="4295" y="11446"/>
                    </a:cubicBezTo>
                    <a:cubicBezTo>
                      <a:pt x="4884" y="12388"/>
                      <a:pt x="5553" y="13459"/>
                      <a:pt x="6366" y="13836"/>
                    </a:cubicBezTo>
                    <a:cubicBezTo>
                      <a:pt x="6660" y="13972"/>
                      <a:pt x="6981" y="14042"/>
                      <a:pt x="7321" y="14042"/>
                    </a:cubicBezTo>
                    <a:cubicBezTo>
                      <a:pt x="8330" y="14042"/>
                      <a:pt x="9315" y="13446"/>
                      <a:pt x="9775" y="12563"/>
                    </a:cubicBezTo>
                    <a:cubicBezTo>
                      <a:pt x="10056" y="12024"/>
                      <a:pt x="10063" y="10983"/>
                      <a:pt x="7996" y="7388"/>
                    </a:cubicBezTo>
                    <a:cubicBezTo>
                      <a:pt x="8045" y="7018"/>
                      <a:pt x="8036" y="6244"/>
                      <a:pt x="7414" y="5252"/>
                    </a:cubicBezTo>
                    <a:lnTo>
                      <a:pt x="7371" y="5193"/>
                    </a:lnTo>
                    <a:cubicBezTo>
                      <a:pt x="7364" y="5182"/>
                      <a:pt x="7169" y="4948"/>
                      <a:pt x="6858" y="4617"/>
                    </a:cubicBezTo>
                    <a:cubicBezTo>
                      <a:pt x="6855" y="4587"/>
                      <a:pt x="6852" y="4561"/>
                      <a:pt x="6848" y="4538"/>
                    </a:cubicBezTo>
                    <a:cubicBezTo>
                      <a:pt x="6739" y="3694"/>
                      <a:pt x="6356" y="2388"/>
                      <a:pt x="5840" y="1525"/>
                    </a:cubicBezTo>
                    <a:cubicBezTo>
                      <a:pt x="5417" y="825"/>
                      <a:pt x="4504" y="1"/>
                      <a:pt x="3326" y="1"/>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4" name="Google Shape;3621;p48">
                <a:extLst>
                  <a:ext uri="{FF2B5EF4-FFF2-40B4-BE49-F238E27FC236}">
                    <a16:creationId xmlns:a16="http://schemas.microsoft.com/office/drawing/2014/main" id="{828F1D10-B7C6-4135-8D04-A9CD1EC282DF}"/>
                  </a:ext>
                </a:extLst>
              </p:cNvPr>
              <p:cNvSpPr/>
              <p:nvPr/>
            </p:nvSpPr>
            <p:spPr>
              <a:xfrm>
                <a:off x="-1354096" y="1445845"/>
                <a:ext cx="599821" cy="843801"/>
              </a:xfrm>
              <a:custGeom>
                <a:avLst/>
                <a:gdLst/>
                <a:ahLst/>
                <a:cxnLst/>
                <a:rect l="l" t="t" r="r" b="b"/>
                <a:pathLst>
                  <a:path w="9180" h="12914" extrusionOk="0">
                    <a:moveTo>
                      <a:pt x="2747" y="1"/>
                    </a:moveTo>
                    <a:cubicBezTo>
                      <a:pt x="2451" y="1"/>
                      <a:pt x="2136" y="67"/>
                      <a:pt x="1809" y="224"/>
                    </a:cubicBezTo>
                    <a:cubicBezTo>
                      <a:pt x="447" y="872"/>
                      <a:pt x="222" y="2433"/>
                      <a:pt x="222" y="2433"/>
                    </a:cubicBezTo>
                    <a:cubicBezTo>
                      <a:pt x="0" y="4182"/>
                      <a:pt x="705" y="5412"/>
                      <a:pt x="1161" y="6216"/>
                    </a:cubicBezTo>
                    <a:cubicBezTo>
                      <a:pt x="1621" y="7022"/>
                      <a:pt x="3009" y="8904"/>
                      <a:pt x="3614" y="9705"/>
                    </a:cubicBezTo>
                    <a:cubicBezTo>
                      <a:pt x="4217" y="10505"/>
                      <a:pt x="5096" y="12333"/>
                      <a:pt x="6022" y="12760"/>
                    </a:cubicBezTo>
                    <a:cubicBezTo>
                      <a:pt x="6248" y="12865"/>
                      <a:pt x="6493" y="12913"/>
                      <a:pt x="6742" y="12913"/>
                    </a:cubicBezTo>
                    <a:cubicBezTo>
                      <a:pt x="7516" y="12913"/>
                      <a:pt x="8326" y="12446"/>
                      <a:pt x="8693" y="11741"/>
                    </a:cubicBezTo>
                    <a:cubicBezTo>
                      <a:pt x="9180" y="10809"/>
                      <a:pt x="6918" y="7106"/>
                      <a:pt x="6581" y="6506"/>
                    </a:cubicBezTo>
                    <a:cubicBezTo>
                      <a:pt x="6243" y="5908"/>
                      <a:pt x="5810" y="4853"/>
                      <a:pt x="5708" y="4043"/>
                    </a:cubicBezTo>
                    <a:cubicBezTo>
                      <a:pt x="5601" y="3233"/>
                      <a:pt x="5238" y="2026"/>
                      <a:pt x="4775" y="1253"/>
                    </a:cubicBezTo>
                    <a:cubicBezTo>
                      <a:pt x="4421" y="665"/>
                      <a:pt x="3680" y="1"/>
                      <a:pt x="2747" y="1"/>
                    </a:cubicBezTo>
                    <a:close/>
                  </a:path>
                </a:pathLst>
              </a:custGeom>
              <a:solidFill>
                <a:srgbClr val="65C1C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5" name="Google Shape;3622;p48">
                <a:extLst>
                  <a:ext uri="{FF2B5EF4-FFF2-40B4-BE49-F238E27FC236}">
                    <a16:creationId xmlns:a16="http://schemas.microsoft.com/office/drawing/2014/main" id="{0F2E38DF-E558-4051-A9E9-2A279E46E207}"/>
                  </a:ext>
                </a:extLst>
              </p:cNvPr>
              <p:cNvSpPr/>
              <p:nvPr/>
            </p:nvSpPr>
            <p:spPr>
              <a:xfrm>
                <a:off x="-1256869" y="1592928"/>
                <a:ext cx="364989" cy="410335"/>
              </a:xfrm>
              <a:custGeom>
                <a:avLst/>
                <a:gdLst/>
                <a:ahLst/>
                <a:cxnLst/>
                <a:rect l="l" t="t" r="r" b="b"/>
                <a:pathLst>
                  <a:path w="5586" h="6280" extrusionOk="0">
                    <a:moveTo>
                      <a:pt x="1105" y="0"/>
                    </a:moveTo>
                    <a:cubicBezTo>
                      <a:pt x="0" y="1253"/>
                      <a:pt x="205" y="4563"/>
                      <a:pt x="205" y="4563"/>
                    </a:cubicBezTo>
                    <a:cubicBezTo>
                      <a:pt x="460" y="5896"/>
                      <a:pt x="1145" y="6279"/>
                      <a:pt x="1145" y="6279"/>
                    </a:cubicBezTo>
                    <a:cubicBezTo>
                      <a:pt x="844" y="4232"/>
                      <a:pt x="1673" y="1455"/>
                      <a:pt x="1673" y="1455"/>
                    </a:cubicBezTo>
                    <a:cubicBezTo>
                      <a:pt x="1673" y="1455"/>
                      <a:pt x="4170" y="2926"/>
                      <a:pt x="5344" y="4632"/>
                    </a:cubicBezTo>
                    <a:cubicBezTo>
                      <a:pt x="5344" y="4632"/>
                      <a:pt x="5586" y="3886"/>
                      <a:pt x="4867" y="2735"/>
                    </a:cubicBezTo>
                    <a:cubicBezTo>
                      <a:pt x="4867" y="2735"/>
                      <a:pt x="2764" y="168"/>
                      <a:pt x="1105" y="0"/>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6" name="Google Shape;3623;p48">
                <a:extLst>
                  <a:ext uri="{FF2B5EF4-FFF2-40B4-BE49-F238E27FC236}">
                    <a16:creationId xmlns:a16="http://schemas.microsoft.com/office/drawing/2014/main" id="{74F83923-B29E-41ED-9645-21264F2AAFB0}"/>
                  </a:ext>
                </a:extLst>
              </p:cNvPr>
              <p:cNvSpPr/>
              <p:nvPr/>
            </p:nvSpPr>
            <p:spPr>
              <a:xfrm>
                <a:off x="-967800" y="1829463"/>
                <a:ext cx="60113" cy="145251"/>
              </a:xfrm>
              <a:custGeom>
                <a:avLst/>
                <a:gdLst/>
                <a:ahLst/>
                <a:cxnLst/>
                <a:rect l="l" t="t" r="r" b="b"/>
                <a:pathLst>
                  <a:path w="920" h="2223" extrusionOk="0">
                    <a:moveTo>
                      <a:pt x="60" y="1"/>
                    </a:moveTo>
                    <a:cubicBezTo>
                      <a:pt x="60" y="1"/>
                      <a:pt x="242" y="1020"/>
                      <a:pt x="1" y="1621"/>
                    </a:cubicBezTo>
                    <a:cubicBezTo>
                      <a:pt x="1" y="1621"/>
                      <a:pt x="27" y="2173"/>
                      <a:pt x="556" y="2223"/>
                    </a:cubicBezTo>
                    <a:cubicBezTo>
                      <a:pt x="556" y="2223"/>
                      <a:pt x="831" y="1667"/>
                      <a:pt x="920" y="1012"/>
                    </a:cubicBezTo>
                    <a:cubicBezTo>
                      <a:pt x="920" y="1012"/>
                      <a:pt x="467" y="365"/>
                      <a:pt x="60" y="1"/>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7" name="Google Shape;3624;p48">
                <a:extLst>
                  <a:ext uri="{FF2B5EF4-FFF2-40B4-BE49-F238E27FC236}">
                    <a16:creationId xmlns:a16="http://schemas.microsoft.com/office/drawing/2014/main" id="{64D7364E-63EE-48B2-873B-166AA70B8A03}"/>
                  </a:ext>
                </a:extLst>
              </p:cNvPr>
              <p:cNvSpPr/>
              <p:nvPr/>
            </p:nvSpPr>
            <p:spPr>
              <a:xfrm>
                <a:off x="-1189894" y="1916824"/>
                <a:ext cx="102714" cy="124473"/>
              </a:xfrm>
              <a:custGeom>
                <a:avLst/>
                <a:gdLst/>
                <a:ahLst/>
                <a:cxnLst/>
                <a:rect l="l" t="t" r="r" b="b"/>
                <a:pathLst>
                  <a:path w="1572" h="1905" extrusionOk="0">
                    <a:moveTo>
                      <a:pt x="60" y="0"/>
                    </a:moveTo>
                    <a:cubicBezTo>
                      <a:pt x="0" y="588"/>
                      <a:pt x="116" y="1316"/>
                      <a:pt x="116" y="1316"/>
                    </a:cubicBezTo>
                    <a:cubicBezTo>
                      <a:pt x="645" y="1713"/>
                      <a:pt x="1234" y="1905"/>
                      <a:pt x="1234" y="1905"/>
                    </a:cubicBezTo>
                    <a:cubicBezTo>
                      <a:pt x="1571" y="1494"/>
                      <a:pt x="1194" y="1088"/>
                      <a:pt x="1194" y="1088"/>
                    </a:cubicBezTo>
                    <a:cubicBezTo>
                      <a:pt x="596" y="837"/>
                      <a:pt x="60" y="0"/>
                      <a:pt x="60"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8" name="Google Shape;3625;p48">
                <a:extLst>
                  <a:ext uri="{FF2B5EF4-FFF2-40B4-BE49-F238E27FC236}">
                    <a16:creationId xmlns:a16="http://schemas.microsoft.com/office/drawing/2014/main" id="{7388F963-8648-4FE4-B194-BF5539D72ADF}"/>
                  </a:ext>
                </a:extLst>
              </p:cNvPr>
              <p:cNvSpPr/>
              <p:nvPr/>
            </p:nvSpPr>
            <p:spPr>
              <a:xfrm>
                <a:off x="-951595" y="1088625"/>
                <a:ext cx="477570" cy="966901"/>
              </a:xfrm>
              <a:custGeom>
                <a:avLst/>
                <a:gdLst/>
                <a:ahLst/>
                <a:cxnLst/>
                <a:rect l="l" t="t" r="r" b="b"/>
                <a:pathLst>
                  <a:path w="7309" h="14798" extrusionOk="0">
                    <a:moveTo>
                      <a:pt x="2861" y="1125"/>
                    </a:moveTo>
                    <a:cubicBezTo>
                      <a:pt x="3870" y="1125"/>
                      <a:pt x="4607" y="1902"/>
                      <a:pt x="4607" y="1902"/>
                    </a:cubicBezTo>
                    <a:cubicBezTo>
                      <a:pt x="5645" y="3085"/>
                      <a:pt x="5741" y="4329"/>
                      <a:pt x="5810" y="5235"/>
                    </a:cubicBezTo>
                    <a:cubicBezTo>
                      <a:pt x="5827" y="5473"/>
                      <a:pt x="5837" y="5840"/>
                      <a:pt x="5834" y="6323"/>
                    </a:cubicBezTo>
                    <a:lnTo>
                      <a:pt x="5834" y="6415"/>
                    </a:lnTo>
                    <a:lnTo>
                      <a:pt x="5860" y="6501"/>
                    </a:lnTo>
                    <a:cubicBezTo>
                      <a:pt x="6042" y="7050"/>
                      <a:pt x="6009" y="7417"/>
                      <a:pt x="5973" y="7589"/>
                    </a:cubicBezTo>
                    <a:lnTo>
                      <a:pt x="5917" y="7744"/>
                    </a:lnTo>
                    <a:cubicBezTo>
                      <a:pt x="5894" y="7811"/>
                      <a:pt x="5867" y="7880"/>
                      <a:pt x="5834" y="7953"/>
                    </a:cubicBezTo>
                    <a:lnTo>
                      <a:pt x="5794" y="8049"/>
                    </a:lnTo>
                    <a:lnTo>
                      <a:pt x="5790" y="8155"/>
                    </a:lnTo>
                    <a:cubicBezTo>
                      <a:pt x="5771" y="8654"/>
                      <a:pt x="5751" y="9107"/>
                      <a:pt x="5735" y="9424"/>
                    </a:cubicBezTo>
                    <a:cubicBezTo>
                      <a:pt x="5718" y="9735"/>
                      <a:pt x="5735" y="10119"/>
                      <a:pt x="5748" y="10525"/>
                    </a:cubicBezTo>
                    <a:cubicBezTo>
                      <a:pt x="5781" y="11385"/>
                      <a:pt x="5824" y="12562"/>
                      <a:pt x="5536" y="13045"/>
                    </a:cubicBezTo>
                    <a:cubicBezTo>
                      <a:pt x="5305" y="13426"/>
                      <a:pt x="4802" y="13673"/>
                      <a:pt x="4250" y="13673"/>
                    </a:cubicBezTo>
                    <a:cubicBezTo>
                      <a:pt x="3979" y="13673"/>
                      <a:pt x="3717" y="13611"/>
                      <a:pt x="3509" y="13498"/>
                    </a:cubicBezTo>
                    <a:cubicBezTo>
                      <a:pt x="3449" y="13452"/>
                      <a:pt x="2924" y="12946"/>
                      <a:pt x="2643" y="8915"/>
                    </a:cubicBezTo>
                    <a:lnTo>
                      <a:pt x="2629" y="8720"/>
                    </a:lnTo>
                    <a:lnTo>
                      <a:pt x="2623" y="8713"/>
                    </a:lnTo>
                    <a:lnTo>
                      <a:pt x="2623" y="8690"/>
                    </a:lnTo>
                    <a:lnTo>
                      <a:pt x="2626" y="8644"/>
                    </a:lnTo>
                    <a:lnTo>
                      <a:pt x="2620" y="8594"/>
                    </a:lnTo>
                    <a:lnTo>
                      <a:pt x="2524" y="8605"/>
                    </a:lnTo>
                    <a:lnTo>
                      <a:pt x="2471" y="8545"/>
                    </a:lnTo>
                    <a:lnTo>
                      <a:pt x="2451" y="8518"/>
                    </a:lnTo>
                    <a:lnTo>
                      <a:pt x="2405" y="8482"/>
                    </a:lnTo>
                    <a:cubicBezTo>
                      <a:pt x="2348" y="8432"/>
                      <a:pt x="1991" y="8052"/>
                      <a:pt x="1945" y="7100"/>
                    </a:cubicBezTo>
                    <a:cubicBezTo>
                      <a:pt x="1958" y="7001"/>
                      <a:pt x="1991" y="6696"/>
                      <a:pt x="2060" y="6293"/>
                    </a:cubicBezTo>
                    <a:lnTo>
                      <a:pt x="2091" y="6131"/>
                    </a:lnTo>
                    <a:lnTo>
                      <a:pt x="2025" y="5978"/>
                    </a:lnTo>
                    <a:cubicBezTo>
                      <a:pt x="1981" y="5870"/>
                      <a:pt x="1938" y="5774"/>
                      <a:pt x="1892" y="5688"/>
                    </a:cubicBezTo>
                    <a:cubicBezTo>
                      <a:pt x="1572" y="5049"/>
                      <a:pt x="1204" y="3918"/>
                      <a:pt x="1158" y="3075"/>
                    </a:cubicBezTo>
                    <a:cubicBezTo>
                      <a:pt x="1155" y="3006"/>
                      <a:pt x="1082" y="1372"/>
                      <a:pt x="2560" y="1148"/>
                    </a:cubicBezTo>
                    <a:cubicBezTo>
                      <a:pt x="2660" y="1134"/>
                      <a:pt x="2759" y="1125"/>
                      <a:pt x="2861" y="1125"/>
                    </a:cubicBezTo>
                    <a:close/>
                    <a:moveTo>
                      <a:pt x="2861" y="0"/>
                    </a:moveTo>
                    <a:cubicBezTo>
                      <a:pt x="2702" y="0"/>
                      <a:pt x="2547" y="10"/>
                      <a:pt x="2391" y="33"/>
                    </a:cubicBezTo>
                    <a:cubicBezTo>
                      <a:pt x="1555" y="162"/>
                      <a:pt x="894" y="602"/>
                      <a:pt x="473" y="1310"/>
                    </a:cubicBezTo>
                    <a:cubicBezTo>
                      <a:pt x="160" y="1839"/>
                      <a:pt x="1" y="2506"/>
                      <a:pt x="33" y="3138"/>
                    </a:cubicBezTo>
                    <a:cubicBezTo>
                      <a:pt x="90" y="4144"/>
                      <a:pt x="503" y="5436"/>
                      <a:pt x="887" y="6194"/>
                    </a:cubicBezTo>
                    <a:cubicBezTo>
                      <a:pt x="900" y="6217"/>
                      <a:pt x="910" y="6244"/>
                      <a:pt x="923" y="6270"/>
                    </a:cubicBezTo>
                    <a:cubicBezTo>
                      <a:pt x="850" y="6716"/>
                      <a:pt x="824" y="7020"/>
                      <a:pt x="821" y="7033"/>
                    </a:cubicBezTo>
                    <a:lnTo>
                      <a:pt x="818" y="7070"/>
                    </a:lnTo>
                    <a:lnTo>
                      <a:pt x="821" y="7106"/>
                    </a:lnTo>
                    <a:cubicBezTo>
                      <a:pt x="864" y="8277"/>
                      <a:pt x="1287" y="8922"/>
                      <a:pt x="1535" y="9203"/>
                    </a:cubicBezTo>
                    <a:cubicBezTo>
                      <a:pt x="1839" y="13336"/>
                      <a:pt x="2428" y="14196"/>
                      <a:pt x="2967" y="14484"/>
                    </a:cubicBezTo>
                    <a:cubicBezTo>
                      <a:pt x="3347" y="14688"/>
                      <a:pt x="3790" y="14798"/>
                      <a:pt x="4250" y="14798"/>
                    </a:cubicBezTo>
                    <a:cubicBezTo>
                      <a:pt x="5202" y="14798"/>
                      <a:pt x="6065" y="14348"/>
                      <a:pt x="6501" y="13627"/>
                    </a:cubicBezTo>
                    <a:cubicBezTo>
                      <a:pt x="6965" y="12857"/>
                      <a:pt x="6915" y="11596"/>
                      <a:pt x="6875" y="10482"/>
                    </a:cubicBezTo>
                    <a:cubicBezTo>
                      <a:pt x="6859" y="10102"/>
                      <a:pt x="6846" y="9742"/>
                      <a:pt x="6859" y="9481"/>
                    </a:cubicBezTo>
                    <a:cubicBezTo>
                      <a:pt x="6875" y="9183"/>
                      <a:pt x="6895" y="8763"/>
                      <a:pt x="6912" y="8300"/>
                    </a:cubicBezTo>
                    <a:cubicBezTo>
                      <a:pt x="6928" y="8257"/>
                      <a:pt x="6945" y="8217"/>
                      <a:pt x="6958" y="8178"/>
                    </a:cubicBezTo>
                    <a:cubicBezTo>
                      <a:pt x="7008" y="8075"/>
                      <a:pt x="7309" y="7378"/>
                      <a:pt x="6958" y="6240"/>
                    </a:cubicBezTo>
                    <a:cubicBezTo>
                      <a:pt x="6961" y="5771"/>
                      <a:pt x="6951" y="5403"/>
                      <a:pt x="6932" y="5148"/>
                    </a:cubicBezTo>
                    <a:cubicBezTo>
                      <a:pt x="6859" y="4206"/>
                      <a:pt x="6736" y="2625"/>
                      <a:pt x="5447" y="1151"/>
                    </a:cubicBezTo>
                    <a:cubicBezTo>
                      <a:pt x="5404" y="1105"/>
                      <a:pt x="4379" y="0"/>
                      <a:pt x="2861"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9" name="Google Shape;3626;p48">
                <a:extLst>
                  <a:ext uri="{FF2B5EF4-FFF2-40B4-BE49-F238E27FC236}">
                    <a16:creationId xmlns:a16="http://schemas.microsoft.com/office/drawing/2014/main" id="{F23C38A8-34C0-42CF-BB04-DEB306322C4D}"/>
                  </a:ext>
                </a:extLst>
              </p:cNvPr>
              <p:cNvSpPr/>
              <p:nvPr/>
            </p:nvSpPr>
            <p:spPr>
              <a:xfrm>
                <a:off x="-915919" y="1125347"/>
                <a:ext cx="391975" cy="893394"/>
              </a:xfrm>
              <a:custGeom>
                <a:avLst/>
                <a:gdLst/>
                <a:ahLst/>
                <a:cxnLst/>
                <a:rect l="l" t="t" r="r" b="b"/>
                <a:pathLst>
                  <a:path w="5999" h="13673" extrusionOk="0">
                    <a:moveTo>
                      <a:pt x="2316" y="1"/>
                    </a:moveTo>
                    <a:cubicBezTo>
                      <a:pt x="2190" y="1"/>
                      <a:pt x="2061" y="10"/>
                      <a:pt x="1928" y="30"/>
                    </a:cubicBezTo>
                    <a:cubicBezTo>
                      <a:pt x="437" y="255"/>
                      <a:pt x="0" y="1647"/>
                      <a:pt x="50" y="2547"/>
                    </a:cubicBezTo>
                    <a:cubicBezTo>
                      <a:pt x="99" y="3446"/>
                      <a:pt x="476" y="4650"/>
                      <a:pt x="844" y="5380"/>
                    </a:cubicBezTo>
                    <a:cubicBezTo>
                      <a:pt x="1214" y="6108"/>
                      <a:pt x="1445" y="7225"/>
                      <a:pt x="1502" y="7910"/>
                    </a:cubicBezTo>
                    <a:cubicBezTo>
                      <a:pt x="1558" y="8594"/>
                      <a:pt x="1760" y="12926"/>
                      <a:pt x="2685" y="13426"/>
                    </a:cubicBezTo>
                    <a:cubicBezTo>
                      <a:pt x="2996" y="13593"/>
                      <a:pt x="3351" y="13673"/>
                      <a:pt x="3707" y="13673"/>
                    </a:cubicBezTo>
                    <a:cubicBezTo>
                      <a:pt x="4415" y="13673"/>
                      <a:pt x="5123" y="13355"/>
                      <a:pt x="5473" y="12774"/>
                    </a:cubicBezTo>
                    <a:cubicBezTo>
                      <a:pt x="5998" y="11901"/>
                      <a:pt x="5701" y="9894"/>
                      <a:pt x="5751" y="8892"/>
                    </a:cubicBezTo>
                    <a:cubicBezTo>
                      <a:pt x="5800" y="7890"/>
                      <a:pt x="5896" y="5552"/>
                      <a:pt x="5824" y="4630"/>
                    </a:cubicBezTo>
                    <a:cubicBezTo>
                      <a:pt x="5754" y="3707"/>
                      <a:pt x="5645" y="2295"/>
                      <a:pt x="4484" y="969"/>
                    </a:cubicBezTo>
                    <a:cubicBezTo>
                      <a:pt x="4484" y="969"/>
                      <a:pt x="3601" y="1"/>
                      <a:pt x="2316" y="1"/>
                    </a:cubicBezTo>
                    <a:close/>
                  </a:path>
                </a:pathLst>
              </a:custGeom>
              <a:solidFill>
                <a:srgbClr val="65C1C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0" name="Google Shape;3627;p48">
                <a:extLst>
                  <a:ext uri="{FF2B5EF4-FFF2-40B4-BE49-F238E27FC236}">
                    <a16:creationId xmlns:a16="http://schemas.microsoft.com/office/drawing/2014/main" id="{90E86C56-F99B-45E3-929F-9ECF24770820}"/>
                  </a:ext>
                </a:extLst>
              </p:cNvPr>
              <p:cNvSpPr/>
              <p:nvPr/>
            </p:nvSpPr>
            <p:spPr>
              <a:xfrm>
                <a:off x="-861293" y="1265765"/>
                <a:ext cx="354208" cy="405827"/>
              </a:xfrm>
              <a:custGeom>
                <a:avLst/>
                <a:gdLst/>
                <a:ahLst/>
                <a:cxnLst/>
                <a:rect l="l" t="t" r="r" b="b"/>
                <a:pathLst>
                  <a:path w="5421" h="6211" extrusionOk="0">
                    <a:moveTo>
                      <a:pt x="1582" y="1"/>
                    </a:moveTo>
                    <a:cubicBezTo>
                      <a:pt x="301" y="1068"/>
                      <a:pt x="1" y="4372"/>
                      <a:pt x="1" y="4372"/>
                    </a:cubicBezTo>
                    <a:cubicBezTo>
                      <a:pt x="51" y="5728"/>
                      <a:pt x="669" y="6211"/>
                      <a:pt x="669" y="6211"/>
                    </a:cubicBezTo>
                    <a:cubicBezTo>
                      <a:pt x="686" y="4140"/>
                      <a:pt x="1925" y="1522"/>
                      <a:pt x="1925" y="1522"/>
                    </a:cubicBezTo>
                    <a:cubicBezTo>
                      <a:pt x="1925" y="1522"/>
                      <a:pt x="4167" y="3357"/>
                      <a:pt x="5070" y="5222"/>
                    </a:cubicBezTo>
                    <a:cubicBezTo>
                      <a:pt x="5070" y="5222"/>
                      <a:pt x="5420" y="4517"/>
                      <a:pt x="4885" y="3275"/>
                    </a:cubicBezTo>
                    <a:cubicBezTo>
                      <a:pt x="4885" y="3275"/>
                      <a:pt x="3198" y="418"/>
                      <a:pt x="1582" y="1"/>
                    </a:cubicBezTo>
                    <a:close/>
                  </a:path>
                </a:pathLst>
              </a:custGeom>
              <a:solidFill>
                <a:srgbClr val="FFE4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1" name="Google Shape;3628;p48">
                <a:extLst>
                  <a:ext uri="{FF2B5EF4-FFF2-40B4-BE49-F238E27FC236}">
                    <a16:creationId xmlns:a16="http://schemas.microsoft.com/office/drawing/2014/main" id="{193E4FC3-1C4F-444A-AF04-255B4E432E07}"/>
                  </a:ext>
                </a:extLst>
              </p:cNvPr>
              <p:cNvSpPr/>
              <p:nvPr/>
            </p:nvSpPr>
            <p:spPr>
              <a:xfrm>
                <a:off x="-817646" y="1585544"/>
                <a:ext cx="91019" cy="138325"/>
              </a:xfrm>
              <a:custGeom>
                <a:avLst/>
                <a:gdLst/>
                <a:ahLst/>
                <a:cxnLst/>
                <a:rect l="l" t="t" r="r" b="b"/>
                <a:pathLst>
                  <a:path w="1393" h="2117" extrusionOk="0">
                    <a:moveTo>
                      <a:pt x="143" y="0"/>
                    </a:moveTo>
                    <a:cubicBezTo>
                      <a:pt x="10" y="530"/>
                      <a:pt x="1" y="1317"/>
                      <a:pt x="1" y="1317"/>
                    </a:cubicBezTo>
                    <a:cubicBezTo>
                      <a:pt x="441" y="1809"/>
                      <a:pt x="983" y="2117"/>
                      <a:pt x="983" y="2117"/>
                    </a:cubicBezTo>
                    <a:cubicBezTo>
                      <a:pt x="1393" y="1780"/>
                      <a:pt x="1106" y="1307"/>
                      <a:pt x="1106" y="1307"/>
                    </a:cubicBezTo>
                    <a:cubicBezTo>
                      <a:pt x="566" y="943"/>
                      <a:pt x="143" y="0"/>
                      <a:pt x="143"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2" name="Google Shape;3629;p48">
                <a:extLst>
                  <a:ext uri="{FF2B5EF4-FFF2-40B4-BE49-F238E27FC236}">
                    <a16:creationId xmlns:a16="http://schemas.microsoft.com/office/drawing/2014/main" id="{0DFA41C4-754E-44E1-860A-7356D958F10D}"/>
                  </a:ext>
                </a:extLst>
              </p:cNvPr>
              <p:cNvSpPr/>
              <p:nvPr/>
            </p:nvSpPr>
            <p:spPr>
              <a:xfrm>
                <a:off x="-602216" y="1533076"/>
                <a:ext cx="72266" cy="146362"/>
              </a:xfrm>
              <a:custGeom>
                <a:avLst/>
                <a:gdLst/>
                <a:ahLst/>
                <a:cxnLst/>
                <a:rect l="l" t="t" r="r" b="b"/>
                <a:pathLst>
                  <a:path w="1106" h="2240" extrusionOk="0">
                    <a:moveTo>
                      <a:pt x="411" y="0"/>
                    </a:moveTo>
                    <a:cubicBezTo>
                      <a:pt x="411" y="0"/>
                      <a:pt x="437" y="995"/>
                      <a:pt x="83" y="1537"/>
                    </a:cubicBezTo>
                    <a:cubicBezTo>
                      <a:pt x="83" y="1537"/>
                      <a:pt x="1" y="2087"/>
                      <a:pt x="507" y="2239"/>
                    </a:cubicBezTo>
                    <a:cubicBezTo>
                      <a:pt x="507" y="2239"/>
                      <a:pt x="887" y="1746"/>
                      <a:pt x="1105" y="1121"/>
                    </a:cubicBezTo>
                    <a:cubicBezTo>
                      <a:pt x="1105" y="1121"/>
                      <a:pt x="791" y="457"/>
                      <a:pt x="411" y="0"/>
                    </a:cubicBezTo>
                    <a:close/>
                  </a:path>
                </a:pathLst>
              </a:custGeom>
              <a:solidFill>
                <a:srgbClr val="FFAE2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grpSp>
        <p:nvGrpSpPr>
          <p:cNvPr id="407" name="Nhóm 406">
            <a:extLst>
              <a:ext uri="{FF2B5EF4-FFF2-40B4-BE49-F238E27FC236}">
                <a16:creationId xmlns:a16="http://schemas.microsoft.com/office/drawing/2014/main" id="{CE00ADC1-3B24-4FE9-9EDC-7A7A2DAC4017}"/>
              </a:ext>
            </a:extLst>
          </p:cNvPr>
          <p:cNvGrpSpPr/>
          <p:nvPr/>
        </p:nvGrpSpPr>
        <p:grpSpPr>
          <a:xfrm>
            <a:off x="3468459" y="1045628"/>
            <a:ext cx="2416070" cy="1810942"/>
            <a:chOff x="850161" y="1132800"/>
            <a:chExt cx="2877018" cy="2156441"/>
          </a:xfrm>
        </p:grpSpPr>
        <p:sp>
          <p:nvSpPr>
            <p:cNvPr id="408" name="Google Shape;3070;p46">
              <a:extLst>
                <a:ext uri="{FF2B5EF4-FFF2-40B4-BE49-F238E27FC236}">
                  <a16:creationId xmlns:a16="http://schemas.microsoft.com/office/drawing/2014/main" id="{8F20AC23-89EA-4B87-9434-5CB7CA4680F7}"/>
                </a:ext>
              </a:extLst>
            </p:cNvPr>
            <p:cNvSpPr/>
            <p:nvPr/>
          </p:nvSpPr>
          <p:spPr>
            <a:xfrm rot="10800000">
              <a:off x="1160610" y="1132800"/>
              <a:ext cx="2407765" cy="2156441"/>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8D3"/>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09" name="Google Shape;3074;p46">
              <a:extLst>
                <a:ext uri="{FF2B5EF4-FFF2-40B4-BE49-F238E27FC236}">
                  <a16:creationId xmlns:a16="http://schemas.microsoft.com/office/drawing/2014/main" id="{D92A5393-A391-4068-A63B-D0DB4929A218}"/>
                </a:ext>
              </a:extLst>
            </p:cNvPr>
            <p:cNvSpPr/>
            <p:nvPr/>
          </p:nvSpPr>
          <p:spPr>
            <a:xfrm rot="2469331">
              <a:off x="3174067" y="1165615"/>
              <a:ext cx="553112" cy="18446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410" name="Google Shape;3097;p46">
              <a:extLst>
                <a:ext uri="{FF2B5EF4-FFF2-40B4-BE49-F238E27FC236}">
                  <a16:creationId xmlns:a16="http://schemas.microsoft.com/office/drawing/2014/main" id="{FBFBD3D0-93C3-4BB7-A521-B72734C3035D}"/>
                </a:ext>
              </a:extLst>
            </p:cNvPr>
            <p:cNvGrpSpPr/>
            <p:nvPr/>
          </p:nvGrpSpPr>
          <p:grpSpPr>
            <a:xfrm rot="1929622">
              <a:off x="850161" y="3055942"/>
              <a:ext cx="1051048" cy="145433"/>
              <a:chOff x="5889124" y="4026299"/>
              <a:chExt cx="1800075" cy="249075"/>
            </a:xfrm>
          </p:grpSpPr>
          <p:sp>
            <p:nvSpPr>
              <p:cNvPr id="411" name="Google Shape;3098;p46">
                <a:extLst>
                  <a:ext uri="{FF2B5EF4-FFF2-40B4-BE49-F238E27FC236}">
                    <a16:creationId xmlns:a16="http://schemas.microsoft.com/office/drawing/2014/main" id="{CB3969F7-025D-4238-A096-7E6B10942523}"/>
                  </a:ext>
                </a:extLst>
              </p:cNvPr>
              <p:cNvSpPr/>
              <p:nvPr/>
            </p:nvSpPr>
            <p:spPr>
              <a:xfrm rot="10800000">
                <a:off x="5889124" y="4026299"/>
                <a:ext cx="1800075" cy="24907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412" name="Google Shape;3099;p46">
                <a:extLst>
                  <a:ext uri="{FF2B5EF4-FFF2-40B4-BE49-F238E27FC236}">
                    <a16:creationId xmlns:a16="http://schemas.microsoft.com/office/drawing/2014/main" id="{E17C3444-F707-4B4E-9691-CC003316D2E9}"/>
                  </a:ext>
                </a:extLst>
              </p:cNvPr>
              <p:cNvGrpSpPr/>
              <p:nvPr/>
            </p:nvGrpSpPr>
            <p:grpSpPr>
              <a:xfrm rot="-5400000">
                <a:off x="6116694" y="4027355"/>
                <a:ext cx="57257" cy="137073"/>
                <a:chOff x="3197462" y="129838"/>
                <a:chExt cx="465478" cy="1040001"/>
              </a:xfrm>
            </p:grpSpPr>
            <p:sp>
              <p:nvSpPr>
                <p:cNvPr id="483" name="Google Shape;3100;p46">
                  <a:extLst>
                    <a:ext uri="{FF2B5EF4-FFF2-40B4-BE49-F238E27FC236}">
                      <a16:creationId xmlns:a16="http://schemas.microsoft.com/office/drawing/2014/main" id="{7743A8BB-6386-43C0-8E74-E72BC5A1438A}"/>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4" name="Google Shape;3101;p46">
                  <a:extLst>
                    <a:ext uri="{FF2B5EF4-FFF2-40B4-BE49-F238E27FC236}">
                      <a16:creationId xmlns:a16="http://schemas.microsoft.com/office/drawing/2014/main" id="{47F38420-3903-4093-A703-A92FDEE8AB38}"/>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5" name="Google Shape;3102;p46">
                  <a:extLst>
                    <a:ext uri="{FF2B5EF4-FFF2-40B4-BE49-F238E27FC236}">
                      <a16:creationId xmlns:a16="http://schemas.microsoft.com/office/drawing/2014/main" id="{69CE0F4B-275C-44DF-B0C2-C1C48747826B}"/>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6" name="Google Shape;3103;p46">
                  <a:extLst>
                    <a:ext uri="{FF2B5EF4-FFF2-40B4-BE49-F238E27FC236}">
                      <a16:creationId xmlns:a16="http://schemas.microsoft.com/office/drawing/2014/main" id="{B3C99BF8-02A5-4507-90C8-B1ACFE8B1ADE}"/>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7" name="Google Shape;3104;p46">
                  <a:extLst>
                    <a:ext uri="{FF2B5EF4-FFF2-40B4-BE49-F238E27FC236}">
                      <a16:creationId xmlns:a16="http://schemas.microsoft.com/office/drawing/2014/main" id="{E1823C4A-4AD3-42F9-9DDD-04E25D06278F}"/>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8" name="Google Shape;3105;p46">
                  <a:extLst>
                    <a:ext uri="{FF2B5EF4-FFF2-40B4-BE49-F238E27FC236}">
                      <a16:creationId xmlns:a16="http://schemas.microsoft.com/office/drawing/2014/main" id="{00577927-C65C-44D3-9B96-7EA03A17E545}"/>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3" name="Google Shape;3106;p46">
                <a:extLst>
                  <a:ext uri="{FF2B5EF4-FFF2-40B4-BE49-F238E27FC236}">
                    <a16:creationId xmlns:a16="http://schemas.microsoft.com/office/drawing/2014/main" id="{654EC5A3-0F80-4EDE-B139-5F3DFA4FA381}"/>
                  </a:ext>
                </a:extLst>
              </p:cNvPr>
              <p:cNvGrpSpPr/>
              <p:nvPr/>
            </p:nvGrpSpPr>
            <p:grpSpPr>
              <a:xfrm rot="-5400000">
                <a:off x="6393432" y="4027355"/>
                <a:ext cx="57257" cy="137073"/>
                <a:chOff x="3197462" y="129838"/>
                <a:chExt cx="465478" cy="1040001"/>
              </a:xfrm>
            </p:grpSpPr>
            <p:sp>
              <p:nvSpPr>
                <p:cNvPr id="477" name="Google Shape;3107;p46">
                  <a:extLst>
                    <a:ext uri="{FF2B5EF4-FFF2-40B4-BE49-F238E27FC236}">
                      <a16:creationId xmlns:a16="http://schemas.microsoft.com/office/drawing/2014/main" id="{28F10C18-6BE7-446B-94B5-0317B74F197C}"/>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8" name="Google Shape;3108;p46">
                  <a:extLst>
                    <a:ext uri="{FF2B5EF4-FFF2-40B4-BE49-F238E27FC236}">
                      <a16:creationId xmlns:a16="http://schemas.microsoft.com/office/drawing/2014/main" id="{C1BD367D-6135-4BAC-B189-A3FAA1C20AB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9" name="Google Shape;3109;p46">
                  <a:extLst>
                    <a:ext uri="{FF2B5EF4-FFF2-40B4-BE49-F238E27FC236}">
                      <a16:creationId xmlns:a16="http://schemas.microsoft.com/office/drawing/2014/main" id="{25D62BBC-64FE-4531-8E2D-9D6BE4DD7962}"/>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0" name="Google Shape;3110;p46">
                  <a:extLst>
                    <a:ext uri="{FF2B5EF4-FFF2-40B4-BE49-F238E27FC236}">
                      <a16:creationId xmlns:a16="http://schemas.microsoft.com/office/drawing/2014/main" id="{422A95A3-0B38-4D6A-8663-A28202274180}"/>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1" name="Google Shape;3111;p46">
                  <a:extLst>
                    <a:ext uri="{FF2B5EF4-FFF2-40B4-BE49-F238E27FC236}">
                      <a16:creationId xmlns:a16="http://schemas.microsoft.com/office/drawing/2014/main" id="{A5E6C39C-3622-4248-8477-73628BD83A7D}"/>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82" name="Google Shape;3112;p46">
                  <a:extLst>
                    <a:ext uri="{FF2B5EF4-FFF2-40B4-BE49-F238E27FC236}">
                      <a16:creationId xmlns:a16="http://schemas.microsoft.com/office/drawing/2014/main" id="{BFB08BD7-7CE8-463A-9D0C-BEA380377E0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4" name="Google Shape;3113;p46">
                <a:extLst>
                  <a:ext uri="{FF2B5EF4-FFF2-40B4-BE49-F238E27FC236}">
                    <a16:creationId xmlns:a16="http://schemas.microsoft.com/office/drawing/2014/main" id="{A21D0C4B-7CC9-46C6-B137-96476CE00A63}"/>
                  </a:ext>
                </a:extLst>
              </p:cNvPr>
              <p:cNvGrpSpPr/>
              <p:nvPr/>
            </p:nvGrpSpPr>
            <p:grpSpPr>
              <a:xfrm rot="-5400000">
                <a:off x="6670170" y="4027355"/>
                <a:ext cx="57257" cy="137073"/>
                <a:chOff x="3197462" y="129838"/>
                <a:chExt cx="465478" cy="1040001"/>
              </a:xfrm>
            </p:grpSpPr>
            <p:sp>
              <p:nvSpPr>
                <p:cNvPr id="471" name="Google Shape;3114;p46">
                  <a:extLst>
                    <a:ext uri="{FF2B5EF4-FFF2-40B4-BE49-F238E27FC236}">
                      <a16:creationId xmlns:a16="http://schemas.microsoft.com/office/drawing/2014/main" id="{620145C1-DF1B-4D76-B3A1-D42F0BE99985}"/>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2" name="Google Shape;3115;p46">
                  <a:extLst>
                    <a:ext uri="{FF2B5EF4-FFF2-40B4-BE49-F238E27FC236}">
                      <a16:creationId xmlns:a16="http://schemas.microsoft.com/office/drawing/2014/main" id="{151C2116-17FE-45BF-A7F4-AAA211F4261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3" name="Google Shape;3116;p46">
                  <a:extLst>
                    <a:ext uri="{FF2B5EF4-FFF2-40B4-BE49-F238E27FC236}">
                      <a16:creationId xmlns:a16="http://schemas.microsoft.com/office/drawing/2014/main" id="{D48B724E-E8A9-4F7A-AD8F-7BB33B86F972}"/>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4" name="Google Shape;3117;p46">
                  <a:extLst>
                    <a:ext uri="{FF2B5EF4-FFF2-40B4-BE49-F238E27FC236}">
                      <a16:creationId xmlns:a16="http://schemas.microsoft.com/office/drawing/2014/main" id="{3BE7B469-9127-46DA-9279-0769FB272921}"/>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5" name="Google Shape;3118;p46">
                  <a:extLst>
                    <a:ext uri="{FF2B5EF4-FFF2-40B4-BE49-F238E27FC236}">
                      <a16:creationId xmlns:a16="http://schemas.microsoft.com/office/drawing/2014/main" id="{CC792C7A-C9DE-4E4C-87A7-0FDDABA614DE}"/>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6" name="Google Shape;3119;p46">
                  <a:extLst>
                    <a:ext uri="{FF2B5EF4-FFF2-40B4-BE49-F238E27FC236}">
                      <a16:creationId xmlns:a16="http://schemas.microsoft.com/office/drawing/2014/main" id="{88E38651-DDCE-4E6D-A7B4-EC3F70F972AA}"/>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5" name="Google Shape;3120;p46">
                <a:extLst>
                  <a:ext uri="{FF2B5EF4-FFF2-40B4-BE49-F238E27FC236}">
                    <a16:creationId xmlns:a16="http://schemas.microsoft.com/office/drawing/2014/main" id="{9F260752-62AB-4E53-AADE-761B3E63A9AF}"/>
                  </a:ext>
                </a:extLst>
              </p:cNvPr>
              <p:cNvGrpSpPr/>
              <p:nvPr/>
            </p:nvGrpSpPr>
            <p:grpSpPr>
              <a:xfrm rot="-5400000">
                <a:off x="6946908" y="4027355"/>
                <a:ext cx="57257" cy="137073"/>
                <a:chOff x="3197462" y="129838"/>
                <a:chExt cx="465478" cy="1040001"/>
              </a:xfrm>
            </p:grpSpPr>
            <p:sp>
              <p:nvSpPr>
                <p:cNvPr id="465" name="Google Shape;3121;p46">
                  <a:extLst>
                    <a:ext uri="{FF2B5EF4-FFF2-40B4-BE49-F238E27FC236}">
                      <a16:creationId xmlns:a16="http://schemas.microsoft.com/office/drawing/2014/main" id="{67D39F26-BF8A-47D6-B2D3-4EF4843A3426}"/>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6" name="Google Shape;3122;p46">
                  <a:extLst>
                    <a:ext uri="{FF2B5EF4-FFF2-40B4-BE49-F238E27FC236}">
                      <a16:creationId xmlns:a16="http://schemas.microsoft.com/office/drawing/2014/main" id="{1A7BA11E-6694-4CCE-AAAD-1314D6932291}"/>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7" name="Google Shape;3123;p46">
                  <a:extLst>
                    <a:ext uri="{FF2B5EF4-FFF2-40B4-BE49-F238E27FC236}">
                      <a16:creationId xmlns:a16="http://schemas.microsoft.com/office/drawing/2014/main" id="{692B022E-806C-4858-B7A5-0006707E0E6D}"/>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8" name="Google Shape;3124;p46">
                  <a:extLst>
                    <a:ext uri="{FF2B5EF4-FFF2-40B4-BE49-F238E27FC236}">
                      <a16:creationId xmlns:a16="http://schemas.microsoft.com/office/drawing/2014/main" id="{0D551CDF-B921-418A-9986-3BA62383C8A2}"/>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9" name="Google Shape;3125;p46">
                  <a:extLst>
                    <a:ext uri="{FF2B5EF4-FFF2-40B4-BE49-F238E27FC236}">
                      <a16:creationId xmlns:a16="http://schemas.microsoft.com/office/drawing/2014/main" id="{3473CE71-4055-4A64-8D6C-E95F18067F75}"/>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70" name="Google Shape;3126;p46">
                  <a:extLst>
                    <a:ext uri="{FF2B5EF4-FFF2-40B4-BE49-F238E27FC236}">
                      <a16:creationId xmlns:a16="http://schemas.microsoft.com/office/drawing/2014/main" id="{FAE22D4B-7C4C-4DE5-A1A8-BE39BBDE5AA8}"/>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6" name="Google Shape;3127;p46">
                <a:extLst>
                  <a:ext uri="{FF2B5EF4-FFF2-40B4-BE49-F238E27FC236}">
                    <a16:creationId xmlns:a16="http://schemas.microsoft.com/office/drawing/2014/main" id="{454633F5-2DA2-419F-B8E0-F61FC6F5DC98}"/>
                  </a:ext>
                </a:extLst>
              </p:cNvPr>
              <p:cNvGrpSpPr/>
              <p:nvPr/>
            </p:nvGrpSpPr>
            <p:grpSpPr>
              <a:xfrm rot="-5400000">
                <a:off x="7223646" y="4027355"/>
                <a:ext cx="57257" cy="137073"/>
                <a:chOff x="3197462" y="129838"/>
                <a:chExt cx="465478" cy="1040001"/>
              </a:xfrm>
            </p:grpSpPr>
            <p:sp>
              <p:nvSpPr>
                <p:cNvPr id="459" name="Google Shape;3128;p46">
                  <a:extLst>
                    <a:ext uri="{FF2B5EF4-FFF2-40B4-BE49-F238E27FC236}">
                      <a16:creationId xmlns:a16="http://schemas.microsoft.com/office/drawing/2014/main" id="{6C9D5341-348D-4C48-AEBA-D973CA60FAB0}"/>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0" name="Google Shape;3129;p46">
                  <a:extLst>
                    <a:ext uri="{FF2B5EF4-FFF2-40B4-BE49-F238E27FC236}">
                      <a16:creationId xmlns:a16="http://schemas.microsoft.com/office/drawing/2014/main" id="{63B242A8-4FC7-4262-B7E0-B460EC070A7F}"/>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1" name="Google Shape;3130;p46">
                  <a:extLst>
                    <a:ext uri="{FF2B5EF4-FFF2-40B4-BE49-F238E27FC236}">
                      <a16:creationId xmlns:a16="http://schemas.microsoft.com/office/drawing/2014/main" id="{3AF5AF95-2226-45FE-8A72-229BCAE890D8}"/>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2" name="Google Shape;3131;p46">
                  <a:extLst>
                    <a:ext uri="{FF2B5EF4-FFF2-40B4-BE49-F238E27FC236}">
                      <a16:creationId xmlns:a16="http://schemas.microsoft.com/office/drawing/2014/main" id="{9B18B252-A43B-4679-900A-6C2147BB026C}"/>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3" name="Google Shape;3132;p46">
                  <a:extLst>
                    <a:ext uri="{FF2B5EF4-FFF2-40B4-BE49-F238E27FC236}">
                      <a16:creationId xmlns:a16="http://schemas.microsoft.com/office/drawing/2014/main" id="{B8EC2CD5-BB34-4955-96D5-8DA9FF5B4E41}"/>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64" name="Google Shape;3133;p46">
                  <a:extLst>
                    <a:ext uri="{FF2B5EF4-FFF2-40B4-BE49-F238E27FC236}">
                      <a16:creationId xmlns:a16="http://schemas.microsoft.com/office/drawing/2014/main" id="{12265D0A-2712-4E85-A6E2-4DFFCDFC26A8}"/>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7" name="Google Shape;3134;p46">
                <a:extLst>
                  <a:ext uri="{FF2B5EF4-FFF2-40B4-BE49-F238E27FC236}">
                    <a16:creationId xmlns:a16="http://schemas.microsoft.com/office/drawing/2014/main" id="{64514DDE-BC77-4A8B-80B1-F370F646ABAF}"/>
                  </a:ext>
                </a:extLst>
              </p:cNvPr>
              <p:cNvGrpSpPr/>
              <p:nvPr/>
            </p:nvGrpSpPr>
            <p:grpSpPr>
              <a:xfrm rot="-5400000">
                <a:off x="7500383" y="4027355"/>
                <a:ext cx="57257" cy="137073"/>
                <a:chOff x="3197462" y="129838"/>
                <a:chExt cx="465478" cy="1040001"/>
              </a:xfrm>
            </p:grpSpPr>
            <p:sp>
              <p:nvSpPr>
                <p:cNvPr id="453" name="Google Shape;3135;p46">
                  <a:extLst>
                    <a:ext uri="{FF2B5EF4-FFF2-40B4-BE49-F238E27FC236}">
                      <a16:creationId xmlns:a16="http://schemas.microsoft.com/office/drawing/2014/main" id="{359FE149-4620-4CE2-BE78-E5DEE2F7805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4" name="Google Shape;3136;p46">
                  <a:extLst>
                    <a:ext uri="{FF2B5EF4-FFF2-40B4-BE49-F238E27FC236}">
                      <a16:creationId xmlns:a16="http://schemas.microsoft.com/office/drawing/2014/main" id="{FDAC46F2-E5C5-4FC8-98A9-0E792476578A}"/>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5" name="Google Shape;3137;p46">
                  <a:extLst>
                    <a:ext uri="{FF2B5EF4-FFF2-40B4-BE49-F238E27FC236}">
                      <a16:creationId xmlns:a16="http://schemas.microsoft.com/office/drawing/2014/main" id="{0BDEC390-EDC1-4BFB-BFC8-A5BBF71B6B86}"/>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6" name="Google Shape;3138;p46">
                  <a:extLst>
                    <a:ext uri="{FF2B5EF4-FFF2-40B4-BE49-F238E27FC236}">
                      <a16:creationId xmlns:a16="http://schemas.microsoft.com/office/drawing/2014/main" id="{BD8353E7-D94C-4CCE-B4D8-BE5102ADFE93}"/>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7" name="Google Shape;3139;p46">
                  <a:extLst>
                    <a:ext uri="{FF2B5EF4-FFF2-40B4-BE49-F238E27FC236}">
                      <a16:creationId xmlns:a16="http://schemas.microsoft.com/office/drawing/2014/main" id="{F5059F38-BC1D-429E-8BA8-9DC731BCA67A}"/>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8" name="Google Shape;3140;p46">
                  <a:extLst>
                    <a:ext uri="{FF2B5EF4-FFF2-40B4-BE49-F238E27FC236}">
                      <a16:creationId xmlns:a16="http://schemas.microsoft.com/office/drawing/2014/main" id="{21C0357C-0EC2-4C22-9FB5-1119A117B720}"/>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8" name="Google Shape;3141;p46">
                <a:extLst>
                  <a:ext uri="{FF2B5EF4-FFF2-40B4-BE49-F238E27FC236}">
                    <a16:creationId xmlns:a16="http://schemas.microsoft.com/office/drawing/2014/main" id="{8AA2D85E-2D76-497F-AF91-FC6AA6F50F74}"/>
                  </a:ext>
                </a:extLst>
              </p:cNvPr>
              <p:cNvGrpSpPr/>
              <p:nvPr/>
            </p:nvGrpSpPr>
            <p:grpSpPr>
              <a:xfrm rot="-5400000">
                <a:off x="6269479" y="4131530"/>
                <a:ext cx="57257" cy="137073"/>
                <a:chOff x="3197462" y="129838"/>
                <a:chExt cx="465478" cy="1040001"/>
              </a:xfrm>
            </p:grpSpPr>
            <p:sp>
              <p:nvSpPr>
                <p:cNvPr id="447" name="Google Shape;3142;p46">
                  <a:extLst>
                    <a:ext uri="{FF2B5EF4-FFF2-40B4-BE49-F238E27FC236}">
                      <a16:creationId xmlns:a16="http://schemas.microsoft.com/office/drawing/2014/main" id="{7FCEDCC4-BCCC-494C-8B11-2D802D2BF108}"/>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8" name="Google Shape;3143;p46">
                  <a:extLst>
                    <a:ext uri="{FF2B5EF4-FFF2-40B4-BE49-F238E27FC236}">
                      <a16:creationId xmlns:a16="http://schemas.microsoft.com/office/drawing/2014/main" id="{CBFBDEDB-F54E-4940-8DAF-247CA771740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9" name="Google Shape;3144;p46">
                  <a:extLst>
                    <a:ext uri="{FF2B5EF4-FFF2-40B4-BE49-F238E27FC236}">
                      <a16:creationId xmlns:a16="http://schemas.microsoft.com/office/drawing/2014/main" id="{3A2DADD8-8085-4998-8054-3DEE7E948EBD}"/>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0" name="Google Shape;3145;p46">
                  <a:extLst>
                    <a:ext uri="{FF2B5EF4-FFF2-40B4-BE49-F238E27FC236}">
                      <a16:creationId xmlns:a16="http://schemas.microsoft.com/office/drawing/2014/main" id="{AE10F4DB-7A61-40D2-8CA2-746D3A9A3E26}"/>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1" name="Google Shape;3146;p46">
                  <a:extLst>
                    <a:ext uri="{FF2B5EF4-FFF2-40B4-BE49-F238E27FC236}">
                      <a16:creationId xmlns:a16="http://schemas.microsoft.com/office/drawing/2014/main" id="{19887664-14BA-4B27-A884-C70DDC1AB177}"/>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52" name="Google Shape;3147;p46">
                  <a:extLst>
                    <a:ext uri="{FF2B5EF4-FFF2-40B4-BE49-F238E27FC236}">
                      <a16:creationId xmlns:a16="http://schemas.microsoft.com/office/drawing/2014/main" id="{8FA06C2F-FC9F-466B-B89A-885E54EA6553}"/>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19" name="Google Shape;3148;p46">
                <a:extLst>
                  <a:ext uri="{FF2B5EF4-FFF2-40B4-BE49-F238E27FC236}">
                    <a16:creationId xmlns:a16="http://schemas.microsoft.com/office/drawing/2014/main" id="{90B42AB6-DC2A-4683-9ECF-38DAC913DE3E}"/>
                  </a:ext>
                </a:extLst>
              </p:cNvPr>
              <p:cNvGrpSpPr/>
              <p:nvPr/>
            </p:nvGrpSpPr>
            <p:grpSpPr>
              <a:xfrm rot="-5400000">
                <a:off x="6546217" y="4131530"/>
                <a:ext cx="57257" cy="137073"/>
                <a:chOff x="3197462" y="129838"/>
                <a:chExt cx="465478" cy="1040001"/>
              </a:xfrm>
            </p:grpSpPr>
            <p:sp>
              <p:nvSpPr>
                <p:cNvPr id="441" name="Google Shape;3149;p46">
                  <a:extLst>
                    <a:ext uri="{FF2B5EF4-FFF2-40B4-BE49-F238E27FC236}">
                      <a16:creationId xmlns:a16="http://schemas.microsoft.com/office/drawing/2014/main" id="{94C2B701-EB62-43C5-9A75-6F2218583BDA}"/>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2" name="Google Shape;3150;p46">
                  <a:extLst>
                    <a:ext uri="{FF2B5EF4-FFF2-40B4-BE49-F238E27FC236}">
                      <a16:creationId xmlns:a16="http://schemas.microsoft.com/office/drawing/2014/main" id="{354FFC9A-AAF2-4FA7-A837-CA1C065F9E0F}"/>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3" name="Google Shape;3151;p46">
                  <a:extLst>
                    <a:ext uri="{FF2B5EF4-FFF2-40B4-BE49-F238E27FC236}">
                      <a16:creationId xmlns:a16="http://schemas.microsoft.com/office/drawing/2014/main" id="{2A0E09F5-7B90-4701-A2FC-6B7DD3FB79D6}"/>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4" name="Google Shape;3152;p46">
                  <a:extLst>
                    <a:ext uri="{FF2B5EF4-FFF2-40B4-BE49-F238E27FC236}">
                      <a16:creationId xmlns:a16="http://schemas.microsoft.com/office/drawing/2014/main" id="{5C7A5D39-B9C9-4034-A587-4A35084C350F}"/>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5" name="Google Shape;3153;p46">
                  <a:extLst>
                    <a:ext uri="{FF2B5EF4-FFF2-40B4-BE49-F238E27FC236}">
                      <a16:creationId xmlns:a16="http://schemas.microsoft.com/office/drawing/2014/main" id="{E5A6D231-6F4C-46FC-80F3-F225760D6E72}"/>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6" name="Google Shape;3154;p46">
                  <a:extLst>
                    <a:ext uri="{FF2B5EF4-FFF2-40B4-BE49-F238E27FC236}">
                      <a16:creationId xmlns:a16="http://schemas.microsoft.com/office/drawing/2014/main" id="{19BBD6D4-E59F-4285-A530-2B118E3250A9}"/>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20" name="Google Shape;3155;p46">
                <a:extLst>
                  <a:ext uri="{FF2B5EF4-FFF2-40B4-BE49-F238E27FC236}">
                    <a16:creationId xmlns:a16="http://schemas.microsoft.com/office/drawing/2014/main" id="{CB1699A5-FE96-4C98-B331-7A291D923EDB}"/>
                  </a:ext>
                </a:extLst>
              </p:cNvPr>
              <p:cNvGrpSpPr/>
              <p:nvPr/>
            </p:nvGrpSpPr>
            <p:grpSpPr>
              <a:xfrm rot="-5400000">
                <a:off x="6822955" y="4131530"/>
                <a:ext cx="57257" cy="137073"/>
                <a:chOff x="3197462" y="129838"/>
                <a:chExt cx="465478" cy="1040001"/>
              </a:xfrm>
            </p:grpSpPr>
            <p:sp>
              <p:nvSpPr>
                <p:cNvPr id="435" name="Google Shape;3156;p46">
                  <a:extLst>
                    <a:ext uri="{FF2B5EF4-FFF2-40B4-BE49-F238E27FC236}">
                      <a16:creationId xmlns:a16="http://schemas.microsoft.com/office/drawing/2014/main" id="{BCEE696C-A66F-45FF-86E4-91482CACD76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6" name="Google Shape;3157;p46">
                  <a:extLst>
                    <a:ext uri="{FF2B5EF4-FFF2-40B4-BE49-F238E27FC236}">
                      <a16:creationId xmlns:a16="http://schemas.microsoft.com/office/drawing/2014/main" id="{E0745050-FC64-468E-B633-F7BBE90890DF}"/>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7" name="Google Shape;3158;p46">
                  <a:extLst>
                    <a:ext uri="{FF2B5EF4-FFF2-40B4-BE49-F238E27FC236}">
                      <a16:creationId xmlns:a16="http://schemas.microsoft.com/office/drawing/2014/main" id="{FA47517C-A755-4A02-9ADE-D7A6F00D7053}"/>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8" name="Google Shape;3159;p46">
                  <a:extLst>
                    <a:ext uri="{FF2B5EF4-FFF2-40B4-BE49-F238E27FC236}">
                      <a16:creationId xmlns:a16="http://schemas.microsoft.com/office/drawing/2014/main" id="{F87C8377-802C-4F3A-AF6D-537C526EA563}"/>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9" name="Google Shape;3160;p46">
                  <a:extLst>
                    <a:ext uri="{FF2B5EF4-FFF2-40B4-BE49-F238E27FC236}">
                      <a16:creationId xmlns:a16="http://schemas.microsoft.com/office/drawing/2014/main" id="{F922D96E-BF54-497F-B881-679315F73D11}"/>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40" name="Google Shape;3161;p46">
                  <a:extLst>
                    <a:ext uri="{FF2B5EF4-FFF2-40B4-BE49-F238E27FC236}">
                      <a16:creationId xmlns:a16="http://schemas.microsoft.com/office/drawing/2014/main" id="{51AB607A-4B6B-46AC-AAD3-BDDD1AA4465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21" name="Google Shape;3162;p46">
                <a:extLst>
                  <a:ext uri="{FF2B5EF4-FFF2-40B4-BE49-F238E27FC236}">
                    <a16:creationId xmlns:a16="http://schemas.microsoft.com/office/drawing/2014/main" id="{77097449-DB93-4A10-AD21-0B9CD5758E12}"/>
                  </a:ext>
                </a:extLst>
              </p:cNvPr>
              <p:cNvGrpSpPr/>
              <p:nvPr/>
            </p:nvGrpSpPr>
            <p:grpSpPr>
              <a:xfrm rot="-5400000">
                <a:off x="7099692" y="4131530"/>
                <a:ext cx="57257" cy="137073"/>
                <a:chOff x="3197462" y="129838"/>
                <a:chExt cx="465478" cy="1040001"/>
              </a:xfrm>
            </p:grpSpPr>
            <p:sp>
              <p:nvSpPr>
                <p:cNvPr id="429" name="Google Shape;3163;p46">
                  <a:extLst>
                    <a:ext uri="{FF2B5EF4-FFF2-40B4-BE49-F238E27FC236}">
                      <a16:creationId xmlns:a16="http://schemas.microsoft.com/office/drawing/2014/main" id="{4A271B61-907E-433E-9C27-7B6119FBB43A}"/>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0" name="Google Shape;3164;p46">
                  <a:extLst>
                    <a:ext uri="{FF2B5EF4-FFF2-40B4-BE49-F238E27FC236}">
                      <a16:creationId xmlns:a16="http://schemas.microsoft.com/office/drawing/2014/main" id="{C72964B7-8950-4273-A7EE-F8161032E576}"/>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1" name="Google Shape;3165;p46">
                  <a:extLst>
                    <a:ext uri="{FF2B5EF4-FFF2-40B4-BE49-F238E27FC236}">
                      <a16:creationId xmlns:a16="http://schemas.microsoft.com/office/drawing/2014/main" id="{3C433B4D-5A9E-457F-9615-28D24983131A}"/>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2" name="Google Shape;3166;p46">
                  <a:extLst>
                    <a:ext uri="{FF2B5EF4-FFF2-40B4-BE49-F238E27FC236}">
                      <a16:creationId xmlns:a16="http://schemas.microsoft.com/office/drawing/2014/main" id="{71C68B62-D94D-4ACB-B95A-C302C8F32ED6}"/>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3" name="Google Shape;3167;p46">
                  <a:extLst>
                    <a:ext uri="{FF2B5EF4-FFF2-40B4-BE49-F238E27FC236}">
                      <a16:creationId xmlns:a16="http://schemas.microsoft.com/office/drawing/2014/main" id="{9092E911-B2D1-4A82-9F8D-F7FC3521DE90}"/>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4" name="Google Shape;3168;p46">
                  <a:extLst>
                    <a:ext uri="{FF2B5EF4-FFF2-40B4-BE49-F238E27FC236}">
                      <a16:creationId xmlns:a16="http://schemas.microsoft.com/office/drawing/2014/main" id="{7EDA4BAC-0DBF-4BC0-B599-7B7307B5A956}"/>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22" name="Google Shape;3169;p46">
                <a:extLst>
                  <a:ext uri="{FF2B5EF4-FFF2-40B4-BE49-F238E27FC236}">
                    <a16:creationId xmlns:a16="http://schemas.microsoft.com/office/drawing/2014/main" id="{864D914E-52BF-486B-99DA-0716EBD0DF4E}"/>
                  </a:ext>
                </a:extLst>
              </p:cNvPr>
              <p:cNvGrpSpPr/>
              <p:nvPr/>
            </p:nvGrpSpPr>
            <p:grpSpPr>
              <a:xfrm rot="-5400000">
                <a:off x="7376430" y="4131530"/>
                <a:ext cx="57257" cy="137073"/>
                <a:chOff x="3197462" y="129838"/>
                <a:chExt cx="465478" cy="1040001"/>
              </a:xfrm>
            </p:grpSpPr>
            <p:sp>
              <p:nvSpPr>
                <p:cNvPr id="423" name="Google Shape;3170;p46">
                  <a:extLst>
                    <a:ext uri="{FF2B5EF4-FFF2-40B4-BE49-F238E27FC236}">
                      <a16:creationId xmlns:a16="http://schemas.microsoft.com/office/drawing/2014/main" id="{527E27A1-B449-486F-A6DE-C9D338A1A291}"/>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4" name="Google Shape;3171;p46">
                  <a:extLst>
                    <a:ext uri="{FF2B5EF4-FFF2-40B4-BE49-F238E27FC236}">
                      <a16:creationId xmlns:a16="http://schemas.microsoft.com/office/drawing/2014/main" id="{EE53AD94-EF5B-4502-B176-F409F5C5DF4F}"/>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5" name="Google Shape;3172;p46">
                  <a:extLst>
                    <a:ext uri="{FF2B5EF4-FFF2-40B4-BE49-F238E27FC236}">
                      <a16:creationId xmlns:a16="http://schemas.microsoft.com/office/drawing/2014/main" id="{8D85CA8D-AD9D-4C1E-ACEF-ECBE401AF1B8}"/>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6" name="Google Shape;3173;p46">
                  <a:extLst>
                    <a:ext uri="{FF2B5EF4-FFF2-40B4-BE49-F238E27FC236}">
                      <a16:creationId xmlns:a16="http://schemas.microsoft.com/office/drawing/2014/main" id="{BB8167AC-A82D-4178-A6D5-59BFDD717534}"/>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7" name="Google Shape;3174;p46">
                  <a:extLst>
                    <a:ext uri="{FF2B5EF4-FFF2-40B4-BE49-F238E27FC236}">
                      <a16:creationId xmlns:a16="http://schemas.microsoft.com/office/drawing/2014/main" id="{155EEC77-FD0D-4D91-A5C5-B519716D4AE0}"/>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8" name="Google Shape;3175;p46">
                  <a:extLst>
                    <a:ext uri="{FF2B5EF4-FFF2-40B4-BE49-F238E27FC236}">
                      <a16:creationId xmlns:a16="http://schemas.microsoft.com/office/drawing/2014/main" id="{F03A3D64-B2B1-4AF6-836D-47F837237DC5}"/>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grpSp>
      <p:grpSp>
        <p:nvGrpSpPr>
          <p:cNvPr id="489" name="Nhóm 488">
            <a:extLst>
              <a:ext uri="{FF2B5EF4-FFF2-40B4-BE49-F238E27FC236}">
                <a16:creationId xmlns:a16="http://schemas.microsoft.com/office/drawing/2014/main" id="{1FAB543A-57E5-450C-8A7B-E715C83ABDE1}"/>
              </a:ext>
            </a:extLst>
          </p:cNvPr>
          <p:cNvGrpSpPr/>
          <p:nvPr/>
        </p:nvGrpSpPr>
        <p:grpSpPr>
          <a:xfrm>
            <a:off x="6105478" y="1054864"/>
            <a:ext cx="2416070" cy="1810942"/>
            <a:chOff x="850161" y="1132800"/>
            <a:chExt cx="2877018" cy="2156441"/>
          </a:xfrm>
        </p:grpSpPr>
        <p:sp>
          <p:nvSpPr>
            <p:cNvPr id="490" name="Google Shape;3070;p46">
              <a:extLst>
                <a:ext uri="{FF2B5EF4-FFF2-40B4-BE49-F238E27FC236}">
                  <a16:creationId xmlns:a16="http://schemas.microsoft.com/office/drawing/2014/main" id="{AD74D8A1-671B-4F7E-A8B0-2188DFC4DCB7}"/>
                </a:ext>
              </a:extLst>
            </p:cNvPr>
            <p:cNvSpPr/>
            <p:nvPr/>
          </p:nvSpPr>
          <p:spPr>
            <a:xfrm rot="10800000">
              <a:off x="1160610" y="1132800"/>
              <a:ext cx="2407765" cy="2156441"/>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FFF8D3"/>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91" name="Google Shape;3074;p46">
              <a:extLst>
                <a:ext uri="{FF2B5EF4-FFF2-40B4-BE49-F238E27FC236}">
                  <a16:creationId xmlns:a16="http://schemas.microsoft.com/office/drawing/2014/main" id="{9B8F3F99-DE6D-40AF-B7B2-2C98CB19A0A9}"/>
                </a:ext>
              </a:extLst>
            </p:cNvPr>
            <p:cNvSpPr/>
            <p:nvPr/>
          </p:nvSpPr>
          <p:spPr>
            <a:xfrm rot="2469331">
              <a:off x="3174067" y="1165615"/>
              <a:ext cx="553112" cy="18446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492" name="Google Shape;3097;p46">
              <a:extLst>
                <a:ext uri="{FF2B5EF4-FFF2-40B4-BE49-F238E27FC236}">
                  <a16:creationId xmlns:a16="http://schemas.microsoft.com/office/drawing/2014/main" id="{2A8516B0-C29A-4247-94E2-ADB6676ECC21}"/>
                </a:ext>
              </a:extLst>
            </p:cNvPr>
            <p:cNvGrpSpPr/>
            <p:nvPr/>
          </p:nvGrpSpPr>
          <p:grpSpPr>
            <a:xfrm rot="1929622">
              <a:off x="850161" y="3055942"/>
              <a:ext cx="1051048" cy="145433"/>
              <a:chOff x="5889124" y="4026299"/>
              <a:chExt cx="1800075" cy="249075"/>
            </a:xfrm>
          </p:grpSpPr>
          <p:sp>
            <p:nvSpPr>
              <p:cNvPr id="493" name="Google Shape;3098;p46">
                <a:extLst>
                  <a:ext uri="{FF2B5EF4-FFF2-40B4-BE49-F238E27FC236}">
                    <a16:creationId xmlns:a16="http://schemas.microsoft.com/office/drawing/2014/main" id="{192783ED-5B42-478A-BF5E-C4B760EF784D}"/>
                  </a:ext>
                </a:extLst>
              </p:cNvPr>
              <p:cNvSpPr/>
              <p:nvPr/>
            </p:nvSpPr>
            <p:spPr>
              <a:xfrm rot="10800000">
                <a:off x="5889124" y="4026299"/>
                <a:ext cx="1800075" cy="249075"/>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nvGrpSpPr>
              <p:cNvPr id="494" name="Google Shape;3099;p46">
                <a:extLst>
                  <a:ext uri="{FF2B5EF4-FFF2-40B4-BE49-F238E27FC236}">
                    <a16:creationId xmlns:a16="http://schemas.microsoft.com/office/drawing/2014/main" id="{68AC274C-F9E3-4BBC-842B-6CFB390A2C6F}"/>
                  </a:ext>
                </a:extLst>
              </p:cNvPr>
              <p:cNvGrpSpPr/>
              <p:nvPr/>
            </p:nvGrpSpPr>
            <p:grpSpPr>
              <a:xfrm rot="-5400000">
                <a:off x="6116694" y="4027355"/>
                <a:ext cx="57257" cy="137073"/>
                <a:chOff x="3197462" y="129838"/>
                <a:chExt cx="465478" cy="1040001"/>
              </a:xfrm>
            </p:grpSpPr>
            <p:sp>
              <p:nvSpPr>
                <p:cNvPr id="565" name="Google Shape;3100;p46">
                  <a:extLst>
                    <a:ext uri="{FF2B5EF4-FFF2-40B4-BE49-F238E27FC236}">
                      <a16:creationId xmlns:a16="http://schemas.microsoft.com/office/drawing/2014/main" id="{E3BF2AD2-6A6F-4FF7-8E82-2A4EE10DB0DC}"/>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6" name="Google Shape;3101;p46">
                  <a:extLst>
                    <a:ext uri="{FF2B5EF4-FFF2-40B4-BE49-F238E27FC236}">
                      <a16:creationId xmlns:a16="http://schemas.microsoft.com/office/drawing/2014/main" id="{F621CFC8-1B54-40A8-A1FA-9EC037765654}"/>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7" name="Google Shape;3102;p46">
                  <a:extLst>
                    <a:ext uri="{FF2B5EF4-FFF2-40B4-BE49-F238E27FC236}">
                      <a16:creationId xmlns:a16="http://schemas.microsoft.com/office/drawing/2014/main" id="{A5BF0359-20C9-4815-ACF2-959490BE3F6D}"/>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8" name="Google Shape;3103;p46">
                  <a:extLst>
                    <a:ext uri="{FF2B5EF4-FFF2-40B4-BE49-F238E27FC236}">
                      <a16:creationId xmlns:a16="http://schemas.microsoft.com/office/drawing/2014/main" id="{2241E6F5-B681-482C-B2AC-A2710C259509}"/>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9" name="Google Shape;3104;p46">
                  <a:extLst>
                    <a:ext uri="{FF2B5EF4-FFF2-40B4-BE49-F238E27FC236}">
                      <a16:creationId xmlns:a16="http://schemas.microsoft.com/office/drawing/2014/main" id="{E72CC468-11E7-49DE-94CD-A4CEC3B72C1A}"/>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70" name="Google Shape;3105;p46">
                  <a:extLst>
                    <a:ext uri="{FF2B5EF4-FFF2-40B4-BE49-F238E27FC236}">
                      <a16:creationId xmlns:a16="http://schemas.microsoft.com/office/drawing/2014/main" id="{6A537A6E-F490-4CAF-B773-FFCC46DCB2C6}"/>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95" name="Google Shape;3106;p46">
                <a:extLst>
                  <a:ext uri="{FF2B5EF4-FFF2-40B4-BE49-F238E27FC236}">
                    <a16:creationId xmlns:a16="http://schemas.microsoft.com/office/drawing/2014/main" id="{3AEE41E2-FEA0-4190-B58F-7BF40A2F011F}"/>
                  </a:ext>
                </a:extLst>
              </p:cNvPr>
              <p:cNvGrpSpPr/>
              <p:nvPr/>
            </p:nvGrpSpPr>
            <p:grpSpPr>
              <a:xfrm rot="-5400000">
                <a:off x="6393432" y="4027355"/>
                <a:ext cx="57257" cy="137073"/>
                <a:chOff x="3197462" y="129838"/>
                <a:chExt cx="465478" cy="1040001"/>
              </a:xfrm>
            </p:grpSpPr>
            <p:sp>
              <p:nvSpPr>
                <p:cNvPr id="559" name="Google Shape;3107;p46">
                  <a:extLst>
                    <a:ext uri="{FF2B5EF4-FFF2-40B4-BE49-F238E27FC236}">
                      <a16:creationId xmlns:a16="http://schemas.microsoft.com/office/drawing/2014/main" id="{47D5DDCD-DF3D-4E61-BB83-41DB8BECE566}"/>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0" name="Google Shape;3108;p46">
                  <a:extLst>
                    <a:ext uri="{FF2B5EF4-FFF2-40B4-BE49-F238E27FC236}">
                      <a16:creationId xmlns:a16="http://schemas.microsoft.com/office/drawing/2014/main" id="{54ACE7D1-E2EE-4793-8B8A-A7C176473BD6}"/>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1" name="Google Shape;3109;p46">
                  <a:extLst>
                    <a:ext uri="{FF2B5EF4-FFF2-40B4-BE49-F238E27FC236}">
                      <a16:creationId xmlns:a16="http://schemas.microsoft.com/office/drawing/2014/main" id="{A7178EE5-0A26-4D83-8102-FC9E46C50C44}"/>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2" name="Google Shape;3110;p46">
                  <a:extLst>
                    <a:ext uri="{FF2B5EF4-FFF2-40B4-BE49-F238E27FC236}">
                      <a16:creationId xmlns:a16="http://schemas.microsoft.com/office/drawing/2014/main" id="{EF5C77BE-4CB5-4927-8A4C-6CD6D86C5D0D}"/>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3" name="Google Shape;3111;p46">
                  <a:extLst>
                    <a:ext uri="{FF2B5EF4-FFF2-40B4-BE49-F238E27FC236}">
                      <a16:creationId xmlns:a16="http://schemas.microsoft.com/office/drawing/2014/main" id="{0508B878-3978-48A4-AE16-A2BC1E28573D}"/>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64" name="Google Shape;3112;p46">
                  <a:extLst>
                    <a:ext uri="{FF2B5EF4-FFF2-40B4-BE49-F238E27FC236}">
                      <a16:creationId xmlns:a16="http://schemas.microsoft.com/office/drawing/2014/main" id="{BF919760-B400-4FD1-B124-F6D76405E273}"/>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96" name="Google Shape;3113;p46">
                <a:extLst>
                  <a:ext uri="{FF2B5EF4-FFF2-40B4-BE49-F238E27FC236}">
                    <a16:creationId xmlns:a16="http://schemas.microsoft.com/office/drawing/2014/main" id="{EE5A567B-E7D3-449C-9D8E-1652CA68F268}"/>
                  </a:ext>
                </a:extLst>
              </p:cNvPr>
              <p:cNvGrpSpPr/>
              <p:nvPr/>
            </p:nvGrpSpPr>
            <p:grpSpPr>
              <a:xfrm rot="-5400000">
                <a:off x="6670170" y="4027355"/>
                <a:ext cx="57257" cy="137073"/>
                <a:chOff x="3197462" y="129838"/>
                <a:chExt cx="465478" cy="1040001"/>
              </a:xfrm>
            </p:grpSpPr>
            <p:sp>
              <p:nvSpPr>
                <p:cNvPr id="553" name="Google Shape;3114;p46">
                  <a:extLst>
                    <a:ext uri="{FF2B5EF4-FFF2-40B4-BE49-F238E27FC236}">
                      <a16:creationId xmlns:a16="http://schemas.microsoft.com/office/drawing/2014/main" id="{F6F08F42-9800-4F13-AA80-D53162966CB3}"/>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4" name="Google Shape;3115;p46">
                  <a:extLst>
                    <a:ext uri="{FF2B5EF4-FFF2-40B4-BE49-F238E27FC236}">
                      <a16:creationId xmlns:a16="http://schemas.microsoft.com/office/drawing/2014/main" id="{7FD577E8-5B21-4F9A-A748-F1749A6D8A47}"/>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5" name="Google Shape;3116;p46">
                  <a:extLst>
                    <a:ext uri="{FF2B5EF4-FFF2-40B4-BE49-F238E27FC236}">
                      <a16:creationId xmlns:a16="http://schemas.microsoft.com/office/drawing/2014/main" id="{D9901CB4-FC8D-41C0-92ED-A93389EB6CC1}"/>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6" name="Google Shape;3117;p46">
                  <a:extLst>
                    <a:ext uri="{FF2B5EF4-FFF2-40B4-BE49-F238E27FC236}">
                      <a16:creationId xmlns:a16="http://schemas.microsoft.com/office/drawing/2014/main" id="{E13979F2-7864-4EE4-9E7B-9259AA676CB8}"/>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7" name="Google Shape;3118;p46">
                  <a:extLst>
                    <a:ext uri="{FF2B5EF4-FFF2-40B4-BE49-F238E27FC236}">
                      <a16:creationId xmlns:a16="http://schemas.microsoft.com/office/drawing/2014/main" id="{E53C0887-40BC-4A1A-BF16-51FBDF589456}"/>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8" name="Google Shape;3119;p46">
                  <a:extLst>
                    <a:ext uri="{FF2B5EF4-FFF2-40B4-BE49-F238E27FC236}">
                      <a16:creationId xmlns:a16="http://schemas.microsoft.com/office/drawing/2014/main" id="{1B338B3C-195F-43DA-BC8C-F4910D84182B}"/>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97" name="Google Shape;3120;p46">
                <a:extLst>
                  <a:ext uri="{FF2B5EF4-FFF2-40B4-BE49-F238E27FC236}">
                    <a16:creationId xmlns:a16="http://schemas.microsoft.com/office/drawing/2014/main" id="{7DA069E1-6D6F-4345-8B90-44CD6253AE79}"/>
                  </a:ext>
                </a:extLst>
              </p:cNvPr>
              <p:cNvGrpSpPr/>
              <p:nvPr/>
            </p:nvGrpSpPr>
            <p:grpSpPr>
              <a:xfrm rot="-5400000">
                <a:off x="6946908" y="4027355"/>
                <a:ext cx="57257" cy="137073"/>
                <a:chOff x="3197462" y="129838"/>
                <a:chExt cx="465478" cy="1040001"/>
              </a:xfrm>
            </p:grpSpPr>
            <p:sp>
              <p:nvSpPr>
                <p:cNvPr id="547" name="Google Shape;3121;p46">
                  <a:extLst>
                    <a:ext uri="{FF2B5EF4-FFF2-40B4-BE49-F238E27FC236}">
                      <a16:creationId xmlns:a16="http://schemas.microsoft.com/office/drawing/2014/main" id="{E83E659E-8EA6-4DD4-841E-C8B6DA071027}"/>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8" name="Google Shape;3122;p46">
                  <a:extLst>
                    <a:ext uri="{FF2B5EF4-FFF2-40B4-BE49-F238E27FC236}">
                      <a16:creationId xmlns:a16="http://schemas.microsoft.com/office/drawing/2014/main" id="{D1EFC3BB-F0FB-4A8A-A289-10C679274E16}"/>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9" name="Google Shape;3123;p46">
                  <a:extLst>
                    <a:ext uri="{FF2B5EF4-FFF2-40B4-BE49-F238E27FC236}">
                      <a16:creationId xmlns:a16="http://schemas.microsoft.com/office/drawing/2014/main" id="{4D7EF297-9D3F-4A2B-85B2-97879810FB7B}"/>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0" name="Google Shape;3124;p46">
                  <a:extLst>
                    <a:ext uri="{FF2B5EF4-FFF2-40B4-BE49-F238E27FC236}">
                      <a16:creationId xmlns:a16="http://schemas.microsoft.com/office/drawing/2014/main" id="{627FF8D3-7350-463B-84D8-52CBD8052003}"/>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1" name="Google Shape;3125;p46">
                  <a:extLst>
                    <a:ext uri="{FF2B5EF4-FFF2-40B4-BE49-F238E27FC236}">
                      <a16:creationId xmlns:a16="http://schemas.microsoft.com/office/drawing/2014/main" id="{5CB7DD2D-DDA8-45ED-9363-DCAAEB392DB3}"/>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52" name="Google Shape;3126;p46">
                  <a:extLst>
                    <a:ext uri="{FF2B5EF4-FFF2-40B4-BE49-F238E27FC236}">
                      <a16:creationId xmlns:a16="http://schemas.microsoft.com/office/drawing/2014/main" id="{4EE36AF5-3149-420A-AB69-C60EB7033761}"/>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98" name="Google Shape;3127;p46">
                <a:extLst>
                  <a:ext uri="{FF2B5EF4-FFF2-40B4-BE49-F238E27FC236}">
                    <a16:creationId xmlns:a16="http://schemas.microsoft.com/office/drawing/2014/main" id="{08617BA1-597D-4285-A95C-B6944B6BF6EC}"/>
                  </a:ext>
                </a:extLst>
              </p:cNvPr>
              <p:cNvGrpSpPr/>
              <p:nvPr/>
            </p:nvGrpSpPr>
            <p:grpSpPr>
              <a:xfrm rot="-5400000">
                <a:off x="7223646" y="4027355"/>
                <a:ext cx="57257" cy="137073"/>
                <a:chOff x="3197462" y="129838"/>
                <a:chExt cx="465478" cy="1040001"/>
              </a:xfrm>
            </p:grpSpPr>
            <p:sp>
              <p:nvSpPr>
                <p:cNvPr id="541" name="Google Shape;3128;p46">
                  <a:extLst>
                    <a:ext uri="{FF2B5EF4-FFF2-40B4-BE49-F238E27FC236}">
                      <a16:creationId xmlns:a16="http://schemas.microsoft.com/office/drawing/2014/main" id="{ED947EF7-44F9-4823-A2E9-DCC0F8BD5A26}"/>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2" name="Google Shape;3129;p46">
                  <a:extLst>
                    <a:ext uri="{FF2B5EF4-FFF2-40B4-BE49-F238E27FC236}">
                      <a16:creationId xmlns:a16="http://schemas.microsoft.com/office/drawing/2014/main" id="{925C5BB9-9876-46FB-9455-CFFBA0BBE8D0}"/>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3" name="Google Shape;3130;p46">
                  <a:extLst>
                    <a:ext uri="{FF2B5EF4-FFF2-40B4-BE49-F238E27FC236}">
                      <a16:creationId xmlns:a16="http://schemas.microsoft.com/office/drawing/2014/main" id="{067CC0B1-3CDF-4675-B95D-6074B53D65B5}"/>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4" name="Google Shape;3131;p46">
                  <a:extLst>
                    <a:ext uri="{FF2B5EF4-FFF2-40B4-BE49-F238E27FC236}">
                      <a16:creationId xmlns:a16="http://schemas.microsoft.com/office/drawing/2014/main" id="{AC6D3411-B42B-4F46-AAE8-62D533F64A5D}"/>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5" name="Google Shape;3132;p46">
                  <a:extLst>
                    <a:ext uri="{FF2B5EF4-FFF2-40B4-BE49-F238E27FC236}">
                      <a16:creationId xmlns:a16="http://schemas.microsoft.com/office/drawing/2014/main" id="{B4C56294-3328-47AC-9839-63111A0095B9}"/>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6" name="Google Shape;3133;p46">
                  <a:extLst>
                    <a:ext uri="{FF2B5EF4-FFF2-40B4-BE49-F238E27FC236}">
                      <a16:creationId xmlns:a16="http://schemas.microsoft.com/office/drawing/2014/main" id="{AFD23B2F-535B-456C-9CEA-FAA786441B5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499" name="Google Shape;3134;p46">
                <a:extLst>
                  <a:ext uri="{FF2B5EF4-FFF2-40B4-BE49-F238E27FC236}">
                    <a16:creationId xmlns:a16="http://schemas.microsoft.com/office/drawing/2014/main" id="{A52A79A8-C06B-4252-9E7E-8F44BD552355}"/>
                  </a:ext>
                </a:extLst>
              </p:cNvPr>
              <p:cNvGrpSpPr/>
              <p:nvPr/>
            </p:nvGrpSpPr>
            <p:grpSpPr>
              <a:xfrm rot="-5400000">
                <a:off x="7500383" y="4027355"/>
                <a:ext cx="57257" cy="137073"/>
                <a:chOff x="3197462" y="129838"/>
                <a:chExt cx="465478" cy="1040001"/>
              </a:xfrm>
            </p:grpSpPr>
            <p:sp>
              <p:nvSpPr>
                <p:cNvPr id="535" name="Google Shape;3135;p46">
                  <a:extLst>
                    <a:ext uri="{FF2B5EF4-FFF2-40B4-BE49-F238E27FC236}">
                      <a16:creationId xmlns:a16="http://schemas.microsoft.com/office/drawing/2014/main" id="{92928CCA-7583-4047-8DF4-7E2953614BF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6" name="Google Shape;3136;p46">
                  <a:extLst>
                    <a:ext uri="{FF2B5EF4-FFF2-40B4-BE49-F238E27FC236}">
                      <a16:creationId xmlns:a16="http://schemas.microsoft.com/office/drawing/2014/main" id="{0628F932-2C21-4E4C-8E78-F1E1D97E9792}"/>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7" name="Google Shape;3137;p46">
                  <a:extLst>
                    <a:ext uri="{FF2B5EF4-FFF2-40B4-BE49-F238E27FC236}">
                      <a16:creationId xmlns:a16="http://schemas.microsoft.com/office/drawing/2014/main" id="{417C0B2B-CF30-4454-89F0-0F4CB9195CAE}"/>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8" name="Google Shape;3138;p46">
                  <a:extLst>
                    <a:ext uri="{FF2B5EF4-FFF2-40B4-BE49-F238E27FC236}">
                      <a16:creationId xmlns:a16="http://schemas.microsoft.com/office/drawing/2014/main" id="{966A91D4-1B28-40F3-921C-93F40043B42A}"/>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9" name="Google Shape;3139;p46">
                  <a:extLst>
                    <a:ext uri="{FF2B5EF4-FFF2-40B4-BE49-F238E27FC236}">
                      <a16:creationId xmlns:a16="http://schemas.microsoft.com/office/drawing/2014/main" id="{AD024144-4296-409A-818F-DD82E88EEAB3}"/>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40" name="Google Shape;3140;p46">
                  <a:extLst>
                    <a:ext uri="{FF2B5EF4-FFF2-40B4-BE49-F238E27FC236}">
                      <a16:creationId xmlns:a16="http://schemas.microsoft.com/office/drawing/2014/main" id="{9631B1B0-A5BD-482D-8759-808F0241A606}"/>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0" name="Google Shape;3141;p46">
                <a:extLst>
                  <a:ext uri="{FF2B5EF4-FFF2-40B4-BE49-F238E27FC236}">
                    <a16:creationId xmlns:a16="http://schemas.microsoft.com/office/drawing/2014/main" id="{5A741A32-A05F-49AF-BBDD-7470C8B13612}"/>
                  </a:ext>
                </a:extLst>
              </p:cNvPr>
              <p:cNvGrpSpPr/>
              <p:nvPr/>
            </p:nvGrpSpPr>
            <p:grpSpPr>
              <a:xfrm rot="-5400000">
                <a:off x="6269479" y="4131530"/>
                <a:ext cx="57257" cy="137073"/>
                <a:chOff x="3197462" y="129838"/>
                <a:chExt cx="465478" cy="1040001"/>
              </a:xfrm>
            </p:grpSpPr>
            <p:sp>
              <p:nvSpPr>
                <p:cNvPr id="529" name="Google Shape;3142;p46">
                  <a:extLst>
                    <a:ext uri="{FF2B5EF4-FFF2-40B4-BE49-F238E27FC236}">
                      <a16:creationId xmlns:a16="http://schemas.microsoft.com/office/drawing/2014/main" id="{FDAC423E-0099-40A9-A0F5-C0B6AD5B1D0E}"/>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0" name="Google Shape;3143;p46">
                  <a:extLst>
                    <a:ext uri="{FF2B5EF4-FFF2-40B4-BE49-F238E27FC236}">
                      <a16:creationId xmlns:a16="http://schemas.microsoft.com/office/drawing/2014/main" id="{E317FF56-40A7-46DB-825F-C01529B66555}"/>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1" name="Google Shape;3144;p46">
                  <a:extLst>
                    <a:ext uri="{FF2B5EF4-FFF2-40B4-BE49-F238E27FC236}">
                      <a16:creationId xmlns:a16="http://schemas.microsoft.com/office/drawing/2014/main" id="{3B01A853-5CAB-48E5-B419-BD6FC77FBDA8}"/>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2" name="Google Shape;3145;p46">
                  <a:extLst>
                    <a:ext uri="{FF2B5EF4-FFF2-40B4-BE49-F238E27FC236}">
                      <a16:creationId xmlns:a16="http://schemas.microsoft.com/office/drawing/2014/main" id="{53624D72-D9FD-496D-AB14-7A719D3D5DA9}"/>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3" name="Google Shape;3146;p46">
                  <a:extLst>
                    <a:ext uri="{FF2B5EF4-FFF2-40B4-BE49-F238E27FC236}">
                      <a16:creationId xmlns:a16="http://schemas.microsoft.com/office/drawing/2014/main" id="{23641A58-36E0-4337-8B0E-AE02E7BEA20A}"/>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34" name="Google Shape;3147;p46">
                  <a:extLst>
                    <a:ext uri="{FF2B5EF4-FFF2-40B4-BE49-F238E27FC236}">
                      <a16:creationId xmlns:a16="http://schemas.microsoft.com/office/drawing/2014/main" id="{DC4F2046-0600-48AF-8C81-52A81E6BF84C}"/>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1" name="Google Shape;3148;p46">
                <a:extLst>
                  <a:ext uri="{FF2B5EF4-FFF2-40B4-BE49-F238E27FC236}">
                    <a16:creationId xmlns:a16="http://schemas.microsoft.com/office/drawing/2014/main" id="{D8A0C50C-B7FE-4076-9EB6-17B404E4897D}"/>
                  </a:ext>
                </a:extLst>
              </p:cNvPr>
              <p:cNvGrpSpPr/>
              <p:nvPr/>
            </p:nvGrpSpPr>
            <p:grpSpPr>
              <a:xfrm rot="-5400000">
                <a:off x="6546217" y="4131530"/>
                <a:ext cx="57257" cy="137073"/>
                <a:chOff x="3197462" y="129838"/>
                <a:chExt cx="465478" cy="1040001"/>
              </a:xfrm>
            </p:grpSpPr>
            <p:sp>
              <p:nvSpPr>
                <p:cNvPr id="523" name="Google Shape;3149;p46">
                  <a:extLst>
                    <a:ext uri="{FF2B5EF4-FFF2-40B4-BE49-F238E27FC236}">
                      <a16:creationId xmlns:a16="http://schemas.microsoft.com/office/drawing/2014/main" id="{631964F4-F0A5-467B-9815-6E552A2CF4F8}"/>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4" name="Google Shape;3150;p46">
                  <a:extLst>
                    <a:ext uri="{FF2B5EF4-FFF2-40B4-BE49-F238E27FC236}">
                      <a16:creationId xmlns:a16="http://schemas.microsoft.com/office/drawing/2014/main" id="{9D425F68-F2D2-4DA6-B547-1A0323640213}"/>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5" name="Google Shape;3151;p46">
                  <a:extLst>
                    <a:ext uri="{FF2B5EF4-FFF2-40B4-BE49-F238E27FC236}">
                      <a16:creationId xmlns:a16="http://schemas.microsoft.com/office/drawing/2014/main" id="{5433A5C1-89F6-4CD3-98E3-5EA931262C83}"/>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6" name="Google Shape;3152;p46">
                  <a:extLst>
                    <a:ext uri="{FF2B5EF4-FFF2-40B4-BE49-F238E27FC236}">
                      <a16:creationId xmlns:a16="http://schemas.microsoft.com/office/drawing/2014/main" id="{9AA4DC8A-2336-481B-AF27-E0703047EB15}"/>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7" name="Google Shape;3153;p46">
                  <a:extLst>
                    <a:ext uri="{FF2B5EF4-FFF2-40B4-BE49-F238E27FC236}">
                      <a16:creationId xmlns:a16="http://schemas.microsoft.com/office/drawing/2014/main" id="{6BB414A6-4E7E-4083-B2F4-26527B26498E}"/>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8" name="Google Shape;3154;p46">
                  <a:extLst>
                    <a:ext uri="{FF2B5EF4-FFF2-40B4-BE49-F238E27FC236}">
                      <a16:creationId xmlns:a16="http://schemas.microsoft.com/office/drawing/2014/main" id="{334AB605-A0CF-41C7-9FA9-E5DB20DFC2EA}"/>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2" name="Google Shape;3155;p46">
                <a:extLst>
                  <a:ext uri="{FF2B5EF4-FFF2-40B4-BE49-F238E27FC236}">
                    <a16:creationId xmlns:a16="http://schemas.microsoft.com/office/drawing/2014/main" id="{8B8EFED4-9324-4AE4-8794-3B41E25CFA75}"/>
                  </a:ext>
                </a:extLst>
              </p:cNvPr>
              <p:cNvGrpSpPr/>
              <p:nvPr/>
            </p:nvGrpSpPr>
            <p:grpSpPr>
              <a:xfrm rot="-5400000">
                <a:off x="6822955" y="4131530"/>
                <a:ext cx="57257" cy="137073"/>
                <a:chOff x="3197462" y="129838"/>
                <a:chExt cx="465478" cy="1040001"/>
              </a:xfrm>
            </p:grpSpPr>
            <p:sp>
              <p:nvSpPr>
                <p:cNvPr id="517" name="Google Shape;3156;p46">
                  <a:extLst>
                    <a:ext uri="{FF2B5EF4-FFF2-40B4-BE49-F238E27FC236}">
                      <a16:creationId xmlns:a16="http://schemas.microsoft.com/office/drawing/2014/main" id="{BD84C041-D189-4AE8-9FA2-7F95EDCE3D9D}"/>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8" name="Google Shape;3157;p46">
                  <a:extLst>
                    <a:ext uri="{FF2B5EF4-FFF2-40B4-BE49-F238E27FC236}">
                      <a16:creationId xmlns:a16="http://schemas.microsoft.com/office/drawing/2014/main" id="{93C4552D-FBB1-4F13-A0A7-3DDDA7B7583C}"/>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9" name="Google Shape;3158;p46">
                  <a:extLst>
                    <a:ext uri="{FF2B5EF4-FFF2-40B4-BE49-F238E27FC236}">
                      <a16:creationId xmlns:a16="http://schemas.microsoft.com/office/drawing/2014/main" id="{C3269A45-42C2-42FF-AC2A-4DFC23DCB10C}"/>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0" name="Google Shape;3159;p46">
                  <a:extLst>
                    <a:ext uri="{FF2B5EF4-FFF2-40B4-BE49-F238E27FC236}">
                      <a16:creationId xmlns:a16="http://schemas.microsoft.com/office/drawing/2014/main" id="{AE95E5FD-1B72-47D0-8D89-5678CF1673D8}"/>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1" name="Google Shape;3160;p46">
                  <a:extLst>
                    <a:ext uri="{FF2B5EF4-FFF2-40B4-BE49-F238E27FC236}">
                      <a16:creationId xmlns:a16="http://schemas.microsoft.com/office/drawing/2014/main" id="{B859322F-B457-4BDB-BA54-42ABEDD068CE}"/>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22" name="Google Shape;3161;p46">
                  <a:extLst>
                    <a:ext uri="{FF2B5EF4-FFF2-40B4-BE49-F238E27FC236}">
                      <a16:creationId xmlns:a16="http://schemas.microsoft.com/office/drawing/2014/main" id="{D9859A7E-3629-4E2B-92F7-417783CF52F4}"/>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3" name="Google Shape;3162;p46">
                <a:extLst>
                  <a:ext uri="{FF2B5EF4-FFF2-40B4-BE49-F238E27FC236}">
                    <a16:creationId xmlns:a16="http://schemas.microsoft.com/office/drawing/2014/main" id="{68234CD9-5811-43C1-8B43-8FF9A4E6341C}"/>
                  </a:ext>
                </a:extLst>
              </p:cNvPr>
              <p:cNvGrpSpPr/>
              <p:nvPr/>
            </p:nvGrpSpPr>
            <p:grpSpPr>
              <a:xfrm rot="-5400000">
                <a:off x="7099692" y="4131530"/>
                <a:ext cx="57257" cy="137073"/>
                <a:chOff x="3197462" y="129838"/>
                <a:chExt cx="465478" cy="1040001"/>
              </a:xfrm>
            </p:grpSpPr>
            <p:sp>
              <p:nvSpPr>
                <p:cNvPr id="511" name="Google Shape;3163;p46">
                  <a:extLst>
                    <a:ext uri="{FF2B5EF4-FFF2-40B4-BE49-F238E27FC236}">
                      <a16:creationId xmlns:a16="http://schemas.microsoft.com/office/drawing/2014/main" id="{ADEB5B9A-CEFF-4DBC-8381-C4076DA58CA7}"/>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2" name="Google Shape;3164;p46">
                  <a:extLst>
                    <a:ext uri="{FF2B5EF4-FFF2-40B4-BE49-F238E27FC236}">
                      <a16:creationId xmlns:a16="http://schemas.microsoft.com/office/drawing/2014/main" id="{185D4299-EC2E-436A-8021-D6DE2D165739}"/>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3" name="Google Shape;3165;p46">
                  <a:extLst>
                    <a:ext uri="{FF2B5EF4-FFF2-40B4-BE49-F238E27FC236}">
                      <a16:creationId xmlns:a16="http://schemas.microsoft.com/office/drawing/2014/main" id="{7ABD99B3-4FE4-4F01-9415-43B95EDDA173}"/>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4" name="Google Shape;3166;p46">
                  <a:extLst>
                    <a:ext uri="{FF2B5EF4-FFF2-40B4-BE49-F238E27FC236}">
                      <a16:creationId xmlns:a16="http://schemas.microsoft.com/office/drawing/2014/main" id="{4308D779-CB28-427C-A7DD-0405A5C5DFB5}"/>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5" name="Google Shape;3167;p46">
                  <a:extLst>
                    <a:ext uri="{FF2B5EF4-FFF2-40B4-BE49-F238E27FC236}">
                      <a16:creationId xmlns:a16="http://schemas.microsoft.com/office/drawing/2014/main" id="{4141A5C3-6830-4948-931C-99A4C6E33723}"/>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6" name="Google Shape;3168;p46">
                  <a:extLst>
                    <a:ext uri="{FF2B5EF4-FFF2-40B4-BE49-F238E27FC236}">
                      <a16:creationId xmlns:a16="http://schemas.microsoft.com/office/drawing/2014/main" id="{4B4B1FC2-E6B7-4D62-BAD7-735595DAADEE}"/>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04" name="Google Shape;3169;p46">
                <a:extLst>
                  <a:ext uri="{FF2B5EF4-FFF2-40B4-BE49-F238E27FC236}">
                    <a16:creationId xmlns:a16="http://schemas.microsoft.com/office/drawing/2014/main" id="{1894F8A4-665A-4133-8894-C902561D1C61}"/>
                  </a:ext>
                </a:extLst>
              </p:cNvPr>
              <p:cNvGrpSpPr/>
              <p:nvPr/>
            </p:nvGrpSpPr>
            <p:grpSpPr>
              <a:xfrm rot="-5400000">
                <a:off x="7376430" y="4131530"/>
                <a:ext cx="57257" cy="137073"/>
                <a:chOff x="3197462" y="129838"/>
                <a:chExt cx="465478" cy="1040001"/>
              </a:xfrm>
            </p:grpSpPr>
            <p:sp>
              <p:nvSpPr>
                <p:cNvPr id="505" name="Google Shape;3170;p46">
                  <a:extLst>
                    <a:ext uri="{FF2B5EF4-FFF2-40B4-BE49-F238E27FC236}">
                      <a16:creationId xmlns:a16="http://schemas.microsoft.com/office/drawing/2014/main" id="{CBC8DB47-DE03-4BBA-A240-146864C84B55}"/>
                    </a:ext>
                  </a:extLst>
                </p:cNvPr>
                <p:cNvSpPr/>
                <p:nvPr/>
              </p:nvSpPr>
              <p:spPr>
                <a:xfrm rot="-5400000">
                  <a:off x="3168755" y="864893"/>
                  <a:ext cx="522889" cy="87004"/>
                </a:xfrm>
                <a:custGeom>
                  <a:avLst/>
                  <a:gdLst/>
                  <a:ahLst/>
                  <a:cxnLst/>
                  <a:rect l="l" t="t" r="r" b="b"/>
                  <a:pathLst>
                    <a:path w="2987" h="497" extrusionOk="0">
                      <a:moveTo>
                        <a:pt x="249" y="0"/>
                      </a:moveTo>
                      <a:cubicBezTo>
                        <a:pt x="110" y="0"/>
                        <a:pt x="1" y="110"/>
                        <a:pt x="1" y="249"/>
                      </a:cubicBezTo>
                      <a:cubicBezTo>
                        <a:pt x="1" y="387"/>
                        <a:pt x="110" y="496"/>
                        <a:pt x="249" y="496"/>
                      </a:cubicBezTo>
                      <a:lnTo>
                        <a:pt x="2739" y="496"/>
                      </a:lnTo>
                      <a:cubicBezTo>
                        <a:pt x="2874" y="496"/>
                        <a:pt x="2987" y="387"/>
                        <a:pt x="2987" y="249"/>
                      </a:cubicBezTo>
                      <a:cubicBezTo>
                        <a:pt x="2987" y="110"/>
                        <a:pt x="2874" y="0"/>
                        <a:pt x="2739" y="0"/>
                      </a:cubicBezTo>
                      <a:close/>
                    </a:path>
                  </a:pathLst>
                </a:custGeom>
                <a:solidFill>
                  <a:srgbClr val="F9585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06" name="Google Shape;3171;p46">
                  <a:extLst>
                    <a:ext uri="{FF2B5EF4-FFF2-40B4-BE49-F238E27FC236}">
                      <a16:creationId xmlns:a16="http://schemas.microsoft.com/office/drawing/2014/main" id="{3A154440-2ADC-406D-98CC-818831EE3431}"/>
                    </a:ext>
                  </a:extLst>
                </p:cNvPr>
                <p:cNvSpPr/>
                <p:nvPr/>
              </p:nvSpPr>
              <p:spPr>
                <a:xfrm rot="-5400000">
                  <a:off x="3046830" y="280470"/>
                  <a:ext cx="766741" cy="465478"/>
                </a:xfrm>
                <a:custGeom>
                  <a:avLst/>
                  <a:gdLst/>
                  <a:ahLst/>
                  <a:cxnLst/>
                  <a:rect l="l" t="t" r="r" b="b"/>
                  <a:pathLst>
                    <a:path w="4380" h="2659" extrusionOk="0">
                      <a:moveTo>
                        <a:pt x="755" y="0"/>
                      </a:moveTo>
                      <a:cubicBezTo>
                        <a:pt x="341" y="0"/>
                        <a:pt x="1" y="338"/>
                        <a:pt x="1" y="754"/>
                      </a:cubicBezTo>
                      <a:lnTo>
                        <a:pt x="1" y="1905"/>
                      </a:lnTo>
                      <a:cubicBezTo>
                        <a:pt x="1" y="2322"/>
                        <a:pt x="341" y="2659"/>
                        <a:pt x="755" y="2659"/>
                      </a:cubicBezTo>
                      <a:lnTo>
                        <a:pt x="3050" y="2659"/>
                      </a:lnTo>
                      <a:cubicBezTo>
                        <a:pt x="3784" y="2659"/>
                        <a:pt x="4379" y="2064"/>
                        <a:pt x="4379" y="1330"/>
                      </a:cubicBezTo>
                      <a:cubicBezTo>
                        <a:pt x="4379" y="596"/>
                        <a:pt x="3784" y="0"/>
                        <a:pt x="3050" y="0"/>
                      </a:cubicBezTo>
                      <a:close/>
                    </a:path>
                  </a:pathLst>
                </a:custGeom>
                <a:solidFill>
                  <a:srgbClr val="FFD96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07" name="Google Shape;3172;p46">
                  <a:extLst>
                    <a:ext uri="{FF2B5EF4-FFF2-40B4-BE49-F238E27FC236}">
                      <a16:creationId xmlns:a16="http://schemas.microsoft.com/office/drawing/2014/main" id="{2D316309-0D25-4A60-B8B9-F3352C18AF0D}"/>
                    </a:ext>
                  </a:extLst>
                </p:cNvPr>
                <p:cNvSpPr/>
                <p:nvPr/>
              </p:nvSpPr>
              <p:spPr>
                <a:xfrm rot="-5400000">
                  <a:off x="3079301" y="514959"/>
                  <a:ext cx="481226" cy="112912"/>
                </a:xfrm>
                <a:custGeom>
                  <a:avLst/>
                  <a:gdLst/>
                  <a:ahLst/>
                  <a:cxnLst/>
                  <a:rect l="l" t="t" r="r" b="b"/>
                  <a:pathLst>
                    <a:path w="2749" h="645" extrusionOk="0">
                      <a:moveTo>
                        <a:pt x="322" y="0"/>
                      </a:moveTo>
                      <a:cubicBezTo>
                        <a:pt x="146" y="0"/>
                        <a:pt x="0" y="146"/>
                        <a:pt x="0" y="324"/>
                      </a:cubicBezTo>
                      <a:cubicBezTo>
                        <a:pt x="0" y="503"/>
                        <a:pt x="146" y="645"/>
                        <a:pt x="322" y="645"/>
                      </a:cubicBezTo>
                      <a:lnTo>
                        <a:pt x="2428" y="645"/>
                      </a:lnTo>
                      <a:cubicBezTo>
                        <a:pt x="2606" y="645"/>
                        <a:pt x="2748" y="503"/>
                        <a:pt x="2748" y="324"/>
                      </a:cubicBezTo>
                      <a:cubicBezTo>
                        <a:pt x="2748" y="146"/>
                        <a:pt x="2606" y="0"/>
                        <a:pt x="2428" y="0"/>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08" name="Google Shape;3173;p46">
                  <a:extLst>
                    <a:ext uri="{FF2B5EF4-FFF2-40B4-BE49-F238E27FC236}">
                      <a16:creationId xmlns:a16="http://schemas.microsoft.com/office/drawing/2014/main" id="{CBD1DD13-8884-4C66-833C-67D68AD2CD07}"/>
                    </a:ext>
                  </a:extLst>
                </p:cNvPr>
                <p:cNvSpPr/>
                <p:nvPr/>
              </p:nvSpPr>
              <p:spPr>
                <a:xfrm rot="-5400000">
                  <a:off x="3299434" y="515221"/>
                  <a:ext cx="481226" cy="112387"/>
                </a:xfrm>
                <a:custGeom>
                  <a:avLst/>
                  <a:gdLst/>
                  <a:ahLst/>
                  <a:cxnLst/>
                  <a:rect l="l" t="t" r="r" b="b"/>
                  <a:pathLst>
                    <a:path w="2749" h="642" extrusionOk="0">
                      <a:moveTo>
                        <a:pt x="322" y="1"/>
                      </a:moveTo>
                      <a:cubicBezTo>
                        <a:pt x="146" y="1"/>
                        <a:pt x="0" y="143"/>
                        <a:pt x="0" y="321"/>
                      </a:cubicBezTo>
                      <a:cubicBezTo>
                        <a:pt x="0" y="500"/>
                        <a:pt x="146" y="642"/>
                        <a:pt x="322" y="642"/>
                      </a:cubicBezTo>
                      <a:lnTo>
                        <a:pt x="2428" y="642"/>
                      </a:lnTo>
                      <a:cubicBezTo>
                        <a:pt x="2606" y="642"/>
                        <a:pt x="2748" y="500"/>
                        <a:pt x="2748" y="321"/>
                      </a:cubicBezTo>
                      <a:cubicBezTo>
                        <a:pt x="2748" y="143"/>
                        <a:pt x="2606" y="1"/>
                        <a:pt x="2428" y="1"/>
                      </a:cubicBezTo>
                      <a:close/>
                    </a:path>
                  </a:pathLst>
                </a:custGeom>
                <a:solidFill>
                  <a:srgbClr val="F1C23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09" name="Google Shape;3174;p46">
                  <a:extLst>
                    <a:ext uri="{FF2B5EF4-FFF2-40B4-BE49-F238E27FC236}">
                      <a16:creationId xmlns:a16="http://schemas.microsoft.com/office/drawing/2014/main" id="{44F925CC-BC53-4950-88CD-38B76B995907}"/>
                    </a:ext>
                  </a:extLst>
                </p:cNvPr>
                <p:cNvSpPr/>
                <p:nvPr/>
              </p:nvSpPr>
              <p:spPr>
                <a:xfrm rot="-5400000">
                  <a:off x="3239740" y="151981"/>
                  <a:ext cx="297594" cy="318430"/>
                </a:xfrm>
                <a:custGeom>
                  <a:avLst/>
                  <a:gdLst/>
                  <a:ahLst/>
                  <a:cxnLst/>
                  <a:rect l="l" t="t" r="r" b="b"/>
                  <a:pathLst>
                    <a:path w="1700" h="1819" extrusionOk="0">
                      <a:moveTo>
                        <a:pt x="410" y="0"/>
                      </a:moveTo>
                      <a:cubicBezTo>
                        <a:pt x="202" y="0"/>
                        <a:pt x="23" y="33"/>
                        <a:pt x="7" y="109"/>
                      </a:cubicBezTo>
                      <a:cubicBezTo>
                        <a:pt x="0" y="139"/>
                        <a:pt x="0" y="168"/>
                        <a:pt x="7" y="195"/>
                      </a:cubicBezTo>
                      <a:lnTo>
                        <a:pt x="417" y="195"/>
                      </a:lnTo>
                      <a:cubicBezTo>
                        <a:pt x="595" y="195"/>
                        <a:pt x="737" y="341"/>
                        <a:pt x="737" y="519"/>
                      </a:cubicBezTo>
                      <a:cubicBezTo>
                        <a:pt x="737" y="582"/>
                        <a:pt x="721" y="641"/>
                        <a:pt x="687" y="691"/>
                      </a:cubicBezTo>
                      <a:cubicBezTo>
                        <a:pt x="794" y="754"/>
                        <a:pt x="883" y="820"/>
                        <a:pt x="939" y="899"/>
                      </a:cubicBezTo>
                      <a:cubicBezTo>
                        <a:pt x="1118" y="1163"/>
                        <a:pt x="1207" y="1818"/>
                        <a:pt x="1376" y="1818"/>
                      </a:cubicBezTo>
                      <a:cubicBezTo>
                        <a:pt x="1409" y="1818"/>
                        <a:pt x="1445" y="1795"/>
                        <a:pt x="1485" y="1739"/>
                      </a:cubicBezTo>
                      <a:cubicBezTo>
                        <a:pt x="1699" y="1448"/>
                        <a:pt x="1690" y="456"/>
                        <a:pt x="1072" y="109"/>
                      </a:cubicBezTo>
                      <a:cubicBezTo>
                        <a:pt x="956" y="46"/>
                        <a:pt x="661" y="0"/>
                        <a:pt x="410"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510" name="Google Shape;3175;p46">
                  <a:extLst>
                    <a:ext uri="{FF2B5EF4-FFF2-40B4-BE49-F238E27FC236}">
                      <a16:creationId xmlns:a16="http://schemas.microsoft.com/office/drawing/2014/main" id="{A64A519D-CE8D-4FAA-A7E7-194E4AE1C330}"/>
                    </a:ext>
                  </a:extLst>
                </p:cNvPr>
                <p:cNvSpPr/>
                <p:nvPr/>
              </p:nvSpPr>
              <p:spPr>
                <a:xfrm rot="-5400000">
                  <a:off x="3242890" y="351371"/>
                  <a:ext cx="128140" cy="87004"/>
                </a:xfrm>
                <a:custGeom>
                  <a:avLst/>
                  <a:gdLst/>
                  <a:ahLst/>
                  <a:cxnLst/>
                  <a:rect l="l" t="t" r="r" b="b"/>
                  <a:pathLst>
                    <a:path w="732" h="497" extrusionOk="0">
                      <a:moveTo>
                        <a:pt x="1" y="0"/>
                      </a:moveTo>
                      <a:cubicBezTo>
                        <a:pt x="37" y="222"/>
                        <a:pt x="408" y="341"/>
                        <a:pt x="681" y="496"/>
                      </a:cubicBezTo>
                      <a:cubicBezTo>
                        <a:pt x="715" y="446"/>
                        <a:pt x="731" y="387"/>
                        <a:pt x="731" y="324"/>
                      </a:cubicBezTo>
                      <a:cubicBezTo>
                        <a:pt x="731" y="146"/>
                        <a:pt x="589" y="0"/>
                        <a:pt x="411" y="0"/>
                      </a:cubicBezTo>
                      <a:close/>
                    </a:path>
                  </a:pathLst>
                </a:custGeom>
                <a:solidFill>
                  <a:srgbClr val="434343">
                    <a:alpha val="15109"/>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grpSp>
      <p:sp>
        <p:nvSpPr>
          <p:cNvPr id="25" name="Hộp Văn bản 24">
            <a:extLst>
              <a:ext uri="{FF2B5EF4-FFF2-40B4-BE49-F238E27FC236}">
                <a16:creationId xmlns:a16="http://schemas.microsoft.com/office/drawing/2014/main" id="{AF69A4A6-DA78-4A47-880F-7D0187BBAE1B}"/>
              </a:ext>
            </a:extLst>
          </p:cNvPr>
          <p:cNvSpPr txBox="1"/>
          <p:nvPr/>
        </p:nvSpPr>
        <p:spPr>
          <a:xfrm>
            <a:off x="1170338" y="1727140"/>
            <a:ext cx="1788522" cy="307777"/>
          </a:xfrm>
          <a:prstGeom prst="rect">
            <a:avLst/>
          </a:prstGeom>
          <a:noFill/>
        </p:spPr>
        <p:txBody>
          <a:bodyPr wrap="square" rtlCol="0">
            <a:spAutoFit/>
          </a:bodyPr>
          <a:lstStyle/>
          <a:p>
            <a:r>
              <a:rPr lang="en-US"/>
              <a:t>928738 … 7382742</a:t>
            </a:r>
            <a:endParaRPr lang="vi-VN"/>
          </a:p>
        </p:txBody>
      </p:sp>
      <p:sp>
        <p:nvSpPr>
          <p:cNvPr id="571" name="Hộp Văn bản 570">
            <a:extLst>
              <a:ext uri="{FF2B5EF4-FFF2-40B4-BE49-F238E27FC236}">
                <a16:creationId xmlns:a16="http://schemas.microsoft.com/office/drawing/2014/main" id="{88BBEED4-4476-4B38-8549-9886AD773AF5}"/>
              </a:ext>
            </a:extLst>
          </p:cNvPr>
          <p:cNvSpPr txBox="1"/>
          <p:nvPr/>
        </p:nvSpPr>
        <p:spPr>
          <a:xfrm>
            <a:off x="3878784" y="1727140"/>
            <a:ext cx="1788522" cy="307777"/>
          </a:xfrm>
          <a:prstGeom prst="rect">
            <a:avLst/>
          </a:prstGeom>
          <a:noFill/>
        </p:spPr>
        <p:txBody>
          <a:bodyPr wrap="square" rtlCol="0">
            <a:spAutoFit/>
          </a:bodyPr>
          <a:lstStyle/>
          <a:p>
            <a:r>
              <a:rPr lang="en-US"/>
              <a:t>683672 … 683673</a:t>
            </a:r>
            <a:endParaRPr lang="vi-VN"/>
          </a:p>
        </p:txBody>
      </p:sp>
      <p:sp>
        <p:nvSpPr>
          <p:cNvPr id="572" name="Hộp Văn bản 571">
            <a:extLst>
              <a:ext uri="{FF2B5EF4-FFF2-40B4-BE49-F238E27FC236}">
                <a16:creationId xmlns:a16="http://schemas.microsoft.com/office/drawing/2014/main" id="{A0C8ECF7-8AFB-4230-8B33-4F5181F3BC1E}"/>
              </a:ext>
            </a:extLst>
          </p:cNvPr>
          <p:cNvSpPr txBox="1"/>
          <p:nvPr/>
        </p:nvSpPr>
        <p:spPr>
          <a:xfrm>
            <a:off x="6517511" y="1727140"/>
            <a:ext cx="1788522" cy="307777"/>
          </a:xfrm>
          <a:prstGeom prst="rect">
            <a:avLst/>
          </a:prstGeom>
          <a:noFill/>
        </p:spPr>
        <p:txBody>
          <a:bodyPr wrap="square" rtlCol="0">
            <a:spAutoFit/>
          </a:bodyPr>
          <a:lstStyle/>
          <a:p>
            <a:pPr algn="ctr"/>
            <a:r>
              <a:rPr lang="en-US"/>
              <a:t>1999 … 1998</a:t>
            </a:r>
            <a:endParaRPr lang="vi-VN"/>
          </a:p>
        </p:txBody>
      </p:sp>
      <p:sp>
        <p:nvSpPr>
          <p:cNvPr id="573" name="Hộp Văn bản 572">
            <a:extLst>
              <a:ext uri="{FF2B5EF4-FFF2-40B4-BE49-F238E27FC236}">
                <a16:creationId xmlns:a16="http://schemas.microsoft.com/office/drawing/2014/main" id="{0FF50414-B398-4F92-8CF5-79C33D4EA0B7}"/>
              </a:ext>
            </a:extLst>
          </p:cNvPr>
          <p:cNvSpPr txBox="1"/>
          <p:nvPr/>
        </p:nvSpPr>
        <p:spPr>
          <a:xfrm>
            <a:off x="1709904" y="3925398"/>
            <a:ext cx="1788522" cy="307777"/>
          </a:xfrm>
          <a:prstGeom prst="rect">
            <a:avLst/>
          </a:prstGeom>
          <a:noFill/>
        </p:spPr>
        <p:txBody>
          <a:bodyPr wrap="square" rtlCol="0">
            <a:spAutoFit/>
          </a:bodyPr>
          <a:lstStyle/>
          <a:p>
            <a:pPr algn="ctr"/>
            <a:r>
              <a:rPr lang="en-US"/>
              <a:t>903 … 283 + 538</a:t>
            </a:r>
            <a:endParaRPr lang="vi-VN"/>
          </a:p>
        </p:txBody>
      </p:sp>
      <p:sp>
        <p:nvSpPr>
          <p:cNvPr id="574" name="Hộp Văn bản 573">
            <a:extLst>
              <a:ext uri="{FF2B5EF4-FFF2-40B4-BE49-F238E27FC236}">
                <a16:creationId xmlns:a16="http://schemas.microsoft.com/office/drawing/2014/main" id="{A3CA7454-DF64-402C-9DEB-F69F81454697}"/>
              </a:ext>
            </a:extLst>
          </p:cNvPr>
          <p:cNvSpPr txBox="1"/>
          <p:nvPr/>
        </p:nvSpPr>
        <p:spPr>
          <a:xfrm>
            <a:off x="5240344" y="3925398"/>
            <a:ext cx="1788522" cy="307777"/>
          </a:xfrm>
          <a:prstGeom prst="rect">
            <a:avLst/>
          </a:prstGeom>
          <a:noFill/>
        </p:spPr>
        <p:txBody>
          <a:bodyPr wrap="square" rtlCol="0">
            <a:spAutoFit/>
          </a:bodyPr>
          <a:lstStyle/>
          <a:p>
            <a:pPr algn="ctr"/>
            <a:r>
              <a:rPr lang="en-US"/>
              <a:t>2018 … 2010 + 8</a:t>
            </a:r>
            <a:endParaRPr lang="vi-VN"/>
          </a:p>
        </p:txBody>
      </p:sp>
      <p:sp>
        <p:nvSpPr>
          <p:cNvPr id="575" name="Hộp Văn bản 574">
            <a:extLst>
              <a:ext uri="{FF2B5EF4-FFF2-40B4-BE49-F238E27FC236}">
                <a16:creationId xmlns:a16="http://schemas.microsoft.com/office/drawing/2014/main" id="{6D1F820A-762F-44D0-8DA2-DF4A0BB3B7B1}"/>
              </a:ext>
            </a:extLst>
          </p:cNvPr>
          <p:cNvSpPr txBox="1"/>
          <p:nvPr/>
        </p:nvSpPr>
        <p:spPr>
          <a:xfrm>
            <a:off x="1826670" y="1625663"/>
            <a:ext cx="312709" cy="461665"/>
          </a:xfrm>
          <a:prstGeom prst="rect">
            <a:avLst/>
          </a:prstGeom>
          <a:noFill/>
        </p:spPr>
        <p:txBody>
          <a:bodyPr wrap="square">
            <a:spAutoFit/>
          </a:bodyPr>
          <a:lstStyle/>
          <a:p>
            <a:r>
              <a:rPr kumimoji="0" lang="en-US" sz="2400" b="0" i="0" u="none" strike="noStrike" kern="0" cap="none" spc="0" normalizeH="0" baseline="0" noProof="0">
                <a:ln>
                  <a:noFill/>
                </a:ln>
                <a:solidFill>
                  <a:srgbClr val="FF0000"/>
                </a:solidFill>
                <a:effectLst/>
                <a:uLnTx/>
                <a:uFillTx/>
                <a:latin typeface="Patrick Hand" panose="00000500000000000000" pitchFamily="2" charset="0"/>
                <a:cs typeface="Arial"/>
                <a:sym typeface="Arial"/>
              </a:rPr>
              <a:t>&lt;</a:t>
            </a:r>
            <a:endParaRPr lang="vi-VN"/>
          </a:p>
        </p:txBody>
      </p:sp>
      <p:sp>
        <p:nvSpPr>
          <p:cNvPr id="576" name="Hộp Văn bản 575">
            <a:extLst>
              <a:ext uri="{FF2B5EF4-FFF2-40B4-BE49-F238E27FC236}">
                <a16:creationId xmlns:a16="http://schemas.microsoft.com/office/drawing/2014/main" id="{A511038C-3427-4B0C-94A1-2F111F6605F1}"/>
              </a:ext>
            </a:extLst>
          </p:cNvPr>
          <p:cNvSpPr txBox="1"/>
          <p:nvPr/>
        </p:nvSpPr>
        <p:spPr>
          <a:xfrm>
            <a:off x="4572000" y="1623208"/>
            <a:ext cx="312709" cy="461665"/>
          </a:xfrm>
          <a:prstGeom prst="rect">
            <a:avLst/>
          </a:prstGeom>
          <a:noFill/>
        </p:spPr>
        <p:txBody>
          <a:bodyPr wrap="square">
            <a:spAutoFit/>
          </a:bodyPr>
          <a:lstStyle/>
          <a:p>
            <a:r>
              <a:rPr kumimoji="0" lang="en-US" sz="2400" b="0" i="0" u="none" strike="noStrike" kern="0" cap="none" spc="0" normalizeH="0" baseline="0" noProof="0">
                <a:ln>
                  <a:noFill/>
                </a:ln>
                <a:solidFill>
                  <a:srgbClr val="FF0000"/>
                </a:solidFill>
                <a:effectLst/>
                <a:uLnTx/>
                <a:uFillTx/>
                <a:latin typeface="Patrick Hand" panose="00000500000000000000" pitchFamily="2" charset="0"/>
                <a:cs typeface="Arial"/>
                <a:sym typeface="Arial"/>
              </a:rPr>
              <a:t>&lt;</a:t>
            </a:r>
            <a:endParaRPr lang="vi-VN"/>
          </a:p>
        </p:txBody>
      </p:sp>
      <p:sp>
        <p:nvSpPr>
          <p:cNvPr id="577" name="Hộp Văn bản 576">
            <a:extLst>
              <a:ext uri="{FF2B5EF4-FFF2-40B4-BE49-F238E27FC236}">
                <a16:creationId xmlns:a16="http://schemas.microsoft.com/office/drawing/2014/main" id="{BB01E89D-71E7-4447-B3C1-6E3EFBE333A5}"/>
              </a:ext>
            </a:extLst>
          </p:cNvPr>
          <p:cNvSpPr txBox="1"/>
          <p:nvPr/>
        </p:nvSpPr>
        <p:spPr>
          <a:xfrm>
            <a:off x="7277036" y="1623207"/>
            <a:ext cx="312709" cy="461665"/>
          </a:xfrm>
          <a:prstGeom prst="rect">
            <a:avLst/>
          </a:prstGeom>
          <a:noFill/>
        </p:spPr>
        <p:txBody>
          <a:bodyPr wrap="square">
            <a:spAutoFit/>
          </a:bodyPr>
          <a:lstStyle/>
          <a:p>
            <a:r>
              <a:rPr kumimoji="0" lang="en-US" sz="2400" b="0" i="0" u="none" strike="noStrike" kern="0" cap="none" spc="0" normalizeH="0" baseline="0" noProof="0">
                <a:ln>
                  <a:noFill/>
                </a:ln>
                <a:solidFill>
                  <a:srgbClr val="FF0000"/>
                </a:solidFill>
                <a:effectLst/>
                <a:uLnTx/>
                <a:uFillTx/>
                <a:latin typeface="Patrick Hand" panose="00000500000000000000" pitchFamily="2" charset="0"/>
                <a:cs typeface="Arial"/>
                <a:sym typeface="Arial"/>
              </a:rPr>
              <a:t>&gt;</a:t>
            </a:r>
            <a:endParaRPr lang="vi-VN"/>
          </a:p>
        </p:txBody>
      </p:sp>
      <p:sp>
        <p:nvSpPr>
          <p:cNvPr id="578" name="Hộp Văn bản 577">
            <a:extLst>
              <a:ext uri="{FF2B5EF4-FFF2-40B4-BE49-F238E27FC236}">
                <a16:creationId xmlns:a16="http://schemas.microsoft.com/office/drawing/2014/main" id="{DC7B8E4C-F4C1-461D-B31F-C9CB05AA3C66}"/>
              </a:ext>
            </a:extLst>
          </p:cNvPr>
          <p:cNvSpPr txBox="1"/>
          <p:nvPr/>
        </p:nvSpPr>
        <p:spPr>
          <a:xfrm>
            <a:off x="5830299" y="3857827"/>
            <a:ext cx="312709" cy="461665"/>
          </a:xfrm>
          <a:prstGeom prst="rect">
            <a:avLst/>
          </a:prstGeom>
          <a:noFill/>
        </p:spPr>
        <p:txBody>
          <a:bodyPr wrap="square">
            <a:spAutoFit/>
          </a:bodyPr>
          <a:lstStyle/>
          <a:p>
            <a:r>
              <a:rPr kumimoji="0" lang="en-US" sz="2400" b="0" i="0" u="none" strike="noStrike" kern="0" cap="none" spc="0" normalizeH="0" baseline="0" noProof="0">
                <a:ln>
                  <a:noFill/>
                </a:ln>
                <a:solidFill>
                  <a:srgbClr val="FF0000"/>
                </a:solidFill>
                <a:effectLst/>
                <a:uLnTx/>
                <a:uFillTx/>
                <a:latin typeface="Patrick Hand" panose="00000500000000000000" pitchFamily="2" charset="0"/>
                <a:cs typeface="Arial"/>
                <a:sym typeface="Arial"/>
              </a:rPr>
              <a:t>=</a:t>
            </a:r>
            <a:endParaRPr lang="vi-VN"/>
          </a:p>
        </p:txBody>
      </p:sp>
      <p:sp>
        <p:nvSpPr>
          <p:cNvPr id="579" name="Hộp Văn bản 578">
            <a:extLst>
              <a:ext uri="{FF2B5EF4-FFF2-40B4-BE49-F238E27FC236}">
                <a16:creationId xmlns:a16="http://schemas.microsoft.com/office/drawing/2014/main" id="{464F0427-A6A0-486D-BC96-DD6BF250A7E7}"/>
              </a:ext>
            </a:extLst>
          </p:cNvPr>
          <p:cNvSpPr txBox="1"/>
          <p:nvPr/>
        </p:nvSpPr>
        <p:spPr>
          <a:xfrm>
            <a:off x="2226491" y="3814596"/>
            <a:ext cx="312709" cy="461665"/>
          </a:xfrm>
          <a:prstGeom prst="rect">
            <a:avLst/>
          </a:prstGeom>
          <a:noFill/>
        </p:spPr>
        <p:txBody>
          <a:bodyPr wrap="square">
            <a:spAutoFit/>
          </a:bodyPr>
          <a:lstStyle/>
          <a:p>
            <a:r>
              <a:rPr kumimoji="0" lang="en-US" sz="2400" b="0" i="0" u="none" strike="noStrike" kern="0" cap="none" spc="0" normalizeH="0" baseline="0" noProof="0">
                <a:ln>
                  <a:noFill/>
                </a:ln>
                <a:solidFill>
                  <a:srgbClr val="FF0000"/>
                </a:solidFill>
                <a:effectLst/>
                <a:uLnTx/>
                <a:uFillTx/>
                <a:latin typeface="Patrick Hand" panose="00000500000000000000" pitchFamily="2" charset="0"/>
                <a:cs typeface="Arial"/>
                <a:sym typeface="Arial"/>
              </a:rPr>
              <a:t>&gt;</a:t>
            </a:r>
            <a:endParaRPr lang="vi-VN"/>
          </a:p>
        </p:txBody>
      </p:sp>
    </p:spTree>
    <p:extLst>
      <p:ext uri="{BB962C8B-B14F-4D97-AF65-F5344CB8AC3E}">
        <p14:creationId xmlns:p14="http://schemas.microsoft.com/office/powerpoint/2010/main" val="776666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nodeType="withEffect">
                                  <p:stCondLst>
                                    <p:cond delay="0"/>
                                  </p:stCondLst>
                                  <p:childTnLst>
                                    <p:set>
                                      <p:cBhvr>
                                        <p:cTn id="27" dur="1" fill="hold">
                                          <p:stCondLst>
                                            <p:cond delay="0"/>
                                          </p:stCondLst>
                                        </p:cTn>
                                        <p:tgtEl>
                                          <p:spTgt spid="269"/>
                                        </p:tgtEl>
                                        <p:attrNameLst>
                                          <p:attrName>style.visibility</p:attrName>
                                        </p:attrNameLst>
                                      </p:cBhvr>
                                      <p:to>
                                        <p:strVal val="visible"/>
                                      </p:to>
                                    </p:set>
                                    <p:animEffect transition="in" filter="barn(inVertical)">
                                      <p:cBhvr>
                                        <p:cTn id="28" dur="500"/>
                                        <p:tgtEl>
                                          <p:spTgt spid="269"/>
                                        </p:tgtEl>
                                      </p:cBhvr>
                                    </p:animEffect>
                                  </p:childTnLst>
                                </p:cTn>
                              </p:par>
                              <p:par>
                                <p:cTn id="29" presetID="16" presetClass="entr" presetSubtype="21" fill="hold" nodeType="withEffect">
                                  <p:stCondLst>
                                    <p:cond delay="0"/>
                                  </p:stCondLst>
                                  <p:childTnLst>
                                    <p:set>
                                      <p:cBhvr>
                                        <p:cTn id="30" dur="1" fill="hold">
                                          <p:stCondLst>
                                            <p:cond delay="0"/>
                                          </p:stCondLst>
                                        </p:cTn>
                                        <p:tgtEl>
                                          <p:spTgt spid="407"/>
                                        </p:tgtEl>
                                        <p:attrNameLst>
                                          <p:attrName>style.visibility</p:attrName>
                                        </p:attrNameLst>
                                      </p:cBhvr>
                                      <p:to>
                                        <p:strVal val="visible"/>
                                      </p:to>
                                    </p:set>
                                    <p:animEffect transition="in" filter="barn(inVertical)">
                                      <p:cBhvr>
                                        <p:cTn id="31" dur="500"/>
                                        <p:tgtEl>
                                          <p:spTgt spid="407"/>
                                        </p:tgtEl>
                                      </p:cBhvr>
                                    </p:animEffect>
                                  </p:childTnLst>
                                </p:cTn>
                              </p:par>
                              <p:par>
                                <p:cTn id="32" presetID="16" presetClass="entr" presetSubtype="21" fill="hold" nodeType="withEffect">
                                  <p:stCondLst>
                                    <p:cond delay="0"/>
                                  </p:stCondLst>
                                  <p:childTnLst>
                                    <p:set>
                                      <p:cBhvr>
                                        <p:cTn id="33" dur="1" fill="hold">
                                          <p:stCondLst>
                                            <p:cond delay="0"/>
                                          </p:stCondLst>
                                        </p:cTn>
                                        <p:tgtEl>
                                          <p:spTgt spid="489"/>
                                        </p:tgtEl>
                                        <p:attrNameLst>
                                          <p:attrName>style.visibility</p:attrName>
                                        </p:attrNameLst>
                                      </p:cBhvr>
                                      <p:to>
                                        <p:strVal val="visible"/>
                                      </p:to>
                                    </p:set>
                                    <p:animEffect transition="in" filter="barn(inVertical)">
                                      <p:cBhvr>
                                        <p:cTn id="34" dur="500"/>
                                        <p:tgtEl>
                                          <p:spTgt spid="48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71"/>
                                        </p:tgtEl>
                                        <p:attrNameLst>
                                          <p:attrName>style.visibility</p:attrName>
                                        </p:attrNameLst>
                                      </p:cBhvr>
                                      <p:to>
                                        <p:strVal val="visible"/>
                                      </p:to>
                                    </p:set>
                                    <p:animEffect transition="in" filter="barn(inVertical)">
                                      <p:cBhvr>
                                        <p:cTn id="40" dur="500"/>
                                        <p:tgtEl>
                                          <p:spTgt spid="57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572"/>
                                        </p:tgtEl>
                                        <p:attrNameLst>
                                          <p:attrName>style.visibility</p:attrName>
                                        </p:attrNameLst>
                                      </p:cBhvr>
                                      <p:to>
                                        <p:strVal val="visible"/>
                                      </p:to>
                                    </p:set>
                                    <p:animEffect transition="in" filter="barn(inVertical)">
                                      <p:cBhvr>
                                        <p:cTn id="43" dur="500"/>
                                        <p:tgtEl>
                                          <p:spTgt spid="57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573"/>
                                        </p:tgtEl>
                                        <p:attrNameLst>
                                          <p:attrName>style.visibility</p:attrName>
                                        </p:attrNameLst>
                                      </p:cBhvr>
                                      <p:to>
                                        <p:strVal val="visible"/>
                                      </p:to>
                                    </p:set>
                                    <p:animEffect transition="in" filter="barn(inVertical)">
                                      <p:cBhvr>
                                        <p:cTn id="46" dur="500"/>
                                        <p:tgtEl>
                                          <p:spTgt spid="573"/>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574"/>
                                        </p:tgtEl>
                                        <p:attrNameLst>
                                          <p:attrName>style.visibility</p:attrName>
                                        </p:attrNameLst>
                                      </p:cBhvr>
                                      <p:to>
                                        <p:strVal val="visible"/>
                                      </p:to>
                                    </p:set>
                                    <p:animEffect transition="in" filter="barn(inVertical)">
                                      <p:cBhvr>
                                        <p:cTn id="49" dur="500"/>
                                        <p:tgtEl>
                                          <p:spTgt spid="57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75"/>
                                        </p:tgtEl>
                                        <p:attrNameLst>
                                          <p:attrName>style.visibility</p:attrName>
                                        </p:attrNameLst>
                                      </p:cBhvr>
                                      <p:to>
                                        <p:strVal val="visible"/>
                                      </p:to>
                                    </p:set>
                                    <p:animEffect transition="in" filter="wipe(down)">
                                      <p:cBhvr>
                                        <p:cTn id="54" dur="500"/>
                                        <p:tgtEl>
                                          <p:spTgt spid="57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76"/>
                                        </p:tgtEl>
                                        <p:attrNameLst>
                                          <p:attrName>style.visibility</p:attrName>
                                        </p:attrNameLst>
                                      </p:cBhvr>
                                      <p:to>
                                        <p:strVal val="visible"/>
                                      </p:to>
                                    </p:set>
                                    <p:animEffect transition="in" filter="wipe(down)">
                                      <p:cBhvr>
                                        <p:cTn id="59" dur="500"/>
                                        <p:tgtEl>
                                          <p:spTgt spid="57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577"/>
                                        </p:tgtEl>
                                        <p:attrNameLst>
                                          <p:attrName>style.visibility</p:attrName>
                                        </p:attrNameLst>
                                      </p:cBhvr>
                                      <p:to>
                                        <p:strVal val="visible"/>
                                      </p:to>
                                    </p:set>
                                    <p:animEffect transition="in" filter="wipe(down)">
                                      <p:cBhvr>
                                        <p:cTn id="64" dur="500"/>
                                        <p:tgtEl>
                                          <p:spTgt spid="57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79"/>
                                        </p:tgtEl>
                                        <p:attrNameLst>
                                          <p:attrName>style.visibility</p:attrName>
                                        </p:attrNameLst>
                                      </p:cBhvr>
                                      <p:to>
                                        <p:strVal val="visible"/>
                                      </p:to>
                                    </p:set>
                                    <p:animEffect transition="in" filter="wipe(down)">
                                      <p:cBhvr>
                                        <p:cTn id="69" dur="500"/>
                                        <p:tgtEl>
                                          <p:spTgt spid="57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578"/>
                                        </p:tgtEl>
                                        <p:attrNameLst>
                                          <p:attrName>style.visibility</p:attrName>
                                        </p:attrNameLst>
                                      </p:cBhvr>
                                      <p:to>
                                        <p:strVal val="visible"/>
                                      </p:to>
                                    </p:set>
                                    <p:animEffect transition="in" filter="wipe(down)">
                                      <p:cBhvr>
                                        <p:cTn id="74"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25" grpId="0"/>
      <p:bldP spid="571" grpId="0"/>
      <p:bldP spid="572" grpId="0"/>
      <p:bldP spid="573" grpId="0"/>
      <p:bldP spid="574" grpId="0"/>
      <p:bldP spid="575" grpId="0"/>
      <p:bldP spid="576" grpId="0"/>
      <p:bldP spid="577" grpId="0"/>
      <p:bldP spid="578" grpId="0"/>
      <p:bldP spid="57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64007"/>
            <a:ext cx="4943853" cy="830997"/>
          </a:xfrm>
          <a:prstGeom prst="rect">
            <a:avLst/>
          </a:prstGeom>
          <a:noFill/>
        </p:spPr>
        <p:txBody>
          <a:bodyPr wrap="square" rtlCol="0">
            <a:spAutoFit/>
          </a:bodyPr>
          <a:lstStyle/>
          <a:p>
            <a:r>
              <a:rPr lang="en-US" sz="2400">
                <a:latin typeface="Patrick Hand" panose="00000500000000000000" pitchFamily="2" charset="0"/>
              </a:rPr>
              <a:t>Viết các số vào chỗ chấm sau đó điền số sắp xếp theo thứ tự từ lớn đến bé.</a:t>
            </a:r>
            <a:endParaRPr lang="vi-VN" sz="2400">
              <a:latin typeface="Patrick Hand" panose="00000500000000000000" pitchFamily="2" charset="0"/>
            </a:endParaRPr>
          </a:p>
        </p:txBody>
      </p:sp>
      <p:pic>
        <p:nvPicPr>
          <p:cNvPr id="22" name="Picture 2" descr="Captain America Sticker by Marvel Studios for iOS &amp; Android | GIPHY">
            <a:extLst>
              <a:ext uri="{FF2B5EF4-FFF2-40B4-BE49-F238E27FC236}">
                <a16:creationId xmlns:a16="http://schemas.microsoft.com/office/drawing/2014/main" id="{89348197-5D26-4C67-9795-46262F9C58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2459" y="3906756"/>
            <a:ext cx="1201928" cy="1201928"/>
          </a:xfrm>
          <a:prstGeom prst="rect">
            <a:avLst/>
          </a:prstGeom>
          <a:noFill/>
          <a:extLst>
            <a:ext uri="{909E8E84-426E-40DD-AFC4-6F175D3DCCD1}">
              <a14:hiddenFill xmlns:a14="http://schemas.microsoft.com/office/drawing/2010/main">
                <a:solidFill>
                  <a:srgbClr val="FFFFFF"/>
                </a:solidFill>
              </a14:hiddenFill>
            </a:ext>
          </a:extLst>
        </p:spPr>
      </p:pic>
      <p:grpSp>
        <p:nvGrpSpPr>
          <p:cNvPr id="332" name="Google Shape;2125;p52">
            <a:extLst>
              <a:ext uri="{FF2B5EF4-FFF2-40B4-BE49-F238E27FC236}">
                <a16:creationId xmlns:a16="http://schemas.microsoft.com/office/drawing/2014/main" id="{F57F0D4E-DC08-43FD-A6A9-3D22C144B610}"/>
              </a:ext>
            </a:extLst>
          </p:cNvPr>
          <p:cNvGrpSpPr/>
          <p:nvPr/>
        </p:nvGrpSpPr>
        <p:grpSpPr>
          <a:xfrm>
            <a:off x="1353371" y="3401383"/>
            <a:ext cx="590502" cy="723076"/>
            <a:chOff x="2946110" y="3947375"/>
            <a:chExt cx="626993" cy="767760"/>
          </a:xfrm>
        </p:grpSpPr>
        <p:sp>
          <p:nvSpPr>
            <p:cNvPr id="333" name="Google Shape;2126;p52">
              <a:extLst>
                <a:ext uri="{FF2B5EF4-FFF2-40B4-BE49-F238E27FC236}">
                  <a16:creationId xmlns:a16="http://schemas.microsoft.com/office/drawing/2014/main" id="{F4E98631-C56E-4F1F-9D3A-5CE7E7FF02AE}"/>
                </a:ext>
              </a:extLst>
            </p:cNvPr>
            <p:cNvSpPr/>
            <p:nvPr/>
          </p:nvSpPr>
          <p:spPr>
            <a:xfrm>
              <a:off x="2946110" y="3947375"/>
              <a:ext cx="624305" cy="767760"/>
            </a:xfrm>
            <a:custGeom>
              <a:avLst/>
              <a:gdLst/>
              <a:ahLst/>
              <a:cxnLst/>
              <a:rect l="l" t="t" r="r" b="b"/>
              <a:pathLst>
                <a:path w="6612" h="9167" extrusionOk="0">
                  <a:moveTo>
                    <a:pt x="6272" y="5942"/>
                  </a:moveTo>
                  <a:lnTo>
                    <a:pt x="6272" y="5942"/>
                  </a:lnTo>
                  <a:cubicBezTo>
                    <a:pt x="6248" y="6115"/>
                    <a:pt x="6223" y="6281"/>
                    <a:pt x="6190" y="6455"/>
                  </a:cubicBezTo>
                  <a:cubicBezTo>
                    <a:pt x="6157" y="6604"/>
                    <a:pt x="6132" y="6761"/>
                    <a:pt x="6107" y="6910"/>
                  </a:cubicBezTo>
                  <a:cubicBezTo>
                    <a:pt x="6049" y="6769"/>
                    <a:pt x="5983" y="6628"/>
                    <a:pt x="5908" y="6496"/>
                  </a:cubicBezTo>
                  <a:cubicBezTo>
                    <a:pt x="5983" y="6413"/>
                    <a:pt x="6041" y="6330"/>
                    <a:pt x="6099" y="6239"/>
                  </a:cubicBezTo>
                  <a:cubicBezTo>
                    <a:pt x="6165" y="6148"/>
                    <a:pt x="6223" y="6049"/>
                    <a:pt x="6272" y="5942"/>
                  </a:cubicBezTo>
                  <a:close/>
                  <a:moveTo>
                    <a:pt x="679" y="505"/>
                  </a:moveTo>
                  <a:cubicBezTo>
                    <a:pt x="1399" y="1407"/>
                    <a:pt x="2549" y="1416"/>
                    <a:pt x="3641" y="1763"/>
                  </a:cubicBezTo>
                  <a:cubicBezTo>
                    <a:pt x="4378" y="1995"/>
                    <a:pt x="5172" y="2309"/>
                    <a:pt x="5768" y="2814"/>
                  </a:cubicBezTo>
                  <a:cubicBezTo>
                    <a:pt x="6107" y="3095"/>
                    <a:pt x="6339" y="3418"/>
                    <a:pt x="6355" y="3873"/>
                  </a:cubicBezTo>
                  <a:cubicBezTo>
                    <a:pt x="6355" y="4130"/>
                    <a:pt x="6380" y="4403"/>
                    <a:pt x="6372" y="4676"/>
                  </a:cubicBezTo>
                  <a:cubicBezTo>
                    <a:pt x="6372" y="4684"/>
                    <a:pt x="6372" y="4692"/>
                    <a:pt x="6372" y="4692"/>
                  </a:cubicBezTo>
                  <a:lnTo>
                    <a:pt x="6372" y="4833"/>
                  </a:lnTo>
                  <a:cubicBezTo>
                    <a:pt x="6372" y="4899"/>
                    <a:pt x="6363" y="4965"/>
                    <a:pt x="6355" y="5023"/>
                  </a:cubicBezTo>
                  <a:cubicBezTo>
                    <a:pt x="6136" y="6744"/>
                    <a:pt x="4403" y="7382"/>
                    <a:pt x="2885" y="7382"/>
                  </a:cubicBezTo>
                  <a:cubicBezTo>
                    <a:pt x="2855" y="7382"/>
                    <a:pt x="2826" y="7382"/>
                    <a:pt x="2797" y="7381"/>
                  </a:cubicBezTo>
                  <a:cubicBezTo>
                    <a:pt x="1804" y="7365"/>
                    <a:pt x="960" y="6934"/>
                    <a:pt x="621" y="5958"/>
                  </a:cubicBezTo>
                  <a:cubicBezTo>
                    <a:pt x="489" y="5553"/>
                    <a:pt x="414" y="5139"/>
                    <a:pt x="414" y="4717"/>
                  </a:cubicBezTo>
                  <a:cubicBezTo>
                    <a:pt x="423" y="4403"/>
                    <a:pt x="439" y="4088"/>
                    <a:pt x="456" y="3774"/>
                  </a:cubicBezTo>
                  <a:cubicBezTo>
                    <a:pt x="456" y="3732"/>
                    <a:pt x="464" y="3699"/>
                    <a:pt x="464" y="3666"/>
                  </a:cubicBezTo>
                  <a:cubicBezTo>
                    <a:pt x="580" y="2615"/>
                    <a:pt x="662" y="1589"/>
                    <a:pt x="679" y="530"/>
                  </a:cubicBezTo>
                  <a:cubicBezTo>
                    <a:pt x="679" y="522"/>
                    <a:pt x="679" y="514"/>
                    <a:pt x="679" y="505"/>
                  </a:cubicBezTo>
                  <a:close/>
                  <a:moveTo>
                    <a:pt x="5859" y="6562"/>
                  </a:moveTo>
                  <a:cubicBezTo>
                    <a:pt x="5925" y="6686"/>
                    <a:pt x="5983" y="6802"/>
                    <a:pt x="6032" y="6934"/>
                  </a:cubicBezTo>
                  <a:cubicBezTo>
                    <a:pt x="6043" y="6951"/>
                    <a:pt x="6061" y="6960"/>
                    <a:pt x="6076" y="6960"/>
                  </a:cubicBezTo>
                  <a:cubicBezTo>
                    <a:pt x="6085" y="6960"/>
                    <a:pt x="6093" y="6957"/>
                    <a:pt x="6099" y="6951"/>
                  </a:cubicBezTo>
                  <a:lnTo>
                    <a:pt x="6099" y="6951"/>
                  </a:lnTo>
                  <a:cubicBezTo>
                    <a:pt x="6066" y="7174"/>
                    <a:pt x="6024" y="7398"/>
                    <a:pt x="5966" y="7621"/>
                  </a:cubicBezTo>
                  <a:cubicBezTo>
                    <a:pt x="5842" y="7356"/>
                    <a:pt x="5710" y="7092"/>
                    <a:pt x="5577" y="6827"/>
                  </a:cubicBezTo>
                  <a:cubicBezTo>
                    <a:pt x="5677" y="6744"/>
                    <a:pt x="5768" y="6653"/>
                    <a:pt x="5859" y="6562"/>
                  </a:cubicBezTo>
                  <a:close/>
                  <a:moveTo>
                    <a:pt x="5511" y="6877"/>
                  </a:moveTo>
                  <a:cubicBezTo>
                    <a:pt x="5660" y="7158"/>
                    <a:pt x="5801" y="7447"/>
                    <a:pt x="5933" y="7737"/>
                  </a:cubicBezTo>
                  <a:cubicBezTo>
                    <a:pt x="5908" y="7820"/>
                    <a:pt x="5884" y="7903"/>
                    <a:pt x="5850" y="7985"/>
                  </a:cubicBezTo>
                  <a:cubicBezTo>
                    <a:pt x="5809" y="8109"/>
                    <a:pt x="5743" y="8225"/>
                    <a:pt x="5660" y="8325"/>
                  </a:cubicBezTo>
                  <a:lnTo>
                    <a:pt x="5139" y="7117"/>
                  </a:lnTo>
                  <a:cubicBezTo>
                    <a:pt x="5271" y="7042"/>
                    <a:pt x="5395" y="6959"/>
                    <a:pt x="5511" y="6877"/>
                  </a:cubicBezTo>
                  <a:close/>
                  <a:moveTo>
                    <a:pt x="356" y="5842"/>
                  </a:moveTo>
                  <a:cubicBezTo>
                    <a:pt x="389" y="5975"/>
                    <a:pt x="439" y="6099"/>
                    <a:pt x="497" y="6223"/>
                  </a:cubicBezTo>
                  <a:cubicBezTo>
                    <a:pt x="687" y="6951"/>
                    <a:pt x="886" y="7679"/>
                    <a:pt x="1093" y="8399"/>
                  </a:cubicBezTo>
                  <a:cubicBezTo>
                    <a:pt x="1018" y="8349"/>
                    <a:pt x="944" y="8300"/>
                    <a:pt x="869" y="8242"/>
                  </a:cubicBezTo>
                  <a:cubicBezTo>
                    <a:pt x="348" y="7828"/>
                    <a:pt x="307" y="7216"/>
                    <a:pt x="323" y="6587"/>
                  </a:cubicBezTo>
                  <a:cubicBezTo>
                    <a:pt x="332" y="6339"/>
                    <a:pt x="340" y="6091"/>
                    <a:pt x="356" y="5842"/>
                  </a:cubicBezTo>
                  <a:close/>
                  <a:moveTo>
                    <a:pt x="662" y="6554"/>
                  </a:moveTo>
                  <a:cubicBezTo>
                    <a:pt x="811" y="6802"/>
                    <a:pt x="1010" y="7017"/>
                    <a:pt x="1250" y="7191"/>
                  </a:cubicBezTo>
                  <a:cubicBezTo>
                    <a:pt x="1358" y="7671"/>
                    <a:pt x="1482" y="8159"/>
                    <a:pt x="1622" y="8639"/>
                  </a:cubicBezTo>
                  <a:cubicBezTo>
                    <a:pt x="1622" y="8639"/>
                    <a:pt x="1631" y="8639"/>
                    <a:pt x="1631" y="8647"/>
                  </a:cubicBezTo>
                  <a:cubicBezTo>
                    <a:pt x="1482" y="8598"/>
                    <a:pt x="1333" y="8531"/>
                    <a:pt x="1192" y="8457"/>
                  </a:cubicBezTo>
                  <a:cubicBezTo>
                    <a:pt x="1002" y="7820"/>
                    <a:pt x="828" y="7191"/>
                    <a:pt x="662" y="6554"/>
                  </a:cubicBezTo>
                  <a:close/>
                  <a:moveTo>
                    <a:pt x="5081" y="7158"/>
                  </a:moveTo>
                  <a:cubicBezTo>
                    <a:pt x="5255" y="7572"/>
                    <a:pt x="5428" y="7977"/>
                    <a:pt x="5602" y="8382"/>
                  </a:cubicBezTo>
                  <a:cubicBezTo>
                    <a:pt x="5478" y="8515"/>
                    <a:pt x="5329" y="8614"/>
                    <a:pt x="5172" y="8689"/>
                  </a:cubicBezTo>
                  <a:lnTo>
                    <a:pt x="5172" y="8680"/>
                  </a:lnTo>
                  <a:lnTo>
                    <a:pt x="4551" y="7381"/>
                  </a:lnTo>
                  <a:cubicBezTo>
                    <a:pt x="4733" y="7315"/>
                    <a:pt x="4907" y="7241"/>
                    <a:pt x="5081" y="7158"/>
                  </a:cubicBezTo>
                  <a:close/>
                  <a:moveTo>
                    <a:pt x="1341" y="7249"/>
                  </a:moveTo>
                  <a:lnTo>
                    <a:pt x="1341" y="7249"/>
                  </a:lnTo>
                  <a:cubicBezTo>
                    <a:pt x="1515" y="7356"/>
                    <a:pt x="1705" y="7439"/>
                    <a:pt x="1904" y="7497"/>
                  </a:cubicBezTo>
                  <a:lnTo>
                    <a:pt x="2466" y="8829"/>
                  </a:lnTo>
                  <a:lnTo>
                    <a:pt x="2475" y="8838"/>
                  </a:lnTo>
                  <a:cubicBezTo>
                    <a:pt x="2201" y="8804"/>
                    <a:pt x="1937" y="8738"/>
                    <a:pt x="1672" y="8656"/>
                  </a:cubicBezTo>
                  <a:cubicBezTo>
                    <a:pt x="1697" y="8656"/>
                    <a:pt x="1705" y="8631"/>
                    <a:pt x="1697" y="8614"/>
                  </a:cubicBezTo>
                  <a:cubicBezTo>
                    <a:pt x="1564" y="8159"/>
                    <a:pt x="1449" y="7712"/>
                    <a:pt x="1341" y="7249"/>
                  </a:cubicBezTo>
                  <a:close/>
                  <a:moveTo>
                    <a:pt x="4477" y="7406"/>
                  </a:moveTo>
                  <a:lnTo>
                    <a:pt x="5097" y="8713"/>
                  </a:lnTo>
                  <a:cubicBezTo>
                    <a:pt x="4924" y="8788"/>
                    <a:pt x="4742" y="8838"/>
                    <a:pt x="4560" y="8871"/>
                  </a:cubicBezTo>
                  <a:lnTo>
                    <a:pt x="3989" y="7538"/>
                  </a:lnTo>
                  <a:cubicBezTo>
                    <a:pt x="4154" y="7505"/>
                    <a:pt x="4320" y="7456"/>
                    <a:pt x="4477" y="7406"/>
                  </a:cubicBezTo>
                  <a:close/>
                  <a:moveTo>
                    <a:pt x="1995" y="7522"/>
                  </a:moveTo>
                  <a:lnTo>
                    <a:pt x="1995" y="7522"/>
                  </a:lnTo>
                  <a:cubicBezTo>
                    <a:pt x="2036" y="7530"/>
                    <a:pt x="2077" y="7538"/>
                    <a:pt x="2127" y="7547"/>
                  </a:cubicBezTo>
                  <a:cubicBezTo>
                    <a:pt x="2284" y="7580"/>
                    <a:pt x="2441" y="7596"/>
                    <a:pt x="2607" y="7613"/>
                  </a:cubicBezTo>
                  <a:cubicBezTo>
                    <a:pt x="2839" y="8027"/>
                    <a:pt x="3029" y="8465"/>
                    <a:pt x="3186" y="8920"/>
                  </a:cubicBezTo>
                  <a:cubicBezTo>
                    <a:pt x="2971" y="8904"/>
                    <a:pt x="2764" y="8879"/>
                    <a:pt x="2599" y="8854"/>
                  </a:cubicBezTo>
                  <a:lnTo>
                    <a:pt x="2516" y="8846"/>
                  </a:lnTo>
                  <a:cubicBezTo>
                    <a:pt x="2532" y="8838"/>
                    <a:pt x="2541" y="8813"/>
                    <a:pt x="2532" y="8788"/>
                  </a:cubicBezTo>
                  <a:lnTo>
                    <a:pt x="1995" y="7522"/>
                  </a:lnTo>
                  <a:close/>
                  <a:moveTo>
                    <a:pt x="3285" y="7621"/>
                  </a:moveTo>
                  <a:cubicBezTo>
                    <a:pt x="3476" y="8060"/>
                    <a:pt x="3666" y="8498"/>
                    <a:pt x="3856" y="8929"/>
                  </a:cubicBezTo>
                  <a:cubicBezTo>
                    <a:pt x="3774" y="8932"/>
                    <a:pt x="3692" y="8934"/>
                    <a:pt x="3610" y="8934"/>
                  </a:cubicBezTo>
                  <a:cubicBezTo>
                    <a:pt x="3495" y="8934"/>
                    <a:pt x="3380" y="8930"/>
                    <a:pt x="3269" y="8920"/>
                  </a:cubicBezTo>
                  <a:cubicBezTo>
                    <a:pt x="3120" y="8473"/>
                    <a:pt x="2930" y="8035"/>
                    <a:pt x="2698" y="7621"/>
                  </a:cubicBezTo>
                  <a:lnTo>
                    <a:pt x="2698" y="7621"/>
                  </a:lnTo>
                  <a:cubicBezTo>
                    <a:pt x="2797" y="7625"/>
                    <a:pt x="2894" y="7627"/>
                    <a:pt x="2992" y="7627"/>
                  </a:cubicBezTo>
                  <a:cubicBezTo>
                    <a:pt x="3089" y="7627"/>
                    <a:pt x="3186" y="7625"/>
                    <a:pt x="3285" y="7621"/>
                  </a:cubicBezTo>
                  <a:close/>
                  <a:moveTo>
                    <a:pt x="3906" y="7547"/>
                  </a:moveTo>
                  <a:lnTo>
                    <a:pt x="4477" y="8879"/>
                  </a:lnTo>
                  <a:cubicBezTo>
                    <a:pt x="4303" y="8912"/>
                    <a:pt x="4121" y="8929"/>
                    <a:pt x="3939" y="8937"/>
                  </a:cubicBezTo>
                  <a:lnTo>
                    <a:pt x="3368" y="7621"/>
                  </a:lnTo>
                  <a:cubicBezTo>
                    <a:pt x="3550" y="7605"/>
                    <a:pt x="3732" y="7580"/>
                    <a:pt x="3906" y="7547"/>
                  </a:cubicBezTo>
                  <a:close/>
                  <a:moveTo>
                    <a:pt x="570" y="0"/>
                  </a:moveTo>
                  <a:cubicBezTo>
                    <a:pt x="556" y="0"/>
                    <a:pt x="542" y="3"/>
                    <a:pt x="530" y="9"/>
                  </a:cubicBezTo>
                  <a:cubicBezTo>
                    <a:pt x="514" y="17"/>
                    <a:pt x="505" y="17"/>
                    <a:pt x="497" y="26"/>
                  </a:cubicBezTo>
                  <a:lnTo>
                    <a:pt x="489" y="34"/>
                  </a:lnTo>
                  <a:cubicBezTo>
                    <a:pt x="480" y="42"/>
                    <a:pt x="472" y="50"/>
                    <a:pt x="472" y="59"/>
                  </a:cubicBezTo>
                  <a:lnTo>
                    <a:pt x="472" y="67"/>
                  </a:lnTo>
                  <a:cubicBezTo>
                    <a:pt x="464" y="83"/>
                    <a:pt x="456" y="100"/>
                    <a:pt x="456" y="117"/>
                  </a:cubicBezTo>
                  <a:cubicBezTo>
                    <a:pt x="456" y="265"/>
                    <a:pt x="456" y="414"/>
                    <a:pt x="447" y="572"/>
                  </a:cubicBezTo>
                  <a:cubicBezTo>
                    <a:pt x="439" y="704"/>
                    <a:pt x="423" y="836"/>
                    <a:pt x="406" y="1027"/>
                  </a:cubicBezTo>
                  <a:cubicBezTo>
                    <a:pt x="406" y="1052"/>
                    <a:pt x="414" y="1085"/>
                    <a:pt x="431" y="1101"/>
                  </a:cubicBezTo>
                  <a:cubicBezTo>
                    <a:pt x="381" y="2036"/>
                    <a:pt x="290" y="2963"/>
                    <a:pt x="216" y="3906"/>
                  </a:cubicBezTo>
                  <a:cubicBezTo>
                    <a:pt x="199" y="4072"/>
                    <a:pt x="191" y="4245"/>
                    <a:pt x="191" y="4419"/>
                  </a:cubicBezTo>
                  <a:cubicBezTo>
                    <a:pt x="116" y="5379"/>
                    <a:pt x="1" y="6380"/>
                    <a:pt x="125" y="7307"/>
                  </a:cubicBezTo>
                  <a:cubicBezTo>
                    <a:pt x="290" y="8564"/>
                    <a:pt x="1564" y="8978"/>
                    <a:pt x="2673" y="9102"/>
                  </a:cubicBezTo>
                  <a:cubicBezTo>
                    <a:pt x="2970" y="9135"/>
                    <a:pt x="3340" y="9166"/>
                    <a:pt x="3727" y="9166"/>
                  </a:cubicBezTo>
                  <a:cubicBezTo>
                    <a:pt x="4529" y="9166"/>
                    <a:pt x="5404" y="9031"/>
                    <a:pt x="5850" y="8490"/>
                  </a:cubicBezTo>
                  <a:cubicBezTo>
                    <a:pt x="6223" y="8035"/>
                    <a:pt x="6256" y="7332"/>
                    <a:pt x="6372" y="6786"/>
                  </a:cubicBezTo>
                  <a:cubicBezTo>
                    <a:pt x="6521" y="6099"/>
                    <a:pt x="6603" y="5395"/>
                    <a:pt x="6612" y="4692"/>
                  </a:cubicBezTo>
                  <a:cubicBezTo>
                    <a:pt x="6603" y="4676"/>
                    <a:pt x="6603" y="4659"/>
                    <a:pt x="6587" y="4643"/>
                  </a:cubicBezTo>
                  <a:cubicBezTo>
                    <a:pt x="6579" y="4452"/>
                    <a:pt x="6570" y="4262"/>
                    <a:pt x="6570" y="4072"/>
                  </a:cubicBezTo>
                  <a:cubicBezTo>
                    <a:pt x="6587" y="3343"/>
                    <a:pt x="6281" y="2880"/>
                    <a:pt x="5677" y="2450"/>
                  </a:cubicBezTo>
                  <a:cubicBezTo>
                    <a:pt x="4982" y="1962"/>
                    <a:pt x="4105" y="1622"/>
                    <a:pt x="3285" y="1416"/>
                  </a:cubicBezTo>
                  <a:cubicBezTo>
                    <a:pt x="2259" y="1167"/>
                    <a:pt x="1242" y="1076"/>
                    <a:pt x="671" y="67"/>
                  </a:cubicBezTo>
                  <a:cubicBezTo>
                    <a:pt x="671" y="59"/>
                    <a:pt x="671" y="59"/>
                    <a:pt x="671" y="59"/>
                  </a:cubicBezTo>
                  <a:cubicBezTo>
                    <a:pt x="662" y="50"/>
                    <a:pt x="662" y="50"/>
                    <a:pt x="654" y="42"/>
                  </a:cubicBezTo>
                  <a:cubicBezTo>
                    <a:pt x="654" y="42"/>
                    <a:pt x="646" y="34"/>
                    <a:pt x="646" y="26"/>
                  </a:cubicBezTo>
                  <a:cubicBezTo>
                    <a:pt x="625" y="9"/>
                    <a:pt x="596" y="0"/>
                    <a:pt x="5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34" name="Google Shape;2127;p52">
              <a:extLst>
                <a:ext uri="{FF2B5EF4-FFF2-40B4-BE49-F238E27FC236}">
                  <a16:creationId xmlns:a16="http://schemas.microsoft.com/office/drawing/2014/main" id="{4E29E8FC-403F-40A8-A1AE-F4224798EC37}"/>
                </a:ext>
              </a:extLst>
            </p:cNvPr>
            <p:cNvSpPr txBox="1"/>
            <p:nvPr/>
          </p:nvSpPr>
          <p:spPr>
            <a:xfrm flipH="1">
              <a:off x="2948810" y="4119578"/>
              <a:ext cx="624293" cy="4217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Itim"/>
                  <a:ea typeface="Itim"/>
                  <a:cs typeface="Itim"/>
                  <a:sym typeface="Itim"/>
                </a:rPr>
                <a:t>03</a:t>
              </a:r>
              <a:endParaRPr sz="2600" b="1">
                <a:solidFill>
                  <a:schemeClr val="dk1"/>
                </a:solidFill>
                <a:latin typeface="Itim"/>
                <a:ea typeface="Itim"/>
                <a:cs typeface="Itim"/>
                <a:sym typeface="Itim"/>
              </a:endParaRPr>
            </a:p>
          </p:txBody>
        </p:sp>
      </p:grpSp>
      <p:grpSp>
        <p:nvGrpSpPr>
          <p:cNvPr id="335" name="Google Shape;2128;p52">
            <a:extLst>
              <a:ext uri="{FF2B5EF4-FFF2-40B4-BE49-F238E27FC236}">
                <a16:creationId xmlns:a16="http://schemas.microsoft.com/office/drawing/2014/main" id="{0D2C93D1-C254-4865-AF13-FFFDE0B4B6A3}"/>
              </a:ext>
            </a:extLst>
          </p:cNvPr>
          <p:cNvGrpSpPr/>
          <p:nvPr/>
        </p:nvGrpSpPr>
        <p:grpSpPr>
          <a:xfrm>
            <a:off x="5497523" y="3123983"/>
            <a:ext cx="752837" cy="644829"/>
            <a:chOff x="5407246" y="3907377"/>
            <a:chExt cx="799360" cy="684677"/>
          </a:xfrm>
        </p:grpSpPr>
        <p:sp>
          <p:nvSpPr>
            <p:cNvPr id="336" name="Google Shape;2129;p52">
              <a:extLst>
                <a:ext uri="{FF2B5EF4-FFF2-40B4-BE49-F238E27FC236}">
                  <a16:creationId xmlns:a16="http://schemas.microsoft.com/office/drawing/2014/main" id="{0E352A78-1651-4B18-B010-01380449D842}"/>
                </a:ext>
              </a:extLst>
            </p:cNvPr>
            <p:cNvSpPr/>
            <p:nvPr/>
          </p:nvSpPr>
          <p:spPr>
            <a:xfrm>
              <a:off x="5407246" y="3907377"/>
              <a:ext cx="799360" cy="684677"/>
            </a:xfrm>
            <a:custGeom>
              <a:avLst/>
              <a:gdLst/>
              <a:ahLst/>
              <a:cxnLst/>
              <a:rect l="l" t="t" r="r" b="b"/>
              <a:pathLst>
                <a:path w="8466" h="8175" extrusionOk="0">
                  <a:moveTo>
                    <a:pt x="8010" y="5392"/>
                  </a:moveTo>
                  <a:lnTo>
                    <a:pt x="8010" y="5392"/>
                  </a:lnTo>
                  <a:cubicBezTo>
                    <a:pt x="7962" y="5596"/>
                    <a:pt x="7921" y="5799"/>
                    <a:pt x="7864" y="5995"/>
                  </a:cubicBezTo>
                  <a:lnTo>
                    <a:pt x="7864" y="5995"/>
                  </a:lnTo>
                  <a:lnTo>
                    <a:pt x="7729" y="5748"/>
                  </a:lnTo>
                  <a:cubicBezTo>
                    <a:pt x="7828" y="5632"/>
                    <a:pt x="7919" y="5516"/>
                    <a:pt x="8010" y="5392"/>
                  </a:cubicBezTo>
                  <a:close/>
                  <a:moveTo>
                    <a:pt x="4865" y="238"/>
                  </a:moveTo>
                  <a:cubicBezTo>
                    <a:pt x="5053" y="238"/>
                    <a:pt x="5242" y="253"/>
                    <a:pt x="5429" y="279"/>
                  </a:cubicBezTo>
                  <a:cubicBezTo>
                    <a:pt x="7108" y="510"/>
                    <a:pt x="8019" y="1785"/>
                    <a:pt x="8201" y="3398"/>
                  </a:cubicBezTo>
                  <a:cubicBezTo>
                    <a:pt x="8217" y="3564"/>
                    <a:pt x="8225" y="3729"/>
                    <a:pt x="8225" y="3895"/>
                  </a:cubicBezTo>
                  <a:cubicBezTo>
                    <a:pt x="8209" y="3911"/>
                    <a:pt x="8201" y="3936"/>
                    <a:pt x="8201" y="3953"/>
                  </a:cubicBezTo>
                  <a:cubicBezTo>
                    <a:pt x="8176" y="4151"/>
                    <a:pt x="8159" y="4341"/>
                    <a:pt x="8134" y="4548"/>
                  </a:cubicBezTo>
                  <a:cubicBezTo>
                    <a:pt x="8035" y="4904"/>
                    <a:pt x="7853" y="5227"/>
                    <a:pt x="7613" y="5508"/>
                  </a:cubicBezTo>
                  <a:cubicBezTo>
                    <a:pt x="7130" y="6087"/>
                    <a:pt x="6426" y="6528"/>
                    <a:pt x="5655" y="6528"/>
                  </a:cubicBezTo>
                  <a:cubicBezTo>
                    <a:pt x="5621" y="6528"/>
                    <a:pt x="5587" y="6528"/>
                    <a:pt x="5553" y="6526"/>
                  </a:cubicBezTo>
                  <a:cubicBezTo>
                    <a:pt x="4684" y="6484"/>
                    <a:pt x="3857" y="5971"/>
                    <a:pt x="3013" y="5806"/>
                  </a:cubicBezTo>
                  <a:cubicBezTo>
                    <a:pt x="2443" y="5693"/>
                    <a:pt x="1863" y="5634"/>
                    <a:pt x="1284" y="5634"/>
                  </a:cubicBezTo>
                  <a:cubicBezTo>
                    <a:pt x="1012" y="5634"/>
                    <a:pt x="742" y="5647"/>
                    <a:pt x="473" y="5674"/>
                  </a:cubicBezTo>
                  <a:cubicBezTo>
                    <a:pt x="1267" y="4689"/>
                    <a:pt x="1523" y="3431"/>
                    <a:pt x="2069" y="2298"/>
                  </a:cubicBezTo>
                  <a:cubicBezTo>
                    <a:pt x="2367" y="1669"/>
                    <a:pt x="2781" y="1057"/>
                    <a:pt x="3360" y="659"/>
                  </a:cubicBezTo>
                  <a:cubicBezTo>
                    <a:pt x="3812" y="354"/>
                    <a:pt x="4336" y="238"/>
                    <a:pt x="4865" y="238"/>
                  </a:cubicBezTo>
                  <a:close/>
                  <a:moveTo>
                    <a:pt x="7671" y="5814"/>
                  </a:moveTo>
                  <a:lnTo>
                    <a:pt x="7837" y="6120"/>
                  </a:lnTo>
                  <a:cubicBezTo>
                    <a:pt x="7787" y="6286"/>
                    <a:pt x="7729" y="6451"/>
                    <a:pt x="7663" y="6609"/>
                  </a:cubicBezTo>
                  <a:lnTo>
                    <a:pt x="7406" y="6071"/>
                  </a:lnTo>
                  <a:cubicBezTo>
                    <a:pt x="7497" y="5988"/>
                    <a:pt x="7588" y="5897"/>
                    <a:pt x="7671" y="5814"/>
                  </a:cubicBezTo>
                  <a:close/>
                  <a:moveTo>
                    <a:pt x="7348" y="6120"/>
                  </a:moveTo>
                  <a:lnTo>
                    <a:pt x="7621" y="6700"/>
                  </a:lnTo>
                  <a:cubicBezTo>
                    <a:pt x="7613" y="6724"/>
                    <a:pt x="7605" y="6741"/>
                    <a:pt x="7597" y="6758"/>
                  </a:cubicBezTo>
                  <a:cubicBezTo>
                    <a:pt x="7532" y="6912"/>
                    <a:pt x="7442" y="7051"/>
                    <a:pt x="7337" y="7181"/>
                  </a:cubicBezTo>
                  <a:lnTo>
                    <a:pt x="7337" y="7181"/>
                  </a:lnTo>
                  <a:cubicBezTo>
                    <a:pt x="7222" y="6919"/>
                    <a:pt x="7082" y="6656"/>
                    <a:pt x="6935" y="6410"/>
                  </a:cubicBezTo>
                  <a:cubicBezTo>
                    <a:pt x="7075" y="6319"/>
                    <a:pt x="7216" y="6228"/>
                    <a:pt x="7348" y="6120"/>
                  </a:cubicBezTo>
                  <a:close/>
                  <a:moveTo>
                    <a:pt x="1168" y="5864"/>
                  </a:moveTo>
                  <a:cubicBezTo>
                    <a:pt x="1333" y="6352"/>
                    <a:pt x="1523" y="6840"/>
                    <a:pt x="1730" y="7312"/>
                  </a:cubicBezTo>
                  <a:cubicBezTo>
                    <a:pt x="1609" y="7302"/>
                    <a:pt x="1485" y="7298"/>
                    <a:pt x="1361" y="7298"/>
                  </a:cubicBezTo>
                  <a:cubicBezTo>
                    <a:pt x="1274" y="7298"/>
                    <a:pt x="1187" y="7300"/>
                    <a:pt x="1101" y="7304"/>
                  </a:cubicBezTo>
                  <a:cubicBezTo>
                    <a:pt x="919" y="6824"/>
                    <a:pt x="721" y="6360"/>
                    <a:pt x="497" y="5897"/>
                  </a:cubicBezTo>
                  <a:cubicBezTo>
                    <a:pt x="721" y="5880"/>
                    <a:pt x="944" y="5872"/>
                    <a:pt x="1168" y="5864"/>
                  </a:cubicBezTo>
                  <a:close/>
                  <a:moveTo>
                    <a:pt x="423" y="5905"/>
                  </a:moveTo>
                  <a:cubicBezTo>
                    <a:pt x="423" y="5914"/>
                    <a:pt x="423" y="5922"/>
                    <a:pt x="423" y="5930"/>
                  </a:cubicBezTo>
                  <a:cubicBezTo>
                    <a:pt x="646" y="6377"/>
                    <a:pt x="845" y="6840"/>
                    <a:pt x="1019" y="7304"/>
                  </a:cubicBezTo>
                  <a:cubicBezTo>
                    <a:pt x="878" y="7312"/>
                    <a:pt x="737" y="7328"/>
                    <a:pt x="597" y="7353"/>
                  </a:cubicBezTo>
                  <a:cubicBezTo>
                    <a:pt x="473" y="7179"/>
                    <a:pt x="365" y="6989"/>
                    <a:pt x="282" y="6799"/>
                  </a:cubicBezTo>
                  <a:cubicBezTo>
                    <a:pt x="266" y="6509"/>
                    <a:pt x="249" y="6220"/>
                    <a:pt x="233" y="5938"/>
                  </a:cubicBezTo>
                  <a:lnTo>
                    <a:pt x="257" y="5914"/>
                  </a:lnTo>
                  <a:lnTo>
                    <a:pt x="307" y="5914"/>
                  </a:lnTo>
                  <a:lnTo>
                    <a:pt x="423" y="5905"/>
                  </a:lnTo>
                  <a:close/>
                  <a:moveTo>
                    <a:pt x="299" y="6997"/>
                  </a:moveTo>
                  <a:cubicBezTo>
                    <a:pt x="357" y="7122"/>
                    <a:pt x="431" y="7246"/>
                    <a:pt x="514" y="7362"/>
                  </a:cubicBezTo>
                  <a:lnTo>
                    <a:pt x="315" y="7403"/>
                  </a:lnTo>
                  <a:cubicBezTo>
                    <a:pt x="307" y="7271"/>
                    <a:pt x="307" y="7138"/>
                    <a:pt x="299" y="6997"/>
                  </a:cubicBezTo>
                  <a:close/>
                  <a:moveTo>
                    <a:pt x="1242" y="5872"/>
                  </a:moveTo>
                  <a:cubicBezTo>
                    <a:pt x="1441" y="5872"/>
                    <a:pt x="1631" y="5880"/>
                    <a:pt x="1829" y="5889"/>
                  </a:cubicBezTo>
                  <a:cubicBezTo>
                    <a:pt x="2078" y="6385"/>
                    <a:pt x="2301" y="6898"/>
                    <a:pt x="2508" y="7419"/>
                  </a:cubicBezTo>
                  <a:cubicBezTo>
                    <a:pt x="2276" y="7370"/>
                    <a:pt x="2053" y="7337"/>
                    <a:pt x="1813" y="7320"/>
                  </a:cubicBezTo>
                  <a:cubicBezTo>
                    <a:pt x="1606" y="6849"/>
                    <a:pt x="1416" y="6360"/>
                    <a:pt x="1242" y="5872"/>
                  </a:cubicBezTo>
                  <a:close/>
                  <a:moveTo>
                    <a:pt x="1921" y="5889"/>
                  </a:moveTo>
                  <a:lnTo>
                    <a:pt x="1921" y="5889"/>
                  </a:lnTo>
                  <a:cubicBezTo>
                    <a:pt x="2136" y="5905"/>
                    <a:pt x="2351" y="5930"/>
                    <a:pt x="2566" y="5963"/>
                  </a:cubicBezTo>
                  <a:cubicBezTo>
                    <a:pt x="2723" y="6501"/>
                    <a:pt x="2930" y="7031"/>
                    <a:pt x="3186" y="7544"/>
                  </a:cubicBezTo>
                  <a:cubicBezTo>
                    <a:pt x="2988" y="7502"/>
                    <a:pt x="2789" y="7461"/>
                    <a:pt x="2599" y="7428"/>
                  </a:cubicBezTo>
                  <a:cubicBezTo>
                    <a:pt x="2392" y="6906"/>
                    <a:pt x="2160" y="6393"/>
                    <a:pt x="1921" y="5889"/>
                  </a:cubicBezTo>
                  <a:close/>
                  <a:moveTo>
                    <a:pt x="6860" y="6443"/>
                  </a:moveTo>
                  <a:cubicBezTo>
                    <a:pt x="7017" y="6708"/>
                    <a:pt x="7158" y="6981"/>
                    <a:pt x="7274" y="7262"/>
                  </a:cubicBezTo>
                  <a:cubicBezTo>
                    <a:pt x="7150" y="7411"/>
                    <a:pt x="6993" y="7544"/>
                    <a:pt x="6819" y="7643"/>
                  </a:cubicBezTo>
                  <a:lnTo>
                    <a:pt x="6372" y="6650"/>
                  </a:lnTo>
                  <a:cubicBezTo>
                    <a:pt x="6538" y="6600"/>
                    <a:pt x="6703" y="6534"/>
                    <a:pt x="6860" y="6443"/>
                  </a:cubicBezTo>
                  <a:close/>
                  <a:moveTo>
                    <a:pt x="2649" y="5971"/>
                  </a:moveTo>
                  <a:lnTo>
                    <a:pt x="2649" y="5971"/>
                  </a:lnTo>
                  <a:cubicBezTo>
                    <a:pt x="2864" y="6005"/>
                    <a:pt x="3079" y="6054"/>
                    <a:pt x="3286" y="6104"/>
                  </a:cubicBezTo>
                  <a:cubicBezTo>
                    <a:pt x="3517" y="6633"/>
                    <a:pt x="3724" y="7163"/>
                    <a:pt x="3923" y="7701"/>
                  </a:cubicBezTo>
                  <a:lnTo>
                    <a:pt x="3277" y="7560"/>
                  </a:lnTo>
                  <a:cubicBezTo>
                    <a:pt x="3021" y="7047"/>
                    <a:pt x="2806" y="6518"/>
                    <a:pt x="2649" y="5971"/>
                  </a:cubicBezTo>
                  <a:close/>
                  <a:moveTo>
                    <a:pt x="3385" y="6129"/>
                  </a:moveTo>
                  <a:lnTo>
                    <a:pt x="3509" y="6162"/>
                  </a:lnTo>
                  <a:cubicBezTo>
                    <a:pt x="3691" y="6211"/>
                    <a:pt x="3873" y="6278"/>
                    <a:pt x="4047" y="6344"/>
                  </a:cubicBezTo>
                  <a:cubicBezTo>
                    <a:pt x="4237" y="6849"/>
                    <a:pt x="4436" y="7345"/>
                    <a:pt x="4651" y="7841"/>
                  </a:cubicBezTo>
                  <a:cubicBezTo>
                    <a:pt x="4436" y="7808"/>
                    <a:pt x="4229" y="7767"/>
                    <a:pt x="4014" y="7726"/>
                  </a:cubicBezTo>
                  <a:cubicBezTo>
                    <a:pt x="3824" y="7188"/>
                    <a:pt x="3608" y="6650"/>
                    <a:pt x="3385" y="6129"/>
                  </a:cubicBezTo>
                  <a:close/>
                  <a:moveTo>
                    <a:pt x="6298" y="6675"/>
                  </a:moveTo>
                  <a:cubicBezTo>
                    <a:pt x="6446" y="7006"/>
                    <a:pt x="6604" y="7345"/>
                    <a:pt x="6753" y="7684"/>
                  </a:cubicBezTo>
                  <a:cubicBezTo>
                    <a:pt x="6579" y="7775"/>
                    <a:pt x="6380" y="7841"/>
                    <a:pt x="6190" y="7883"/>
                  </a:cubicBezTo>
                  <a:cubicBezTo>
                    <a:pt x="6016" y="7519"/>
                    <a:pt x="5859" y="7138"/>
                    <a:pt x="5710" y="6758"/>
                  </a:cubicBezTo>
                  <a:lnTo>
                    <a:pt x="5867" y="6758"/>
                  </a:lnTo>
                  <a:cubicBezTo>
                    <a:pt x="6016" y="6741"/>
                    <a:pt x="6157" y="6716"/>
                    <a:pt x="6298" y="6675"/>
                  </a:cubicBezTo>
                  <a:close/>
                  <a:moveTo>
                    <a:pt x="4146" y="6377"/>
                  </a:moveTo>
                  <a:lnTo>
                    <a:pt x="4146" y="6377"/>
                  </a:lnTo>
                  <a:cubicBezTo>
                    <a:pt x="4378" y="6460"/>
                    <a:pt x="4610" y="6551"/>
                    <a:pt x="4841" y="6625"/>
                  </a:cubicBezTo>
                  <a:cubicBezTo>
                    <a:pt x="5048" y="7055"/>
                    <a:pt x="5255" y="7494"/>
                    <a:pt x="5462" y="7932"/>
                  </a:cubicBezTo>
                  <a:lnTo>
                    <a:pt x="5346" y="7932"/>
                  </a:lnTo>
                  <a:cubicBezTo>
                    <a:pt x="5139" y="7916"/>
                    <a:pt x="4941" y="7891"/>
                    <a:pt x="4742" y="7858"/>
                  </a:cubicBezTo>
                  <a:cubicBezTo>
                    <a:pt x="4527" y="7370"/>
                    <a:pt x="4328" y="6873"/>
                    <a:pt x="4146" y="6377"/>
                  </a:cubicBezTo>
                  <a:close/>
                  <a:moveTo>
                    <a:pt x="4941" y="6650"/>
                  </a:moveTo>
                  <a:lnTo>
                    <a:pt x="4941" y="6650"/>
                  </a:lnTo>
                  <a:cubicBezTo>
                    <a:pt x="5164" y="6716"/>
                    <a:pt x="5396" y="6749"/>
                    <a:pt x="5627" y="6758"/>
                  </a:cubicBezTo>
                  <a:cubicBezTo>
                    <a:pt x="5776" y="7146"/>
                    <a:pt x="5933" y="7527"/>
                    <a:pt x="6107" y="7899"/>
                  </a:cubicBezTo>
                  <a:cubicBezTo>
                    <a:pt x="5925" y="7932"/>
                    <a:pt x="5735" y="7941"/>
                    <a:pt x="5545" y="7941"/>
                  </a:cubicBezTo>
                  <a:cubicBezTo>
                    <a:pt x="5346" y="7510"/>
                    <a:pt x="5147" y="7080"/>
                    <a:pt x="4941" y="6650"/>
                  </a:cubicBezTo>
                  <a:close/>
                  <a:moveTo>
                    <a:pt x="4939" y="0"/>
                  </a:moveTo>
                  <a:cubicBezTo>
                    <a:pt x="4148" y="0"/>
                    <a:pt x="3371" y="256"/>
                    <a:pt x="2789" y="833"/>
                  </a:cubicBezTo>
                  <a:cubicBezTo>
                    <a:pt x="1408" y="2207"/>
                    <a:pt x="1424" y="4366"/>
                    <a:pt x="84" y="5756"/>
                  </a:cubicBezTo>
                  <a:cubicBezTo>
                    <a:pt x="34" y="5765"/>
                    <a:pt x="1" y="5814"/>
                    <a:pt x="1" y="5864"/>
                  </a:cubicBezTo>
                  <a:cubicBezTo>
                    <a:pt x="34" y="6427"/>
                    <a:pt x="59" y="6989"/>
                    <a:pt x="92" y="7544"/>
                  </a:cubicBezTo>
                  <a:cubicBezTo>
                    <a:pt x="92" y="7616"/>
                    <a:pt x="148" y="7663"/>
                    <a:pt x="212" y="7663"/>
                  </a:cubicBezTo>
                  <a:cubicBezTo>
                    <a:pt x="222" y="7663"/>
                    <a:pt x="231" y="7662"/>
                    <a:pt x="241" y="7659"/>
                  </a:cubicBezTo>
                  <a:cubicBezTo>
                    <a:pt x="619" y="7558"/>
                    <a:pt x="994" y="7518"/>
                    <a:pt x="1367" y="7518"/>
                  </a:cubicBezTo>
                  <a:cubicBezTo>
                    <a:pt x="2122" y="7518"/>
                    <a:pt x="2869" y="7684"/>
                    <a:pt x="3617" y="7850"/>
                  </a:cubicBezTo>
                  <a:cubicBezTo>
                    <a:pt x="4270" y="7996"/>
                    <a:pt x="4965" y="8174"/>
                    <a:pt x="5643" y="8174"/>
                  </a:cubicBezTo>
                  <a:cubicBezTo>
                    <a:pt x="5883" y="8174"/>
                    <a:pt x="6122" y="8152"/>
                    <a:pt x="6355" y="8098"/>
                  </a:cubicBezTo>
                  <a:cubicBezTo>
                    <a:pt x="7845" y="7759"/>
                    <a:pt x="8176" y="6062"/>
                    <a:pt x="8350" y="4672"/>
                  </a:cubicBezTo>
                  <a:cubicBezTo>
                    <a:pt x="8424" y="4424"/>
                    <a:pt x="8465" y="4168"/>
                    <a:pt x="8465" y="3919"/>
                  </a:cubicBezTo>
                  <a:cubicBezTo>
                    <a:pt x="8441" y="2529"/>
                    <a:pt x="7911" y="974"/>
                    <a:pt x="6571" y="362"/>
                  </a:cubicBezTo>
                  <a:cubicBezTo>
                    <a:pt x="6063" y="128"/>
                    <a:pt x="5498" y="0"/>
                    <a:pt x="49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37" name="Google Shape;2130;p52">
              <a:extLst>
                <a:ext uri="{FF2B5EF4-FFF2-40B4-BE49-F238E27FC236}">
                  <a16:creationId xmlns:a16="http://schemas.microsoft.com/office/drawing/2014/main" id="{D011E88E-38F4-41B5-BE0E-7AA5A32892E7}"/>
                </a:ext>
              </a:extLst>
            </p:cNvPr>
            <p:cNvSpPr txBox="1"/>
            <p:nvPr/>
          </p:nvSpPr>
          <p:spPr>
            <a:xfrm flipH="1">
              <a:off x="5545872" y="3986856"/>
              <a:ext cx="624293" cy="42172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Itim"/>
                  <a:ea typeface="Itim"/>
                  <a:cs typeface="Itim"/>
                  <a:sym typeface="Itim"/>
                </a:rPr>
                <a:t>02</a:t>
              </a:r>
              <a:endParaRPr sz="2600" b="1">
                <a:solidFill>
                  <a:schemeClr val="dk1"/>
                </a:solidFill>
                <a:latin typeface="Itim"/>
                <a:ea typeface="Itim"/>
                <a:cs typeface="Itim"/>
                <a:sym typeface="Itim"/>
              </a:endParaRPr>
            </a:p>
          </p:txBody>
        </p:sp>
      </p:grpSp>
      <p:grpSp>
        <p:nvGrpSpPr>
          <p:cNvPr id="339" name="Google Shape;2136;p52">
            <a:extLst>
              <a:ext uri="{FF2B5EF4-FFF2-40B4-BE49-F238E27FC236}">
                <a16:creationId xmlns:a16="http://schemas.microsoft.com/office/drawing/2014/main" id="{C86EA76E-7A88-43C4-850E-BB2AF374AA7D}"/>
              </a:ext>
            </a:extLst>
          </p:cNvPr>
          <p:cNvGrpSpPr/>
          <p:nvPr/>
        </p:nvGrpSpPr>
        <p:grpSpPr>
          <a:xfrm>
            <a:off x="500695" y="1036594"/>
            <a:ext cx="1742768" cy="1390727"/>
            <a:chOff x="1687924" y="1856092"/>
            <a:chExt cx="1973243" cy="1891888"/>
          </a:xfrm>
        </p:grpSpPr>
        <p:sp>
          <p:nvSpPr>
            <p:cNvPr id="340" name="Google Shape;2137;p52">
              <a:extLst>
                <a:ext uri="{FF2B5EF4-FFF2-40B4-BE49-F238E27FC236}">
                  <a16:creationId xmlns:a16="http://schemas.microsoft.com/office/drawing/2014/main" id="{F8122279-4343-4077-93A3-7723598FCCA0}"/>
                </a:ext>
              </a:extLst>
            </p:cNvPr>
            <p:cNvSpPr/>
            <p:nvPr/>
          </p:nvSpPr>
          <p:spPr>
            <a:xfrm>
              <a:off x="1736059" y="1856092"/>
              <a:ext cx="1847877" cy="1854560"/>
            </a:xfrm>
            <a:custGeom>
              <a:avLst/>
              <a:gdLst/>
              <a:ahLst/>
              <a:cxnLst/>
              <a:rect l="l" t="t" r="r" b="b"/>
              <a:pathLst>
                <a:path w="17807" h="20766" extrusionOk="0">
                  <a:moveTo>
                    <a:pt x="7893" y="0"/>
                  </a:moveTo>
                  <a:cubicBezTo>
                    <a:pt x="7050" y="0"/>
                    <a:pt x="5810" y="272"/>
                    <a:pt x="5023" y="992"/>
                  </a:cubicBezTo>
                  <a:cubicBezTo>
                    <a:pt x="4519" y="1456"/>
                    <a:pt x="4146" y="2060"/>
                    <a:pt x="3807" y="2655"/>
                  </a:cubicBezTo>
                  <a:cubicBezTo>
                    <a:pt x="2615" y="4724"/>
                    <a:pt x="1581" y="6908"/>
                    <a:pt x="1118" y="9250"/>
                  </a:cubicBezTo>
                  <a:cubicBezTo>
                    <a:pt x="654" y="11592"/>
                    <a:pt x="1" y="13188"/>
                    <a:pt x="1043" y="15340"/>
                  </a:cubicBezTo>
                  <a:cubicBezTo>
                    <a:pt x="1292" y="15844"/>
                    <a:pt x="2227" y="17201"/>
                    <a:pt x="2781" y="17640"/>
                  </a:cubicBezTo>
                  <a:cubicBezTo>
                    <a:pt x="3236" y="18021"/>
                    <a:pt x="3724" y="18360"/>
                    <a:pt x="4229" y="18658"/>
                  </a:cubicBezTo>
                  <a:cubicBezTo>
                    <a:pt x="5710" y="19518"/>
                    <a:pt x="7232" y="20404"/>
                    <a:pt x="8920" y="20685"/>
                  </a:cubicBezTo>
                  <a:cubicBezTo>
                    <a:pt x="9241" y="20738"/>
                    <a:pt x="9571" y="20766"/>
                    <a:pt x="9901" y="20766"/>
                  </a:cubicBezTo>
                  <a:cubicBezTo>
                    <a:pt x="11307" y="20766"/>
                    <a:pt x="12726" y="20268"/>
                    <a:pt x="13571" y="19162"/>
                  </a:cubicBezTo>
                  <a:cubicBezTo>
                    <a:pt x="14009" y="18575"/>
                    <a:pt x="14257" y="17872"/>
                    <a:pt x="14530" y="17185"/>
                  </a:cubicBezTo>
                  <a:cubicBezTo>
                    <a:pt x="15060" y="15811"/>
                    <a:pt x="15680" y="14471"/>
                    <a:pt x="16375" y="13172"/>
                  </a:cubicBezTo>
                  <a:cubicBezTo>
                    <a:pt x="16855" y="12287"/>
                    <a:pt x="17377" y="11410"/>
                    <a:pt x="17584" y="10425"/>
                  </a:cubicBezTo>
                  <a:cubicBezTo>
                    <a:pt x="17807" y="9291"/>
                    <a:pt x="17592" y="8100"/>
                    <a:pt x="17128" y="7049"/>
                  </a:cubicBezTo>
                  <a:cubicBezTo>
                    <a:pt x="16665" y="5990"/>
                    <a:pt x="15970" y="5047"/>
                    <a:pt x="15225" y="4170"/>
                  </a:cubicBezTo>
                  <a:cubicBezTo>
                    <a:pt x="14770" y="3615"/>
                    <a:pt x="14274" y="3086"/>
                    <a:pt x="13736" y="2606"/>
                  </a:cubicBezTo>
                  <a:cubicBezTo>
                    <a:pt x="12247" y="1274"/>
                    <a:pt x="10410" y="388"/>
                    <a:pt x="8440" y="49"/>
                  </a:cubicBezTo>
                  <a:cubicBezTo>
                    <a:pt x="8292" y="17"/>
                    <a:pt x="8105" y="0"/>
                    <a:pt x="7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41" name="Google Shape;2138;p52">
              <a:extLst>
                <a:ext uri="{FF2B5EF4-FFF2-40B4-BE49-F238E27FC236}">
                  <a16:creationId xmlns:a16="http://schemas.microsoft.com/office/drawing/2014/main" id="{9577AD98-687B-4F02-856D-CBCEE6A2E861}"/>
                </a:ext>
              </a:extLst>
            </p:cNvPr>
            <p:cNvSpPr/>
            <p:nvPr/>
          </p:nvSpPr>
          <p:spPr>
            <a:xfrm>
              <a:off x="1687924" y="1872165"/>
              <a:ext cx="1973243" cy="1875815"/>
            </a:xfrm>
            <a:custGeom>
              <a:avLst/>
              <a:gdLst/>
              <a:ahLst/>
              <a:cxnLst/>
              <a:rect l="l" t="t" r="r" b="b"/>
              <a:pathLst>
                <a:path w="17650" h="21004" extrusionOk="0">
                  <a:moveTo>
                    <a:pt x="7538" y="237"/>
                  </a:moveTo>
                  <a:cubicBezTo>
                    <a:pt x="7742" y="237"/>
                    <a:pt x="7944" y="254"/>
                    <a:pt x="8140" y="290"/>
                  </a:cubicBezTo>
                  <a:lnTo>
                    <a:pt x="8140" y="290"/>
                  </a:lnTo>
                  <a:cubicBezTo>
                    <a:pt x="8141" y="291"/>
                    <a:pt x="8142" y="291"/>
                    <a:pt x="8143" y="291"/>
                  </a:cubicBezTo>
                  <a:cubicBezTo>
                    <a:pt x="10062" y="630"/>
                    <a:pt x="11858" y="1482"/>
                    <a:pt x="13330" y="2757"/>
                  </a:cubicBezTo>
                  <a:cubicBezTo>
                    <a:pt x="14803" y="4056"/>
                    <a:pt x="16235" y="5769"/>
                    <a:pt x="16921" y="7630"/>
                  </a:cubicBezTo>
                  <a:cubicBezTo>
                    <a:pt x="17302" y="8665"/>
                    <a:pt x="17418" y="9798"/>
                    <a:pt x="17120" y="10865"/>
                  </a:cubicBezTo>
                  <a:cubicBezTo>
                    <a:pt x="16847" y="11834"/>
                    <a:pt x="16293" y="12702"/>
                    <a:pt x="15829" y="13579"/>
                  </a:cubicBezTo>
                  <a:cubicBezTo>
                    <a:pt x="15374" y="14440"/>
                    <a:pt x="14961" y="15317"/>
                    <a:pt x="14580" y="16219"/>
                  </a:cubicBezTo>
                  <a:cubicBezTo>
                    <a:pt x="14199" y="17121"/>
                    <a:pt x="13926" y="18122"/>
                    <a:pt x="13397" y="18958"/>
                  </a:cubicBezTo>
                  <a:cubicBezTo>
                    <a:pt x="12576" y="20232"/>
                    <a:pt x="11100" y="20780"/>
                    <a:pt x="9640" y="20780"/>
                  </a:cubicBezTo>
                  <a:cubicBezTo>
                    <a:pt x="9288" y="20780"/>
                    <a:pt x="8938" y="20748"/>
                    <a:pt x="8598" y="20687"/>
                  </a:cubicBezTo>
                  <a:cubicBezTo>
                    <a:pt x="6761" y="20356"/>
                    <a:pt x="4932" y="19347"/>
                    <a:pt x="3410" y="18304"/>
                  </a:cubicBezTo>
                  <a:cubicBezTo>
                    <a:pt x="2185" y="17452"/>
                    <a:pt x="1109" y="16202"/>
                    <a:pt x="621" y="14771"/>
                  </a:cubicBezTo>
                  <a:cubicBezTo>
                    <a:pt x="1" y="12992"/>
                    <a:pt x="605" y="11172"/>
                    <a:pt x="969" y="9409"/>
                  </a:cubicBezTo>
                  <a:cubicBezTo>
                    <a:pt x="1440" y="7159"/>
                    <a:pt x="2375" y="5065"/>
                    <a:pt x="3509" y="3079"/>
                  </a:cubicBezTo>
                  <a:cubicBezTo>
                    <a:pt x="4039" y="2153"/>
                    <a:pt x="4601" y="1193"/>
                    <a:pt x="5602" y="705"/>
                  </a:cubicBezTo>
                  <a:cubicBezTo>
                    <a:pt x="6178" y="420"/>
                    <a:pt x="6870" y="237"/>
                    <a:pt x="7538" y="237"/>
                  </a:cubicBezTo>
                  <a:close/>
                  <a:moveTo>
                    <a:pt x="7499" y="1"/>
                  </a:moveTo>
                  <a:cubicBezTo>
                    <a:pt x="6244" y="1"/>
                    <a:pt x="4960" y="599"/>
                    <a:pt x="4196" y="1565"/>
                  </a:cubicBezTo>
                  <a:cubicBezTo>
                    <a:pt x="3501" y="2451"/>
                    <a:pt x="2979" y="3501"/>
                    <a:pt x="2483" y="4503"/>
                  </a:cubicBezTo>
                  <a:cubicBezTo>
                    <a:pt x="2011" y="5438"/>
                    <a:pt x="1606" y="6406"/>
                    <a:pt x="1267" y="7407"/>
                  </a:cubicBezTo>
                  <a:cubicBezTo>
                    <a:pt x="911" y="8466"/>
                    <a:pt x="704" y="9566"/>
                    <a:pt x="464" y="10659"/>
                  </a:cubicBezTo>
                  <a:cubicBezTo>
                    <a:pt x="265" y="11560"/>
                    <a:pt x="67" y="12479"/>
                    <a:pt x="117" y="13406"/>
                  </a:cubicBezTo>
                  <a:cubicBezTo>
                    <a:pt x="199" y="15011"/>
                    <a:pt x="1101" y="16525"/>
                    <a:pt x="2218" y="17642"/>
                  </a:cubicBezTo>
                  <a:cubicBezTo>
                    <a:pt x="2773" y="18205"/>
                    <a:pt x="3476" y="18635"/>
                    <a:pt x="4146" y="19024"/>
                  </a:cubicBezTo>
                  <a:cubicBezTo>
                    <a:pt x="5081" y="19570"/>
                    <a:pt x="6033" y="20108"/>
                    <a:pt x="7042" y="20488"/>
                  </a:cubicBezTo>
                  <a:cubicBezTo>
                    <a:pt x="7886" y="20804"/>
                    <a:pt x="8802" y="21003"/>
                    <a:pt x="9706" y="21003"/>
                  </a:cubicBezTo>
                  <a:cubicBezTo>
                    <a:pt x="10601" y="21003"/>
                    <a:pt x="11485" y="20809"/>
                    <a:pt x="12280" y="20339"/>
                  </a:cubicBezTo>
                  <a:cubicBezTo>
                    <a:pt x="13024" y="19901"/>
                    <a:pt x="13554" y="19255"/>
                    <a:pt x="13910" y="18478"/>
                  </a:cubicBezTo>
                  <a:cubicBezTo>
                    <a:pt x="14406" y="17427"/>
                    <a:pt x="14770" y="16310"/>
                    <a:pt x="15267" y="15251"/>
                  </a:cubicBezTo>
                  <a:cubicBezTo>
                    <a:pt x="16144" y="13356"/>
                    <a:pt x="17650" y="11478"/>
                    <a:pt x="17517" y="9293"/>
                  </a:cubicBezTo>
                  <a:cubicBezTo>
                    <a:pt x="17368" y="6943"/>
                    <a:pt x="15780" y="4900"/>
                    <a:pt x="14208" y="3278"/>
                  </a:cubicBezTo>
                  <a:cubicBezTo>
                    <a:pt x="12602" y="1607"/>
                    <a:pt x="10514" y="493"/>
                    <a:pt x="8244" y="74"/>
                  </a:cubicBezTo>
                  <a:lnTo>
                    <a:pt x="8244" y="74"/>
                  </a:lnTo>
                  <a:cubicBezTo>
                    <a:pt x="8234" y="68"/>
                    <a:pt x="8223" y="63"/>
                    <a:pt x="8209" y="59"/>
                  </a:cubicBezTo>
                  <a:lnTo>
                    <a:pt x="8209" y="59"/>
                  </a:lnTo>
                  <a:lnTo>
                    <a:pt x="8209" y="68"/>
                  </a:lnTo>
                  <a:cubicBezTo>
                    <a:pt x="7976" y="23"/>
                    <a:pt x="7738" y="1"/>
                    <a:pt x="7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43" name="Google Shape;2140;p52">
              <a:extLst>
                <a:ext uri="{FF2B5EF4-FFF2-40B4-BE49-F238E27FC236}">
                  <a16:creationId xmlns:a16="http://schemas.microsoft.com/office/drawing/2014/main" id="{3ADAAF63-FBE7-4ACB-98F0-B4A0DD7AB537}"/>
                </a:ext>
              </a:extLst>
            </p:cNvPr>
            <p:cNvSpPr txBox="1"/>
            <p:nvPr/>
          </p:nvSpPr>
          <p:spPr>
            <a:xfrm flipH="1">
              <a:off x="1810087" y="2632351"/>
              <a:ext cx="1659300" cy="449701"/>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Itim"/>
                  <a:ea typeface="Itim"/>
                  <a:cs typeface="Itim"/>
                  <a:sym typeface="Itim"/>
                </a:rPr>
                <a:t>Năm mươi hai nghìn ba trăm bay mươi chín</a:t>
              </a:r>
              <a:endParaRPr sz="1600" b="1">
                <a:solidFill>
                  <a:schemeClr val="dk1"/>
                </a:solidFill>
                <a:latin typeface="Itim"/>
                <a:ea typeface="Itim"/>
                <a:cs typeface="Itim"/>
                <a:sym typeface="Itim"/>
              </a:endParaRPr>
            </a:p>
          </p:txBody>
        </p:sp>
      </p:grpSp>
      <p:grpSp>
        <p:nvGrpSpPr>
          <p:cNvPr id="344" name="Google Shape;2141;p52">
            <a:extLst>
              <a:ext uri="{FF2B5EF4-FFF2-40B4-BE49-F238E27FC236}">
                <a16:creationId xmlns:a16="http://schemas.microsoft.com/office/drawing/2014/main" id="{9D8A3BB5-1E69-49F8-B504-E4FB1EF78AAE}"/>
              </a:ext>
            </a:extLst>
          </p:cNvPr>
          <p:cNvGrpSpPr/>
          <p:nvPr/>
        </p:nvGrpSpPr>
        <p:grpSpPr>
          <a:xfrm>
            <a:off x="4687980" y="1128118"/>
            <a:ext cx="1941361" cy="1203666"/>
            <a:chOff x="3226563" y="1118600"/>
            <a:chExt cx="2198099" cy="1637418"/>
          </a:xfrm>
        </p:grpSpPr>
        <p:sp>
          <p:nvSpPr>
            <p:cNvPr id="345" name="Google Shape;2142;p52">
              <a:extLst>
                <a:ext uri="{FF2B5EF4-FFF2-40B4-BE49-F238E27FC236}">
                  <a16:creationId xmlns:a16="http://schemas.microsoft.com/office/drawing/2014/main" id="{78565FA0-2A46-4818-BD52-27E671A509C1}"/>
                </a:ext>
              </a:extLst>
            </p:cNvPr>
            <p:cNvSpPr/>
            <p:nvPr/>
          </p:nvSpPr>
          <p:spPr>
            <a:xfrm>
              <a:off x="3376373" y="1118600"/>
              <a:ext cx="1980335" cy="1584507"/>
            </a:xfrm>
            <a:custGeom>
              <a:avLst/>
              <a:gdLst/>
              <a:ahLst/>
              <a:cxnLst/>
              <a:rect l="l" t="t" r="r" b="b"/>
              <a:pathLst>
                <a:path w="18353" h="17207" extrusionOk="0">
                  <a:moveTo>
                    <a:pt x="8972" y="0"/>
                  </a:moveTo>
                  <a:cubicBezTo>
                    <a:pt x="7793" y="0"/>
                    <a:pt x="6460" y="236"/>
                    <a:pt x="4858" y="706"/>
                  </a:cubicBezTo>
                  <a:lnTo>
                    <a:pt x="5002" y="669"/>
                  </a:lnTo>
                  <a:lnTo>
                    <a:pt x="5002" y="669"/>
                  </a:lnTo>
                  <a:cubicBezTo>
                    <a:pt x="3645" y="1033"/>
                    <a:pt x="2467" y="1996"/>
                    <a:pt x="1672" y="3205"/>
                  </a:cubicBezTo>
                  <a:cubicBezTo>
                    <a:pt x="861" y="4446"/>
                    <a:pt x="431" y="5919"/>
                    <a:pt x="265" y="7408"/>
                  </a:cubicBezTo>
                  <a:cubicBezTo>
                    <a:pt x="1" y="9816"/>
                    <a:pt x="538" y="12472"/>
                    <a:pt x="2284" y="14077"/>
                  </a:cubicBezTo>
                  <a:cubicBezTo>
                    <a:pt x="3757" y="15409"/>
                    <a:pt x="5668" y="16684"/>
                    <a:pt x="7588" y="16990"/>
                  </a:cubicBezTo>
                  <a:cubicBezTo>
                    <a:pt x="8536" y="17141"/>
                    <a:pt x="9644" y="17206"/>
                    <a:pt x="10730" y="17206"/>
                  </a:cubicBezTo>
                  <a:cubicBezTo>
                    <a:pt x="11065" y="17206"/>
                    <a:pt x="11399" y="17200"/>
                    <a:pt x="11725" y="17188"/>
                  </a:cubicBezTo>
                  <a:cubicBezTo>
                    <a:pt x="14555" y="17081"/>
                    <a:pt x="17228" y="14690"/>
                    <a:pt x="17724" y="13655"/>
                  </a:cubicBezTo>
                  <a:cubicBezTo>
                    <a:pt x="18047" y="12993"/>
                    <a:pt x="18146" y="12240"/>
                    <a:pt x="18187" y="11504"/>
                  </a:cubicBezTo>
                  <a:cubicBezTo>
                    <a:pt x="18353" y="7946"/>
                    <a:pt x="16921" y="4289"/>
                    <a:pt x="14241" y="2080"/>
                  </a:cubicBezTo>
                  <a:cubicBezTo>
                    <a:pt x="12554" y="691"/>
                    <a:pt x="10989" y="0"/>
                    <a:pt x="89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46" name="Google Shape;2143;p52">
              <a:extLst>
                <a:ext uri="{FF2B5EF4-FFF2-40B4-BE49-F238E27FC236}">
                  <a16:creationId xmlns:a16="http://schemas.microsoft.com/office/drawing/2014/main" id="{DC6406DC-C07F-45F9-A14D-A10070640997}"/>
                </a:ext>
              </a:extLst>
            </p:cNvPr>
            <p:cNvSpPr/>
            <p:nvPr/>
          </p:nvSpPr>
          <p:spPr>
            <a:xfrm>
              <a:off x="3226563" y="1118600"/>
              <a:ext cx="2198099" cy="1637418"/>
            </a:xfrm>
            <a:custGeom>
              <a:avLst/>
              <a:gdLst/>
              <a:ahLst/>
              <a:cxnLst/>
              <a:rect l="l" t="t" r="r" b="b"/>
              <a:pathLst>
                <a:path w="18850" h="17463" extrusionOk="0">
                  <a:moveTo>
                    <a:pt x="9500" y="228"/>
                  </a:moveTo>
                  <a:cubicBezTo>
                    <a:pt x="9872" y="228"/>
                    <a:pt x="10245" y="252"/>
                    <a:pt x="10616" y="304"/>
                  </a:cubicBezTo>
                  <a:cubicBezTo>
                    <a:pt x="12106" y="520"/>
                    <a:pt x="13421" y="1248"/>
                    <a:pt x="14580" y="2191"/>
                  </a:cubicBezTo>
                  <a:cubicBezTo>
                    <a:pt x="17426" y="4483"/>
                    <a:pt x="18849" y="8289"/>
                    <a:pt x="18585" y="11897"/>
                  </a:cubicBezTo>
                  <a:cubicBezTo>
                    <a:pt x="18518" y="12774"/>
                    <a:pt x="18328" y="13618"/>
                    <a:pt x="17757" y="14304"/>
                  </a:cubicBezTo>
                  <a:cubicBezTo>
                    <a:pt x="17277" y="14850"/>
                    <a:pt x="16731" y="15339"/>
                    <a:pt x="16135" y="15752"/>
                  </a:cubicBezTo>
                  <a:cubicBezTo>
                    <a:pt x="15407" y="16257"/>
                    <a:pt x="14613" y="16654"/>
                    <a:pt x="13769" y="16927"/>
                  </a:cubicBezTo>
                  <a:cubicBezTo>
                    <a:pt x="13006" y="17156"/>
                    <a:pt x="12220" y="17205"/>
                    <a:pt x="11435" y="17205"/>
                  </a:cubicBezTo>
                  <a:cubicBezTo>
                    <a:pt x="11283" y="17205"/>
                    <a:pt x="11132" y="17203"/>
                    <a:pt x="10981" y="17200"/>
                  </a:cubicBezTo>
                  <a:cubicBezTo>
                    <a:pt x="9955" y="17192"/>
                    <a:pt x="8912" y="17151"/>
                    <a:pt x="7911" y="16952"/>
                  </a:cubicBezTo>
                  <a:cubicBezTo>
                    <a:pt x="6918" y="16754"/>
                    <a:pt x="5991" y="16323"/>
                    <a:pt x="5131" y="15802"/>
                  </a:cubicBezTo>
                  <a:cubicBezTo>
                    <a:pt x="3484" y="14793"/>
                    <a:pt x="1986" y="13510"/>
                    <a:pt x="1333" y="11648"/>
                  </a:cubicBezTo>
                  <a:cubicBezTo>
                    <a:pt x="1" y="7867"/>
                    <a:pt x="1333" y="2034"/>
                    <a:pt x="5652" y="875"/>
                  </a:cubicBezTo>
                  <a:cubicBezTo>
                    <a:pt x="5664" y="871"/>
                    <a:pt x="5674" y="865"/>
                    <a:pt x="5683" y="859"/>
                  </a:cubicBezTo>
                  <a:lnTo>
                    <a:pt x="5683" y="859"/>
                  </a:lnTo>
                  <a:cubicBezTo>
                    <a:pt x="6920" y="513"/>
                    <a:pt x="8208" y="228"/>
                    <a:pt x="9500" y="228"/>
                  </a:cubicBezTo>
                  <a:close/>
                  <a:moveTo>
                    <a:pt x="9501" y="0"/>
                  </a:moveTo>
                  <a:cubicBezTo>
                    <a:pt x="8100" y="0"/>
                    <a:pt x="6691" y="325"/>
                    <a:pt x="5354" y="710"/>
                  </a:cubicBezTo>
                  <a:cubicBezTo>
                    <a:pt x="5338" y="716"/>
                    <a:pt x="5324" y="724"/>
                    <a:pt x="5314" y="735"/>
                  </a:cubicBezTo>
                  <a:lnTo>
                    <a:pt x="5314" y="735"/>
                  </a:lnTo>
                  <a:cubicBezTo>
                    <a:pt x="1603" y="1931"/>
                    <a:pt x="228" y="6515"/>
                    <a:pt x="712" y="10051"/>
                  </a:cubicBezTo>
                  <a:cubicBezTo>
                    <a:pt x="985" y="12012"/>
                    <a:pt x="1871" y="13585"/>
                    <a:pt x="3393" y="14842"/>
                  </a:cubicBezTo>
                  <a:cubicBezTo>
                    <a:pt x="4982" y="16141"/>
                    <a:pt x="6744" y="17085"/>
                    <a:pt x="8796" y="17308"/>
                  </a:cubicBezTo>
                  <a:cubicBezTo>
                    <a:pt x="9570" y="17396"/>
                    <a:pt x="10362" y="17463"/>
                    <a:pt x="11150" y="17463"/>
                  </a:cubicBezTo>
                  <a:cubicBezTo>
                    <a:pt x="12434" y="17463"/>
                    <a:pt x="13708" y="17286"/>
                    <a:pt x="14878" y="16737"/>
                  </a:cubicBezTo>
                  <a:cubicBezTo>
                    <a:pt x="16144" y="16150"/>
                    <a:pt x="17616" y="15173"/>
                    <a:pt x="18312" y="13915"/>
                  </a:cubicBezTo>
                  <a:cubicBezTo>
                    <a:pt x="18775" y="13088"/>
                    <a:pt x="18841" y="12054"/>
                    <a:pt x="18841" y="11135"/>
                  </a:cubicBezTo>
                  <a:cubicBezTo>
                    <a:pt x="18849" y="10151"/>
                    <a:pt x="18742" y="9166"/>
                    <a:pt x="18510" y="8215"/>
                  </a:cubicBezTo>
                  <a:cubicBezTo>
                    <a:pt x="18088" y="6336"/>
                    <a:pt x="17203" y="4599"/>
                    <a:pt x="15937" y="3151"/>
                  </a:cubicBezTo>
                  <a:cubicBezTo>
                    <a:pt x="14737" y="1810"/>
                    <a:pt x="13115" y="652"/>
                    <a:pt x="11345" y="213"/>
                  </a:cubicBezTo>
                  <a:cubicBezTo>
                    <a:pt x="10736" y="64"/>
                    <a:pt x="10119" y="0"/>
                    <a:pt x="95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48" name="Google Shape;2145;p52">
              <a:extLst>
                <a:ext uri="{FF2B5EF4-FFF2-40B4-BE49-F238E27FC236}">
                  <a16:creationId xmlns:a16="http://schemas.microsoft.com/office/drawing/2014/main" id="{5062C139-7658-4679-AB16-EB63AF0F50AE}"/>
                </a:ext>
              </a:extLst>
            </p:cNvPr>
            <p:cNvSpPr txBox="1"/>
            <p:nvPr/>
          </p:nvSpPr>
          <p:spPr>
            <a:xfrm flipH="1">
              <a:off x="3496671" y="1770353"/>
              <a:ext cx="1700832" cy="449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Itim"/>
                  <a:ea typeface="Itim"/>
                  <a:cs typeface="Itim"/>
                  <a:sym typeface="Itim"/>
                </a:rPr>
                <a:t>Tám mươi sáu nghìn hai trăm bốn mươi ba</a:t>
              </a:r>
              <a:endParaRPr sz="1600" b="1">
                <a:solidFill>
                  <a:schemeClr val="dk1"/>
                </a:solidFill>
                <a:latin typeface="Itim"/>
                <a:ea typeface="Itim"/>
                <a:cs typeface="Itim"/>
                <a:sym typeface="Itim"/>
              </a:endParaRPr>
            </a:p>
          </p:txBody>
        </p:sp>
      </p:grpSp>
      <p:grpSp>
        <p:nvGrpSpPr>
          <p:cNvPr id="349" name="Google Shape;2146;p52">
            <a:extLst>
              <a:ext uri="{FF2B5EF4-FFF2-40B4-BE49-F238E27FC236}">
                <a16:creationId xmlns:a16="http://schemas.microsoft.com/office/drawing/2014/main" id="{CC3B562C-497E-4360-BFD9-F9FFA1FCB983}"/>
              </a:ext>
            </a:extLst>
          </p:cNvPr>
          <p:cNvGrpSpPr/>
          <p:nvPr/>
        </p:nvGrpSpPr>
        <p:grpSpPr>
          <a:xfrm>
            <a:off x="7070651" y="1033149"/>
            <a:ext cx="2058493" cy="1362251"/>
            <a:chOff x="5125412" y="1968650"/>
            <a:chExt cx="2330721" cy="1853151"/>
          </a:xfrm>
        </p:grpSpPr>
        <p:sp>
          <p:nvSpPr>
            <p:cNvPr id="350" name="Google Shape;2147;p52">
              <a:extLst>
                <a:ext uri="{FF2B5EF4-FFF2-40B4-BE49-F238E27FC236}">
                  <a16:creationId xmlns:a16="http://schemas.microsoft.com/office/drawing/2014/main" id="{583C3478-CEBD-46BB-8E39-646E687BE73F}"/>
                </a:ext>
              </a:extLst>
            </p:cNvPr>
            <p:cNvSpPr/>
            <p:nvPr/>
          </p:nvSpPr>
          <p:spPr>
            <a:xfrm>
              <a:off x="5131799" y="2010020"/>
              <a:ext cx="2206327" cy="1811781"/>
            </a:xfrm>
            <a:custGeom>
              <a:avLst/>
              <a:gdLst/>
              <a:ahLst/>
              <a:cxnLst/>
              <a:rect l="l" t="t" r="r" b="b"/>
              <a:pathLst>
                <a:path w="15812" h="20287" extrusionOk="0">
                  <a:moveTo>
                    <a:pt x="13247" y="2685"/>
                  </a:moveTo>
                  <a:lnTo>
                    <a:pt x="13691" y="3565"/>
                  </a:lnTo>
                  <a:lnTo>
                    <a:pt x="13691" y="3565"/>
                  </a:lnTo>
                  <a:cubicBezTo>
                    <a:pt x="13551" y="3269"/>
                    <a:pt x="13403" y="2975"/>
                    <a:pt x="13247" y="2685"/>
                  </a:cubicBezTo>
                  <a:close/>
                  <a:moveTo>
                    <a:pt x="8694" y="1"/>
                  </a:moveTo>
                  <a:cubicBezTo>
                    <a:pt x="7898" y="1"/>
                    <a:pt x="7091" y="149"/>
                    <a:pt x="6347" y="410"/>
                  </a:cubicBezTo>
                  <a:cubicBezTo>
                    <a:pt x="5445" y="724"/>
                    <a:pt x="4576" y="1196"/>
                    <a:pt x="3906" y="1866"/>
                  </a:cubicBezTo>
                  <a:cubicBezTo>
                    <a:pt x="3417" y="2354"/>
                    <a:pt x="3037" y="2933"/>
                    <a:pt x="2664" y="3513"/>
                  </a:cubicBezTo>
                  <a:cubicBezTo>
                    <a:pt x="2226" y="4199"/>
                    <a:pt x="1796" y="4886"/>
                    <a:pt x="1374" y="5573"/>
                  </a:cubicBezTo>
                  <a:cubicBezTo>
                    <a:pt x="1084" y="6028"/>
                    <a:pt x="828" y="6499"/>
                    <a:pt x="604" y="6988"/>
                  </a:cubicBezTo>
                  <a:cubicBezTo>
                    <a:pt x="8" y="8386"/>
                    <a:pt x="0" y="9966"/>
                    <a:pt x="306" y="11456"/>
                  </a:cubicBezTo>
                  <a:cubicBezTo>
                    <a:pt x="612" y="12937"/>
                    <a:pt x="1233" y="14335"/>
                    <a:pt x="1870" y="15709"/>
                  </a:cubicBezTo>
                  <a:cubicBezTo>
                    <a:pt x="2292" y="16611"/>
                    <a:pt x="2722" y="17512"/>
                    <a:pt x="3326" y="18299"/>
                  </a:cubicBezTo>
                  <a:cubicBezTo>
                    <a:pt x="3939" y="19085"/>
                    <a:pt x="4733" y="19763"/>
                    <a:pt x="5676" y="20061"/>
                  </a:cubicBezTo>
                  <a:cubicBezTo>
                    <a:pt x="6226" y="20240"/>
                    <a:pt x="6804" y="20286"/>
                    <a:pt x="7383" y="20286"/>
                  </a:cubicBezTo>
                  <a:cubicBezTo>
                    <a:pt x="7631" y="20286"/>
                    <a:pt x="7879" y="20278"/>
                    <a:pt x="8125" y="20268"/>
                  </a:cubicBezTo>
                  <a:cubicBezTo>
                    <a:pt x="9102" y="20243"/>
                    <a:pt x="10086" y="20193"/>
                    <a:pt x="11021" y="19904"/>
                  </a:cubicBezTo>
                  <a:cubicBezTo>
                    <a:pt x="12461" y="19449"/>
                    <a:pt x="13661" y="18447"/>
                    <a:pt x="14372" y="17124"/>
                  </a:cubicBezTo>
                  <a:cubicBezTo>
                    <a:pt x="14811" y="16296"/>
                    <a:pt x="15043" y="15378"/>
                    <a:pt x="15200" y="14459"/>
                  </a:cubicBezTo>
                  <a:cubicBezTo>
                    <a:pt x="15812" y="10780"/>
                    <a:pt x="15293" y="7005"/>
                    <a:pt x="13724" y="3637"/>
                  </a:cubicBezTo>
                  <a:lnTo>
                    <a:pt x="13724" y="3637"/>
                  </a:lnTo>
                  <a:cubicBezTo>
                    <a:pt x="13742" y="3670"/>
                    <a:pt x="13759" y="3703"/>
                    <a:pt x="13777" y="3736"/>
                  </a:cubicBezTo>
                  <a:lnTo>
                    <a:pt x="13691" y="3565"/>
                  </a:lnTo>
                  <a:lnTo>
                    <a:pt x="13691" y="3565"/>
                  </a:lnTo>
                  <a:cubicBezTo>
                    <a:pt x="13702" y="3589"/>
                    <a:pt x="13713" y="3613"/>
                    <a:pt x="13724" y="3637"/>
                  </a:cubicBezTo>
                  <a:lnTo>
                    <a:pt x="13724" y="3637"/>
                  </a:lnTo>
                  <a:cubicBezTo>
                    <a:pt x="13210" y="2667"/>
                    <a:pt x="12655" y="1677"/>
                    <a:pt x="11791" y="989"/>
                  </a:cubicBezTo>
                  <a:cubicBezTo>
                    <a:pt x="10919" y="296"/>
                    <a:pt x="9818" y="1"/>
                    <a:pt x="8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51" name="Google Shape;2148;p52">
              <a:extLst>
                <a:ext uri="{FF2B5EF4-FFF2-40B4-BE49-F238E27FC236}">
                  <a16:creationId xmlns:a16="http://schemas.microsoft.com/office/drawing/2014/main" id="{F565DD6B-A436-424B-B6F9-92713A17C849}"/>
                </a:ext>
              </a:extLst>
            </p:cNvPr>
            <p:cNvSpPr/>
            <p:nvPr/>
          </p:nvSpPr>
          <p:spPr>
            <a:xfrm>
              <a:off x="5125412" y="1968650"/>
              <a:ext cx="2330721" cy="1832373"/>
            </a:xfrm>
            <a:custGeom>
              <a:avLst/>
              <a:gdLst/>
              <a:ahLst/>
              <a:cxnLst/>
              <a:rect l="l" t="t" r="r" b="b"/>
              <a:pathLst>
                <a:path w="16185" h="20540" extrusionOk="0">
                  <a:moveTo>
                    <a:pt x="8710" y="239"/>
                  </a:moveTo>
                  <a:cubicBezTo>
                    <a:pt x="8917" y="239"/>
                    <a:pt x="9123" y="249"/>
                    <a:pt x="9325" y="269"/>
                  </a:cubicBezTo>
                  <a:cubicBezTo>
                    <a:pt x="10326" y="360"/>
                    <a:pt x="11286" y="724"/>
                    <a:pt x="12031" y="1411"/>
                  </a:cubicBezTo>
                  <a:cubicBezTo>
                    <a:pt x="12760" y="2099"/>
                    <a:pt x="13254" y="3006"/>
                    <a:pt x="13721" y="3891"/>
                  </a:cubicBezTo>
                  <a:lnTo>
                    <a:pt x="13721" y="3891"/>
                  </a:lnTo>
                  <a:cubicBezTo>
                    <a:pt x="15082" y="6867"/>
                    <a:pt x="15626" y="10156"/>
                    <a:pt x="15308" y="13425"/>
                  </a:cubicBezTo>
                  <a:cubicBezTo>
                    <a:pt x="15117" y="15262"/>
                    <a:pt x="14704" y="17165"/>
                    <a:pt x="13355" y="18514"/>
                  </a:cubicBezTo>
                  <a:cubicBezTo>
                    <a:pt x="11965" y="19896"/>
                    <a:pt x="10178" y="20210"/>
                    <a:pt x="8283" y="20276"/>
                  </a:cubicBezTo>
                  <a:cubicBezTo>
                    <a:pt x="8032" y="20284"/>
                    <a:pt x="7780" y="20292"/>
                    <a:pt x="7527" y="20292"/>
                  </a:cubicBezTo>
                  <a:cubicBezTo>
                    <a:pt x="6751" y="20292"/>
                    <a:pt x="5974" y="20220"/>
                    <a:pt x="5263" y="19871"/>
                  </a:cubicBezTo>
                  <a:cubicBezTo>
                    <a:pt x="4444" y="19465"/>
                    <a:pt x="3790" y="18803"/>
                    <a:pt x="3277" y="18067"/>
                  </a:cubicBezTo>
                  <a:cubicBezTo>
                    <a:pt x="2739" y="17298"/>
                    <a:pt x="2342" y="16445"/>
                    <a:pt x="1953" y="15601"/>
                  </a:cubicBezTo>
                  <a:cubicBezTo>
                    <a:pt x="1523" y="14699"/>
                    <a:pt x="1142" y="13764"/>
                    <a:pt x="819" y="12821"/>
                  </a:cubicBezTo>
                  <a:cubicBezTo>
                    <a:pt x="240" y="11001"/>
                    <a:pt x="9" y="8965"/>
                    <a:pt x="778" y="7162"/>
                  </a:cubicBezTo>
                  <a:cubicBezTo>
                    <a:pt x="1150" y="6268"/>
                    <a:pt x="1721" y="5449"/>
                    <a:pt x="2234" y="4638"/>
                  </a:cubicBezTo>
                  <a:cubicBezTo>
                    <a:pt x="2739" y="3819"/>
                    <a:pt x="3244" y="2925"/>
                    <a:pt x="3914" y="2205"/>
                  </a:cubicBezTo>
                  <a:cubicBezTo>
                    <a:pt x="5098" y="948"/>
                    <a:pt x="6963" y="239"/>
                    <a:pt x="8710" y="239"/>
                  </a:cubicBezTo>
                  <a:close/>
                  <a:moveTo>
                    <a:pt x="8734" y="1"/>
                  </a:moveTo>
                  <a:cubicBezTo>
                    <a:pt x="7529" y="1"/>
                    <a:pt x="6312" y="339"/>
                    <a:pt x="5263" y="898"/>
                  </a:cubicBezTo>
                  <a:cubicBezTo>
                    <a:pt x="3442" y="1866"/>
                    <a:pt x="2483" y="3769"/>
                    <a:pt x="1440" y="5465"/>
                  </a:cubicBezTo>
                  <a:cubicBezTo>
                    <a:pt x="919" y="6301"/>
                    <a:pt x="439" y="7145"/>
                    <a:pt x="224" y="8113"/>
                  </a:cubicBezTo>
                  <a:cubicBezTo>
                    <a:pt x="25" y="9056"/>
                    <a:pt x="0" y="10024"/>
                    <a:pt x="149" y="10976"/>
                  </a:cubicBezTo>
                  <a:cubicBezTo>
                    <a:pt x="439" y="13045"/>
                    <a:pt x="1374" y="15047"/>
                    <a:pt x="2317" y="16892"/>
                  </a:cubicBezTo>
                  <a:cubicBezTo>
                    <a:pt x="3144" y="18514"/>
                    <a:pt x="4369" y="20102"/>
                    <a:pt x="6264" y="20433"/>
                  </a:cubicBezTo>
                  <a:cubicBezTo>
                    <a:pt x="6711" y="20511"/>
                    <a:pt x="7174" y="20539"/>
                    <a:pt x="7640" y="20539"/>
                  </a:cubicBezTo>
                  <a:cubicBezTo>
                    <a:pt x="8219" y="20539"/>
                    <a:pt x="8803" y="20496"/>
                    <a:pt x="9367" y="20450"/>
                  </a:cubicBezTo>
                  <a:cubicBezTo>
                    <a:pt x="10277" y="20367"/>
                    <a:pt x="11179" y="20193"/>
                    <a:pt x="12006" y="19780"/>
                  </a:cubicBezTo>
                  <a:cubicBezTo>
                    <a:pt x="13603" y="18969"/>
                    <a:pt x="14654" y="17504"/>
                    <a:pt x="15126" y="15800"/>
                  </a:cubicBezTo>
                  <a:cubicBezTo>
                    <a:pt x="16184" y="11888"/>
                    <a:pt x="15621" y="7532"/>
                    <a:pt x="13956" y="3854"/>
                  </a:cubicBezTo>
                  <a:lnTo>
                    <a:pt x="13956" y="3854"/>
                  </a:lnTo>
                  <a:cubicBezTo>
                    <a:pt x="13955" y="3837"/>
                    <a:pt x="13951" y="3820"/>
                    <a:pt x="13942" y="3802"/>
                  </a:cubicBezTo>
                  <a:lnTo>
                    <a:pt x="13934" y="3802"/>
                  </a:lnTo>
                  <a:cubicBezTo>
                    <a:pt x="13930" y="3794"/>
                    <a:pt x="13925" y="3786"/>
                    <a:pt x="13921" y="3778"/>
                  </a:cubicBezTo>
                  <a:lnTo>
                    <a:pt x="13921" y="3778"/>
                  </a:lnTo>
                  <a:cubicBezTo>
                    <a:pt x="13761" y="3429"/>
                    <a:pt x="13592" y="3087"/>
                    <a:pt x="13413" y="2751"/>
                  </a:cubicBezTo>
                  <a:cubicBezTo>
                    <a:pt x="13392" y="2710"/>
                    <a:pt x="13358" y="2693"/>
                    <a:pt x="13323" y="2693"/>
                  </a:cubicBezTo>
                  <a:cubicBezTo>
                    <a:pt x="13316" y="2693"/>
                    <a:pt x="13309" y="2694"/>
                    <a:pt x="13303" y="2695"/>
                  </a:cubicBezTo>
                  <a:lnTo>
                    <a:pt x="13303" y="2695"/>
                  </a:lnTo>
                  <a:cubicBezTo>
                    <a:pt x="12582" y="1551"/>
                    <a:pt x="11686" y="588"/>
                    <a:pt x="10285" y="203"/>
                  </a:cubicBezTo>
                  <a:cubicBezTo>
                    <a:pt x="9780" y="65"/>
                    <a:pt x="9258" y="1"/>
                    <a:pt x="8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53" name="Google Shape;2150;p52">
              <a:extLst>
                <a:ext uri="{FF2B5EF4-FFF2-40B4-BE49-F238E27FC236}">
                  <a16:creationId xmlns:a16="http://schemas.microsoft.com/office/drawing/2014/main" id="{DD805FD9-1E97-47C2-BFD2-B964C66DA247}"/>
                </a:ext>
              </a:extLst>
            </p:cNvPr>
            <p:cNvSpPr txBox="1"/>
            <p:nvPr/>
          </p:nvSpPr>
          <p:spPr>
            <a:xfrm flipH="1">
              <a:off x="5417322" y="2702467"/>
              <a:ext cx="1746900" cy="449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Itim"/>
                  <a:ea typeface="Itim"/>
                  <a:cs typeface="Itim"/>
                  <a:sym typeface="Itim"/>
                </a:rPr>
                <a:t>Một trăm linh tám nghìn bốn trăm năm mươi</a:t>
              </a:r>
              <a:endParaRPr sz="1600" b="1">
                <a:solidFill>
                  <a:schemeClr val="dk1"/>
                </a:solidFill>
                <a:latin typeface="Itim"/>
                <a:ea typeface="Itim"/>
                <a:cs typeface="Itim"/>
                <a:sym typeface="Itim"/>
              </a:endParaRPr>
            </a:p>
          </p:txBody>
        </p:sp>
      </p:grpSp>
      <p:grpSp>
        <p:nvGrpSpPr>
          <p:cNvPr id="354" name="Google Shape;2151;p52">
            <a:extLst>
              <a:ext uri="{FF2B5EF4-FFF2-40B4-BE49-F238E27FC236}">
                <a16:creationId xmlns:a16="http://schemas.microsoft.com/office/drawing/2014/main" id="{4301400E-052E-44AA-88E9-06901BA89E5F}"/>
              </a:ext>
            </a:extLst>
          </p:cNvPr>
          <p:cNvGrpSpPr/>
          <p:nvPr/>
        </p:nvGrpSpPr>
        <p:grpSpPr>
          <a:xfrm>
            <a:off x="2514946" y="1158116"/>
            <a:ext cx="1703248" cy="1288245"/>
            <a:chOff x="3317738" y="2853586"/>
            <a:chExt cx="1928496" cy="1752476"/>
          </a:xfrm>
        </p:grpSpPr>
        <p:sp>
          <p:nvSpPr>
            <p:cNvPr id="355" name="Google Shape;2152;p52">
              <a:extLst>
                <a:ext uri="{FF2B5EF4-FFF2-40B4-BE49-F238E27FC236}">
                  <a16:creationId xmlns:a16="http://schemas.microsoft.com/office/drawing/2014/main" id="{014F63B1-513C-4101-ACF5-594ED3F7E2CC}"/>
                </a:ext>
              </a:extLst>
            </p:cNvPr>
            <p:cNvSpPr/>
            <p:nvPr/>
          </p:nvSpPr>
          <p:spPr>
            <a:xfrm>
              <a:off x="3322206" y="2918802"/>
              <a:ext cx="1863635" cy="1687260"/>
            </a:xfrm>
            <a:custGeom>
              <a:avLst/>
              <a:gdLst/>
              <a:ahLst/>
              <a:cxnLst/>
              <a:rect l="l" t="t" r="r" b="b"/>
              <a:pathLst>
                <a:path w="17096" h="20282" extrusionOk="0">
                  <a:moveTo>
                    <a:pt x="8431" y="1"/>
                  </a:moveTo>
                  <a:cubicBezTo>
                    <a:pt x="6933" y="1"/>
                    <a:pt x="5496" y="575"/>
                    <a:pt x="4419" y="1612"/>
                  </a:cubicBezTo>
                  <a:cubicBezTo>
                    <a:pt x="3815" y="2208"/>
                    <a:pt x="3344" y="2928"/>
                    <a:pt x="2913" y="3656"/>
                  </a:cubicBezTo>
                  <a:cubicBezTo>
                    <a:pt x="1201" y="6577"/>
                    <a:pt x="1" y="9878"/>
                    <a:pt x="1" y="13262"/>
                  </a:cubicBezTo>
                  <a:cubicBezTo>
                    <a:pt x="1" y="14023"/>
                    <a:pt x="59" y="14801"/>
                    <a:pt x="332" y="15513"/>
                  </a:cubicBezTo>
                  <a:cubicBezTo>
                    <a:pt x="729" y="16564"/>
                    <a:pt x="1556" y="17416"/>
                    <a:pt x="2508" y="18020"/>
                  </a:cubicBezTo>
                  <a:cubicBezTo>
                    <a:pt x="3460" y="18624"/>
                    <a:pt x="4527" y="19013"/>
                    <a:pt x="5603" y="19369"/>
                  </a:cubicBezTo>
                  <a:cubicBezTo>
                    <a:pt x="7119" y="19863"/>
                    <a:pt x="8757" y="20281"/>
                    <a:pt x="10333" y="20281"/>
                  </a:cubicBezTo>
                  <a:cubicBezTo>
                    <a:pt x="11423" y="20281"/>
                    <a:pt x="12484" y="20081"/>
                    <a:pt x="13455" y="19567"/>
                  </a:cubicBezTo>
                  <a:cubicBezTo>
                    <a:pt x="14737" y="18889"/>
                    <a:pt x="15714" y="17705"/>
                    <a:pt x="16301" y="16373"/>
                  </a:cubicBezTo>
                  <a:cubicBezTo>
                    <a:pt x="16880" y="15049"/>
                    <a:pt x="17095" y="13577"/>
                    <a:pt x="17079" y="12129"/>
                  </a:cubicBezTo>
                  <a:cubicBezTo>
                    <a:pt x="17029" y="8116"/>
                    <a:pt x="15391" y="5311"/>
                    <a:pt x="12578" y="1827"/>
                  </a:cubicBezTo>
                  <a:cubicBezTo>
                    <a:pt x="11411" y="603"/>
                    <a:pt x="10269" y="90"/>
                    <a:pt x="8705" y="7"/>
                  </a:cubicBezTo>
                  <a:cubicBezTo>
                    <a:pt x="8614" y="3"/>
                    <a:pt x="8523" y="1"/>
                    <a:pt x="8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56" name="Google Shape;2153;p52">
              <a:extLst>
                <a:ext uri="{FF2B5EF4-FFF2-40B4-BE49-F238E27FC236}">
                  <a16:creationId xmlns:a16="http://schemas.microsoft.com/office/drawing/2014/main" id="{63F0A7C3-B80A-4389-95E7-44558220CC97}"/>
                </a:ext>
              </a:extLst>
            </p:cNvPr>
            <p:cNvSpPr/>
            <p:nvPr/>
          </p:nvSpPr>
          <p:spPr>
            <a:xfrm>
              <a:off x="3317738" y="2853586"/>
              <a:ext cx="1928496" cy="1706809"/>
            </a:xfrm>
            <a:custGeom>
              <a:avLst/>
              <a:gdLst/>
              <a:ahLst/>
              <a:cxnLst/>
              <a:rect l="l" t="t" r="r" b="b"/>
              <a:pathLst>
                <a:path w="17691" h="20517" extrusionOk="0">
                  <a:moveTo>
                    <a:pt x="8773" y="232"/>
                  </a:moveTo>
                  <a:cubicBezTo>
                    <a:pt x="10298" y="232"/>
                    <a:pt x="11726" y="875"/>
                    <a:pt x="12835" y="2014"/>
                  </a:cubicBezTo>
                  <a:lnTo>
                    <a:pt x="12835" y="2014"/>
                  </a:lnTo>
                  <a:cubicBezTo>
                    <a:pt x="12839" y="2022"/>
                    <a:pt x="12844" y="2030"/>
                    <a:pt x="12850" y="2038"/>
                  </a:cubicBezTo>
                  <a:cubicBezTo>
                    <a:pt x="15043" y="4752"/>
                    <a:pt x="16988" y="7697"/>
                    <a:pt x="17269" y="11272"/>
                  </a:cubicBezTo>
                  <a:cubicBezTo>
                    <a:pt x="17434" y="13274"/>
                    <a:pt x="17211" y="15392"/>
                    <a:pt x="16193" y="17163"/>
                  </a:cubicBezTo>
                  <a:cubicBezTo>
                    <a:pt x="15233" y="18834"/>
                    <a:pt x="13636" y="19960"/>
                    <a:pt x="11717" y="20216"/>
                  </a:cubicBezTo>
                  <a:cubicBezTo>
                    <a:pt x="11364" y="20263"/>
                    <a:pt x="11010" y="20284"/>
                    <a:pt x="10657" y="20284"/>
                  </a:cubicBezTo>
                  <a:cubicBezTo>
                    <a:pt x="9128" y="20284"/>
                    <a:pt x="7601" y="19887"/>
                    <a:pt x="6157" y="19430"/>
                  </a:cubicBezTo>
                  <a:cubicBezTo>
                    <a:pt x="4303" y="18834"/>
                    <a:pt x="2284" y="18082"/>
                    <a:pt x="1192" y="16360"/>
                  </a:cubicBezTo>
                  <a:cubicBezTo>
                    <a:pt x="108" y="14664"/>
                    <a:pt x="406" y="12248"/>
                    <a:pt x="787" y="10362"/>
                  </a:cubicBezTo>
                  <a:cubicBezTo>
                    <a:pt x="1184" y="8409"/>
                    <a:pt x="1912" y="6539"/>
                    <a:pt x="2847" y="4785"/>
                  </a:cubicBezTo>
                  <a:cubicBezTo>
                    <a:pt x="3873" y="2857"/>
                    <a:pt x="5097" y="1020"/>
                    <a:pt x="7323" y="424"/>
                  </a:cubicBezTo>
                  <a:cubicBezTo>
                    <a:pt x="7811" y="295"/>
                    <a:pt x="8297" y="232"/>
                    <a:pt x="8773" y="232"/>
                  </a:cubicBezTo>
                  <a:close/>
                  <a:moveTo>
                    <a:pt x="8789" y="1"/>
                  </a:moveTo>
                  <a:cubicBezTo>
                    <a:pt x="8636" y="1"/>
                    <a:pt x="8481" y="7"/>
                    <a:pt x="8324" y="19"/>
                  </a:cubicBezTo>
                  <a:cubicBezTo>
                    <a:pt x="6405" y="176"/>
                    <a:pt x="4816" y="1235"/>
                    <a:pt x="3749" y="2799"/>
                  </a:cubicBezTo>
                  <a:cubicBezTo>
                    <a:pt x="2549" y="4561"/>
                    <a:pt x="1622" y="6506"/>
                    <a:pt x="1002" y="8550"/>
                  </a:cubicBezTo>
                  <a:cubicBezTo>
                    <a:pt x="406" y="10494"/>
                    <a:pt x="1" y="12720"/>
                    <a:pt x="332" y="14747"/>
                  </a:cubicBezTo>
                  <a:cubicBezTo>
                    <a:pt x="663" y="16774"/>
                    <a:pt x="2251" y="18106"/>
                    <a:pt x="4047" y="18901"/>
                  </a:cubicBezTo>
                  <a:cubicBezTo>
                    <a:pt x="5900" y="19720"/>
                    <a:pt x="8002" y="20357"/>
                    <a:pt x="10037" y="20498"/>
                  </a:cubicBezTo>
                  <a:cubicBezTo>
                    <a:pt x="10232" y="20510"/>
                    <a:pt x="10426" y="20517"/>
                    <a:pt x="10620" y="20517"/>
                  </a:cubicBezTo>
                  <a:cubicBezTo>
                    <a:pt x="12304" y="20517"/>
                    <a:pt x="13937" y="20021"/>
                    <a:pt x="15184" y="18826"/>
                  </a:cubicBezTo>
                  <a:cubicBezTo>
                    <a:pt x="16615" y="17453"/>
                    <a:pt x="17310" y="15516"/>
                    <a:pt x="17492" y="13572"/>
                  </a:cubicBezTo>
                  <a:cubicBezTo>
                    <a:pt x="17691" y="11470"/>
                    <a:pt x="17376" y="9344"/>
                    <a:pt x="16566" y="7391"/>
                  </a:cubicBezTo>
                  <a:cubicBezTo>
                    <a:pt x="15719" y="5377"/>
                    <a:pt x="14407" y="3600"/>
                    <a:pt x="13043" y="1906"/>
                  </a:cubicBezTo>
                  <a:lnTo>
                    <a:pt x="13043" y="1906"/>
                  </a:lnTo>
                  <a:cubicBezTo>
                    <a:pt x="13037" y="1892"/>
                    <a:pt x="13029" y="1878"/>
                    <a:pt x="13016" y="1864"/>
                  </a:cubicBezTo>
                  <a:lnTo>
                    <a:pt x="13016" y="1864"/>
                  </a:lnTo>
                  <a:lnTo>
                    <a:pt x="13012" y="1868"/>
                  </a:lnTo>
                  <a:lnTo>
                    <a:pt x="13012" y="1868"/>
                  </a:lnTo>
                  <a:cubicBezTo>
                    <a:pt x="13001" y="1857"/>
                    <a:pt x="12990" y="1848"/>
                    <a:pt x="12979" y="1842"/>
                  </a:cubicBezTo>
                  <a:lnTo>
                    <a:pt x="12979" y="1842"/>
                  </a:lnTo>
                  <a:cubicBezTo>
                    <a:pt x="11834" y="666"/>
                    <a:pt x="10404" y="1"/>
                    <a:pt x="87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58" name="Google Shape;2155;p52">
              <a:extLst>
                <a:ext uri="{FF2B5EF4-FFF2-40B4-BE49-F238E27FC236}">
                  <a16:creationId xmlns:a16="http://schemas.microsoft.com/office/drawing/2014/main" id="{0EA9448A-8E6B-462D-BA6C-D2A25D0B5682}"/>
                </a:ext>
              </a:extLst>
            </p:cNvPr>
            <p:cNvSpPr txBox="1"/>
            <p:nvPr/>
          </p:nvSpPr>
          <p:spPr>
            <a:xfrm flipH="1">
              <a:off x="3510024" y="3575036"/>
              <a:ext cx="1557666" cy="449699"/>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dk1"/>
                  </a:solidFill>
                  <a:latin typeface="Itim"/>
                  <a:ea typeface="Itim"/>
                  <a:cs typeface="Itim"/>
                  <a:sym typeface="Itim"/>
                </a:rPr>
                <a:t>Năm mươi hai nghìn ba trăm linh chín</a:t>
              </a:r>
              <a:endParaRPr sz="1600" b="1">
                <a:solidFill>
                  <a:schemeClr val="dk1"/>
                </a:solidFill>
                <a:latin typeface="Itim"/>
                <a:ea typeface="Itim"/>
                <a:cs typeface="Itim"/>
                <a:sym typeface="Itim"/>
              </a:endParaRPr>
            </a:p>
          </p:txBody>
        </p:sp>
      </p:grpSp>
      <p:grpSp>
        <p:nvGrpSpPr>
          <p:cNvPr id="359" name="Google Shape;2156;p52">
            <a:extLst>
              <a:ext uri="{FF2B5EF4-FFF2-40B4-BE49-F238E27FC236}">
                <a16:creationId xmlns:a16="http://schemas.microsoft.com/office/drawing/2014/main" id="{BBC0FD50-9E10-4D39-B099-D04691CC1FEE}"/>
              </a:ext>
            </a:extLst>
          </p:cNvPr>
          <p:cNvGrpSpPr/>
          <p:nvPr/>
        </p:nvGrpSpPr>
        <p:grpSpPr>
          <a:xfrm>
            <a:off x="3025191" y="3217461"/>
            <a:ext cx="726321" cy="753701"/>
            <a:chOff x="2558622" y="1406396"/>
            <a:chExt cx="822375" cy="853375"/>
          </a:xfrm>
        </p:grpSpPr>
        <p:grpSp>
          <p:nvGrpSpPr>
            <p:cNvPr id="360" name="Google Shape;2157;p52">
              <a:extLst>
                <a:ext uri="{FF2B5EF4-FFF2-40B4-BE49-F238E27FC236}">
                  <a16:creationId xmlns:a16="http://schemas.microsoft.com/office/drawing/2014/main" id="{35CFCA35-8BCB-4E19-AEE4-479C176A5064}"/>
                </a:ext>
              </a:extLst>
            </p:cNvPr>
            <p:cNvGrpSpPr/>
            <p:nvPr/>
          </p:nvGrpSpPr>
          <p:grpSpPr>
            <a:xfrm>
              <a:off x="2558622" y="1406396"/>
              <a:ext cx="822375" cy="853375"/>
              <a:chOff x="2558622" y="1406396"/>
              <a:chExt cx="822375" cy="853375"/>
            </a:xfrm>
          </p:grpSpPr>
          <p:sp>
            <p:nvSpPr>
              <p:cNvPr id="362" name="Google Shape;2158;p52">
                <a:extLst>
                  <a:ext uri="{FF2B5EF4-FFF2-40B4-BE49-F238E27FC236}">
                    <a16:creationId xmlns:a16="http://schemas.microsoft.com/office/drawing/2014/main" id="{D0C0F8AE-0D4A-4000-A495-76ECB74F18BE}"/>
                  </a:ext>
                </a:extLst>
              </p:cNvPr>
              <p:cNvSpPr/>
              <p:nvPr/>
            </p:nvSpPr>
            <p:spPr>
              <a:xfrm>
                <a:off x="2577752" y="1661857"/>
                <a:ext cx="777370" cy="597914"/>
              </a:xfrm>
              <a:custGeom>
                <a:avLst/>
                <a:gdLst/>
                <a:ahLst/>
                <a:cxnLst/>
                <a:rect l="l" t="t" r="r" b="b"/>
                <a:pathLst>
                  <a:path w="7721" h="6695" extrusionOk="0">
                    <a:moveTo>
                      <a:pt x="7721" y="2475"/>
                    </a:moveTo>
                    <a:cubicBezTo>
                      <a:pt x="7719" y="2476"/>
                      <a:pt x="7717" y="2477"/>
                      <a:pt x="7715" y="2478"/>
                    </a:cubicBezTo>
                    <a:lnTo>
                      <a:pt x="7715" y="2478"/>
                    </a:lnTo>
                    <a:cubicBezTo>
                      <a:pt x="7717" y="2480"/>
                      <a:pt x="7719" y="2481"/>
                      <a:pt x="7721" y="2483"/>
                    </a:cubicBezTo>
                    <a:lnTo>
                      <a:pt x="7721" y="2475"/>
                    </a:lnTo>
                    <a:close/>
                    <a:moveTo>
                      <a:pt x="2268" y="1"/>
                    </a:moveTo>
                    <a:cubicBezTo>
                      <a:pt x="1862" y="1"/>
                      <a:pt x="1432" y="42"/>
                      <a:pt x="1101" y="274"/>
                    </a:cubicBezTo>
                    <a:cubicBezTo>
                      <a:pt x="927" y="406"/>
                      <a:pt x="779" y="572"/>
                      <a:pt x="663" y="762"/>
                    </a:cubicBezTo>
                    <a:cubicBezTo>
                      <a:pt x="224" y="1457"/>
                      <a:pt x="100" y="2301"/>
                      <a:pt x="59" y="3120"/>
                    </a:cubicBezTo>
                    <a:cubicBezTo>
                      <a:pt x="1" y="4204"/>
                      <a:pt x="141" y="5420"/>
                      <a:pt x="961" y="6132"/>
                    </a:cubicBezTo>
                    <a:cubicBezTo>
                      <a:pt x="1414" y="6526"/>
                      <a:pt x="2005" y="6694"/>
                      <a:pt x="2610" y="6694"/>
                    </a:cubicBezTo>
                    <a:cubicBezTo>
                      <a:pt x="3021" y="6694"/>
                      <a:pt x="3439" y="6617"/>
                      <a:pt x="3823" y="6479"/>
                    </a:cubicBezTo>
                    <a:cubicBezTo>
                      <a:pt x="4163" y="6363"/>
                      <a:pt x="4477" y="6190"/>
                      <a:pt x="4742" y="5958"/>
                    </a:cubicBezTo>
                    <a:cubicBezTo>
                      <a:pt x="5123" y="5627"/>
                      <a:pt x="5362" y="5155"/>
                      <a:pt x="5644" y="4733"/>
                    </a:cubicBezTo>
                    <a:cubicBezTo>
                      <a:pt x="6180" y="3891"/>
                      <a:pt x="6882" y="3033"/>
                      <a:pt x="7715" y="2478"/>
                    </a:cubicBezTo>
                    <a:lnTo>
                      <a:pt x="7715" y="2478"/>
                    </a:lnTo>
                    <a:cubicBezTo>
                      <a:pt x="6202" y="1115"/>
                      <a:pt x="4301" y="25"/>
                      <a:pt x="2268" y="1"/>
                    </a:cubicBezTo>
                    <a:close/>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63" name="Google Shape;2159;p52">
                <a:extLst>
                  <a:ext uri="{FF2B5EF4-FFF2-40B4-BE49-F238E27FC236}">
                    <a16:creationId xmlns:a16="http://schemas.microsoft.com/office/drawing/2014/main" id="{B06ED013-344E-4B08-9DE8-230F3FCE7B5E}"/>
                  </a:ext>
                </a:extLst>
              </p:cNvPr>
              <p:cNvSpPr/>
              <p:nvPr/>
            </p:nvSpPr>
            <p:spPr>
              <a:xfrm>
                <a:off x="2558622" y="1406396"/>
                <a:ext cx="822375" cy="742949"/>
              </a:xfrm>
              <a:custGeom>
                <a:avLst/>
                <a:gdLst/>
                <a:ahLst/>
                <a:cxnLst/>
                <a:rect l="l" t="t" r="r" b="b"/>
                <a:pathLst>
                  <a:path w="8168" h="8319" extrusionOk="0">
                    <a:moveTo>
                      <a:pt x="7853" y="2796"/>
                    </a:moveTo>
                    <a:cubicBezTo>
                      <a:pt x="7853" y="3143"/>
                      <a:pt x="7869" y="3532"/>
                      <a:pt x="7671" y="3830"/>
                    </a:cubicBezTo>
                    <a:cubicBezTo>
                      <a:pt x="7580" y="3607"/>
                      <a:pt x="7480" y="3400"/>
                      <a:pt x="7373" y="3185"/>
                    </a:cubicBezTo>
                    <a:cubicBezTo>
                      <a:pt x="7522" y="3052"/>
                      <a:pt x="7679" y="2920"/>
                      <a:pt x="7853" y="2796"/>
                    </a:cubicBezTo>
                    <a:close/>
                    <a:moveTo>
                      <a:pt x="7315" y="3243"/>
                    </a:moveTo>
                    <a:cubicBezTo>
                      <a:pt x="7422" y="3458"/>
                      <a:pt x="7522" y="3673"/>
                      <a:pt x="7621" y="3896"/>
                    </a:cubicBezTo>
                    <a:cubicBezTo>
                      <a:pt x="7596" y="3921"/>
                      <a:pt x="7571" y="3954"/>
                      <a:pt x="7547" y="3979"/>
                    </a:cubicBezTo>
                    <a:cubicBezTo>
                      <a:pt x="7431" y="4070"/>
                      <a:pt x="7298" y="4145"/>
                      <a:pt x="7174" y="4236"/>
                    </a:cubicBezTo>
                    <a:lnTo>
                      <a:pt x="6918" y="3673"/>
                    </a:lnTo>
                    <a:cubicBezTo>
                      <a:pt x="6918" y="3665"/>
                      <a:pt x="6909" y="3656"/>
                      <a:pt x="6901" y="3656"/>
                    </a:cubicBezTo>
                    <a:cubicBezTo>
                      <a:pt x="7034" y="3507"/>
                      <a:pt x="7174" y="3375"/>
                      <a:pt x="7315" y="3243"/>
                    </a:cubicBezTo>
                    <a:close/>
                    <a:moveTo>
                      <a:pt x="6852" y="3706"/>
                    </a:moveTo>
                    <a:cubicBezTo>
                      <a:pt x="6943" y="3896"/>
                      <a:pt x="7025" y="4087"/>
                      <a:pt x="7108" y="4277"/>
                    </a:cubicBezTo>
                    <a:cubicBezTo>
                      <a:pt x="7000" y="4376"/>
                      <a:pt x="6893" y="4484"/>
                      <a:pt x="6802" y="4608"/>
                    </a:cubicBezTo>
                    <a:cubicBezTo>
                      <a:pt x="6736" y="4418"/>
                      <a:pt x="6653" y="4236"/>
                      <a:pt x="6562" y="4054"/>
                    </a:cubicBezTo>
                    <a:cubicBezTo>
                      <a:pt x="6653" y="3938"/>
                      <a:pt x="6752" y="3822"/>
                      <a:pt x="6852" y="3706"/>
                    </a:cubicBezTo>
                    <a:close/>
                    <a:moveTo>
                      <a:pt x="6504" y="4120"/>
                    </a:moveTo>
                    <a:cubicBezTo>
                      <a:pt x="6603" y="4302"/>
                      <a:pt x="6678" y="4484"/>
                      <a:pt x="6752" y="4674"/>
                    </a:cubicBezTo>
                    <a:cubicBezTo>
                      <a:pt x="6669" y="4782"/>
                      <a:pt x="6595" y="4898"/>
                      <a:pt x="6537" y="5013"/>
                    </a:cubicBezTo>
                    <a:lnTo>
                      <a:pt x="6289" y="4500"/>
                    </a:lnTo>
                    <a:cubicBezTo>
                      <a:pt x="6281" y="4485"/>
                      <a:pt x="6270" y="4479"/>
                      <a:pt x="6259" y="4479"/>
                    </a:cubicBezTo>
                    <a:cubicBezTo>
                      <a:pt x="6232" y="4479"/>
                      <a:pt x="6205" y="4510"/>
                      <a:pt x="6223" y="4533"/>
                    </a:cubicBezTo>
                    <a:cubicBezTo>
                      <a:pt x="6314" y="4724"/>
                      <a:pt x="6396" y="4906"/>
                      <a:pt x="6487" y="5088"/>
                    </a:cubicBezTo>
                    <a:lnTo>
                      <a:pt x="6430" y="5204"/>
                    </a:lnTo>
                    <a:cubicBezTo>
                      <a:pt x="6347" y="5377"/>
                      <a:pt x="6272" y="5551"/>
                      <a:pt x="6198" y="5725"/>
                    </a:cubicBezTo>
                    <a:cubicBezTo>
                      <a:pt x="6090" y="5493"/>
                      <a:pt x="5983" y="5253"/>
                      <a:pt x="5875" y="5022"/>
                    </a:cubicBezTo>
                    <a:cubicBezTo>
                      <a:pt x="6065" y="4715"/>
                      <a:pt x="6281" y="4409"/>
                      <a:pt x="6504" y="4120"/>
                    </a:cubicBezTo>
                    <a:close/>
                    <a:moveTo>
                      <a:pt x="5826" y="5104"/>
                    </a:moveTo>
                    <a:lnTo>
                      <a:pt x="6165" y="5824"/>
                    </a:lnTo>
                    <a:cubicBezTo>
                      <a:pt x="6074" y="6039"/>
                      <a:pt x="5991" y="6254"/>
                      <a:pt x="5900" y="6470"/>
                    </a:cubicBezTo>
                    <a:cubicBezTo>
                      <a:pt x="5792" y="6172"/>
                      <a:pt x="5643" y="5882"/>
                      <a:pt x="5470" y="5617"/>
                    </a:cubicBezTo>
                    <a:cubicBezTo>
                      <a:pt x="5586" y="5460"/>
                      <a:pt x="5701" y="5286"/>
                      <a:pt x="5826" y="5104"/>
                    </a:cubicBezTo>
                    <a:close/>
                    <a:moveTo>
                      <a:pt x="2365" y="242"/>
                    </a:moveTo>
                    <a:cubicBezTo>
                      <a:pt x="2568" y="242"/>
                      <a:pt x="2772" y="261"/>
                      <a:pt x="2963" y="281"/>
                    </a:cubicBezTo>
                    <a:cubicBezTo>
                      <a:pt x="4766" y="454"/>
                      <a:pt x="6380" y="1431"/>
                      <a:pt x="7720" y="2606"/>
                    </a:cubicBezTo>
                    <a:cubicBezTo>
                      <a:pt x="7149" y="3028"/>
                      <a:pt x="6645" y="3541"/>
                      <a:pt x="6223" y="4111"/>
                    </a:cubicBezTo>
                    <a:cubicBezTo>
                      <a:pt x="5652" y="4848"/>
                      <a:pt x="5288" y="5824"/>
                      <a:pt x="4444" y="6296"/>
                    </a:cubicBezTo>
                    <a:cubicBezTo>
                      <a:pt x="3972" y="6561"/>
                      <a:pt x="3391" y="6716"/>
                      <a:pt x="2821" y="6716"/>
                    </a:cubicBezTo>
                    <a:cubicBezTo>
                      <a:pt x="2432" y="6716"/>
                      <a:pt x="2047" y="6644"/>
                      <a:pt x="1705" y="6486"/>
                    </a:cubicBezTo>
                    <a:cubicBezTo>
                      <a:pt x="869" y="6097"/>
                      <a:pt x="480" y="5195"/>
                      <a:pt x="389" y="4302"/>
                    </a:cubicBezTo>
                    <a:cubicBezTo>
                      <a:pt x="282" y="3433"/>
                      <a:pt x="356" y="2556"/>
                      <a:pt x="604" y="1720"/>
                    </a:cubicBezTo>
                    <a:cubicBezTo>
                      <a:pt x="762" y="1240"/>
                      <a:pt x="1018" y="678"/>
                      <a:pt x="1482" y="429"/>
                    </a:cubicBezTo>
                    <a:cubicBezTo>
                      <a:pt x="1746" y="285"/>
                      <a:pt x="2055" y="242"/>
                      <a:pt x="2365" y="242"/>
                    </a:cubicBezTo>
                    <a:close/>
                    <a:moveTo>
                      <a:pt x="811" y="6072"/>
                    </a:moveTo>
                    <a:lnTo>
                      <a:pt x="811" y="6072"/>
                    </a:lnTo>
                    <a:cubicBezTo>
                      <a:pt x="919" y="6197"/>
                      <a:pt x="1035" y="6312"/>
                      <a:pt x="1167" y="6412"/>
                    </a:cubicBezTo>
                    <a:cubicBezTo>
                      <a:pt x="1250" y="6619"/>
                      <a:pt x="1324" y="6817"/>
                      <a:pt x="1407" y="7016"/>
                    </a:cubicBezTo>
                    <a:cubicBezTo>
                      <a:pt x="1159" y="6734"/>
                      <a:pt x="960" y="6412"/>
                      <a:pt x="811" y="6072"/>
                    </a:cubicBezTo>
                    <a:close/>
                    <a:moveTo>
                      <a:pt x="5420" y="5684"/>
                    </a:moveTo>
                    <a:cubicBezTo>
                      <a:pt x="5602" y="5957"/>
                      <a:pt x="5743" y="6254"/>
                      <a:pt x="5850" y="6569"/>
                    </a:cubicBezTo>
                    <a:cubicBezTo>
                      <a:pt x="5759" y="6776"/>
                      <a:pt x="5643" y="6966"/>
                      <a:pt x="5519" y="7156"/>
                    </a:cubicBezTo>
                    <a:cubicBezTo>
                      <a:pt x="5428" y="6776"/>
                      <a:pt x="5279" y="6412"/>
                      <a:pt x="5064" y="6089"/>
                    </a:cubicBezTo>
                    <a:cubicBezTo>
                      <a:pt x="5188" y="5965"/>
                      <a:pt x="5313" y="5833"/>
                      <a:pt x="5420" y="5684"/>
                    </a:cubicBezTo>
                    <a:close/>
                    <a:moveTo>
                      <a:pt x="1283" y="6503"/>
                    </a:moveTo>
                    <a:lnTo>
                      <a:pt x="1283" y="6503"/>
                    </a:lnTo>
                    <a:cubicBezTo>
                      <a:pt x="1391" y="6569"/>
                      <a:pt x="1498" y="6635"/>
                      <a:pt x="1622" y="6685"/>
                    </a:cubicBezTo>
                    <a:cubicBezTo>
                      <a:pt x="1755" y="6974"/>
                      <a:pt x="1879" y="7272"/>
                      <a:pt x="2011" y="7562"/>
                    </a:cubicBezTo>
                    <a:cubicBezTo>
                      <a:pt x="1986" y="7537"/>
                      <a:pt x="1953" y="7520"/>
                      <a:pt x="1920" y="7496"/>
                    </a:cubicBezTo>
                    <a:cubicBezTo>
                      <a:pt x="1763" y="7380"/>
                      <a:pt x="1614" y="7247"/>
                      <a:pt x="1482" y="7107"/>
                    </a:cubicBezTo>
                    <a:lnTo>
                      <a:pt x="1490" y="7107"/>
                    </a:lnTo>
                    <a:cubicBezTo>
                      <a:pt x="1506" y="7098"/>
                      <a:pt x="1515" y="7074"/>
                      <a:pt x="1506" y="7057"/>
                    </a:cubicBezTo>
                    <a:lnTo>
                      <a:pt x="1283" y="6503"/>
                    </a:lnTo>
                    <a:close/>
                    <a:moveTo>
                      <a:pt x="5006" y="6147"/>
                    </a:moveTo>
                    <a:cubicBezTo>
                      <a:pt x="5222" y="6470"/>
                      <a:pt x="5370" y="6842"/>
                      <a:pt x="5445" y="7223"/>
                    </a:cubicBezTo>
                    <a:cubicBezTo>
                      <a:pt x="5453" y="7223"/>
                      <a:pt x="5453" y="7231"/>
                      <a:pt x="5453" y="7231"/>
                    </a:cubicBezTo>
                    <a:cubicBezTo>
                      <a:pt x="5362" y="7347"/>
                      <a:pt x="5263" y="7454"/>
                      <a:pt x="5155" y="7554"/>
                    </a:cubicBezTo>
                    <a:lnTo>
                      <a:pt x="5164" y="7554"/>
                    </a:lnTo>
                    <a:cubicBezTo>
                      <a:pt x="5130" y="7587"/>
                      <a:pt x="5097" y="7603"/>
                      <a:pt x="5056" y="7636"/>
                    </a:cubicBezTo>
                    <a:cubicBezTo>
                      <a:pt x="4948" y="7223"/>
                      <a:pt x="4808" y="6817"/>
                      <a:pt x="4642" y="6428"/>
                    </a:cubicBezTo>
                    <a:cubicBezTo>
                      <a:pt x="4775" y="6346"/>
                      <a:pt x="4891" y="6246"/>
                      <a:pt x="5006" y="6147"/>
                    </a:cubicBezTo>
                    <a:close/>
                    <a:moveTo>
                      <a:pt x="4584" y="6470"/>
                    </a:moveTo>
                    <a:cubicBezTo>
                      <a:pt x="4742" y="6859"/>
                      <a:pt x="4882" y="7256"/>
                      <a:pt x="4990" y="7669"/>
                    </a:cubicBezTo>
                    <a:cubicBezTo>
                      <a:pt x="4990" y="7669"/>
                      <a:pt x="4990" y="7678"/>
                      <a:pt x="4998" y="7678"/>
                    </a:cubicBezTo>
                    <a:cubicBezTo>
                      <a:pt x="4899" y="7752"/>
                      <a:pt x="4791" y="7810"/>
                      <a:pt x="4684" y="7868"/>
                    </a:cubicBezTo>
                    <a:lnTo>
                      <a:pt x="4675" y="7868"/>
                    </a:lnTo>
                    <a:cubicBezTo>
                      <a:pt x="4510" y="7471"/>
                      <a:pt x="4344" y="7074"/>
                      <a:pt x="4171" y="6676"/>
                    </a:cubicBezTo>
                    <a:cubicBezTo>
                      <a:pt x="4311" y="6619"/>
                      <a:pt x="4452" y="6552"/>
                      <a:pt x="4584" y="6470"/>
                    </a:cubicBezTo>
                    <a:close/>
                    <a:moveTo>
                      <a:pt x="1722" y="6734"/>
                    </a:moveTo>
                    <a:lnTo>
                      <a:pt x="1722" y="6734"/>
                    </a:lnTo>
                    <a:cubicBezTo>
                      <a:pt x="1895" y="6801"/>
                      <a:pt x="2086" y="6859"/>
                      <a:pt x="2276" y="6892"/>
                    </a:cubicBezTo>
                    <a:cubicBezTo>
                      <a:pt x="2392" y="7223"/>
                      <a:pt x="2516" y="7562"/>
                      <a:pt x="2640" y="7893"/>
                    </a:cubicBezTo>
                    <a:cubicBezTo>
                      <a:pt x="2458" y="7827"/>
                      <a:pt x="2292" y="7744"/>
                      <a:pt x="2135" y="7645"/>
                    </a:cubicBezTo>
                    <a:cubicBezTo>
                      <a:pt x="1995" y="7338"/>
                      <a:pt x="1862" y="7032"/>
                      <a:pt x="1722" y="6734"/>
                    </a:cubicBezTo>
                    <a:close/>
                    <a:moveTo>
                      <a:pt x="4096" y="6701"/>
                    </a:moveTo>
                    <a:cubicBezTo>
                      <a:pt x="4270" y="7107"/>
                      <a:pt x="4435" y="7504"/>
                      <a:pt x="4609" y="7901"/>
                    </a:cubicBezTo>
                    <a:cubicBezTo>
                      <a:pt x="4469" y="7959"/>
                      <a:pt x="4320" y="8009"/>
                      <a:pt x="4171" y="8042"/>
                    </a:cubicBezTo>
                    <a:lnTo>
                      <a:pt x="4162" y="8042"/>
                    </a:lnTo>
                    <a:cubicBezTo>
                      <a:pt x="3989" y="7636"/>
                      <a:pt x="3815" y="7239"/>
                      <a:pt x="3633" y="6842"/>
                    </a:cubicBezTo>
                    <a:cubicBezTo>
                      <a:pt x="3774" y="6817"/>
                      <a:pt x="3906" y="6776"/>
                      <a:pt x="4047" y="6726"/>
                    </a:cubicBezTo>
                    <a:lnTo>
                      <a:pt x="4096" y="6701"/>
                    </a:lnTo>
                    <a:close/>
                    <a:moveTo>
                      <a:pt x="2359" y="6900"/>
                    </a:moveTo>
                    <a:cubicBezTo>
                      <a:pt x="2498" y="6925"/>
                      <a:pt x="2642" y="6936"/>
                      <a:pt x="2783" y="6936"/>
                    </a:cubicBezTo>
                    <a:cubicBezTo>
                      <a:pt x="2827" y="6936"/>
                      <a:pt x="2870" y="6935"/>
                      <a:pt x="2913" y="6933"/>
                    </a:cubicBezTo>
                    <a:cubicBezTo>
                      <a:pt x="3078" y="7305"/>
                      <a:pt x="3227" y="7686"/>
                      <a:pt x="3352" y="8075"/>
                    </a:cubicBezTo>
                    <a:cubicBezTo>
                      <a:pt x="3145" y="8050"/>
                      <a:pt x="2930" y="8000"/>
                      <a:pt x="2731" y="7926"/>
                    </a:cubicBezTo>
                    <a:cubicBezTo>
                      <a:pt x="2599" y="7587"/>
                      <a:pt x="2483" y="7247"/>
                      <a:pt x="2359" y="6900"/>
                    </a:cubicBezTo>
                    <a:close/>
                    <a:moveTo>
                      <a:pt x="3558" y="6867"/>
                    </a:moveTo>
                    <a:cubicBezTo>
                      <a:pt x="3740" y="7256"/>
                      <a:pt x="3922" y="7653"/>
                      <a:pt x="4088" y="8050"/>
                    </a:cubicBezTo>
                    <a:cubicBezTo>
                      <a:pt x="3953" y="8076"/>
                      <a:pt x="3819" y="8089"/>
                      <a:pt x="3685" y="8089"/>
                    </a:cubicBezTo>
                    <a:cubicBezTo>
                      <a:pt x="3604" y="8089"/>
                      <a:pt x="3523" y="8084"/>
                      <a:pt x="3443" y="8075"/>
                    </a:cubicBezTo>
                    <a:cubicBezTo>
                      <a:pt x="3318" y="7686"/>
                      <a:pt x="3169" y="7305"/>
                      <a:pt x="3004" y="6933"/>
                    </a:cubicBezTo>
                    <a:cubicBezTo>
                      <a:pt x="3194" y="6925"/>
                      <a:pt x="3376" y="6900"/>
                      <a:pt x="3558" y="6867"/>
                    </a:cubicBezTo>
                    <a:close/>
                    <a:moveTo>
                      <a:pt x="2454" y="1"/>
                    </a:moveTo>
                    <a:cubicBezTo>
                      <a:pt x="2183" y="1"/>
                      <a:pt x="1918" y="31"/>
                      <a:pt x="1672" y="107"/>
                    </a:cubicBezTo>
                    <a:cubicBezTo>
                      <a:pt x="1018" y="297"/>
                      <a:pt x="662" y="885"/>
                      <a:pt x="439" y="1489"/>
                    </a:cubicBezTo>
                    <a:cubicBezTo>
                      <a:pt x="91" y="2465"/>
                      <a:pt x="0" y="3507"/>
                      <a:pt x="158" y="4525"/>
                    </a:cubicBezTo>
                    <a:cubicBezTo>
                      <a:pt x="307" y="5684"/>
                      <a:pt x="720" y="6801"/>
                      <a:pt x="1639" y="7570"/>
                    </a:cubicBezTo>
                    <a:cubicBezTo>
                      <a:pt x="1961" y="7843"/>
                      <a:pt x="2334" y="8050"/>
                      <a:pt x="2739" y="8182"/>
                    </a:cubicBezTo>
                    <a:cubicBezTo>
                      <a:pt x="2745" y="8198"/>
                      <a:pt x="2764" y="8208"/>
                      <a:pt x="2781" y="8208"/>
                    </a:cubicBezTo>
                    <a:cubicBezTo>
                      <a:pt x="2791" y="8208"/>
                      <a:pt x="2800" y="8205"/>
                      <a:pt x="2805" y="8199"/>
                    </a:cubicBezTo>
                    <a:cubicBezTo>
                      <a:pt x="3073" y="8278"/>
                      <a:pt x="3347" y="8318"/>
                      <a:pt x="3622" y="8318"/>
                    </a:cubicBezTo>
                    <a:cubicBezTo>
                      <a:pt x="3977" y="8318"/>
                      <a:pt x="4331" y="8251"/>
                      <a:pt x="4667" y="8116"/>
                    </a:cubicBezTo>
                    <a:cubicBezTo>
                      <a:pt x="5768" y="7669"/>
                      <a:pt x="6074" y="6561"/>
                      <a:pt x="6512" y="5568"/>
                    </a:cubicBezTo>
                    <a:cubicBezTo>
                      <a:pt x="6752" y="5005"/>
                      <a:pt x="7149" y="4517"/>
                      <a:pt x="7662" y="4178"/>
                    </a:cubicBezTo>
                    <a:cubicBezTo>
                      <a:pt x="8167" y="3805"/>
                      <a:pt x="8076" y="3259"/>
                      <a:pt x="8084" y="2688"/>
                    </a:cubicBezTo>
                    <a:cubicBezTo>
                      <a:pt x="8084" y="2647"/>
                      <a:pt x="8068" y="2614"/>
                      <a:pt x="8026" y="2597"/>
                    </a:cubicBezTo>
                    <a:cubicBezTo>
                      <a:pt x="8026" y="2572"/>
                      <a:pt x="8010" y="2548"/>
                      <a:pt x="7993" y="2531"/>
                    </a:cubicBezTo>
                    <a:cubicBezTo>
                      <a:pt x="6794" y="1464"/>
                      <a:pt x="5404" y="554"/>
                      <a:pt x="3823" y="190"/>
                    </a:cubicBezTo>
                    <a:cubicBezTo>
                      <a:pt x="3399" y="90"/>
                      <a:pt x="2919" y="1"/>
                      <a:pt x="2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grpSp>
        <p:sp>
          <p:nvSpPr>
            <p:cNvPr id="361" name="Google Shape;2160;p52">
              <a:extLst>
                <a:ext uri="{FF2B5EF4-FFF2-40B4-BE49-F238E27FC236}">
                  <a16:creationId xmlns:a16="http://schemas.microsoft.com/office/drawing/2014/main" id="{EFDEEC47-4FFE-4A4F-AEB0-8EBA0B0B12F3}"/>
                </a:ext>
              </a:extLst>
            </p:cNvPr>
            <p:cNvSpPr txBox="1"/>
            <p:nvPr/>
          </p:nvSpPr>
          <p:spPr>
            <a:xfrm flipH="1">
              <a:off x="2558626" y="1464748"/>
              <a:ext cx="665700" cy="449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Itim"/>
                  <a:ea typeface="Itim"/>
                  <a:cs typeface="Itim"/>
                  <a:sym typeface="Itim"/>
                </a:rPr>
                <a:t>04</a:t>
              </a:r>
              <a:endParaRPr sz="2600" b="1">
                <a:solidFill>
                  <a:schemeClr val="dk1"/>
                </a:solidFill>
                <a:latin typeface="Itim"/>
                <a:ea typeface="Itim"/>
                <a:cs typeface="Itim"/>
                <a:sym typeface="Itim"/>
              </a:endParaRPr>
            </a:p>
          </p:txBody>
        </p:sp>
      </p:grpSp>
      <p:grpSp>
        <p:nvGrpSpPr>
          <p:cNvPr id="364" name="Google Shape;2212;p52">
            <a:extLst>
              <a:ext uri="{FF2B5EF4-FFF2-40B4-BE49-F238E27FC236}">
                <a16:creationId xmlns:a16="http://schemas.microsoft.com/office/drawing/2014/main" id="{6E8E3CA6-D68E-441C-A638-9E38EA936DF1}"/>
              </a:ext>
            </a:extLst>
          </p:cNvPr>
          <p:cNvGrpSpPr/>
          <p:nvPr/>
        </p:nvGrpSpPr>
        <p:grpSpPr>
          <a:xfrm>
            <a:off x="7716966" y="3220663"/>
            <a:ext cx="714511" cy="760307"/>
            <a:chOff x="5992396" y="1329162"/>
            <a:chExt cx="758665" cy="807291"/>
          </a:xfrm>
        </p:grpSpPr>
        <p:sp>
          <p:nvSpPr>
            <p:cNvPr id="365" name="Google Shape;2213;p52">
              <a:extLst>
                <a:ext uri="{FF2B5EF4-FFF2-40B4-BE49-F238E27FC236}">
                  <a16:creationId xmlns:a16="http://schemas.microsoft.com/office/drawing/2014/main" id="{F294B992-3265-468A-ADF6-D3F4110AAF2F}"/>
                </a:ext>
              </a:extLst>
            </p:cNvPr>
            <p:cNvSpPr txBox="1"/>
            <p:nvPr/>
          </p:nvSpPr>
          <p:spPr>
            <a:xfrm flipH="1">
              <a:off x="6059573" y="1407368"/>
              <a:ext cx="624300" cy="42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chemeClr val="dk1"/>
                  </a:solidFill>
                  <a:latin typeface="Itim"/>
                  <a:ea typeface="Itim"/>
                  <a:cs typeface="Itim"/>
                  <a:sym typeface="Itim"/>
                </a:rPr>
                <a:t>01</a:t>
              </a:r>
              <a:endParaRPr sz="2600" b="1">
                <a:solidFill>
                  <a:schemeClr val="dk1"/>
                </a:solidFill>
                <a:latin typeface="Itim"/>
                <a:ea typeface="Itim"/>
                <a:cs typeface="Itim"/>
                <a:sym typeface="Itim"/>
              </a:endParaRPr>
            </a:p>
          </p:txBody>
        </p:sp>
        <p:grpSp>
          <p:nvGrpSpPr>
            <p:cNvPr id="366" name="Google Shape;2214;p52">
              <a:extLst>
                <a:ext uri="{FF2B5EF4-FFF2-40B4-BE49-F238E27FC236}">
                  <a16:creationId xmlns:a16="http://schemas.microsoft.com/office/drawing/2014/main" id="{CA539A0A-A268-486F-AB85-03178291F80C}"/>
                </a:ext>
              </a:extLst>
            </p:cNvPr>
            <p:cNvGrpSpPr/>
            <p:nvPr/>
          </p:nvGrpSpPr>
          <p:grpSpPr>
            <a:xfrm>
              <a:off x="5992396" y="1329162"/>
              <a:ext cx="758665" cy="807291"/>
              <a:chOff x="5029023" y="1379445"/>
              <a:chExt cx="808984" cy="860835"/>
            </a:xfrm>
          </p:grpSpPr>
          <p:sp>
            <p:nvSpPr>
              <p:cNvPr id="367" name="Google Shape;2215;p52">
                <a:extLst>
                  <a:ext uri="{FF2B5EF4-FFF2-40B4-BE49-F238E27FC236}">
                    <a16:creationId xmlns:a16="http://schemas.microsoft.com/office/drawing/2014/main" id="{B4D4D7C9-1C07-49BA-8843-0B6C60BFFC54}"/>
                  </a:ext>
                </a:extLst>
              </p:cNvPr>
              <p:cNvSpPr/>
              <p:nvPr/>
            </p:nvSpPr>
            <p:spPr>
              <a:xfrm>
                <a:off x="5029023" y="1648082"/>
                <a:ext cx="788042" cy="592198"/>
              </a:xfrm>
              <a:custGeom>
                <a:avLst/>
                <a:gdLst/>
                <a:ahLst/>
                <a:cxnLst/>
                <a:rect l="l" t="t" r="r" b="b"/>
                <a:pathLst>
                  <a:path w="7827" h="6631" extrusionOk="0">
                    <a:moveTo>
                      <a:pt x="523" y="0"/>
                    </a:moveTo>
                    <a:cubicBezTo>
                      <a:pt x="464" y="0"/>
                      <a:pt x="402" y="38"/>
                      <a:pt x="398" y="112"/>
                    </a:cubicBezTo>
                    <a:cubicBezTo>
                      <a:pt x="257" y="1560"/>
                      <a:pt x="1" y="3852"/>
                      <a:pt x="1656" y="4564"/>
                    </a:cubicBezTo>
                    <a:cubicBezTo>
                      <a:pt x="2483" y="4919"/>
                      <a:pt x="3426" y="4812"/>
                      <a:pt x="4295" y="4952"/>
                    </a:cubicBezTo>
                    <a:cubicBezTo>
                      <a:pt x="5255" y="5110"/>
                      <a:pt x="6843" y="5548"/>
                      <a:pt x="7257" y="6549"/>
                    </a:cubicBezTo>
                    <a:cubicBezTo>
                      <a:pt x="7275" y="6598"/>
                      <a:pt x="7333" y="6630"/>
                      <a:pt x="7386" y="6630"/>
                    </a:cubicBezTo>
                    <a:cubicBezTo>
                      <a:pt x="7432" y="6630"/>
                      <a:pt x="7473" y="6607"/>
                      <a:pt x="7481" y="6549"/>
                    </a:cubicBezTo>
                    <a:cubicBezTo>
                      <a:pt x="7588" y="5904"/>
                      <a:pt x="7704" y="5250"/>
                      <a:pt x="7812" y="4605"/>
                    </a:cubicBezTo>
                    <a:cubicBezTo>
                      <a:pt x="7826" y="4520"/>
                      <a:pt x="7751" y="4463"/>
                      <a:pt x="7684" y="4463"/>
                    </a:cubicBezTo>
                    <a:cubicBezTo>
                      <a:pt x="7639" y="4463"/>
                      <a:pt x="7598" y="4488"/>
                      <a:pt x="7588" y="4547"/>
                    </a:cubicBezTo>
                    <a:cubicBezTo>
                      <a:pt x="7498" y="5088"/>
                      <a:pt x="7402" y="5629"/>
                      <a:pt x="7310" y="6170"/>
                    </a:cubicBezTo>
                    <a:lnTo>
                      <a:pt x="7310" y="6170"/>
                    </a:lnTo>
                    <a:cubicBezTo>
                      <a:pt x="6971" y="5681"/>
                      <a:pt x="6397" y="5396"/>
                      <a:pt x="5851" y="5168"/>
                    </a:cubicBezTo>
                    <a:cubicBezTo>
                      <a:pt x="4982" y="4803"/>
                      <a:pt x="4088" y="4679"/>
                      <a:pt x="3161" y="4613"/>
                    </a:cubicBezTo>
                    <a:cubicBezTo>
                      <a:pt x="2061" y="4539"/>
                      <a:pt x="1043" y="4274"/>
                      <a:pt x="696" y="3099"/>
                    </a:cubicBezTo>
                    <a:cubicBezTo>
                      <a:pt x="423" y="2156"/>
                      <a:pt x="538" y="1072"/>
                      <a:pt x="630" y="112"/>
                    </a:cubicBezTo>
                    <a:cubicBezTo>
                      <a:pt x="638" y="38"/>
                      <a:pt x="582" y="0"/>
                      <a:pt x="5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sp>
            <p:nvSpPr>
              <p:cNvPr id="368" name="Google Shape;2216;p52">
                <a:extLst>
                  <a:ext uri="{FF2B5EF4-FFF2-40B4-BE49-F238E27FC236}">
                    <a16:creationId xmlns:a16="http://schemas.microsoft.com/office/drawing/2014/main" id="{280EEF4F-5708-44B2-B448-D20F35C892C9}"/>
                  </a:ext>
                </a:extLst>
              </p:cNvPr>
              <p:cNvSpPr/>
              <p:nvPr/>
            </p:nvSpPr>
            <p:spPr>
              <a:xfrm>
                <a:off x="5059832" y="1379445"/>
                <a:ext cx="778175" cy="797695"/>
              </a:xfrm>
              <a:custGeom>
                <a:avLst/>
                <a:gdLst/>
                <a:ahLst/>
                <a:cxnLst/>
                <a:rect l="l" t="t" r="r" b="b"/>
                <a:pathLst>
                  <a:path w="7729" h="8932" extrusionOk="0">
                    <a:moveTo>
                      <a:pt x="3454" y="257"/>
                    </a:moveTo>
                    <a:cubicBezTo>
                      <a:pt x="4617" y="257"/>
                      <a:pt x="5800" y="843"/>
                      <a:pt x="6339" y="1887"/>
                    </a:cubicBezTo>
                    <a:cubicBezTo>
                      <a:pt x="7199" y="3550"/>
                      <a:pt x="7472" y="5561"/>
                      <a:pt x="7373" y="7414"/>
                    </a:cubicBezTo>
                    <a:cubicBezTo>
                      <a:pt x="6728" y="6570"/>
                      <a:pt x="5412" y="6612"/>
                      <a:pt x="4436" y="6537"/>
                    </a:cubicBezTo>
                    <a:cubicBezTo>
                      <a:pt x="2880" y="6413"/>
                      <a:pt x="1283" y="6041"/>
                      <a:pt x="621" y="4460"/>
                    </a:cubicBezTo>
                    <a:cubicBezTo>
                      <a:pt x="1" y="3021"/>
                      <a:pt x="588" y="1341"/>
                      <a:pt x="1978" y="613"/>
                    </a:cubicBezTo>
                    <a:cubicBezTo>
                      <a:pt x="2428" y="372"/>
                      <a:pt x="2939" y="257"/>
                      <a:pt x="3454" y="257"/>
                    </a:cubicBezTo>
                    <a:close/>
                    <a:moveTo>
                      <a:pt x="3454" y="0"/>
                    </a:moveTo>
                    <a:cubicBezTo>
                      <a:pt x="3280" y="0"/>
                      <a:pt x="3104" y="14"/>
                      <a:pt x="2930" y="42"/>
                    </a:cubicBezTo>
                    <a:cubicBezTo>
                      <a:pt x="1548" y="257"/>
                      <a:pt x="348" y="1391"/>
                      <a:pt x="158" y="2789"/>
                    </a:cubicBezTo>
                    <a:cubicBezTo>
                      <a:pt x="67" y="3501"/>
                      <a:pt x="199" y="4220"/>
                      <a:pt x="547" y="4849"/>
                    </a:cubicBezTo>
                    <a:cubicBezTo>
                      <a:pt x="745" y="5668"/>
                      <a:pt x="977" y="6479"/>
                      <a:pt x="1242" y="7282"/>
                    </a:cubicBezTo>
                    <a:cubicBezTo>
                      <a:pt x="1248" y="7301"/>
                      <a:pt x="1264" y="7309"/>
                      <a:pt x="1279" y="7309"/>
                    </a:cubicBezTo>
                    <a:cubicBezTo>
                      <a:pt x="1303" y="7309"/>
                      <a:pt x="1326" y="7290"/>
                      <a:pt x="1316" y="7265"/>
                    </a:cubicBezTo>
                    <a:cubicBezTo>
                      <a:pt x="1076" y="6546"/>
                      <a:pt x="870" y="5817"/>
                      <a:pt x="688" y="5081"/>
                    </a:cubicBezTo>
                    <a:lnTo>
                      <a:pt x="688" y="5081"/>
                    </a:lnTo>
                    <a:cubicBezTo>
                      <a:pt x="870" y="5362"/>
                      <a:pt x="1085" y="5611"/>
                      <a:pt x="1341" y="5826"/>
                    </a:cubicBezTo>
                    <a:cubicBezTo>
                      <a:pt x="1424" y="6372"/>
                      <a:pt x="1565" y="6918"/>
                      <a:pt x="1772" y="7431"/>
                    </a:cubicBezTo>
                    <a:cubicBezTo>
                      <a:pt x="1778" y="7452"/>
                      <a:pt x="1796" y="7461"/>
                      <a:pt x="1812" y="7461"/>
                    </a:cubicBezTo>
                    <a:cubicBezTo>
                      <a:pt x="1834" y="7461"/>
                      <a:pt x="1856" y="7443"/>
                      <a:pt x="1846" y="7414"/>
                    </a:cubicBezTo>
                    <a:cubicBezTo>
                      <a:pt x="1656" y="6926"/>
                      <a:pt x="1515" y="6413"/>
                      <a:pt x="1432" y="5892"/>
                    </a:cubicBezTo>
                    <a:lnTo>
                      <a:pt x="1432" y="5892"/>
                    </a:lnTo>
                    <a:cubicBezTo>
                      <a:pt x="1565" y="5999"/>
                      <a:pt x="1714" y="6090"/>
                      <a:pt x="1863" y="6173"/>
                    </a:cubicBezTo>
                    <a:cubicBezTo>
                      <a:pt x="2045" y="6703"/>
                      <a:pt x="2276" y="7216"/>
                      <a:pt x="2558" y="7704"/>
                    </a:cubicBezTo>
                    <a:cubicBezTo>
                      <a:pt x="2565" y="7716"/>
                      <a:pt x="2576" y="7721"/>
                      <a:pt x="2587" y="7721"/>
                    </a:cubicBezTo>
                    <a:cubicBezTo>
                      <a:pt x="2613" y="7721"/>
                      <a:pt x="2641" y="7692"/>
                      <a:pt x="2624" y="7663"/>
                    </a:cubicBezTo>
                    <a:cubicBezTo>
                      <a:pt x="2359" y="7207"/>
                      <a:pt x="2136" y="6728"/>
                      <a:pt x="1962" y="6223"/>
                    </a:cubicBezTo>
                    <a:lnTo>
                      <a:pt x="1962" y="6223"/>
                    </a:lnTo>
                    <a:cubicBezTo>
                      <a:pt x="2210" y="6347"/>
                      <a:pt x="2467" y="6438"/>
                      <a:pt x="2723" y="6512"/>
                    </a:cubicBezTo>
                    <a:cubicBezTo>
                      <a:pt x="2864" y="6926"/>
                      <a:pt x="3021" y="7332"/>
                      <a:pt x="3186" y="7729"/>
                    </a:cubicBezTo>
                    <a:cubicBezTo>
                      <a:pt x="3194" y="7745"/>
                      <a:pt x="3207" y="7751"/>
                      <a:pt x="3219" y="7751"/>
                    </a:cubicBezTo>
                    <a:cubicBezTo>
                      <a:pt x="3245" y="7751"/>
                      <a:pt x="3269" y="7724"/>
                      <a:pt x="3253" y="7696"/>
                    </a:cubicBezTo>
                    <a:cubicBezTo>
                      <a:pt x="3095" y="7315"/>
                      <a:pt x="2946" y="6926"/>
                      <a:pt x="2814" y="6537"/>
                    </a:cubicBezTo>
                    <a:lnTo>
                      <a:pt x="2814" y="6537"/>
                    </a:lnTo>
                    <a:cubicBezTo>
                      <a:pt x="3013" y="6587"/>
                      <a:pt x="3211" y="6620"/>
                      <a:pt x="3410" y="6653"/>
                    </a:cubicBezTo>
                    <a:cubicBezTo>
                      <a:pt x="3509" y="7050"/>
                      <a:pt x="3617" y="7439"/>
                      <a:pt x="3741" y="7820"/>
                    </a:cubicBezTo>
                    <a:cubicBezTo>
                      <a:pt x="3744" y="7841"/>
                      <a:pt x="3761" y="7850"/>
                      <a:pt x="3778" y="7850"/>
                    </a:cubicBezTo>
                    <a:cubicBezTo>
                      <a:pt x="3801" y="7850"/>
                      <a:pt x="3825" y="7832"/>
                      <a:pt x="3815" y="7803"/>
                    </a:cubicBezTo>
                    <a:cubicBezTo>
                      <a:pt x="3691" y="7431"/>
                      <a:pt x="3592" y="7050"/>
                      <a:pt x="3493" y="6661"/>
                    </a:cubicBezTo>
                    <a:lnTo>
                      <a:pt x="3493" y="6661"/>
                    </a:lnTo>
                    <a:cubicBezTo>
                      <a:pt x="3675" y="6694"/>
                      <a:pt x="3857" y="6711"/>
                      <a:pt x="4039" y="6728"/>
                    </a:cubicBezTo>
                    <a:cubicBezTo>
                      <a:pt x="4154" y="7133"/>
                      <a:pt x="4287" y="7530"/>
                      <a:pt x="4436" y="7927"/>
                    </a:cubicBezTo>
                    <a:cubicBezTo>
                      <a:pt x="4442" y="7943"/>
                      <a:pt x="4459" y="7951"/>
                      <a:pt x="4475" y="7951"/>
                    </a:cubicBezTo>
                    <a:cubicBezTo>
                      <a:pt x="4501" y="7951"/>
                      <a:pt x="4525" y="7933"/>
                      <a:pt x="4510" y="7902"/>
                    </a:cubicBezTo>
                    <a:cubicBezTo>
                      <a:pt x="4370" y="7522"/>
                      <a:pt x="4237" y="7133"/>
                      <a:pt x="4121" y="6736"/>
                    </a:cubicBezTo>
                    <a:lnTo>
                      <a:pt x="4121" y="6736"/>
                    </a:lnTo>
                    <a:cubicBezTo>
                      <a:pt x="4254" y="6752"/>
                      <a:pt x="4386" y="6761"/>
                      <a:pt x="4519" y="6769"/>
                    </a:cubicBezTo>
                    <a:lnTo>
                      <a:pt x="4634" y="6777"/>
                    </a:lnTo>
                    <a:lnTo>
                      <a:pt x="5205" y="8184"/>
                    </a:lnTo>
                    <a:cubicBezTo>
                      <a:pt x="5212" y="8203"/>
                      <a:pt x="5227" y="8211"/>
                      <a:pt x="5243" y="8211"/>
                    </a:cubicBezTo>
                    <a:cubicBezTo>
                      <a:pt x="5266" y="8211"/>
                      <a:pt x="5290" y="8192"/>
                      <a:pt x="5280" y="8167"/>
                    </a:cubicBezTo>
                    <a:cubicBezTo>
                      <a:pt x="5089" y="7704"/>
                      <a:pt x="4899" y="7249"/>
                      <a:pt x="4717" y="6785"/>
                    </a:cubicBezTo>
                    <a:lnTo>
                      <a:pt x="4717" y="6785"/>
                    </a:lnTo>
                    <a:cubicBezTo>
                      <a:pt x="4866" y="6794"/>
                      <a:pt x="5023" y="6802"/>
                      <a:pt x="5180" y="6810"/>
                    </a:cubicBezTo>
                    <a:cubicBezTo>
                      <a:pt x="5412" y="7356"/>
                      <a:pt x="5644" y="7894"/>
                      <a:pt x="5867" y="8432"/>
                    </a:cubicBezTo>
                    <a:cubicBezTo>
                      <a:pt x="5875" y="8448"/>
                      <a:pt x="5887" y="8454"/>
                      <a:pt x="5899" y="8454"/>
                    </a:cubicBezTo>
                    <a:cubicBezTo>
                      <a:pt x="5925" y="8454"/>
                      <a:pt x="5950" y="8424"/>
                      <a:pt x="5933" y="8391"/>
                    </a:cubicBezTo>
                    <a:cubicBezTo>
                      <a:pt x="5710" y="7869"/>
                      <a:pt x="5487" y="7348"/>
                      <a:pt x="5271" y="6819"/>
                    </a:cubicBezTo>
                    <a:lnTo>
                      <a:pt x="5271" y="6819"/>
                    </a:lnTo>
                    <a:cubicBezTo>
                      <a:pt x="5454" y="6835"/>
                      <a:pt x="5652" y="6852"/>
                      <a:pt x="5834" y="6885"/>
                    </a:cubicBezTo>
                    <a:lnTo>
                      <a:pt x="6562" y="8879"/>
                    </a:lnTo>
                    <a:cubicBezTo>
                      <a:pt x="6569" y="8898"/>
                      <a:pt x="6584" y="8906"/>
                      <a:pt x="6600" y="8906"/>
                    </a:cubicBezTo>
                    <a:cubicBezTo>
                      <a:pt x="6623" y="8906"/>
                      <a:pt x="6647" y="8887"/>
                      <a:pt x="6637" y="8862"/>
                    </a:cubicBezTo>
                    <a:lnTo>
                      <a:pt x="5925" y="6893"/>
                    </a:lnTo>
                    <a:lnTo>
                      <a:pt x="5925" y="6893"/>
                    </a:lnTo>
                    <a:cubicBezTo>
                      <a:pt x="6115" y="6926"/>
                      <a:pt x="6297" y="6976"/>
                      <a:pt x="6480" y="7042"/>
                    </a:cubicBezTo>
                    <a:cubicBezTo>
                      <a:pt x="6695" y="7663"/>
                      <a:pt x="6910" y="8283"/>
                      <a:pt x="7125" y="8904"/>
                    </a:cubicBezTo>
                    <a:cubicBezTo>
                      <a:pt x="7131" y="8923"/>
                      <a:pt x="7147" y="8931"/>
                      <a:pt x="7162" y="8931"/>
                    </a:cubicBezTo>
                    <a:cubicBezTo>
                      <a:pt x="7186" y="8931"/>
                      <a:pt x="7209" y="8912"/>
                      <a:pt x="7199" y="8887"/>
                    </a:cubicBezTo>
                    <a:cubicBezTo>
                      <a:pt x="6993" y="8283"/>
                      <a:pt x="6786" y="7687"/>
                      <a:pt x="6571" y="7083"/>
                    </a:cubicBezTo>
                    <a:lnTo>
                      <a:pt x="6571" y="7083"/>
                    </a:lnTo>
                    <a:cubicBezTo>
                      <a:pt x="6885" y="7216"/>
                      <a:pt x="7150" y="7447"/>
                      <a:pt x="7315" y="7737"/>
                    </a:cubicBezTo>
                    <a:cubicBezTo>
                      <a:pt x="7338" y="7776"/>
                      <a:pt x="7374" y="7793"/>
                      <a:pt x="7410" y="7793"/>
                    </a:cubicBezTo>
                    <a:cubicBezTo>
                      <a:pt x="7468" y="7793"/>
                      <a:pt x="7525" y="7750"/>
                      <a:pt x="7530" y="7679"/>
                    </a:cubicBezTo>
                    <a:cubicBezTo>
                      <a:pt x="7572" y="7663"/>
                      <a:pt x="7605" y="7621"/>
                      <a:pt x="7605" y="7580"/>
                    </a:cubicBezTo>
                    <a:cubicBezTo>
                      <a:pt x="7729" y="5710"/>
                      <a:pt x="7415" y="3832"/>
                      <a:pt x="6686" y="2102"/>
                    </a:cubicBezTo>
                    <a:cubicBezTo>
                      <a:pt x="6143" y="840"/>
                      <a:pt x="4825" y="0"/>
                      <a:pt x="3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dk1"/>
                  </a:solidFill>
                  <a:latin typeface="Itim"/>
                  <a:ea typeface="Itim"/>
                  <a:cs typeface="Itim"/>
                  <a:sym typeface="Itim"/>
                </a:endParaRPr>
              </a:p>
            </p:txBody>
          </p:sp>
        </p:grpSp>
      </p:grpSp>
      <p:sp>
        <p:nvSpPr>
          <p:cNvPr id="369" name="Google Shape;2146;p72">
            <a:extLst>
              <a:ext uri="{FF2B5EF4-FFF2-40B4-BE49-F238E27FC236}">
                <a16:creationId xmlns:a16="http://schemas.microsoft.com/office/drawing/2014/main" id="{4089BE1F-3108-40B1-820B-80017F2CD098}"/>
              </a:ext>
            </a:extLst>
          </p:cNvPr>
          <p:cNvSpPr/>
          <p:nvPr/>
        </p:nvSpPr>
        <p:spPr>
          <a:xfrm>
            <a:off x="1545622" y="21095"/>
            <a:ext cx="580911" cy="789179"/>
          </a:xfrm>
          <a:custGeom>
            <a:avLst/>
            <a:gdLst/>
            <a:ahLst/>
            <a:cxnLst/>
            <a:rect l="l" t="t" r="r" b="b"/>
            <a:pathLst>
              <a:path w="26562" h="36085" extrusionOk="0">
                <a:moveTo>
                  <a:pt x="14631" y="821"/>
                </a:moveTo>
                <a:cubicBezTo>
                  <a:pt x="15897" y="821"/>
                  <a:pt x="17133" y="960"/>
                  <a:pt x="18262" y="1222"/>
                </a:cubicBezTo>
                <a:cubicBezTo>
                  <a:pt x="24348" y="2661"/>
                  <a:pt x="26230" y="9706"/>
                  <a:pt x="24127" y="15018"/>
                </a:cubicBezTo>
                <a:cubicBezTo>
                  <a:pt x="21877" y="20772"/>
                  <a:pt x="16603" y="24239"/>
                  <a:pt x="11512" y="27300"/>
                </a:cubicBezTo>
                <a:cubicBezTo>
                  <a:pt x="11217" y="27485"/>
                  <a:pt x="11254" y="27964"/>
                  <a:pt x="11623" y="28075"/>
                </a:cubicBezTo>
                <a:cubicBezTo>
                  <a:pt x="11590" y="28207"/>
                  <a:pt x="11734" y="28339"/>
                  <a:pt x="11870" y="28339"/>
                </a:cubicBezTo>
                <a:cubicBezTo>
                  <a:pt x="11887" y="28339"/>
                  <a:pt x="11903" y="28337"/>
                  <a:pt x="11918" y="28333"/>
                </a:cubicBezTo>
                <a:cubicBezTo>
                  <a:pt x="13836" y="27927"/>
                  <a:pt x="15754" y="27448"/>
                  <a:pt x="17635" y="26968"/>
                </a:cubicBezTo>
                <a:cubicBezTo>
                  <a:pt x="19072" y="26609"/>
                  <a:pt x="21231" y="25585"/>
                  <a:pt x="22885" y="25585"/>
                </a:cubicBezTo>
                <a:cubicBezTo>
                  <a:pt x="23099" y="25585"/>
                  <a:pt x="23305" y="25602"/>
                  <a:pt x="23500" y="25641"/>
                </a:cubicBezTo>
                <a:cubicBezTo>
                  <a:pt x="25787" y="26046"/>
                  <a:pt x="25344" y="29477"/>
                  <a:pt x="25123" y="31136"/>
                </a:cubicBezTo>
                <a:cubicBezTo>
                  <a:pt x="24717" y="33866"/>
                  <a:pt x="22910" y="35120"/>
                  <a:pt x="20291" y="35268"/>
                </a:cubicBezTo>
                <a:cubicBezTo>
                  <a:pt x="19631" y="35303"/>
                  <a:pt x="18966" y="35318"/>
                  <a:pt x="18297" y="35318"/>
                </a:cubicBezTo>
                <a:cubicBezTo>
                  <a:pt x="15525" y="35318"/>
                  <a:pt x="12690" y="35062"/>
                  <a:pt x="9926" y="34972"/>
                </a:cubicBezTo>
                <a:cubicBezTo>
                  <a:pt x="8340" y="34936"/>
                  <a:pt x="6422" y="34972"/>
                  <a:pt x="5021" y="34087"/>
                </a:cubicBezTo>
                <a:cubicBezTo>
                  <a:pt x="2734" y="32612"/>
                  <a:pt x="3545" y="29329"/>
                  <a:pt x="4652" y="27374"/>
                </a:cubicBezTo>
                <a:cubicBezTo>
                  <a:pt x="6422" y="24239"/>
                  <a:pt x="9631" y="22395"/>
                  <a:pt x="12619" y="20587"/>
                </a:cubicBezTo>
                <a:cubicBezTo>
                  <a:pt x="15016" y="19149"/>
                  <a:pt x="17894" y="17600"/>
                  <a:pt x="19332" y="15091"/>
                </a:cubicBezTo>
                <a:cubicBezTo>
                  <a:pt x="20328" y="13395"/>
                  <a:pt x="20328" y="11366"/>
                  <a:pt x="18816" y="9964"/>
                </a:cubicBezTo>
                <a:cubicBezTo>
                  <a:pt x="17944" y="9177"/>
                  <a:pt x="16924" y="8869"/>
                  <a:pt x="15871" y="8869"/>
                </a:cubicBezTo>
                <a:cubicBezTo>
                  <a:pt x="15098" y="8869"/>
                  <a:pt x="14306" y="9035"/>
                  <a:pt x="13541" y="9300"/>
                </a:cubicBezTo>
                <a:cubicBezTo>
                  <a:pt x="13541" y="9221"/>
                  <a:pt x="13484" y="9160"/>
                  <a:pt x="13410" y="9160"/>
                </a:cubicBezTo>
                <a:cubicBezTo>
                  <a:pt x="13382" y="9160"/>
                  <a:pt x="13351" y="9169"/>
                  <a:pt x="13320" y="9190"/>
                </a:cubicBezTo>
                <a:cubicBezTo>
                  <a:pt x="11070" y="10222"/>
                  <a:pt x="10037" y="11735"/>
                  <a:pt x="8414" y="13505"/>
                </a:cubicBezTo>
                <a:cubicBezTo>
                  <a:pt x="8045" y="14059"/>
                  <a:pt x="7455" y="14501"/>
                  <a:pt x="6828" y="14722"/>
                </a:cubicBezTo>
                <a:lnTo>
                  <a:pt x="4283" y="13800"/>
                </a:lnTo>
                <a:cubicBezTo>
                  <a:pt x="3656" y="13321"/>
                  <a:pt x="3139" y="12177"/>
                  <a:pt x="2955" y="11440"/>
                </a:cubicBezTo>
                <a:cubicBezTo>
                  <a:pt x="2623" y="10112"/>
                  <a:pt x="2697" y="8710"/>
                  <a:pt x="3139" y="7419"/>
                </a:cubicBezTo>
                <a:cubicBezTo>
                  <a:pt x="4655" y="2784"/>
                  <a:pt x="9858" y="821"/>
                  <a:pt x="14631" y="821"/>
                </a:cubicBezTo>
                <a:close/>
                <a:moveTo>
                  <a:pt x="14739" y="1"/>
                </a:moveTo>
                <a:cubicBezTo>
                  <a:pt x="7713" y="1"/>
                  <a:pt x="0" y="4496"/>
                  <a:pt x="2291" y="11882"/>
                </a:cubicBezTo>
                <a:cubicBezTo>
                  <a:pt x="2812" y="13617"/>
                  <a:pt x="4344" y="15483"/>
                  <a:pt x="6305" y="15483"/>
                </a:cubicBezTo>
                <a:cubicBezTo>
                  <a:pt x="6428" y="15483"/>
                  <a:pt x="6554" y="15475"/>
                  <a:pt x="6680" y="15460"/>
                </a:cubicBezTo>
                <a:cubicBezTo>
                  <a:pt x="7676" y="15313"/>
                  <a:pt x="8377" y="14686"/>
                  <a:pt x="9004" y="13948"/>
                </a:cubicBezTo>
                <a:cubicBezTo>
                  <a:pt x="10148" y="12583"/>
                  <a:pt x="11070" y="11329"/>
                  <a:pt x="12361" y="10259"/>
                </a:cubicBezTo>
                <a:cubicBezTo>
                  <a:pt x="12429" y="10305"/>
                  <a:pt x="12512" y="10336"/>
                  <a:pt x="12591" y="10336"/>
                </a:cubicBezTo>
                <a:cubicBezTo>
                  <a:pt x="12640" y="10336"/>
                  <a:pt x="12687" y="10324"/>
                  <a:pt x="12730" y="10296"/>
                </a:cubicBezTo>
                <a:cubicBezTo>
                  <a:pt x="13596" y="9920"/>
                  <a:pt x="14686" y="9631"/>
                  <a:pt x="15732" y="9631"/>
                </a:cubicBezTo>
                <a:cubicBezTo>
                  <a:pt x="17046" y="9631"/>
                  <a:pt x="18289" y="10088"/>
                  <a:pt x="18926" y="11403"/>
                </a:cubicBezTo>
                <a:cubicBezTo>
                  <a:pt x="20144" y="13911"/>
                  <a:pt x="17562" y="16235"/>
                  <a:pt x="15791" y="17526"/>
                </a:cubicBezTo>
                <a:cubicBezTo>
                  <a:pt x="13283" y="19407"/>
                  <a:pt x="10406" y="20735"/>
                  <a:pt x="7898" y="22616"/>
                </a:cubicBezTo>
                <a:cubicBezTo>
                  <a:pt x="5021" y="24792"/>
                  <a:pt x="447" y="30325"/>
                  <a:pt x="3693" y="34013"/>
                </a:cubicBezTo>
                <a:cubicBezTo>
                  <a:pt x="4947" y="35452"/>
                  <a:pt x="7086" y="35673"/>
                  <a:pt x="8857" y="35784"/>
                </a:cubicBezTo>
                <a:cubicBezTo>
                  <a:pt x="12139" y="35931"/>
                  <a:pt x="15459" y="36005"/>
                  <a:pt x="18742" y="36079"/>
                </a:cubicBezTo>
                <a:cubicBezTo>
                  <a:pt x="18926" y="36082"/>
                  <a:pt x="19112" y="36084"/>
                  <a:pt x="19300" y="36084"/>
                </a:cubicBezTo>
                <a:cubicBezTo>
                  <a:pt x="21215" y="36084"/>
                  <a:pt x="23260" y="35864"/>
                  <a:pt x="24570" y="34419"/>
                </a:cubicBezTo>
                <a:cubicBezTo>
                  <a:pt x="26008" y="32833"/>
                  <a:pt x="26119" y="30436"/>
                  <a:pt x="26045" y="28407"/>
                </a:cubicBezTo>
                <a:cubicBezTo>
                  <a:pt x="26009" y="26441"/>
                  <a:pt x="25246" y="24787"/>
                  <a:pt x="23118" y="24787"/>
                </a:cubicBezTo>
                <a:cubicBezTo>
                  <a:pt x="23050" y="24787"/>
                  <a:pt x="22981" y="24789"/>
                  <a:pt x="22910" y="24792"/>
                </a:cubicBezTo>
                <a:cubicBezTo>
                  <a:pt x="21361" y="24903"/>
                  <a:pt x="19775" y="25530"/>
                  <a:pt x="18299" y="25936"/>
                </a:cubicBezTo>
                <a:cubicBezTo>
                  <a:pt x="16418" y="26452"/>
                  <a:pt x="14574" y="26931"/>
                  <a:pt x="12730" y="27485"/>
                </a:cubicBezTo>
                <a:cubicBezTo>
                  <a:pt x="17340" y="24718"/>
                  <a:pt x="21988" y="21472"/>
                  <a:pt x="24385" y="16493"/>
                </a:cubicBezTo>
                <a:cubicBezTo>
                  <a:pt x="26562" y="11993"/>
                  <a:pt x="26414" y="6276"/>
                  <a:pt x="22615" y="2661"/>
                </a:cubicBezTo>
                <a:cubicBezTo>
                  <a:pt x="20697" y="844"/>
                  <a:pt x="17783" y="1"/>
                  <a:pt x="147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85" name="Google Shape;1603;p46">
            <a:extLst>
              <a:ext uri="{FF2B5EF4-FFF2-40B4-BE49-F238E27FC236}">
                <a16:creationId xmlns:a16="http://schemas.microsoft.com/office/drawing/2014/main" id="{3F2E34D0-2193-4F90-8C9E-DF210448C47E}"/>
              </a:ext>
            </a:extLst>
          </p:cNvPr>
          <p:cNvGrpSpPr/>
          <p:nvPr/>
        </p:nvGrpSpPr>
        <p:grpSpPr>
          <a:xfrm>
            <a:off x="4684004" y="3698595"/>
            <a:ext cx="1806817" cy="1229215"/>
            <a:chOff x="2218899" y="2411614"/>
            <a:chExt cx="1331749" cy="993768"/>
          </a:xfrm>
        </p:grpSpPr>
        <p:sp>
          <p:nvSpPr>
            <p:cNvPr id="586" name="Google Shape;1604;p46">
              <a:extLst>
                <a:ext uri="{FF2B5EF4-FFF2-40B4-BE49-F238E27FC236}">
                  <a16:creationId xmlns:a16="http://schemas.microsoft.com/office/drawing/2014/main" id="{C337E4D0-C01F-4EEF-99C3-D8E62517A1D2}"/>
                </a:ext>
              </a:extLst>
            </p:cNvPr>
            <p:cNvSpPr/>
            <p:nvPr/>
          </p:nvSpPr>
          <p:spPr>
            <a:xfrm>
              <a:off x="2523743" y="2697767"/>
              <a:ext cx="981129" cy="707614"/>
            </a:xfrm>
            <a:custGeom>
              <a:avLst/>
              <a:gdLst/>
              <a:ahLst/>
              <a:cxnLst/>
              <a:rect l="l" t="t" r="r" b="b"/>
              <a:pathLst>
                <a:path w="54804" h="39526" extrusionOk="0">
                  <a:moveTo>
                    <a:pt x="45444" y="1"/>
                  </a:moveTo>
                  <a:cubicBezTo>
                    <a:pt x="44251" y="1"/>
                    <a:pt x="43061" y="58"/>
                    <a:pt x="41885" y="129"/>
                  </a:cubicBezTo>
                  <a:cubicBezTo>
                    <a:pt x="38803" y="289"/>
                    <a:pt x="35722" y="472"/>
                    <a:pt x="32663" y="631"/>
                  </a:cubicBezTo>
                  <a:cubicBezTo>
                    <a:pt x="26592" y="974"/>
                    <a:pt x="20520" y="1271"/>
                    <a:pt x="14449" y="1681"/>
                  </a:cubicBezTo>
                  <a:cubicBezTo>
                    <a:pt x="11458" y="1887"/>
                    <a:pt x="8468" y="2138"/>
                    <a:pt x="5501" y="2549"/>
                  </a:cubicBezTo>
                  <a:cubicBezTo>
                    <a:pt x="4268" y="2731"/>
                    <a:pt x="2876" y="2800"/>
                    <a:pt x="1780" y="3439"/>
                  </a:cubicBezTo>
                  <a:cubicBezTo>
                    <a:pt x="845" y="3964"/>
                    <a:pt x="342" y="4877"/>
                    <a:pt x="228" y="5927"/>
                  </a:cubicBezTo>
                  <a:cubicBezTo>
                    <a:pt x="137" y="6543"/>
                    <a:pt x="206" y="7182"/>
                    <a:pt x="320" y="7799"/>
                  </a:cubicBezTo>
                  <a:cubicBezTo>
                    <a:pt x="0" y="13163"/>
                    <a:pt x="69" y="18526"/>
                    <a:pt x="479" y="23890"/>
                  </a:cubicBezTo>
                  <a:cubicBezTo>
                    <a:pt x="708" y="26789"/>
                    <a:pt x="1050" y="29688"/>
                    <a:pt x="1484" y="32564"/>
                  </a:cubicBezTo>
                  <a:cubicBezTo>
                    <a:pt x="1712" y="33934"/>
                    <a:pt x="1849" y="35349"/>
                    <a:pt x="2214" y="36650"/>
                  </a:cubicBezTo>
                  <a:cubicBezTo>
                    <a:pt x="2534" y="37768"/>
                    <a:pt x="3218" y="38613"/>
                    <a:pt x="4383" y="38932"/>
                  </a:cubicBezTo>
                  <a:cubicBezTo>
                    <a:pt x="5661" y="39275"/>
                    <a:pt x="7099" y="39343"/>
                    <a:pt x="8423" y="39412"/>
                  </a:cubicBezTo>
                  <a:cubicBezTo>
                    <a:pt x="9906" y="39503"/>
                    <a:pt x="11413" y="39526"/>
                    <a:pt x="12919" y="39526"/>
                  </a:cubicBezTo>
                  <a:cubicBezTo>
                    <a:pt x="15978" y="39480"/>
                    <a:pt x="19036" y="39389"/>
                    <a:pt x="22072" y="39275"/>
                  </a:cubicBezTo>
                  <a:cubicBezTo>
                    <a:pt x="28235" y="39046"/>
                    <a:pt x="34375" y="38727"/>
                    <a:pt x="40515" y="38316"/>
                  </a:cubicBezTo>
                  <a:cubicBezTo>
                    <a:pt x="43505" y="38111"/>
                    <a:pt x="46518" y="37882"/>
                    <a:pt x="49508" y="37631"/>
                  </a:cubicBezTo>
                  <a:cubicBezTo>
                    <a:pt x="50695" y="37540"/>
                    <a:pt x="52202" y="37631"/>
                    <a:pt x="53206" y="36878"/>
                  </a:cubicBezTo>
                  <a:cubicBezTo>
                    <a:pt x="54119" y="36193"/>
                    <a:pt x="54302" y="34983"/>
                    <a:pt x="54438" y="33934"/>
                  </a:cubicBezTo>
                  <a:cubicBezTo>
                    <a:pt x="54804" y="31080"/>
                    <a:pt x="54712" y="28182"/>
                    <a:pt x="54530" y="25306"/>
                  </a:cubicBezTo>
                  <a:cubicBezTo>
                    <a:pt x="54370" y="22384"/>
                    <a:pt x="54096" y="19462"/>
                    <a:pt x="53754" y="16563"/>
                  </a:cubicBezTo>
                  <a:cubicBezTo>
                    <a:pt x="53411" y="13733"/>
                    <a:pt x="53000" y="10903"/>
                    <a:pt x="52498" y="8095"/>
                  </a:cubicBezTo>
                  <a:cubicBezTo>
                    <a:pt x="52224" y="6657"/>
                    <a:pt x="51951" y="5219"/>
                    <a:pt x="51654" y="3781"/>
                  </a:cubicBezTo>
                  <a:cubicBezTo>
                    <a:pt x="51426" y="2686"/>
                    <a:pt x="51357" y="1225"/>
                    <a:pt x="50239" y="586"/>
                  </a:cubicBezTo>
                  <a:cubicBezTo>
                    <a:pt x="49805" y="312"/>
                    <a:pt x="49280" y="221"/>
                    <a:pt x="48755" y="175"/>
                  </a:cubicBezTo>
                  <a:cubicBezTo>
                    <a:pt x="47979" y="61"/>
                    <a:pt x="47226" y="38"/>
                    <a:pt x="46450" y="15"/>
                  </a:cubicBezTo>
                  <a:cubicBezTo>
                    <a:pt x="46114" y="5"/>
                    <a:pt x="45779" y="1"/>
                    <a:pt x="45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1605;p46">
              <a:extLst>
                <a:ext uri="{FF2B5EF4-FFF2-40B4-BE49-F238E27FC236}">
                  <a16:creationId xmlns:a16="http://schemas.microsoft.com/office/drawing/2014/main" id="{4E89178D-1FDD-474F-A04F-C10B41AEAFD0}"/>
                </a:ext>
              </a:extLst>
            </p:cNvPr>
            <p:cNvSpPr/>
            <p:nvPr/>
          </p:nvSpPr>
          <p:spPr>
            <a:xfrm>
              <a:off x="2491446" y="2663484"/>
              <a:ext cx="983187" cy="719126"/>
            </a:xfrm>
            <a:custGeom>
              <a:avLst/>
              <a:gdLst/>
              <a:ahLst/>
              <a:cxnLst/>
              <a:rect l="l" t="t" r="r" b="b"/>
              <a:pathLst>
                <a:path w="54919" h="40169" extrusionOk="0">
                  <a:moveTo>
                    <a:pt x="42484" y="1"/>
                  </a:moveTo>
                  <a:cubicBezTo>
                    <a:pt x="40375" y="1"/>
                    <a:pt x="38262" y="133"/>
                    <a:pt x="36156" y="241"/>
                  </a:cubicBezTo>
                  <a:cubicBezTo>
                    <a:pt x="32458" y="424"/>
                    <a:pt x="28761" y="766"/>
                    <a:pt x="25086" y="1086"/>
                  </a:cubicBezTo>
                  <a:cubicBezTo>
                    <a:pt x="21457" y="1405"/>
                    <a:pt x="17827" y="1793"/>
                    <a:pt x="14221" y="2181"/>
                  </a:cubicBezTo>
                  <a:cubicBezTo>
                    <a:pt x="14061" y="2181"/>
                    <a:pt x="13902" y="2409"/>
                    <a:pt x="13742" y="2524"/>
                  </a:cubicBezTo>
                  <a:cubicBezTo>
                    <a:pt x="13924" y="2661"/>
                    <a:pt x="14084" y="2798"/>
                    <a:pt x="14290" y="2889"/>
                  </a:cubicBezTo>
                  <a:cubicBezTo>
                    <a:pt x="14318" y="2903"/>
                    <a:pt x="14353" y="2908"/>
                    <a:pt x="14392" y="2908"/>
                  </a:cubicBezTo>
                  <a:cubicBezTo>
                    <a:pt x="14478" y="2908"/>
                    <a:pt x="14583" y="2882"/>
                    <a:pt x="14678" y="2866"/>
                  </a:cubicBezTo>
                  <a:cubicBezTo>
                    <a:pt x="17029" y="2592"/>
                    <a:pt x="19402" y="2250"/>
                    <a:pt x="21753" y="2044"/>
                  </a:cubicBezTo>
                  <a:cubicBezTo>
                    <a:pt x="25017" y="1770"/>
                    <a:pt x="28259" y="1519"/>
                    <a:pt x="31523" y="1337"/>
                  </a:cubicBezTo>
                  <a:cubicBezTo>
                    <a:pt x="35334" y="1108"/>
                    <a:pt x="39146" y="880"/>
                    <a:pt x="42958" y="789"/>
                  </a:cubicBezTo>
                  <a:cubicBezTo>
                    <a:pt x="43028" y="788"/>
                    <a:pt x="43099" y="788"/>
                    <a:pt x="43169" y="788"/>
                  </a:cubicBezTo>
                  <a:cubicBezTo>
                    <a:pt x="44881" y="788"/>
                    <a:pt x="46612" y="1047"/>
                    <a:pt x="48322" y="1223"/>
                  </a:cubicBezTo>
                  <a:cubicBezTo>
                    <a:pt x="50148" y="1382"/>
                    <a:pt x="51107" y="2432"/>
                    <a:pt x="51312" y="4190"/>
                  </a:cubicBezTo>
                  <a:cubicBezTo>
                    <a:pt x="51837" y="8595"/>
                    <a:pt x="52431" y="13000"/>
                    <a:pt x="52887" y="17429"/>
                  </a:cubicBezTo>
                  <a:cubicBezTo>
                    <a:pt x="53366" y="21902"/>
                    <a:pt x="53709" y="26399"/>
                    <a:pt x="54074" y="30895"/>
                  </a:cubicBezTo>
                  <a:cubicBezTo>
                    <a:pt x="54234" y="32836"/>
                    <a:pt x="54165" y="34776"/>
                    <a:pt x="53618" y="36693"/>
                  </a:cubicBezTo>
                  <a:cubicBezTo>
                    <a:pt x="53389" y="37423"/>
                    <a:pt x="52910" y="37834"/>
                    <a:pt x="52180" y="37994"/>
                  </a:cubicBezTo>
                  <a:cubicBezTo>
                    <a:pt x="51792" y="38063"/>
                    <a:pt x="51426" y="38154"/>
                    <a:pt x="51038" y="38154"/>
                  </a:cubicBezTo>
                  <a:cubicBezTo>
                    <a:pt x="45857" y="38336"/>
                    <a:pt x="40653" y="38519"/>
                    <a:pt x="35471" y="38702"/>
                  </a:cubicBezTo>
                  <a:cubicBezTo>
                    <a:pt x="31842" y="38839"/>
                    <a:pt x="28190" y="38998"/>
                    <a:pt x="24561" y="39135"/>
                  </a:cubicBezTo>
                  <a:cubicBezTo>
                    <a:pt x="20567" y="39272"/>
                    <a:pt x="16549" y="39478"/>
                    <a:pt x="12555" y="39501"/>
                  </a:cubicBezTo>
                  <a:cubicBezTo>
                    <a:pt x="9793" y="39501"/>
                    <a:pt x="7031" y="39272"/>
                    <a:pt x="4292" y="39067"/>
                  </a:cubicBezTo>
                  <a:cubicBezTo>
                    <a:pt x="3014" y="38998"/>
                    <a:pt x="2489" y="38473"/>
                    <a:pt x="2215" y="37286"/>
                  </a:cubicBezTo>
                  <a:cubicBezTo>
                    <a:pt x="2032" y="36488"/>
                    <a:pt x="1850" y="35689"/>
                    <a:pt x="1804" y="34890"/>
                  </a:cubicBezTo>
                  <a:cubicBezTo>
                    <a:pt x="1507" y="30485"/>
                    <a:pt x="1233" y="26056"/>
                    <a:pt x="960" y="21651"/>
                  </a:cubicBezTo>
                  <a:cubicBezTo>
                    <a:pt x="868" y="20168"/>
                    <a:pt x="823" y="18684"/>
                    <a:pt x="708" y="17200"/>
                  </a:cubicBezTo>
                  <a:cubicBezTo>
                    <a:pt x="708" y="17018"/>
                    <a:pt x="412" y="16835"/>
                    <a:pt x="275" y="16675"/>
                  </a:cubicBezTo>
                  <a:cubicBezTo>
                    <a:pt x="184" y="16858"/>
                    <a:pt x="1" y="17063"/>
                    <a:pt x="1" y="17246"/>
                  </a:cubicBezTo>
                  <a:cubicBezTo>
                    <a:pt x="275" y="22496"/>
                    <a:pt x="526" y="27746"/>
                    <a:pt x="845" y="32995"/>
                  </a:cubicBezTo>
                  <a:cubicBezTo>
                    <a:pt x="960" y="34525"/>
                    <a:pt x="1233" y="36077"/>
                    <a:pt x="1507" y="37606"/>
                  </a:cubicBezTo>
                  <a:cubicBezTo>
                    <a:pt x="1736" y="38861"/>
                    <a:pt x="2603" y="39592"/>
                    <a:pt x="3904" y="39752"/>
                  </a:cubicBezTo>
                  <a:cubicBezTo>
                    <a:pt x="5182" y="39934"/>
                    <a:pt x="6483" y="40117"/>
                    <a:pt x="7784" y="40140"/>
                  </a:cubicBezTo>
                  <a:cubicBezTo>
                    <a:pt x="9496" y="40162"/>
                    <a:pt x="11202" y="40168"/>
                    <a:pt x="12931" y="40168"/>
                  </a:cubicBezTo>
                  <a:cubicBezTo>
                    <a:pt x="14660" y="40168"/>
                    <a:pt x="16412" y="40162"/>
                    <a:pt x="18216" y="40162"/>
                  </a:cubicBezTo>
                  <a:cubicBezTo>
                    <a:pt x="22073" y="39980"/>
                    <a:pt x="26113" y="39774"/>
                    <a:pt x="30153" y="39637"/>
                  </a:cubicBezTo>
                  <a:cubicBezTo>
                    <a:pt x="36111" y="39432"/>
                    <a:pt x="42068" y="39272"/>
                    <a:pt x="48025" y="39067"/>
                  </a:cubicBezTo>
                  <a:cubicBezTo>
                    <a:pt x="49235" y="39021"/>
                    <a:pt x="50445" y="38930"/>
                    <a:pt x="51655" y="38839"/>
                  </a:cubicBezTo>
                  <a:cubicBezTo>
                    <a:pt x="53321" y="38679"/>
                    <a:pt x="54097" y="38131"/>
                    <a:pt x="54416" y="36533"/>
                  </a:cubicBezTo>
                  <a:cubicBezTo>
                    <a:pt x="54713" y="35118"/>
                    <a:pt x="54919" y="33657"/>
                    <a:pt x="54873" y="32242"/>
                  </a:cubicBezTo>
                  <a:cubicBezTo>
                    <a:pt x="54759" y="29184"/>
                    <a:pt x="54531" y="26125"/>
                    <a:pt x="54234" y="23066"/>
                  </a:cubicBezTo>
                  <a:cubicBezTo>
                    <a:pt x="53709" y="17657"/>
                    <a:pt x="53138" y="12270"/>
                    <a:pt x="52499" y="6883"/>
                  </a:cubicBezTo>
                  <a:cubicBezTo>
                    <a:pt x="52317" y="5308"/>
                    <a:pt x="51883" y="3756"/>
                    <a:pt x="51426" y="2227"/>
                  </a:cubicBezTo>
                  <a:cubicBezTo>
                    <a:pt x="51289" y="1770"/>
                    <a:pt x="50764" y="1337"/>
                    <a:pt x="50308" y="1108"/>
                  </a:cubicBezTo>
                  <a:cubicBezTo>
                    <a:pt x="49669" y="766"/>
                    <a:pt x="48938" y="583"/>
                    <a:pt x="48208" y="447"/>
                  </a:cubicBezTo>
                  <a:cubicBezTo>
                    <a:pt x="46308" y="110"/>
                    <a:pt x="44397" y="1"/>
                    <a:pt x="42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1606;p46">
              <a:extLst>
                <a:ext uri="{FF2B5EF4-FFF2-40B4-BE49-F238E27FC236}">
                  <a16:creationId xmlns:a16="http://schemas.microsoft.com/office/drawing/2014/main" id="{0AB1EC05-4DA2-47FE-A607-44DE57114FE8}"/>
                </a:ext>
              </a:extLst>
            </p:cNvPr>
            <p:cNvSpPr/>
            <p:nvPr/>
          </p:nvSpPr>
          <p:spPr>
            <a:xfrm>
              <a:off x="2433424" y="2990527"/>
              <a:ext cx="25762" cy="123098"/>
            </a:xfrm>
            <a:custGeom>
              <a:avLst/>
              <a:gdLst/>
              <a:ahLst/>
              <a:cxnLst/>
              <a:rect l="l" t="t" r="r" b="b"/>
              <a:pathLst>
                <a:path w="1439" h="6876" extrusionOk="0">
                  <a:moveTo>
                    <a:pt x="263" y="1"/>
                  </a:moveTo>
                  <a:cubicBezTo>
                    <a:pt x="243" y="1"/>
                    <a:pt x="224" y="2"/>
                    <a:pt x="206" y="5"/>
                  </a:cubicBezTo>
                  <a:cubicBezTo>
                    <a:pt x="115" y="28"/>
                    <a:pt x="1" y="256"/>
                    <a:pt x="1" y="370"/>
                  </a:cubicBezTo>
                  <a:cubicBezTo>
                    <a:pt x="92" y="1785"/>
                    <a:pt x="183" y="3201"/>
                    <a:pt x="320" y="4616"/>
                  </a:cubicBezTo>
                  <a:cubicBezTo>
                    <a:pt x="366" y="5232"/>
                    <a:pt x="503" y="5871"/>
                    <a:pt x="640" y="6487"/>
                  </a:cubicBezTo>
                  <a:cubicBezTo>
                    <a:pt x="685" y="6647"/>
                    <a:pt x="937" y="6739"/>
                    <a:pt x="1096" y="6875"/>
                  </a:cubicBezTo>
                  <a:cubicBezTo>
                    <a:pt x="1210" y="6739"/>
                    <a:pt x="1325" y="6602"/>
                    <a:pt x="1439" y="6465"/>
                  </a:cubicBezTo>
                  <a:cubicBezTo>
                    <a:pt x="1370" y="6442"/>
                    <a:pt x="1325" y="6442"/>
                    <a:pt x="1256" y="6419"/>
                  </a:cubicBezTo>
                  <a:cubicBezTo>
                    <a:pt x="1119" y="4456"/>
                    <a:pt x="982" y="2516"/>
                    <a:pt x="822" y="553"/>
                  </a:cubicBezTo>
                  <a:cubicBezTo>
                    <a:pt x="822" y="416"/>
                    <a:pt x="777" y="233"/>
                    <a:pt x="663" y="142"/>
                  </a:cubicBezTo>
                  <a:cubicBezTo>
                    <a:pt x="564" y="63"/>
                    <a:pt x="396"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1607;p46">
              <a:extLst>
                <a:ext uri="{FF2B5EF4-FFF2-40B4-BE49-F238E27FC236}">
                  <a16:creationId xmlns:a16="http://schemas.microsoft.com/office/drawing/2014/main" id="{B5AE3546-7EC0-4FDE-A8BD-3D11896CE9A6}"/>
                </a:ext>
              </a:extLst>
            </p:cNvPr>
            <p:cNvSpPr/>
            <p:nvPr/>
          </p:nvSpPr>
          <p:spPr>
            <a:xfrm>
              <a:off x="3486056" y="3245996"/>
              <a:ext cx="32296" cy="102993"/>
            </a:xfrm>
            <a:custGeom>
              <a:avLst/>
              <a:gdLst/>
              <a:ahLst/>
              <a:cxnLst/>
              <a:rect l="l" t="t" r="r" b="b"/>
              <a:pathLst>
                <a:path w="1804" h="5753" extrusionOk="0">
                  <a:moveTo>
                    <a:pt x="1188" y="1"/>
                  </a:moveTo>
                  <a:cubicBezTo>
                    <a:pt x="1119" y="229"/>
                    <a:pt x="982" y="435"/>
                    <a:pt x="982" y="640"/>
                  </a:cubicBezTo>
                  <a:cubicBezTo>
                    <a:pt x="959" y="959"/>
                    <a:pt x="1028" y="1256"/>
                    <a:pt x="1073" y="1553"/>
                  </a:cubicBezTo>
                  <a:cubicBezTo>
                    <a:pt x="1119" y="1576"/>
                    <a:pt x="1165" y="1599"/>
                    <a:pt x="1233" y="1621"/>
                  </a:cubicBezTo>
                  <a:cubicBezTo>
                    <a:pt x="822" y="2763"/>
                    <a:pt x="412" y="3927"/>
                    <a:pt x="46" y="5068"/>
                  </a:cubicBezTo>
                  <a:cubicBezTo>
                    <a:pt x="1" y="5273"/>
                    <a:pt x="138" y="5525"/>
                    <a:pt x="183" y="5753"/>
                  </a:cubicBezTo>
                  <a:cubicBezTo>
                    <a:pt x="366" y="5616"/>
                    <a:pt x="640" y="5547"/>
                    <a:pt x="708" y="5365"/>
                  </a:cubicBezTo>
                  <a:cubicBezTo>
                    <a:pt x="1051" y="4520"/>
                    <a:pt x="1439" y="3676"/>
                    <a:pt x="1644" y="2786"/>
                  </a:cubicBezTo>
                  <a:cubicBezTo>
                    <a:pt x="1804" y="2055"/>
                    <a:pt x="1713" y="1279"/>
                    <a:pt x="1667" y="526"/>
                  </a:cubicBezTo>
                  <a:cubicBezTo>
                    <a:pt x="1667" y="343"/>
                    <a:pt x="1347" y="183"/>
                    <a:pt x="1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1608;p46">
              <a:extLst>
                <a:ext uri="{FF2B5EF4-FFF2-40B4-BE49-F238E27FC236}">
                  <a16:creationId xmlns:a16="http://schemas.microsoft.com/office/drawing/2014/main" id="{47D73297-24B7-47A8-9D56-739F0122135A}"/>
                </a:ext>
              </a:extLst>
            </p:cNvPr>
            <p:cNvSpPr/>
            <p:nvPr/>
          </p:nvSpPr>
          <p:spPr>
            <a:xfrm>
              <a:off x="3360179" y="2629380"/>
              <a:ext cx="111568" cy="13678"/>
            </a:xfrm>
            <a:custGeom>
              <a:avLst/>
              <a:gdLst/>
              <a:ahLst/>
              <a:cxnLst/>
              <a:rect l="l" t="t" r="r" b="b"/>
              <a:pathLst>
                <a:path w="6232" h="764" extrusionOk="0">
                  <a:moveTo>
                    <a:pt x="5775" y="1"/>
                  </a:moveTo>
                  <a:cubicBezTo>
                    <a:pt x="3995" y="1"/>
                    <a:pt x="2238" y="23"/>
                    <a:pt x="457" y="69"/>
                  </a:cubicBezTo>
                  <a:cubicBezTo>
                    <a:pt x="297" y="69"/>
                    <a:pt x="160" y="320"/>
                    <a:pt x="1" y="457"/>
                  </a:cubicBezTo>
                  <a:cubicBezTo>
                    <a:pt x="183" y="548"/>
                    <a:pt x="366" y="731"/>
                    <a:pt x="548" y="754"/>
                  </a:cubicBezTo>
                  <a:cubicBezTo>
                    <a:pt x="830" y="761"/>
                    <a:pt x="1109" y="764"/>
                    <a:pt x="1387" y="764"/>
                  </a:cubicBezTo>
                  <a:cubicBezTo>
                    <a:pt x="1943" y="764"/>
                    <a:pt x="2496" y="754"/>
                    <a:pt x="3059" y="754"/>
                  </a:cubicBezTo>
                  <a:lnTo>
                    <a:pt x="3059" y="731"/>
                  </a:lnTo>
                  <a:cubicBezTo>
                    <a:pt x="3504" y="731"/>
                    <a:pt x="3949" y="737"/>
                    <a:pt x="4397" y="737"/>
                  </a:cubicBezTo>
                  <a:cubicBezTo>
                    <a:pt x="4845" y="737"/>
                    <a:pt x="5296" y="731"/>
                    <a:pt x="5753" y="708"/>
                  </a:cubicBezTo>
                  <a:cubicBezTo>
                    <a:pt x="5912" y="708"/>
                    <a:pt x="6072" y="503"/>
                    <a:pt x="6232" y="389"/>
                  </a:cubicBezTo>
                  <a:cubicBezTo>
                    <a:pt x="6072" y="252"/>
                    <a:pt x="5935" y="1"/>
                    <a:pt x="5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1609;p46">
              <a:extLst>
                <a:ext uri="{FF2B5EF4-FFF2-40B4-BE49-F238E27FC236}">
                  <a16:creationId xmlns:a16="http://schemas.microsoft.com/office/drawing/2014/main" id="{91A0F1BA-E806-4E38-B2F2-84737EC6A78A}"/>
                </a:ext>
              </a:extLst>
            </p:cNvPr>
            <p:cNvSpPr/>
            <p:nvPr/>
          </p:nvSpPr>
          <p:spPr>
            <a:xfrm>
              <a:off x="2403187" y="2994251"/>
              <a:ext cx="24938" cy="102617"/>
            </a:xfrm>
            <a:custGeom>
              <a:avLst/>
              <a:gdLst/>
              <a:ahLst/>
              <a:cxnLst/>
              <a:rect l="l" t="t" r="r" b="b"/>
              <a:pathLst>
                <a:path w="1393" h="5732" extrusionOk="0">
                  <a:moveTo>
                    <a:pt x="280" y="0"/>
                  </a:moveTo>
                  <a:cubicBezTo>
                    <a:pt x="270" y="0"/>
                    <a:pt x="261" y="1"/>
                    <a:pt x="252" y="2"/>
                  </a:cubicBezTo>
                  <a:cubicBezTo>
                    <a:pt x="115" y="2"/>
                    <a:pt x="23" y="231"/>
                    <a:pt x="1" y="254"/>
                  </a:cubicBezTo>
                  <a:cubicBezTo>
                    <a:pt x="229" y="2034"/>
                    <a:pt x="411" y="3632"/>
                    <a:pt x="663" y="5229"/>
                  </a:cubicBezTo>
                  <a:cubicBezTo>
                    <a:pt x="685" y="5412"/>
                    <a:pt x="959" y="5572"/>
                    <a:pt x="1142" y="5732"/>
                  </a:cubicBezTo>
                  <a:cubicBezTo>
                    <a:pt x="1210" y="5503"/>
                    <a:pt x="1393" y="5275"/>
                    <a:pt x="1370" y="5070"/>
                  </a:cubicBezTo>
                  <a:cubicBezTo>
                    <a:pt x="1279" y="4065"/>
                    <a:pt x="1165" y="3084"/>
                    <a:pt x="1028" y="2080"/>
                  </a:cubicBezTo>
                  <a:cubicBezTo>
                    <a:pt x="936" y="1486"/>
                    <a:pt x="822" y="870"/>
                    <a:pt x="685" y="276"/>
                  </a:cubicBezTo>
                  <a:cubicBezTo>
                    <a:pt x="643" y="148"/>
                    <a:pt x="420"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1610;p46">
              <a:extLst>
                <a:ext uri="{FF2B5EF4-FFF2-40B4-BE49-F238E27FC236}">
                  <a16:creationId xmlns:a16="http://schemas.microsoft.com/office/drawing/2014/main" id="{1BE87A11-76FD-42EB-A715-1AD82FC24CAE}"/>
                </a:ext>
              </a:extLst>
            </p:cNvPr>
            <p:cNvSpPr/>
            <p:nvPr/>
          </p:nvSpPr>
          <p:spPr>
            <a:xfrm>
              <a:off x="3387964" y="2597245"/>
              <a:ext cx="100129" cy="13874"/>
            </a:xfrm>
            <a:custGeom>
              <a:avLst/>
              <a:gdLst/>
              <a:ahLst/>
              <a:cxnLst/>
              <a:rect l="l" t="t" r="r" b="b"/>
              <a:pathLst>
                <a:path w="5593" h="775" extrusionOk="0">
                  <a:moveTo>
                    <a:pt x="4941" y="0"/>
                  </a:moveTo>
                  <a:cubicBezTo>
                    <a:pt x="4847" y="0"/>
                    <a:pt x="4748" y="15"/>
                    <a:pt x="4657" y="15"/>
                  </a:cubicBezTo>
                  <a:cubicBezTo>
                    <a:pt x="3310" y="15"/>
                    <a:pt x="1964" y="15"/>
                    <a:pt x="640" y="38"/>
                  </a:cubicBezTo>
                  <a:cubicBezTo>
                    <a:pt x="412" y="38"/>
                    <a:pt x="206" y="243"/>
                    <a:pt x="1" y="358"/>
                  </a:cubicBezTo>
                  <a:cubicBezTo>
                    <a:pt x="206" y="494"/>
                    <a:pt x="389" y="746"/>
                    <a:pt x="594" y="746"/>
                  </a:cubicBezTo>
                  <a:cubicBezTo>
                    <a:pt x="971" y="768"/>
                    <a:pt x="1353" y="774"/>
                    <a:pt x="1736" y="774"/>
                  </a:cubicBezTo>
                  <a:cubicBezTo>
                    <a:pt x="2118" y="774"/>
                    <a:pt x="2500" y="768"/>
                    <a:pt x="2877" y="768"/>
                  </a:cubicBezTo>
                  <a:lnTo>
                    <a:pt x="2877" y="723"/>
                  </a:lnTo>
                  <a:cubicBezTo>
                    <a:pt x="3364" y="723"/>
                    <a:pt x="3861" y="733"/>
                    <a:pt x="4355" y="733"/>
                  </a:cubicBezTo>
                  <a:cubicBezTo>
                    <a:pt x="4601" y="733"/>
                    <a:pt x="4847" y="730"/>
                    <a:pt x="5091" y="723"/>
                  </a:cubicBezTo>
                  <a:cubicBezTo>
                    <a:pt x="5251" y="700"/>
                    <a:pt x="5433" y="517"/>
                    <a:pt x="5593" y="403"/>
                  </a:cubicBezTo>
                  <a:cubicBezTo>
                    <a:pt x="5433" y="289"/>
                    <a:pt x="5296" y="129"/>
                    <a:pt x="5136" y="38"/>
                  </a:cubicBezTo>
                  <a:cubicBezTo>
                    <a:pt x="5078" y="9"/>
                    <a:pt x="5011" y="0"/>
                    <a:pt x="4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1611;p46">
              <a:extLst>
                <a:ext uri="{FF2B5EF4-FFF2-40B4-BE49-F238E27FC236}">
                  <a16:creationId xmlns:a16="http://schemas.microsoft.com/office/drawing/2014/main" id="{87D90374-1075-495D-BAAC-7D8A37F7FBE5}"/>
                </a:ext>
              </a:extLst>
            </p:cNvPr>
            <p:cNvSpPr/>
            <p:nvPr/>
          </p:nvSpPr>
          <p:spPr>
            <a:xfrm>
              <a:off x="3518746" y="3269287"/>
              <a:ext cx="31902" cy="79702"/>
            </a:xfrm>
            <a:custGeom>
              <a:avLst/>
              <a:gdLst/>
              <a:ahLst/>
              <a:cxnLst/>
              <a:rect l="l" t="t" r="r" b="b"/>
              <a:pathLst>
                <a:path w="1782" h="4452" extrusionOk="0">
                  <a:moveTo>
                    <a:pt x="1028" y="1"/>
                  </a:moveTo>
                  <a:cubicBezTo>
                    <a:pt x="959" y="138"/>
                    <a:pt x="845" y="298"/>
                    <a:pt x="822" y="435"/>
                  </a:cubicBezTo>
                  <a:cubicBezTo>
                    <a:pt x="731" y="1051"/>
                    <a:pt x="731" y="1690"/>
                    <a:pt x="594" y="2283"/>
                  </a:cubicBezTo>
                  <a:cubicBezTo>
                    <a:pt x="457" y="2831"/>
                    <a:pt x="183" y="3333"/>
                    <a:pt x="46" y="3881"/>
                  </a:cubicBezTo>
                  <a:cubicBezTo>
                    <a:pt x="1" y="4041"/>
                    <a:pt x="161" y="4269"/>
                    <a:pt x="206" y="4452"/>
                  </a:cubicBezTo>
                  <a:cubicBezTo>
                    <a:pt x="366" y="4361"/>
                    <a:pt x="640" y="4315"/>
                    <a:pt x="685" y="4178"/>
                  </a:cubicBezTo>
                  <a:cubicBezTo>
                    <a:pt x="1074" y="3151"/>
                    <a:pt x="1416" y="2101"/>
                    <a:pt x="1781" y="1051"/>
                  </a:cubicBezTo>
                  <a:cubicBezTo>
                    <a:pt x="1735" y="1028"/>
                    <a:pt x="1713" y="1005"/>
                    <a:pt x="1667" y="1005"/>
                  </a:cubicBezTo>
                  <a:cubicBezTo>
                    <a:pt x="1621" y="731"/>
                    <a:pt x="1621" y="457"/>
                    <a:pt x="1507" y="252"/>
                  </a:cubicBezTo>
                  <a:cubicBezTo>
                    <a:pt x="1439" y="115"/>
                    <a:pt x="1188" y="69"/>
                    <a:pt x="1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1612;p46">
              <a:extLst>
                <a:ext uri="{FF2B5EF4-FFF2-40B4-BE49-F238E27FC236}">
                  <a16:creationId xmlns:a16="http://schemas.microsoft.com/office/drawing/2014/main" id="{D8F00BB1-CD30-4D1D-A425-2FA024723CC6}"/>
                </a:ext>
              </a:extLst>
            </p:cNvPr>
            <p:cNvSpPr/>
            <p:nvPr/>
          </p:nvSpPr>
          <p:spPr>
            <a:xfrm>
              <a:off x="2218899" y="2411614"/>
              <a:ext cx="580685" cy="492229"/>
            </a:xfrm>
            <a:custGeom>
              <a:avLst/>
              <a:gdLst/>
              <a:ahLst/>
              <a:cxnLst/>
              <a:rect l="l" t="t" r="r" b="b"/>
              <a:pathLst>
                <a:path w="32436" h="27495" extrusionOk="0">
                  <a:moveTo>
                    <a:pt x="27939" y="1300"/>
                  </a:moveTo>
                  <a:cubicBezTo>
                    <a:pt x="28007" y="1323"/>
                    <a:pt x="28076" y="1345"/>
                    <a:pt x="28121" y="1368"/>
                  </a:cubicBezTo>
                  <a:cubicBezTo>
                    <a:pt x="28121" y="2281"/>
                    <a:pt x="28213" y="3217"/>
                    <a:pt x="28098" y="4130"/>
                  </a:cubicBezTo>
                  <a:cubicBezTo>
                    <a:pt x="28053" y="4450"/>
                    <a:pt x="27573" y="4723"/>
                    <a:pt x="27299" y="5020"/>
                  </a:cubicBezTo>
                  <a:cubicBezTo>
                    <a:pt x="27254" y="4997"/>
                    <a:pt x="27208" y="4975"/>
                    <a:pt x="27140" y="4952"/>
                  </a:cubicBezTo>
                  <a:cubicBezTo>
                    <a:pt x="27140" y="4039"/>
                    <a:pt x="27071" y="3126"/>
                    <a:pt x="27185" y="2236"/>
                  </a:cubicBezTo>
                  <a:cubicBezTo>
                    <a:pt x="27231" y="1893"/>
                    <a:pt x="27688" y="1619"/>
                    <a:pt x="27939" y="1300"/>
                  </a:cubicBezTo>
                  <a:close/>
                  <a:moveTo>
                    <a:pt x="31408" y="4016"/>
                  </a:moveTo>
                  <a:lnTo>
                    <a:pt x="31408" y="4016"/>
                  </a:lnTo>
                  <a:cubicBezTo>
                    <a:pt x="30993" y="5002"/>
                    <a:pt x="30277" y="5489"/>
                    <a:pt x="29259" y="5489"/>
                  </a:cubicBezTo>
                  <a:cubicBezTo>
                    <a:pt x="28934" y="5489"/>
                    <a:pt x="28577" y="5439"/>
                    <a:pt x="28190" y="5340"/>
                  </a:cubicBezTo>
                  <a:cubicBezTo>
                    <a:pt x="28806" y="3856"/>
                    <a:pt x="30221" y="4267"/>
                    <a:pt x="31408" y="4016"/>
                  </a:cubicBezTo>
                  <a:close/>
                  <a:moveTo>
                    <a:pt x="26113" y="2806"/>
                  </a:moveTo>
                  <a:cubicBezTo>
                    <a:pt x="26204" y="2829"/>
                    <a:pt x="26295" y="2875"/>
                    <a:pt x="26386" y="2897"/>
                  </a:cubicBezTo>
                  <a:cubicBezTo>
                    <a:pt x="26386" y="3810"/>
                    <a:pt x="26432" y="4723"/>
                    <a:pt x="26341" y="5636"/>
                  </a:cubicBezTo>
                  <a:cubicBezTo>
                    <a:pt x="26318" y="5910"/>
                    <a:pt x="25930" y="6184"/>
                    <a:pt x="25588" y="6595"/>
                  </a:cubicBezTo>
                  <a:cubicBezTo>
                    <a:pt x="25542" y="5545"/>
                    <a:pt x="25405" y="4678"/>
                    <a:pt x="25473" y="3856"/>
                  </a:cubicBezTo>
                  <a:cubicBezTo>
                    <a:pt x="25496" y="3491"/>
                    <a:pt x="25884" y="3149"/>
                    <a:pt x="26113" y="2806"/>
                  </a:cubicBezTo>
                  <a:close/>
                  <a:moveTo>
                    <a:pt x="27956" y="6119"/>
                  </a:moveTo>
                  <a:cubicBezTo>
                    <a:pt x="28321" y="6119"/>
                    <a:pt x="28806" y="6145"/>
                    <a:pt x="29468" y="6184"/>
                  </a:cubicBezTo>
                  <a:cubicBezTo>
                    <a:pt x="29054" y="6826"/>
                    <a:pt x="28721" y="7103"/>
                    <a:pt x="28089" y="7103"/>
                  </a:cubicBezTo>
                  <a:cubicBezTo>
                    <a:pt x="27709" y="7103"/>
                    <a:pt x="27222" y="7003"/>
                    <a:pt x="26546" y="6823"/>
                  </a:cubicBezTo>
                  <a:cubicBezTo>
                    <a:pt x="26873" y="6284"/>
                    <a:pt x="27036" y="6119"/>
                    <a:pt x="27956" y="6119"/>
                  </a:cubicBezTo>
                  <a:close/>
                  <a:moveTo>
                    <a:pt x="24675" y="4107"/>
                  </a:moveTo>
                  <a:cubicBezTo>
                    <a:pt x="24743" y="5226"/>
                    <a:pt x="24812" y="6116"/>
                    <a:pt x="24834" y="7006"/>
                  </a:cubicBezTo>
                  <a:cubicBezTo>
                    <a:pt x="24834" y="7189"/>
                    <a:pt x="24583" y="7394"/>
                    <a:pt x="24424" y="7554"/>
                  </a:cubicBezTo>
                  <a:cubicBezTo>
                    <a:pt x="24195" y="7782"/>
                    <a:pt x="23944" y="7987"/>
                    <a:pt x="23579" y="8307"/>
                  </a:cubicBezTo>
                  <a:cubicBezTo>
                    <a:pt x="23579" y="7211"/>
                    <a:pt x="23488" y="6230"/>
                    <a:pt x="23625" y="5248"/>
                  </a:cubicBezTo>
                  <a:cubicBezTo>
                    <a:pt x="23670" y="4883"/>
                    <a:pt x="24241" y="4564"/>
                    <a:pt x="24675" y="4107"/>
                  </a:cubicBezTo>
                  <a:close/>
                  <a:moveTo>
                    <a:pt x="26203" y="7609"/>
                  </a:moveTo>
                  <a:cubicBezTo>
                    <a:pt x="26741" y="7609"/>
                    <a:pt x="27319" y="7746"/>
                    <a:pt x="27893" y="7805"/>
                  </a:cubicBezTo>
                  <a:cubicBezTo>
                    <a:pt x="27444" y="8336"/>
                    <a:pt x="27067" y="8830"/>
                    <a:pt x="26355" y="8830"/>
                  </a:cubicBezTo>
                  <a:cubicBezTo>
                    <a:pt x="26272" y="8830"/>
                    <a:pt x="26183" y="8824"/>
                    <a:pt x="26090" y="8809"/>
                  </a:cubicBezTo>
                  <a:cubicBezTo>
                    <a:pt x="25871" y="8773"/>
                    <a:pt x="25652" y="8762"/>
                    <a:pt x="25429" y="8762"/>
                  </a:cubicBezTo>
                  <a:cubicBezTo>
                    <a:pt x="25096" y="8762"/>
                    <a:pt x="24757" y="8786"/>
                    <a:pt x="24401" y="8786"/>
                  </a:cubicBezTo>
                  <a:cubicBezTo>
                    <a:pt x="24866" y="7842"/>
                    <a:pt x="25500" y="7609"/>
                    <a:pt x="26203" y="7609"/>
                  </a:cubicBezTo>
                  <a:close/>
                  <a:moveTo>
                    <a:pt x="4908" y="11480"/>
                  </a:moveTo>
                  <a:lnTo>
                    <a:pt x="4908" y="11480"/>
                  </a:lnTo>
                  <a:cubicBezTo>
                    <a:pt x="4611" y="12553"/>
                    <a:pt x="4406" y="13625"/>
                    <a:pt x="4018" y="14652"/>
                  </a:cubicBezTo>
                  <a:cubicBezTo>
                    <a:pt x="3881" y="15086"/>
                    <a:pt x="3401" y="15406"/>
                    <a:pt x="3082" y="15771"/>
                  </a:cubicBezTo>
                  <a:cubicBezTo>
                    <a:pt x="3036" y="15748"/>
                    <a:pt x="2991" y="15725"/>
                    <a:pt x="2922" y="15680"/>
                  </a:cubicBezTo>
                  <a:cubicBezTo>
                    <a:pt x="3196" y="14105"/>
                    <a:pt x="3858" y="12735"/>
                    <a:pt x="4908" y="11480"/>
                  </a:cubicBezTo>
                  <a:close/>
                  <a:moveTo>
                    <a:pt x="15143" y="15145"/>
                  </a:moveTo>
                  <a:cubicBezTo>
                    <a:pt x="15393" y="15145"/>
                    <a:pt x="15644" y="15184"/>
                    <a:pt x="15864" y="15269"/>
                  </a:cubicBezTo>
                  <a:cubicBezTo>
                    <a:pt x="15544" y="15520"/>
                    <a:pt x="15225" y="15725"/>
                    <a:pt x="14997" y="15999"/>
                  </a:cubicBezTo>
                  <a:cubicBezTo>
                    <a:pt x="14837" y="16159"/>
                    <a:pt x="14814" y="16410"/>
                    <a:pt x="14723" y="16638"/>
                  </a:cubicBezTo>
                  <a:cubicBezTo>
                    <a:pt x="14765" y="16634"/>
                    <a:pt x="14807" y="16633"/>
                    <a:pt x="14850" y="16633"/>
                  </a:cubicBezTo>
                  <a:cubicBezTo>
                    <a:pt x="14935" y="16633"/>
                    <a:pt x="15020" y="16638"/>
                    <a:pt x="15102" y="16638"/>
                  </a:cubicBezTo>
                  <a:cubicBezTo>
                    <a:pt x="15225" y="16638"/>
                    <a:pt x="15339" y="16627"/>
                    <a:pt x="15430" y="16570"/>
                  </a:cubicBezTo>
                  <a:cubicBezTo>
                    <a:pt x="15796" y="16364"/>
                    <a:pt x="16115" y="16068"/>
                    <a:pt x="16435" y="15794"/>
                  </a:cubicBezTo>
                  <a:lnTo>
                    <a:pt x="16435" y="15794"/>
                  </a:lnTo>
                  <a:cubicBezTo>
                    <a:pt x="16754" y="16342"/>
                    <a:pt x="16594" y="16958"/>
                    <a:pt x="16069" y="17346"/>
                  </a:cubicBezTo>
                  <a:cubicBezTo>
                    <a:pt x="15855" y="17518"/>
                    <a:pt x="15503" y="17604"/>
                    <a:pt x="15142" y="17604"/>
                  </a:cubicBezTo>
                  <a:cubicBezTo>
                    <a:pt x="14735" y="17604"/>
                    <a:pt x="14315" y="17495"/>
                    <a:pt x="14061" y="17277"/>
                  </a:cubicBezTo>
                  <a:cubicBezTo>
                    <a:pt x="13650" y="16912"/>
                    <a:pt x="13536" y="16045"/>
                    <a:pt x="13833" y="15634"/>
                  </a:cubicBezTo>
                  <a:cubicBezTo>
                    <a:pt x="14037" y="15335"/>
                    <a:pt x="14588" y="15145"/>
                    <a:pt x="15143" y="15145"/>
                  </a:cubicBezTo>
                  <a:close/>
                  <a:moveTo>
                    <a:pt x="3881" y="16090"/>
                  </a:moveTo>
                  <a:lnTo>
                    <a:pt x="3881" y="16090"/>
                  </a:lnTo>
                  <a:cubicBezTo>
                    <a:pt x="4223" y="17186"/>
                    <a:pt x="3744" y="17916"/>
                    <a:pt x="2922" y="18533"/>
                  </a:cubicBezTo>
                  <a:cubicBezTo>
                    <a:pt x="2534" y="17323"/>
                    <a:pt x="2671" y="16958"/>
                    <a:pt x="3881" y="16090"/>
                  </a:cubicBezTo>
                  <a:close/>
                  <a:moveTo>
                    <a:pt x="4086" y="18533"/>
                  </a:moveTo>
                  <a:lnTo>
                    <a:pt x="4086" y="18533"/>
                  </a:lnTo>
                  <a:cubicBezTo>
                    <a:pt x="4634" y="19583"/>
                    <a:pt x="4588" y="19720"/>
                    <a:pt x="3470" y="20701"/>
                  </a:cubicBezTo>
                  <a:cubicBezTo>
                    <a:pt x="2899" y="19606"/>
                    <a:pt x="2945" y="19514"/>
                    <a:pt x="4086" y="18533"/>
                  </a:cubicBezTo>
                  <a:close/>
                  <a:moveTo>
                    <a:pt x="15188" y="9849"/>
                  </a:moveTo>
                  <a:cubicBezTo>
                    <a:pt x="16848" y="9849"/>
                    <a:pt x="18352" y="10538"/>
                    <a:pt x="19699" y="11868"/>
                  </a:cubicBezTo>
                  <a:cubicBezTo>
                    <a:pt x="18672" y="12781"/>
                    <a:pt x="17713" y="13648"/>
                    <a:pt x="16731" y="14493"/>
                  </a:cubicBezTo>
                  <a:cubicBezTo>
                    <a:pt x="16681" y="14543"/>
                    <a:pt x="16596" y="14562"/>
                    <a:pt x="16500" y="14562"/>
                  </a:cubicBezTo>
                  <a:cubicBezTo>
                    <a:pt x="16378" y="14562"/>
                    <a:pt x="16240" y="14531"/>
                    <a:pt x="16138" y="14493"/>
                  </a:cubicBezTo>
                  <a:cubicBezTo>
                    <a:pt x="15804" y="14372"/>
                    <a:pt x="15470" y="14316"/>
                    <a:pt x="15143" y="14316"/>
                  </a:cubicBezTo>
                  <a:cubicBezTo>
                    <a:pt x="14667" y="14316"/>
                    <a:pt x="14207" y="14436"/>
                    <a:pt x="13787" y="14652"/>
                  </a:cubicBezTo>
                  <a:cubicBezTo>
                    <a:pt x="12554" y="15269"/>
                    <a:pt x="12600" y="17255"/>
                    <a:pt x="13787" y="17985"/>
                  </a:cubicBezTo>
                  <a:cubicBezTo>
                    <a:pt x="14186" y="18236"/>
                    <a:pt x="14683" y="18362"/>
                    <a:pt x="15168" y="18362"/>
                  </a:cubicBezTo>
                  <a:cubicBezTo>
                    <a:pt x="15653" y="18362"/>
                    <a:pt x="16127" y="18236"/>
                    <a:pt x="16480" y="17985"/>
                  </a:cubicBezTo>
                  <a:cubicBezTo>
                    <a:pt x="17256" y="17414"/>
                    <a:pt x="17530" y="16570"/>
                    <a:pt x="17279" y="15543"/>
                  </a:cubicBezTo>
                  <a:cubicBezTo>
                    <a:pt x="17234" y="15360"/>
                    <a:pt x="17256" y="15086"/>
                    <a:pt x="17370" y="14972"/>
                  </a:cubicBezTo>
                  <a:cubicBezTo>
                    <a:pt x="18261" y="14127"/>
                    <a:pt x="19197" y="13329"/>
                    <a:pt x="20178" y="12438"/>
                  </a:cubicBezTo>
                  <a:cubicBezTo>
                    <a:pt x="21365" y="14516"/>
                    <a:pt x="21479" y="16547"/>
                    <a:pt x="20475" y="18578"/>
                  </a:cubicBezTo>
                  <a:cubicBezTo>
                    <a:pt x="19425" y="20701"/>
                    <a:pt x="17759" y="22185"/>
                    <a:pt x="15248" y="22436"/>
                  </a:cubicBezTo>
                  <a:cubicBezTo>
                    <a:pt x="15004" y="22460"/>
                    <a:pt x="14766" y="22472"/>
                    <a:pt x="14535" y="22472"/>
                  </a:cubicBezTo>
                  <a:cubicBezTo>
                    <a:pt x="11274" y="22472"/>
                    <a:pt x="9371" y="20137"/>
                    <a:pt x="8902" y="17643"/>
                  </a:cubicBezTo>
                  <a:cubicBezTo>
                    <a:pt x="8195" y="14036"/>
                    <a:pt x="10021" y="10978"/>
                    <a:pt x="13536" y="10065"/>
                  </a:cubicBezTo>
                  <a:cubicBezTo>
                    <a:pt x="14103" y="9920"/>
                    <a:pt x="14653" y="9849"/>
                    <a:pt x="15188" y="9849"/>
                  </a:cubicBezTo>
                  <a:close/>
                  <a:moveTo>
                    <a:pt x="4794" y="20541"/>
                  </a:moveTo>
                  <a:lnTo>
                    <a:pt x="4794" y="20541"/>
                  </a:lnTo>
                  <a:cubicBezTo>
                    <a:pt x="5479" y="21660"/>
                    <a:pt x="5479" y="21660"/>
                    <a:pt x="4588" y="22618"/>
                  </a:cubicBezTo>
                  <a:cubicBezTo>
                    <a:pt x="3675" y="21728"/>
                    <a:pt x="3698" y="21523"/>
                    <a:pt x="4794" y="20541"/>
                  </a:cubicBezTo>
                  <a:close/>
                  <a:moveTo>
                    <a:pt x="5798" y="22436"/>
                  </a:moveTo>
                  <a:cubicBezTo>
                    <a:pt x="6643" y="23143"/>
                    <a:pt x="6643" y="23349"/>
                    <a:pt x="5798" y="24056"/>
                  </a:cubicBezTo>
                  <a:cubicBezTo>
                    <a:pt x="4931" y="23372"/>
                    <a:pt x="4931" y="23280"/>
                    <a:pt x="5798" y="22436"/>
                  </a:cubicBezTo>
                  <a:close/>
                  <a:moveTo>
                    <a:pt x="7053" y="23828"/>
                  </a:moveTo>
                  <a:cubicBezTo>
                    <a:pt x="7419" y="24148"/>
                    <a:pt x="7738" y="24422"/>
                    <a:pt x="8103" y="24741"/>
                  </a:cubicBezTo>
                  <a:cubicBezTo>
                    <a:pt x="7921" y="24992"/>
                    <a:pt x="7784" y="25221"/>
                    <a:pt x="7578" y="25540"/>
                  </a:cubicBezTo>
                  <a:cubicBezTo>
                    <a:pt x="7145" y="25221"/>
                    <a:pt x="6802" y="24969"/>
                    <a:pt x="6392" y="24673"/>
                  </a:cubicBezTo>
                  <a:cubicBezTo>
                    <a:pt x="6620" y="24376"/>
                    <a:pt x="6825" y="24125"/>
                    <a:pt x="7053" y="23828"/>
                  </a:cubicBezTo>
                  <a:close/>
                  <a:moveTo>
                    <a:pt x="14833" y="6498"/>
                  </a:moveTo>
                  <a:cubicBezTo>
                    <a:pt x="17592" y="6498"/>
                    <a:pt x="20132" y="7504"/>
                    <a:pt x="22232" y="9517"/>
                  </a:cubicBezTo>
                  <a:cubicBezTo>
                    <a:pt x="21548" y="10133"/>
                    <a:pt x="20908" y="10727"/>
                    <a:pt x="20315" y="11274"/>
                  </a:cubicBezTo>
                  <a:cubicBezTo>
                    <a:pt x="19653" y="10818"/>
                    <a:pt x="19060" y="10339"/>
                    <a:pt x="18398" y="9973"/>
                  </a:cubicBezTo>
                  <a:cubicBezTo>
                    <a:pt x="17358" y="9397"/>
                    <a:pt x="16229" y="9130"/>
                    <a:pt x="15112" y="9130"/>
                  </a:cubicBezTo>
                  <a:cubicBezTo>
                    <a:pt x="12158" y="9130"/>
                    <a:pt x="9288" y="10997"/>
                    <a:pt x="8377" y="13945"/>
                  </a:cubicBezTo>
                  <a:cubicBezTo>
                    <a:pt x="7784" y="15885"/>
                    <a:pt x="7898" y="17734"/>
                    <a:pt x="8743" y="19560"/>
                  </a:cubicBezTo>
                  <a:cubicBezTo>
                    <a:pt x="9863" y="21922"/>
                    <a:pt x="12178" y="23249"/>
                    <a:pt x="14596" y="23249"/>
                  </a:cubicBezTo>
                  <a:cubicBezTo>
                    <a:pt x="15824" y="23249"/>
                    <a:pt x="17078" y="22907"/>
                    <a:pt x="18215" y="22185"/>
                  </a:cubicBezTo>
                  <a:cubicBezTo>
                    <a:pt x="21730" y="19948"/>
                    <a:pt x="22826" y="15954"/>
                    <a:pt x="20977" y="12301"/>
                  </a:cubicBezTo>
                  <a:cubicBezTo>
                    <a:pt x="20886" y="12142"/>
                    <a:pt x="20863" y="11845"/>
                    <a:pt x="20954" y="11731"/>
                  </a:cubicBezTo>
                  <a:cubicBezTo>
                    <a:pt x="21525" y="11160"/>
                    <a:pt x="22118" y="10635"/>
                    <a:pt x="22734" y="10087"/>
                  </a:cubicBezTo>
                  <a:cubicBezTo>
                    <a:pt x="23944" y="11343"/>
                    <a:pt x="24538" y="12781"/>
                    <a:pt x="24743" y="14424"/>
                  </a:cubicBezTo>
                  <a:cubicBezTo>
                    <a:pt x="25314" y="19423"/>
                    <a:pt x="22643" y="23098"/>
                    <a:pt x="18831" y="24833"/>
                  </a:cubicBezTo>
                  <a:cubicBezTo>
                    <a:pt x="17333" y="25511"/>
                    <a:pt x="15734" y="25854"/>
                    <a:pt x="14169" y="25854"/>
                  </a:cubicBezTo>
                  <a:cubicBezTo>
                    <a:pt x="9682" y="25854"/>
                    <a:pt x="5482" y="23031"/>
                    <a:pt x="4771" y="17209"/>
                  </a:cubicBezTo>
                  <a:cubicBezTo>
                    <a:pt x="4474" y="14767"/>
                    <a:pt x="4976" y="12438"/>
                    <a:pt x="6620" y="10544"/>
                  </a:cubicBezTo>
                  <a:cubicBezTo>
                    <a:pt x="8651" y="8193"/>
                    <a:pt x="11276" y="6618"/>
                    <a:pt x="14472" y="6504"/>
                  </a:cubicBezTo>
                  <a:cubicBezTo>
                    <a:pt x="14592" y="6500"/>
                    <a:pt x="14713" y="6498"/>
                    <a:pt x="14833" y="6498"/>
                  </a:cubicBezTo>
                  <a:close/>
                  <a:moveTo>
                    <a:pt x="8720" y="25175"/>
                  </a:moveTo>
                  <a:cubicBezTo>
                    <a:pt x="9108" y="25358"/>
                    <a:pt x="9496" y="25540"/>
                    <a:pt x="9929" y="25746"/>
                  </a:cubicBezTo>
                  <a:cubicBezTo>
                    <a:pt x="9741" y="26157"/>
                    <a:pt x="9614" y="26357"/>
                    <a:pt x="9381" y="26357"/>
                  </a:cubicBezTo>
                  <a:cubicBezTo>
                    <a:pt x="9163" y="26357"/>
                    <a:pt x="8851" y="26180"/>
                    <a:pt x="8309" y="25837"/>
                  </a:cubicBezTo>
                  <a:cubicBezTo>
                    <a:pt x="8423" y="25654"/>
                    <a:pt x="8537" y="25449"/>
                    <a:pt x="8720" y="25175"/>
                  </a:cubicBezTo>
                  <a:close/>
                  <a:moveTo>
                    <a:pt x="10841" y="26053"/>
                  </a:moveTo>
                  <a:cubicBezTo>
                    <a:pt x="10916" y="26053"/>
                    <a:pt x="11006" y="26078"/>
                    <a:pt x="11116" y="26134"/>
                  </a:cubicBezTo>
                  <a:cubicBezTo>
                    <a:pt x="11253" y="26202"/>
                    <a:pt x="11345" y="26362"/>
                    <a:pt x="11459" y="26499"/>
                  </a:cubicBezTo>
                  <a:cubicBezTo>
                    <a:pt x="11139" y="26567"/>
                    <a:pt x="10842" y="26636"/>
                    <a:pt x="10454" y="26704"/>
                  </a:cubicBezTo>
                  <a:cubicBezTo>
                    <a:pt x="10524" y="26306"/>
                    <a:pt x="10606" y="26053"/>
                    <a:pt x="10841" y="26053"/>
                  </a:cubicBezTo>
                  <a:close/>
                  <a:moveTo>
                    <a:pt x="28611" y="1"/>
                  </a:moveTo>
                  <a:cubicBezTo>
                    <a:pt x="28483" y="1"/>
                    <a:pt x="28275" y="91"/>
                    <a:pt x="28167" y="181"/>
                  </a:cubicBezTo>
                  <a:cubicBezTo>
                    <a:pt x="26523" y="1574"/>
                    <a:pt x="24880" y="2989"/>
                    <a:pt x="23282" y="4427"/>
                  </a:cubicBezTo>
                  <a:cubicBezTo>
                    <a:pt x="23031" y="4655"/>
                    <a:pt x="22871" y="5134"/>
                    <a:pt x="22849" y="5500"/>
                  </a:cubicBezTo>
                  <a:cubicBezTo>
                    <a:pt x="22803" y="6595"/>
                    <a:pt x="22849" y="7668"/>
                    <a:pt x="22849" y="8786"/>
                  </a:cubicBezTo>
                  <a:cubicBezTo>
                    <a:pt x="21639" y="8056"/>
                    <a:pt x="20635" y="7371"/>
                    <a:pt x="19562" y="6869"/>
                  </a:cubicBezTo>
                  <a:cubicBezTo>
                    <a:pt x="18786" y="6481"/>
                    <a:pt x="17850" y="6367"/>
                    <a:pt x="17028" y="6025"/>
                  </a:cubicBezTo>
                  <a:cubicBezTo>
                    <a:pt x="16265" y="5733"/>
                    <a:pt x="15476" y="5610"/>
                    <a:pt x="14692" y="5610"/>
                  </a:cubicBezTo>
                  <a:cubicBezTo>
                    <a:pt x="14188" y="5610"/>
                    <a:pt x="13685" y="5661"/>
                    <a:pt x="13193" y="5751"/>
                  </a:cubicBezTo>
                  <a:cubicBezTo>
                    <a:pt x="9770" y="6435"/>
                    <a:pt x="6871" y="8170"/>
                    <a:pt x="4588" y="10727"/>
                  </a:cubicBezTo>
                  <a:cubicBezTo>
                    <a:pt x="0" y="15794"/>
                    <a:pt x="1667" y="23577"/>
                    <a:pt x="8263" y="26704"/>
                  </a:cubicBezTo>
                  <a:cubicBezTo>
                    <a:pt x="9500" y="27296"/>
                    <a:pt x="10783" y="27494"/>
                    <a:pt x="12080" y="27494"/>
                  </a:cubicBezTo>
                  <a:cubicBezTo>
                    <a:pt x="13033" y="27494"/>
                    <a:pt x="13994" y="27387"/>
                    <a:pt x="14951" y="27252"/>
                  </a:cubicBezTo>
                  <a:cubicBezTo>
                    <a:pt x="17348" y="26887"/>
                    <a:pt x="19311" y="25700"/>
                    <a:pt x="21182" y="24285"/>
                  </a:cubicBezTo>
                  <a:cubicBezTo>
                    <a:pt x="25976" y="20701"/>
                    <a:pt x="26980" y="14607"/>
                    <a:pt x="23510" y="9791"/>
                  </a:cubicBezTo>
                  <a:cubicBezTo>
                    <a:pt x="23465" y="9722"/>
                    <a:pt x="23442" y="9631"/>
                    <a:pt x="23374" y="9471"/>
                  </a:cubicBezTo>
                  <a:cubicBezTo>
                    <a:pt x="23739" y="9471"/>
                    <a:pt x="24013" y="9471"/>
                    <a:pt x="24287" y="9494"/>
                  </a:cubicBezTo>
                  <a:cubicBezTo>
                    <a:pt x="25131" y="9517"/>
                    <a:pt x="25953" y="9562"/>
                    <a:pt x="26775" y="9562"/>
                  </a:cubicBezTo>
                  <a:cubicBezTo>
                    <a:pt x="27026" y="9562"/>
                    <a:pt x="27345" y="9494"/>
                    <a:pt x="27505" y="9334"/>
                  </a:cubicBezTo>
                  <a:cubicBezTo>
                    <a:pt x="29011" y="7805"/>
                    <a:pt x="30472" y="6276"/>
                    <a:pt x="31956" y="4746"/>
                  </a:cubicBezTo>
                  <a:cubicBezTo>
                    <a:pt x="32275" y="4404"/>
                    <a:pt x="32435" y="4062"/>
                    <a:pt x="32161" y="3582"/>
                  </a:cubicBezTo>
                  <a:cubicBezTo>
                    <a:pt x="32000" y="3296"/>
                    <a:pt x="31811" y="3227"/>
                    <a:pt x="31613" y="3227"/>
                  </a:cubicBezTo>
                  <a:cubicBezTo>
                    <a:pt x="31448" y="3227"/>
                    <a:pt x="31277" y="3275"/>
                    <a:pt x="31111" y="3285"/>
                  </a:cubicBezTo>
                  <a:cubicBezTo>
                    <a:pt x="30404" y="3354"/>
                    <a:pt x="29696" y="3468"/>
                    <a:pt x="28966" y="3559"/>
                  </a:cubicBezTo>
                  <a:cubicBezTo>
                    <a:pt x="28966" y="2487"/>
                    <a:pt x="28966" y="1528"/>
                    <a:pt x="28943" y="569"/>
                  </a:cubicBezTo>
                  <a:cubicBezTo>
                    <a:pt x="28943" y="387"/>
                    <a:pt x="28829" y="136"/>
                    <a:pt x="28692" y="21"/>
                  </a:cubicBezTo>
                  <a:cubicBezTo>
                    <a:pt x="28673" y="7"/>
                    <a:pt x="28645" y="1"/>
                    <a:pt x="286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1613;p46">
              <a:extLst>
                <a:ext uri="{FF2B5EF4-FFF2-40B4-BE49-F238E27FC236}">
                  <a16:creationId xmlns:a16="http://schemas.microsoft.com/office/drawing/2014/main" id="{9B7C43EC-4B46-4222-A78D-0BF9F8FF73B5}"/>
                </a:ext>
              </a:extLst>
            </p:cNvPr>
            <p:cNvSpPr/>
            <p:nvPr/>
          </p:nvSpPr>
          <p:spPr>
            <a:xfrm>
              <a:off x="2314516" y="2639996"/>
              <a:ext cx="23721" cy="39475"/>
            </a:xfrm>
            <a:custGeom>
              <a:avLst/>
              <a:gdLst/>
              <a:ahLst/>
              <a:cxnLst/>
              <a:rect l="l" t="t" r="r" b="b"/>
              <a:pathLst>
                <a:path w="1325" h="2205" extrusionOk="0">
                  <a:moveTo>
                    <a:pt x="1073" y="1"/>
                  </a:moveTo>
                  <a:cubicBezTo>
                    <a:pt x="891" y="92"/>
                    <a:pt x="754" y="115"/>
                    <a:pt x="708" y="184"/>
                  </a:cubicBezTo>
                  <a:cubicBezTo>
                    <a:pt x="457" y="754"/>
                    <a:pt x="229" y="1302"/>
                    <a:pt x="46" y="1873"/>
                  </a:cubicBezTo>
                  <a:cubicBezTo>
                    <a:pt x="1" y="1964"/>
                    <a:pt x="160" y="2169"/>
                    <a:pt x="274" y="2192"/>
                  </a:cubicBezTo>
                  <a:cubicBezTo>
                    <a:pt x="295" y="2201"/>
                    <a:pt x="320" y="2204"/>
                    <a:pt x="347" y="2204"/>
                  </a:cubicBezTo>
                  <a:cubicBezTo>
                    <a:pt x="466" y="2204"/>
                    <a:pt x="625" y="2130"/>
                    <a:pt x="662" y="2055"/>
                  </a:cubicBezTo>
                  <a:cubicBezTo>
                    <a:pt x="891" y="1553"/>
                    <a:pt x="1119" y="1028"/>
                    <a:pt x="1279" y="480"/>
                  </a:cubicBezTo>
                  <a:cubicBezTo>
                    <a:pt x="1324" y="366"/>
                    <a:pt x="1165" y="184"/>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1614;p46">
              <a:extLst>
                <a:ext uri="{FF2B5EF4-FFF2-40B4-BE49-F238E27FC236}">
                  <a16:creationId xmlns:a16="http://schemas.microsoft.com/office/drawing/2014/main" id="{D7D76392-C0C3-44BB-8BB4-18C8AB12B0B9}"/>
                </a:ext>
              </a:extLst>
            </p:cNvPr>
            <p:cNvSpPr/>
            <p:nvPr/>
          </p:nvSpPr>
          <p:spPr>
            <a:xfrm>
              <a:off x="2586258" y="2790431"/>
              <a:ext cx="32296" cy="31437"/>
            </a:xfrm>
            <a:custGeom>
              <a:avLst/>
              <a:gdLst/>
              <a:ahLst/>
              <a:cxnLst/>
              <a:rect l="l" t="t" r="r" b="b"/>
              <a:pathLst>
                <a:path w="1804" h="1756" extrusionOk="0">
                  <a:moveTo>
                    <a:pt x="1407" y="0"/>
                  </a:moveTo>
                  <a:cubicBezTo>
                    <a:pt x="1339" y="0"/>
                    <a:pt x="1274" y="12"/>
                    <a:pt x="1233" y="43"/>
                  </a:cubicBezTo>
                  <a:cubicBezTo>
                    <a:pt x="845" y="363"/>
                    <a:pt x="457" y="705"/>
                    <a:pt x="92" y="1048"/>
                  </a:cubicBezTo>
                  <a:cubicBezTo>
                    <a:pt x="23" y="1139"/>
                    <a:pt x="0" y="1344"/>
                    <a:pt x="46" y="1481"/>
                  </a:cubicBezTo>
                  <a:cubicBezTo>
                    <a:pt x="69" y="1573"/>
                    <a:pt x="229" y="1618"/>
                    <a:pt x="434" y="1755"/>
                  </a:cubicBezTo>
                  <a:cubicBezTo>
                    <a:pt x="891" y="1276"/>
                    <a:pt x="1347" y="842"/>
                    <a:pt x="1758" y="386"/>
                  </a:cubicBezTo>
                  <a:cubicBezTo>
                    <a:pt x="1804" y="317"/>
                    <a:pt x="1735" y="89"/>
                    <a:pt x="1644" y="43"/>
                  </a:cubicBezTo>
                  <a:cubicBezTo>
                    <a:pt x="1581" y="18"/>
                    <a:pt x="1491"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1615;p46">
              <a:extLst>
                <a:ext uri="{FF2B5EF4-FFF2-40B4-BE49-F238E27FC236}">
                  <a16:creationId xmlns:a16="http://schemas.microsoft.com/office/drawing/2014/main" id="{15C29315-972D-419E-B4AD-2D3ADF52EB6C}"/>
                </a:ext>
              </a:extLst>
            </p:cNvPr>
            <p:cNvSpPr/>
            <p:nvPr/>
          </p:nvSpPr>
          <p:spPr>
            <a:xfrm>
              <a:off x="2538852" y="2827793"/>
              <a:ext cx="35984" cy="23900"/>
            </a:xfrm>
            <a:custGeom>
              <a:avLst/>
              <a:gdLst/>
              <a:ahLst/>
              <a:cxnLst/>
              <a:rect l="l" t="t" r="r" b="b"/>
              <a:pathLst>
                <a:path w="2010" h="1335" extrusionOk="0">
                  <a:moveTo>
                    <a:pt x="1556" y="0"/>
                  </a:moveTo>
                  <a:cubicBezTo>
                    <a:pt x="1530" y="0"/>
                    <a:pt x="1506" y="3"/>
                    <a:pt x="1484" y="11"/>
                  </a:cubicBezTo>
                  <a:cubicBezTo>
                    <a:pt x="1051" y="170"/>
                    <a:pt x="617" y="376"/>
                    <a:pt x="206" y="604"/>
                  </a:cubicBezTo>
                  <a:cubicBezTo>
                    <a:pt x="115" y="673"/>
                    <a:pt x="1" y="901"/>
                    <a:pt x="46" y="1015"/>
                  </a:cubicBezTo>
                  <a:cubicBezTo>
                    <a:pt x="69" y="1129"/>
                    <a:pt x="275" y="1220"/>
                    <a:pt x="434" y="1334"/>
                  </a:cubicBezTo>
                  <a:cubicBezTo>
                    <a:pt x="914" y="1083"/>
                    <a:pt x="1370" y="901"/>
                    <a:pt x="1781" y="627"/>
                  </a:cubicBezTo>
                  <a:cubicBezTo>
                    <a:pt x="1895" y="558"/>
                    <a:pt x="1941" y="307"/>
                    <a:pt x="2009" y="125"/>
                  </a:cubicBezTo>
                  <a:cubicBezTo>
                    <a:pt x="1856" y="86"/>
                    <a:pt x="1687" y="0"/>
                    <a:pt x="1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1616;p46">
              <a:extLst>
                <a:ext uri="{FF2B5EF4-FFF2-40B4-BE49-F238E27FC236}">
                  <a16:creationId xmlns:a16="http://schemas.microsoft.com/office/drawing/2014/main" id="{A6D27592-0F76-4CFD-8148-7BF5A8C684CA}"/>
                </a:ext>
              </a:extLst>
            </p:cNvPr>
            <p:cNvSpPr/>
            <p:nvPr/>
          </p:nvSpPr>
          <p:spPr>
            <a:xfrm>
              <a:off x="2312475" y="2698036"/>
              <a:ext cx="17992" cy="34337"/>
            </a:xfrm>
            <a:custGeom>
              <a:avLst/>
              <a:gdLst/>
              <a:ahLst/>
              <a:cxnLst/>
              <a:rect l="l" t="t" r="r" b="b"/>
              <a:pathLst>
                <a:path w="1005" h="1918" extrusionOk="0">
                  <a:moveTo>
                    <a:pt x="366" y="0"/>
                  </a:moveTo>
                  <a:cubicBezTo>
                    <a:pt x="229" y="160"/>
                    <a:pt x="115" y="320"/>
                    <a:pt x="0" y="457"/>
                  </a:cubicBezTo>
                  <a:cubicBezTo>
                    <a:pt x="115" y="913"/>
                    <a:pt x="183" y="1256"/>
                    <a:pt x="320" y="1575"/>
                  </a:cubicBezTo>
                  <a:cubicBezTo>
                    <a:pt x="388" y="1735"/>
                    <a:pt x="640" y="1803"/>
                    <a:pt x="822" y="1917"/>
                  </a:cubicBezTo>
                  <a:cubicBezTo>
                    <a:pt x="891" y="1735"/>
                    <a:pt x="1005" y="1529"/>
                    <a:pt x="1005" y="1370"/>
                  </a:cubicBezTo>
                  <a:cubicBezTo>
                    <a:pt x="982" y="1050"/>
                    <a:pt x="891" y="753"/>
                    <a:pt x="776" y="479"/>
                  </a:cubicBezTo>
                  <a:cubicBezTo>
                    <a:pt x="708" y="297"/>
                    <a:pt x="503" y="16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1634;p46">
            <a:extLst>
              <a:ext uri="{FF2B5EF4-FFF2-40B4-BE49-F238E27FC236}">
                <a16:creationId xmlns:a16="http://schemas.microsoft.com/office/drawing/2014/main" id="{23575860-B085-43C0-A8E0-329402E2D214}"/>
              </a:ext>
            </a:extLst>
          </p:cNvPr>
          <p:cNvGrpSpPr/>
          <p:nvPr/>
        </p:nvGrpSpPr>
        <p:grpSpPr>
          <a:xfrm>
            <a:off x="2770174" y="3889650"/>
            <a:ext cx="1517924" cy="1155397"/>
            <a:chOff x="3848921" y="2683363"/>
            <a:chExt cx="1323156" cy="1104692"/>
          </a:xfrm>
        </p:grpSpPr>
        <p:sp>
          <p:nvSpPr>
            <p:cNvPr id="617" name="Google Shape;1635;p46">
              <a:extLst>
                <a:ext uri="{FF2B5EF4-FFF2-40B4-BE49-F238E27FC236}">
                  <a16:creationId xmlns:a16="http://schemas.microsoft.com/office/drawing/2014/main" id="{0959E7A4-B9E5-4213-9BAB-D9972132B33C}"/>
                </a:ext>
              </a:extLst>
            </p:cNvPr>
            <p:cNvSpPr/>
            <p:nvPr/>
          </p:nvSpPr>
          <p:spPr>
            <a:xfrm>
              <a:off x="3944538" y="2729179"/>
              <a:ext cx="910783" cy="1031166"/>
            </a:xfrm>
            <a:custGeom>
              <a:avLst/>
              <a:gdLst/>
              <a:ahLst/>
              <a:cxnLst/>
              <a:rect l="l" t="t" r="r" b="b"/>
              <a:pathLst>
                <a:path w="39398" h="57599" extrusionOk="0">
                  <a:moveTo>
                    <a:pt x="27014" y="0"/>
                  </a:moveTo>
                  <a:cubicBezTo>
                    <a:pt x="26619" y="0"/>
                    <a:pt x="26224" y="30"/>
                    <a:pt x="25839" y="75"/>
                  </a:cubicBezTo>
                  <a:cubicBezTo>
                    <a:pt x="22963" y="417"/>
                    <a:pt x="20110" y="942"/>
                    <a:pt x="17257" y="1513"/>
                  </a:cubicBezTo>
                  <a:cubicBezTo>
                    <a:pt x="14381" y="2106"/>
                    <a:pt x="11505" y="2768"/>
                    <a:pt x="8629" y="3476"/>
                  </a:cubicBezTo>
                  <a:cubicBezTo>
                    <a:pt x="6346" y="4046"/>
                    <a:pt x="3858" y="4800"/>
                    <a:pt x="2511" y="6968"/>
                  </a:cubicBezTo>
                  <a:cubicBezTo>
                    <a:pt x="2511" y="6968"/>
                    <a:pt x="2511" y="6968"/>
                    <a:pt x="2510" y="6968"/>
                  </a:cubicBezTo>
                  <a:cubicBezTo>
                    <a:pt x="2338" y="6968"/>
                    <a:pt x="1" y="18672"/>
                    <a:pt x="46" y="24475"/>
                  </a:cubicBezTo>
                  <a:cubicBezTo>
                    <a:pt x="69" y="30410"/>
                    <a:pt x="617" y="36299"/>
                    <a:pt x="1165" y="42187"/>
                  </a:cubicBezTo>
                  <a:cubicBezTo>
                    <a:pt x="1416" y="45178"/>
                    <a:pt x="1735" y="48191"/>
                    <a:pt x="2283" y="51135"/>
                  </a:cubicBezTo>
                  <a:cubicBezTo>
                    <a:pt x="2511" y="52345"/>
                    <a:pt x="2831" y="53577"/>
                    <a:pt x="3561" y="54582"/>
                  </a:cubicBezTo>
                  <a:cubicBezTo>
                    <a:pt x="4223" y="55495"/>
                    <a:pt x="5159" y="56111"/>
                    <a:pt x="6186" y="56522"/>
                  </a:cubicBezTo>
                  <a:cubicBezTo>
                    <a:pt x="7236" y="56933"/>
                    <a:pt x="8378" y="57115"/>
                    <a:pt x="9496" y="57275"/>
                  </a:cubicBezTo>
                  <a:cubicBezTo>
                    <a:pt x="10980" y="57435"/>
                    <a:pt x="12463" y="57549"/>
                    <a:pt x="13970" y="57572"/>
                  </a:cubicBezTo>
                  <a:cubicBezTo>
                    <a:pt x="14585" y="57591"/>
                    <a:pt x="15200" y="57599"/>
                    <a:pt x="15817" y="57599"/>
                  </a:cubicBezTo>
                  <a:cubicBezTo>
                    <a:pt x="18175" y="57599"/>
                    <a:pt x="20542" y="57480"/>
                    <a:pt x="22894" y="57389"/>
                  </a:cubicBezTo>
                  <a:cubicBezTo>
                    <a:pt x="25770" y="57252"/>
                    <a:pt x="28646" y="57092"/>
                    <a:pt x="31500" y="56636"/>
                  </a:cubicBezTo>
                  <a:cubicBezTo>
                    <a:pt x="32869" y="56408"/>
                    <a:pt x="34284" y="56179"/>
                    <a:pt x="35585" y="55700"/>
                  </a:cubicBezTo>
                  <a:cubicBezTo>
                    <a:pt x="36658" y="55335"/>
                    <a:pt x="37617" y="54696"/>
                    <a:pt x="38187" y="53669"/>
                  </a:cubicBezTo>
                  <a:cubicBezTo>
                    <a:pt x="39397" y="51591"/>
                    <a:pt x="38986" y="48784"/>
                    <a:pt x="38872" y="46479"/>
                  </a:cubicBezTo>
                  <a:cubicBezTo>
                    <a:pt x="38712" y="43489"/>
                    <a:pt x="38484" y="40476"/>
                    <a:pt x="38210" y="37485"/>
                  </a:cubicBezTo>
                  <a:cubicBezTo>
                    <a:pt x="37640" y="31528"/>
                    <a:pt x="36818" y="25594"/>
                    <a:pt x="35699" y="19705"/>
                  </a:cubicBezTo>
                  <a:cubicBezTo>
                    <a:pt x="35129" y="16760"/>
                    <a:pt x="34490" y="13838"/>
                    <a:pt x="33759" y="10917"/>
                  </a:cubicBezTo>
                  <a:cubicBezTo>
                    <a:pt x="33394" y="9456"/>
                    <a:pt x="33006" y="8018"/>
                    <a:pt x="32618" y="6557"/>
                  </a:cubicBezTo>
                  <a:cubicBezTo>
                    <a:pt x="32276" y="5347"/>
                    <a:pt x="31956" y="4115"/>
                    <a:pt x="31454" y="2974"/>
                  </a:cubicBezTo>
                  <a:cubicBezTo>
                    <a:pt x="30997" y="1992"/>
                    <a:pt x="30358" y="1056"/>
                    <a:pt x="29400" y="531"/>
                  </a:cubicBezTo>
                  <a:cubicBezTo>
                    <a:pt x="28660" y="130"/>
                    <a:pt x="27836" y="0"/>
                    <a:pt x="270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1636;p46">
              <a:extLst>
                <a:ext uri="{FF2B5EF4-FFF2-40B4-BE49-F238E27FC236}">
                  <a16:creationId xmlns:a16="http://schemas.microsoft.com/office/drawing/2014/main" id="{CA1CEA72-A729-45C5-806C-249A44709B65}"/>
                </a:ext>
              </a:extLst>
            </p:cNvPr>
            <p:cNvSpPr/>
            <p:nvPr/>
          </p:nvSpPr>
          <p:spPr>
            <a:xfrm>
              <a:off x="3926564" y="2689844"/>
              <a:ext cx="910843" cy="1037378"/>
            </a:xfrm>
            <a:custGeom>
              <a:avLst/>
              <a:gdLst/>
              <a:ahLst/>
              <a:cxnLst/>
              <a:rect l="l" t="t" r="r" b="b"/>
              <a:pathLst>
                <a:path w="50878" h="57946" extrusionOk="0">
                  <a:moveTo>
                    <a:pt x="42686" y="0"/>
                  </a:moveTo>
                  <a:cubicBezTo>
                    <a:pt x="42517" y="0"/>
                    <a:pt x="42349" y="4"/>
                    <a:pt x="42182" y="12"/>
                  </a:cubicBezTo>
                  <a:cubicBezTo>
                    <a:pt x="37137" y="355"/>
                    <a:pt x="32070" y="583"/>
                    <a:pt x="27071" y="1131"/>
                  </a:cubicBezTo>
                  <a:cubicBezTo>
                    <a:pt x="22712" y="1610"/>
                    <a:pt x="18398" y="2409"/>
                    <a:pt x="14106" y="3185"/>
                  </a:cubicBezTo>
                  <a:cubicBezTo>
                    <a:pt x="10957" y="3778"/>
                    <a:pt x="7829" y="4577"/>
                    <a:pt x="4702" y="5262"/>
                  </a:cubicBezTo>
                  <a:cubicBezTo>
                    <a:pt x="2443" y="5741"/>
                    <a:pt x="1324" y="7179"/>
                    <a:pt x="1073" y="9348"/>
                  </a:cubicBezTo>
                  <a:cubicBezTo>
                    <a:pt x="1050" y="9393"/>
                    <a:pt x="1050" y="9416"/>
                    <a:pt x="1050" y="9462"/>
                  </a:cubicBezTo>
                  <a:cubicBezTo>
                    <a:pt x="434" y="12840"/>
                    <a:pt x="366" y="16264"/>
                    <a:pt x="274" y="19688"/>
                  </a:cubicBezTo>
                  <a:cubicBezTo>
                    <a:pt x="0" y="30895"/>
                    <a:pt x="594" y="42102"/>
                    <a:pt x="1553" y="53286"/>
                  </a:cubicBezTo>
                  <a:cubicBezTo>
                    <a:pt x="1804" y="56482"/>
                    <a:pt x="2557" y="57007"/>
                    <a:pt x="5296" y="57532"/>
                  </a:cubicBezTo>
                  <a:cubicBezTo>
                    <a:pt x="7011" y="57842"/>
                    <a:pt x="8782" y="57946"/>
                    <a:pt x="10525" y="57946"/>
                  </a:cubicBezTo>
                  <a:cubicBezTo>
                    <a:pt x="10707" y="57946"/>
                    <a:pt x="10889" y="57945"/>
                    <a:pt x="11071" y="57943"/>
                  </a:cubicBezTo>
                  <a:cubicBezTo>
                    <a:pt x="14746" y="57851"/>
                    <a:pt x="18443" y="57623"/>
                    <a:pt x="22118" y="57418"/>
                  </a:cubicBezTo>
                  <a:cubicBezTo>
                    <a:pt x="27322" y="57098"/>
                    <a:pt x="32526" y="56756"/>
                    <a:pt x="37731" y="56391"/>
                  </a:cubicBezTo>
                  <a:cubicBezTo>
                    <a:pt x="39808" y="56254"/>
                    <a:pt x="41885" y="56094"/>
                    <a:pt x="43962" y="55911"/>
                  </a:cubicBezTo>
                  <a:cubicBezTo>
                    <a:pt x="44167" y="55888"/>
                    <a:pt x="44327" y="55660"/>
                    <a:pt x="44510" y="55546"/>
                  </a:cubicBezTo>
                  <a:cubicBezTo>
                    <a:pt x="44327" y="55432"/>
                    <a:pt x="44122" y="55226"/>
                    <a:pt x="43939" y="55226"/>
                  </a:cubicBezTo>
                  <a:cubicBezTo>
                    <a:pt x="43780" y="55220"/>
                    <a:pt x="43623" y="55218"/>
                    <a:pt x="43466" y="55218"/>
                  </a:cubicBezTo>
                  <a:cubicBezTo>
                    <a:pt x="43038" y="55218"/>
                    <a:pt x="42616" y="55239"/>
                    <a:pt x="42182" y="55272"/>
                  </a:cubicBezTo>
                  <a:cubicBezTo>
                    <a:pt x="39808" y="55478"/>
                    <a:pt x="37434" y="55683"/>
                    <a:pt x="35060" y="55843"/>
                  </a:cubicBezTo>
                  <a:cubicBezTo>
                    <a:pt x="30495" y="56162"/>
                    <a:pt x="25907" y="56459"/>
                    <a:pt x="21342" y="56687"/>
                  </a:cubicBezTo>
                  <a:cubicBezTo>
                    <a:pt x="17051" y="56916"/>
                    <a:pt x="12760" y="57052"/>
                    <a:pt x="8469" y="57144"/>
                  </a:cubicBezTo>
                  <a:cubicBezTo>
                    <a:pt x="8417" y="57145"/>
                    <a:pt x="8365" y="57145"/>
                    <a:pt x="8314" y="57145"/>
                  </a:cubicBezTo>
                  <a:cubicBezTo>
                    <a:pt x="7152" y="57145"/>
                    <a:pt x="5953" y="56905"/>
                    <a:pt x="4817" y="56664"/>
                  </a:cubicBezTo>
                  <a:cubicBezTo>
                    <a:pt x="3173" y="56276"/>
                    <a:pt x="2488" y="55432"/>
                    <a:pt x="2374" y="53788"/>
                  </a:cubicBezTo>
                  <a:cubicBezTo>
                    <a:pt x="2100" y="50547"/>
                    <a:pt x="1804" y="47329"/>
                    <a:pt x="1644" y="44088"/>
                  </a:cubicBezTo>
                  <a:cubicBezTo>
                    <a:pt x="1324" y="37993"/>
                    <a:pt x="1096" y="31876"/>
                    <a:pt x="845" y="25782"/>
                  </a:cubicBezTo>
                  <a:cubicBezTo>
                    <a:pt x="1028" y="20760"/>
                    <a:pt x="891" y="15739"/>
                    <a:pt x="1621" y="10763"/>
                  </a:cubicBezTo>
                  <a:cubicBezTo>
                    <a:pt x="2214" y="6700"/>
                    <a:pt x="2397" y="6746"/>
                    <a:pt x="5935" y="5650"/>
                  </a:cubicBezTo>
                  <a:lnTo>
                    <a:pt x="6003" y="5650"/>
                  </a:lnTo>
                  <a:cubicBezTo>
                    <a:pt x="9336" y="4942"/>
                    <a:pt x="12646" y="4166"/>
                    <a:pt x="16001" y="3573"/>
                  </a:cubicBezTo>
                  <a:cubicBezTo>
                    <a:pt x="21068" y="2683"/>
                    <a:pt x="26135" y="1815"/>
                    <a:pt x="31271" y="1405"/>
                  </a:cubicBezTo>
                  <a:cubicBezTo>
                    <a:pt x="34960" y="1104"/>
                    <a:pt x="38631" y="768"/>
                    <a:pt x="42331" y="768"/>
                  </a:cubicBezTo>
                  <a:cubicBezTo>
                    <a:pt x="42843" y="768"/>
                    <a:pt x="43357" y="774"/>
                    <a:pt x="43871" y="788"/>
                  </a:cubicBezTo>
                  <a:cubicBezTo>
                    <a:pt x="46450" y="880"/>
                    <a:pt x="47249" y="1519"/>
                    <a:pt x="47728" y="3984"/>
                  </a:cubicBezTo>
                  <a:cubicBezTo>
                    <a:pt x="47728" y="4052"/>
                    <a:pt x="47751" y="4121"/>
                    <a:pt x="47751" y="4166"/>
                  </a:cubicBezTo>
                  <a:cubicBezTo>
                    <a:pt x="48070" y="6768"/>
                    <a:pt x="48367" y="9348"/>
                    <a:pt x="48755" y="11927"/>
                  </a:cubicBezTo>
                  <a:cubicBezTo>
                    <a:pt x="49394" y="16378"/>
                    <a:pt x="49897" y="20829"/>
                    <a:pt x="50033" y="25325"/>
                  </a:cubicBezTo>
                  <a:cubicBezTo>
                    <a:pt x="50056" y="25987"/>
                    <a:pt x="50056" y="26672"/>
                    <a:pt x="50125" y="27357"/>
                  </a:cubicBezTo>
                  <a:cubicBezTo>
                    <a:pt x="50148" y="27539"/>
                    <a:pt x="50353" y="27722"/>
                    <a:pt x="50490" y="27905"/>
                  </a:cubicBezTo>
                  <a:cubicBezTo>
                    <a:pt x="50604" y="27722"/>
                    <a:pt x="50741" y="27562"/>
                    <a:pt x="50855" y="27380"/>
                  </a:cubicBezTo>
                  <a:cubicBezTo>
                    <a:pt x="50878" y="27334"/>
                    <a:pt x="50855" y="27243"/>
                    <a:pt x="50855" y="27174"/>
                  </a:cubicBezTo>
                  <a:cubicBezTo>
                    <a:pt x="50650" y="24024"/>
                    <a:pt x="50513" y="20874"/>
                    <a:pt x="50216" y="17747"/>
                  </a:cubicBezTo>
                  <a:cubicBezTo>
                    <a:pt x="49919" y="14598"/>
                    <a:pt x="49508" y="11448"/>
                    <a:pt x="49098" y="8298"/>
                  </a:cubicBezTo>
                  <a:cubicBezTo>
                    <a:pt x="48869" y="6540"/>
                    <a:pt x="48618" y="4783"/>
                    <a:pt x="48276" y="3048"/>
                  </a:cubicBezTo>
                  <a:cubicBezTo>
                    <a:pt x="47934" y="1245"/>
                    <a:pt x="46792" y="309"/>
                    <a:pt x="44943" y="149"/>
                  </a:cubicBezTo>
                  <a:cubicBezTo>
                    <a:pt x="44198" y="75"/>
                    <a:pt x="43437" y="0"/>
                    <a:pt x="4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1637;p46">
              <a:extLst>
                <a:ext uri="{FF2B5EF4-FFF2-40B4-BE49-F238E27FC236}">
                  <a16:creationId xmlns:a16="http://schemas.microsoft.com/office/drawing/2014/main" id="{B47EDADD-B97F-41C9-ADD1-5617046F4B7E}"/>
                </a:ext>
              </a:extLst>
            </p:cNvPr>
            <p:cNvSpPr/>
            <p:nvPr/>
          </p:nvSpPr>
          <p:spPr>
            <a:xfrm>
              <a:off x="3964572" y="2712114"/>
              <a:ext cx="168373" cy="50503"/>
            </a:xfrm>
            <a:custGeom>
              <a:avLst/>
              <a:gdLst/>
              <a:ahLst/>
              <a:cxnLst/>
              <a:rect l="l" t="t" r="r" b="b"/>
              <a:pathLst>
                <a:path w="9405" h="2821" extrusionOk="0">
                  <a:moveTo>
                    <a:pt x="9039" y="1"/>
                  </a:moveTo>
                  <a:cubicBezTo>
                    <a:pt x="8491" y="92"/>
                    <a:pt x="8057" y="138"/>
                    <a:pt x="7647" y="206"/>
                  </a:cubicBezTo>
                  <a:cubicBezTo>
                    <a:pt x="5204" y="571"/>
                    <a:pt x="2808" y="1142"/>
                    <a:pt x="525" y="2146"/>
                  </a:cubicBezTo>
                  <a:cubicBezTo>
                    <a:pt x="297" y="2238"/>
                    <a:pt x="160" y="2534"/>
                    <a:pt x="0" y="2763"/>
                  </a:cubicBezTo>
                  <a:cubicBezTo>
                    <a:pt x="196" y="2763"/>
                    <a:pt x="403" y="2821"/>
                    <a:pt x="597" y="2821"/>
                  </a:cubicBezTo>
                  <a:cubicBezTo>
                    <a:pt x="675" y="2821"/>
                    <a:pt x="750" y="2811"/>
                    <a:pt x="822" y="2785"/>
                  </a:cubicBezTo>
                  <a:cubicBezTo>
                    <a:pt x="1986" y="2420"/>
                    <a:pt x="3127" y="1941"/>
                    <a:pt x="4337" y="1644"/>
                  </a:cubicBezTo>
                  <a:cubicBezTo>
                    <a:pt x="5843" y="1279"/>
                    <a:pt x="7396" y="1051"/>
                    <a:pt x="8948" y="731"/>
                  </a:cubicBezTo>
                  <a:cubicBezTo>
                    <a:pt x="9107" y="685"/>
                    <a:pt x="9244" y="480"/>
                    <a:pt x="9404" y="343"/>
                  </a:cubicBezTo>
                  <a:cubicBezTo>
                    <a:pt x="9267" y="229"/>
                    <a:pt x="9130" y="92"/>
                    <a:pt x="90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1638;p46">
              <a:extLst>
                <a:ext uri="{FF2B5EF4-FFF2-40B4-BE49-F238E27FC236}">
                  <a16:creationId xmlns:a16="http://schemas.microsoft.com/office/drawing/2014/main" id="{EA95FD13-67F4-4007-AC8E-D7A6EC3ABD87}"/>
                </a:ext>
              </a:extLst>
            </p:cNvPr>
            <p:cNvSpPr/>
            <p:nvPr/>
          </p:nvSpPr>
          <p:spPr>
            <a:xfrm>
              <a:off x="3886517" y="3511389"/>
              <a:ext cx="23309" cy="163879"/>
            </a:xfrm>
            <a:custGeom>
              <a:avLst/>
              <a:gdLst/>
              <a:ahLst/>
              <a:cxnLst/>
              <a:rect l="l" t="t" r="r" b="b"/>
              <a:pathLst>
                <a:path w="1302" h="9154" extrusionOk="0">
                  <a:moveTo>
                    <a:pt x="548" y="1"/>
                  </a:moveTo>
                  <a:cubicBezTo>
                    <a:pt x="434" y="184"/>
                    <a:pt x="206" y="389"/>
                    <a:pt x="206" y="572"/>
                  </a:cubicBezTo>
                  <a:cubicBezTo>
                    <a:pt x="160" y="1462"/>
                    <a:pt x="183" y="2329"/>
                    <a:pt x="183" y="3196"/>
                  </a:cubicBezTo>
                  <a:cubicBezTo>
                    <a:pt x="115" y="3196"/>
                    <a:pt x="46" y="3219"/>
                    <a:pt x="1" y="3219"/>
                  </a:cubicBezTo>
                  <a:cubicBezTo>
                    <a:pt x="183" y="5022"/>
                    <a:pt x="366" y="6826"/>
                    <a:pt x="594" y="8629"/>
                  </a:cubicBezTo>
                  <a:cubicBezTo>
                    <a:pt x="617" y="8811"/>
                    <a:pt x="891" y="8971"/>
                    <a:pt x="1050" y="9154"/>
                  </a:cubicBezTo>
                  <a:cubicBezTo>
                    <a:pt x="1119" y="8926"/>
                    <a:pt x="1302" y="8720"/>
                    <a:pt x="1279" y="8492"/>
                  </a:cubicBezTo>
                  <a:cubicBezTo>
                    <a:pt x="1233" y="7693"/>
                    <a:pt x="1050" y="6894"/>
                    <a:pt x="1005" y="6095"/>
                  </a:cubicBezTo>
                  <a:cubicBezTo>
                    <a:pt x="959" y="4246"/>
                    <a:pt x="959" y="2420"/>
                    <a:pt x="914" y="594"/>
                  </a:cubicBezTo>
                  <a:cubicBezTo>
                    <a:pt x="914" y="389"/>
                    <a:pt x="662" y="184"/>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1639;p46">
              <a:extLst>
                <a:ext uri="{FF2B5EF4-FFF2-40B4-BE49-F238E27FC236}">
                  <a16:creationId xmlns:a16="http://schemas.microsoft.com/office/drawing/2014/main" id="{109D74AC-2A7C-45A4-BE87-1BD0887C0E87}"/>
                </a:ext>
              </a:extLst>
            </p:cNvPr>
            <p:cNvSpPr/>
            <p:nvPr/>
          </p:nvSpPr>
          <p:spPr>
            <a:xfrm>
              <a:off x="3848921" y="3528558"/>
              <a:ext cx="26585" cy="138136"/>
            </a:xfrm>
            <a:custGeom>
              <a:avLst/>
              <a:gdLst/>
              <a:ahLst/>
              <a:cxnLst/>
              <a:rect l="l" t="t" r="r" b="b"/>
              <a:pathLst>
                <a:path w="1485" h="7716" extrusionOk="0">
                  <a:moveTo>
                    <a:pt x="366" y="1"/>
                  </a:moveTo>
                  <a:cubicBezTo>
                    <a:pt x="229" y="206"/>
                    <a:pt x="1" y="411"/>
                    <a:pt x="1" y="617"/>
                  </a:cubicBezTo>
                  <a:cubicBezTo>
                    <a:pt x="23" y="1872"/>
                    <a:pt x="46" y="3150"/>
                    <a:pt x="183" y="4406"/>
                  </a:cubicBezTo>
                  <a:cubicBezTo>
                    <a:pt x="274" y="5387"/>
                    <a:pt x="503" y="6346"/>
                    <a:pt x="731" y="7305"/>
                  </a:cubicBezTo>
                  <a:cubicBezTo>
                    <a:pt x="754" y="7464"/>
                    <a:pt x="1028" y="7579"/>
                    <a:pt x="1210" y="7716"/>
                  </a:cubicBezTo>
                  <a:cubicBezTo>
                    <a:pt x="1324" y="7579"/>
                    <a:pt x="1416" y="7442"/>
                    <a:pt x="1484" y="7350"/>
                  </a:cubicBezTo>
                  <a:cubicBezTo>
                    <a:pt x="1461" y="7213"/>
                    <a:pt x="1461" y="7168"/>
                    <a:pt x="1439" y="7122"/>
                  </a:cubicBezTo>
                  <a:cubicBezTo>
                    <a:pt x="868" y="4999"/>
                    <a:pt x="754" y="2808"/>
                    <a:pt x="754" y="640"/>
                  </a:cubicBezTo>
                  <a:cubicBezTo>
                    <a:pt x="754" y="411"/>
                    <a:pt x="503" y="206"/>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1640;p46">
              <a:extLst>
                <a:ext uri="{FF2B5EF4-FFF2-40B4-BE49-F238E27FC236}">
                  <a16:creationId xmlns:a16="http://schemas.microsoft.com/office/drawing/2014/main" id="{072A1F14-9162-42DF-912A-9236BA32CEC4}"/>
                </a:ext>
              </a:extLst>
            </p:cNvPr>
            <p:cNvSpPr/>
            <p:nvPr/>
          </p:nvSpPr>
          <p:spPr>
            <a:xfrm>
              <a:off x="3976817" y="2683363"/>
              <a:ext cx="122614" cy="40209"/>
            </a:xfrm>
            <a:custGeom>
              <a:avLst/>
              <a:gdLst/>
              <a:ahLst/>
              <a:cxnLst/>
              <a:rect l="l" t="t" r="r" b="b"/>
              <a:pathLst>
                <a:path w="6849" h="2246" extrusionOk="0">
                  <a:moveTo>
                    <a:pt x="6278" y="1"/>
                  </a:moveTo>
                  <a:cubicBezTo>
                    <a:pt x="6255" y="1"/>
                    <a:pt x="6231" y="3"/>
                    <a:pt x="6209" y="9"/>
                  </a:cubicBezTo>
                  <a:cubicBezTo>
                    <a:pt x="4269" y="488"/>
                    <a:pt x="2329" y="1013"/>
                    <a:pt x="389" y="1538"/>
                  </a:cubicBezTo>
                  <a:cubicBezTo>
                    <a:pt x="229" y="1584"/>
                    <a:pt x="138" y="1789"/>
                    <a:pt x="1" y="1926"/>
                  </a:cubicBezTo>
                  <a:cubicBezTo>
                    <a:pt x="161" y="2040"/>
                    <a:pt x="298" y="2177"/>
                    <a:pt x="389" y="2246"/>
                  </a:cubicBezTo>
                  <a:cubicBezTo>
                    <a:pt x="594" y="2223"/>
                    <a:pt x="663" y="2223"/>
                    <a:pt x="708" y="2200"/>
                  </a:cubicBezTo>
                  <a:cubicBezTo>
                    <a:pt x="2626" y="1698"/>
                    <a:pt x="4520" y="1196"/>
                    <a:pt x="6415" y="671"/>
                  </a:cubicBezTo>
                  <a:cubicBezTo>
                    <a:pt x="6597" y="625"/>
                    <a:pt x="6712" y="374"/>
                    <a:pt x="6848" y="214"/>
                  </a:cubicBezTo>
                  <a:cubicBezTo>
                    <a:pt x="6668" y="134"/>
                    <a:pt x="6452" y="1"/>
                    <a:pt x="6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1641;p46">
              <a:extLst>
                <a:ext uri="{FF2B5EF4-FFF2-40B4-BE49-F238E27FC236}">
                  <a16:creationId xmlns:a16="http://schemas.microsoft.com/office/drawing/2014/main" id="{1FFD3D81-F6E1-4045-9163-6EF92DAD7706}"/>
                </a:ext>
              </a:extLst>
            </p:cNvPr>
            <p:cNvSpPr/>
            <p:nvPr/>
          </p:nvSpPr>
          <p:spPr>
            <a:xfrm>
              <a:off x="4655554" y="3248276"/>
              <a:ext cx="442568" cy="539778"/>
            </a:xfrm>
            <a:custGeom>
              <a:avLst/>
              <a:gdLst/>
              <a:ahLst/>
              <a:cxnLst/>
              <a:rect l="l" t="t" r="r" b="b"/>
              <a:pathLst>
                <a:path w="24721" h="30151" extrusionOk="0">
                  <a:moveTo>
                    <a:pt x="12801" y="736"/>
                  </a:moveTo>
                  <a:cubicBezTo>
                    <a:pt x="14560" y="736"/>
                    <a:pt x="16352" y="1151"/>
                    <a:pt x="18147" y="1961"/>
                  </a:cubicBezTo>
                  <a:cubicBezTo>
                    <a:pt x="22027" y="3696"/>
                    <a:pt x="23716" y="7873"/>
                    <a:pt x="22233" y="11890"/>
                  </a:cubicBezTo>
                  <a:cubicBezTo>
                    <a:pt x="21571" y="13694"/>
                    <a:pt x="20566" y="15360"/>
                    <a:pt x="19676" y="17095"/>
                  </a:cubicBezTo>
                  <a:cubicBezTo>
                    <a:pt x="18786" y="18829"/>
                    <a:pt x="17782" y="20541"/>
                    <a:pt x="17850" y="22618"/>
                  </a:cubicBezTo>
                  <a:lnTo>
                    <a:pt x="12966" y="22618"/>
                  </a:lnTo>
                  <a:cubicBezTo>
                    <a:pt x="12189" y="20130"/>
                    <a:pt x="11413" y="17620"/>
                    <a:pt x="10660" y="15200"/>
                  </a:cubicBezTo>
                  <a:cubicBezTo>
                    <a:pt x="11482" y="14789"/>
                    <a:pt x="12258" y="14378"/>
                    <a:pt x="13125" y="13945"/>
                  </a:cubicBezTo>
                  <a:cubicBezTo>
                    <a:pt x="13706" y="14697"/>
                    <a:pt x="14518" y="15039"/>
                    <a:pt x="15493" y="15039"/>
                  </a:cubicBezTo>
                  <a:cubicBezTo>
                    <a:pt x="15820" y="15039"/>
                    <a:pt x="16165" y="15001"/>
                    <a:pt x="16526" y="14926"/>
                  </a:cubicBezTo>
                  <a:lnTo>
                    <a:pt x="16526" y="14926"/>
                  </a:lnTo>
                  <a:cubicBezTo>
                    <a:pt x="16481" y="15771"/>
                    <a:pt x="16435" y="16570"/>
                    <a:pt x="16366" y="17368"/>
                  </a:cubicBezTo>
                  <a:cubicBezTo>
                    <a:pt x="16252" y="18829"/>
                    <a:pt x="16093" y="20290"/>
                    <a:pt x="16001" y="21751"/>
                  </a:cubicBezTo>
                  <a:cubicBezTo>
                    <a:pt x="16001" y="21956"/>
                    <a:pt x="16230" y="22185"/>
                    <a:pt x="16344" y="22413"/>
                  </a:cubicBezTo>
                  <a:cubicBezTo>
                    <a:pt x="16458" y="22207"/>
                    <a:pt x="16663" y="22002"/>
                    <a:pt x="16686" y="21797"/>
                  </a:cubicBezTo>
                  <a:cubicBezTo>
                    <a:pt x="16983" y="18670"/>
                    <a:pt x="17234" y="15520"/>
                    <a:pt x="17485" y="12370"/>
                  </a:cubicBezTo>
                  <a:cubicBezTo>
                    <a:pt x="17508" y="12096"/>
                    <a:pt x="17302" y="11776"/>
                    <a:pt x="17188" y="11480"/>
                  </a:cubicBezTo>
                  <a:cubicBezTo>
                    <a:pt x="17028" y="11753"/>
                    <a:pt x="16823" y="12027"/>
                    <a:pt x="16755" y="12324"/>
                  </a:cubicBezTo>
                  <a:cubicBezTo>
                    <a:pt x="16663" y="12735"/>
                    <a:pt x="16709" y="13191"/>
                    <a:pt x="16640" y="13625"/>
                  </a:cubicBezTo>
                  <a:cubicBezTo>
                    <a:pt x="16618" y="13831"/>
                    <a:pt x="16458" y="14127"/>
                    <a:pt x="16298" y="14150"/>
                  </a:cubicBezTo>
                  <a:cubicBezTo>
                    <a:pt x="16005" y="14235"/>
                    <a:pt x="15708" y="14285"/>
                    <a:pt x="15415" y="14285"/>
                  </a:cubicBezTo>
                  <a:cubicBezTo>
                    <a:pt x="15001" y="14285"/>
                    <a:pt x="14595" y="14185"/>
                    <a:pt x="14221" y="13945"/>
                  </a:cubicBezTo>
                  <a:cubicBezTo>
                    <a:pt x="13605" y="13534"/>
                    <a:pt x="13513" y="13191"/>
                    <a:pt x="13787" y="12507"/>
                  </a:cubicBezTo>
                  <a:cubicBezTo>
                    <a:pt x="14107" y="11731"/>
                    <a:pt x="14312" y="10932"/>
                    <a:pt x="13970" y="10156"/>
                  </a:cubicBezTo>
                  <a:cubicBezTo>
                    <a:pt x="13856" y="9905"/>
                    <a:pt x="13513" y="9608"/>
                    <a:pt x="13262" y="9562"/>
                  </a:cubicBezTo>
                  <a:cubicBezTo>
                    <a:pt x="13256" y="9562"/>
                    <a:pt x="13249" y="9561"/>
                    <a:pt x="13242" y="9561"/>
                  </a:cubicBezTo>
                  <a:cubicBezTo>
                    <a:pt x="13031" y="9561"/>
                    <a:pt x="12645" y="9889"/>
                    <a:pt x="12623" y="10110"/>
                  </a:cubicBezTo>
                  <a:cubicBezTo>
                    <a:pt x="12509" y="10909"/>
                    <a:pt x="12486" y="11753"/>
                    <a:pt x="12532" y="12552"/>
                  </a:cubicBezTo>
                  <a:cubicBezTo>
                    <a:pt x="12577" y="13146"/>
                    <a:pt x="12167" y="13785"/>
                    <a:pt x="11345" y="14127"/>
                  </a:cubicBezTo>
                  <a:cubicBezTo>
                    <a:pt x="11188" y="14195"/>
                    <a:pt x="11049" y="14225"/>
                    <a:pt x="10924" y="14225"/>
                  </a:cubicBezTo>
                  <a:cubicBezTo>
                    <a:pt x="10542" y="14225"/>
                    <a:pt x="10296" y="13941"/>
                    <a:pt x="10090" y="13579"/>
                  </a:cubicBezTo>
                  <a:cubicBezTo>
                    <a:pt x="10021" y="13465"/>
                    <a:pt x="9998" y="13306"/>
                    <a:pt x="9907" y="13237"/>
                  </a:cubicBezTo>
                  <a:cubicBezTo>
                    <a:pt x="9724" y="13100"/>
                    <a:pt x="9496" y="12986"/>
                    <a:pt x="9313" y="12849"/>
                  </a:cubicBezTo>
                  <a:cubicBezTo>
                    <a:pt x="9268" y="13100"/>
                    <a:pt x="9154" y="13351"/>
                    <a:pt x="9222" y="13557"/>
                  </a:cubicBezTo>
                  <a:cubicBezTo>
                    <a:pt x="10226" y="16592"/>
                    <a:pt x="11254" y="19628"/>
                    <a:pt x="12281" y="22732"/>
                  </a:cubicBezTo>
                  <a:cubicBezTo>
                    <a:pt x="11801" y="22801"/>
                    <a:pt x="11391" y="22869"/>
                    <a:pt x="10911" y="22938"/>
                  </a:cubicBezTo>
                  <a:cubicBezTo>
                    <a:pt x="10615" y="21066"/>
                    <a:pt x="9268" y="19993"/>
                    <a:pt x="7990" y="18806"/>
                  </a:cubicBezTo>
                  <a:cubicBezTo>
                    <a:pt x="6597" y="17528"/>
                    <a:pt x="5251" y="16204"/>
                    <a:pt x="4064" y="14744"/>
                  </a:cubicBezTo>
                  <a:cubicBezTo>
                    <a:pt x="822" y="10772"/>
                    <a:pt x="2375" y="5591"/>
                    <a:pt x="5844" y="3103"/>
                  </a:cubicBezTo>
                  <a:cubicBezTo>
                    <a:pt x="8057" y="1509"/>
                    <a:pt x="10400" y="736"/>
                    <a:pt x="12801" y="736"/>
                  </a:cubicBezTo>
                  <a:close/>
                  <a:moveTo>
                    <a:pt x="15648" y="23334"/>
                  </a:moveTo>
                  <a:cubicBezTo>
                    <a:pt x="16798" y="23334"/>
                    <a:pt x="17950" y="23378"/>
                    <a:pt x="19106" y="23440"/>
                  </a:cubicBezTo>
                  <a:cubicBezTo>
                    <a:pt x="19630" y="23463"/>
                    <a:pt x="19699" y="23645"/>
                    <a:pt x="19471" y="24581"/>
                  </a:cubicBezTo>
                  <a:cubicBezTo>
                    <a:pt x="16138" y="24718"/>
                    <a:pt x="12806" y="24855"/>
                    <a:pt x="9428" y="25015"/>
                  </a:cubicBezTo>
                  <a:cubicBezTo>
                    <a:pt x="9085" y="24033"/>
                    <a:pt x="9131" y="23988"/>
                    <a:pt x="10181" y="23782"/>
                  </a:cubicBezTo>
                  <a:cubicBezTo>
                    <a:pt x="12001" y="23446"/>
                    <a:pt x="13822" y="23334"/>
                    <a:pt x="15648" y="23334"/>
                  </a:cubicBezTo>
                  <a:close/>
                  <a:moveTo>
                    <a:pt x="17622" y="25426"/>
                  </a:moveTo>
                  <a:cubicBezTo>
                    <a:pt x="17759" y="25426"/>
                    <a:pt x="17896" y="25608"/>
                    <a:pt x="18033" y="25700"/>
                  </a:cubicBezTo>
                  <a:cubicBezTo>
                    <a:pt x="17896" y="25791"/>
                    <a:pt x="17782" y="25951"/>
                    <a:pt x="17645" y="25951"/>
                  </a:cubicBezTo>
                  <a:cubicBezTo>
                    <a:pt x="16001" y="26042"/>
                    <a:pt x="14335" y="26111"/>
                    <a:pt x="12692" y="26202"/>
                  </a:cubicBezTo>
                  <a:cubicBezTo>
                    <a:pt x="12167" y="26225"/>
                    <a:pt x="11664" y="26293"/>
                    <a:pt x="11139" y="26316"/>
                  </a:cubicBezTo>
                  <a:cubicBezTo>
                    <a:pt x="11062" y="26320"/>
                    <a:pt x="10996" y="26322"/>
                    <a:pt x="10941" y="26322"/>
                  </a:cubicBezTo>
                  <a:cubicBezTo>
                    <a:pt x="10638" y="26322"/>
                    <a:pt x="10641" y="26233"/>
                    <a:pt x="10660" y="25654"/>
                  </a:cubicBezTo>
                  <a:cubicBezTo>
                    <a:pt x="12966" y="25586"/>
                    <a:pt x="15294" y="25494"/>
                    <a:pt x="17622" y="25426"/>
                  </a:cubicBezTo>
                  <a:close/>
                  <a:moveTo>
                    <a:pt x="18186" y="26725"/>
                  </a:moveTo>
                  <a:cubicBezTo>
                    <a:pt x="18351" y="26725"/>
                    <a:pt x="18512" y="26737"/>
                    <a:pt x="18626" y="26818"/>
                  </a:cubicBezTo>
                  <a:cubicBezTo>
                    <a:pt x="18786" y="26909"/>
                    <a:pt x="18900" y="27138"/>
                    <a:pt x="18900" y="27320"/>
                  </a:cubicBezTo>
                  <a:cubicBezTo>
                    <a:pt x="18923" y="27412"/>
                    <a:pt x="18672" y="27594"/>
                    <a:pt x="18512" y="27617"/>
                  </a:cubicBezTo>
                  <a:cubicBezTo>
                    <a:pt x="15956" y="27777"/>
                    <a:pt x="13399" y="27914"/>
                    <a:pt x="10843" y="28051"/>
                  </a:cubicBezTo>
                  <a:cubicBezTo>
                    <a:pt x="10748" y="28057"/>
                    <a:pt x="10665" y="28060"/>
                    <a:pt x="10592" y="28060"/>
                  </a:cubicBezTo>
                  <a:cubicBezTo>
                    <a:pt x="10097" y="28060"/>
                    <a:pt x="10056" y="27896"/>
                    <a:pt x="10135" y="27161"/>
                  </a:cubicBezTo>
                  <a:cubicBezTo>
                    <a:pt x="11094" y="27069"/>
                    <a:pt x="12030" y="26932"/>
                    <a:pt x="12988" y="26887"/>
                  </a:cubicBezTo>
                  <a:cubicBezTo>
                    <a:pt x="14655" y="26795"/>
                    <a:pt x="16321" y="26773"/>
                    <a:pt x="17987" y="26727"/>
                  </a:cubicBezTo>
                  <a:cubicBezTo>
                    <a:pt x="18052" y="26727"/>
                    <a:pt x="18119" y="26725"/>
                    <a:pt x="18186" y="26725"/>
                  </a:cubicBezTo>
                  <a:close/>
                  <a:moveTo>
                    <a:pt x="16503" y="28484"/>
                  </a:moveTo>
                  <a:cubicBezTo>
                    <a:pt x="16035" y="29066"/>
                    <a:pt x="15104" y="29375"/>
                    <a:pt x="14177" y="29375"/>
                  </a:cubicBezTo>
                  <a:cubicBezTo>
                    <a:pt x="13431" y="29375"/>
                    <a:pt x="12688" y="29175"/>
                    <a:pt x="12189" y="28758"/>
                  </a:cubicBezTo>
                  <a:cubicBezTo>
                    <a:pt x="13650" y="28667"/>
                    <a:pt x="15043" y="28576"/>
                    <a:pt x="16503" y="28484"/>
                  </a:cubicBezTo>
                  <a:close/>
                  <a:moveTo>
                    <a:pt x="12764" y="0"/>
                  </a:moveTo>
                  <a:cubicBezTo>
                    <a:pt x="10133" y="0"/>
                    <a:pt x="7587" y="865"/>
                    <a:pt x="5182" y="2669"/>
                  </a:cubicBezTo>
                  <a:cubicBezTo>
                    <a:pt x="1667" y="5340"/>
                    <a:pt x="1" y="10749"/>
                    <a:pt x="3402" y="15177"/>
                  </a:cubicBezTo>
                  <a:cubicBezTo>
                    <a:pt x="4748" y="16935"/>
                    <a:pt x="6369" y="18396"/>
                    <a:pt x="8012" y="19856"/>
                  </a:cubicBezTo>
                  <a:cubicBezTo>
                    <a:pt x="8652" y="20427"/>
                    <a:pt x="9199" y="21089"/>
                    <a:pt x="9724" y="21774"/>
                  </a:cubicBezTo>
                  <a:cubicBezTo>
                    <a:pt x="9953" y="22116"/>
                    <a:pt x="9998" y="22573"/>
                    <a:pt x="10158" y="23006"/>
                  </a:cubicBezTo>
                  <a:cubicBezTo>
                    <a:pt x="9679" y="23098"/>
                    <a:pt x="9336" y="23120"/>
                    <a:pt x="9040" y="23235"/>
                  </a:cubicBezTo>
                  <a:cubicBezTo>
                    <a:pt x="8834" y="23326"/>
                    <a:pt x="8515" y="23508"/>
                    <a:pt x="8515" y="23645"/>
                  </a:cubicBezTo>
                  <a:cubicBezTo>
                    <a:pt x="8537" y="24285"/>
                    <a:pt x="8629" y="24901"/>
                    <a:pt x="8766" y="25517"/>
                  </a:cubicBezTo>
                  <a:cubicBezTo>
                    <a:pt x="8811" y="25677"/>
                    <a:pt x="9154" y="25768"/>
                    <a:pt x="9359" y="25859"/>
                  </a:cubicBezTo>
                  <a:cubicBezTo>
                    <a:pt x="9519" y="25951"/>
                    <a:pt x="9679" y="26019"/>
                    <a:pt x="9838" y="26088"/>
                  </a:cubicBezTo>
                  <a:cubicBezTo>
                    <a:pt x="9747" y="26248"/>
                    <a:pt x="9701" y="26453"/>
                    <a:pt x="9565" y="26567"/>
                  </a:cubicBezTo>
                  <a:cubicBezTo>
                    <a:pt x="8971" y="27138"/>
                    <a:pt x="9336" y="27754"/>
                    <a:pt x="9496" y="28279"/>
                  </a:cubicBezTo>
                  <a:cubicBezTo>
                    <a:pt x="9587" y="28530"/>
                    <a:pt x="10044" y="28667"/>
                    <a:pt x="10363" y="28827"/>
                  </a:cubicBezTo>
                  <a:cubicBezTo>
                    <a:pt x="10683" y="28987"/>
                    <a:pt x="11094" y="29009"/>
                    <a:pt x="11368" y="29238"/>
                  </a:cubicBezTo>
                  <a:cubicBezTo>
                    <a:pt x="12159" y="29837"/>
                    <a:pt x="13203" y="30151"/>
                    <a:pt x="14222" y="30151"/>
                  </a:cubicBezTo>
                  <a:cubicBezTo>
                    <a:pt x="15259" y="30151"/>
                    <a:pt x="16269" y="29826"/>
                    <a:pt x="16960" y="29146"/>
                  </a:cubicBezTo>
                  <a:cubicBezTo>
                    <a:pt x="17527" y="28600"/>
                    <a:pt x="18058" y="28286"/>
                    <a:pt x="18760" y="28286"/>
                  </a:cubicBezTo>
                  <a:cubicBezTo>
                    <a:pt x="18850" y="28286"/>
                    <a:pt x="18942" y="28291"/>
                    <a:pt x="19037" y="28302"/>
                  </a:cubicBezTo>
                  <a:cubicBezTo>
                    <a:pt x="19054" y="28304"/>
                    <a:pt x="19071" y="28305"/>
                    <a:pt x="19088" y="28305"/>
                  </a:cubicBezTo>
                  <a:cubicBezTo>
                    <a:pt x="19239" y="28305"/>
                    <a:pt x="19414" y="28221"/>
                    <a:pt x="19516" y="28119"/>
                  </a:cubicBezTo>
                  <a:cubicBezTo>
                    <a:pt x="19882" y="27754"/>
                    <a:pt x="19630" y="26499"/>
                    <a:pt x="19197" y="26179"/>
                  </a:cubicBezTo>
                  <a:cubicBezTo>
                    <a:pt x="18991" y="26042"/>
                    <a:pt x="18900" y="25768"/>
                    <a:pt x="18695" y="25494"/>
                  </a:cubicBezTo>
                  <a:cubicBezTo>
                    <a:pt x="20338" y="25312"/>
                    <a:pt x="20338" y="25312"/>
                    <a:pt x="20338" y="23965"/>
                  </a:cubicBezTo>
                  <a:cubicBezTo>
                    <a:pt x="20338" y="22824"/>
                    <a:pt x="20338" y="22824"/>
                    <a:pt x="18581" y="22595"/>
                  </a:cubicBezTo>
                  <a:cubicBezTo>
                    <a:pt x="18603" y="22276"/>
                    <a:pt x="18603" y="21956"/>
                    <a:pt x="18649" y="21660"/>
                  </a:cubicBezTo>
                  <a:cubicBezTo>
                    <a:pt x="18946" y="19834"/>
                    <a:pt x="19950" y="18282"/>
                    <a:pt x="20772" y="16661"/>
                  </a:cubicBezTo>
                  <a:cubicBezTo>
                    <a:pt x="21571" y="15086"/>
                    <a:pt x="22438" y="13534"/>
                    <a:pt x="23031" y="11890"/>
                  </a:cubicBezTo>
                  <a:cubicBezTo>
                    <a:pt x="24721" y="7166"/>
                    <a:pt x="22050" y="2829"/>
                    <a:pt x="18466" y="1277"/>
                  </a:cubicBezTo>
                  <a:cubicBezTo>
                    <a:pt x="16536" y="434"/>
                    <a:pt x="14628" y="0"/>
                    <a:pt x="12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1642;p46">
              <a:extLst>
                <a:ext uri="{FF2B5EF4-FFF2-40B4-BE49-F238E27FC236}">
                  <a16:creationId xmlns:a16="http://schemas.microsoft.com/office/drawing/2014/main" id="{B3F8DC82-6657-495C-AFA2-C2B4B37E774D}"/>
                </a:ext>
              </a:extLst>
            </p:cNvPr>
            <p:cNvSpPr/>
            <p:nvPr/>
          </p:nvSpPr>
          <p:spPr>
            <a:xfrm>
              <a:off x="4939148" y="3190219"/>
              <a:ext cx="171649" cy="134860"/>
            </a:xfrm>
            <a:custGeom>
              <a:avLst/>
              <a:gdLst/>
              <a:ahLst/>
              <a:cxnLst/>
              <a:rect l="l" t="t" r="r" b="b"/>
              <a:pathLst>
                <a:path w="9588" h="7533" extrusionOk="0">
                  <a:moveTo>
                    <a:pt x="252" y="0"/>
                  </a:moveTo>
                  <a:cubicBezTo>
                    <a:pt x="183" y="206"/>
                    <a:pt x="0" y="457"/>
                    <a:pt x="69" y="594"/>
                  </a:cubicBezTo>
                  <a:cubicBezTo>
                    <a:pt x="160" y="799"/>
                    <a:pt x="411" y="1005"/>
                    <a:pt x="640" y="1027"/>
                  </a:cubicBezTo>
                  <a:cubicBezTo>
                    <a:pt x="3630" y="1507"/>
                    <a:pt x="5844" y="3150"/>
                    <a:pt x="7647" y="5410"/>
                  </a:cubicBezTo>
                  <a:cubicBezTo>
                    <a:pt x="8103" y="5980"/>
                    <a:pt x="8446" y="6642"/>
                    <a:pt x="8880" y="7213"/>
                  </a:cubicBezTo>
                  <a:cubicBezTo>
                    <a:pt x="8994" y="7373"/>
                    <a:pt x="9245" y="7441"/>
                    <a:pt x="9450" y="7533"/>
                  </a:cubicBezTo>
                  <a:cubicBezTo>
                    <a:pt x="9473" y="7304"/>
                    <a:pt x="9587" y="7008"/>
                    <a:pt x="9496" y="6848"/>
                  </a:cubicBezTo>
                  <a:cubicBezTo>
                    <a:pt x="8332" y="4816"/>
                    <a:pt x="6848" y="3036"/>
                    <a:pt x="4771" y="1826"/>
                  </a:cubicBezTo>
                  <a:cubicBezTo>
                    <a:pt x="3447" y="1050"/>
                    <a:pt x="2123" y="343"/>
                    <a:pt x="503" y="320"/>
                  </a:cubicBezTo>
                  <a:lnTo>
                    <a:pt x="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1643;p46">
              <a:extLst>
                <a:ext uri="{FF2B5EF4-FFF2-40B4-BE49-F238E27FC236}">
                  <a16:creationId xmlns:a16="http://schemas.microsoft.com/office/drawing/2014/main" id="{5792D648-DF69-425D-A5EA-443D6B4A16C1}"/>
                </a:ext>
              </a:extLst>
            </p:cNvPr>
            <p:cNvSpPr/>
            <p:nvPr/>
          </p:nvSpPr>
          <p:spPr>
            <a:xfrm>
              <a:off x="5089529" y="3348763"/>
              <a:ext cx="39242" cy="148358"/>
            </a:xfrm>
            <a:custGeom>
              <a:avLst/>
              <a:gdLst/>
              <a:ahLst/>
              <a:cxnLst/>
              <a:rect l="l" t="t" r="r" b="b"/>
              <a:pathLst>
                <a:path w="2192" h="8287" extrusionOk="0">
                  <a:moveTo>
                    <a:pt x="1461" y="0"/>
                  </a:moveTo>
                  <a:cubicBezTo>
                    <a:pt x="1370" y="160"/>
                    <a:pt x="1210" y="343"/>
                    <a:pt x="1233" y="457"/>
                  </a:cubicBezTo>
                  <a:cubicBezTo>
                    <a:pt x="1598" y="1872"/>
                    <a:pt x="1415" y="3264"/>
                    <a:pt x="1073" y="4611"/>
                  </a:cubicBezTo>
                  <a:cubicBezTo>
                    <a:pt x="845" y="5638"/>
                    <a:pt x="388" y="6597"/>
                    <a:pt x="69" y="7601"/>
                  </a:cubicBezTo>
                  <a:cubicBezTo>
                    <a:pt x="0" y="7807"/>
                    <a:pt x="114" y="8058"/>
                    <a:pt x="137" y="8286"/>
                  </a:cubicBezTo>
                  <a:cubicBezTo>
                    <a:pt x="343" y="8149"/>
                    <a:pt x="548" y="8035"/>
                    <a:pt x="731" y="7898"/>
                  </a:cubicBezTo>
                  <a:cubicBezTo>
                    <a:pt x="799" y="7852"/>
                    <a:pt x="822" y="7738"/>
                    <a:pt x="868" y="7670"/>
                  </a:cubicBezTo>
                  <a:cubicBezTo>
                    <a:pt x="1758" y="5889"/>
                    <a:pt x="2100" y="3972"/>
                    <a:pt x="2191" y="1735"/>
                  </a:cubicBezTo>
                  <a:cubicBezTo>
                    <a:pt x="2146" y="1438"/>
                    <a:pt x="2100" y="891"/>
                    <a:pt x="1940" y="343"/>
                  </a:cubicBezTo>
                  <a:cubicBezTo>
                    <a:pt x="1918" y="183"/>
                    <a:pt x="1621" y="115"/>
                    <a:pt x="1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1644;p46">
              <a:extLst>
                <a:ext uri="{FF2B5EF4-FFF2-40B4-BE49-F238E27FC236}">
                  <a16:creationId xmlns:a16="http://schemas.microsoft.com/office/drawing/2014/main" id="{CB36E15E-D0E9-429B-AF56-68BEF47FA80C}"/>
                </a:ext>
              </a:extLst>
            </p:cNvPr>
            <p:cNvSpPr/>
            <p:nvPr/>
          </p:nvSpPr>
          <p:spPr>
            <a:xfrm>
              <a:off x="4703784" y="3564524"/>
              <a:ext cx="76426" cy="64252"/>
            </a:xfrm>
            <a:custGeom>
              <a:avLst/>
              <a:gdLst/>
              <a:ahLst/>
              <a:cxnLst/>
              <a:rect l="l" t="t" r="r" b="b"/>
              <a:pathLst>
                <a:path w="4269" h="3589" extrusionOk="0">
                  <a:moveTo>
                    <a:pt x="343" y="0"/>
                  </a:moveTo>
                  <a:cubicBezTo>
                    <a:pt x="183" y="114"/>
                    <a:pt x="23" y="183"/>
                    <a:pt x="0" y="251"/>
                  </a:cubicBezTo>
                  <a:cubicBezTo>
                    <a:pt x="0" y="434"/>
                    <a:pt x="23" y="639"/>
                    <a:pt x="114" y="799"/>
                  </a:cubicBezTo>
                  <a:cubicBezTo>
                    <a:pt x="936" y="2054"/>
                    <a:pt x="2123" y="2899"/>
                    <a:pt x="3470" y="3538"/>
                  </a:cubicBezTo>
                  <a:cubicBezTo>
                    <a:pt x="3536" y="3575"/>
                    <a:pt x="3614" y="3588"/>
                    <a:pt x="3699" y="3588"/>
                  </a:cubicBezTo>
                  <a:cubicBezTo>
                    <a:pt x="3877" y="3588"/>
                    <a:pt x="4083" y="3531"/>
                    <a:pt x="4268" y="3515"/>
                  </a:cubicBezTo>
                  <a:cubicBezTo>
                    <a:pt x="4132" y="3310"/>
                    <a:pt x="4017" y="3036"/>
                    <a:pt x="3812" y="2922"/>
                  </a:cubicBezTo>
                  <a:cubicBezTo>
                    <a:pt x="2602" y="2260"/>
                    <a:pt x="1484" y="1530"/>
                    <a:pt x="731" y="365"/>
                  </a:cubicBezTo>
                  <a:cubicBezTo>
                    <a:pt x="639" y="228"/>
                    <a:pt x="479" y="137"/>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1645;p46">
              <a:extLst>
                <a:ext uri="{FF2B5EF4-FFF2-40B4-BE49-F238E27FC236}">
                  <a16:creationId xmlns:a16="http://schemas.microsoft.com/office/drawing/2014/main" id="{F7457EDB-2842-4879-8678-2077122C54C0}"/>
                </a:ext>
              </a:extLst>
            </p:cNvPr>
            <p:cNvSpPr/>
            <p:nvPr/>
          </p:nvSpPr>
          <p:spPr>
            <a:xfrm>
              <a:off x="5133247" y="3282237"/>
              <a:ext cx="38831" cy="72272"/>
            </a:xfrm>
            <a:custGeom>
              <a:avLst/>
              <a:gdLst/>
              <a:ahLst/>
              <a:cxnLst/>
              <a:rect l="l" t="t" r="r" b="b"/>
              <a:pathLst>
                <a:path w="2169" h="4037" extrusionOk="0">
                  <a:moveTo>
                    <a:pt x="363" y="0"/>
                  </a:moveTo>
                  <a:cubicBezTo>
                    <a:pt x="267" y="0"/>
                    <a:pt x="168" y="25"/>
                    <a:pt x="115" y="64"/>
                  </a:cubicBezTo>
                  <a:cubicBezTo>
                    <a:pt x="23" y="133"/>
                    <a:pt x="1" y="338"/>
                    <a:pt x="46" y="475"/>
                  </a:cubicBezTo>
                  <a:cubicBezTo>
                    <a:pt x="457" y="1548"/>
                    <a:pt x="868" y="2621"/>
                    <a:pt x="1324" y="3671"/>
                  </a:cubicBezTo>
                  <a:cubicBezTo>
                    <a:pt x="1393" y="3831"/>
                    <a:pt x="1575" y="3922"/>
                    <a:pt x="1712" y="4036"/>
                  </a:cubicBezTo>
                  <a:cubicBezTo>
                    <a:pt x="1849" y="3899"/>
                    <a:pt x="1963" y="3739"/>
                    <a:pt x="2169" y="3534"/>
                  </a:cubicBezTo>
                  <a:cubicBezTo>
                    <a:pt x="1758" y="2507"/>
                    <a:pt x="1370" y="1502"/>
                    <a:pt x="959" y="521"/>
                  </a:cubicBezTo>
                  <a:cubicBezTo>
                    <a:pt x="891" y="316"/>
                    <a:pt x="708" y="156"/>
                    <a:pt x="548" y="42"/>
                  </a:cubicBezTo>
                  <a:cubicBezTo>
                    <a:pt x="501" y="13"/>
                    <a:pt x="433" y="0"/>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1646;p46">
              <a:extLst>
                <a:ext uri="{FF2B5EF4-FFF2-40B4-BE49-F238E27FC236}">
                  <a16:creationId xmlns:a16="http://schemas.microsoft.com/office/drawing/2014/main" id="{913F2821-D42E-4B0E-A282-EDE85B7CD701}"/>
                </a:ext>
              </a:extLst>
            </p:cNvPr>
            <p:cNvSpPr/>
            <p:nvPr/>
          </p:nvSpPr>
          <p:spPr>
            <a:xfrm>
              <a:off x="4722975" y="3304526"/>
              <a:ext cx="133230" cy="159941"/>
            </a:xfrm>
            <a:custGeom>
              <a:avLst/>
              <a:gdLst/>
              <a:ahLst/>
              <a:cxnLst/>
              <a:rect l="l" t="t" r="r" b="b"/>
              <a:pathLst>
                <a:path w="7442" h="8934" extrusionOk="0">
                  <a:moveTo>
                    <a:pt x="4951" y="1"/>
                  </a:moveTo>
                  <a:cubicBezTo>
                    <a:pt x="3742" y="1"/>
                    <a:pt x="2881" y="773"/>
                    <a:pt x="2124" y="1650"/>
                  </a:cubicBezTo>
                  <a:cubicBezTo>
                    <a:pt x="1964" y="1810"/>
                    <a:pt x="2032" y="2129"/>
                    <a:pt x="1987" y="2380"/>
                  </a:cubicBezTo>
                  <a:cubicBezTo>
                    <a:pt x="2238" y="2289"/>
                    <a:pt x="2489" y="2220"/>
                    <a:pt x="2694" y="2083"/>
                  </a:cubicBezTo>
                  <a:cubicBezTo>
                    <a:pt x="3333" y="1673"/>
                    <a:pt x="3927" y="1148"/>
                    <a:pt x="4612" y="805"/>
                  </a:cubicBezTo>
                  <a:cubicBezTo>
                    <a:pt x="4772" y="721"/>
                    <a:pt x="4937" y="683"/>
                    <a:pt x="5099" y="683"/>
                  </a:cubicBezTo>
                  <a:cubicBezTo>
                    <a:pt x="5468" y="683"/>
                    <a:pt x="5826" y="883"/>
                    <a:pt x="6095" y="1216"/>
                  </a:cubicBezTo>
                  <a:cubicBezTo>
                    <a:pt x="6483" y="1718"/>
                    <a:pt x="6187" y="2129"/>
                    <a:pt x="5935" y="2540"/>
                  </a:cubicBezTo>
                  <a:cubicBezTo>
                    <a:pt x="5844" y="2677"/>
                    <a:pt x="5753" y="2791"/>
                    <a:pt x="5639" y="2905"/>
                  </a:cubicBezTo>
                  <a:cubicBezTo>
                    <a:pt x="4246" y="4275"/>
                    <a:pt x="3151" y="5804"/>
                    <a:pt x="2443" y="7630"/>
                  </a:cubicBezTo>
                  <a:cubicBezTo>
                    <a:pt x="2300" y="8011"/>
                    <a:pt x="2151" y="8193"/>
                    <a:pt x="1967" y="8193"/>
                  </a:cubicBezTo>
                  <a:cubicBezTo>
                    <a:pt x="1798" y="8193"/>
                    <a:pt x="1599" y="8039"/>
                    <a:pt x="1348" y="7744"/>
                  </a:cubicBezTo>
                  <a:cubicBezTo>
                    <a:pt x="777" y="7059"/>
                    <a:pt x="731" y="6283"/>
                    <a:pt x="960" y="5462"/>
                  </a:cubicBezTo>
                  <a:cubicBezTo>
                    <a:pt x="1005" y="5279"/>
                    <a:pt x="868" y="5051"/>
                    <a:pt x="823" y="4845"/>
                  </a:cubicBezTo>
                  <a:cubicBezTo>
                    <a:pt x="617" y="4982"/>
                    <a:pt x="343" y="5074"/>
                    <a:pt x="275" y="5279"/>
                  </a:cubicBezTo>
                  <a:cubicBezTo>
                    <a:pt x="115" y="5576"/>
                    <a:pt x="115" y="5941"/>
                    <a:pt x="1" y="6443"/>
                  </a:cubicBezTo>
                  <a:cubicBezTo>
                    <a:pt x="138" y="6854"/>
                    <a:pt x="252" y="7379"/>
                    <a:pt x="503" y="7858"/>
                  </a:cubicBezTo>
                  <a:cubicBezTo>
                    <a:pt x="832" y="8407"/>
                    <a:pt x="1287" y="8934"/>
                    <a:pt x="1991" y="8934"/>
                  </a:cubicBezTo>
                  <a:cubicBezTo>
                    <a:pt x="2019" y="8934"/>
                    <a:pt x="2048" y="8933"/>
                    <a:pt x="2078" y="8931"/>
                  </a:cubicBezTo>
                  <a:cubicBezTo>
                    <a:pt x="2808" y="8908"/>
                    <a:pt x="2991" y="8246"/>
                    <a:pt x="3242" y="7721"/>
                  </a:cubicBezTo>
                  <a:cubicBezTo>
                    <a:pt x="3311" y="7584"/>
                    <a:pt x="3379" y="7447"/>
                    <a:pt x="3448" y="7288"/>
                  </a:cubicBezTo>
                  <a:cubicBezTo>
                    <a:pt x="3904" y="6101"/>
                    <a:pt x="4634" y="5051"/>
                    <a:pt x="5525" y="4115"/>
                  </a:cubicBezTo>
                  <a:cubicBezTo>
                    <a:pt x="5981" y="3658"/>
                    <a:pt x="6415" y="3156"/>
                    <a:pt x="6734" y="2631"/>
                  </a:cubicBezTo>
                  <a:cubicBezTo>
                    <a:pt x="7442" y="1490"/>
                    <a:pt x="6849" y="280"/>
                    <a:pt x="5502" y="52"/>
                  </a:cubicBezTo>
                  <a:cubicBezTo>
                    <a:pt x="5310" y="17"/>
                    <a:pt x="5127" y="1"/>
                    <a:pt x="4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1647;p46">
              <a:extLst>
                <a:ext uri="{FF2B5EF4-FFF2-40B4-BE49-F238E27FC236}">
                  <a16:creationId xmlns:a16="http://schemas.microsoft.com/office/drawing/2014/main" id="{345BE061-D55E-49F6-AE9E-4111913CC294}"/>
                </a:ext>
              </a:extLst>
            </p:cNvPr>
            <p:cNvSpPr/>
            <p:nvPr/>
          </p:nvSpPr>
          <p:spPr>
            <a:xfrm>
              <a:off x="5027407" y="3342640"/>
              <a:ext cx="26173" cy="64574"/>
            </a:xfrm>
            <a:custGeom>
              <a:avLst/>
              <a:gdLst/>
              <a:ahLst/>
              <a:cxnLst/>
              <a:rect l="l" t="t" r="r" b="b"/>
              <a:pathLst>
                <a:path w="1462" h="3607" extrusionOk="0">
                  <a:moveTo>
                    <a:pt x="161" y="0"/>
                  </a:moveTo>
                  <a:cubicBezTo>
                    <a:pt x="115" y="183"/>
                    <a:pt x="1" y="388"/>
                    <a:pt x="24" y="571"/>
                  </a:cubicBezTo>
                  <a:cubicBezTo>
                    <a:pt x="183" y="1415"/>
                    <a:pt x="366" y="2260"/>
                    <a:pt x="571" y="3082"/>
                  </a:cubicBezTo>
                  <a:cubicBezTo>
                    <a:pt x="617" y="3287"/>
                    <a:pt x="822" y="3424"/>
                    <a:pt x="959" y="3606"/>
                  </a:cubicBezTo>
                  <a:cubicBezTo>
                    <a:pt x="1074" y="3424"/>
                    <a:pt x="1211" y="3241"/>
                    <a:pt x="1302" y="3059"/>
                  </a:cubicBezTo>
                  <a:cubicBezTo>
                    <a:pt x="1347" y="2967"/>
                    <a:pt x="1325" y="2830"/>
                    <a:pt x="1325" y="2739"/>
                  </a:cubicBezTo>
                  <a:cubicBezTo>
                    <a:pt x="1370" y="2716"/>
                    <a:pt x="1416" y="2693"/>
                    <a:pt x="1462" y="2693"/>
                  </a:cubicBezTo>
                  <a:cubicBezTo>
                    <a:pt x="1211" y="1895"/>
                    <a:pt x="982" y="1073"/>
                    <a:pt x="686" y="274"/>
                  </a:cubicBezTo>
                  <a:cubicBezTo>
                    <a:pt x="640" y="137"/>
                    <a:pt x="343" y="91"/>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1648;p46">
              <a:extLst>
                <a:ext uri="{FF2B5EF4-FFF2-40B4-BE49-F238E27FC236}">
                  <a16:creationId xmlns:a16="http://schemas.microsoft.com/office/drawing/2014/main" id="{8C8B8870-B419-4B99-875F-D678A57493E1}"/>
                </a:ext>
              </a:extLst>
            </p:cNvPr>
            <p:cNvSpPr/>
            <p:nvPr/>
          </p:nvSpPr>
          <p:spPr>
            <a:xfrm>
              <a:off x="4996758" y="3347546"/>
              <a:ext cx="20051" cy="55587"/>
            </a:xfrm>
            <a:custGeom>
              <a:avLst/>
              <a:gdLst/>
              <a:ahLst/>
              <a:cxnLst/>
              <a:rect l="l" t="t" r="r" b="b"/>
              <a:pathLst>
                <a:path w="1120" h="3105" extrusionOk="0">
                  <a:moveTo>
                    <a:pt x="138" y="0"/>
                  </a:moveTo>
                  <a:cubicBezTo>
                    <a:pt x="92" y="160"/>
                    <a:pt x="1" y="342"/>
                    <a:pt x="24" y="502"/>
                  </a:cubicBezTo>
                  <a:cubicBezTo>
                    <a:pt x="47" y="776"/>
                    <a:pt x="183" y="1050"/>
                    <a:pt x="206" y="1324"/>
                  </a:cubicBezTo>
                  <a:cubicBezTo>
                    <a:pt x="252" y="1758"/>
                    <a:pt x="206" y="2214"/>
                    <a:pt x="275" y="2625"/>
                  </a:cubicBezTo>
                  <a:cubicBezTo>
                    <a:pt x="298" y="2808"/>
                    <a:pt x="480" y="2944"/>
                    <a:pt x="617" y="3104"/>
                  </a:cubicBezTo>
                  <a:cubicBezTo>
                    <a:pt x="731" y="2967"/>
                    <a:pt x="937" y="2830"/>
                    <a:pt x="982" y="2671"/>
                  </a:cubicBezTo>
                  <a:cubicBezTo>
                    <a:pt x="1051" y="2442"/>
                    <a:pt x="1005" y="2191"/>
                    <a:pt x="1005" y="1940"/>
                  </a:cubicBezTo>
                  <a:cubicBezTo>
                    <a:pt x="1028" y="1940"/>
                    <a:pt x="1074" y="1917"/>
                    <a:pt x="1119" y="1917"/>
                  </a:cubicBezTo>
                  <a:cubicBezTo>
                    <a:pt x="982" y="1347"/>
                    <a:pt x="868" y="776"/>
                    <a:pt x="686" y="228"/>
                  </a:cubicBezTo>
                  <a:cubicBezTo>
                    <a:pt x="640" y="114"/>
                    <a:pt x="320" y="68"/>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1649;p46">
              <a:extLst>
                <a:ext uri="{FF2B5EF4-FFF2-40B4-BE49-F238E27FC236}">
                  <a16:creationId xmlns:a16="http://schemas.microsoft.com/office/drawing/2014/main" id="{5A9A6D67-08A1-403B-945B-F948FEB90E1A}"/>
                </a:ext>
              </a:extLst>
            </p:cNvPr>
            <p:cNvSpPr/>
            <p:nvPr/>
          </p:nvSpPr>
          <p:spPr>
            <a:xfrm>
              <a:off x="4743008" y="3491339"/>
              <a:ext cx="32708" cy="45812"/>
            </a:xfrm>
            <a:custGeom>
              <a:avLst/>
              <a:gdLst/>
              <a:ahLst/>
              <a:cxnLst/>
              <a:rect l="l" t="t" r="r" b="b"/>
              <a:pathLst>
                <a:path w="1827" h="2559" extrusionOk="0">
                  <a:moveTo>
                    <a:pt x="539" y="1"/>
                  </a:moveTo>
                  <a:cubicBezTo>
                    <a:pt x="534" y="1"/>
                    <a:pt x="530" y="1"/>
                    <a:pt x="525" y="2"/>
                  </a:cubicBezTo>
                  <a:cubicBezTo>
                    <a:pt x="366" y="48"/>
                    <a:pt x="251" y="254"/>
                    <a:pt x="0" y="527"/>
                  </a:cubicBezTo>
                  <a:cubicBezTo>
                    <a:pt x="434" y="1189"/>
                    <a:pt x="822" y="1851"/>
                    <a:pt x="1256" y="2468"/>
                  </a:cubicBezTo>
                  <a:cubicBezTo>
                    <a:pt x="1324" y="2559"/>
                    <a:pt x="1598" y="2513"/>
                    <a:pt x="1781" y="2536"/>
                  </a:cubicBezTo>
                  <a:cubicBezTo>
                    <a:pt x="1781" y="2354"/>
                    <a:pt x="1826" y="2125"/>
                    <a:pt x="1758" y="1965"/>
                  </a:cubicBezTo>
                  <a:cubicBezTo>
                    <a:pt x="1507" y="1418"/>
                    <a:pt x="1210" y="893"/>
                    <a:pt x="913" y="345"/>
                  </a:cubicBezTo>
                  <a:cubicBezTo>
                    <a:pt x="848" y="214"/>
                    <a:pt x="6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1650;p46">
              <a:extLst>
                <a:ext uri="{FF2B5EF4-FFF2-40B4-BE49-F238E27FC236}">
                  <a16:creationId xmlns:a16="http://schemas.microsoft.com/office/drawing/2014/main" id="{A79590D4-C5E9-4603-9F62-B9DC87DC524D}"/>
                </a:ext>
              </a:extLst>
            </p:cNvPr>
            <p:cNvSpPr/>
            <p:nvPr/>
          </p:nvSpPr>
          <p:spPr>
            <a:xfrm>
              <a:off x="4767517" y="3482566"/>
              <a:ext cx="24544" cy="37345"/>
            </a:xfrm>
            <a:custGeom>
              <a:avLst/>
              <a:gdLst/>
              <a:ahLst/>
              <a:cxnLst/>
              <a:rect l="l" t="t" r="r" b="b"/>
              <a:pathLst>
                <a:path w="1371" h="2086" extrusionOk="0">
                  <a:moveTo>
                    <a:pt x="351" y="1"/>
                  </a:moveTo>
                  <a:cubicBezTo>
                    <a:pt x="329" y="1"/>
                    <a:pt x="310" y="5"/>
                    <a:pt x="298" y="13"/>
                  </a:cubicBezTo>
                  <a:cubicBezTo>
                    <a:pt x="183" y="59"/>
                    <a:pt x="1" y="241"/>
                    <a:pt x="47" y="333"/>
                  </a:cubicBezTo>
                  <a:cubicBezTo>
                    <a:pt x="252" y="903"/>
                    <a:pt x="480" y="1451"/>
                    <a:pt x="754" y="1999"/>
                  </a:cubicBezTo>
                  <a:cubicBezTo>
                    <a:pt x="771" y="2048"/>
                    <a:pt x="906" y="2086"/>
                    <a:pt x="1031" y="2086"/>
                  </a:cubicBezTo>
                  <a:cubicBezTo>
                    <a:pt x="1080" y="2086"/>
                    <a:pt x="1127" y="2080"/>
                    <a:pt x="1165" y="2067"/>
                  </a:cubicBezTo>
                  <a:cubicBezTo>
                    <a:pt x="1256" y="2045"/>
                    <a:pt x="1302" y="1885"/>
                    <a:pt x="1370" y="1771"/>
                  </a:cubicBezTo>
                  <a:cubicBezTo>
                    <a:pt x="1119" y="1200"/>
                    <a:pt x="891" y="652"/>
                    <a:pt x="640" y="127"/>
                  </a:cubicBezTo>
                  <a:cubicBezTo>
                    <a:pt x="603" y="72"/>
                    <a:pt x="445"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1651;p46">
              <a:extLst>
                <a:ext uri="{FF2B5EF4-FFF2-40B4-BE49-F238E27FC236}">
                  <a16:creationId xmlns:a16="http://schemas.microsoft.com/office/drawing/2014/main" id="{7AF7FE26-D9ED-4F3C-8161-B5071EB7534E}"/>
                </a:ext>
              </a:extLst>
            </p:cNvPr>
            <p:cNvSpPr/>
            <p:nvPr/>
          </p:nvSpPr>
          <p:spPr>
            <a:xfrm>
              <a:off x="4982060" y="3492592"/>
              <a:ext cx="27391" cy="23381"/>
            </a:xfrm>
            <a:custGeom>
              <a:avLst/>
              <a:gdLst/>
              <a:ahLst/>
              <a:cxnLst/>
              <a:rect l="l" t="t" r="r" b="b"/>
              <a:pathLst>
                <a:path w="1530" h="1306" extrusionOk="0">
                  <a:moveTo>
                    <a:pt x="594" y="1"/>
                  </a:moveTo>
                  <a:cubicBezTo>
                    <a:pt x="388" y="1"/>
                    <a:pt x="0" y="412"/>
                    <a:pt x="23" y="617"/>
                  </a:cubicBezTo>
                  <a:cubicBezTo>
                    <a:pt x="46" y="868"/>
                    <a:pt x="365" y="1279"/>
                    <a:pt x="594" y="1302"/>
                  </a:cubicBezTo>
                  <a:cubicBezTo>
                    <a:pt x="607" y="1305"/>
                    <a:pt x="620" y="1306"/>
                    <a:pt x="633" y="1306"/>
                  </a:cubicBezTo>
                  <a:cubicBezTo>
                    <a:pt x="854" y="1306"/>
                    <a:pt x="1121" y="964"/>
                    <a:pt x="1529" y="663"/>
                  </a:cubicBezTo>
                  <a:cubicBezTo>
                    <a:pt x="1096" y="343"/>
                    <a:pt x="845"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1652;p46">
              <a:extLst>
                <a:ext uri="{FF2B5EF4-FFF2-40B4-BE49-F238E27FC236}">
                  <a16:creationId xmlns:a16="http://schemas.microsoft.com/office/drawing/2014/main" id="{6DC66557-BB0B-471C-869C-1A6C1AAAA868}"/>
                </a:ext>
              </a:extLst>
            </p:cNvPr>
            <p:cNvSpPr/>
            <p:nvPr/>
          </p:nvSpPr>
          <p:spPr>
            <a:xfrm>
              <a:off x="5015162" y="3474188"/>
              <a:ext cx="22486" cy="17706"/>
            </a:xfrm>
            <a:custGeom>
              <a:avLst/>
              <a:gdLst/>
              <a:ahLst/>
              <a:cxnLst/>
              <a:rect l="l" t="t" r="r" b="b"/>
              <a:pathLst>
                <a:path w="1256" h="989" extrusionOk="0">
                  <a:moveTo>
                    <a:pt x="463" y="0"/>
                  </a:moveTo>
                  <a:cubicBezTo>
                    <a:pt x="328" y="0"/>
                    <a:pt x="153" y="259"/>
                    <a:pt x="0" y="413"/>
                  </a:cubicBezTo>
                  <a:cubicBezTo>
                    <a:pt x="183" y="595"/>
                    <a:pt x="365" y="846"/>
                    <a:pt x="593" y="983"/>
                  </a:cubicBezTo>
                  <a:cubicBezTo>
                    <a:pt x="600" y="987"/>
                    <a:pt x="608" y="988"/>
                    <a:pt x="617" y="988"/>
                  </a:cubicBezTo>
                  <a:cubicBezTo>
                    <a:pt x="723" y="988"/>
                    <a:pt x="960" y="738"/>
                    <a:pt x="1255" y="527"/>
                  </a:cubicBezTo>
                  <a:cubicBezTo>
                    <a:pt x="913" y="276"/>
                    <a:pt x="708" y="47"/>
                    <a:pt x="479" y="2"/>
                  </a:cubicBezTo>
                  <a:cubicBezTo>
                    <a:pt x="474" y="1"/>
                    <a:pt x="468" y="0"/>
                    <a:pt x="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1653;p46">
              <a:extLst>
                <a:ext uri="{FF2B5EF4-FFF2-40B4-BE49-F238E27FC236}">
                  <a16:creationId xmlns:a16="http://schemas.microsoft.com/office/drawing/2014/main" id="{DBF0DFC0-7D8A-4494-8605-503B84FA2250}"/>
                </a:ext>
              </a:extLst>
            </p:cNvPr>
            <p:cNvSpPr/>
            <p:nvPr/>
          </p:nvSpPr>
          <p:spPr>
            <a:xfrm>
              <a:off x="4993088" y="3458255"/>
              <a:ext cx="15128" cy="19657"/>
            </a:xfrm>
            <a:custGeom>
              <a:avLst/>
              <a:gdLst/>
              <a:ahLst/>
              <a:cxnLst/>
              <a:rect l="l" t="t" r="r" b="b"/>
              <a:pathLst>
                <a:path w="845" h="1098" extrusionOk="0">
                  <a:moveTo>
                    <a:pt x="378" y="0"/>
                  </a:moveTo>
                  <a:cubicBezTo>
                    <a:pt x="293" y="0"/>
                    <a:pt x="0" y="236"/>
                    <a:pt x="0" y="367"/>
                  </a:cubicBezTo>
                  <a:cubicBezTo>
                    <a:pt x="0" y="549"/>
                    <a:pt x="183" y="755"/>
                    <a:pt x="366" y="1097"/>
                  </a:cubicBezTo>
                  <a:cubicBezTo>
                    <a:pt x="594" y="778"/>
                    <a:pt x="845" y="595"/>
                    <a:pt x="822" y="435"/>
                  </a:cubicBezTo>
                  <a:cubicBezTo>
                    <a:pt x="822" y="276"/>
                    <a:pt x="571" y="70"/>
                    <a:pt x="388" y="2"/>
                  </a:cubicBezTo>
                  <a:cubicBezTo>
                    <a:pt x="386" y="1"/>
                    <a:pt x="3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1617;p46">
            <a:extLst>
              <a:ext uri="{FF2B5EF4-FFF2-40B4-BE49-F238E27FC236}">
                <a16:creationId xmlns:a16="http://schemas.microsoft.com/office/drawing/2014/main" id="{0CEA2362-FB84-4FBA-B022-2DD2D4190BF3}"/>
              </a:ext>
            </a:extLst>
          </p:cNvPr>
          <p:cNvGrpSpPr/>
          <p:nvPr/>
        </p:nvGrpSpPr>
        <p:grpSpPr>
          <a:xfrm>
            <a:off x="7049785" y="3934291"/>
            <a:ext cx="1974520" cy="870901"/>
            <a:chOff x="4361756" y="1563572"/>
            <a:chExt cx="1721164" cy="832681"/>
          </a:xfrm>
        </p:grpSpPr>
        <p:sp>
          <p:nvSpPr>
            <p:cNvPr id="600" name="Google Shape;1618;p46">
              <a:extLst>
                <a:ext uri="{FF2B5EF4-FFF2-40B4-BE49-F238E27FC236}">
                  <a16:creationId xmlns:a16="http://schemas.microsoft.com/office/drawing/2014/main" id="{E5860107-6D6A-4BFA-9503-0AC40E9CED04}"/>
                </a:ext>
              </a:extLst>
            </p:cNvPr>
            <p:cNvSpPr/>
            <p:nvPr/>
          </p:nvSpPr>
          <p:spPr>
            <a:xfrm>
              <a:off x="5204749" y="2374950"/>
              <a:ext cx="160209" cy="16900"/>
            </a:xfrm>
            <a:custGeom>
              <a:avLst/>
              <a:gdLst/>
              <a:ahLst/>
              <a:cxnLst/>
              <a:rect l="l" t="t" r="r" b="b"/>
              <a:pathLst>
                <a:path w="8949" h="944" extrusionOk="0">
                  <a:moveTo>
                    <a:pt x="8321" y="0"/>
                  </a:moveTo>
                  <a:cubicBezTo>
                    <a:pt x="8230" y="0"/>
                    <a:pt x="8137" y="15"/>
                    <a:pt x="8058" y="15"/>
                  </a:cubicBezTo>
                  <a:cubicBezTo>
                    <a:pt x="5844" y="61"/>
                    <a:pt x="3653" y="129"/>
                    <a:pt x="1462" y="175"/>
                  </a:cubicBezTo>
                  <a:cubicBezTo>
                    <a:pt x="1291" y="175"/>
                    <a:pt x="1119" y="169"/>
                    <a:pt x="951" y="169"/>
                  </a:cubicBezTo>
                  <a:cubicBezTo>
                    <a:pt x="783" y="169"/>
                    <a:pt x="617" y="175"/>
                    <a:pt x="457" y="198"/>
                  </a:cubicBezTo>
                  <a:cubicBezTo>
                    <a:pt x="298" y="221"/>
                    <a:pt x="161" y="403"/>
                    <a:pt x="1" y="495"/>
                  </a:cubicBezTo>
                  <a:cubicBezTo>
                    <a:pt x="138" y="631"/>
                    <a:pt x="252" y="837"/>
                    <a:pt x="435" y="905"/>
                  </a:cubicBezTo>
                  <a:cubicBezTo>
                    <a:pt x="493" y="935"/>
                    <a:pt x="565" y="943"/>
                    <a:pt x="641" y="943"/>
                  </a:cubicBezTo>
                  <a:cubicBezTo>
                    <a:pt x="743" y="943"/>
                    <a:pt x="855" y="928"/>
                    <a:pt x="960" y="928"/>
                  </a:cubicBezTo>
                  <a:lnTo>
                    <a:pt x="4383" y="928"/>
                  </a:lnTo>
                  <a:lnTo>
                    <a:pt x="4383" y="791"/>
                  </a:lnTo>
                  <a:cubicBezTo>
                    <a:pt x="5083" y="791"/>
                    <a:pt x="5773" y="801"/>
                    <a:pt x="6460" y="801"/>
                  </a:cubicBezTo>
                  <a:cubicBezTo>
                    <a:pt x="6803" y="801"/>
                    <a:pt x="7145" y="799"/>
                    <a:pt x="7488" y="791"/>
                  </a:cubicBezTo>
                  <a:cubicBezTo>
                    <a:pt x="7853" y="791"/>
                    <a:pt x="8218" y="791"/>
                    <a:pt x="8560" y="723"/>
                  </a:cubicBezTo>
                  <a:cubicBezTo>
                    <a:pt x="8697" y="700"/>
                    <a:pt x="8812" y="495"/>
                    <a:pt x="8948" y="358"/>
                  </a:cubicBezTo>
                  <a:cubicBezTo>
                    <a:pt x="8812" y="243"/>
                    <a:pt x="8675" y="107"/>
                    <a:pt x="8515" y="38"/>
                  </a:cubicBezTo>
                  <a:cubicBezTo>
                    <a:pt x="8456" y="9"/>
                    <a:pt x="8389" y="0"/>
                    <a:pt x="8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1" name="Google Shape;1619;p46">
              <a:extLst>
                <a:ext uri="{FF2B5EF4-FFF2-40B4-BE49-F238E27FC236}">
                  <a16:creationId xmlns:a16="http://schemas.microsoft.com/office/drawing/2014/main" id="{128AC1B9-2823-41D1-B155-56A2EA1B2A9D}"/>
                </a:ext>
              </a:extLst>
            </p:cNvPr>
            <p:cNvGrpSpPr/>
            <p:nvPr/>
          </p:nvGrpSpPr>
          <p:grpSpPr>
            <a:xfrm>
              <a:off x="4361756" y="1563572"/>
              <a:ext cx="1721164" cy="832681"/>
              <a:chOff x="4361756" y="1563572"/>
              <a:chExt cx="1721164" cy="832681"/>
            </a:xfrm>
          </p:grpSpPr>
          <p:sp>
            <p:nvSpPr>
              <p:cNvPr id="602" name="Google Shape;1620;p46">
                <a:extLst>
                  <a:ext uri="{FF2B5EF4-FFF2-40B4-BE49-F238E27FC236}">
                    <a16:creationId xmlns:a16="http://schemas.microsoft.com/office/drawing/2014/main" id="{C238476E-6FE1-49D1-85E3-969FB053A7B6}"/>
                  </a:ext>
                </a:extLst>
              </p:cNvPr>
              <p:cNvSpPr/>
              <p:nvPr/>
            </p:nvSpPr>
            <p:spPr>
              <a:xfrm>
                <a:off x="4721346" y="1710409"/>
                <a:ext cx="1216099" cy="664917"/>
              </a:xfrm>
              <a:custGeom>
                <a:avLst/>
                <a:gdLst/>
                <a:ahLst/>
                <a:cxnLst/>
                <a:rect l="l" t="t" r="r" b="b"/>
                <a:pathLst>
                  <a:path w="67929" h="37141" extrusionOk="0">
                    <a:moveTo>
                      <a:pt x="45941" y="0"/>
                    </a:moveTo>
                    <a:cubicBezTo>
                      <a:pt x="43475" y="0"/>
                      <a:pt x="41009" y="75"/>
                      <a:pt x="38553" y="181"/>
                    </a:cubicBezTo>
                    <a:cubicBezTo>
                      <a:pt x="35311" y="318"/>
                      <a:pt x="32047" y="523"/>
                      <a:pt x="28806" y="660"/>
                    </a:cubicBezTo>
                    <a:cubicBezTo>
                      <a:pt x="25519" y="797"/>
                      <a:pt x="22232" y="843"/>
                      <a:pt x="18946" y="934"/>
                    </a:cubicBezTo>
                    <a:cubicBezTo>
                      <a:pt x="15613" y="1003"/>
                      <a:pt x="12281" y="1140"/>
                      <a:pt x="8948" y="1505"/>
                    </a:cubicBezTo>
                    <a:cubicBezTo>
                      <a:pt x="7419" y="1665"/>
                      <a:pt x="5867" y="1847"/>
                      <a:pt x="4360" y="2190"/>
                    </a:cubicBezTo>
                    <a:cubicBezTo>
                      <a:pt x="3082" y="2464"/>
                      <a:pt x="1804" y="2966"/>
                      <a:pt x="982" y="3993"/>
                    </a:cubicBezTo>
                    <a:cubicBezTo>
                      <a:pt x="275" y="4883"/>
                      <a:pt x="1" y="6024"/>
                      <a:pt x="434" y="7074"/>
                    </a:cubicBezTo>
                    <a:cubicBezTo>
                      <a:pt x="160" y="12918"/>
                      <a:pt x="343" y="18784"/>
                      <a:pt x="1028" y="24581"/>
                    </a:cubicBezTo>
                    <a:cubicBezTo>
                      <a:pt x="1210" y="26156"/>
                      <a:pt x="1416" y="27708"/>
                      <a:pt x="1667" y="29260"/>
                    </a:cubicBezTo>
                    <a:cubicBezTo>
                      <a:pt x="1872" y="30493"/>
                      <a:pt x="2146" y="31703"/>
                      <a:pt x="2671" y="32821"/>
                    </a:cubicBezTo>
                    <a:cubicBezTo>
                      <a:pt x="3219" y="33940"/>
                      <a:pt x="4109" y="34853"/>
                      <a:pt x="5250" y="35378"/>
                    </a:cubicBezTo>
                    <a:cubicBezTo>
                      <a:pt x="6460" y="35948"/>
                      <a:pt x="7807" y="36131"/>
                      <a:pt x="9131" y="36268"/>
                    </a:cubicBezTo>
                    <a:cubicBezTo>
                      <a:pt x="15269" y="36880"/>
                      <a:pt x="21447" y="37140"/>
                      <a:pt x="27609" y="37140"/>
                    </a:cubicBezTo>
                    <a:cubicBezTo>
                      <a:pt x="28115" y="37140"/>
                      <a:pt x="28620" y="37139"/>
                      <a:pt x="29126" y="37135"/>
                    </a:cubicBezTo>
                    <a:cubicBezTo>
                      <a:pt x="35859" y="37090"/>
                      <a:pt x="42570" y="36724"/>
                      <a:pt x="49280" y="36108"/>
                    </a:cubicBezTo>
                    <a:cubicBezTo>
                      <a:pt x="50947" y="35948"/>
                      <a:pt x="52590" y="35789"/>
                      <a:pt x="54256" y="35606"/>
                    </a:cubicBezTo>
                    <a:cubicBezTo>
                      <a:pt x="55808" y="35423"/>
                      <a:pt x="57452" y="35355"/>
                      <a:pt x="58936" y="34898"/>
                    </a:cubicBezTo>
                    <a:cubicBezTo>
                      <a:pt x="61606" y="34099"/>
                      <a:pt x="62907" y="31726"/>
                      <a:pt x="63820" y="29352"/>
                    </a:cubicBezTo>
                    <a:cubicBezTo>
                      <a:pt x="64984" y="26453"/>
                      <a:pt x="65715" y="23394"/>
                      <a:pt x="66308" y="20336"/>
                    </a:cubicBezTo>
                    <a:cubicBezTo>
                      <a:pt x="66947" y="17186"/>
                      <a:pt x="67495" y="14013"/>
                      <a:pt x="67723" y="10795"/>
                    </a:cubicBezTo>
                    <a:cubicBezTo>
                      <a:pt x="67837" y="9311"/>
                      <a:pt x="67929" y="7782"/>
                      <a:pt x="67769" y="6275"/>
                    </a:cubicBezTo>
                    <a:cubicBezTo>
                      <a:pt x="67632" y="5089"/>
                      <a:pt x="67267" y="3879"/>
                      <a:pt x="66285" y="3080"/>
                    </a:cubicBezTo>
                    <a:cubicBezTo>
                      <a:pt x="65213" y="2235"/>
                      <a:pt x="63752" y="1984"/>
                      <a:pt x="62451" y="1665"/>
                    </a:cubicBezTo>
                    <a:cubicBezTo>
                      <a:pt x="60876" y="1277"/>
                      <a:pt x="59278" y="980"/>
                      <a:pt x="57680" y="752"/>
                    </a:cubicBezTo>
                    <a:cubicBezTo>
                      <a:pt x="53796" y="191"/>
                      <a:pt x="49869" y="0"/>
                      <a:pt x="45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1621;p46">
                <a:extLst>
                  <a:ext uri="{FF2B5EF4-FFF2-40B4-BE49-F238E27FC236}">
                    <a16:creationId xmlns:a16="http://schemas.microsoft.com/office/drawing/2014/main" id="{22991E4B-E010-4E86-BF04-2FF95B919F3E}"/>
                  </a:ext>
                </a:extLst>
              </p:cNvPr>
              <p:cNvSpPr/>
              <p:nvPr/>
            </p:nvSpPr>
            <p:spPr>
              <a:xfrm>
                <a:off x="4750366" y="1642272"/>
                <a:ext cx="1243884" cy="709261"/>
              </a:xfrm>
              <a:custGeom>
                <a:avLst/>
                <a:gdLst/>
                <a:ahLst/>
                <a:cxnLst/>
                <a:rect l="l" t="t" r="r" b="b"/>
                <a:pathLst>
                  <a:path w="69481" h="39618" extrusionOk="0">
                    <a:moveTo>
                      <a:pt x="32646" y="0"/>
                    </a:moveTo>
                    <a:cubicBezTo>
                      <a:pt x="30066" y="0"/>
                      <a:pt x="27473" y="144"/>
                      <a:pt x="24880" y="221"/>
                    </a:cubicBezTo>
                    <a:cubicBezTo>
                      <a:pt x="19950" y="335"/>
                      <a:pt x="15042" y="769"/>
                      <a:pt x="10180" y="1431"/>
                    </a:cubicBezTo>
                    <a:cubicBezTo>
                      <a:pt x="9929" y="1476"/>
                      <a:pt x="9701" y="1750"/>
                      <a:pt x="9473" y="1910"/>
                    </a:cubicBezTo>
                    <a:cubicBezTo>
                      <a:pt x="9709" y="1996"/>
                      <a:pt x="9966" y="2163"/>
                      <a:pt x="10205" y="2163"/>
                    </a:cubicBezTo>
                    <a:cubicBezTo>
                      <a:pt x="10220" y="2163"/>
                      <a:pt x="10234" y="2162"/>
                      <a:pt x="10249" y="2161"/>
                    </a:cubicBezTo>
                    <a:cubicBezTo>
                      <a:pt x="11778" y="2024"/>
                      <a:pt x="13330" y="1842"/>
                      <a:pt x="14859" y="1636"/>
                    </a:cubicBezTo>
                    <a:cubicBezTo>
                      <a:pt x="20086" y="997"/>
                      <a:pt x="25359" y="792"/>
                      <a:pt x="30609" y="792"/>
                    </a:cubicBezTo>
                    <a:cubicBezTo>
                      <a:pt x="37114" y="814"/>
                      <a:pt x="46609" y="1043"/>
                      <a:pt x="53115" y="1339"/>
                    </a:cubicBezTo>
                    <a:cubicBezTo>
                      <a:pt x="56128" y="1476"/>
                      <a:pt x="59141" y="1933"/>
                      <a:pt x="62154" y="2367"/>
                    </a:cubicBezTo>
                    <a:cubicBezTo>
                      <a:pt x="63957" y="2618"/>
                      <a:pt x="65714" y="3074"/>
                      <a:pt x="67221" y="4170"/>
                    </a:cubicBezTo>
                    <a:cubicBezTo>
                      <a:pt x="68020" y="4740"/>
                      <a:pt x="68522" y="5448"/>
                      <a:pt x="68545" y="6429"/>
                    </a:cubicBezTo>
                    <a:cubicBezTo>
                      <a:pt x="68545" y="7822"/>
                      <a:pt x="68682" y="9237"/>
                      <a:pt x="68453" y="10606"/>
                    </a:cubicBezTo>
                    <a:cubicBezTo>
                      <a:pt x="67791" y="14898"/>
                      <a:pt x="65920" y="20901"/>
                      <a:pt x="64596" y="25032"/>
                    </a:cubicBezTo>
                    <a:cubicBezTo>
                      <a:pt x="63614" y="28113"/>
                      <a:pt x="62633" y="31172"/>
                      <a:pt x="61172" y="34071"/>
                    </a:cubicBezTo>
                    <a:cubicBezTo>
                      <a:pt x="60852" y="34710"/>
                      <a:pt x="60579" y="35349"/>
                      <a:pt x="60213" y="35965"/>
                    </a:cubicBezTo>
                    <a:cubicBezTo>
                      <a:pt x="59734" y="36787"/>
                      <a:pt x="59004" y="37289"/>
                      <a:pt x="57999" y="37403"/>
                    </a:cubicBezTo>
                    <a:cubicBezTo>
                      <a:pt x="57200" y="37495"/>
                      <a:pt x="56402" y="37586"/>
                      <a:pt x="55603" y="37677"/>
                    </a:cubicBezTo>
                    <a:cubicBezTo>
                      <a:pt x="51015" y="38271"/>
                      <a:pt x="43414" y="38567"/>
                      <a:pt x="38780" y="38682"/>
                    </a:cubicBezTo>
                    <a:cubicBezTo>
                      <a:pt x="35312" y="38776"/>
                      <a:pt x="31844" y="38819"/>
                      <a:pt x="28375" y="38819"/>
                    </a:cubicBezTo>
                    <a:cubicBezTo>
                      <a:pt x="21755" y="38819"/>
                      <a:pt x="15134" y="38662"/>
                      <a:pt x="8514" y="38408"/>
                    </a:cubicBezTo>
                    <a:cubicBezTo>
                      <a:pt x="6779" y="38339"/>
                      <a:pt x="5045" y="38020"/>
                      <a:pt x="3310" y="37768"/>
                    </a:cubicBezTo>
                    <a:cubicBezTo>
                      <a:pt x="2967" y="37723"/>
                      <a:pt x="2534" y="37472"/>
                      <a:pt x="2397" y="37198"/>
                    </a:cubicBezTo>
                    <a:cubicBezTo>
                      <a:pt x="1803" y="36079"/>
                      <a:pt x="1301" y="34915"/>
                      <a:pt x="776" y="33774"/>
                    </a:cubicBezTo>
                    <a:cubicBezTo>
                      <a:pt x="708" y="33637"/>
                      <a:pt x="548" y="33523"/>
                      <a:pt x="457" y="33409"/>
                    </a:cubicBezTo>
                    <a:cubicBezTo>
                      <a:pt x="320" y="33546"/>
                      <a:pt x="92" y="33637"/>
                      <a:pt x="69" y="33774"/>
                    </a:cubicBezTo>
                    <a:cubicBezTo>
                      <a:pt x="0" y="33980"/>
                      <a:pt x="23" y="34231"/>
                      <a:pt x="114" y="34413"/>
                    </a:cubicBezTo>
                    <a:cubicBezTo>
                      <a:pt x="639" y="35486"/>
                      <a:pt x="1141" y="36559"/>
                      <a:pt x="1735" y="37586"/>
                    </a:cubicBezTo>
                    <a:cubicBezTo>
                      <a:pt x="1940" y="37928"/>
                      <a:pt x="2351" y="38271"/>
                      <a:pt x="2739" y="38408"/>
                    </a:cubicBezTo>
                    <a:cubicBezTo>
                      <a:pt x="3652" y="38659"/>
                      <a:pt x="4588" y="38910"/>
                      <a:pt x="5501" y="38955"/>
                    </a:cubicBezTo>
                    <a:cubicBezTo>
                      <a:pt x="10568" y="39161"/>
                      <a:pt x="15613" y="39366"/>
                      <a:pt x="20680" y="39480"/>
                    </a:cubicBezTo>
                    <a:cubicBezTo>
                      <a:pt x="22113" y="39517"/>
                      <a:pt x="23550" y="39528"/>
                      <a:pt x="24988" y="39528"/>
                    </a:cubicBezTo>
                    <a:cubicBezTo>
                      <a:pt x="27145" y="39528"/>
                      <a:pt x="29303" y="39503"/>
                      <a:pt x="31453" y="39503"/>
                    </a:cubicBezTo>
                    <a:cubicBezTo>
                      <a:pt x="31453" y="39549"/>
                      <a:pt x="31476" y="39572"/>
                      <a:pt x="31476" y="39617"/>
                    </a:cubicBezTo>
                    <a:cubicBezTo>
                      <a:pt x="36087" y="39435"/>
                      <a:pt x="40721" y="39343"/>
                      <a:pt x="45354" y="39092"/>
                    </a:cubicBezTo>
                    <a:cubicBezTo>
                      <a:pt x="48299" y="38933"/>
                      <a:pt x="54210" y="38545"/>
                      <a:pt x="57178" y="38293"/>
                    </a:cubicBezTo>
                    <a:cubicBezTo>
                      <a:pt x="58981" y="38134"/>
                      <a:pt x="60442" y="37495"/>
                      <a:pt x="61195" y="35783"/>
                    </a:cubicBezTo>
                    <a:cubicBezTo>
                      <a:pt x="62131" y="33751"/>
                      <a:pt x="63112" y="31720"/>
                      <a:pt x="63865" y="29620"/>
                    </a:cubicBezTo>
                    <a:cubicBezTo>
                      <a:pt x="65395" y="25420"/>
                      <a:pt x="67358" y="19349"/>
                      <a:pt x="68385" y="15012"/>
                    </a:cubicBezTo>
                    <a:cubicBezTo>
                      <a:pt x="69047" y="12318"/>
                      <a:pt x="69480" y="9602"/>
                      <a:pt x="69366" y="6817"/>
                    </a:cubicBezTo>
                    <a:cubicBezTo>
                      <a:pt x="69298" y="5402"/>
                      <a:pt x="68819" y="4170"/>
                      <a:pt x="67472" y="3485"/>
                    </a:cubicBezTo>
                    <a:cubicBezTo>
                      <a:pt x="66445" y="2937"/>
                      <a:pt x="65372" y="2412"/>
                      <a:pt x="64231" y="2070"/>
                    </a:cubicBezTo>
                    <a:cubicBezTo>
                      <a:pt x="60944" y="1134"/>
                      <a:pt x="57520" y="837"/>
                      <a:pt x="54119" y="655"/>
                    </a:cubicBezTo>
                    <a:cubicBezTo>
                      <a:pt x="48413" y="358"/>
                      <a:pt x="39739" y="130"/>
                      <a:pt x="34033" y="16"/>
                    </a:cubicBezTo>
                    <a:cubicBezTo>
                      <a:pt x="33571" y="5"/>
                      <a:pt x="33108" y="0"/>
                      <a:pt x="32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1622;p46">
                <a:extLst>
                  <a:ext uri="{FF2B5EF4-FFF2-40B4-BE49-F238E27FC236}">
                    <a16:creationId xmlns:a16="http://schemas.microsoft.com/office/drawing/2014/main" id="{5DACA73D-31AA-4447-B101-F01F86739585}"/>
                  </a:ext>
                </a:extLst>
              </p:cNvPr>
              <p:cNvSpPr/>
              <p:nvPr/>
            </p:nvSpPr>
            <p:spPr>
              <a:xfrm>
                <a:off x="4988183" y="2380123"/>
                <a:ext cx="184306" cy="16130"/>
              </a:xfrm>
              <a:custGeom>
                <a:avLst/>
                <a:gdLst/>
                <a:ahLst/>
                <a:cxnLst/>
                <a:rect l="l" t="t" r="r" b="b"/>
                <a:pathLst>
                  <a:path w="10295" h="901" extrusionOk="0">
                    <a:moveTo>
                      <a:pt x="9633" y="0"/>
                    </a:moveTo>
                    <a:cubicBezTo>
                      <a:pt x="6551" y="0"/>
                      <a:pt x="3493" y="23"/>
                      <a:pt x="411" y="46"/>
                    </a:cubicBezTo>
                    <a:cubicBezTo>
                      <a:pt x="274" y="46"/>
                      <a:pt x="137" y="206"/>
                      <a:pt x="1" y="297"/>
                    </a:cubicBezTo>
                    <a:cubicBezTo>
                      <a:pt x="115" y="457"/>
                      <a:pt x="183" y="708"/>
                      <a:pt x="320" y="731"/>
                    </a:cubicBezTo>
                    <a:cubicBezTo>
                      <a:pt x="708" y="845"/>
                      <a:pt x="1119" y="890"/>
                      <a:pt x="1530" y="890"/>
                    </a:cubicBezTo>
                    <a:cubicBezTo>
                      <a:pt x="1956" y="898"/>
                      <a:pt x="2382" y="900"/>
                      <a:pt x="2808" y="900"/>
                    </a:cubicBezTo>
                    <a:cubicBezTo>
                      <a:pt x="3660" y="900"/>
                      <a:pt x="4512" y="890"/>
                      <a:pt x="5364" y="890"/>
                    </a:cubicBezTo>
                    <a:lnTo>
                      <a:pt x="5364" y="753"/>
                    </a:lnTo>
                    <a:cubicBezTo>
                      <a:pt x="6072" y="753"/>
                      <a:pt x="6780" y="759"/>
                      <a:pt x="7487" y="759"/>
                    </a:cubicBezTo>
                    <a:cubicBezTo>
                      <a:pt x="8195" y="759"/>
                      <a:pt x="8902" y="753"/>
                      <a:pt x="9610" y="731"/>
                    </a:cubicBezTo>
                    <a:cubicBezTo>
                      <a:pt x="9838" y="731"/>
                      <a:pt x="10066" y="502"/>
                      <a:pt x="10295" y="365"/>
                    </a:cubicBezTo>
                    <a:cubicBezTo>
                      <a:pt x="10066" y="251"/>
                      <a:pt x="9861" y="0"/>
                      <a:pt x="9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1623;p46">
                <a:extLst>
                  <a:ext uri="{FF2B5EF4-FFF2-40B4-BE49-F238E27FC236}">
                    <a16:creationId xmlns:a16="http://schemas.microsoft.com/office/drawing/2014/main" id="{D2ADA9A3-C9FA-45A3-81D7-3876F5CBCA18}"/>
                  </a:ext>
                </a:extLst>
              </p:cNvPr>
              <p:cNvSpPr/>
              <p:nvPr/>
            </p:nvSpPr>
            <p:spPr>
              <a:xfrm>
                <a:off x="6004042" y="1756132"/>
                <a:ext cx="40460" cy="165527"/>
              </a:xfrm>
              <a:custGeom>
                <a:avLst/>
                <a:gdLst/>
                <a:ahLst/>
                <a:cxnLst/>
                <a:rect l="l" t="t" r="r" b="b"/>
                <a:pathLst>
                  <a:path w="2260" h="9246" extrusionOk="0">
                    <a:moveTo>
                      <a:pt x="1644" y="1"/>
                    </a:moveTo>
                    <a:cubicBezTo>
                      <a:pt x="1530" y="206"/>
                      <a:pt x="1370" y="412"/>
                      <a:pt x="1347" y="640"/>
                    </a:cubicBezTo>
                    <a:cubicBezTo>
                      <a:pt x="1233" y="1644"/>
                      <a:pt x="1233" y="2671"/>
                      <a:pt x="1073" y="3676"/>
                    </a:cubicBezTo>
                    <a:cubicBezTo>
                      <a:pt x="776" y="5319"/>
                      <a:pt x="365" y="6940"/>
                      <a:pt x="46" y="8560"/>
                    </a:cubicBezTo>
                    <a:cubicBezTo>
                      <a:pt x="0" y="8766"/>
                      <a:pt x="228" y="9017"/>
                      <a:pt x="343" y="9245"/>
                    </a:cubicBezTo>
                    <a:cubicBezTo>
                      <a:pt x="480" y="9063"/>
                      <a:pt x="708" y="8903"/>
                      <a:pt x="776" y="8697"/>
                    </a:cubicBezTo>
                    <a:cubicBezTo>
                      <a:pt x="936" y="8127"/>
                      <a:pt x="1027" y="7533"/>
                      <a:pt x="1164" y="6963"/>
                    </a:cubicBezTo>
                    <a:cubicBezTo>
                      <a:pt x="1530" y="5137"/>
                      <a:pt x="1895" y="3333"/>
                      <a:pt x="2260" y="1507"/>
                    </a:cubicBezTo>
                    <a:lnTo>
                      <a:pt x="2169" y="1485"/>
                    </a:lnTo>
                    <a:cubicBezTo>
                      <a:pt x="2146" y="1165"/>
                      <a:pt x="2146" y="823"/>
                      <a:pt x="2055" y="503"/>
                    </a:cubicBezTo>
                    <a:cubicBezTo>
                      <a:pt x="1986" y="320"/>
                      <a:pt x="1781" y="161"/>
                      <a:pt x="1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1624;p46">
                <a:extLst>
                  <a:ext uri="{FF2B5EF4-FFF2-40B4-BE49-F238E27FC236}">
                    <a16:creationId xmlns:a16="http://schemas.microsoft.com/office/drawing/2014/main" id="{05755547-5050-4EE4-8C13-F1A2B819E5A3}"/>
                  </a:ext>
                </a:extLst>
              </p:cNvPr>
              <p:cNvSpPr/>
              <p:nvPr/>
            </p:nvSpPr>
            <p:spPr>
              <a:xfrm>
                <a:off x="6051842" y="1782699"/>
                <a:ext cx="31079" cy="107487"/>
              </a:xfrm>
              <a:custGeom>
                <a:avLst/>
                <a:gdLst/>
                <a:ahLst/>
                <a:cxnLst/>
                <a:rect l="l" t="t" r="r" b="b"/>
                <a:pathLst>
                  <a:path w="1736" h="6004" extrusionOk="0">
                    <a:moveTo>
                      <a:pt x="1279" y="1"/>
                    </a:moveTo>
                    <a:cubicBezTo>
                      <a:pt x="1142" y="229"/>
                      <a:pt x="914" y="434"/>
                      <a:pt x="868" y="685"/>
                    </a:cubicBezTo>
                    <a:cubicBezTo>
                      <a:pt x="617" y="1872"/>
                      <a:pt x="434" y="3082"/>
                      <a:pt x="206" y="4269"/>
                    </a:cubicBezTo>
                    <a:cubicBezTo>
                      <a:pt x="138" y="4725"/>
                      <a:pt x="46" y="5182"/>
                      <a:pt x="1" y="5638"/>
                    </a:cubicBezTo>
                    <a:cubicBezTo>
                      <a:pt x="1" y="5753"/>
                      <a:pt x="206" y="5889"/>
                      <a:pt x="298" y="6004"/>
                    </a:cubicBezTo>
                    <a:cubicBezTo>
                      <a:pt x="434" y="5912"/>
                      <a:pt x="640" y="5821"/>
                      <a:pt x="663" y="5707"/>
                    </a:cubicBezTo>
                    <a:cubicBezTo>
                      <a:pt x="1028" y="4109"/>
                      <a:pt x="1370" y="2511"/>
                      <a:pt x="1736" y="914"/>
                    </a:cubicBezTo>
                    <a:lnTo>
                      <a:pt x="1621" y="891"/>
                    </a:lnTo>
                    <a:cubicBezTo>
                      <a:pt x="1621" y="822"/>
                      <a:pt x="1644" y="754"/>
                      <a:pt x="1621" y="685"/>
                    </a:cubicBezTo>
                    <a:cubicBezTo>
                      <a:pt x="1507" y="457"/>
                      <a:pt x="1393" y="229"/>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1625;p46">
                <a:extLst>
                  <a:ext uri="{FF2B5EF4-FFF2-40B4-BE49-F238E27FC236}">
                    <a16:creationId xmlns:a16="http://schemas.microsoft.com/office/drawing/2014/main" id="{F2456BB0-421E-4ED7-952B-B98EA9D499CF}"/>
                  </a:ext>
                </a:extLst>
              </p:cNvPr>
              <p:cNvSpPr/>
              <p:nvPr/>
            </p:nvSpPr>
            <p:spPr>
              <a:xfrm>
                <a:off x="4387912" y="1790648"/>
                <a:ext cx="411095" cy="405295"/>
              </a:xfrm>
              <a:custGeom>
                <a:avLst/>
                <a:gdLst/>
                <a:ahLst/>
                <a:cxnLst/>
                <a:rect l="l" t="t" r="r" b="b"/>
                <a:pathLst>
                  <a:path w="22963" h="22639" extrusionOk="0">
                    <a:moveTo>
                      <a:pt x="13192" y="750"/>
                    </a:moveTo>
                    <a:cubicBezTo>
                      <a:pt x="13514" y="750"/>
                      <a:pt x="13684" y="901"/>
                      <a:pt x="13741" y="1246"/>
                    </a:cubicBezTo>
                    <a:cubicBezTo>
                      <a:pt x="13764" y="1337"/>
                      <a:pt x="13787" y="1428"/>
                      <a:pt x="13809" y="1497"/>
                    </a:cubicBezTo>
                    <a:cubicBezTo>
                      <a:pt x="14243" y="3049"/>
                      <a:pt x="14768" y="3528"/>
                      <a:pt x="16389" y="3551"/>
                    </a:cubicBezTo>
                    <a:cubicBezTo>
                      <a:pt x="16402" y="3552"/>
                      <a:pt x="16414" y="3552"/>
                      <a:pt x="16427" y="3552"/>
                    </a:cubicBezTo>
                    <a:cubicBezTo>
                      <a:pt x="16895" y="3552"/>
                      <a:pt x="17388" y="3156"/>
                      <a:pt x="18032" y="2889"/>
                    </a:cubicBezTo>
                    <a:cubicBezTo>
                      <a:pt x="18808" y="3597"/>
                      <a:pt x="19676" y="4396"/>
                      <a:pt x="20520" y="5240"/>
                    </a:cubicBezTo>
                    <a:cubicBezTo>
                      <a:pt x="20611" y="5331"/>
                      <a:pt x="20589" y="5674"/>
                      <a:pt x="20497" y="5788"/>
                    </a:cubicBezTo>
                    <a:cubicBezTo>
                      <a:pt x="19744" y="6564"/>
                      <a:pt x="19493" y="7272"/>
                      <a:pt x="20223" y="8276"/>
                    </a:cubicBezTo>
                    <a:cubicBezTo>
                      <a:pt x="20587" y="8768"/>
                      <a:pt x="20870" y="9079"/>
                      <a:pt x="21411" y="9079"/>
                    </a:cubicBezTo>
                    <a:cubicBezTo>
                      <a:pt x="21448" y="9079"/>
                      <a:pt x="21485" y="9078"/>
                      <a:pt x="21524" y="9075"/>
                    </a:cubicBezTo>
                    <a:cubicBezTo>
                      <a:pt x="21547" y="9074"/>
                      <a:pt x="21570" y="9073"/>
                      <a:pt x="21591" y="9073"/>
                    </a:cubicBezTo>
                    <a:cubicBezTo>
                      <a:pt x="22083" y="9073"/>
                      <a:pt x="22208" y="9323"/>
                      <a:pt x="22186" y="9782"/>
                    </a:cubicBezTo>
                    <a:cubicBezTo>
                      <a:pt x="22164" y="10672"/>
                      <a:pt x="22164" y="11585"/>
                      <a:pt x="22186" y="12476"/>
                    </a:cubicBezTo>
                    <a:cubicBezTo>
                      <a:pt x="22209" y="13023"/>
                      <a:pt x="21981" y="13252"/>
                      <a:pt x="21433" y="13320"/>
                    </a:cubicBezTo>
                    <a:cubicBezTo>
                      <a:pt x="21045" y="13389"/>
                      <a:pt x="20497" y="13434"/>
                      <a:pt x="20338" y="13685"/>
                    </a:cubicBezTo>
                    <a:cubicBezTo>
                      <a:pt x="19949" y="14302"/>
                      <a:pt x="19721" y="15009"/>
                      <a:pt x="19493" y="15717"/>
                    </a:cubicBezTo>
                    <a:cubicBezTo>
                      <a:pt x="19447" y="15877"/>
                      <a:pt x="19676" y="16151"/>
                      <a:pt x="19813" y="16333"/>
                    </a:cubicBezTo>
                    <a:cubicBezTo>
                      <a:pt x="20086" y="16676"/>
                      <a:pt x="20383" y="16995"/>
                      <a:pt x="20748" y="17429"/>
                    </a:cubicBezTo>
                    <a:cubicBezTo>
                      <a:pt x="19698" y="18205"/>
                      <a:pt x="18717" y="18890"/>
                      <a:pt x="17758" y="19620"/>
                    </a:cubicBezTo>
                    <a:cubicBezTo>
                      <a:pt x="17591" y="19743"/>
                      <a:pt x="17429" y="19806"/>
                      <a:pt x="17272" y="19806"/>
                    </a:cubicBezTo>
                    <a:cubicBezTo>
                      <a:pt x="17109" y="19806"/>
                      <a:pt x="16951" y="19737"/>
                      <a:pt x="16800" y="19597"/>
                    </a:cubicBezTo>
                    <a:cubicBezTo>
                      <a:pt x="16474" y="19296"/>
                      <a:pt x="16136" y="19154"/>
                      <a:pt x="15792" y="19154"/>
                    </a:cubicBezTo>
                    <a:cubicBezTo>
                      <a:pt x="15484" y="19154"/>
                      <a:pt x="15172" y="19267"/>
                      <a:pt x="14859" y="19483"/>
                    </a:cubicBezTo>
                    <a:cubicBezTo>
                      <a:pt x="14745" y="19529"/>
                      <a:pt x="14654" y="19597"/>
                      <a:pt x="14540" y="19620"/>
                    </a:cubicBezTo>
                    <a:cubicBezTo>
                      <a:pt x="13741" y="19848"/>
                      <a:pt x="13330" y="20305"/>
                      <a:pt x="13513" y="21172"/>
                    </a:cubicBezTo>
                    <a:cubicBezTo>
                      <a:pt x="13558" y="21309"/>
                      <a:pt x="13513" y="21469"/>
                      <a:pt x="13490" y="21720"/>
                    </a:cubicBezTo>
                    <a:cubicBezTo>
                      <a:pt x="12280" y="21766"/>
                      <a:pt x="11093" y="21834"/>
                      <a:pt x="9747" y="21903"/>
                    </a:cubicBezTo>
                    <a:cubicBezTo>
                      <a:pt x="9747" y="21492"/>
                      <a:pt x="9724" y="21149"/>
                      <a:pt x="9769" y="20830"/>
                    </a:cubicBezTo>
                    <a:cubicBezTo>
                      <a:pt x="9815" y="20213"/>
                      <a:pt x="9587" y="19825"/>
                      <a:pt x="8971" y="19620"/>
                    </a:cubicBezTo>
                    <a:cubicBezTo>
                      <a:pt x="8304" y="19383"/>
                      <a:pt x="7617" y="18884"/>
                      <a:pt x="6987" y="18884"/>
                    </a:cubicBezTo>
                    <a:cubicBezTo>
                      <a:pt x="6948" y="18884"/>
                      <a:pt x="6909" y="18886"/>
                      <a:pt x="6871" y="18890"/>
                    </a:cubicBezTo>
                    <a:cubicBezTo>
                      <a:pt x="6209" y="18958"/>
                      <a:pt x="5615" y="19643"/>
                      <a:pt x="4908" y="20122"/>
                    </a:cubicBezTo>
                    <a:cubicBezTo>
                      <a:pt x="4063" y="19163"/>
                      <a:pt x="3219" y="18205"/>
                      <a:pt x="2351" y="17223"/>
                    </a:cubicBezTo>
                    <a:cubicBezTo>
                      <a:pt x="2739" y="16767"/>
                      <a:pt x="3150" y="16333"/>
                      <a:pt x="3447" y="15877"/>
                    </a:cubicBezTo>
                    <a:cubicBezTo>
                      <a:pt x="3584" y="15671"/>
                      <a:pt x="3515" y="15329"/>
                      <a:pt x="3538" y="15055"/>
                    </a:cubicBezTo>
                    <a:cubicBezTo>
                      <a:pt x="3538" y="15032"/>
                      <a:pt x="3492" y="15032"/>
                      <a:pt x="3492" y="15009"/>
                    </a:cubicBezTo>
                    <a:cubicBezTo>
                      <a:pt x="3200" y="13964"/>
                      <a:pt x="2715" y="13186"/>
                      <a:pt x="1548" y="13186"/>
                    </a:cubicBezTo>
                    <a:cubicBezTo>
                      <a:pt x="1441" y="13186"/>
                      <a:pt x="1328" y="13193"/>
                      <a:pt x="1210" y="13206"/>
                    </a:cubicBezTo>
                    <a:cubicBezTo>
                      <a:pt x="1096" y="13206"/>
                      <a:pt x="845" y="12887"/>
                      <a:pt x="845" y="12727"/>
                    </a:cubicBezTo>
                    <a:cubicBezTo>
                      <a:pt x="868" y="11837"/>
                      <a:pt x="890" y="10946"/>
                      <a:pt x="1004" y="10056"/>
                    </a:cubicBezTo>
                    <a:cubicBezTo>
                      <a:pt x="1004" y="9851"/>
                      <a:pt x="1256" y="9554"/>
                      <a:pt x="1438" y="9531"/>
                    </a:cubicBezTo>
                    <a:cubicBezTo>
                      <a:pt x="3013" y="9303"/>
                      <a:pt x="3310" y="8070"/>
                      <a:pt x="3607" y="6883"/>
                    </a:cubicBezTo>
                    <a:cubicBezTo>
                      <a:pt x="3652" y="6655"/>
                      <a:pt x="3538" y="6381"/>
                      <a:pt x="3401" y="6176"/>
                    </a:cubicBezTo>
                    <a:cubicBezTo>
                      <a:pt x="3241" y="5925"/>
                      <a:pt x="2990" y="5719"/>
                      <a:pt x="2716" y="5445"/>
                    </a:cubicBezTo>
                    <a:cubicBezTo>
                      <a:pt x="3401" y="4647"/>
                      <a:pt x="4063" y="3848"/>
                      <a:pt x="4771" y="3094"/>
                    </a:cubicBezTo>
                    <a:cubicBezTo>
                      <a:pt x="4862" y="2980"/>
                      <a:pt x="5113" y="2980"/>
                      <a:pt x="5273" y="2958"/>
                    </a:cubicBezTo>
                    <a:cubicBezTo>
                      <a:pt x="5341" y="2958"/>
                      <a:pt x="5410" y="3003"/>
                      <a:pt x="5455" y="3049"/>
                    </a:cubicBezTo>
                    <a:cubicBezTo>
                      <a:pt x="5994" y="3446"/>
                      <a:pt x="6521" y="3612"/>
                      <a:pt x="7035" y="3612"/>
                    </a:cubicBezTo>
                    <a:cubicBezTo>
                      <a:pt x="7761" y="3612"/>
                      <a:pt x="8462" y="3279"/>
                      <a:pt x="9130" y="2798"/>
                    </a:cubicBezTo>
                    <a:cubicBezTo>
                      <a:pt x="9381" y="2638"/>
                      <a:pt x="9610" y="2273"/>
                      <a:pt x="9587" y="2022"/>
                    </a:cubicBezTo>
                    <a:cubicBezTo>
                      <a:pt x="9518" y="1291"/>
                      <a:pt x="9792" y="1086"/>
                      <a:pt x="10523" y="1063"/>
                    </a:cubicBezTo>
                    <a:cubicBezTo>
                      <a:pt x="11344" y="1063"/>
                      <a:pt x="12166" y="926"/>
                      <a:pt x="12988" y="766"/>
                    </a:cubicBezTo>
                    <a:cubicBezTo>
                      <a:pt x="13062" y="755"/>
                      <a:pt x="13130" y="750"/>
                      <a:pt x="13192" y="750"/>
                    </a:cubicBezTo>
                    <a:close/>
                    <a:moveTo>
                      <a:pt x="13600" y="0"/>
                    </a:moveTo>
                    <a:cubicBezTo>
                      <a:pt x="13544" y="0"/>
                      <a:pt x="13485" y="4"/>
                      <a:pt x="13421" y="13"/>
                    </a:cubicBezTo>
                    <a:cubicBezTo>
                      <a:pt x="12257" y="173"/>
                      <a:pt x="11070" y="287"/>
                      <a:pt x="9884" y="424"/>
                    </a:cubicBezTo>
                    <a:cubicBezTo>
                      <a:pt x="8925" y="515"/>
                      <a:pt x="8856" y="629"/>
                      <a:pt x="8811" y="1565"/>
                    </a:cubicBezTo>
                    <a:cubicBezTo>
                      <a:pt x="8788" y="1816"/>
                      <a:pt x="8719" y="2136"/>
                      <a:pt x="8537" y="2273"/>
                    </a:cubicBezTo>
                    <a:cubicBezTo>
                      <a:pt x="8073" y="2617"/>
                      <a:pt x="7586" y="2839"/>
                      <a:pt x="7080" y="2839"/>
                    </a:cubicBezTo>
                    <a:cubicBezTo>
                      <a:pt x="6715" y="2839"/>
                      <a:pt x="6340" y="2723"/>
                      <a:pt x="5958" y="2455"/>
                    </a:cubicBezTo>
                    <a:cubicBezTo>
                      <a:pt x="5821" y="2364"/>
                      <a:pt x="5638" y="2318"/>
                      <a:pt x="5478" y="2227"/>
                    </a:cubicBezTo>
                    <a:cubicBezTo>
                      <a:pt x="5293" y="2139"/>
                      <a:pt x="5125" y="2092"/>
                      <a:pt x="4969" y="2092"/>
                    </a:cubicBezTo>
                    <a:cubicBezTo>
                      <a:pt x="4721" y="2092"/>
                      <a:pt x="4502" y="2212"/>
                      <a:pt x="4291" y="2478"/>
                    </a:cubicBezTo>
                    <a:cubicBezTo>
                      <a:pt x="3584" y="3300"/>
                      <a:pt x="2876" y="4122"/>
                      <a:pt x="2169" y="4943"/>
                    </a:cubicBezTo>
                    <a:cubicBezTo>
                      <a:pt x="1803" y="5331"/>
                      <a:pt x="1826" y="5742"/>
                      <a:pt x="2237" y="6016"/>
                    </a:cubicBezTo>
                    <a:cubicBezTo>
                      <a:pt x="2922" y="6495"/>
                      <a:pt x="2785" y="6998"/>
                      <a:pt x="2602" y="7660"/>
                    </a:cubicBezTo>
                    <a:cubicBezTo>
                      <a:pt x="2420" y="8367"/>
                      <a:pt x="1917" y="8573"/>
                      <a:pt x="1324" y="8755"/>
                    </a:cubicBezTo>
                    <a:cubicBezTo>
                      <a:pt x="731" y="8915"/>
                      <a:pt x="228" y="9143"/>
                      <a:pt x="206" y="9874"/>
                    </a:cubicBezTo>
                    <a:cubicBezTo>
                      <a:pt x="160" y="10901"/>
                      <a:pt x="114" y="11928"/>
                      <a:pt x="46" y="12955"/>
                    </a:cubicBezTo>
                    <a:cubicBezTo>
                      <a:pt x="0" y="13503"/>
                      <a:pt x="274" y="13822"/>
                      <a:pt x="822" y="13914"/>
                    </a:cubicBezTo>
                    <a:cubicBezTo>
                      <a:pt x="1164" y="13959"/>
                      <a:pt x="1507" y="13982"/>
                      <a:pt x="1826" y="14051"/>
                    </a:cubicBezTo>
                    <a:cubicBezTo>
                      <a:pt x="1986" y="14073"/>
                      <a:pt x="2191" y="14142"/>
                      <a:pt x="2306" y="14256"/>
                    </a:cubicBezTo>
                    <a:cubicBezTo>
                      <a:pt x="2899" y="14964"/>
                      <a:pt x="2853" y="15511"/>
                      <a:pt x="2237" y="16196"/>
                    </a:cubicBezTo>
                    <a:cubicBezTo>
                      <a:pt x="2123" y="16333"/>
                      <a:pt x="1986" y="16447"/>
                      <a:pt x="1849" y="16584"/>
                    </a:cubicBezTo>
                    <a:cubicBezTo>
                      <a:pt x="1507" y="16904"/>
                      <a:pt x="1461" y="17269"/>
                      <a:pt x="1758" y="17634"/>
                    </a:cubicBezTo>
                    <a:cubicBezTo>
                      <a:pt x="2625" y="18638"/>
                      <a:pt x="3492" y="19643"/>
                      <a:pt x="4383" y="20624"/>
                    </a:cubicBezTo>
                    <a:cubicBezTo>
                      <a:pt x="4548" y="20802"/>
                      <a:pt x="4735" y="20895"/>
                      <a:pt x="4931" y="20895"/>
                    </a:cubicBezTo>
                    <a:cubicBezTo>
                      <a:pt x="5087" y="20895"/>
                      <a:pt x="5248" y="20837"/>
                      <a:pt x="5410" y="20716"/>
                    </a:cubicBezTo>
                    <a:cubicBezTo>
                      <a:pt x="5638" y="20579"/>
                      <a:pt x="5889" y="20442"/>
                      <a:pt x="6072" y="20259"/>
                    </a:cubicBezTo>
                    <a:cubicBezTo>
                      <a:pt x="6393" y="19886"/>
                      <a:pt x="6737" y="19701"/>
                      <a:pt x="7102" y="19701"/>
                    </a:cubicBezTo>
                    <a:cubicBezTo>
                      <a:pt x="7385" y="19701"/>
                      <a:pt x="7680" y="19812"/>
                      <a:pt x="7989" y="20031"/>
                    </a:cubicBezTo>
                    <a:cubicBezTo>
                      <a:pt x="8080" y="20076"/>
                      <a:pt x="8149" y="20099"/>
                      <a:pt x="8240" y="20122"/>
                    </a:cubicBezTo>
                    <a:cubicBezTo>
                      <a:pt x="8856" y="20259"/>
                      <a:pt x="9107" y="20624"/>
                      <a:pt x="8971" y="21126"/>
                    </a:cubicBezTo>
                    <a:cubicBezTo>
                      <a:pt x="8971" y="22351"/>
                      <a:pt x="9185" y="22638"/>
                      <a:pt x="10211" y="22638"/>
                    </a:cubicBezTo>
                    <a:cubicBezTo>
                      <a:pt x="10295" y="22638"/>
                      <a:pt x="10383" y="22636"/>
                      <a:pt x="10477" y="22633"/>
                    </a:cubicBezTo>
                    <a:cubicBezTo>
                      <a:pt x="11344" y="22564"/>
                      <a:pt x="12212" y="22542"/>
                      <a:pt x="13102" y="22496"/>
                    </a:cubicBezTo>
                    <a:cubicBezTo>
                      <a:pt x="14129" y="22427"/>
                      <a:pt x="14243" y="22313"/>
                      <a:pt x="14243" y="21309"/>
                    </a:cubicBezTo>
                    <a:cubicBezTo>
                      <a:pt x="14243" y="21058"/>
                      <a:pt x="14197" y="20784"/>
                      <a:pt x="14312" y="20601"/>
                    </a:cubicBezTo>
                    <a:cubicBezTo>
                      <a:pt x="14488" y="20281"/>
                      <a:pt x="15203" y="20062"/>
                      <a:pt x="15764" y="20062"/>
                    </a:cubicBezTo>
                    <a:cubicBezTo>
                      <a:pt x="16003" y="20062"/>
                      <a:pt x="16214" y="20102"/>
                      <a:pt x="16343" y="20191"/>
                    </a:cubicBezTo>
                    <a:cubicBezTo>
                      <a:pt x="16667" y="20436"/>
                      <a:pt x="16985" y="20556"/>
                      <a:pt x="17300" y="20556"/>
                    </a:cubicBezTo>
                    <a:cubicBezTo>
                      <a:pt x="17630" y="20556"/>
                      <a:pt x="17956" y="20425"/>
                      <a:pt x="18283" y="20168"/>
                    </a:cubicBezTo>
                    <a:cubicBezTo>
                      <a:pt x="18945" y="19643"/>
                      <a:pt x="19653" y="19163"/>
                      <a:pt x="20338" y="18661"/>
                    </a:cubicBezTo>
                    <a:cubicBezTo>
                      <a:pt x="21981" y="17360"/>
                      <a:pt x="21821" y="17543"/>
                      <a:pt x="20566" y="15991"/>
                    </a:cubicBezTo>
                    <a:cubicBezTo>
                      <a:pt x="20406" y="15808"/>
                      <a:pt x="20360" y="15443"/>
                      <a:pt x="20429" y="15215"/>
                    </a:cubicBezTo>
                    <a:cubicBezTo>
                      <a:pt x="20611" y="14484"/>
                      <a:pt x="20977" y="13982"/>
                      <a:pt x="21867" y="13959"/>
                    </a:cubicBezTo>
                    <a:cubicBezTo>
                      <a:pt x="22506" y="13959"/>
                      <a:pt x="22917" y="13571"/>
                      <a:pt x="22917" y="12887"/>
                    </a:cubicBezTo>
                    <a:cubicBezTo>
                      <a:pt x="22917" y="11791"/>
                      <a:pt x="22962" y="10672"/>
                      <a:pt x="22917" y="9554"/>
                    </a:cubicBezTo>
                    <a:cubicBezTo>
                      <a:pt x="22848" y="8436"/>
                      <a:pt x="22757" y="8413"/>
                      <a:pt x="21616" y="8321"/>
                    </a:cubicBezTo>
                    <a:cubicBezTo>
                      <a:pt x="21410" y="8321"/>
                      <a:pt x="21159" y="8253"/>
                      <a:pt x="21045" y="8093"/>
                    </a:cubicBezTo>
                    <a:cubicBezTo>
                      <a:pt x="20452" y="7294"/>
                      <a:pt x="20474" y="7157"/>
                      <a:pt x="21045" y="6336"/>
                    </a:cubicBezTo>
                    <a:cubicBezTo>
                      <a:pt x="21136" y="6199"/>
                      <a:pt x="21228" y="6085"/>
                      <a:pt x="21319" y="5948"/>
                    </a:cubicBezTo>
                    <a:cubicBezTo>
                      <a:pt x="21616" y="5537"/>
                      <a:pt x="21616" y="5172"/>
                      <a:pt x="21205" y="4806"/>
                    </a:cubicBezTo>
                    <a:cubicBezTo>
                      <a:pt x="20338" y="4030"/>
                      <a:pt x="19470" y="3254"/>
                      <a:pt x="18648" y="2455"/>
                    </a:cubicBezTo>
                    <a:cubicBezTo>
                      <a:pt x="18397" y="2204"/>
                      <a:pt x="18158" y="2078"/>
                      <a:pt x="17908" y="2078"/>
                    </a:cubicBezTo>
                    <a:cubicBezTo>
                      <a:pt x="17682" y="2078"/>
                      <a:pt x="17448" y="2181"/>
                      <a:pt x="17188" y="2387"/>
                    </a:cubicBezTo>
                    <a:cubicBezTo>
                      <a:pt x="16928" y="2582"/>
                      <a:pt x="16545" y="2777"/>
                      <a:pt x="16233" y="2777"/>
                    </a:cubicBezTo>
                    <a:cubicBezTo>
                      <a:pt x="16216" y="2777"/>
                      <a:pt x="16200" y="2776"/>
                      <a:pt x="16183" y="2775"/>
                    </a:cubicBezTo>
                    <a:cubicBezTo>
                      <a:pt x="15362" y="2684"/>
                      <a:pt x="14540" y="2455"/>
                      <a:pt x="14563" y="1360"/>
                    </a:cubicBezTo>
                    <a:cubicBezTo>
                      <a:pt x="14563" y="1109"/>
                      <a:pt x="14403" y="858"/>
                      <a:pt x="14334" y="607"/>
                    </a:cubicBezTo>
                    <a:cubicBezTo>
                      <a:pt x="14215" y="207"/>
                      <a:pt x="13990" y="0"/>
                      <a:pt x="13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1626;p46">
                <a:extLst>
                  <a:ext uri="{FF2B5EF4-FFF2-40B4-BE49-F238E27FC236}">
                    <a16:creationId xmlns:a16="http://schemas.microsoft.com/office/drawing/2014/main" id="{074F7F11-1AF5-4966-A18C-9164AE6D9C08}"/>
                  </a:ext>
                </a:extLst>
              </p:cNvPr>
              <p:cNvSpPr/>
              <p:nvPr/>
            </p:nvSpPr>
            <p:spPr>
              <a:xfrm>
                <a:off x="4618783" y="1588815"/>
                <a:ext cx="262773" cy="254395"/>
              </a:xfrm>
              <a:custGeom>
                <a:avLst/>
                <a:gdLst/>
                <a:ahLst/>
                <a:cxnLst/>
                <a:rect l="l" t="t" r="r" b="b"/>
                <a:pathLst>
                  <a:path w="14678" h="14210" extrusionOk="0">
                    <a:moveTo>
                      <a:pt x="7944" y="810"/>
                    </a:moveTo>
                    <a:cubicBezTo>
                      <a:pt x="8103" y="810"/>
                      <a:pt x="8332" y="1084"/>
                      <a:pt x="8400" y="1290"/>
                    </a:cubicBezTo>
                    <a:cubicBezTo>
                      <a:pt x="8635" y="2034"/>
                      <a:pt x="9240" y="2543"/>
                      <a:pt x="9969" y="2543"/>
                    </a:cubicBezTo>
                    <a:cubicBezTo>
                      <a:pt x="10089" y="2543"/>
                      <a:pt x="10214" y="2529"/>
                      <a:pt x="10340" y="2499"/>
                    </a:cubicBezTo>
                    <a:cubicBezTo>
                      <a:pt x="10637" y="2431"/>
                      <a:pt x="10865" y="2134"/>
                      <a:pt x="11276" y="1837"/>
                    </a:cubicBezTo>
                    <a:cubicBezTo>
                      <a:pt x="11641" y="2271"/>
                      <a:pt x="12052" y="2728"/>
                      <a:pt x="12486" y="3230"/>
                    </a:cubicBezTo>
                    <a:cubicBezTo>
                      <a:pt x="12235" y="3755"/>
                      <a:pt x="11687" y="4280"/>
                      <a:pt x="12326" y="4964"/>
                    </a:cubicBezTo>
                    <a:cubicBezTo>
                      <a:pt x="12685" y="5342"/>
                      <a:pt x="12841" y="5939"/>
                      <a:pt x="13428" y="5939"/>
                    </a:cubicBezTo>
                    <a:cubicBezTo>
                      <a:pt x="13550" y="5939"/>
                      <a:pt x="13690" y="5914"/>
                      <a:pt x="13855" y="5855"/>
                    </a:cubicBezTo>
                    <a:lnTo>
                      <a:pt x="13855" y="7886"/>
                    </a:lnTo>
                    <a:cubicBezTo>
                      <a:pt x="13772" y="7876"/>
                      <a:pt x="13693" y="7871"/>
                      <a:pt x="13619" y="7871"/>
                    </a:cubicBezTo>
                    <a:cubicBezTo>
                      <a:pt x="12866" y="7871"/>
                      <a:pt x="12592" y="8379"/>
                      <a:pt x="12280" y="8982"/>
                    </a:cubicBezTo>
                    <a:cubicBezTo>
                      <a:pt x="11801" y="9872"/>
                      <a:pt x="12349" y="10283"/>
                      <a:pt x="12965" y="10785"/>
                    </a:cubicBezTo>
                    <a:cubicBezTo>
                      <a:pt x="12554" y="11150"/>
                      <a:pt x="12189" y="11515"/>
                      <a:pt x="11778" y="11812"/>
                    </a:cubicBezTo>
                    <a:cubicBezTo>
                      <a:pt x="11726" y="11847"/>
                      <a:pt x="11647" y="11862"/>
                      <a:pt x="11559" y="11862"/>
                    </a:cubicBezTo>
                    <a:cubicBezTo>
                      <a:pt x="11417" y="11862"/>
                      <a:pt x="11252" y="11823"/>
                      <a:pt x="11139" y="11766"/>
                    </a:cubicBezTo>
                    <a:cubicBezTo>
                      <a:pt x="10914" y="11654"/>
                      <a:pt x="10625" y="11598"/>
                      <a:pt x="10333" y="11598"/>
                    </a:cubicBezTo>
                    <a:cubicBezTo>
                      <a:pt x="9797" y="11598"/>
                      <a:pt x="9246" y="11785"/>
                      <a:pt x="9039" y="12154"/>
                    </a:cubicBezTo>
                    <a:cubicBezTo>
                      <a:pt x="8834" y="12474"/>
                      <a:pt x="8925" y="12931"/>
                      <a:pt x="8880" y="13387"/>
                    </a:cubicBezTo>
                    <a:cubicBezTo>
                      <a:pt x="8811" y="13387"/>
                      <a:pt x="8697" y="13433"/>
                      <a:pt x="8560" y="13433"/>
                    </a:cubicBezTo>
                    <a:lnTo>
                      <a:pt x="7145" y="13433"/>
                    </a:lnTo>
                    <a:cubicBezTo>
                      <a:pt x="7122" y="12565"/>
                      <a:pt x="6688" y="12109"/>
                      <a:pt x="5844" y="11744"/>
                    </a:cubicBezTo>
                    <a:cubicBezTo>
                      <a:pt x="5565" y="11631"/>
                      <a:pt x="5323" y="11578"/>
                      <a:pt x="5108" y="11578"/>
                    </a:cubicBezTo>
                    <a:cubicBezTo>
                      <a:pt x="4584" y="11578"/>
                      <a:pt x="4221" y="11894"/>
                      <a:pt x="3881" y="12428"/>
                    </a:cubicBezTo>
                    <a:cubicBezTo>
                      <a:pt x="3561" y="12200"/>
                      <a:pt x="3333" y="12017"/>
                      <a:pt x="3082" y="11835"/>
                    </a:cubicBezTo>
                    <a:cubicBezTo>
                      <a:pt x="2648" y="11515"/>
                      <a:pt x="2466" y="11196"/>
                      <a:pt x="2808" y="10625"/>
                    </a:cubicBezTo>
                    <a:cubicBezTo>
                      <a:pt x="3335" y="9703"/>
                      <a:pt x="2532" y="8634"/>
                      <a:pt x="1334" y="8634"/>
                    </a:cubicBezTo>
                    <a:cubicBezTo>
                      <a:pt x="1285" y="8634"/>
                      <a:pt x="1237" y="8636"/>
                      <a:pt x="1187" y="8639"/>
                    </a:cubicBezTo>
                    <a:cubicBezTo>
                      <a:pt x="1073" y="8092"/>
                      <a:pt x="891" y="7544"/>
                      <a:pt x="891" y="6996"/>
                    </a:cubicBezTo>
                    <a:cubicBezTo>
                      <a:pt x="891" y="6813"/>
                      <a:pt x="1301" y="6585"/>
                      <a:pt x="1575" y="6448"/>
                    </a:cubicBezTo>
                    <a:cubicBezTo>
                      <a:pt x="2032" y="6243"/>
                      <a:pt x="2488" y="6151"/>
                      <a:pt x="2694" y="5604"/>
                    </a:cubicBezTo>
                    <a:cubicBezTo>
                      <a:pt x="2968" y="4828"/>
                      <a:pt x="2808" y="4280"/>
                      <a:pt x="1986" y="3892"/>
                    </a:cubicBezTo>
                    <a:cubicBezTo>
                      <a:pt x="2374" y="3435"/>
                      <a:pt x="2694" y="3047"/>
                      <a:pt x="3059" y="2705"/>
                    </a:cubicBezTo>
                    <a:cubicBezTo>
                      <a:pt x="3120" y="2644"/>
                      <a:pt x="3262" y="2613"/>
                      <a:pt x="3390" y="2613"/>
                    </a:cubicBezTo>
                    <a:cubicBezTo>
                      <a:pt x="3455" y="2613"/>
                      <a:pt x="3516" y="2621"/>
                      <a:pt x="3561" y="2636"/>
                    </a:cubicBezTo>
                    <a:cubicBezTo>
                      <a:pt x="3805" y="2738"/>
                      <a:pt x="4051" y="2785"/>
                      <a:pt x="4287" y="2785"/>
                    </a:cubicBezTo>
                    <a:cubicBezTo>
                      <a:pt x="5223" y="2785"/>
                      <a:pt x="6013" y="2041"/>
                      <a:pt x="5958" y="947"/>
                    </a:cubicBezTo>
                    <a:cubicBezTo>
                      <a:pt x="6620" y="879"/>
                      <a:pt x="7282" y="810"/>
                      <a:pt x="7944" y="810"/>
                    </a:cubicBezTo>
                    <a:close/>
                    <a:moveTo>
                      <a:pt x="8205" y="0"/>
                    </a:moveTo>
                    <a:cubicBezTo>
                      <a:pt x="8144" y="0"/>
                      <a:pt x="8080" y="4"/>
                      <a:pt x="8012" y="11"/>
                    </a:cubicBezTo>
                    <a:cubicBezTo>
                      <a:pt x="7282" y="103"/>
                      <a:pt x="6551" y="194"/>
                      <a:pt x="5821" y="262"/>
                    </a:cubicBezTo>
                    <a:cubicBezTo>
                      <a:pt x="5250" y="331"/>
                      <a:pt x="4976" y="559"/>
                      <a:pt x="5136" y="1198"/>
                    </a:cubicBezTo>
                    <a:cubicBezTo>
                      <a:pt x="5182" y="1404"/>
                      <a:pt x="4862" y="1723"/>
                      <a:pt x="4634" y="1906"/>
                    </a:cubicBezTo>
                    <a:cubicBezTo>
                      <a:pt x="4546" y="1994"/>
                      <a:pt x="4383" y="2035"/>
                      <a:pt x="4236" y="2035"/>
                    </a:cubicBezTo>
                    <a:cubicBezTo>
                      <a:pt x="4153" y="2035"/>
                      <a:pt x="4075" y="2022"/>
                      <a:pt x="4018" y="1997"/>
                    </a:cubicBezTo>
                    <a:cubicBezTo>
                      <a:pt x="3607" y="1831"/>
                      <a:pt x="3368" y="1732"/>
                      <a:pt x="3176" y="1732"/>
                    </a:cubicBezTo>
                    <a:cubicBezTo>
                      <a:pt x="2918" y="1732"/>
                      <a:pt x="2743" y="1909"/>
                      <a:pt x="2351" y="2340"/>
                    </a:cubicBezTo>
                    <a:cubicBezTo>
                      <a:pt x="2123" y="2568"/>
                      <a:pt x="1918" y="2819"/>
                      <a:pt x="1690" y="3070"/>
                    </a:cubicBezTo>
                    <a:cubicBezTo>
                      <a:pt x="1005" y="3823"/>
                      <a:pt x="1005" y="3960"/>
                      <a:pt x="1758" y="4622"/>
                    </a:cubicBezTo>
                    <a:cubicBezTo>
                      <a:pt x="2169" y="4987"/>
                      <a:pt x="2100" y="5421"/>
                      <a:pt x="1553" y="5649"/>
                    </a:cubicBezTo>
                    <a:cubicBezTo>
                      <a:pt x="1233" y="5786"/>
                      <a:pt x="936" y="5923"/>
                      <a:pt x="617" y="6037"/>
                    </a:cubicBezTo>
                    <a:cubicBezTo>
                      <a:pt x="183" y="6174"/>
                      <a:pt x="0" y="6448"/>
                      <a:pt x="69" y="6882"/>
                    </a:cubicBezTo>
                    <a:cubicBezTo>
                      <a:pt x="183" y="7521"/>
                      <a:pt x="297" y="8137"/>
                      <a:pt x="434" y="8753"/>
                    </a:cubicBezTo>
                    <a:cubicBezTo>
                      <a:pt x="521" y="9187"/>
                      <a:pt x="772" y="9394"/>
                      <a:pt x="1228" y="9394"/>
                    </a:cubicBezTo>
                    <a:cubicBezTo>
                      <a:pt x="1252" y="9394"/>
                      <a:pt x="1276" y="9394"/>
                      <a:pt x="1301" y="9393"/>
                    </a:cubicBezTo>
                    <a:cubicBezTo>
                      <a:pt x="1316" y="9392"/>
                      <a:pt x="1331" y="9392"/>
                      <a:pt x="1345" y="9392"/>
                    </a:cubicBezTo>
                    <a:cubicBezTo>
                      <a:pt x="2046" y="9392"/>
                      <a:pt x="2389" y="9930"/>
                      <a:pt x="2009" y="10534"/>
                    </a:cubicBezTo>
                    <a:cubicBezTo>
                      <a:pt x="1598" y="11150"/>
                      <a:pt x="1735" y="11629"/>
                      <a:pt x="2260" y="12086"/>
                    </a:cubicBezTo>
                    <a:cubicBezTo>
                      <a:pt x="2603" y="12360"/>
                      <a:pt x="2922" y="12657"/>
                      <a:pt x="3287" y="12931"/>
                    </a:cubicBezTo>
                    <a:cubicBezTo>
                      <a:pt x="3499" y="13079"/>
                      <a:pt x="3706" y="13163"/>
                      <a:pt x="3906" y="13163"/>
                    </a:cubicBezTo>
                    <a:cubicBezTo>
                      <a:pt x="4136" y="13163"/>
                      <a:pt x="4358" y="13050"/>
                      <a:pt x="4566" y="12794"/>
                    </a:cubicBezTo>
                    <a:cubicBezTo>
                      <a:pt x="4706" y="12614"/>
                      <a:pt x="5003" y="12416"/>
                      <a:pt x="5213" y="12416"/>
                    </a:cubicBezTo>
                    <a:cubicBezTo>
                      <a:pt x="5243" y="12416"/>
                      <a:pt x="5271" y="12420"/>
                      <a:pt x="5296" y="12428"/>
                    </a:cubicBezTo>
                    <a:cubicBezTo>
                      <a:pt x="5752" y="12542"/>
                      <a:pt x="6346" y="12542"/>
                      <a:pt x="6346" y="13296"/>
                    </a:cubicBezTo>
                    <a:cubicBezTo>
                      <a:pt x="6346" y="13891"/>
                      <a:pt x="6687" y="14210"/>
                      <a:pt x="7328" y="14210"/>
                    </a:cubicBezTo>
                    <a:cubicBezTo>
                      <a:pt x="7350" y="14210"/>
                      <a:pt x="7373" y="14209"/>
                      <a:pt x="7396" y="14209"/>
                    </a:cubicBezTo>
                    <a:cubicBezTo>
                      <a:pt x="7875" y="14186"/>
                      <a:pt x="8377" y="14209"/>
                      <a:pt x="8880" y="14163"/>
                    </a:cubicBezTo>
                    <a:cubicBezTo>
                      <a:pt x="9724" y="14095"/>
                      <a:pt x="9793" y="13958"/>
                      <a:pt x="9724" y="13136"/>
                    </a:cubicBezTo>
                    <a:cubicBezTo>
                      <a:pt x="9701" y="12908"/>
                      <a:pt x="9793" y="12565"/>
                      <a:pt x="9952" y="12474"/>
                    </a:cubicBezTo>
                    <a:cubicBezTo>
                      <a:pt x="10073" y="12414"/>
                      <a:pt x="10231" y="12385"/>
                      <a:pt x="10391" y="12385"/>
                    </a:cubicBezTo>
                    <a:cubicBezTo>
                      <a:pt x="10534" y="12385"/>
                      <a:pt x="10678" y="12408"/>
                      <a:pt x="10797" y="12451"/>
                    </a:cubicBezTo>
                    <a:cubicBezTo>
                      <a:pt x="11185" y="12635"/>
                      <a:pt x="11417" y="12741"/>
                      <a:pt x="11623" y="12741"/>
                    </a:cubicBezTo>
                    <a:cubicBezTo>
                      <a:pt x="11878" y="12741"/>
                      <a:pt x="12092" y="12579"/>
                      <a:pt x="12509" y="12200"/>
                    </a:cubicBezTo>
                    <a:cubicBezTo>
                      <a:pt x="12737" y="11995"/>
                      <a:pt x="12965" y="11812"/>
                      <a:pt x="13193" y="11584"/>
                    </a:cubicBezTo>
                    <a:cubicBezTo>
                      <a:pt x="13924" y="10899"/>
                      <a:pt x="13924" y="10716"/>
                      <a:pt x="13216" y="9986"/>
                    </a:cubicBezTo>
                    <a:cubicBezTo>
                      <a:pt x="13079" y="9826"/>
                      <a:pt x="12942" y="9484"/>
                      <a:pt x="13011" y="9324"/>
                    </a:cubicBezTo>
                    <a:cubicBezTo>
                      <a:pt x="13148" y="9050"/>
                      <a:pt x="13399" y="8685"/>
                      <a:pt x="13673" y="8617"/>
                    </a:cubicBezTo>
                    <a:cubicBezTo>
                      <a:pt x="14631" y="8365"/>
                      <a:pt x="14631" y="8411"/>
                      <a:pt x="14654" y="7452"/>
                    </a:cubicBezTo>
                    <a:cubicBezTo>
                      <a:pt x="14654" y="7293"/>
                      <a:pt x="14677" y="7110"/>
                      <a:pt x="14677" y="6927"/>
                    </a:cubicBezTo>
                    <a:cubicBezTo>
                      <a:pt x="14677" y="6539"/>
                      <a:pt x="14677" y="6151"/>
                      <a:pt x="14654" y="5741"/>
                    </a:cubicBezTo>
                    <a:cubicBezTo>
                      <a:pt x="14634" y="5363"/>
                      <a:pt x="14459" y="5107"/>
                      <a:pt x="14098" y="5107"/>
                    </a:cubicBezTo>
                    <a:cubicBezTo>
                      <a:pt x="14044" y="5107"/>
                      <a:pt x="13986" y="5112"/>
                      <a:pt x="13924" y="5124"/>
                    </a:cubicBezTo>
                    <a:cubicBezTo>
                      <a:pt x="13850" y="5140"/>
                      <a:pt x="13784" y="5147"/>
                      <a:pt x="13724" y="5147"/>
                    </a:cubicBezTo>
                    <a:cubicBezTo>
                      <a:pt x="13337" y="5147"/>
                      <a:pt x="13205" y="4853"/>
                      <a:pt x="12988" y="4576"/>
                    </a:cubicBezTo>
                    <a:cubicBezTo>
                      <a:pt x="12691" y="4211"/>
                      <a:pt x="12965" y="3983"/>
                      <a:pt x="13125" y="3709"/>
                    </a:cubicBezTo>
                    <a:cubicBezTo>
                      <a:pt x="13330" y="3367"/>
                      <a:pt x="13467" y="3047"/>
                      <a:pt x="13125" y="2705"/>
                    </a:cubicBezTo>
                    <a:cubicBezTo>
                      <a:pt x="12646" y="2271"/>
                      <a:pt x="12189" y="1815"/>
                      <a:pt x="11710" y="1381"/>
                    </a:cubicBezTo>
                    <a:cubicBezTo>
                      <a:pt x="11501" y="1183"/>
                      <a:pt x="11303" y="1081"/>
                      <a:pt x="11106" y="1081"/>
                    </a:cubicBezTo>
                    <a:cubicBezTo>
                      <a:pt x="10893" y="1081"/>
                      <a:pt x="10680" y="1201"/>
                      <a:pt x="10454" y="1449"/>
                    </a:cubicBezTo>
                    <a:cubicBezTo>
                      <a:pt x="10295" y="1609"/>
                      <a:pt x="9952" y="1655"/>
                      <a:pt x="9701" y="1678"/>
                    </a:cubicBezTo>
                    <a:cubicBezTo>
                      <a:pt x="9108" y="1678"/>
                      <a:pt x="9153" y="1175"/>
                      <a:pt x="9085" y="810"/>
                    </a:cubicBezTo>
                    <a:cubicBezTo>
                      <a:pt x="8983" y="260"/>
                      <a:pt x="871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1627;p46">
                <a:extLst>
                  <a:ext uri="{FF2B5EF4-FFF2-40B4-BE49-F238E27FC236}">
                    <a16:creationId xmlns:a16="http://schemas.microsoft.com/office/drawing/2014/main" id="{21CC8161-431D-4053-89D8-47B66C33728C}"/>
                  </a:ext>
                </a:extLst>
              </p:cNvPr>
              <p:cNvSpPr/>
              <p:nvPr/>
            </p:nvSpPr>
            <p:spPr>
              <a:xfrm>
                <a:off x="4361756" y="2148805"/>
                <a:ext cx="315478" cy="114988"/>
              </a:xfrm>
              <a:custGeom>
                <a:avLst/>
                <a:gdLst/>
                <a:ahLst/>
                <a:cxnLst/>
                <a:rect l="l" t="t" r="r" b="b"/>
                <a:pathLst>
                  <a:path w="17622" h="6423" extrusionOk="0">
                    <a:moveTo>
                      <a:pt x="573" y="1"/>
                    </a:moveTo>
                    <a:cubicBezTo>
                      <a:pt x="383" y="1"/>
                      <a:pt x="23" y="282"/>
                      <a:pt x="23" y="436"/>
                    </a:cubicBezTo>
                    <a:cubicBezTo>
                      <a:pt x="0" y="1098"/>
                      <a:pt x="46" y="1782"/>
                      <a:pt x="114" y="2467"/>
                    </a:cubicBezTo>
                    <a:cubicBezTo>
                      <a:pt x="137" y="2581"/>
                      <a:pt x="343" y="2695"/>
                      <a:pt x="457" y="2810"/>
                    </a:cubicBezTo>
                    <a:cubicBezTo>
                      <a:pt x="594" y="2673"/>
                      <a:pt x="776" y="2558"/>
                      <a:pt x="822" y="2421"/>
                    </a:cubicBezTo>
                    <a:cubicBezTo>
                      <a:pt x="868" y="2148"/>
                      <a:pt x="845" y="1874"/>
                      <a:pt x="845" y="1600"/>
                    </a:cubicBezTo>
                    <a:cubicBezTo>
                      <a:pt x="913" y="1600"/>
                      <a:pt x="959" y="1577"/>
                      <a:pt x="959" y="1577"/>
                    </a:cubicBezTo>
                    <a:cubicBezTo>
                      <a:pt x="1119" y="1714"/>
                      <a:pt x="1256" y="1851"/>
                      <a:pt x="1416" y="1988"/>
                    </a:cubicBezTo>
                    <a:cubicBezTo>
                      <a:pt x="3607" y="3974"/>
                      <a:pt x="6140" y="5366"/>
                      <a:pt x="9062" y="6051"/>
                    </a:cubicBezTo>
                    <a:cubicBezTo>
                      <a:pt x="10210" y="6313"/>
                      <a:pt x="11354" y="6423"/>
                      <a:pt x="12494" y="6423"/>
                    </a:cubicBezTo>
                    <a:cubicBezTo>
                      <a:pt x="14028" y="6423"/>
                      <a:pt x="15555" y="6225"/>
                      <a:pt x="17074" y="5937"/>
                    </a:cubicBezTo>
                    <a:cubicBezTo>
                      <a:pt x="17279" y="5891"/>
                      <a:pt x="17439" y="5594"/>
                      <a:pt x="17621" y="5412"/>
                    </a:cubicBezTo>
                    <a:cubicBezTo>
                      <a:pt x="17413" y="5349"/>
                      <a:pt x="17205" y="5249"/>
                      <a:pt x="16997" y="5249"/>
                    </a:cubicBezTo>
                    <a:cubicBezTo>
                      <a:pt x="16977" y="5249"/>
                      <a:pt x="16957" y="5250"/>
                      <a:pt x="16937" y="5252"/>
                    </a:cubicBezTo>
                    <a:cubicBezTo>
                      <a:pt x="16366" y="5275"/>
                      <a:pt x="15818" y="5389"/>
                      <a:pt x="15270" y="5480"/>
                    </a:cubicBezTo>
                    <a:cubicBezTo>
                      <a:pt x="14361" y="5617"/>
                      <a:pt x="13473" y="5685"/>
                      <a:pt x="12606" y="5685"/>
                    </a:cubicBezTo>
                    <a:cubicBezTo>
                      <a:pt x="8839" y="5685"/>
                      <a:pt x="5467" y="4402"/>
                      <a:pt x="2443" y="1897"/>
                    </a:cubicBezTo>
                    <a:cubicBezTo>
                      <a:pt x="2123" y="1623"/>
                      <a:pt x="1804" y="1372"/>
                      <a:pt x="1484" y="1120"/>
                    </a:cubicBezTo>
                    <a:cubicBezTo>
                      <a:pt x="1530" y="1052"/>
                      <a:pt x="1575" y="1006"/>
                      <a:pt x="1621" y="938"/>
                    </a:cubicBezTo>
                    <a:cubicBezTo>
                      <a:pt x="1786" y="956"/>
                      <a:pt x="1952" y="1019"/>
                      <a:pt x="2105" y="1019"/>
                    </a:cubicBezTo>
                    <a:cubicBezTo>
                      <a:pt x="2142" y="1019"/>
                      <a:pt x="2179" y="1015"/>
                      <a:pt x="2214" y="1006"/>
                    </a:cubicBezTo>
                    <a:cubicBezTo>
                      <a:pt x="2420" y="983"/>
                      <a:pt x="2602" y="847"/>
                      <a:pt x="2808" y="755"/>
                    </a:cubicBezTo>
                    <a:cubicBezTo>
                      <a:pt x="2671" y="595"/>
                      <a:pt x="2557" y="367"/>
                      <a:pt x="2374" y="322"/>
                    </a:cubicBezTo>
                    <a:cubicBezTo>
                      <a:pt x="1804" y="162"/>
                      <a:pt x="1187" y="48"/>
                      <a:pt x="594" y="2"/>
                    </a:cubicBezTo>
                    <a:cubicBezTo>
                      <a:pt x="587" y="1"/>
                      <a:pt x="580"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1628;p46">
                <a:extLst>
                  <a:ext uri="{FF2B5EF4-FFF2-40B4-BE49-F238E27FC236}">
                    <a16:creationId xmlns:a16="http://schemas.microsoft.com/office/drawing/2014/main" id="{19CA7440-FDBC-45F6-856F-B6FDE4DD2FC3}"/>
                  </a:ext>
                </a:extLst>
              </p:cNvPr>
              <p:cNvSpPr/>
              <p:nvPr/>
            </p:nvSpPr>
            <p:spPr>
              <a:xfrm>
                <a:off x="4559525" y="1563572"/>
                <a:ext cx="113215" cy="198718"/>
              </a:xfrm>
              <a:custGeom>
                <a:avLst/>
                <a:gdLst/>
                <a:ahLst/>
                <a:cxnLst/>
                <a:rect l="l" t="t" r="r" b="b"/>
                <a:pathLst>
                  <a:path w="6324" h="11100" extrusionOk="0">
                    <a:moveTo>
                      <a:pt x="4352" y="934"/>
                    </a:moveTo>
                    <a:cubicBezTo>
                      <a:pt x="4354" y="934"/>
                      <a:pt x="4351" y="946"/>
                      <a:pt x="4341" y="955"/>
                    </a:cubicBezTo>
                    <a:lnTo>
                      <a:pt x="4341" y="955"/>
                    </a:lnTo>
                    <a:cubicBezTo>
                      <a:pt x="4347" y="940"/>
                      <a:pt x="4351" y="934"/>
                      <a:pt x="4352" y="934"/>
                    </a:cubicBezTo>
                    <a:close/>
                    <a:moveTo>
                      <a:pt x="4980" y="1"/>
                    </a:moveTo>
                    <a:cubicBezTo>
                      <a:pt x="4777" y="1"/>
                      <a:pt x="4577" y="6"/>
                      <a:pt x="4383" y="29"/>
                    </a:cubicBezTo>
                    <a:cubicBezTo>
                      <a:pt x="4339" y="35"/>
                      <a:pt x="4292" y="36"/>
                      <a:pt x="4243" y="36"/>
                    </a:cubicBezTo>
                    <a:cubicBezTo>
                      <a:pt x="4143" y="36"/>
                      <a:pt x="4036" y="29"/>
                      <a:pt x="3934" y="29"/>
                    </a:cubicBezTo>
                    <a:cubicBezTo>
                      <a:pt x="3672" y="29"/>
                      <a:pt x="3439" y="79"/>
                      <a:pt x="3425" y="440"/>
                    </a:cubicBezTo>
                    <a:cubicBezTo>
                      <a:pt x="3402" y="576"/>
                      <a:pt x="3966" y="757"/>
                      <a:pt x="4331" y="961"/>
                    </a:cubicBezTo>
                    <a:lnTo>
                      <a:pt x="4331" y="961"/>
                    </a:lnTo>
                    <a:cubicBezTo>
                      <a:pt x="4327" y="964"/>
                      <a:pt x="4321" y="965"/>
                      <a:pt x="4315" y="965"/>
                    </a:cubicBezTo>
                    <a:cubicBezTo>
                      <a:pt x="1827" y="2974"/>
                      <a:pt x="594" y="5621"/>
                      <a:pt x="115" y="8657"/>
                    </a:cubicBezTo>
                    <a:cubicBezTo>
                      <a:pt x="1" y="9342"/>
                      <a:pt x="115" y="10049"/>
                      <a:pt x="183" y="10734"/>
                    </a:cubicBezTo>
                    <a:cubicBezTo>
                      <a:pt x="206" y="10871"/>
                      <a:pt x="503" y="10985"/>
                      <a:pt x="663" y="11099"/>
                    </a:cubicBezTo>
                    <a:cubicBezTo>
                      <a:pt x="731" y="10940"/>
                      <a:pt x="868" y="10757"/>
                      <a:pt x="891" y="10574"/>
                    </a:cubicBezTo>
                    <a:cubicBezTo>
                      <a:pt x="914" y="10392"/>
                      <a:pt x="845" y="10186"/>
                      <a:pt x="845" y="10004"/>
                    </a:cubicBezTo>
                    <a:cubicBezTo>
                      <a:pt x="731" y="7287"/>
                      <a:pt x="1804" y="4959"/>
                      <a:pt x="3425" y="2837"/>
                    </a:cubicBezTo>
                    <a:cubicBezTo>
                      <a:pt x="3927" y="2220"/>
                      <a:pt x="4634" y="1718"/>
                      <a:pt x="5228" y="1170"/>
                    </a:cubicBezTo>
                    <a:cubicBezTo>
                      <a:pt x="5296" y="1216"/>
                      <a:pt x="5342" y="1262"/>
                      <a:pt x="5388" y="1307"/>
                    </a:cubicBezTo>
                    <a:cubicBezTo>
                      <a:pt x="5388" y="1399"/>
                      <a:pt x="5342" y="1490"/>
                      <a:pt x="5365" y="1558"/>
                    </a:cubicBezTo>
                    <a:cubicBezTo>
                      <a:pt x="5456" y="1764"/>
                      <a:pt x="5570" y="1969"/>
                      <a:pt x="5684" y="2175"/>
                    </a:cubicBezTo>
                    <a:cubicBezTo>
                      <a:pt x="5821" y="1992"/>
                      <a:pt x="6027" y="1832"/>
                      <a:pt x="6118" y="1627"/>
                    </a:cubicBezTo>
                    <a:cubicBezTo>
                      <a:pt x="6209" y="1353"/>
                      <a:pt x="6186" y="1056"/>
                      <a:pt x="6232" y="782"/>
                    </a:cubicBezTo>
                    <a:cubicBezTo>
                      <a:pt x="6323" y="280"/>
                      <a:pt x="6095" y="29"/>
                      <a:pt x="5593" y="6"/>
                    </a:cubicBezTo>
                    <a:cubicBezTo>
                      <a:pt x="5388" y="6"/>
                      <a:pt x="5182" y="1"/>
                      <a:pt x="4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1629;p46">
                <a:extLst>
                  <a:ext uri="{FF2B5EF4-FFF2-40B4-BE49-F238E27FC236}">
                    <a16:creationId xmlns:a16="http://schemas.microsoft.com/office/drawing/2014/main" id="{090C4E96-E3C6-43C7-BEC1-5BF750EAC4DB}"/>
                  </a:ext>
                </a:extLst>
              </p:cNvPr>
              <p:cNvSpPr/>
              <p:nvPr/>
            </p:nvSpPr>
            <p:spPr>
              <a:xfrm>
                <a:off x="4479841" y="1882935"/>
                <a:ext cx="240305" cy="215260"/>
              </a:xfrm>
              <a:custGeom>
                <a:avLst/>
                <a:gdLst/>
                <a:ahLst/>
                <a:cxnLst/>
                <a:rect l="l" t="t" r="r" b="b"/>
                <a:pathLst>
                  <a:path w="13423" h="12024" extrusionOk="0">
                    <a:moveTo>
                      <a:pt x="6521" y="722"/>
                    </a:moveTo>
                    <a:cubicBezTo>
                      <a:pt x="6569" y="722"/>
                      <a:pt x="6618" y="723"/>
                      <a:pt x="6666" y="724"/>
                    </a:cubicBezTo>
                    <a:cubicBezTo>
                      <a:pt x="9405" y="838"/>
                      <a:pt x="12167" y="2847"/>
                      <a:pt x="12075" y="5860"/>
                    </a:cubicBezTo>
                    <a:cubicBezTo>
                      <a:pt x="12053" y="8701"/>
                      <a:pt x="9609" y="11315"/>
                      <a:pt x="6974" y="11315"/>
                    </a:cubicBezTo>
                    <a:cubicBezTo>
                      <a:pt x="6963" y="11315"/>
                      <a:pt x="6951" y="11315"/>
                      <a:pt x="6940" y="11315"/>
                    </a:cubicBezTo>
                    <a:cubicBezTo>
                      <a:pt x="3676" y="11292"/>
                      <a:pt x="1074" y="8645"/>
                      <a:pt x="1096" y="5381"/>
                    </a:cubicBezTo>
                    <a:cubicBezTo>
                      <a:pt x="1119" y="3139"/>
                      <a:pt x="3892" y="722"/>
                      <a:pt x="6521" y="722"/>
                    </a:cubicBezTo>
                    <a:close/>
                    <a:moveTo>
                      <a:pt x="6647" y="1"/>
                    </a:moveTo>
                    <a:cubicBezTo>
                      <a:pt x="5143" y="1"/>
                      <a:pt x="3561" y="548"/>
                      <a:pt x="2146" y="1843"/>
                    </a:cubicBezTo>
                    <a:cubicBezTo>
                      <a:pt x="1279" y="2619"/>
                      <a:pt x="480" y="3532"/>
                      <a:pt x="343" y="4696"/>
                    </a:cubicBezTo>
                    <a:cubicBezTo>
                      <a:pt x="1" y="8142"/>
                      <a:pt x="2512" y="11954"/>
                      <a:pt x="6780" y="12023"/>
                    </a:cubicBezTo>
                    <a:cubicBezTo>
                      <a:pt x="6810" y="12023"/>
                      <a:pt x="6839" y="12023"/>
                      <a:pt x="6869" y="12023"/>
                    </a:cubicBezTo>
                    <a:cubicBezTo>
                      <a:pt x="8609" y="12023"/>
                      <a:pt x="10040" y="11361"/>
                      <a:pt x="11140" y="10037"/>
                    </a:cubicBezTo>
                    <a:cubicBezTo>
                      <a:pt x="12737" y="8142"/>
                      <a:pt x="13422" y="5997"/>
                      <a:pt x="12372" y="3623"/>
                    </a:cubicBezTo>
                    <a:cubicBezTo>
                      <a:pt x="11432" y="1514"/>
                      <a:pt x="9147" y="1"/>
                      <a:pt x="66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1630;p46">
                <a:extLst>
                  <a:ext uri="{FF2B5EF4-FFF2-40B4-BE49-F238E27FC236}">
                    <a16:creationId xmlns:a16="http://schemas.microsoft.com/office/drawing/2014/main" id="{55C83E97-9D9F-40D7-8013-83520262A68C}"/>
                  </a:ext>
                </a:extLst>
              </p:cNvPr>
              <p:cNvSpPr/>
              <p:nvPr/>
            </p:nvSpPr>
            <p:spPr>
              <a:xfrm>
                <a:off x="4519477" y="1854202"/>
                <a:ext cx="232536" cy="220684"/>
              </a:xfrm>
              <a:custGeom>
                <a:avLst/>
                <a:gdLst/>
                <a:ahLst/>
                <a:cxnLst/>
                <a:rect l="l" t="t" r="r" b="b"/>
                <a:pathLst>
                  <a:path w="12989" h="12327" extrusionOk="0">
                    <a:moveTo>
                      <a:pt x="4621" y="1"/>
                    </a:moveTo>
                    <a:cubicBezTo>
                      <a:pt x="4128" y="1"/>
                      <a:pt x="3630" y="40"/>
                      <a:pt x="3128" y="115"/>
                    </a:cubicBezTo>
                    <a:cubicBezTo>
                      <a:pt x="2169" y="275"/>
                      <a:pt x="1256" y="777"/>
                      <a:pt x="343" y="1188"/>
                    </a:cubicBezTo>
                    <a:cubicBezTo>
                      <a:pt x="161" y="1256"/>
                      <a:pt x="115" y="1576"/>
                      <a:pt x="1" y="1781"/>
                    </a:cubicBezTo>
                    <a:lnTo>
                      <a:pt x="731" y="1781"/>
                    </a:lnTo>
                    <a:cubicBezTo>
                      <a:pt x="800" y="1781"/>
                      <a:pt x="845" y="1713"/>
                      <a:pt x="914" y="1690"/>
                    </a:cubicBezTo>
                    <a:cubicBezTo>
                      <a:pt x="1917" y="1168"/>
                      <a:pt x="2955" y="753"/>
                      <a:pt x="4091" y="753"/>
                    </a:cubicBezTo>
                    <a:cubicBezTo>
                      <a:pt x="4248" y="753"/>
                      <a:pt x="4406" y="760"/>
                      <a:pt x="4566" y="777"/>
                    </a:cubicBezTo>
                    <a:cubicBezTo>
                      <a:pt x="4977" y="800"/>
                      <a:pt x="5388" y="800"/>
                      <a:pt x="5776" y="846"/>
                    </a:cubicBezTo>
                    <a:cubicBezTo>
                      <a:pt x="8469" y="1256"/>
                      <a:pt x="10843" y="2763"/>
                      <a:pt x="11505" y="5593"/>
                    </a:cubicBezTo>
                    <a:cubicBezTo>
                      <a:pt x="12053" y="7853"/>
                      <a:pt x="11436" y="9816"/>
                      <a:pt x="10135" y="11665"/>
                    </a:cubicBezTo>
                    <a:cubicBezTo>
                      <a:pt x="10021" y="11847"/>
                      <a:pt x="10044" y="12121"/>
                      <a:pt x="10021" y="12327"/>
                    </a:cubicBezTo>
                    <a:cubicBezTo>
                      <a:pt x="10249" y="12281"/>
                      <a:pt x="10523" y="12258"/>
                      <a:pt x="10706" y="12121"/>
                    </a:cubicBezTo>
                    <a:cubicBezTo>
                      <a:pt x="10911" y="11961"/>
                      <a:pt x="11094" y="11688"/>
                      <a:pt x="11208" y="11436"/>
                    </a:cubicBezTo>
                    <a:cubicBezTo>
                      <a:pt x="11619" y="10478"/>
                      <a:pt x="12098" y="9519"/>
                      <a:pt x="12327" y="8515"/>
                    </a:cubicBezTo>
                    <a:cubicBezTo>
                      <a:pt x="12989" y="5707"/>
                      <a:pt x="11687" y="2763"/>
                      <a:pt x="9154" y="1256"/>
                    </a:cubicBezTo>
                    <a:cubicBezTo>
                      <a:pt x="7742" y="403"/>
                      <a:pt x="6211" y="1"/>
                      <a:pt x="4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1631;p46">
                <a:extLst>
                  <a:ext uri="{FF2B5EF4-FFF2-40B4-BE49-F238E27FC236}">
                    <a16:creationId xmlns:a16="http://schemas.microsoft.com/office/drawing/2014/main" id="{7420D79D-6C4C-4CF4-B91D-2056E7BB9783}"/>
                  </a:ext>
                </a:extLst>
              </p:cNvPr>
              <p:cNvSpPr/>
              <p:nvPr/>
            </p:nvSpPr>
            <p:spPr>
              <a:xfrm>
                <a:off x="4466772" y="2041981"/>
                <a:ext cx="223137" cy="85216"/>
              </a:xfrm>
              <a:custGeom>
                <a:avLst/>
                <a:gdLst/>
                <a:ahLst/>
                <a:cxnLst/>
                <a:rect l="l" t="t" r="r" b="b"/>
                <a:pathLst>
                  <a:path w="12464" h="4760" extrusionOk="0">
                    <a:moveTo>
                      <a:pt x="289" y="1"/>
                    </a:moveTo>
                    <a:cubicBezTo>
                      <a:pt x="238" y="1"/>
                      <a:pt x="192" y="11"/>
                      <a:pt x="160" y="34"/>
                    </a:cubicBezTo>
                    <a:cubicBezTo>
                      <a:pt x="69" y="80"/>
                      <a:pt x="0" y="286"/>
                      <a:pt x="0" y="400"/>
                    </a:cubicBezTo>
                    <a:cubicBezTo>
                      <a:pt x="23" y="537"/>
                      <a:pt x="115" y="696"/>
                      <a:pt x="206" y="811"/>
                    </a:cubicBezTo>
                    <a:cubicBezTo>
                      <a:pt x="1986" y="3664"/>
                      <a:pt x="4771" y="4645"/>
                      <a:pt x="8012" y="4759"/>
                    </a:cubicBezTo>
                    <a:cubicBezTo>
                      <a:pt x="9313" y="4691"/>
                      <a:pt x="10523" y="4371"/>
                      <a:pt x="11641" y="3778"/>
                    </a:cubicBezTo>
                    <a:cubicBezTo>
                      <a:pt x="11938" y="3618"/>
                      <a:pt x="12463" y="3504"/>
                      <a:pt x="12212" y="3002"/>
                    </a:cubicBezTo>
                    <a:cubicBezTo>
                      <a:pt x="12199" y="2976"/>
                      <a:pt x="12142" y="2965"/>
                      <a:pt x="12061" y="2965"/>
                    </a:cubicBezTo>
                    <a:cubicBezTo>
                      <a:pt x="11851" y="2965"/>
                      <a:pt x="11480" y="3040"/>
                      <a:pt x="11299" y="3139"/>
                    </a:cubicBezTo>
                    <a:cubicBezTo>
                      <a:pt x="10175" y="3729"/>
                      <a:pt x="8924" y="4009"/>
                      <a:pt x="7672" y="4009"/>
                    </a:cubicBezTo>
                    <a:cubicBezTo>
                      <a:pt x="4959" y="4009"/>
                      <a:pt x="2244" y="2696"/>
                      <a:pt x="822" y="400"/>
                    </a:cubicBezTo>
                    <a:cubicBezTo>
                      <a:pt x="754" y="286"/>
                      <a:pt x="685" y="149"/>
                      <a:pt x="571" y="80"/>
                    </a:cubicBezTo>
                    <a:cubicBezTo>
                      <a:pt x="497" y="35"/>
                      <a:pt x="384"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1632;p46">
                <a:extLst>
                  <a:ext uri="{FF2B5EF4-FFF2-40B4-BE49-F238E27FC236}">
                    <a16:creationId xmlns:a16="http://schemas.microsoft.com/office/drawing/2014/main" id="{4B56A5D7-7874-417B-8C5F-860D07D6C2A1}"/>
                  </a:ext>
                </a:extLst>
              </p:cNvPr>
              <p:cNvSpPr/>
              <p:nvPr/>
            </p:nvSpPr>
            <p:spPr>
              <a:xfrm>
                <a:off x="4455744" y="1948602"/>
                <a:ext cx="17168" cy="54370"/>
              </a:xfrm>
              <a:custGeom>
                <a:avLst/>
                <a:gdLst/>
                <a:ahLst/>
                <a:cxnLst/>
                <a:rect l="l" t="t" r="r" b="b"/>
                <a:pathLst>
                  <a:path w="959" h="3037" extrusionOk="0">
                    <a:moveTo>
                      <a:pt x="753" y="1"/>
                    </a:moveTo>
                    <a:cubicBezTo>
                      <a:pt x="571" y="138"/>
                      <a:pt x="297" y="229"/>
                      <a:pt x="228" y="389"/>
                    </a:cubicBezTo>
                    <a:cubicBezTo>
                      <a:pt x="91" y="822"/>
                      <a:pt x="69" y="1279"/>
                      <a:pt x="0" y="1598"/>
                    </a:cubicBezTo>
                    <a:cubicBezTo>
                      <a:pt x="46" y="2032"/>
                      <a:pt x="23" y="2329"/>
                      <a:pt x="91" y="2580"/>
                    </a:cubicBezTo>
                    <a:cubicBezTo>
                      <a:pt x="160" y="2762"/>
                      <a:pt x="365" y="2899"/>
                      <a:pt x="502" y="3036"/>
                    </a:cubicBezTo>
                    <a:cubicBezTo>
                      <a:pt x="616" y="2854"/>
                      <a:pt x="799" y="2671"/>
                      <a:pt x="822" y="2489"/>
                    </a:cubicBezTo>
                    <a:cubicBezTo>
                      <a:pt x="913" y="1849"/>
                      <a:pt x="936" y="1188"/>
                      <a:pt x="959" y="548"/>
                    </a:cubicBezTo>
                    <a:cubicBezTo>
                      <a:pt x="959" y="366"/>
                      <a:pt x="822" y="183"/>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1633;p46">
                <a:extLst>
                  <a:ext uri="{FF2B5EF4-FFF2-40B4-BE49-F238E27FC236}">
                    <a16:creationId xmlns:a16="http://schemas.microsoft.com/office/drawing/2014/main" id="{42C6A1E0-7E5C-4876-BE89-51AAC1215D21}"/>
                  </a:ext>
                </a:extLst>
              </p:cNvPr>
              <p:cNvSpPr/>
              <p:nvPr/>
            </p:nvSpPr>
            <p:spPr>
              <a:xfrm>
                <a:off x="4687868" y="1643525"/>
                <a:ext cx="133606" cy="138959"/>
              </a:xfrm>
              <a:custGeom>
                <a:avLst/>
                <a:gdLst/>
                <a:ahLst/>
                <a:cxnLst/>
                <a:rect l="l" t="t" r="r" b="b"/>
                <a:pathLst>
                  <a:path w="7463" h="7762" extrusionOk="0">
                    <a:moveTo>
                      <a:pt x="3960" y="785"/>
                    </a:moveTo>
                    <a:cubicBezTo>
                      <a:pt x="5506" y="785"/>
                      <a:pt x="6798" y="1962"/>
                      <a:pt x="6710" y="3415"/>
                    </a:cubicBezTo>
                    <a:cubicBezTo>
                      <a:pt x="6573" y="5606"/>
                      <a:pt x="5705" y="6999"/>
                      <a:pt x="3514" y="6999"/>
                    </a:cubicBezTo>
                    <a:cubicBezTo>
                      <a:pt x="3498" y="6999"/>
                      <a:pt x="3482" y="6999"/>
                      <a:pt x="3466" y="6999"/>
                    </a:cubicBezTo>
                    <a:cubicBezTo>
                      <a:pt x="1892" y="6999"/>
                      <a:pt x="707" y="5887"/>
                      <a:pt x="752" y="4328"/>
                    </a:cubicBezTo>
                    <a:cubicBezTo>
                      <a:pt x="798" y="2319"/>
                      <a:pt x="2030" y="904"/>
                      <a:pt x="3788" y="790"/>
                    </a:cubicBezTo>
                    <a:cubicBezTo>
                      <a:pt x="3846" y="787"/>
                      <a:pt x="3903" y="785"/>
                      <a:pt x="3960" y="785"/>
                    </a:cubicBezTo>
                    <a:close/>
                    <a:moveTo>
                      <a:pt x="3870" y="0"/>
                    </a:moveTo>
                    <a:cubicBezTo>
                      <a:pt x="3311" y="0"/>
                      <a:pt x="2744" y="133"/>
                      <a:pt x="2213" y="425"/>
                    </a:cubicBezTo>
                    <a:cubicBezTo>
                      <a:pt x="684" y="1269"/>
                      <a:pt x="113" y="2662"/>
                      <a:pt x="22" y="3940"/>
                    </a:cubicBezTo>
                    <a:cubicBezTo>
                      <a:pt x="1" y="6334"/>
                      <a:pt x="1544" y="7762"/>
                      <a:pt x="3569" y="7762"/>
                    </a:cubicBezTo>
                    <a:cubicBezTo>
                      <a:pt x="3745" y="7762"/>
                      <a:pt x="3925" y="7751"/>
                      <a:pt x="4107" y="7729"/>
                    </a:cubicBezTo>
                    <a:cubicBezTo>
                      <a:pt x="6436" y="7432"/>
                      <a:pt x="7440" y="5424"/>
                      <a:pt x="7463" y="3392"/>
                    </a:cubicBezTo>
                    <a:cubicBezTo>
                      <a:pt x="7463" y="1447"/>
                      <a:pt x="5715" y="0"/>
                      <a:pt x="3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50" name="Google Shape;1654;p46">
            <a:extLst>
              <a:ext uri="{FF2B5EF4-FFF2-40B4-BE49-F238E27FC236}">
                <a16:creationId xmlns:a16="http://schemas.microsoft.com/office/drawing/2014/main" id="{17B53066-4522-47A4-B420-4F22734C85DF}"/>
              </a:ext>
            </a:extLst>
          </p:cNvPr>
          <p:cNvGrpSpPr/>
          <p:nvPr/>
        </p:nvGrpSpPr>
        <p:grpSpPr>
          <a:xfrm>
            <a:off x="538970" y="2856808"/>
            <a:ext cx="1161656" cy="2064964"/>
            <a:chOff x="5912507" y="2604871"/>
            <a:chExt cx="1012601" cy="1974341"/>
          </a:xfrm>
        </p:grpSpPr>
        <p:sp>
          <p:nvSpPr>
            <p:cNvPr id="651" name="Google Shape;1655;p46">
              <a:extLst>
                <a:ext uri="{FF2B5EF4-FFF2-40B4-BE49-F238E27FC236}">
                  <a16:creationId xmlns:a16="http://schemas.microsoft.com/office/drawing/2014/main" id="{B0ED6521-A948-4DD9-9023-680241FDB8EC}"/>
                </a:ext>
              </a:extLst>
            </p:cNvPr>
            <p:cNvSpPr/>
            <p:nvPr/>
          </p:nvSpPr>
          <p:spPr>
            <a:xfrm>
              <a:off x="6015894" y="3385761"/>
              <a:ext cx="69068" cy="163056"/>
            </a:xfrm>
            <a:custGeom>
              <a:avLst/>
              <a:gdLst/>
              <a:ahLst/>
              <a:cxnLst/>
              <a:rect l="l" t="t" r="r" b="b"/>
              <a:pathLst>
                <a:path w="3858" h="9108" extrusionOk="0">
                  <a:moveTo>
                    <a:pt x="3629" y="0"/>
                  </a:moveTo>
                  <a:cubicBezTo>
                    <a:pt x="3401" y="160"/>
                    <a:pt x="3173" y="320"/>
                    <a:pt x="2945" y="502"/>
                  </a:cubicBezTo>
                  <a:cubicBezTo>
                    <a:pt x="2899" y="548"/>
                    <a:pt x="2876" y="662"/>
                    <a:pt x="2853" y="730"/>
                  </a:cubicBezTo>
                  <a:cubicBezTo>
                    <a:pt x="1963" y="3173"/>
                    <a:pt x="1096" y="5615"/>
                    <a:pt x="206" y="8080"/>
                  </a:cubicBezTo>
                  <a:cubicBezTo>
                    <a:pt x="160" y="8240"/>
                    <a:pt x="91" y="8400"/>
                    <a:pt x="0" y="8674"/>
                  </a:cubicBezTo>
                  <a:cubicBezTo>
                    <a:pt x="91" y="8788"/>
                    <a:pt x="206" y="8948"/>
                    <a:pt x="320" y="9107"/>
                  </a:cubicBezTo>
                  <a:cubicBezTo>
                    <a:pt x="525" y="8970"/>
                    <a:pt x="868" y="8856"/>
                    <a:pt x="936" y="8651"/>
                  </a:cubicBezTo>
                  <a:cubicBezTo>
                    <a:pt x="1918" y="6026"/>
                    <a:pt x="2876" y="3401"/>
                    <a:pt x="3789" y="753"/>
                  </a:cubicBezTo>
                  <a:cubicBezTo>
                    <a:pt x="3858" y="548"/>
                    <a:pt x="3675" y="251"/>
                    <a:pt x="3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1656;p46">
              <a:extLst>
                <a:ext uri="{FF2B5EF4-FFF2-40B4-BE49-F238E27FC236}">
                  <a16:creationId xmlns:a16="http://schemas.microsoft.com/office/drawing/2014/main" id="{0AE31E06-F94F-4758-B199-B7FFB2B21CB9}"/>
                </a:ext>
              </a:extLst>
            </p:cNvPr>
            <p:cNvSpPr/>
            <p:nvPr/>
          </p:nvSpPr>
          <p:spPr>
            <a:xfrm>
              <a:off x="5993820" y="3561241"/>
              <a:ext cx="28626" cy="48229"/>
            </a:xfrm>
            <a:custGeom>
              <a:avLst/>
              <a:gdLst/>
              <a:ahLst/>
              <a:cxnLst/>
              <a:rect l="l" t="t" r="r" b="b"/>
              <a:pathLst>
                <a:path w="1599" h="2694" extrusionOk="0">
                  <a:moveTo>
                    <a:pt x="1142" y="1"/>
                  </a:moveTo>
                  <a:cubicBezTo>
                    <a:pt x="1014" y="1"/>
                    <a:pt x="795" y="79"/>
                    <a:pt x="777" y="173"/>
                  </a:cubicBezTo>
                  <a:cubicBezTo>
                    <a:pt x="480" y="835"/>
                    <a:pt x="229" y="1519"/>
                    <a:pt x="23" y="2227"/>
                  </a:cubicBezTo>
                  <a:cubicBezTo>
                    <a:pt x="1" y="2341"/>
                    <a:pt x="160" y="2592"/>
                    <a:pt x="297" y="2683"/>
                  </a:cubicBezTo>
                  <a:cubicBezTo>
                    <a:pt x="312" y="2691"/>
                    <a:pt x="331" y="2694"/>
                    <a:pt x="354" y="2694"/>
                  </a:cubicBezTo>
                  <a:cubicBezTo>
                    <a:pt x="476" y="2694"/>
                    <a:pt x="696" y="2601"/>
                    <a:pt x="754" y="2524"/>
                  </a:cubicBezTo>
                  <a:cubicBezTo>
                    <a:pt x="1051" y="1885"/>
                    <a:pt x="1302" y="1223"/>
                    <a:pt x="1598" y="515"/>
                  </a:cubicBezTo>
                  <a:cubicBezTo>
                    <a:pt x="1461" y="332"/>
                    <a:pt x="1370" y="104"/>
                    <a:pt x="1210" y="13"/>
                  </a:cubicBezTo>
                  <a:cubicBezTo>
                    <a:pt x="1194" y="5"/>
                    <a:pt x="1170"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1657;p46">
              <a:extLst>
                <a:ext uri="{FF2B5EF4-FFF2-40B4-BE49-F238E27FC236}">
                  <a16:creationId xmlns:a16="http://schemas.microsoft.com/office/drawing/2014/main" id="{AD2EBE83-5DAD-4475-B257-1987D020093D}"/>
                </a:ext>
              </a:extLst>
            </p:cNvPr>
            <p:cNvSpPr/>
            <p:nvPr/>
          </p:nvSpPr>
          <p:spPr>
            <a:xfrm>
              <a:off x="5941401" y="2980466"/>
              <a:ext cx="642503" cy="868414"/>
            </a:xfrm>
            <a:custGeom>
              <a:avLst/>
              <a:gdLst/>
              <a:ahLst/>
              <a:cxnLst/>
              <a:rect l="l" t="t" r="r" b="b"/>
              <a:pathLst>
                <a:path w="35889" h="48508" extrusionOk="0">
                  <a:moveTo>
                    <a:pt x="17541" y="1"/>
                  </a:moveTo>
                  <a:cubicBezTo>
                    <a:pt x="16991" y="1"/>
                    <a:pt x="16432" y="220"/>
                    <a:pt x="16122" y="658"/>
                  </a:cubicBezTo>
                  <a:cubicBezTo>
                    <a:pt x="16030" y="681"/>
                    <a:pt x="15939" y="750"/>
                    <a:pt x="15893" y="887"/>
                  </a:cubicBezTo>
                  <a:cubicBezTo>
                    <a:pt x="11762" y="11706"/>
                    <a:pt x="7653" y="22525"/>
                    <a:pt x="3522" y="33367"/>
                  </a:cubicBezTo>
                  <a:cubicBezTo>
                    <a:pt x="2381" y="36380"/>
                    <a:pt x="1240" y="39393"/>
                    <a:pt x="98" y="42429"/>
                  </a:cubicBezTo>
                  <a:cubicBezTo>
                    <a:pt x="0" y="42674"/>
                    <a:pt x="231" y="42873"/>
                    <a:pt x="462" y="42873"/>
                  </a:cubicBezTo>
                  <a:cubicBezTo>
                    <a:pt x="553" y="42873"/>
                    <a:pt x="644" y="42842"/>
                    <a:pt x="715" y="42771"/>
                  </a:cubicBezTo>
                  <a:cubicBezTo>
                    <a:pt x="1217" y="42292"/>
                    <a:pt x="1742" y="41835"/>
                    <a:pt x="2335" y="41424"/>
                  </a:cubicBezTo>
                  <a:cubicBezTo>
                    <a:pt x="2799" y="41108"/>
                    <a:pt x="3576" y="40499"/>
                    <a:pt x="4195" y="40499"/>
                  </a:cubicBezTo>
                  <a:cubicBezTo>
                    <a:pt x="4246" y="40499"/>
                    <a:pt x="4296" y="40503"/>
                    <a:pt x="4344" y="40511"/>
                  </a:cubicBezTo>
                  <a:cubicBezTo>
                    <a:pt x="4983" y="40625"/>
                    <a:pt x="5280" y="41356"/>
                    <a:pt x="5371" y="41926"/>
                  </a:cubicBezTo>
                  <a:cubicBezTo>
                    <a:pt x="5462" y="42634"/>
                    <a:pt x="5417" y="43364"/>
                    <a:pt x="5599" y="44072"/>
                  </a:cubicBezTo>
                  <a:cubicBezTo>
                    <a:pt x="5637" y="44222"/>
                    <a:pt x="5782" y="44341"/>
                    <a:pt x="5946" y="44341"/>
                  </a:cubicBezTo>
                  <a:cubicBezTo>
                    <a:pt x="5982" y="44341"/>
                    <a:pt x="6019" y="44335"/>
                    <a:pt x="6056" y="44323"/>
                  </a:cubicBezTo>
                  <a:cubicBezTo>
                    <a:pt x="6581" y="44186"/>
                    <a:pt x="6992" y="43889"/>
                    <a:pt x="7425" y="43570"/>
                  </a:cubicBezTo>
                  <a:cubicBezTo>
                    <a:pt x="7813" y="43250"/>
                    <a:pt x="8247" y="42794"/>
                    <a:pt x="8749" y="42702"/>
                  </a:cubicBezTo>
                  <a:cubicBezTo>
                    <a:pt x="8799" y="42694"/>
                    <a:pt x="8847" y="42690"/>
                    <a:pt x="8893" y="42690"/>
                  </a:cubicBezTo>
                  <a:cubicBezTo>
                    <a:pt x="9485" y="42690"/>
                    <a:pt x="9806" y="43336"/>
                    <a:pt x="9890" y="43844"/>
                  </a:cubicBezTo>
                  <a:cubicBezTo>
                    <a:pt x="10004" y="44597"/>
                    <a:pt x="9868" y="45350"/>
                    <a:pt x="10050" y="46103"/>
                  </a:cubicBezTo>
                  <a:cubicBezTo>
                    <a:pt x="10084" y="46271"/>
                    <a:pt x="10251" y="46376"/>
                    <a:pt x="10411" y="46376"/>
                  </a:cubicBezTo>
                  <a:cubicBezTo>
                    <a:pt x="10469" y="46376"/>
                    <a:pt x="10526" y="46362"/>
                    <a:pt x="10575" y="46332"/>
                  </a:cubicBezTo>
                  <a:cubicBezTo>
                    <a:pt x="11808" y="45624"/>
                    <a:pt x="12812" y="44163"/>
                    <a:pt x="14341" y="44118"/>
                  </a:cubicBezTo>
                  <a:cubicBezTo>
                    <a:pt x="14361" y="44117"/>
                    <a:pt x="14381" y="44117"/>
                    <a:pt x="14401" y="44117"/>
                  </a:cubicBezTo>
                  <a:cubicBezTo>
                    <a:pt x="16094" y="44117"/>
                    <a:pt x="15867" y="46048"/>
                    <a:pt x="15597" y="47176"/>
                  </a:cubicBezTo>
                  <a:cubicBezTo>
                    <a:pt x="15534" y="47426"/>
                    <a:pt x="15738" y="47639"/>
                    <a:pt x="15983" y="47639"/>
                  </a:cubicBezTo>
                  <a:cubicBezTo>
                    <a:pt x="16006" y="47639"/>
                    <a:pt x="16029" y="47637"/>
                    <a:pt x="16053" y="47633"/>
                  </a:cubicBezTo>
                  <a:cubicBezTo>
                    <a:pt x="17057" y="47382"/>
                    <a:pt x="17674" y="46400"/>
                    <a:pt x="18678" y="46172"/>
                  </a:cubicBezTo>
                  <a:cubicBezTo>
                    <a:pt x="18760" y="46152"/>
                    <a:pt x="18840" y="46142"/>
                    <a:pt x="18920" y="46142"/>
                  </a:cubicBezTo>
                  <a:cubicBezTo>
                    <a:pt x="19640" y="46142"/>
                    <a:pt x="20239" y="46934"/>
                    <a:pt x="20116" y="47633"/>
                  </a:cubicBezTo>
                  <a:cubicBezTo>
                    <a:pt x="20070" y="47770"/>
                    <a:pt x="20025" y="47907"/>
                    <a:pt x="19979" y="48066"/>
                  </a:cubicBezTo>
                  <a:cubicBezTo>
                    <a:pt x="19889" y="48322"/>
                    <a:pt x="20125" y="48508"/>
                    <a:pt x="20349" y="48508"/>
                  </a:cubicBezTo>
                  <a:cubicBezTo>
                    <a:pt x="20465" y="48508"/>
                    <a:pt x="20579" y="48457"/>
                    <a:pt x="20641" y="48340"/>
                  </a:cubicBezTo>
                  <a:cubicBezTo>
                    <a:pt x="20732" y="48181"/>
                    <a:pt x="20801" y="47998"/>
                    <a:pt x="20824" y="47838"/>
                  </a:cubicBezTo>
                  <a:cubicBezTo>
                    <a:pt x="23791" y="39416"/>
                    <a:pt x="26918" y="31039"/>
                    <a:pt x="30228" y="22730"/>
                  </a:cubicBezTo>
                  <a:cubicBezTo>
                    <a:pt x="31049" y="20653"/>
                    <a:pt x="31894" y="18576"/>
                    <a:pt x="32761" y="16499"/>
                  </a:cubicBezTo>
                  <a:cubicBezTo>
                    <a:pt x="33583" y="14490"/>
                    <a:pt x="34450" y="12482"/>
                    <a:pt x="35067" y="10405"/>
                  </a:cubicBezTo>
                  <a:cubicBezTo>
                    <a:pt x="35386" y="9378"/>
                    <a:pt x="35637" y="8350"/>
                    <a:pt x="35774" y="7278"/>
                  </a:cubicBezTo>
                  <a:cubicBezTo>
                    <a:pt x="35820" y="6912"/>
                    <a:pt x="35888" y="6524"/>
                    <a:pt x="35660" y="6205"/>
                  </a:cubicBezTo>
                  <a:cubicBezTo>
                    <a:pt x="35409" y="5863"/>
                    <a:pt x="34998" y="5771"/>
                    <a:pt x="34610" y="5680"/>
                  </a:cubicBezTo>
                  <a:cubicBezTo>
                    <a:pt x="32465" y="5155"/>
                    <a:pt x="30319" y="4561"/>
                    <a:pt x="28196" y="3900"/>
                  </a:cubicBezTo>
                  <a:cubicBezTo>
                    <a:pt x="25822" y="3146"/>
                    <a:pt x="23494" y="2302"/>
                    <a:pt x="21189" y="1343"/>
                  </a:cubicBezTo>
                  <a:cubicBezTo>
                    <a:pt x="20595" y="1092"/>
                    <a:pt x="20002" y="841"/>
                    <a:pt x="19408" y="590"/>
                  </a:cubicBezTo>
                  <a:cubicBezTo>
                    <a:pt x="18929" y="384"/>
                    <a:pt x="18473" y="133"/>
                    <a:pt x="17948" y="42"/>
                  </a:cubicBezTo>
                  <a:cubicBezTo>
                    <a:pt x="17815" y="15"/>
                    <a:pt x="17678" y="1"/>
                    <a:pt x="17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1658;p46">
              <a:extLst>
                <a:ext uri="{FF2B5EF4-FFF2-40B4-BE49-F238E27FC236}">
                  <a16:creationId xmlns:a16="http://schemas.microsoft.com/office/drawing/2014/main" id="{E18E195C-4919-49E6-98ED-288D5D6BBCD3}"/>
                </a:ext>
              </a:extLst>
            </p:cNvPr>
            <p:cNvSpPr/>
            <p:nvPr/>
          </p:nvSpPr>
          <p:spPr>
            <a:xfrm>
              <a:off x="6388158" y="3115648"/>
              <a:ext cx="112374" cy="268538"/>
            </a:xfrm>
            <a:custGeom>
              <a:avLst/>
              <a:gdLst/>
              <a:ahLst/>
              <a:cxnLst/>
              <a:rect l="l" t="t" r="r" b="b"/>
              <a:pathLst>
                <a:path w="6277" h="15000" extrusionOk="0">
                  <a:moveTo>
                    <a:pt x="6003" y="1"/>
                  </a:moveTo>
                  <a:cubicBezTo>
                    <a:pt x="5820" y="1"/>
                    <a:pt x="5569" y="115"/>
                    <a:pt x="5455" y="252"/>
                  </a:cubicBezTo>
                  <a:cubicBezTo>
                    <a:pt x="5318" y="411"/>
                    <a:pt x="5273" y="640"/>
                    <a:pt x="5181" y="845"/>
                  </a:cubicBezTo>
                  <a:cubicBezTo>
                    <a:pt x="3629" y="5182"/>
                    <a:pt x="2054" y="9519"/>
                    <a:pt x="502" y="13856"/>
                  </a:cubicBezTo>
                  <a:cubicBezTo>
                    <a:pt x="365" y="14221"/>
                    <a:pt x="0" y="14746"/>
                    <a:pt x="571" y="14951"/>
                  </a:cubicBezTo>
                  <a:cubicBezTo>
                    <a:pt x="657" y="14984"/>
                    <a:pt x="731" y="14999"/>
                    <a:pt x="796" y="14999"/>
                  </a:cubicBezTo>
                  <a:cubicBezTo>
                    <a:pt x="1173" y="14999"/>
                    <a:pt x="1207" y="14487"/>
                    <a:pt x="1324" y="14175"/>
                  </a:cubicBezTo>
                  <a:cubicBezTo>
                    <a:pt x="2922" y="9793"/>
                    <a:pt x="4497" y="5387"/>
                    <a:pt x="6094" y="982"/>
                  </a:cubicBezTo>
                  <a:cubicBezTo>
                    <a:pt x="6140" y="822"/>
                    <a:pt x="6209" y="663"/>
                    <a:pt x="6277" y="411"/>
                  </a:cubicBezTo>
                  <a:cubicBezTo>
                    <a:pt x="6209" y="274"/>
                    <a:pt x="6117" y="23"/>
                    <a:pt x="6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1659;p46">
              <a:extLst>
                <a:ext uri="{FF2B5EF4-FFF2-40B4-BE49-F238E27FC236}">
                  <a16:creationId xmlns:a16="http://schemas.microsoft.com/office/drawing/2014/main" id="{FEF2D4B6-77C1-453E-B817-C300E315E297}"/>
                </a:ext>
              </a:extLst>
            </p:cNvPr>
            <p:cNvSpPr/>
            <p:nvPr/>
          </p:nvSpPr>
          <p:spPr>
            <a:xfrm>
              <a:off x="6341164" y="3414190"/>
              <a:ext cx="48229" cy="106860"/>
            </a:xfrm>
            <a:custGeom>
              <a:avLst/>
              <a:gdLst/>
              <a:ahLst/>
              <a:cxnLst/>
              <a:rect l="l" t="t" r="r" b="b"/>
              <a:pathLst>
                <a:path w="2694" h="5969" extrusionOk="0">
                  <a:moveTo>
                    <a:pt x="2252" y="0"/>
                  </a:moveTo>
                  <a:cubicBezTo>
                    <a:pt x="1981" y="0"/>
                    <a:pt x="1873" y="321"/>
                    <a:pt x="1780" y="580"/>
                  </a:cubicBezTo>
                  <a:cubicBezTo>
                    <a:pt x="1233" y="2087"/>
                    <a:pt x="685" y="3616"/>
                    <a:pt x="137" y="5146"/>
                  </a:cubicBezTo>
                  <a:cubicBezTo>
                    <a:pt x="91" y="5260"/>
                    <a:pt x="69" y="5351"/>
                    <a:pt x="0" y="5579"/>
                  </a:cubicBezTo>
                  <a:cubicBezTo>
                    <a:pt x="88" y="5689"/>
                    <a:pt x="261" y="5968"/>
                    <a:pt x="314" y="5968"/>
                  </a:cubicBezTo>
                  <a:cubicBezTo>
                    <a:pt x="316" y="5968"/>
                    <a:pt x="318" y="5968"/>
                    <a:pt x="320" y="5967"/>
                  </a:cubicBezTo>
                  <a:cubicBezTo>
                    <a:pt x="548" y="5876"/>
                    <a:pt x="822" y="5739"/>
                    <a:pt x="913" y="5556"/>
                  </a:cubicBezTo>
                  <a:cubicBezTo>
                    <a:pt x="1507" y="3981"/>
                    <a:pt x="2077" y="2429"/>
                    <a:pt x="2602" y="832"/>
                  </a:cubicBezTo>
                  <a:cubicBezTo>
                    <a:pt x="2694" y="603"/>
                    <a:pt x="2602" y="124"/>
                    <a:pt x="2465" y="55"/>
                  </a:cubicBezTo>
                  <a:cubicBezTo>
                    <a:pt x="2384" y="17"/>
                    <a:pt x="2314" y="0"/>
                    <a:pt x="2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1660;p46">
              <a:extLst>
                <a:ext uri="{FF2B5EF4-FFF2-40B4-BE49-F238E27FC236}">
                  <a16:creationId xmlns:a16="http://schemas.microsoft.com/office/drawing/2014/main" id="{7BC240DB-EDEB-4E14-8FCF-7BA2F6FDC446}"/>
                </a:ext>
              </a:extLst>
            </p:cNvPr>
            <p:cNvSpPr/>
            <p:nvPr/>
          </p:nvSpPr>
          <p:spPr>
            <a:xfrm>
              <a:off x="5912507" y="2604871"/>
              <a:ext cx="767838" cy="1463762"/>
            </a:xfrm>
            <a:custGeom>
              <a:avLst/>
              <a:gdLst/>
              <a:ahLst/>
              <a:cxnLst/>
              <a:rect l="l" t="t" r="r" b="b"/>
              <a:pathLst>
                <a:path w="42890" h="81763" extrusionOk="0">
                  <a:moveTo>
                    <a:pt x="26513" y="1100"/>
                  </a:moveTo>
                  <a:cubicBezTo>
                    <a:pt x="31960" y="1100"/>
                    <a:pt x="36744" y="3112"/>
                    <a:pt x="41109" y="6437"/>
                  </a:cubicBezTo>
                  <a:cubicBezTo>
                    <a:pt x="35334" y="5501"/>
                    <a:pt x="29856" y="3629"/>
                    <a:pt x="24538" y="1187"/>
                  </a:cubicBezTo>
                  <a:cubicBezTo>
                    <a:pt x="25206" y="1129"/>
                    <a:pt x="25864" y="1100"/>
                    <a:pt x="26513" y="1100"/>
                  </a:cubicBezTo>
                  <a:close/>
                  <a:moveTo>
                    <a:pt x="23237" y="1689"/>
                  </a:moveTo>
                  <a:cubicBezTo>
                    <a:pt x="29171" y="4382"/>
                    <a:pt x="35220" y="6482"/>
                    <a:pt x="41679" y="7532"/>
                  </a:cubicBezTo>
                  <a:cubicBezTo>
                    <a:pt x="41634" y="7669"/>
                    <a:pt x="41565" y="7898"/>
                    <a:pt x="41474" y="8126"/>
                  </a:cubicBezTo>
                  <a:cubicBezTo>
                    <a:pt x="40470" y="10933"/>
                    <a:pt x="39420" y="13764"/>
                    <a:pt x="38438" y="16594"/>
                  </a:cubicBezTo>
                  <a:cubicBezTo>
                    <a:pt x="38251" y="17155"/>
                    <a:pt x="37988" y="17379"/>
                    <a:pt x="37547" y="17379"/>
                  </a:cubicBezTo>
                  <a:cubicBezTo>
                    <a:pt x="37450" y="17379"/>
                    <a:pt x="37344" y="17368"/>
                    <a:pt x="37228" y="17347"/>
                  </a:cubicBezTo>
                  <a:cubicBezTo>
                    <a:pt x="35151" y="16936"/>
                    <a:pt x="33029" y="16708"/>
                    <a:pt x="31020" y="16115"/>
                  </a:cubicBezTo>
                  <a:cubicBezTo>
                    <a:pt x="27710" y="15133"/>
                    <a:pt x="24469" y="13946"/>
                    <a:pt x="21205" y="12782"/>
                  </a:cubicBezTo>
                  <a:cubicBezTo>
                    <a:pt x="19448" y="12143"/>
                    <a:pt x="19493" y="12052"/>
                    <a:pt x="20109" y="10340"/>
                  </a:cubicBezTo>
                  <a:cubicBezTo>
                    <a:pt x="21068" y="7646"/>
                    <a:pt x="22050" y="4930"/>
                    <a:pt x="23031" y="2237"/>
                  </a:cubicBezTo>
                  <a:cubicBezTo>
                    <a:pt x="23100" y="2031"/>
                    <a:pt x="23191" y="1826"/>
                    <a:pt x="23237" y="1689"/>
                  </a:cubicBezTo>
                  <a:close/>
                  <a:moveTo>
                    <a:pt x="19196" y="12896"/>
                  </a:moveTo>
                  <a:cubicBezTo>
                    <a:pt x="25222" y="15361"/>
                    <a:pt x="31203" y="17667"/>
                    <a:pt x="37776" y="18306"/>
                  </a:cubicBezTo>
                  <a:cubicBezTo>
                    <a:pt x="37616" y="18808"/>
                    <a:pt x="37502" y="19287"/>
                    <a:pt x="37251" y="19721"/>
                  </a:cubicBezTo>
                  <a:cubicBezTo>
                    <a:pt x="37191" y="19861"/>
                    <a:pt x="36887" y="19931"/>
                    <a:pt x="36674" y="19931"/>
                  </a:cubicBezTo>
                  <a:cubicBezTo>
                    <a:pt x="36644" y="19931"/>
                    <a:pt x="36615" y="19929"/>
                    <a:pt x="36589" y="19926"/>
                  </a:cubicBezTo>
                  <a:cubicBezTo>
                    <a:pt x="35060" y="19653"/>
                    <a:pt x="33531" y="19401"/>
                    <a:pt x="32024" y="19036"/>
                  </a:cubicBezTo>
                  <a:cubicBezTo>
                    <a:pt x="29536" y="18420"/>
                    <a:pt x="27048" y="17804"/>
                    <a:pt x="24629" y="17005"/>
                  </a:cubicBezTo>
                  <a:cubicBezTo>
                    <a:pt x="22803" y="16411"/>
                    <a:pt x="21091" y="15498"/>
                    <a:pt x="19333" y="14745"/>
                  </a:cubicBezTo>
                  <a:cubicBezTo>
                    <a:pt x="18763" y="14494"/>
                    <a:pt x="18626" y="14129"/>
                    <a:pt x="18923" y="13604"/>
                  </a:cubicBezTo>
                  <a:cubicBezTo>
                    <a:pt x="19037" y="13376"/>
                    <a:pt x="19105" y="13102"/>
                    <a:pt x="19196" y="12896"/>
                  </a:cubicBezTo>
                  <a:close/>
                  <a:moveTo>
                    <a:pt x="18352" y="15202"/>
                  </a:moveTo>
                  <a:cubicBezTo>
                    <a:pt x="21182" y="16959"/>
                    <a:pt x="24241" y="17963"/>
                    <a:pt x="27368" y="18785"/>
                  </a:cubicBezTo>
                  <a:cubicBezTo>
                    <a:pt x="30472" y="19584"/>
                    <a:pt x="33599" y="20269"/>
                    <a:pt x="36772" y="21022"/>
                  </a:cubicBezTo>
                  <a:cubicBezTo>
                    <a:pt x="36772" y="21068"/>
                    <a:pt x="36749" y="21227"/>
                    <a:pt x="36681" y="21387"/>
                  </a:cubicBezTo>
                  <a:cubicBezTo>
                    <a:pt x="36315" y="22460"/>
                    <a:pt x="35882" y="23510"/>
                    <a:pt x="35562" y="24606"/>
                  </a:cubicBezTo>
                  <a:cubicBezTo>
                    <a:pt x="35419" y="25036"/>
                    <a:pt x="35205" y="25184"/>
                    <a:pt x="34866" y="25184"/>
                  </a:cubicBezTo>
                  <a:cubicBezTo>
                    <a:pt x="34773" y="25184"/>
                    <a:pt x="34671" y="25173"/>
                    <a:pt x="34558" y="25153"/>
                  </a:cubicBezTo>
                  <a:cubicBezTo>
                    <a:pt x="29833" y="24332"/>
                    <a:pt x="25268" y="22962"/>
                    <a:pt x="20817" y="21159"/>
                  </a:cubicBezTo>
                  <a:cubicBezTo>
                    <a:pt x="19493" y="20611"/>
                    <a:pt x="18192" y="20041"/>
                    <a:pt x="16800" y="19470"/>
                  </a:cubicBezTo>
                  <a:cubicBezTo>
                    <a:pt x="17348" y="17986"/>
                    <a:pt x="17850" y="16617"/>
                    <a:pt x="18352" y="15202"/>
                  </a:cubicBezTo>
                  <a:close/>
                  <a:moveTo>
                    <a:pt x="16503" y="20292"/>
                  </a:moveTo>
                  <a:cubicBezTo>
                    <a:pt x="17713" y="20817"/>
                    <a:pt x="18808" y="21319"/>
                    <a:pt x="19973" y="21844"/>
                  </a:cubicBezTo>
                  <a:cubicBezTo>
                    <a:pt x="19881" y="22095"/>
                    <a:pt x="19790" y="22300"/>
                    <a:pt x="19721" y="22529"/>
                  </a:cubicBezTo>
                  <a:cubicBezTo>
                    <a:pt x="15499" y="34215"/>
                    <a:pt x="11276" y="45902"/>
                    <a:pt x="7076" y="57588"/>
                  </a:cubicBezTo>
                  <a:cubicBezTo>
                    <a:pt x="6711" y="58615"/>
                    <a:pt x="6483" y="59665"/>
                    <a:pt x="6163" y="60715"/>
                  </a:cubicBezTo>
                  <a:cubicBezTo>
                    <a:pt x="6140" y="60829"/>
                    <a:pt x="6072" y="60943"/>
                    <a:pt x="5889" y="61080"/>
                  </a:cubicBezTo>
                  <a:cubicBezTo>
                    <a:pt x="5844" y="60875"/>
                    <a:pt x="5821" y="60692"/>
                    <a:pt x="5775" y="60487"/>
                  </a:cubicBezTo>
                  <a:cubicBezTo>
                    <a:pt x="5620" y="59693"/>
                    <a:pt x="5177" y="59251"/>
                    <a:pt x="4536" y="59251"/>
                  </a:cubicBezTo>
                  <a:cubicBezTo>
                    <a:pt x="4329" y="59251"/>
                    <a:pt x="4102" y="59297"/>
                    <a:pt x="3858" y="59391"/>
                  </a:cubicBezTo>
                  <a:cubicBezTo>
                    <a:pt x="3264" y="59620"/>
                    <a:pt x="2717" y="60008"/>
                    <a:pt x="2055" y="60396"/>
                  </a:cubicBezTo>
                  <a:cubicBezTo>
                    <a:pt x="6871" y="46997"/>
                    <a:pt x="11664" y="33690"/>
                    <a:pt x="16503" y="20292"/>
                  </a:cubicBezTo>
                  <a:close/>
                  <a:moveTo>
                    <a:pt x="20817" y="22209"/>
                  </a:moveTo>
                  <a:cubicBezTo>
                    <a:pt x="22232" y="22711"/>
                    <a:pt x="23556" y="23190"/>
                    <a:pt x="24971" y="23670"/>
                  </a:cubicBezTo>
                  <a:cubicBezTo>
                    <a:pt x="20269" y="36703"/>
                    <a:pt x="15590" y="49691"/>
                    <a:pt x="10842" y="62792"/>
                  </a:cubicBezTo>
                  <a:cubicBezTo>
                    <a:pt x="10441" y="61620"/>
                    <a:pt x="9968" y="61105"/>
                    <a:pt x="9224" y="61105"/>
                  </a:cubicBezTo>
                  <a:cubicBezTo>
                    <a:pt x="8866" y="61105"/>
                    <a:pt x="8447" y="61223"/>
                    <a:pt x="7944" y="61446"/>
                  </a:cubicBezTo>
                  <a:cubicBezTo>
                    <a:pt x="7510" y="61628"/>
                    <a:pt x="7099" y="61879"/>
                    <a:pt x="6665" y="62108"/>
                  </a:cubicBezTo>
                  <a:cubicBezTo>
                    <a:pt x="6665" y="62039"/>
                    <a:pt x="6620" y="61971"/>
                    <a:pt x="6643" y="61925"/>
                  </a:cubicBezTo>
                  <a:cubicBezTo>
                    <a:pt x="8971" y="55328"/>
                    <a:pt x="11276" y="48732"/>
                    <a:pt x="13627" y="42135"/>
                  </a:cubicBezTo>
                  <a:cubicBezTo>
                    <a:pt x="15887" y="35767"/>
                    <a:pt x="18215" y="29399"/>
                    <a:pt x="20497" y="23054"/>
                  </a:cubicBezTo>
                  <a:cubicBezTo>
                    <a:pt x="20612" y="22780"/>
                    <a:pt x="20703" y="22506"/>
                    <a:pt x="20817" y="22209"/>
                  </a:cubicBezTo>
                  <a:close/>
                  <a:moveTo>
                    <a:pt x="25816" y="23944"/>
                  </a:moveTo>
                  <a:cubicBezTo>
                    <a:pt x="27345" y="24377"/>
                    <a:pt x="28783" y="24788"/>
                    <a:pt x="30290" y="25222"/>
                  </a:cubicBezTo>
                  <a:cubicBezTo>
                    <a:pt x="25633" y="38141"/>
                    <a:pt x="20977" y="51037"/>
                    <a:pt x="16320" y="63979"/>
                  </a:cubicBezTo>
                  <a:cubicBezTo>
                    <a:pt x="15865" y="63263"/>
                    <a:pt x="15479" y="62930"/>
                    <a:pt x="14898" y="62930"/>
                  </a:cubicBezTo>
                  <a:cubicBezTo>
                    <a:pt x="14664" y="62930"/>
                    <a:pt x="14398" y="62984"/>
                    <a:pt x="14084" y="63089"/>
                  </a:cubicBezTo>
                  <a:cubicBezTo>
                    <a:pt x="13308" y="63340"/>
                    <a:pt x="12600" y="63774"/>
                    <a:pt x="11870" y="64162"/>
                  </a:cubicBezTo>
                  <a:cubicBezTo>
                    <a:pt x="11641" y="64253"/>
                    <a:pt x="11459" y="64413"/>
                    <a:pt x="11139" y="64641"/>
                  </a:cubicBezTo>
                  <a:cubicBezTo>
                    <a:pt x="16069" y="50992"/>
                    <a:pt x="20931" y="37502"/>
                    <a:pt x="25816" y="23944"/>
                  </a:cubicBezTo>
                  <a:close/>
                  <a:moveTo>
                    <a:pt x="31180" y="25427"/>
                  </a:moveTo>
                  <a:cubicBezTo>
                    <a:pt x="32458" y="25656"/>
                    <a:pt x="33668" y="25884"/>
                    <a:pt x="34992" y="26135"/>
                  </a:cubicBezTo>
                  <a:cubicBezTo>
                    <a:pt x="30198" y="39351"/>
                    <a:pt x="25451" y="52521"/>
                    <a:pt x="20840" y="65303"/>
                  </a:cubicBezTo>
                  <a:cubicBezTo>
                    <a:pt x="20589" y="65166"/>
                    <a:pt x="20246" y="64915"/>
                    <a:pt x="19858" y="64847"/>
                  </a:cubicBezTo>
                  <a:cubicBezTo>
                    <a:pt x="19712" y="64825"/>
                    <a:pt x="19561" y="64814"/>
                    <a:pt x="19409" y="64814"/>
                  </a:cubicBezTo>
                  <a:cubicBezTo>
                    <a:pt x="19087" y="64814"/>
                    <a:pt x="18761" y="64860"/>
                    <a:pt x="18466" y="64938"/>
                  </a:cubicBezTo>
                  <a:cubicBezTo>
                    <a:pt x="17895" y="65098"/>
                    <a:pt x="17348" y="65372"/>
                    <a:pt x="16663" y="65645"/>
                  </a:cubicBezTo>
                  <a:cubicBezTo>
                    <a:pt x="21525" y="52179"/>
                    <a:pt x="26341" y="38826"/>
                    <a:pt x="31180" y="25427"/>
                  </a:cubicBezTo>
                  <a:close/>
                  <a:moveTo>
                    <a:pt x="4446" y="60150"/>
                  </a:moveTo>
                  <a:cubicBezTo>
                    <a:pt x="4772" y="60150"/>
                    <a:pt x="4916" y="60458"/>
                    <a:pt x="4931" y="61126"/>
                  </a:cubicBezTo>
                  <a:cubicBezTo>
                    <a:pt x="4953" y="61811"/>
                    <a:pt x="4862" y="62496"/>
                    <a:pt x="4817" y="63180"/>
                  </a:cubicBezTo>
                  <a:cubicBezTo>
                    <a:pt x="4794" y="63363"/>
                    <a:pt x="4702" y="63546"/>
                    <a:pt x="4725" y="63705"/>
                  </a:cubicBezTo>
                  <a:cubicBezTo>
                    <a:pt x="4794" y="64025"/>
                    <a:pt x="4885" y="64344"/>
                    <a:pt x="4976" y="64664"/>
                  </a:cubicBezTo>
                  <a:cubicBezTo>
                    <a:pt x="5273" y="64504"/>
                    <a:pt x="5638" y="64436"/>
                    <a:pt x="5844" y="64207"/>
                  </a:cubicBezTo>
                  <a:cubicBezTo>
                    <a:pt x="6597" y="63317"/>
                    <a:pt x="7441" y="62564"/>
                    <a:pt x="8560" y="62153"/>
                  </a:cubicBezTo>
                  <a:cubicBezTo>
                    <a:pt x="8833" y="62055"/>
                    <a:pt x="9059" y="62004"/>
                    <a:pt x="9240" y="62004"/>
                  </a:cubicBezTo>
                  <a:cubicBezTo>
                    <a:pt x="9693" y="62004"/>
                    <a:pt x="9871" y="62326"/>
                    <a:pt x="9838" y="63043"/>
                  </a:cubicBezTo>
                  <a:cubicBezTo>
                    <a:pt x="9815" y="63819"/>
                    <a:pt x="9610" y="64595"/>
                    <a:pt x="9587" y="65372"/>
                  </a:cubicBezTo>
                  <a:cubicBezTo>
                    <a:pt x="9587" y="65714"/>
                    <a:pt x="9792" y="66079"/>
                    <a:pt x="9907" y="66444"/>
                  </a:cubicBezTo>
                  <a:cubicBezTo>
                    <a:pt x="10249" y="66330"/>
                    <a:pt x="10614" y="66262"/>
                    <a:pt x="10911" y="66056"/>
                  </a:cubicBezTo>
                  <a:cubicBezTo>
                    <a:pt x="11892" y="65417"/>
                    <a:pt x="12828" y="64687"/>
                    <a:pt x="13855" y="64093"/>
                  </a:cubicBezTo>
                  <a:cubicBezTo>
                    <a:pt x="14040" y="63982"/>
                    <a:pt x="14286" y="63965"/>
                    <a:pt x="14540" y="63965"/>
                  </a:cubicBezTo>
                  <a:cubicBezTo>
                    <a:pt x="14659" y="63965"/>
                    <a:pt x="14780" y="63968"/>
                    <a:pt x="14898" y="63968"/>
                  </a:cubicBezTo>
                  <a:cubicBezTo>
                    <a:pt x="14994" y="63968"/>
                    <a:pt x="15089" y="63966"/>
                    <a:pt x="15179" y="63956"/>
                  </a:cubicBezTo>
                  <a:lnTo>
                    <a:pt x="15179" y="63956"/>
                  </a:lnTo>
                  <a:cubicBezTo>
                    <a:pt x="15179" y="64367"/>
                    <a:pt x="15225" y="64778"/>
                    <a:pt x="15156" y="65189"/>
                  </a:cubicBezTo>
                  <a:cubicBezTo>
                    <a:pt x="15042" y="65782"/>
                    <a:pt x="14837" y="66353"/>
                    <a:pt x="14746" y="66946"/>
                  </a:cubicBezTo>
                  <a:cubicBezTo>
                    <a:pt x="14700" y="67198"/>
                    <a:pt x="14882" y="67494"/>
                    <a:pt x="14951" y="67768"/>
                  </a:cubicBezTo>
                  <a:cubicBezTo>
                    <a:pt x="15225" y="67700"/>
                    <a:pt x="15522" y="67677"/>
                    <a:pt x="15750" y="67540"/>
                  </a:cubicBezTo>
                  <a:cubicBezTo>
                    <a:pt x="16731" y="66969"/>
                    <a:pt x="17644" y="66307"/>
                    <a:pt x="18671" y="65828"/>
                  </a:cubicBezTo>
                  <a:cubicBezTo>
                    <a:pt x="18939" y="65694"/>
                    <a:pt x="19144" y="65626"/>
                    <a:pt x="19296" y="65626"/>
                  </a:cubicBezTo>
                  <a:cubicBezTo>
                    <a:pt x="19613" y="65626"/>
                    <a:pt x="19707" y="65920"/>
                    <a:pt x="19676" y="66536"/>
                  </a:cubicBezTo>
                  <a:cubicBezTo>
                    <a:pt x="19653" y="67198"/>
                    <a:pt x="19584" y="67860"/>
                    <a:pt x="19516" y="68521"/>
                  </a:cubicBezTo>
                  <a:cubicBezTo>
                    <a:pt x="19448" y="69252"/>
                    <a:pt x="19219" y="69891"/>
                    <a:pt x="18671" y="70439"/>
                  </a:cubicBezTo>
                  <a:cubicBezTo>
                    <a:pt x="16366" y="72767"/>
                    <a:pt x="14061" y="75118"/>
                    <a:pt x="11755" y="77469"/>
                  </a:cubicBezTo>
                  <a:cubicBezTo>
                    <a:pt x="11664" y="77560"/>
                    <a:pt x="11573" y="77629"/>
                    <a:pt x="11390" y="77788"/>
                  </a:cubicBezTo>
                  <a:cubicBezTo>
                    <a:pt x="11185" y="77264"/>
                    <a:pt x="11048" y="76830"/>
                    <a:pt x="10820" y="76419"/>
                  </a:cubicBezTo>
                  <a:cubicBezTo>
                    <a:pt x="10140" y="75149"/>
                    <a:pt x="9054" y="74454"/>
                    <a:pt x="7748" y="74454"/>
                  </a:cubicBezTo>
                  <a:cubicBezTo>
                    <a:pt x="7388" y="74454"/>
                    <a:pt x="7010" y="74507"/>
                    <a:pt x="6620" y="74616"/>
                  </a:cubicBezTo>
                  <a:cubicBezTo>
                    <a:pt x="5661" y="74890"/>
                    <a:pt x="4748" y="75346"/>
                    <a:pt x="3812" y="75734"/>
                  </a:cubicBezTo>
                  <a:cubicBezTo>
                    <a:pt x="3607" y="75803"/>
                    <a:pt x="3424" y="75894"/>
                    <a:pt x="3127" y="76031"/>
                  </a:cubicBezTo>
                  <a:cubicBezTo>
                    <a:pt x="2899" y="74616"/>
                    <a:pt x="2648" y="73269"/>
                    <a:pt x="2420" y="71922"/>
                  </a:cubicBezTo>
                  <a:cubicBezTo>
                    <a:pt x="2009" y="69320"/>
                    <a:pt x="1621" y="66741"/>
                    <a:pt x="1233" y="64139"/>
                  </a:cubicBezTo>
                  <a:cubicBezTo>
                    <a:pt x="1187" y="63774"/>
                    <a:pt x="1233" y="63363"/>
                    <a:pt x="1370" y="63043"/>
                  </a:cubicBezTo>
                  <a:cubicBezTo>
                    <a:pt x="1826" y="61925"/>
                    <a:pt x="2625" y="61058"/>
                    <a:pt x="3698" y="60441"/>
                  </a:cubicBezTo>
                  <a:cubicBezTo>
                    <a:pt x="4013" y="60250"/>
                    <a:pt x="4259" y="60150"/>
                    <a:pt x="4446" y="60150"/>
                  </a:cubicBezTo>
                  <a:close/>
                  <a:moveTo>
                    <a:pt x="5319" y="76168"/>
                  </a:moveTo>
                  <a:cubicBezTo>
                    <a:pt x="4748" y="76807"/>
                    <a:pt x="4177" y="77469"/>
                    <a:pt x="3538" y="78177"/>
                  </a:cubicBezTo>
                  <a:cubicBezTo>
                    <a:pt x="3196" y="77035"/>
                    <a:pt x="3196" y="77035"/>
                    <a:pt x="4086" y="76602"/>
                  </a:cubicBezTo>
                  <a:cubicBezTo>
                    <a:pt x="4451" y="76396"/>
                    <a:pt x="4839" y="76236"/>
                    <a:pt x="5319" y="76168"/>
                  </a:cubicBezTo>
                  <a:close/>
                  <a:moveTo>
                    <a:pt x="8469" y="75369"/>
                  </a:moveTo>
                  <a:cubicBezTo>
                    <a:pt x="8514" y="75437"/>
                    <a:pt x="8537" y="75506"/>
                    <a:pt x="8583" y="75597"/>
                  </a:cubicBezTo>
                  <a:cubicBezTo>
                    <a:pt x="7099" y="77104"/>
                    <a:pt x="5638" y="78610"/>
                    <a:pt x="4155" y="80139"/>
                  </a:cubicBezTo>
                  <a:cubicBezTo>
                    <a:pt x="3698" y="79888"/>
                    <a:pt x="3561" y="79546"/>
                    <a:pt x="3881" y="79204"/>
                  </a:cubicBezTo>
                  <a:cubicBezTo>
                    <a:pt x="4999" y="77948"/>
                    <a:pt x="6118" y="76716"/>
                    <a:pt x="7304" y="75529"/>
                  </a:cubicBezTo>
                  <a:cubicBezTo>
                    <a:pt x="7437" y="75396"/>
                    <a:pt x="7677" y="75379"/>
                    <a:pt x="7931" y="75379"/>
                  </a:cubicBezTo>
                  <a:cubicBezTo>
                    <a:pt x="8020" y="75379"/>
                    <a:pt x="8111" y="75381"/>
                    <a:pt x="8199" y="75381"/>
                  </a:cubicBezTo>
                  <a:cubicBezTo>
                    <a:pt x="8293" y="75381"/>
                    <a:pt x="8385" y="75379"/>
                    <a:pt x="8469" y="75369"/>
                  </a:cubicBezTo>
                  <a:close/>
                  <a:moveTo>
                    <a:pt x="9336" y="76099"/>
                  </a:moveTo>
                  <a:cubicBezTo>
                    <a:pt x="10112" y="76647"/>
                    <a:pt x="10112" y="76784"/>
                    <a:pt x="9519" y="77378"/>
                  </a:cubicBezTo>
                  <a:cubicBezTo>
                    <a:pt x="8491" y="78428"/>
                    <a:pt x="7441" y="79455"/>
                    <a:pt x="6437" y="80528"/>
                  </a:cubicBezTo>
                  <a:cubicBezTo>
                    <a:pt x="6258" y="80716"/>
                    <a:pt x="6089" y="80781"/>
                    <a:pt x="5916" y="80781"/>
                  </a:cubicBezTo>
                  <a:cubicBezTo>
                    <a:pt x="5648" y="80781"/>
                    <a:pt x="5369" y="80625"/>
                    <a:pt x="5022" y="80528"/>
                  </a:cubicBezTo>
                  <a:cubicBezTo>
                    <a:pt x="6528" y="78998"/>
                    <a:pt x="7944" y="77537"/>
                    <a:pt x="9336" y="76099"/>
                  </a:cubicBezTo>
                  <a:close/>
                  <a:moveTo>
                    <a:pt x="10454" y="77971"/>
                  </a:moveTo>
                  <a:lnTo>
                    <a:pt x="10454" y="77971"/>
                  </a:lnTo>
                  <a:cubicBezTo>
                    <a:pt x="10705" y="78268"/>
                    <a:pt x="10705" y="78565"/>
                    <a:pt x="10340" y="78884"/>
                  </a:cubicBezTo>
                  <a:cubicBezTo>
                    <a:pt x="9770" y="79409"/>
                    <a:pt x="9245" y="79934"/>
                    <a:pt x="8742" y="80505"/>
                  </a:cubicBezTo>
                  <a:cubicBezTo>
                    <a:pt x="8522" y="80753"/>
                    <a:pt x="8284" y="80860"/>
                    <a:pt x="8005" y="80860"/>
                  </a:cubicBezTo>
                  <a:cubicBezTo>
                    <a:pt x="7822" y="80860"/>
                    <a:pt x="7621" y="80814"/>
                    <a:pt x="7396" y="80733"/>
                  </a:cubicBezTo>
                  <a:cubicBezTo>
                    <a:pt x="8400" y="79820"/>
                    <a:pt x="9404" y="78907"/>
                    <a:pt x="10454" y="77971"/>
                  </a:cubicBezTo>
                  <a:close/>
                  <a:moveTo>
                    <a:pt x="26341" y="0"/>
                  </a:moveTo>
                  <a:cubicBezTo>
                    <a:pt x="25336" y="137"/>
                    <a:pt x="24332" y="274"/>
                    <a:pt x="23328" y="365"/>
                  </a:cubicBezTo>
                  <a:cubicBezTo>
                    <a:pt x="22849" y="411"/>
                    <a:pt x="22643" y="662"/>
                    <a:pt x="22483" y="1096"/>
                  </a:cubicBezTo>
                  <a:cubicBezTo>
                    <a:pt x="20132" y="7646"/>
                    <a:pt x="17781" y="14197"/>
                    <a:pt x="15407" y="20748"/>
                  </a:cubicBezTo>
                  <a:cubicBezTo>
                    <a:pt x="11870" y="30563"/>
                    <a:pt x="8332" y="40378"/>
                    <a:pt x="4771" y="50193"/>
                  </a:cubicBezTo>
                  <a:cubicBezTo>
                    <a:pt x="3264" y="54370"/>
                    <a:pt x="1712" y="58547"/>
                    <a:pt x="183" y="62724"/>
                  </a:cubicBezTo>
                  <a:cubicBezTo>
                    <a:pt x="92" y="62975"/>
                    <a:pt x="0" y="63272"/>
                    <a:pt x="46" y="63500"/>
                  </a:cubicBezTo>
                  <a:cubicBezTo>
                    <a:pt x="229" y="64367"/>
                    <a:pt x="503" y="65212"/>
                    <a:pt x="639" y="66056"/>
                  </a:cubicBezTo>
                  <a:cubicBezTo>
                    <a:pt x="1347" y="70439"/>
                    <a:pt x="2055" y="74798"/>
                    <a:pt x="2694" y="79181"/>
                  </a:cubicBezTo>
                  <a:cubicBezTo>
                    <a:pt x="2854" y="80322"/>
                    <a:pt x="3401" y="81075"/>
                    <a:pt x="4520" y="81304"/>
                  </a:cubicBezTo>
                  <a:cubicBezTo>
                    <a:pt x="5661" y="81555"/>
                    <a:pt x="6848" y="81669"/>
                    <a:pt x="8035" y="81760"/>
                  </a:cubicBezTo>
                  <a:cubicBezTo>
                    <a:pt x="8057" y="81762"/>
                    <a:pt x="8079" y="81762"/>
                    <a:pt x="8102" y="81762"/>
                  </a:cubicBezTo>
                  <a:cubicBezTo>
                    <a:pt x="8437" y="81762"/>
                    <a:pt x="8873" y="81607"/>
                    <a:pt x="9108" y="81372"/>
                  </a:cubicBezTo>
                  <a:cubicBezTo>
                    <a:pt x="12372" y="78154"/>
                    <a:pt x="15590" y="74890"/>
                    <a:pt x="18808" y="71649"/>
                  </a:cubicBezTo>
                  <a:cubicBezTo>
                    <a:pt x="19288" y="71146"/>
                    <a:pt x="19813" y="70644"/>
                    <a:pt x="20132" y="70051"/>
                  </a:cubicBezTo>
                  <a:cubicBezTo>
                    <a:pt x="20475" y="69457"/>
                    <a:pt x="20566" y="68750"/>
                    <a:pt x="20817" y="68088"/>
                  </a:cubicBezTo>
                  <a:cubicBezTo>
                    <a:pt x="22712" y="62769"/>
                    <a:pt x="24652" y="57451"/>
                    <a:pt x="26569" y="52133"/>
                  </a:cubicBezTo>
                  <a:cubicBezTo>
                    <a:pt x="31910" y="37274"/>
                    <a:pt x="37251" y="22392"/>
                    <a:pt x="42638" y="7532"/>
                  </a:cubicBezTo>
                  <a:cubicBezTo>
                    <a:pt x="42889" y="6848"/>
                    <a:pt x="42661" y="6437"/>
                    <a:pt x="42227" y="6072"/>
                  </a:cubicBezTo>
                  <a:cubicBezTo>
                    <a:pt x="41542" y="5501"/>
                    <a:pt x="40789" y="4976"/>
                    <a:pt x="40013" y="4474"/>
                  </a:cubicBezTo>
                  <a:cubicBezTo>
                    <a:pt x="35882" y="1735"/>
                    <a:pt x="31362" y="183"/>
                    <a:pt x="26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1661;p46">
              <a:extLst>
                <a:ext uri="{FF2B5EF4-FFF2-40B4-BE49-F238E27FC236}">
                  <a16:creationId xmlns:a16="http://schemas.microsoft.com/office/drawing/2014/main" id="{BA98841D-1030-4C8F-A087-86E5EFAFA5E8}"/>
                </a:ext>
              </a:extLst>
            </p:cNvPr>
            <p:cNvSpPr/>
            <p:nvPr/>
          </p:nvSpPr>
          <p:spPr>
            <a:xfrm>
              <a:off x="6218980" y="3968505"/>
              <a:ext cx="674262" cy="572594"/>
            </a:xfrm>
            <a:custGeom>
              <a:avLst/>
              <a:gdLst/>
              <a:ahLst/>
              <a:cxnLst/>
              <a:rect l="l" t="t" r="r" b="b"/>
              <a:pathLst>
                <a:path w="37663" h="31984" extrusionOk="0">
                  <a:moveTo>
                    <a:pt x="32291" y="0"/>
                  </a:moveTo>
                  <a:cubicBezTo>
                    <a:pt x="31583" y="0"/>
                    <a:pt x="30868" y="21"/>
                    <a:pt x="30153" y="21"/>
                  </a:cubicBezTo>
                  <a:lnTo>
                    <a:pt x="26729" y="44"/>
                  </a:lnTo>
                  <a:cubicBezTo>
                    <a:pt x="22095" y="89"/>
                    <a:pt x="17485" y="112"/>
                    <a:pt x="12851" y="135"/>
                  </a:cubicBezTo>
                  <a:lnTo>
                    <a:pt x="5981" y="181"/>
                  </a:lnTo>
                  <a:cubicBezTo>
                    <a:pt x="4816" y="203"/>
                    <a:pt x="3652" y="203"/>
                    <a:pt x="2465" y="203"/>
                  </a:cubicBezTo>
                  <a:cubicBezTo>
                    <a:pt x="2418" y="203"/>
                    <a:pt x="2370" y="203"/>
                    <a:pt x="2321" y="203"/>
                  </a:cubicBezTo>
                  <a:cubicBezTo>
                    <a:pt x="1657" y="203"/>
                    <a:pt x="836" y="223"/>
                    <a:pt x="411" y="797"/>
                  </a:cubicBezTo>
                  <a:cubicBezTo>
                    <a:pt x="160" y="1139"/>
                    <a:pt x="160" y="1527"/>
                    <a:pt x="160" y="1938"/>
                  </a:cubicBezTo>
                  <a:cubicBezTo>
                    <a:pt x="69" y="1984"/>
                    <a:pt x="0" y="2075"/>
                    <a:pt x="23" y="2212"/>
                  </a:cubicBezTo>
                  <a:cubicBezTo>
                    <a:pt x="229" y="6686"/>
                    <a:pt x="480" y="11182"/>
                    <a:pt x="776" y="15633"/>
                  </a:cubicBezTo>
                  <a:cubicBezTo>
                    <a:pt x="913" y="17847"/>
                    <a:pt x="1073" y="20061"/>
                    <a:pt x="1233" y="22253"/>
                  </a:cubicBezTo>
                  <a:cubicBezTo>
                    <a:pt x="1393" y="24467"/>
                    <a:pt x="1507" y="26703"/>
                    <a:pt x="1781" y="28895"/>
                  </a:cubicBezTo>
                  <a:cubicBezTo>
                    <a:pt x="1849" y="29648"/>
                    <a:pt x="2055" y="30401"/>
                    <a:pt x="2717" y="30858"/>
                  </a:cubicBezTo>
                  <a:cubicBezTo>
                    <a:pt x="3447" y="31383"/>
                    <a:pt x="4497" y="31337"/>
                    <a:pt x="5387" y="31383"/>
                  </a:cubicBezTo>
                  <a:cubicBezTo>
                    <a:pt x="7670" y="31565"/>
                    <a:pt x="9975" y="31679"/>
                    <a:pt x="12280" y="31793"/>
                  </a:cubicBezTo>
                  <a:cubicBezTo>
                    <a:pt x="15515" y="31923"/>
                    <a:pt x="18749" y="31983"/>
                    <a:pt x="21991" y="31983"/>
                  </a:cubicBezTo>
                  <a:cubicBezTo>
                    <a:pt x="23326" y="31983"/>
                    <a:pt x="24661" y="31973"/>
                    <a:pt x="25998" y="31953"/>
                  </a:cubicBezTo>
                  <a:cubicBezTo>
                    <a:pt x="28281" y="31908"/>
                    <a:pt x="30586" y="31816"/>
                    <a:pt x="32892" y="31725"/>
                  </a:cubicBezTo>
                  <a:cubicBezTo>
                    <a:pt x="33439" y="31679"/>
                    <a:pt x="33987" y="31657"/>
                    <a:pt x="34558" y="31634"/>
                  </a:cubicBezTo>
                  <a:cubicBezTo>
                    <a:pt x="35060" y="31588"/>
                    <a:pt x="35608" y="31611"/>
                    <a:pt x="36110" y="31520"/>
                  </a:cubicBezTo>
                  <a:cubicBezTo>
                    <a:pt x="37114" y="31314"/>
                    <a:pt x="37183" y="30219"/>
                    <a:pt x="37320" y="29420"/>
                  </a:cubicBezTo>
                  <a:cubicBezTo>
                    <a:pt x="37662" y="27320"/>
                    <a:pt x="37662" y="25197"/>
                    <a:pt x="37616" y="23074"/>
                  </a:cubicBezTo>
                  <a:cubicBezTo>
                    <a:pt x="37571" y="20792"/>
                    <a:pt x="37502" y="18532"/>
                    <a:pt x="37365" y="16272"/>
                  </a:cubicBezTo>
                  <a:cubicBezTo>
                    <a:pt x="37114" y="11867"/>
                    <a:pt x="36795" y="7462"/>
                    <a:pt x="36384" y="3079"/>
                  </a:cubicBezTo>
                  <a:cubicBezTo>
                    <a:pt x="36315" y="2280"/>
                    <a:pt x="36178" y="1436"/>
                    <a:pt x="35608" y="820"/>
                  </a:cubicBezTo>
                  <a:cubicBezTo>
                    <a:pt x="35014" y="226"/>
                    <a:pt x="34147" y="66"/>
                    <a:pt x="33348" y="21"/>
                  </a:cubicBezTo>
                  <a:cubicBezTo>
                    <a:pt x="32998" y="6"/>
                    <a:pt x="32646" y="0"/>
                    <a:pt x="322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1662;p46">
              <a:extLst>
                <a:ext uri="{FF2B5EF4-FFF2-40B4-BE49-F238E27FC236}">
                  <a16:creationId xmlns:a16="http://schemas.microsoft.com/office/drawing/2014/main" id="{F3F42277-C702-41E8-9275-521B5D1352CA}"/>
                </a:ext>
              </a:extLst>
            </p:cNvPr>
            <p:cNvSpPr/>
            <p:nvPr/>
          </p:nvSpPr>
          <p:spPr>
            <a:xfrm>
              <a:off x="6096186" y="3918825"/>
              <a:ext cx="828922" cy="660387"/>
            </a:xfrm>
            <a:custGeom>
              <a:avLst/>
              <a:gdLst/>
              <a:ahLst/>
              <a:cxnLst/>
              <a:rect l="l" t="t" r="r" b="b"/>
              <a:pathLst>
                <a:path w="46302" h="36888" extrusionOk="0">
                  <a:moveTo>
                    <a:pt x="24913" y="0"/>
                  </a:moveTo>
                  <a:cubicBezTo>
                    <a:pt x="20911" y="0"/>
                    <a:pt x="16910" y="19"/>
                    <a:pt x="12908" y="57"/>
                  </a:cubicBezTo>
                  <a:cubicBezTo>
                    <a:pt x="11744" y="80"/>
                    <a:pt x="10557" y="102"/>
                    <a:pt x="9393" y="102"/>
                  </a:cubicBezTo>
                  <a:cubicBezTo>
                    <a:pt x="8914" y="125"/>
                    <a:pt x="8914" y="833"/>
                    <a:pt x="9393" y="833"/>
                  </a:cubicBezTo>
                  <a:cubicBezTo>
                    <a:pt x="14432" y="757"/>
                    <a:pt x="19477" y="723"/>
                    <a:pt x="24522" y="723"/>
                  </a:cubicBezTo>
                  <a:cubicBezTo>
                    <a:pt x="28642" y="723"/>
                    <a:pt x="32760" y="746"/>
                    <a:pt x="36875" y="787"/>
                  </a:cubicBezTo>
                  <a:cubicBezTo>
                    <a:pt x="39157" y="810"/>
                    <a:pt x="41440" y="833"/>
                    <a:pt x="43722" y="856"/>
                  </a:cubicBezTo>
                  <a:cubicBezTo>
                    <a:pt x="44224" y="878"/>
                    <a:pt x="44886" y="764"/>
                    <a:pt x="45023" y="1381"/>
                  </a:cubicBezTo>
                  <a:cubicBezTo>
                    <a:pt x="45160" y="1860"/>
                    <a:pt x="45092" y="2431"/>
                    <a:pt x="45115" y="2933"/>
                  </a:cubicBezTo>
                  <a:cubicBezTo>
                    <a:pt x="45160" y="4074"/>
                    <a:pt x="45206" y="5215"/>
                    <a:pt x="45229" y="6356"/>
                  </a:cubicBezTo>
                  <a:cubicBezTo>
                    <a:pt x="45366" y="10785"/>
                    <a:pt x="45457" y="15235"/>
                    <a:pt x="45525" y="19686"/>
                  </a:cubicBezTo>
                  <a:cubicBezTo>
                    <a:pt x="45571" y="24069"/>
                    <a:pt x="45640" y="28451"/>
                    <a:pt x="45320" y="32834"/>
                  </a:cubicBezTo>
                  <a:cubicBezTo>
                    <a:pt x="45274" y="33382"/>
                    <a:pt x="45229" y="33907"/>
                    <a:pt x="45183" y="34432"/>
                  </a:cubicBezTo>
                  <a:cubicBezTo>
                    <a:pt x="45137" y="34865"/>
                    <a:pt x="45183" y="35596"/>
                    <a:pt x="44818" y="35915"/>
                  </a:cubicBezTo>
                  <a:cubicBezTo>
                    <a:pt x="44521" y="36166"/>
                    <a:pt x="44042" y="36166"/>
                    <a:pt x="43677" y="36166"/>
                  </a:cubicBezTo>
                  <a:cubicBezTo>
                    <a:pt x="43106" y="36166"/>
                    <a:pt x="42535" y="36143"/>
                    <a:pt x="41965" y="36143"/>
                  </a:cubicBezTo>
                  <a:cubicBezTo>
                    <a:pt x="39682" y="36121"/>
                    <a:pt x="37400" y="36098"/>
                    <a:pt x="35117" y="36075"/>
                  </a:cubicBezTo>
                  <a:cubicBezTo>
                    <a:pt x="30552" y="36006"/>
                    <a:pt x="25987" y="35915"/>
                    <a:pt x="21445" y="35824"/>
                  </a:cubicBezTo>
                  <a:cubicBezTo>
                    <a:pt x="16880" y="35710"/>
                    <a:pt x="12315" y="35687"/>
                    <a:pt x="7772" y="35367"/>
                  </a:cubicBezTo>
                  <a:cubicBezTo>
                    <a:pt x="6631" y="35276"/>
                    <a:pt x="5490" y="35185"/>
                    <a:pt x="4371" y="35025"/>
                  </a:cubicBezTo>
                  <a:cubicBezTo>
                    <a:pt x="3892" y="34957"/>
                    <a:pt x="3344" y="34934"/>
                    <a:pt x="2911" y="34751"/>
                  </a:cubicBezTo>
                  <a:cubicBezTo>
                    <a:pt x="2317" y="34523"/>
                    <a:pt x="2317" y="33861"/>
                    <a:pt x="2249" y="33336"/>
                  </a:cubicBezTo>
                  <a:cubicBezTo>
                    <a:pt x="1998" y="31168"/>
                    <a:pt x="1883" y="28999"/>
                    <a:pt x="1746" y="26831"/>
                  </a:cubicBezTo>
                  <a:cubicBezTo>
                    <a:pt x="1473" y="22403"/>
                    <a:pt x="1222" y="17952"/>
                    <a:pt x="948" y="13524"/>
                  </a:cubicBezTo>
                  <a:cubicBezTo>
                    <a:pt x="879" y="12451"/>
                    <a:pt x="811" y="11378"/>
                    <a:pt x="742" y="10305"/>
                  </a:cubicBezTo>
                  <a:cubicBezTo>
                    <a:pt x="731" y="10077"/>
                    <a:pt x="542" y="9963"/>
                    <a:pt x="360" y="9963"/>
                  </a:cubicBezTo>
                  <a:cubicBezTo>
                    <a:pt x="177" y="9963"/>
                    <a:pt x="0" y="10077"/>
                    <a:pt x="12" y="10305"/>
                  </a:cubicBezTo>
                  <a:lnTo>
                    <a:pt x="856" y="24251"/>
                  </a:lnTo>
                  <a:cubicBezTo>
                    <a:pt x="993" y="26557"/>
                    <a:pt x="1107" y="28862"/>
                    <a:pt x="1290" y="31145"/>
                  </a:cubicBezTo>
                  <a:cubicBezTo>
                    <a:pt x="1381" y="32172"/>
                    <a:pt x="1404" y="33290"/>
                    <a:pt x="1655" y="34295"/>
                  </a:cubicBezTo>
                  <a:cubicBezTo>
                    <a:pt x="1929" y="35322"/>
                    <a:pt x="2774" y="35504"/>
                    <a:pt x="3732" y="35641"/>
                  </a:cubicBezTo>
                  <a:cubicBezTo>
                    <a:pt x="8343" y="36372"/>
                    <a:pt x="13068" y="36326"/>
                    <a:pt x="17747" y="36440"/>
                  </a:cubicBezTo>
                  <a:cubicBezTo>
                    <a:pt x="22540" y="36577"/>
                    <a:pt x="27356" y="36668"/>
                    <a:pt x="32150" y="36760"/>
                  </a:cubicBezTo>
                  <a:cubicBezTo>
                    <a:pt x="34569" y="36783"/>
                    <a:pt x="36966" y="36828"/>
                    <a:pt x="39363" y="36851"/>
                  </a:cubicBezTo>
                  <a:cubicBezTo>
                    <a:pt x="40550" y="36851"/>
                    <a:pt x="41714" y="36874"/>
                    <a:pt x="42878" y="36874"/>
                  </a:cubicBezTo>
                  <a:cubicBezTo>
                    <a:pt x="43130" y="36874"/>
                    <a:pt x="43405" y="36887"/>
                    <a:pt x="43683" y="36887"/>
                  </a:cubicBezTo>
                  <a:cubicBezTo>
                    <a:pt x="44287" y="36887"/>
                    <a:pt x="44906" y="36823"/>
                    <a:pt x="45343" y="36417"/>
                  </a:cubicBezTo>
                  <a:cubicBezTo>
                    <a:pt x="45662" y="36143"/>
                    <a:pt x="45754" y="35755"/>
                    <a:pt x="45822" y="35367"/>
                  </a:cubicBezTo>
                  <a:cubicBezTo>
                    <a:pt x="45891" y="34820"/>
                    <a:pt x="45936" y="34272"/>
                    <a:pt x="45982" y="33724"/>
                  </a:cubicBezTo>
                  <a:cubicBezTo>
                    <a:pt x="46073" y="32560"/>
                    <a:pt x="46142" y="31419"/>
                    <a:pt x="46187" y="30277"/>
                  </a:cubicBezTo>
                  <a:cubicBezTo>
                    <a:pt x="46301" y="27995"/>
                    <a:pt x="46301" y="25712"/>
                    <a:pt x="46301" y="23430"/>
                  </a:cubicBezTo>
                  <a:cubicBezTo>
                    <a:pt x="46279" y="18751"/>
                    <a:pt x="46187" y="14094"/>
                    <a:pt x="46073" y="9415"/>
                  </a:cubicBezTo>
                  <a:cubicBezTo>
                    <a:pt x="46005" y="7064"/>
                    <a:pt x="45936" y="4736"/>
                    <a:pt x="45845" y="2385"/>
                  </a:cubicBezTo>
                  <a:cubicBezTo>
                    <a:pt x="45822" y="1632"/>
                    <a:pt x="45868" y="627"/>
                    <a:pt x="45000" y="285"/>
                  </a:cubicBezTo>
                  <a:cubicBezTo>
                    <a:pt x="44711" y="163"/>
                    <a:pt x="44361" y="143"/>
                    <a:pt x="44018" y="143"/>
                  </a:cubicBezTo>
                  <a:cubicBezTo>
                    <a:pt x="43847" y="143"/>
                    <a:pt x="43677" y="148"/>
                    <a:pt x="43517" y="148"/>
                  </a:cubicBezTo>
                  <a:cubicBezTo>
                    <a:pt x="42901" y="125"/>
                    <a:pt x="42284" y="125"/>
                    <a:pt x="41668" y="102"/>
                  </a:cubicBezTo>
                  <a:cubicBezTo>
                    <a:pt x="36083" y="36"/>
                    <a:pt x="30498" y="0"/>
                    <a:pt x="24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Hộp Văn bản 28">
            <a:extLst>
              <a:ext uri="{FF2B5EF4-FFF2-40B4-BE49-F238E27FC236}">
                <a16:creationId xmlns:a16="http://schemas.microsoft.com/office/drawing/2014/main" id="{E5B5A5F0-488C-49BC-95C9-03D6631FA554}"/>
              </a:ext>
            </a:extLst>
          </p:cNvPr>
          <p:cNvSpPr txBox="1"/>
          <p:nvPr/>
        </p:nvSpPr>
        <p:spPr>
          <a:xfrm>
            <a:off x="889638" y="4390117"/>
            <a:ext cx="747682" cy="338554"/>
          </a:xfrm>
          <a:prstGeom prst="rect">
            <a:avLst/>
          </a:prstGeom>
          <a:noFill/>
        </p:spPr>
        <p:txBody>
          <a:bodyPr wrap="square" rtlCol="0">
            <a:spAutoFit/>
          </a:bodyPr>
          <a:lstStyle/>
          <a:p>
            <a:r>
              <a:rPr lang="en-US" sz="1600" b="1">
                <a:solidFill>
                  <a:srgbClr val="FF0000"/>
                </a:solidFill>
              </a:rPr>
              <a:t>52379</a:t>
            </a:r>
            <a:endParaRPr lang="vi-VN" sz="1600" b="1">
              <a:solidFill>
                <a:srgbClr val="FF0000"/>
              </a:solidFill>
            </a:endParaRPr>
          </a:p>
        </p:txBody>
      </p:sp>
      <p:sp>
        <p:nvSpPr>
          <p:cNvPr id="660" name="Hộp Văn bản 659">
            <a:extLst>
              <a:ext uri="{FF2B5EF4-FFF2-40B4-BE49-F238E27FC236}">
                <a16:creationId xmlns:a16="http://schemas.microsoft.com/office/drawing/2014/main" id="{2F48B544-7EA9-49A2-B140-C06C1CC42C04}"/>
              </a:ext>
            </a:extLst>
          </p:cNvPr>
          <p:cNvSpPr txBox="1"/>
          <p:nvPr/>
        </p:nvSpPr>
        <p:spPr>
          <a:xfrm>
            <a:off x="2969467" y="4355493"/>
            <a:ext cx="747682" cy="338554"/>
          </a:xfrm>
          <a:prstGeom prst="rect">
            <a:avLst/>
          </a:prstGeom>
          <a:noFill/>
        </p:spPr>
        <p:txBody>
          <a:bodyPr wrap="square" rtlCol="0">
            <a:spAutoFit/>
          </a:bodyPr>
          <a:lstStyle/>
          <a:p>
            <a:r>
              <a:rPr lang="en-US" sz="1600" b="1">
                <a:solidFill>
                  <a:srgbClr val="FF0000"/>
                </a:solidFill>
              </a:rPr>
              <a:t>52309</a:t>
            </a:r>
            <a:endParaRPr lang="vi-VN" sz="1600" b="1">
              <a:solidFill>
                <a:srgbClr val="FF0000"/>
              </a:solidFill>
            </a:endParaRPr>
          </a:p>
        </p:txBody>
      </p:sp>
      <p:sp>
        <p:nvSpPr>
          <p:cNvPr id="661" name="Hộp Văn bản 660">
            <a:extLst>
              <a:ext uri="{FF2B5EF4-FFF2-40B4-BE49-F238E27FC236}">
                <a16:creationId xmlns:a16="http://schemas.microsoft.com/office/drawing/2014/main" id="{34335EE2-A6CE-4346-A02B-325BB6D7A37F}"/>
              </a:ext>
            </a:extLst>
          </p:cNvPr>
          <p:cNvSpPr txBox="1"/>
          <p:nvPr/>
        </p:nvSpPr>
        <p:spPr>
          <a:xfrm>
            <a:off x="5333773" y="4355493"/>
            <a:ext cx="747682" cy="338554"/>
          </a:xfrm>
          <a:prstGeom prst="rect">
            <a:avLst/>
          </a:prstGeom>
          <a:noFill/>
        </p:spPr>
        <p:txBody>
          <a:bodyPr wrap="square" rtlCol="0">
            <a:spAutoFit/>
          </a:bodyPr>
          <a:lstStyle/>
          <a:p>
            <a:r>
              <a:rPr lang="en-US" sz="1600" b="1">
                <a:solidFill>
                  <a:srgbClr val="FF0000"/>
                </a:solidFill>
              </a:rPr>
              <a:t>86243</a:t>
            </a:r>
            <a:endParaRPr lang="vi-VN" sz="1600" b="1">
              <a:solidFill>
                <a:srgbClr val="FF0000"/>
              </a:solidFill>
            </a:endParaRPr>
          </a:p>
        </p:txBody>
      </p:sp>
      <p:sp>
        <p:nvSpPr>
          <p:cNvPr id="662" name="Hộp Văn bản 661">
            <a:extLst>
              <a:ext uri="{FF2B5EF4-FFF2-40B4-BE49-F238E27FC236}">
                <a16:creationId xmlns:a16="http://schemas.microsoft.com/office/drawing/2014/main" id="{116BE40B-91E7-4B40-8955-8A01837B07F4}"/>
              </a:ext>
            </a:extLst>
          </p:cNvPr>
          <p:cNvSpPr txBox="1"/>
          <p:nvPr/>
        </p:nvSpPr>
        <p:spPr>
          <a:xfrm>
            <a:off x="7729072" y="4272572"/>
            <a:ext cx="861876" cy="338554"/>
          </a:xfrm>
          <a:prstGeom prst="rect">
            <a:avLst/>
          </a:prstGeom>
          <a:noFill/>
        </p:spPr>
        <p:txBody>
          <a:bodyPr wrap="square" rtlCol="0">
            <a:spAutoFit/>
          </a:bodyPr>
          <a:lstStyle/>
          <a:p>
            <a:r>
              <a:rPr lang="en-US" sz="1600" b="1">
                <a:solidFill>
                  <a:srgbClr val="FF0000"/>
                </a:solidFill>
              </a:rPr>
              <a:t>108450</a:t>
            </a:r>
            <a:endParaRPr lang="vi-VN" sz="1600" b="1">
              <a:solidFill>
                <a:srgbClr val="FF0000"/>
              </a:solidFill>
            </a:endParaRPr>
          </a:p>
        </p:txBody>
      </p:sp>
      <p:grpSp>
        <p:nvGrpSpPr>
          <p:cNvPr id="663" name="Google Shape;1039;p34">
            <a:extLst>
              <a:ext uri="{FF2B5EF4-FFF2-40B4-BE49-F238E27FC236}">
                <a16:creationId xmlns:a16="http://schemas.microsoft.com/office/drawing/2014/main" id="{02B2FD82-248E-45BD-8911-2A36BACEB2AA}"/>
              </a:ext>
            </a:extLst>
          </p:cNvPr>
          <p:cNvGrpSpPr/>
          <p:nvPr/>
        </p:nvGrpSpPr>
        <p:grpSpPr>
          <a:xfrm>
            <a:off x="2446325" y="729551"/>
            <a:ext cx="5326610" cy="181851"/>
            <a:chOff x="4345425" y="2175475"/>
            <a:chExt cx="800750" cy="176025"/>
          </a:xfrm>
        </p:grpSpPr>
        <p:sp>
          <p:nvSpPr>
            <p:cNvPr id="664" name="Google Shape;1040;p34">
              <a:extLst>
                <a:ext uri="{FF2B5EF4-FFF2-40B4-BE49-F238E27FC236}">
                  <a16:creationId xmlns:a16="http://schemas.microsoft.com/office/drawing/2014/main" id="{F4FB32C0-56C3-4A46-B1AF-E3DF0C185756}"/>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1041;p34">
              <a:extLst>
                <a:ext uri="{FF2B5EF4-FFF2-40B4-BE49-F238E27FC236}">
                  <a16:creationId xmlns:a16="http://schemas.microsoft.com/office/drawing/2014/main" id="{A7C79A84-8A55-40E5-8301-420F5D719075}"/>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683528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69"/>
                                        </p:tgtEl>
                                        <p:attrNameLst>
                                          <p:attrName>style.visibility</p:attrName>
                                        </p:attrNameLst>
                                      </p:cBhvr>
                                      <p:to>
                                        <p:strVal val="visible"/>
                                      </p:to>
                                    </p:set>
                                    <p:anim calcmode="lin" valueType="num">
                                      <p:cBhvr>
                                        <p:cTn id="7" dur="1000" fill="hold"/>
                                        <p:tgtEl>
                                          <p:spTgt spid="369"/>
                                        </p:tgtEl>
                                        <p:attrNameLst>
                                          <p:attrName>ppt_w</p:attrName>
                                        </p:attrNameLst>
                                      </p:cBhvr>
                                      <p:tavLst>
                                        <p:tav tm="0">
                                          <p:val>
                                            <p:fltVal val="0"/>
                                          </p:val>
                                        </p:tav>
                                        <p:tav tm="100000">
                                          <p:val>
                                            <p:strVal val="#ppt_w"/>
                                          </p:val>
                                        </p:tav>
                                      </p:tavLst>
                                    </p:anim>
                                    <p:anim calcmode="lin" valueType="num">
                                      <p:cBhvr>
                                        <p:cTn id="8" dur="1000" fill="hold"/>
                                        <p:tgtEl>
                                          <p:spTgt spid="369"/>
                                        </p:tgtEl>
                                        <p:attrNameLst>
                                          <p:attrName>ppt_h</p:attrName>
                                        </p:attrNameLst>
                                      </p:cBhvr>
                                      <p:tavLst>
                                        <p:tav tm="0">
                                          <p:val>
                                            <p:fltVal val="0"/>
                                          </p:val>
                                        </p:tav>
                                        <p:tav tm="100000">
                                          <p:val>
                                            <p:strVal val="#ppt_h"/>
                                          </p:val>
                                        </p:tav>
                                      </p:tavLst>
                                    </p:anim>
                                    <p:anim calcmode="lin" valueType="num">
                                      <p:cBhvr>
                                        <p:cTn id="9" dur="1000" fill="hold"/>
                                        <p:tgtEl>
                                          <p:spTgt spid="369"/>
                                        </p:tgtEl>
                                        <p:attrNameLst>
                                          <p:attrName>style.rotation</p:attrName>
                                        </p:attrNameLst>
                                      </p:cBhvr>
                                      <p:tavLst>
                                        <p:tav tm="0">
                                          <p:val>
                                            <p:fltVal val="90"/>
                                          </p:val>
                                        </p:tav>
                                        <p:tav tm="100000">
                                          <p:val>
                                            <p:fltVal val="0"/>
                                          </p:val>
                                        </p:tav>
                                      </p:tavLst>
                                    </p:anim>
                                    <p:animEffect transition="in" filter="fade">
                                      <p:cBhvr>
                                        <p:cTn id="10" dur="1000"/>
                                        <p:tgtEl>
                                          <p:spTgt spid="369"/>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9"/>
                                        </p:tgtEl>
                                        <p:attrNameLst>
                                          <p:attrName>style.visibility</p:attrName>
                                        </p:attrNameLst>
                                      </p:cBhvr>
                                      <p:to>
                                        <p:strVal val="visible"/>
                                      </p:to>
                                    </p:set>
                                    <p:anim calcmode="lin" valueType="num">
                                      <p:cBhvr additive="base">
                                        <p:cTn id="19" dur="500" fill="hold"/>
                                        <p:tgtEl>
                                          <p:spTgt spid="339"/>
                                        </p:tgtEl>
                                        <p:attrNameLst>
                                          <p:attrName>ppt_x</p:attrName>
                                        </p:attrNameLst>
                                      </p:cBhvr>
                                      <p:tavLst>
                                        <p:tav tm="0">
                                          <p:val>
                                            <p:strVal val="#ppt_x"/>
                                          </p:val>
                                        </p:tav>
                                        <p:tav tm="100000">
                                          <p:val>
                                            <p:strVal val="#ppt_x"/>
                                          </p:val>
                                        </p:tav>
                                      </p:tavLst>
                                    </p:anim>
                                    <p:anim calcmode="lin" valueType="num">
                                      <p:cBhvr additive="base">
                                        <p:cTn id="20" dur="500" fill="hold"/>
                                        <p:tgtEl>
                                          <p:spTgt spid="33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44"/>
                                        </p:tgtEl>
                                        <p:attrNameLst>
                                          <p:attrName>style.visibility</p:attrName>
                                        </p:attrNameLst>
                                      </p:cBhvr>
                                      <p:to>
                                        <p:strVal val="visible"/>
                                      </p:to>
                                    </p:set>
                                    <p:anim calcmode="lin" valueType="num">
                                      <p:cBhvr additive="base">
                                        <p:cTn id="23" dur="500" fill="hold"/>
                                        <p:tgtEl>
                                          <p:spTgt spid="344"/>
                                        </p:tgtEl>
                                        <p:attrNameLst>
                                          <p:attrName>ppt_x</p:attrName>
                                        </p:attrNameLst>
                                      </p:cBhvr>
                                      <p:tavLst>
                                        <p:tav tm="0">
                                          <p:val>
                                            <p:strVal val="#ppt_x"/>
                                          </p:val>
                                        </p:tav>
                                        <p:tav tm="100000">
                                          <p:val>
                                            <p:strVal val="#ppt_x"/>
                                          </p:val>
                                        </p:tav>
                                      </p:tavLst>
                                    </p:anim>
                                    <p:anim calcmode="lin" valueType="num">
                                      <p:cBhvr additive="base">
                                        <p:cTn id="24" dur="500" fill="hold"/>
                                        <p:tgtEl>
                                          <p:spTgt spid="3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49"/>
                                        </p:tgtEl>
                                        <p:attrNameLst>
                                          <p:attrName>style.visibility</p:attrName>
                                        </p:attrNameLst>
                                      </p:cBhvr>
                                      <p:to>
                                        <p:strVal val="visible"/>
                                      </p:to>
                                    </p:set>
                                    <p:anim calcmode="lin" valueType="num">
                                      <p:cBhvr additive="base">
                                        <p:cTn id="27" dur="500" fill="hold"/>
                                        <p:tgtEl>
                                          <p:spTgt spid="349"/>
                                        </p:tgtEl>
                                        <p:attrNameLst>
                                          <p:attrName>ppt_x</p:attrName>
                                        </p:attrNameLst>
                                      </p:cBhvr>
                                      <p:tavLst>
                                        <p:tav tm="0">
                                          <p:val>
                                            <p:strVal val="#ppt_x"/>
                                          </p:val>
                                        </p:tav>
                                        <p:tav tm="100000">
                                          <p:val>
                                            <p:strVal val="#ppt_x"/>
                                          </p:val>
                                        </p:tav>
                                      </p:tavLst>
                                    </p:anim>
                                    <p:anim calcmode="lin" valueType="num">
                                      <p:cBhvr additive="base">
                                        <p:cTn id="28" dur="500" fill="hold"/>
                                        <p:tgtEl>
                                          <p:spTgt spid="34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54"/>
                                        </p:tgtEl>
                                        <p:attrNameLst>
                                          <p:attrName>style.visibility</p:attrName>
                                        </p:attrNameLst>
                                      </p:cBhvr>
                                      <p:to>
                                        <p:strVal val="visible"/>
                                      </p:to>
                                    </p:set>
                                    <p:anim calcmode="lin" valueType="num">
                                      <p:cBhvr additive="base">
                                        <p:cTn id="31" dur="500" fill="hold"/>
                                        <p:tgtEl>
                                          <p:spTgt spid="354"/>
                                        </p:tgtEl>
                                        <p:attrNameLst>
                                          <p:attrName>ppt_x</p:attrName>
                                        </p:attrNameLst>
                                      </p:cBhvr>
                                      <p:tavLst>
                                        <p:tav tm="0">
                                          <p:val>
                                            <p:strVal val="#ppt_x"/>
                                          </p:val>
                                        </p:tav>
                                        <p:tav tm="100000">
                                          <p:val>
                                            <p:strVal val="#ppt_x"/>
                                          </p:val>
                                        </p:tav>
                                      </p:tavLst>
                                    </p:anim>
                                    <p:anim calcmode="lin" valueType="num">
                                      <p:cBhvr additive="base">
                                        <p:cTn id="32" dur="500" fill="hold"/>
                                        <p:tgtEl>
                                          <p:spTgt spid="354"/>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85"/>
                                        </p:tgtEl>
                                        <p:attrNameLst>
                                          <p:attrName>style.visibility</p:attrName>
                                        </p:attrNameLst>
                                      </p:cBhvr>
                                      <p:to>
                                        <p:strVal val="visible"/>
                                      </p:to>
                                    </p:set>
                                    <p:anim calcmode="lin" valueType="num">
                                      <p:cBhvr additive="base">
                                        <p:cTn id="35" dur="500" fill="hold"/>
                                        <p:tgtEl>
                                          <p:spTgt spid="585"/>
                                        </p:tgtEl>
                                        <p:attrNameLst>
                                          <p:attrName>ppt_x</p:attrName>
                                        </p:attrNameLst>
                                      </p:cBhvr>
                                      <p:tavLst>
                                        <p:tav tm="0">
                                          <p:val>
                                            <p:strVal val="#ppt_x"/>
                                          </p:val>
                                        </p:tav>
                                        <p:tav tm="100000">
                                          <p:val>
                                            <p:strVal val="#ppt_x"/>
                                          </p:val>
                                        </p:tav>
                                      </p:tavLst>
                                    </p:anim>
                                    <p:anim calcmode="lin" valueType="num">
                                      <p:cBhvr additive="base">
                                        <p:cTn id="36" dur="500" fill="hold"/>
                                        <p:tgtEl>
                                          <p:spTgt spid="58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16"/>
                                        </p:tgtEl>
                                        <p:attrNameLst>
                                          <p:attrName>style.visibility</p:attrName>
                                        </p:attrNameLst>
                                      </p:cBhvr>
                                      <p:to>
                                        <p:strVal val="visible"/>
                                      </p:to>
                                    </p:set>
                                    <p:anim calcmode="lin" valueType="num">
                                      <p:cBhvr additive="base">
                                        <p:cTn id="39" dur="500" fill="hold"/>
                                        <p:tgtEl>
                                          <p:spTgt spid="616"/>
                                        </p:tgtEl>
                                        <p:attrNameLst>
                                          <p:attrName>ppt_x</p:attrName>
                                        </p:attrNameLst>
                                      </p:cBhvr>
                                      <p:tavLst>
                                        <p:tav tm="0">
                                          <p:val>
                                            <p:strVal val="#ppt_x"/>
                                          </p:val>
                                        </p:tav>
                                        <p:tav tm="100000">
                                          <p:val>
                                            <p:strVal val="#ppt_x"/>
                                          </p:val>
                                        </p:tav>
                                      </p:tavLst>
                                    </p:anim>
                                    <p:anim calcmode="lin" valueType="num">
                                      <p:cBhvr additive="base">
                                        <p:cTn id="40" dur="500" fill="hold"/>
                                        <p:tgtEl>
                                          <p:spTgt spid="61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50"/>
                                        </p:tgtEl>
                                        <p:attrNameLst>
                                          <p:attrName>style.visibility</p:attrName>
                                        </p:attrNameLst>
                                      </p:cBhvr>
                                      <p:to>
                                        <p:strVal val="visible"/>
                                      </p:to>
                                    </p:set>
                                    <p:anim calcmode="lin" valueType="num">
                                      <p:cBhvr additive="base">
                                        <p:cTn id="43" dur="500" fill="hold"/>
                                        <p:tgtEl>
                                          <p:spTgt spid="650"/>
                                        </p:tgtEl>
                                        <p:attrNameLst>
                                          <p:attrName>ppt_x</p:attrName>
                                        </p:attrNameLst>
                                      </p:cBhvr>
                                      <p:tavLst>
                                        <p:tav tm="0">
                                          <p:val>
                                            <p:strVal val="#ppt_x"/>
                                          </p:val>
                                        </p:tav>
                                        <p:tav tm="100000">
                                          <p:val>
                                            <p:strVal val="#ppt_x"/>
                                          </p:val>
                                        </p:tav>
                                      </p:tavLst>
                                    </p:anim>
                                    <p:anim calcmode="lin" valueType="num">
                                      <p:cBhvr additive="base">
                                        <p:cTn id="44" dur="500" fill="hold"/>
                                        <p:tgtEl>
                                          <p:spTgt spid="65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99"/>
                                        </p:tgtEl>
                                        <p:attrNameLst>
                                          <p:attrName>style.visibility</p:attrName>
                                        </p:attrNameLst>
                                      </p:cBhvr>
                                      <p:to>
                                        <p:strVal val="visible"/>
                                      </p:to>
                                    </p:set>
                                    <p:anim calcmode="lin" valueType="num">
                                      <p:cBhvr additive="base">
                                        <p:cTn id="47" dur="500" fill="hold"/>
                                        <p:tgtEl>
                                          <p:spTgt spid="599"/>
                                        </p:tgtEl>
                                        <p:attrNameLst>
                                          <p:attrName>ppt_x</p:attrName>
                                        </p:attrNameLst>
                                      </p:cBhvr>
                                      <p:tavLst>
                                        <p:tav tm="0">
                                          <p:val>
                                            <p:strVal val="#ppt_x"/>
                                          </p:val>
                                        </p:tav>
                                        <p:tav tm="100000">
                                          <p:val>
                                            <p:strVal val="#ppt_x"/>
                                          </p:val>
                                        </p:tav>
                                      </p:tavLst>
                                    </p:anim>
                                    <p:anim calcmode="lin" valueType="num">
                                      <p:cBhvr additive="base">
                                        <p:cTn id="48" dur="500" fill="hold"/>
                                        <p:tgtEl>
                                          <p:spTgt spid="59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down)">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660"/>
                                        </p:tgtEl>
                                        <p:attrNameLst>
                                          <p:attrName>style.visibility</p:attrName>
                                        </p:attrNameLst>
                                      </p:cBhvr>
                                      <p:to>
                                        <p:strVal val="visible"/>
                                      </p:to>
                                    </p:set>
                                    <p:animEffect transition="in" filter="wipe(down)">
                                      <p:cBhvr>
                                        <p:cTn id="58" dur="500"/>
                                        <p:tgtEl>
                                          <p:spTgt spid="66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661"/>
                                        </p:tgtEl>
                                        <p:attrNameLst>
                                          <p:attrName>style.visibility</p:attrName>
                                        </p:attrNameLst>
                                      </p:cBhvr>
                                      <p:to>
                                        <p:strVal val="visible"/>
                                      </p:to>
                                    </p:set>
                                    <p:animEffect transition="in" filter="wipe(down)">
                                      <p:cBhvr>
                                        <p:cTn id="63" dur="500"/>
                                        <p:tgtEl>
                                          <p:spTgt spid="66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662"/>
                                        </p:tgtEl>
                                        <p:attrNameLst>
                                          <p:attrName>style.visibility</p:attrName>
                                        </p:attrNameLst>
                                      </p:cBhvr>
                                      <p:to>
                                        <p:strVal val="visible"/>
                                      </p:to>
                                    </p:set>
                                    <p:animEffect transition="in" filter="wipe(down)">
                                      <p:cBhvr>
                                        <p:cTn id="68" dur="500"/>
                                        <p:tgtEl>
                                          <p:spTgt spid="66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32"/>
                                        </p:tgtEl>
                                        <p:attrNameLst>
                                          <p:attrName>style.visibility</p:attrName>
                                        </p:attrNameLst>
                                      </p:cBhvr>
                                      <p:to>
                                        <p:strVal val="visible"/>
                                      </p:to>
                                    </p:set>
                                    <p:animEffect transition="in" filter="barn(inVertical)">
                                      <p:cBhvr>
                                        <p:cTn id="73" dur="500"/>
                                        <p:tgtEl>
                                          <p:spTgt spid="332"/>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359"/>
                                        </p:tgtEl>
                                        <p:attrNameLst>
                                          <p:attrName>style.visibility</p:attrName>
                                        </p:attrNameLst>
                                      </p:cBhvr>
                                      <p:to>
                                        <p:strVal val="visible"/>
                                      </p:to>
                                    </p:set>
                                    <p:animEffect transition="in" filter="barn(inVertical)">
                                      <p:cBhvr>
                                        <p:cTn id="78" dur="500"/>
                                        <p:tgtEl>
                                          <p:spTgt spid="35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35"/>
                                        </p:tgtEl>
                                        <p:attrNameLst>
                                          <p:attrName>style.visibility</p:attrName>
                                        </p:attrNameLst>
                                      </p:cBhvr>
                                      <p:to>
                                        <p:strVal val="visible"/>
                                      </p:to>
                                    </p:set>
                                    <p:animEffect transition="in" filter="barn(inVertical)">
                                      <p:cBhvr>
                                        <p:cTn id="83" dur="500"/>
                                        <p:tgtEl>
                                          <p:spTgt spid="335"/>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64"/>
                                        </p:tgtEl>
                                        <p:attrNameLst>
                                          <p:attrName>style.visibility</p:attrName>
                                        </p:attrNameLst>
                                      </p:cBhvr>
                                      <p:to>
                                        <p:strVal val="visible"/>
                                      </p:to>
                                    </p:set>
                                    <p:animEffect transition="in" filter="barn(inVertical)">
                                      <p:cBhvr>
                                        <p:cTn id="88" dur="500"/>
                                        <p:tgtEl>
                                          <p:spTgt spid="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69" grpId="0" animBg="1"/>
      <p:bldP spid="29" grpId="0"/>
      <p:bldP spid="660" grpId="0"/>
      <p:bldP spid="661" grpId="0"/>
      <p:bldP spid="66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Kết nối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84892"/>
            <a:ext cx="4943853" cy="707886"/>
          </a:xfrm>
          <a:prstGeom prst="rect">
            <a:avLst/>
          </a:prstGeom>
          <a:noFill/>
        </p:spPr>
        <p:txBody>
          <a:bodyPr wrap="square" rtlCol="0">
            <a:spAutoFit/>
          </a:bodyPr>
          <a:lstStyle/>
          <a:p>
            <a:r>
              <a:rPr lang="en-US" sz="2000">
                <a:latin typeface="Patrick Hand" panose="00000500000000000000" pitchFamily="2" charset="0"/>
              </a:rPr>
              <a:t>Con hãy tìm đường về nhà cho bạn ong bằng cách sắp xếp các số theo thứ tự từ bé đến lớn?</a:t>
            </a:r>
            <a:endParaRPr lang="vi-VN" sz="2000">
              <a:latin typeface="Patrick Hand" panose="00000500000000000000" pitchFamily="2" charset="0"/>
            </a:endParaRPr>
          </a:p>
        </p:txBody>
      </p:sp>
      <p:pic>
        <p:nvPicPr>
          <p:cNvPr id="22" name="Picture 2" descr="Captain America Sticker by Marvel Studios for iOS &amp; Android | GIPHY">
            <a:extLst>
              <a:ext uri="{FF2B5EF4-FFF2-40B4-BE49-F238E27FC236}">
                <a16:creationId xmlns:a16="http://schemas.microsoft.com/office/drawing/2014/main" id="{89348197-5D26-4C67-9795-46262F9C58B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002459" y="3906756"/>
            <a:ext cx="1201928" cy="1201928"/>
          </a:xfrm>
          <a:prstGeom prst="rect">
            <a:avLst/>
          </a:prstGeom>
          <a:noFill/>
          <a:extLst>
            <a:ext uri="{909E8E84-426E-40DD-AFC4-6F175D3DCCD1}">
              <a14:hiddenFill xmlns:a14="http://schemas.microsoft.com/office/drawing/2010/main">
                <a:solidFill>
                  <a:srgbClr val="FFFFFF"/>
                </a:solidFill>
              </a14:hiddenFill>
            </a:ext>
          </a:extLst>
        </p:spPr>
      </p:pic>
      <p:sp>
        <p:nvSpPr>
          <p:cNvPr id="115" name="Google Shape;2135;p72">
            <a:extLst>
              <a:ext uri="{FF2B5EF4-FFF2-40B4-BE49-F238E27FC236}">
                <a16:creationId xmlns:a16="http://schemas.microsoft.com/office/drawing/2014/main" id="{0E824EAA-7367-4B48-A271-E570549045C5}"/>
              </a:ext>
            </a:extLst>
          </p:cNvPr>
          <p:cNvSpPr/>
          <p:nvPr/>
        </p:nvSpPr>
        <p:spPr>
          <a:xfrm>
            <a:off x="1539343" y="15912"/>
            <a:ext cx="677641" cy="816123"/>
          </a:xfrm>
          <a:custGeom>
            <a:avLst/>
            <a:gdLst/>
            <a:ahLst/>
            <a:cxnLst/>
            <a:rect l="l" t="t" r="r" b="b"/>
            <a:pathLst>
              <a:path w="30985" h="37317" extrusionOk="0">
                <a:moveTo>
                  <a:pt x="17101" y="1"/>
                </a:moveTo>
                <a:cubicBezTo>
                  <a:pt x="13246" y="1"/>
                  <a:pt x="9569" y="1791"/>
                  <a:pt x="7156" y="4878"/>
                </a:cubicBezTo>
                <a:cubicBezTo>
                  <a:pt x="5128" y="7534"/>
                  <a:pt x="5792" y="10706"/>
                  <a:pt x="8558" y="12476"/>
                </a:cubicBezTo>
                <a:cubicBezTo>
                  <a:pt x="8521" y="12550"/>
                  <a:pt x="8595" y="12661"/>
                  <a:pt x="8706" y="12698"/>
                </a:cubicBezTo>
                <a:cubicBezTo>
                  <a:pt x="9104" y="12834"/>
                  <a:pt x="9491" y="12896"/>
                  <a:pt x="9868" y="12896"/>
                </a:cubicBezTo>
                <a:cubicBezTo>
                  <a:pt x="10817" y="12896"/>
                  <a:pt x="11707" y="12504"/>
                  <a:pt x="12579" y="11923"/>
                </a:cubicBezTo>
                <a:cubicBezTo>
                  <a:pt x="13132" y="11517"/>
                  <a:pt x="13648" y="11075"/>
                  <a:pt x="14165" y="10632"/>
                </a:cubicBezTo>
                <a:cubicBezTo>
                  <a:pt x="14875" y="10051"/>
                  <a:pt x="16514" y="9156"/>
                  <a:pt x="17772" y="9156"/>
                </a:cubicBezTo>
                <a:cubicBezTo>
                  <a:pt x="18669" y="9156"/>
                  <a:pt x="19372" y="9612"/>
                  <a:pt x="19402" y="10964"/>
                </a:cubicBezTo>
                <a:cubicBezTo>
                  <a:pt x="18148" y="14911"/>
                  <a:pt x="12984" y="12255"/>
                  <a:pt x="10513" y="14653"/>
                </a:cubicBezTo>
                <a:cubicBezTo>
                  <a:pt x="9001" y="16091"/>
                  <a:pt x="8964" y="18784"/>
                  <a:pt x="10550" y="20185"/>
                </a:cubicBezTo>
                <a:cubicBezTo>
                  <a:pt x="10600" y="20218"/>
                  <a:pt x="10664" y="20237"/>
                  <a:pt x="10730" y="20237"/>
                </a:cubicBezTo>
                <a:cubicBezTo>
                  <a:pt x="10811" y="20237"/>
                  <a:pt x="10895" y="20209"/>
                  <a:pt x="10956" y="20148"/>
                </a:cubicBezTo>
                <a:cubicBezTo>
                  <a:pt x="11593" y="20760"/>
                  <a:pt x="12387" y="20974"/>
                  <a:pt x="13267" y="20974"/>
                </a:cubicBezTo>
                <a:cubicBezTo>
                  <a:pt x="15291" y="20974"/>
                  <a:pt x="17769" y="19846"/>
                  <a:pt x="19824" y="19846"/>
                </a:cubicBezTo>
                <a:cubicBezTo>
                  <a:pt x="20861" y="19846"/>
                  <a:pt x="21791" y="20133"/>
                  <a:pt x="22501" y="20997"/>
                </a:cubicBezTo>
                <a:cubicBezTo>
                  <a:pt x="25514" y="24620"/>
                  <a:pt x="18864" y="27754"/>
                  <a:pt x="15884" y="27754"/>
                </a:cubicBezTo>
                <a:cubicBezTo>
                  <a:pt x="15799" y="27754"/>
                  <a:pt x="15718" y="27752"/>
                  <a:pt x="15640" y="27747"/>
                </a:cubicBezTo>
                <a:cubicBezTo>
                  <a:pt x="12542" y="27525"/>
                  <a:pt x="10697" y="24870"/>
                  <a:pt x="8411" y="23136"/>
                </a:cubicBezTo>
                <a:cubicBezTo>
                  <a:pt x="8352" y="23099"/>
                  <a:pt x="8291" y="23083"/>
                  <a:pt x="8232" y="23083"/>
                </a:cubicBezTo>
                <a:cubicBezTo>
                  <a:pt x="7997" y="23083"/>
                  <a:pt x="7791" y="23343"/>
                  <a:pt x="7820" y="23579"/>
                </a:cubicBezTo>
                <a:cubicBezTo>
                  <a:pt x="7820" y="23652"/>
                  <a:pt x="7857" y="23689"/>
                  <a:pt x="7931" y="23763"/>
                </a:cubicBezTo>
                <a:cubicBezTo>
                  <a:pt x="10255" y="25718"/>
                  <a:pt x="12357" y="28411"/>
                  <a:pt x="15640" y="28558"/>
                </a:cubicBezTo>
                <a:cubicBezTo>
                  <a:pt x="15766" y="28565"/>
                  <a:pt x="15894" y="28568"/>
                  <a:pt x="16022" y="28568"/>
                </a:cubicBezTo>
                <a:cubicBezTo>
                  <a:pt x="18821" y="28568"/>
                  <a:pt x="22086" y="27045"/>
                  <a:pt x="23497" y="24612"/>
                </a:cubicBezTo>
                <a:cubicBezTo>
                  <a:pt x="24603" y="22583"/>
                  <a:pt x="23792" y="20407"/>
                  <a:pt x="21652" y="19595"/>
                </a:cubicBezTo>
                <a:cubicBezTo>
                  <a:pt x="21115" y="19389"/>
                  <a:pt x="20542" y="19309"/>
                  <a:pt x="19947" y="19309"/>
                </a:cubicBezTo>
                <a:cubicBezTo>
                  <a:pt x="17860" y="19309"/>
                  <a:pt x="15504" y="20293"/>
                  <a:pt x="13499" y="20293"/>
                </a:cubicBezTo>
                <a:cubicBezTo>
                  <a:pt x="12384" y="20293"/>
                  <a:pt x="11378" y="19989"/>
                  <a:pt x="10587" y="19042"/>
                </a:cubicBezTo>
                <a:cubicBezTo>
                  <a:pt x="10587" y="19016"/>
                  <a:pt x="10550" y="18990"/>
                  <a:pt x="10515" y="18990"/>
                </a:cubicBezTo>
                <a:cubicBezTo>
                  <a:pt x="10501" y="18990"/>
                  <a:pt x="10487" y="18994"/>
                  <a:pt x="10476" y="19005"/>
                </a:cubicBezTo>
                <a:cubicBezTo>
                  <a:pt x="9886" y="17677"/>
                  <a:pt x="9960" y="16091"/>
                  <a:pt x="11177" y="15058"/>
                </a:cubicBezTo>
                <a:cubicBezTo>
                  <a:pt x="12579" y="13878"/>
                  <a:pt x="14533" y="14321"/>
                  <a:pt x="16230" y="14099"/>
                </a:cubicBezTo>
                <a:cubicBezTo>
                  <a:pt x="17669" y="13878"/>
                  <a:pt x="19550" y="12993"/>
                  <a:pt x="19697" y="11443"/>
                </a:cubicBezTo>
                <a:cubicBezTo>
                  <a:pt x="19717" y="11448"/>
                  <a:pt x="19736" y="11451"/>
                  <a:pt x="19755" y="11451"/>
                </a:cubicBezTo>
                <a:cubicBezTo>
                  <a:pt x="19882" y="11451"/>
                  <a:pt x="19997" y="11350"/>
                  <a:pt x="20029" y="11222"/>
                </a:cubicBezTo>
                <a:cubicBezTo>
                  <a:pt x="20288" y="9636"/>
                  <a:pt x="19033" y="8530"/>
                  <a:pt x="17484" y="8382"/>
                </a:cubicBezTo>
                <a:cubicBezTo>
                  <a:pt x="17385" y="8374"/>
                  <a:pt x="17288" y="8371"/>
                  <a:pt x="17192" y="8371"/>
                </a:cubicBezTo>
                <a:cubicBezTo>
                  <a:pt x="14073" y="8371"/>
                  <a:pt x="12557" y="12330"/>
                  <a:pt x="9443" y="12366"/>
                </a:cubicBezTo>
                <a:cubicBezTo>
                  <a:pt x="9443" y="12255"/>
                  <a:pt x="9370" y="12181"/>
                  <a:pt x="9296" y="12107"/>
                </a:cubicBezTo>
                <a:cubicBezTo>
                  <a:pt x="5681" y="9968"/>
                  <a:pt x="6456" y="6464"/>
                  <a:pt x="9111" y="3993"/>
                </a:cubicBezTo>
                <a:cubicBezTo>
                  <a:pt x="11329" y="1951"/>
                  <a:pt x="14185" y="850"/>
                  <a:pt x="17167" y="850"/>
                </a:cubicBezTo>
                <a:cubicBezTo>
                  <a:pt x="17309" y="850"/>
                  <a:pt x="17452" y="852"/>
                  <a:pt x="17595" y="857"/>
                </a:cubicBezTo>
                <a:cubicBezTo>
                  <a:pt x="20693" y="1005"/>
                  <a:pt x="25009" y="2480"/>
                  <a:pt x="26005" y="5800"/>
                </a:cubicBezTo>
                <a:cubicBezTo>
                  <a:pt x="26890" y="8677"/>
                  <a:pt x="25599" y="12329"/>
                  <a:pt x="23312" y="14173"/>
                </a:cubicBezTo>
                <a:cubicBezTo>
                  <a:pt x="23286" y="14169"/>
                  <a:pt x="23262" y="14168"/>
                  <a:pt x="23238" y="14168"/>
                </a:cubicBezTo>
                <a:cubicBezTo>
                  <a:pt x="22783" y="14168"/>
                  <a:pt x="22672" y="14807"/>
                  <a:pt x="23128" y="14948"/>
                </a:cubicBezTo>
                <a:cubicBezTo>
                  <a:pt x="27591" y="16128"/>
                  <a:pt x="30136" y="20554"/>
                  <a:pt x="29472" y="25017"/>
                </a:cubicBezTo>
                <a:cubicBezTo>
                  <a:pt x="28734" y="29923"/>
                  <a:pt x="24935" y="33501"/>
                  <a:pt x="20509" y="35198"/>
                </a:cubicBezTo>
                <a:cubicBezTo>
                  <a:pt x="18267" y="36063"/>
                  <a:pt x="15910" y="36498"/>
                  <a:pt x="13555" y="36498"/>
                </a:cubicBezTo>
                <a:cubicBezTo>
                  <a:pt x="11493" y="36498"/>
                  <a:pt x="9432" y="36164"/>
                  <a:pt x="7452" y="35493"/>
                </a:cubicBezTo>
                <a:cubicBezTo>
                  <a:pt x="4796" y="34497"/>
                  <a:pt x="1882" y="32542"/>
                  <a:pt x="2878" y="29333"/>
                </a:cubicBezTo>
                <a:cubicBezTo>
                  <a:pt x="3579" y="27193"/>
                  <a:pt x="5533" y="24575"/>
                  <a:pt x="7599" y="23800"/>
                </a:cubicBezTo>
                <a:cubicBezTo>
                  <a:pt x="7710" y="23763"/>
                  <a:pt x="7783" y="23689"/>
                  <a:pt x="7783" y="23579"/>
                </a:cubicBezTo>
                <a:cubicBezTo>
                  <a:pt x="7783" y="23418"/>
                  <a:pt x="7672" y="23313"/>
                  <a:pt x="7521" y="23313"/>
                </a:cubicBezTo>
                <a:cubicBezTo>
                  <a:pt x="7499" y="23313"/>
                  <a:pt x="7475" y="23316"/>
                  <a:pt x="7452" y="23321"/>
                </a:cubicBezTo>
                <a:cubicBezTo>
                  <a:pt x="3505" y="24464"/>
                  <a:pt x="1" y="30439"/>
                  <a:pt x="3247" y="33833"/>
                </a:cubicBezTo>
                <a:cubicBezTo>
                  <a:pt x="5686" y="36364"/>
                  <a:pt x="9460" y="37316"/>
                  <a:pt x="13163" y="37316"/>
                </a:cubicBezTo>
                <a:cubicBezTo>
                  <a:pt x="15396" y="37316"/>
                  <a:pt x="17603" y="36970"/>
                  <a:pt x="19476" y="36415"/>
                </a:cubicBezTo>
                <a:cubicBezTo>
                  <a:pt x="24714" y="34829"/>
                  <a:pt x="29435" y="30845"/>
                  <a:pt x="30283" y="25202"/>
                </a:cubicBezTo>
                <a:cubicBezTo>
                  <a:pt x="30984" y="20517"/>
                  <a:pt x="28439" y="15870"/>
                  <a:pt x="23976" y="14357"/>
                </a:cubicBezTo>
                <a:cubicBezTo>
                  <a:pt x="26484" y="12476"/>
                  <a:pt x="27554" y="8898"/>
                  <a:pt x="26890" y="5874"/>
                </a:cubicBezTo>
                <a:cubicBezTo>
                  <a:pt x="26005" y="1964"/>
                  <a:pt x="21136" y="157"/>
                  <a:pt x="17558" y="9"/>
                </a:cubicBezTo>
                <a:cubicBezTo>
                  <a:pt x="17406" y="3"/>
                  <a:pt x="17253" y="1"/>
                  <a:pt x="1710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6" name="Picture 2" descr="Happy Fun Sticker by Katie Thierjung / The Uncommon Place for iOS &amp; Android  | GIPHY">
            <a:extLst>
              <a:ext uri="{FF2B5EF4-FFF2-40B4-BE49-F238E27FC236}">
                <a16:creationId xmlns:a16="http://schemas.microsoft.com/office/drawing/2014/main" id="{2A8561BA-A557-4643-AC24-FD7706864C5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780" y="3004554"/>
            <a:ext cx="2926691" cy="217628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The Secret Life of Bees | lahnersenglishpage">
            <a:extLst>
              <a:ext uri="{FF2B5EF4-FFF2-40B4-BE49-F238E27FC236}">
                <a16:creationId xmlns:a16="http://schemas.microsoft.com/office/drawing/2014/main" id="{DBB25CDD-D543-49ED-9C8F-9F3F53288C0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1513" y="832035"/>
            <a:ext cx="3050884" cy="2330380"/>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 descr="Happy Fun Sticker by Katie Thierjung / The Uncommon Place for iOS &amp; Android  | GIPHY">
            <a:extLst>
              <a:ext uri="{FF2B5EF4-FFF2-40B4-BE49-F238E27FC236}">
                <a16:creationId xmlns:a16="http://schemas.microsoft.com/office/drawing/2014/main" id="{90DDF436-F49B-4F55-BE2D-D3DED29F0B2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094118" y="1183843"/>
            <a:ext cx="2926691" cy="217628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Happy Fun Sticker by Katie Thierjung / The Uncommon Place for iOS &amp; Android  | GIPHY">
            <a:extLst>
              <a:ext uri="{FF2B5EF4-FFF2-40B4-BE49-F238E27FC236}">
                <a16:creationId xmlns:a16="http://schemas.microsoft.com/office/drawing/2014/main" id="{455AA046-D3F3-4042-A600-3B66845CF49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35772" y="634675"/>
            <a:ext cx="2926691" cy="217628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Happy Fun Sticker by Katie Thierjung / The Uncommon Place for iOS &amp; Android  | GIPHY">
            <a:extLst>
              <a:ext uri="{FF2B5EF4-FFF2-40B4-BE49-F238E27FC236}">
                <a16:creationId xmlns:a16="http://schemas.microsoft.com/office/drawing/2014/main" id="{A5F55459-C637-4C4E-A705-39AC136F61F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549933" y="3006669"/>
            <a:ext cx="2926691" cy="2176283"/>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Happy Fun Sticker by Katie Thierjung / The Uncommon Place for iOS &amp; Android  | GIPHY">
            <a:extLst>
              <a:ext uri="{FF2B5EF4-FFF2-40B4-BE49-F238E27FC236}">
                <a16:creationId xmlns:a16="http://schemas.microsoft.com/office/drawing/2014/main" id="{AD3C6B83-3291-4A1C-8E15-A6BF0123539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21614" y="3004554"/>
            <a:ext cx="2926691" cy="2176283"/>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Happy Fun Sticker by Katie Thierjung / The Uncommon Place for iOS &amp; Android  | GIPHY">
            <a:extLst>
              <a:ext uri="{FF2B5EF4-FFF2-40B4-BE49-F238E27FC236}">
                <a16:creationId xmlns:a16="http://schemas.microsoft.com/office/drawing/2014/main" id="{EE5858CF-F57F-4C13-8FB0-03A78577B83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07210" y="1298593"/>
            <a:ext cx="2926691" cy="2176283"/>
          </a:xfrm>
          <a:prstGeom prst="rect">
            <a:avLst/>
          </a:prstGeom>
          <a:noFill/>
          <a:extLst>
            <a:ext uri="{909E8E84-426E-40DD-AFC4-6F175D3DCCD1}">
              <a14:hiddenFill xmlns:a14="http://schemas.microsoft.com/office/drawing/2010/main">
                <a:solidFill>
                  <a:srgbClr val="FFFFFF"/>
                </a:solidFill>
              </a14:hiddenFill>
            </a:ext>
          </a:extLst>
        </p:spPr>
      </p:pic>
      <p:grpSp>
        <p:nvGrpSpPr>
          <p:cNvPr id="123" name="Google Shape;1039;p34">
            <a:extLst>
              <a:ext uri="{FF2B5EF4-FFF2-40B4-BE49-F238E27FC236}">
                <a16:creationId xmlns:a16="http://schemas.microsoft.com/office/drawing/2014/main" id="{7A19957E-A5F6-47DB-A5AB-4076D52F71F9}"/>
              </a:ext>
            </a:extLst>
          </p:cNvPr>
          <p:cNvGrpSpPr/>
          <p:nvPr/>
        </p:nvGrpSpPr>
        <p:grpSpPr>
          <a:xfrm>
            <a:off x="2446325" y="729551"/>
            <a:ext cx="5326610" cy="181851"/>
            <a:chOff x="4345425" y="2175475"/>
            <a:chExt cx="800750" cy="176025"/>
          </a:xfrm>
        </p:grpSpPr>
        <p:sp>
          <p:nvSpPr>
            <p:cNvPr id="124" name="Google Shape;1040;p34">
              <a:extLst>
                <a:ext uri="{FF2B5EF4-FFF2-40B4-BE49-F238E27FC236}">
                  <a16:creationId xmlns:a16="http://schemas.microsoft.com/office/drawing/2014/main" id="{CFCDE220-F4D4-4291-B70F-947699C03358}"/>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41;p34">
              <a:extLst>
                <a:ext uri="{FF2B5EF4-FFF2-40B4-BE49-F238E27FC236}">
                  <a16:creationId xmlns:a16="http://schemas.microsoft.com/office/drawing/2014/main" id="{7C331CA4-1B84-4624-AA39-9117B0740AB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Hộp Văn bản 1">
            <a:extLst>
              <a:ext uri="{FF2B5EF4-FFF2-40B4-BE49-F238E27FC236}">
                <a16:creationId xmlns:a16="http://schemas.microsoft.com/office/drawing/2014/main" id="{0A9C9570-88A6-4F10-9729-EB49A718855D}"/>
              </a:ext>
            </a:extLst>
          </p:cNvPr>
          <p:cNvSpPr txBox="1"/>
          <p:nvPr/>
        </p:nvSpPr>
        <p:spPr>
          <a:xfrm>
            <a:off x="3028986" y="2087318"/>
            <a:ext cx="1127170" cy="369332"/>
          </a:xfrm>
          <a:prstGeom prst="rect">
            <a:avLst/>
          </a:prstGeom>
          <a:noFill/>
        </p:spPr>
        <p:txBody>
          <a:bodyPr wrap="square" rtlCol="0">
            <a:spAutoFit/>
          </a:bodyPr>
          <a:lstStyle/>
          <a:p>
            <a:r>
              <a:rPr lang="en-US" sz="1800" b="1">
                <a:solidFill>
                  <a:schemeClr val="bg1"/>
                </a:solidFill>
              </a:rPr>
              <a:t>789 453</a:t>
            </a:r>
            <a:endParaRPr lang="vi-VN" sz="1800" b="1">
              <a:solidFill>
                <a:schemeClr val="bg1"/>
              </a:solidFill>
            </a:endParaRPr>
          </a:p>
        </p:txBody>
      </p:sp>
      <p:sp>
        <p:nvSpPr>
          <p:cNvPr id="127" name="Hộp Văn bản 126">
            <a:extLst>
              <a:ext uri="{FF2B5EF4-FFF2-40B4-BE49-F238E27FC236}">
                <a16:creationId xmlns:a16="http://schemas.microsoft.com/office/drawing/2014/main" id="{FE81C7D1-2333-43EE-8090-8E1E8D52A66E}"/>
              </a:ext>
            </a:extLst>
          </p:cNvPr>
          <p:cNvSpPr txBox="1"/>
          <p:nvPr/>
        </p:nvSpPr>
        <p:spPr>
          <a:xfrm>
            <a:off x="5290232" y="1538150"/>
            <a:ext cx="1127170" cy="369332"/>
          </a:xfrm>
          <a:prstGeom prst="rect">
            <a:avLst/>
          </a:prstGeom>
          <a:noFill/>
        </p:spPr>
        <p:txBody>
          <a:bodyPr wrap="square" rtlCol="0">
            <a:spAutoFit/>
          </a:bodyPr>
          <a:lstStyle/>
          <a:p>
            <a:r>
              <a:rPr lang="en-US" sz="1800" b="1">
                <a:solidFill>
                  <a:schemeClr val="bg1"/>
                </a:solidFill>
              </a:rPr>
              <a:t>776 689</a:t>
            </a:r>
            <a:endParaRPr lang="vi-VN" sz="1800" b="1">
              <a:solidFill>
                <a:schemeClr val="bg1"/>
              </a:solidFill>
            </a:endParaRPr>
          </a:p>
        </p:txBody>
      </p:sp>
      <p:sp>
        <p:nvSpPr>
          <p:cNvPr id="128" name="Hộp Văn bản 127">
            <a:extLst>
              <a:ext uri="{FF2B5EF4-FFF2-40B4-BE49-F238E27FC236}">
                <a16:creationId xmlns:a16="http://schemas.microsoft.com/office/drawing/2014/main" id="{D374905F-DBF5-42E3-8158-15C8D82FCF00}"/>
              </a:ext>
            </a:extLst>
          </p:cNvPr>
          <p:cNvSpPr txBox="1"/>
          <p:nvPr/>
        </p:nvSpPr>
        <p:spPr>
          <a:xfrm>
            <a:off x="7476253" y="2204019"/>
            <a:ext cx="1127170" cy="369332"/>
          </a:xfrm>
          <a:prstGeom prst="rect">
            <a:avLst/>
          </a:prstGeom>
          <a:noFill/>
        </p:spPr>
        <p:txBody>
          <a:bodyPr wrap="square" rtlCol="0">
            <a:spAutoFit/>
          </a:bodyPr>
          <a:lstStyle/>
          <a:p>
            <a:r>
              <a:rPr lang="en-US" sz="1800" b="1">
                <a:solidFill>
                  <a:schemeClr val="bg1"/>
                </a:solidFill>
              </a:rPr>
              <a:t>465 879</a:t>
            </a:r>
            <a:endParaRPr lang="vi-VN" sz="1800" b="1">
              <a:solidFill>
                <a:schemeClr val="bg1"/>
              </a:solidFill>
            </a:endParaRPr>
          </a:p>
        </p:txBody>
      </p:sp>
      <p:sp>
        <p:nvSpPr>
          <p:cNvPr id="129" name="Hộp Văn bản 128">
            <a:extLst>
              <a:ext uri="{FF2B5EF4-FFF2-40B4-BE49-F238E27FC236}">
                <a16:creationId xmlns:a16="http://schemas.microsoft.com/office/drawing/2014/main" id="{ACFAC19D-7D28-43F4-B58E-658F75A80F16}"/>
              </a:ext>
            </a:extLst>
          </p:cNvPr>
          <p:cNvSpPr txBox="1"/>
          <p:nvPr/>
        </p:nvSpPr>
        <p:spPr>
          <a:xfrm>
            <a:off x="1018694" y="3908029"/>
            <a:ext cx="1127170" cy="369332"/>
          </a:xfrm>
          <a:prstGeom prst="rect">
            <a:avLst/>
          </a:prstGeom>
          <a:noFill/>
        </p:spPr>
        <p:txBody>
          <a:bodyPr wrap="square" rtlCol="0">
            <a:spAutoFit/>
          </a:bodyPr>
          <a:lstStyle/>
          <a:p>
            <a:r>
              <a:rPr lang="en-US" sz="1800" b="1">
                <a:solidFill>
                  <a:schemeClr val="bg1"/>
                </a:solidFill>
              </a:rPr>
              <a:t>357 685</a:t>
            </a:r>
            <a:endParaRPr lang="vi-VN" sz="1800" b="1">
              <a:solidFill>
                <a:schemeClr val="bg1"/>
              </a:solidFill>
            </a:endParaRPr>
          </a:p>
        </p:txBody>
      </p:sp>
      <p:sp>
        <p:nvSpPr>
          <p:cNvPr id="130" name="Hộp Văn bản 129">
            <a:extLst>
              <a:ext uri="{FF2B5EF4-FFF2-40B4-BE49-F238E27FC236}">
                <a16:creationId xmlns:a16="http://schemas.microsoft.com/office/drawing/2014/main" id="{BD52AD84-0EFA-4B57-9995-00085A2271DE}"/>
              </a:ext>
            </a:extLst>
          </p:cNvPr>
          <p:cNvSpPr txBox="1"/>
          <p:nvPr/>
        </p:nvSpPr>
        <p:spPr>
          <a:xfrm>
            <a:off x="3527443" y="3908029"/>
            <a:ext cx="1127170" cy="369332"/>
          </a:xfrm>
          <a:prstGeom prst="rect">
            <a:avLst/>
          </a:prstGeom>
          <a:noFill/>
        </p:spPr>
        <p:txBody>
          <a:bodyPr wrap="square" rtlCol="0">
            <a:spAutoFit/>
          </a:bodyPr>
          <a:lstStyle/>
          <a:p>
            <a:r>
              <a:rPr lang="en-US" sz="1800" b="1">
                <a:solidFill>
                  <a:schemeClr val="bg1"/>
                </a:solidFill>
              </a:rPr>
              <a:t>456 897</a:t>
            </a:r>
            <a:endParaRPr lang="vi-VN" sz="1800" b="1">
              <a:solidFill>
                <a:schemeClr val="bg1"/>
              </a:solidFill>
            </a:endParaRPr>
          </a:p>
        </p:txBody>
      </p:sp>
      <p:sp>
        <p:nvSpPr>
          <p:cNvPr id="131" name="Hộp Văn bản 130">
            <a:extLst>
              <a:ext uri="{FF2B5EF4-FFF2-40B4-BE49-F238E27FC236}">
                <a16:creationId xmlns:a16="http://schemas.microsoft.com/office/drawing/2014/main" id="{0B411E1C-EC60-43E7-A695-1527497F41AC}"/>
              </a:ext>
            </a:extLst>
          </p:cNvPr>
          <p:cNvSpPr txBox="1"/>
          <p:nvPr/>
        </p:nvSpPr>
        <p:spPr>
          <a:xfrm>
            <a:off x="6083563" y="3908029"/>
            <a:ext cx="1127170" cy="369332"/>
          </a:xfrm>
          <a:prstGeom prst="rect">
            <a:avLst/>
          </a:prstGeom>
          <a:noFill/>
        </p:spPr>
        <p:txBody>
          <a:bodyPr wrap="square" rtlCol="0">
            <a:spAutoFit/>
          </a:bodyPr>
          <a:lstStyle/>
          <a:p>
            <a:r>
              <a:rPr lang="en-US" sz="1800" b="1">
                <a:solidFill>
                  <a:schemeClr val="bg1"/>
                </a:solidFill>
              </a:rPr>
              <a:t>132 589</a:t>
            </a:r>
            <a:endParaRPr lang="vi-VN" sz="1800" b="1">
              <a:solidFill>
                <a:schemeClr val="bg1"/>
              </a:solidFill>
            </a:endParaRPr>
          </a:p>
        </p:txBody>
      </p:sp>
      <p:sp>
        <p:nvSpPr>
          <p:cNvPr id="17" name="Hộp Văn bản 16">
            <a:extLst>
              <a:ext uri="{FF2B5EF4-FFF2-40B4-BE49-F238E27FC236}">
                <a16:creationId xmlns:a16="http://schemas.microsoft.com/office/drawing/2014/main" id="{59CCA03B-F8E0-4539-BB08-C40501839FC1}"/>
              </a:ext>
            </a:extLst>
          </p:cNvPr>
          <p:cNvSpPr txBox="1"/>
          <p:nvPr/>
        </p:nvSpPr>
        <p:spPr>
          <a:xfrm>
            <a:off x="6363507" y="3790147"/>
            <a:ext cx="452390" cy="584775"/>
          </a:xfrm>
          <a:prstGeom prst="rect">
            <a:avLst/>
          </a:prstGeom>
          <a:noFill/>
        </p:spPr>
        <p:txBody>
          <a:bodyPr wrap="square" rtlCol="0">
            <a:spAutoFit/>
          </a:bodyPr>
          <a:lstStyle/>
          <a:p>
            <a:r>
              <a:rPr lang="en-US" sz="3200" b="1">
                <a:solidFill>
                  <a:schemeClr val="bg1"/>
                </a:solidFill>
              </a:rPr>
              <a:t>1</a:t>
            </a:r>
            <a:endParaRPr lang="vi-VN" sz="3200" b="1">
              <a:solidFill>
                <a:schemeClr val="bg1"/>
              </a:solidFill>
            </a:endParaRPr>
          </a:p>
        </p:txBody>
      </p:sp>
      <p:sp>
        <p:nvSpPr>
          <p:cNvPr id="133" name="Hộp Văn bản 132">
            <a:extLst>
              <a:ext uri="{FF2B5EF4-FFF2-40B4-BE49-F238E27FC236}">
                <a16:creationId xmlns:a16="http://schemas.microsoft.com/office/drawing/2014/main" id="{F0BB46B3-323C-4A2D-85A0-3DCAB00D1339}"/>
              </a:ext>
            </a:extLst>
          </p:cNvPr>
          <p:cNvSpPr txBox="1"/>
          <p:nvPr/>
        </p:nvSpPr>
        <p:spPr>
          <a:xfrm>
            <a:off x="1259383" y="3790147"/>
            <a:ext cx="452390" cy="584775"/>
          </a:xfrm>
          <a:prstGeom prst="rect">
            <a:avLst/>
          </a:prstGeom>
          <a:noFill/>
        </p:spPr>
        <p:txBody>
          <a:bodyPr wrap="square" rtlCol="0">
            <a:spAutoFit/>
          </a:bodyPr>
          <a:lstStyle/>
          <a:p>
            <a:r>
              <a:rPr lang="en-US" sz="3200" b="1">
                <a:solidFill>
                  <a:schemeClr val="bg1"/>
                </a:solidFill>
              </a:rPr>
              <a:t>2</a:t>
            </a:r>
            <a:endParaRPr lang="vi-VN" sz="3200" b="1">
              <a:solidFill>
                <a:schemeClr val="bg1"/>
              </a:solidFill>
            </a:endParaRPr>
          </a:p>
        </p:txBody>
      </p:sp>
      <p:sp>
        <p:nvSpPr>
          <p:cNvPr id="134" name="Hộp Văn bản 133">
            <a:extLst>
              <a:ext uri="{FF2B5EF4-FFF2-40B4-BE49-F238E27FC236}">
                <a16:creationId xmlns:a16="http://schemas.microsoft.com/office/drawing/2014/main" id="{BA837889-1B37-4DD7-B9E7-F0B325D7731A}"/>
              </a:ext>
            </a:extLst>
          </p:cNvPr>
          <p:cNvSpPr txBox="1"/>
          <p:nvPr/>
        </p:nvSpPr>
        <p:spPr>
          <a:xfrm>
            <a:off x="3778085" y="3800307"/>
            <a:ext cx="452390" cy="584775"/>
          </a:xfrm>
          <a:prstGeom prst="rect">
            <a:avLst/>
          </a:prstGeom>
          <a:noFill/>
        </p:spPr>
        <p:txBody>
          <a:bodyPr wrap="square" rtlCol="0">
            <a:spAutoFit/>
          </a:bodyPr>
          <a:lstStyle/>
          <a:p>
            <a:r>
              <a:rPr lang="en-US" sz="3200" b="1">
                <a:solidFill>
                  <a:schemeClr val="bg1"/>
                </a:solidFill>
              </a:rPr>
              <a:t>3</a:t>
            </a:r>
            <a:endParaRPr lang="vi-VN" sz="3200" b="1">
              <a:solidFill>
                <a:schemeClr val="bg1"/>
              </a:solidFill>
            </a:endParaRPr>
          </a:p>
        </p:txBody>
      </p:sp>
      <p:sp>
        <p:nvSpPr>
          <p:cNvPr id="135" name="Hộp Văn bản 134">
            <a:extLst>
              <a:ext uri="{FF2B5EF4-FFF2-40B4-BE49-F238E27FC236}">
                <a16:creationId xmlns:a16="http://schemas.microsoft.com/office/drawing/2014/main" id="{72696DD8-8031-49ED-86C4-29D6731A4B81}"/>
              </a:ext>
            </a:extLst>
          </p:cNvPr>
          <p:cNvSpPr txBox="1"/>
          <p:nvPr/>
        </p:nvSpPr>
        <p:spPr>
          <a:xfrm>
            <a:off x="7744360" y="2079344"/>
            <a:ext cx="452390" cy="584775"/>
          </a:xfrm>
          <a:prstGeom prst="rect">
            <a:avLst/>
          </a:prstGeom>
          <a:noFill/>
        </p:spPr>
        <p:txBody>
          <a:bodyPr wrap="square" rtlCol="0">
            <a:spAutoFit/>
          </a:bodyPr>
          <a:lstStyle/>
          <a:p>
            <a:r>
              <a:rPr lang="en-US" sz="3200" b="1">
                <a:solidFill>
                  <a:schemeClr val="bg1"/>
                </a:solidFill>
              </a:rPr>
              <a:t>4</a:t>
            </a:r>
            <a:endParaRPr lang="vi-VN" sz="3200" b="1">
              <a:solidFill>
                <a:schemeClr val="bg1"/>
              </a:solidFill>
            </a:endParaRPr>
          </a:p>
        </p:txBody>
      </p:sp>
      <p:sp>
        <p:nvSpPr>
          <p:cNvPr id="136" name="Hộp Văn bản 135">
            <a:extLst>
              <a:ext uri="{FF2B5EF4-FFF2-40B4-BE49-F238E27FC236}">
                <a16:creationId xmlns:a16="http://schemas.microsoft.com/office/drawing/2014/main" id="{E9E4C25A-2575-43EC-A7D2-3737562C5CD7}"/>
              </a:ext>
            </a:extLst>
          </p:cNvPr>
          <p:cNvSpPr txBox="1"/>
          <p:nvPr/>
        </p:nvSpPr>
        <p:spPr>
          <a:xfrm>
            <a:off x="5569920" y="1430428"/>
            <a:ext cx="452390" cy="584775"/>
          </a:xfrm>
          <a:prstGeom prst="rect">
            <a:avLst/>
          </a:prstGeom>
          <a:noFill/>
        </p:spPr>
        <p:txBody>
          <a:bodyPr wrap="square" rtlCol="0">
            <a:spAutoFit/>
          </a:bodyPr>
          <a:lstStyle/>
          <a:p>
            <a:r>
              <a:rPr lang="en-US" sz="3200" b="1">
                <a:solidFill>
                  <a:schemeClr val="bg1"/>
                </a:solidFill>
              </a:rPr>
              <a:t>5</a:t>
            </a:r>
            <a:endParaRPr lang="vi-VN" sz="3200" b="1">
              <a:solidFill>
                <a:schemeClr val="bg1"/>
              </a:solidFill>
            </a:endParaRPr>
          </a:p>
        </p:txBody>
      </p:sp>
      <p:sp>
        <p:nvSpPr>
          <p:cNvPr id="137" name="Hộp Văn bản 136">
            <a:extLst>
              <a:ext uri="{FF2B5EF4-FFF2-40B4-BE49-F238E27FC236}">
                <a16:creationId xmlns:a16="http://schemas.microsoft.com/office/drawing/2014/main" id="{87CBA0AB-2F52-4ABC-A1ED-2BA45286FA82}"/>
              </a:ext>
            </a:extLst>
          </p:cNvPr>
          <p:cNvSpPr txBox="1"/>
          <p:nvPr/>
        </p:nvSpPr>
        <p:spPr>
          <a:xfrm>
            <a:off x="3334271" y="1972504"/>
            <a:ext cx="452390" cy="584775"/>
          </a:xfrm>
          <a:prstGeom prst="rect">
            <a:avLst/>
          </a:prstGeom>
          <a:noFill/>
        </p:spPr>
        <p:txBody>
          <a:bodyPr wrap="square" rtlCol="0">
            <a:spAutoFit/>
          </a:bodyPr>
          <a:lstStyle/>
          <a:p>
            <a:r>
              <a:rPr lang="en-US" sz="3200" b="1">
                <a:solidFill>
                  <a:schemeClr val="bg1"/>
                </a:solidFill>
              </a:rPr>
              <a:t>6</a:t>
            </a:r>
            <a:endParaRPr lang="vi-VN" sz="3200" b="1">
              <a:solidFill>
                <a:schemeClr val="bg1"/>
              </a:solidFill>
            </a:endParaRPr>
          </a:p>
        </p:txBody>
      </p:sp>
    </p:spTree>
    <p:extLst>
      <p:ext uri="{BB962C8B-B14F-4D97-AF65-F5344CB8AC3E}">
        <p14:creationId xmlns:p14="http://schemas.microsoft.com/office/powerpoint/2010/main" val="16603828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1000" fill="hold"/>
                                        <p:tgtEl>
                                          <p:spTgt spid="115"/>
                                        </p:tgtEl>
                                        <p:attrNameLst>
                                          <p:attrName>ppt_w</p:attrName>
                                        </p:attrNameLst>
                                      </p:cBhvr>
                                      <p:tavLst>
                                        <p:tav tm="0">
                                          <p:val>
                                            <p:fltVal val="0"/>
                                          </p:val>
                                        </p:tav>
                                        <p:tav tm="100000">
                                          <p:val>
                                            <p:strVal val="#ppt_w"/>
                                          </p:val>
                                        </p:tav>
                                      </p:tavLst>
                                    </p:anim>
                                    <p:anim calcmode="lin" valueType="num">
                                      <p:cBhvr>
                                        <p:cTn id="8" dur="1000" fill="hold"/>
                                        <p:tgtEl>
                                          <p:spTgt spid="115"/>
                                        </p:tgtEl>
                                        <p:attrNameLst>
                                          <p:attrName>ppt_h</p:attrName>
                                        </p:attrNameLst>
                                      </p:cBhvr>
                                      <p:tavLst>
                                        <p:tav tm="0">
                                          <p:val>
                                            <p:fltVal val="0"/>
                                          </p:val>
                                        </p:tav>
                                        <p:tav tm="100000">
                                          <p:val>
                                            <p:strVal val="#ppt_h"/>
                                          </p:val>
                                        </p:tav>
                                      </p:tavLst>
                                    </p:anim>
                                    <p:anim calcmode="lin" valueType="num">
                                      <p:cBhvr>
                                        <p:cTn id="9" dur="1000" fill="hold"/>
                                        <p:tgtEl>
                                          <p:spTgt spid="115"/>
                                        </p:tgtEl>
                                        <p:attrNameLst>
                                          <p:attrName>style.rotation</p:attrName>
                                        </p:attrNameLst>
                                      </p:cBhvr>
                                      <p:tavLst>
                                        <p:tav tm="0">
                                          <p:val>
                                            <p:fltVal val="90"/>
                                          </p:val>
                                        </p:tav>
                                        <p:tav tm="100000">
                                          <p:val>
                                            <p:fltVal val="0"/>
                                          </p:val>
                                        </p:tav>
                                      </p:tavLst>
                                    </p:anim>
                                    <p:animEffect transition="in" filter="fade">
                                      <p:cBhvr>
                                        <p:cTn id="10" dur="1000"/>
                                        <p:tgtEl>
                                          <p:spTgt spid="115"/>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266"/>
                                        </p:tgtEl>
                                        <p:attrNameLst>
                                          <p:attrName>style.visibility</p:attrName>
                                        </p:attrNameLst>
                                      </p:cBhvr>
                                      <p:to>
                                        <p:strVal val="visible"/>
                                      </p:to>
                                    </p:set>
                                    <p:anim calcmode="lin" valueType="num">
                                      <p:cBhvr additive="base">
                                        <p:cTn id="19" dur="500" fill="hold"/>
                                        <p:tgtEl>
                                          <p:spTgt spid="11266"/>
                                        </p:tgtEl>
                                        <p:attrNameLst>
                                          <p:attrName>ppt_x</p:attrName>
                                        </p:attrNameLst>
                                      </p:cBhvr>
                                      <p:tavLst>
                                        <p:tav tm="0">
                                          <p:val>
                                            <p:strVal val="0-#ppt_w/2"/>
                                          </p:val>
                                        </p:tav>
                                        <p:tav tm="100000">
                                          <p:val>
                                            <p:strVal val="#ppt_x"/>
                                          </p:val>
                                        </p:tav>
                                      </p:tavLst>
                                    </p:anim>
                                    <p:anim calcmode="lin" valueType="num">
                                      <p:cBhvr additive="base">
                                        <p:cTn id="20" dur="500" fill="hold"/>
                                        <p:tgtEl>
                                          <p:spTgt spid="11266"/>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additive="base">
                                        <p:cTn id="23" dur="500" fill="hold"/>
                                        <p:tgtEl>
                                          <p:spTgt spid="11268"/>
                                        </p:tgtEl>
                                        <p:attrNameLst>
                                          <p:attrName>ppt_x</p:attrName>
                                        </p:attrNameLst>
                                      </p:cBhvr>
                                      <p:tavLst>
                                        <p:tav tm="0">
                                          <p:val>
                                            <p:strVal val="0-#ppt_w/2"/>
                                          </p:val>
                                        </p:tav>
                                        <p:tav tm="100000">
                                          <p:val>
                                            <p:strVal val="#ppt_x"/>
                                          </p:val>
                                        </p:tav>
                                      </p:tavLst>
                                    </p:anim>
                                    <p:anim calcmode="lin" valueType="num">
                                      <p:cBhvr additive="base">
                                        <p:cTn id="24" dur="500" fill="hold"/>
                                        <p:tgtEl>
                                          <p:spTgt spid="1126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additive="base">
                                        <p:cTn id="27" dur="500" fill="hold"/>
                                        <p:tgtEl>
                                          <p:spTgt spid="118"/>
                                        </p:tgtEl>
                                        <p:attrNameLst>
                                          <p:attrName>ppt_x</p:attrName>
                                        </p:attrNameLst>
                                      </p:cBhvr>
                                      <p:tavLst>
                                        <p:tav tm="0">
                                          <p:val>
                                            <p:strVal val="0-#ppt_w/2"/>
                                          </p:val>
                                        </p:tav>
                                        <p:tav tm="100000">
                                          <p:val>
                                            <p:strVal val="#ppt_x"/>
                                          </p:val>
                                        </p:tav>
                                      </p:tavLst>
                                    </p:anim>
                                    <p:anim calcmode="lin" valueType="num">
                                      <p:cBhvr additive="base">
                                        <p:cTn id="28" dur="500" fill="hold"/>
                                        <p:tgtEl>
                                          <p:spTgt spid="118"/>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20"/>
                                        </p:tgtEl>
                                        <p:attrNameLst>
                                          <p:attrName>style.visibility</p:attrName>
                                        </p:attrNameLst>
                                      </p:cBhvr>
                                      <p:to>
                                        <p:strVal val="visible"/>
                                      </p:to>
                                    </p:set>
                                    <p:anim calcmode="lin" valueType="num">
                                      <p:cBhvr additive="base">
                                        <p:cTn id="31" dur="500" fill="hold"/>
                                        <p:tgtEl>
                                          <p:spTgt spid="120"/>
                                        </p:tgtEl>
                                        <p:attrNameLst>
                                          <p:attrName>ppt_x</p:attrName>
                                        </p:attrNameLst>
                                      </p:cBhvr>
                                      <p:tavLst>
                                        <p:tav tm="0">
                                          <p:val>
                                            <p:strVal val="0-#ppt_w/2"/>
                                          </p:val>
                                        </p:tav>
                                        <p:tav tm="100000">
                                          <p:val>
                                            <p:strVal val="#ppt_x"/>
                                          </p:val>
                                        </p:tav>
                                      </p:tavLst>
                                    </p:anim>
                                    <p:anim calcmode="lin" valueType="num">
                                      <p:cBhvr additive="base">
                                        <p:cTn id="32" dur="500" fill="hold"/>
                                        <p:tgtEl>
                                          <p:spTgt spid="12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anim calcmode="lin" valueType="num">
                                      <p:cBhvr additive="base">
                                        <p:cTn id="35" dur="500" fill="hold"/>
                                        <p:tgtEl>
                                          <p:spTgt spid="121"/>
                                        </p:tgtEl>
                                        <p:attrNameLst>
                                          <p:attrName>ppt_x</p:attrName>
                                        </p:attrNameLst>
                                      </p:cBhvr>
                                      <p:tavLst>
                                        <p:tav tm="0">
                                          <p:val>
                                            <p:strVal val="0-#ppt_w/2"/>
                                          </p:val>
                                        </p:tav>
                                        <p:tav tm="100000">
                                          <p:val>
                                            <p:strVal val="#ppt_x"/>
                                          </p:val>
                                        </p:tav>
                                      </p:tavLst>
                                    </p:anim>
                                    <p:anim calcmode="lin" valueType="num">
                                      <p:cBhvr additive="base">
                                        <p:cTn id="36" dur="500" fill="hold"/>
                                        <p:tgtEl>
                                          <p:spTgt spid="121"/>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122"/>
                                        </p:tgtEl>
                                        <p:attrNameLst>
                                          <p:attrName>style.visibility</p:attrName>
                                        </p:attrNameLst>
                                      </p:cBhvr>
                                      <p:to>
                                        <p:strVal val="visible"/>
                                      </p:to>
                                    </p:set>
                                    <p:anim calcmode="lin" valueType="num">
                                      <p:cBhvr additive="base">
                                        <p:cTn id="39" dur="500" fill="hold"/>
                                        <p:tgtEl>
                                          <p:spTgt spid="122"/>
                                        </p:tgtEl>
                                        <p:attrNameLst>
                                          <p:attrName>ppt_x</p:attrName>
                                        </p:attrNameLst>
                                      </p:cBhvr>
                                      <p:tavLst>
                                        <p:tav tm="0">
                                          <p:val>
                                            <p:strVal val="0-#ppt_w/2"/>
                                          </p:val>
                                        </p:tav>
                                        <p:tav tm="100000">
                                          <p:val>
                                            <p:strVal val="#ppt_x"/>
                                          </p:val>
                                        </p:tav>
                                      </p:tavLst>
                                    </p:anim>
                                    <p:anim calcmode="lin" valueType="num">
                                      <p:cBhvr additive="base">
                                        <p:cTn id="40" dur="500" fill="hold"/>
                                        <p:tgtEl>
                                          <p:spTgt spid="12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additive="base">
                                        <p:cTn id="43" dur="500" fill="hold"/>
                                        <p:tgtEl>
                                          <p:spTgt spid="119"/>
                                        </p:tgtEl>
                                        <p:attrNameLst>
                                          <p:attrName>ppt_x</p:attrName>
                                        </p:attrNameLst>
                                      </p:cBhvr>
                                      <p:tavLst>
                                        <p:tav tm="0">
                                          <p:val>
                                            <p:strVal val="0-#ppt_w/2"/>
                                          </p:val>
                                        </p:tav>
                                        <p:tav tm="100000">
                                          <p:val>
                                            <p:strVal val="#ppt_x"/>
                                          </p:val>
                                        </p:tav>
                                      </p:tavLst>
                                    </p:anim>
                                    <p:anim calcmode="lin" valueType="num">
                                      <p:cBhvr additive="base">
                                        <p:cTn id="44" dur="500" fill="hold"/>
                                        <p:tgtEl>
                                          <p:spTgt spid="119"/>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31"/>
                                        </p:tgtEl>
                                        <p:attrNameLst>
                                          <p:attrName>style.visibility</p:attrName>
                                        </p:attrNameLst>
                                      </p:cBhvr>
                                      <p:to>
                                        <p:strVal val="visible"/>
                                      </p:to>
                                    </p:set>
                                    <p:animEffect transition="in" filter="wipe(down)">
                                      <p:cBhvr>
                                        <p:cTn id="48" dur="500"/>
                                        <p:tgtEl>
                                          <p:spTgt spid="131"/>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130"/>
                                        </p:tgtEl>
                                        <p:attrNameLst>
                                          <p:attrName>style.visibility</p:attrName>
                                        </p:attrNameLst>
                                      </p:cBhvr>
                                      <p:to>
                                        <p:strVal val="visible"/>
                                      </p:to>
                                    </p:set>
                                    <p:animEffect transition="in" filter="wipe(down)">
                                      <p:cBhvr>
                                        <p:cTn id="51" dur="500"/>
                                        <p:tgtEl>
                                          <p:spTgt spid="1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129"/>
                                        </p:tgtEl>
                                        <p:attrNameLst>
                                          <p:attrName>style.visibility</p:attrName>
                                        </p:attrNameLst>
                                      </p:cBhvr>
                                      <p:to>
                                        <p:strVal val="visible"/>
                                      </p:to>
                                    </p:set>
                                    <p:animEffect transition="in" filter="wipe(down)">
                                      <p:cBhvr>
                                        <p:cTn id="54" dur="500"/>
                                        <p:tgtEl>
                                          <p:spTgt spid="129"/>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127"/>
                                        </p:tgtEl>
                                        <p:attrNameLst>
                                          <p:attrName>style.visibility</p:attrName>
                                        </p:attrNameLst>
                                      </p:cBhvr>
                                      <p:to>
                                        <p:strVal val="visible"/>
                                      </p:to>
                                    </p:set>
                                    <p:animEffect transition="in" filter="wipe(down)">
                                      <p:cBhvr>
                                        <p:cTn id="60" dur="500"/>
                                        <p:tgtEl>
                                          <p:spTgt spid="127"/>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128"/>
                                        </p:tgtEl>
                                        <p:attrNameLst>
                                          <p:attrName>style.visibility</p:attrName>
                                        </p:attrNameLst>
                                      </p:cBhvr>
                                      <p:to>
                                        <p:strVal val="visible"/>
                                      </p:to>
                                    </p:set>
                                    <p:animEffect transition="in" filter="wipe(down)">
                                      <p:cBhvr>
                                        <p:cTn id="63" dur="500"/>
                                        <p:tgtEl>
                                          <p:spTgt spid="12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xit" presetSubtype="21" fill="hold" grpId="1" nodeType="clickEffect">
                                  <p:stCondLst>
                                    <p:cond delay="0"/>
                                  </p:stCondLst>
                                  <p:childTnLst>
                                    <p:animEffect transition="out" filter="barn(inVertical)">
                                      <p:cBhvr>
                                        <p:cTn id="67" dur="500"/>
                                        <p:tgtEl>
                                          <p:spTgt spid="131"/>
                                        </p:tgtEl>
                                      </p:cBhvr>
                                    </p:animEffect>
                                    <p:set>
                                      <p:cBhvr>
                                        <p:cTn id="68" dur="1" fill="hold">
                                          <p:stCondLst>
                                            <p:cond delay="499"/>
                                          </p:stCondLst>
                                        </p:cTn>
                                        <p:tgtEl>
                                          <p:spTgt spid="131"/>
                                        </p:tgtEl>
                                        <p:attrNameLst>
                                          <p:attrName>style.visibility</p:attrName>
                                        </p:attrNameLst>
                                      </p:cBhvr>
                                      <p:to>
                                        <p:strVal val="hidden"/>
                                      </p:to>
                                    </p:set>
                                  </p:childTnLst>
                                </p:cTn>
                              </p:par>
                              <p:par>
                                <p:cTn id="69" presetID="16" presetClass="exit" presetSubtype="21" fill="hold" grpId="1" nodeType="withEffect">
                                  <p:stCondLst>
                                    <p:cond delay="0"/>
                                  </p:stCondLst>
                                  <p:childTnLst>
                                    <p:animEffect transition="out" filter="barn(inVertical)">
                                      <p:cBhvr>
                                        <p:cTn id="70" dur="500"/>
                                        <p:tgtEl>
                                          <p:spTgt spid="130"/>
                                        </p:tgtEl>
                                      </p:cBhvr>
                                    </p:animEffect>
                                    <p:set>
                                      <p:cBhvr>
                                        <p:cTn id="71" dur="1" fill="hold">
                                          <p:stCondLst>
                                            <p:cond delay="499"/>
                                          </p:stCondLst>
                                        </p:cTn>
                                        <p:tgtEl>
                                          <p:spTgt spid="130"/>
                                        </p:tgtEl>
                                        <p:attrNameLst>
                                          <p:attrName>style.visibility</p:attrName>
                                        </p:attrNameLst>
                                      </p:cBhvr>
                                      <p:to>
                                        <p:strVal val="hidden"/>
                                      </p:to>
                                    </p:set>
                                  </p:childTnLst>
                                </p:cTn>
                              </p:par>
                              <p:par>
                                <p:cTn id="72" presetID="16" presetClass="exit" presetSubtype="21" fill="hold" grpId="1" nodeType="withEffect">
                                  <p:stCondLst>
                                    <p:cond delay="0"/>
                                  </p:stCondLst>
                                  <p:childTnLst>
                                    <p:animEffect transition="out" filter="barn(inVertical)">
                                      <p:cBhvr>
                                        <p:cTn id="73" dur="500"/>
                                        <p:tgtEl>
                                          <p:spTgt spid="129"/>
                                        </p:tgtEl>
                                      </p:cBhvr>
                                    </p:animEffect>
                                    <p:set>
                                      <p:cBhvr>
                                        <p:cTn id="74" dur="1" fill="hold">
                                          <p:stCondLst>
                                            <p:cond delay="499"/>
                                          </p:stCondLst>
                                        </p:cTn>
                                        <p:tgtEl>
                                          <p:spTgt spid="129"/>
                                        </p:tgtEl>
                                        <p:attrNameLst>
                                          <p:attrName>style.visibility</p:attrName>
                                        </p:attrNameLst>
                                      </p:cBhvr>
                                      <p:to>
                                        <p:strVal val="hidden"/>
                                      </p:to>
                                    </p:set>
                                  </p:childTnLst>
                                </p:cTn>
                              </p:par>
                              <p:par>
                                <p:cTn id="75" presetID="16" presetClass="exit" presetSubtype="21" fill="hold" grpId="1" nodeType="withEffect">
                                  <p:stCondLst>
                                    <p:cond delay="0"/>
                                  </p:stCondLst>
                                  <p:childTnLst>
                                    <p:animEffect transition="out" filter="barn(inVertical)">
                                      <p:cBhvr>
                                        <p:cTn id="76" dur="500"/>
                                        <p:tgtEl>
                                          <p:spTgt spid="2"/>
                                        </p:tgtEl>
                                      </p:cBhvr>
                                    </p:animEffect>
                                    <p:set>
                                      <p:cBhvr>
                                        <p:cTn id="77" dur="1" fill="hold">
                                          <p:stCondLst>
                                            <p:cond delay="499"/>
                                          </p:stCondLst>
                                        </p:cTn>
                                        <p:tgtEl>
                                          <p:spTgt spid="2"/>
                                        </p:tgtEl>
                                        <p:attrNameLst>
                                          <p:attrName>style.visibility</p:attrName>
                                        </p:attrNameLst>
                                      </p:cBhvr>
                                      <p:to>
                                        <p:strVal val="hidden"/>
                                      </p:to>
                                    </p:set>
                                  </p:childTnLst>
                                </p:cTn>
                              </p:par>
                              <p:par>
                                <p:cTn id="78" presetID="16" presetClass="exit" presetSubtype="21" fill="hold" grpId="1" nodeType="withEffect">
                                  <p:stCondLst>
                                    <p:cond delay="0"/>
                                  </p:stCondLst>
                                  <p:childTnLst>
                                    <p:animEffect transition="out" filter="barn(inVertical)">
                                      <p:cBhvr>
                                        <p:cTn id="79" dur="500"/>
                                        <p:tgtEl>
                                          <p:spTgt spid="127"/>
                                        </p:tgtEl>
                                      </p:cBhvr>
                                    </p:animEffect>
                                    <p:set>
                                      <p:cBhvr>
                                        <p:cTn id="80" dur="1" fill="hold">
                                          <p:stCondLst>
                                            <p:cond delay="499"/>
                                          </p:stCondLst>
                                        </p:cTn>
                                        <p:tgtEl>
                                          <p:spTgt spid="127"/>
                                        </p:tgtEl>
                                        <p:attrNameLst>
                                          <p:attrName>style.visibility</p:attrName>
                                        </p:attrNameLst>
                                      </p:cBhvr>
                                      <p:to>
                                        <p:strVal val="hidden"/>
                                      </p:to>
                                    </p:set>
                                  </p:childTnLst>
                                </p:cTn>
                              </p:par>
                              <p:par>
                                <p:cTn id="81" presetID="16" presetClass="exit" presetSubtype="21" fill="hold" grpId="1" nodeType="withEffect">
                                  <p:stCondLst>
                                    <p:cond delay="0"/>
                                  </p:stCondLst>
                                  <p:childTnLst>
                                    <p:animEffect transition="out" filter="barn(inVertical)">
                                      <p:cBhvr>
                                        <p:cTn id="82" dur="500"/>
                                        <p:tgtEl>
                                          <p:spTgt spid="128"/>
                                        </p:tgtEl>
                                      </p:cBhvr>
                                    </p:animEffect>
                                    <p:set>
                                      <p:cBhvr>
                                        <p:cTn id="83" dur="1" fill="hold">
                                          <p:stCondLst>
                                            <p:cond delay="499"/>
                                          </p:stCondLst>
                                        </p:cTn>
                                        <p:tgtEl>
                                          <p:spTgt spid="128"/>
                                        </p:tgtEl>
                                        <p:attrNameLst>
                                          <p:attrName>style.visibility</p:attrName>
                                        </p:attrNameLst>
                                      </p:cBhvr>
                                      <p:to>
                                        <p:strVal val="hidden"/>
                                      </p:to>
                                    </p:set>
                                  </p:childTnLst>
                                </p:cTn>
                              </p:par>
                            </p:childTnLst>
                          </p:cTn>
                        </p:par>
                        <p:par>
                          <p:cTn id="84" fill="hold">
                            <p:stCondLst>
                              <p:cond delay="500"/>
                            </p:stCondLst>
                            <p:childTnLst>
                              <p:par>
                                <p:cTn id="85" presetID="22" presetClass="entr" presetSubtype="4"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133"/>
                                        </p:tgtEl>
                                        <p:attrNameLst>
                                          <p:attrName>style.visibility</p:attrName>
                                        </p:attrNameLst>
                                      </p:cBhvr>
                                      <p:to>
                                        <p:strVal val="visible"/>
                                      </p:to>
                                    </p:set>
                                    <p:animEffect transition="in" filter="wipe(down)">
                                      <p:cBhvr>
                                        <p:cTn id="92" dur="500"/>
                                        <p:tgtEl>
                                          <p:spTgt spid="13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134"/>
                                        </p:tgtEl>
                                        <p:attrNameLst>
                                          <p:attrName>style.visibility</p:attrName>
                                        </p:attrNameLst>
                                      </p:cBhvr>
                                      <p:to>
                                        <p:strVal val="visible"/>
                                      </p:to>
                                    </p:set>
                                    <p:animEffect transition="in" filter="wipe(down)">
                                      <p:cBhvr>
                                        <p:cTn id="97" dur="500"/>
                                        <p:tgtEl>
                                          <p:spTgt spid="13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135"/>
                                        </p:tgtEl>
                                        <p:attrNameLst>
                                          <p:attrName>style.visibility</p:attrName>
                                        </p:attrNameLst>
                                      </p:cBhvr>
                                      <p:to>
                                        <p:strVal val="visible"/>
                                      </p:to>
                                    </p:set>
                                    <p:animEffect transition="in" filter="wipe(down)">
                                      <p:cBhvr>
                                        <p:cTn id="102" dur="500"/>
                                        <p:tgtEl>
                                          <p:spTgt spid="13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grpId="0" nodeType="clickEffect">
                                  <p:stCondLst>
                                    <p:cond delay="0"/>
                                  </p:stCondLst>
                                  <p:childTnLst>
                                    <p:set>
                                      <p:cBhvr>
                                        <p:cTn id="106" dur="1" fill="hold">
                                          <p:stCondLst>
                                            <p:cond delay="0"/>
                                          </p:stCondLst>
                                        </p:cTn>
                                        <p:tgtEl>
                                          <p:spTgt spid="136"/>
                                        </p:tgtEl>
                                        <p:attrNameLst>
                                          <p:attrName>style.visibility</p:attrName>
                                        </p:attrNameLst>
                                      </p:cBhvr>
                                      <p:to>
                                        <p:strVal val="visible"/>
                                      </p:to>
                                    </p:set>
                                    <p:animEffect transition="in" filter="wipe(down)">
                                      <p:cBhvr>
                                        <p:cTn id="107" dur="500"/>
                                        <p:tgtEl>
                                          <p:spTgt spid="13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37"/>
                                        </p:tgtEl>
                                        <p:attrNameLst>
                                          <p:attrName>style.visibility</p:attrName>
                                        </p:attrNameLst>
                                      </p:cBhvr>
                                      <p:to>
                                        <p:strVal val="visible"/>
                                      </p:to>
                                    </p:set>
                                    <p:animEffect transition="in" filter="wipe(down)">
                                      <p:cBhvr>
                                        <p:cTn id="112"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5" grpId="0" animBg="1"/>
      <p:bldP spid="2" grpId="0"/>
      <p:bldP spid="2" grpId="1"/>
      <p:bldP spid="127" grpId="0"/>
      <p:bldP spid="127" grpId="1"/>
      <p:bldP spid="128" grpId="0"/>
      <p:bldP spid="128" grpId="1"/>
      <p:bldP spid="129" grpId="0"/>
      <p:bldP spid="129" grpId="1"/>
      <p:bldP spid="130" grpId="0"/>
      <p:bldP spid="130" grpId="1"/>
      <p:bldP spid="131" grpId="0"/>
      <p:bldP spid="131" grpId="1"/>
      <p:bldP spid="17" grpId="0"/>
      <p:bldP spid="133" grpId="0"/>
      <p:bldP spid="134" grpId="0"/>
      <p:bldP spid="135" grpId="0"/>
      <p:bldP spid="136" grpId="0"/>
      <p:bldP spid="13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487978" y="1031963"/>
            <a:ext cx="6582111" cy="2104025"/>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2136950" y="1524594"/>
            <a:ext cx="5431581" cy="1015663"/>
          </a:xfrm>
          <a:prstGeom prst="rect">
            <a:avLst/>
          </a:prstGeom>
          <a:noFill/>
        </p:spPr>
        <p:txBody>
          <a:bodyPr wrap="square" rtlCol="0">
            <a:spAutoFit/>
          </a:bodyPr>
          <a:lstStyle/>
          <a:p>
            <a:r>
              <a:rPr lang="en-US" sz="6000">
                <a:latin typeface="Patrick Hand" panose="00000500000000000000" pitchFamily="2" charset="0"/>
              </a:rPr>
              <a:t>Vận dụng kiến thức</a:t>
            </a:r>
            <a:endParaRPr lang="vi-VN" sz="60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14338" name="Picture 2" descr="Happy Captain America Sticker by Shopee for iOS &amp; Android | GIPHY">
            <a:extLst>
              <a:ext uri="{FF2B5EF4-FFF2-40B4-BE49-F238E27FC236}">
                <a16:creationId xmlns:a16="http://schemas.microsoft.com/office/drawing/2014/main" id="{056F293D-D2DA-4A1B-9C96-93C53F56636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5678" y="2515175"/>
            <a:ext cx="2824807" cy="2824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1337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Hình ảnh 16" descr="Ảnh có chứa văn bản, vẽ, ký hiệu&#10;&#10;Mô tả được tạo tự động">
            <a:extLst>
              <a:ext uri="{FF2B5EF4-FFF2-40B4-BE49-F238E27FC236}">
                <a16:creationId xmlns:a16="http://schemas.microsoft.com/office/drawing/2014/main" id="{3D851E3B-D70A-4763-BE93-F4DFDD775F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327" y="0"/>
            <a:ext cx="1547673" cy="531628"/>
          </a:xfrm>
          <a:prstGeom prst="rect">
            <a:avLst/>
          </a:prstGeom>
        </p:spPr>
      </p:pic>
      <p:sp>
        <p:nvSpPr>
          <p:cNvPr id="30" name="TextBox 29">
            <a:extLst>
              <a:ext uri="{FF2B5EF4-FFF2-40B4-BE49-F238E27FC236}">
                <a16:creationId xmlns:a16="http://schemas.microsoft.com/office/drawing/2014/main" id="{4AE53BCD-4A3B-4F52-A72F-7340143D9A94}"/>
              </a:ext>
            </a:extLst>
          </p:cNvPr>
          <p:cNvSpPr txBox="1"/>
          <p:nvPr/>
        </p:nvSpPr>
        <p:spPr>
          <a:xfrm>
            <a:off x="435769" y="240540"/>
            <a:ext cx="8708231" cy="646331"/>
          </a:xfrm>
          <a:prstGeom prst="rect">
            <a:avLst/>
          </a:prstGeom>
          <a:noFill/>
        </p:spPr>
        <p:txBody>
          <a:bodyPr wrap="square" rtlCol="0">
            <a:spAutoFit/>
          </a:bodyPr>
          <a:lstStyle/>
          <a:p>
            <a:r>
              <a:rPr lang="vi-VN" sz="1800" dirty="0">
                <a:solidFill>
                  <a:srgbClr val="FF0000"/>
                </a:solidFill>
                <a:latin typeface="+mj-lt"/>
              </a:rPr>
              <a:t>Bài tập 1: Trong các phương trình sau phương trình nào là phương trình bậc hai ( Đánh dấu “x” vào ô thích hợp) ? Chỉ rõ các hệ số a , b, c của mỗi phương trình </a:t>
            </a:r>
            <a:endParaRPr lang="en-US" sz="1800" dirty="0">
              <a:solidFill>
                <a:srgbClr val="FF0000"/>
              </a:solidFill>
              <a:latin typeface="+mj-lt"/>
            </a:endParaRPr>
          </a:p>
        </p:txBody>
      </p:sp>
      <mc:AlternateContent xmlns:mc="http://schemas.openxmlformats.org/markup-compatibility/2006" xmlns:a14="http://schemas.microsoft.com/office/drawing/2010/main">
        <mc:Choice Requires="a14">
          <p:graphicFrame>
            <p:nvGraphicFramePr>
              <p:cNvPr id="31" name="Table 30">
                <a:extLst>
                  <a:ext uri="{FF2B5EF4-FFF2-40B4-BE49-F238E27FC236}">
                    <a16:creationId xmlns:a16="http://schemas.microsoft.com/office/drawing/2014/main" id="{863E2F3D-4DDE-4B85-89A8-C9A8F44D0104}"/>
                  </a:ext>
                </a:extLst>
              </p:cNvPr>
              <p:cNvGraphicFramePr>
                <a:graphicFrameLocks noGrp="1"/>
              </p:cNvGraphicFramePr>
              <p:nvPr>
                <p:extLst>
                  <p:ext uri="{D42A27DB-BD31-4B8C-83A1-F6EECF244321}">
                    <p14:modId xmlns:p14="http://schemas.microsoft.com/office/powerpoint/2010/main" val="319484685"/>
                  </p:ext>
                </p:extLst>
              </p:nvPr>
            </p:nvGraphicFramePr>
            <p:xfrm>
              <a:off x="508437" y="1032013"/>
              <a:ext cx="7831551" cy="4000754"/>
            </p:xfrm>
            <a:graphic>
              <a:graphicData uri="http://schemas.openxmlformats.org/drawingml/2006/table">
                <a:tbl>
                  <a:tblPr firstRow="1" bandRow="1">
                    <a:tableStyleId>{073A0DAA-6AF3-43AB-8588-CEC1D06C72B9}</a:tableStyleId>
                  </a:tblPr>
                  <a:tblGrid>
                    <a:gridCol w="2578894">
                      <a:extLst>
                        <a:ext uri="{9D8B030D-6E8A-4147-A177-3AD203B41FA5}">
                          <a16:colId xmlns:a16="http://schemas.microsoft.com/office/drawing/2014/main" val="20000"/>
                        </a:ext>
                      </a:extLst>
                    </a:gridCol>
                    <a:gridCol w="1453413">
                      <a:extLst>
                        <a:ext uri="{9D8B030D-6E8A-4147-A177-3AD203B41FA5}">
                          <a16:colId xmlns:a16="http://schemas.microsoft.com/office/drawing/2014/main" val="20001"/>
                        </a:ext>
                      </a:extLst>
                    </a:gridCol>
                    <a:gridCol w="1304075">
                      <a:extLst>
                        <a:ext uri="{9D8B030D-6E8A-4147-A177-3AD203B41FA5}">
                          <a16:colId xmlns:a16="http://schemas.microsoft.com/office/drawing/2014/main" val="20002"/>
                        </a:ext>
                      </a:extLst>
                    </a:gridCol>
                    <a:gridCol w="1383727">
                      <a:extLst>
                        <a:ext uri="{9D8B030D-6E8A-4147-A177-3AD203B41FA5}">
                          <a16:colId xmlns:a16="http://schemas.microsoft.com/office/drawing/2014/main" val="20003"/>
                        </a:ext>
                      </a:extLst>
                    </a:gridCol>
                    <a:gridCol w="1111442">
                      <a:extLst>
                        <a:ext uri="{9D8B030D-6E8A-4147-A177-3AD203B41FA5}">
                          <a16:colId xmlns:a16="http://schemas.microsoft.com/office/drawing/2014/main" val="20004"/>
                        </a:ext>
                      </a:extLst>
                    </a:gridCol>
                  </a:tblGrid>
                  <a:tr h="525780">
                    <a:tc>
                      <a:txBody>
                        <a:bodyPr/>
                        <a:lstStyle/>
                        <a:p>
                          <a:pPr algn="ctr"/>
                          <a:r>
                            <a:rPr lang="vi-VN" sz="1500" dirty="0">
                              <a:latin typeface="Times New Roman" panose="02020603050405020304" pitchFamily="18" charset="0"/>
                              <a:cs typeface="Times New Roman" panose="02020603050405020304" pitchFamily="18" charset="0"/>
                            </a:rPr>
                            <a:t>Phương</a:t>
                          </a:r>
                          <a:r>
                            <a:rPr lang="vi-VN" sz="1500" baseline="0" dirty="0">
                              <a:latin typeface="Times New Roman" panose="02020603050405020304" pitchFamily="18" charset="0"/>
                              <a:cs typeface="Times New Roman" panose="02020603050405020304" pitchFamily="18" charset="0"/>
                            </a:rPr>
                            <a:t> trình</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vi-VN" sz="1500" dirty="0">
                              <a:latin typeface="Times New Roman" panose="02020603050405020304" pitchFamily="18" charset="0"/>
                              <a:cs typeface="Times New Roman" panose="02020603050405020304" pitchFamily="18" charset="0"/>
                            </a:rPr>
                            <a:t>Phương trình</a:t>
                          </a:r>
                          <a:r>
                            <a:rPr lang="vi-VN" sz="1500" baseline="0" dirty="0">
                              <a:latin typeface="Times New Roman" panose="02020603050405020304" pitchFamily="18" charset="0"/>
                              <a:cs typeface="Times New Roman" panose="02020603050405020304" pitchFamily="18" charset="0"/>
                            </a:rPr>
                            <a:t> bậc hai</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gridSpan="3">
                      <a:txBody>
                        <a:bodyPr/>
                        <a:lstStyle/>
                        <a:p>
                          <a:pPr algn="ctr"/>
                          <a:r>
                            <a:rPr lang="vi-VN" sz="1500" dirty="0">
                              <a:latin typeface="Times New Roman" panose="02020603050405020304" pitchFamily="18" charset="0"/>
                              <a:cs typeface="Times New Roman" panose="02020603050405020304" pitchFamily="18" charset="0"/>
                            </a:rPr>
                            <a:t>Hệ</a:t>
                          </a:r>
                          <a:r>
                            <a:rPr lang="vi-VN" sz="1500" baseline="0" dirty="0">
                              <a:latin typeface="Times New Roman" panose="02020603050405020304" pitchFamily="18" charset="0"/>
                              <a:cs typeface="Times New Roman" panose="02020603050405020304" pitchFamily="18" charset="0"/>
                            </a:rPr>
                            <a:t> số</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noFill/>
                      </a:tcPr>
                    </a:tc>
                    <a:tc hMerge="1">
                      <a:txBody>
                        <a:bodyPr/>
                        <a:lstStyle/>
                        <a:p>
                          <a:endParaRPr lang="en-US" dirty="0"/>
                        </a:p>
                      </a:txBody>
                      <a:tcPr>
                        <a:noFill/>
                      </a:tcPr>
                    </a:tc>
                    <a:extLst>
                      <a:ext uri="{0D108BD9-81ED-4DB2-BD59-A6C34878D82A}">
                        <a16:rowId xmlns:a16="http://schemas.microsoft.com/office/drawing/2014/main" val="10000"/>
                      </a:ext>
                    </a:extLst>
                  </a:tr>
                  <a:tr h="496013">
                    <a:tc>
                      <a:txBody>
                        <a:bodyPr/>
                        <a:lstStyle/>
                        <a:p>
                          <a:pPr marL="342900" indent="-342900">
                            <a:lnSpc>
                              <a:spcPct val="200000"/>
                            </a:lnSpc>
                            <a:buAutoNum type="alphaLcParenR"/>
                          </a:pPr>
                          <a:r>
                            <a:rPr lang="vi-VN" sz="1700" dirty="0">
                              <a:latin typeface="Times New Roman" panose="02020603050405020304" pitchFamily="18" charset="0"/>
                              <a:cs typeface="Times New Roman" panose="02020603050405020304" pitchFamily="18" charset="0"/>
                            </a:rPr>
                            <a:t>0,1x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- 4 = 0</a:t>
                          </a:r>
                          <a:endParaRPr lang="vi-VN" sz="1700" b="1"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571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a:latin typeface="Times New Roman" panose="02020603050405020304" pitchFamily="18" charset="0"/>
                              <a:cs typeface="Times New Roman" panose="02020603050405020304" pitchFamily="18" charset="0"/>
                            </a:rPr>
                            <a:t>b</a:t>
                          </a:r>
                          <a:r>
                            <a:rPr lang="vi-VN" sz="1700" dirty="0">
                              <a:latin typeface="Times New Roman" panose="02020603050405020304" pitchFamily="18" charset="0"/>
                              <a:cs typeface="Times New Roman" panose="02020603050405020304" pitchFamily="18" charset="0"/>
                            </a:rPr>
                            <a:t>)</a:t>
                          </a:r>
                          <a:r>
                            <a:rPr lang="vi-VN" sz="1700" baseline="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x</a:t>
                          </a:r>
                          <a:r>
                            <a:rPr lang="vi-VN" sz="1700" baseline="30000" dirty="0">
                              <a:latin typeface="Times New Roman" panose="02020603050405020304" pitchFamily="18" charset="0"/>
                              <a:cs typeface="Times New Roman" panose="02020603050405020304" pitchFamily="18" charset="0"/>
                            </a:rPr>
                            <a:t>3</a:t>
                          </a:r>
                          <a:r>
                            <a:rPr lang="vi-VN" sz="1700" dirty="0">
                              <a:latin typeface="Times New Roman" panose="02020603050405020304" pitchFamily="18" charset="0"/>
                              <a:cs typeface="Times New Roman" panose="02020603050405020304" pitchFamily="18" charset="0"/>
                            </a:rPr>
                            <a:t> + 4x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- 2 </a:t>
                          </a:r>
                          <a:r>
                            <a:rPr lang="vi-VN" sz="1700">
                              <a:latin typeface="Times New Roman" panose="02020603050405020304" pitchFamily="18" charset="0"/>
                              <a:cs typeface="Times New Roman" panose="02020603050405020304" pitchFamily="18" charset="0"/>
                            </a:rPr>
                            <a:t>= 0</a:t>
                          </a:r>
                          <a:endParaRPr lang="vi-VN" sz="17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595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c) </a:t>
                          </a:r>
                          <a14:m>
                            <m:oMath xmlns:m="http://schemas.openxmlformats.org/officeDocument/2006/math">
                              <m:rad>
                                <m:radPr>
                                  <m:degHide m:val="on"/>
                                  <m:ctrlPr>
                                    <a:rPr lang="vi-VN" sz="1700" i="1" smtClean="0">
                                      <a:latin typeface="Cambria Math" panose="02040503050406030204" pitchFamily="18" charset="0"/>
                                    </a:rPr>
                                  </m:ctrlPr>
                                </m:radPr>
                                <m:deg/>
                                <m:e>
                                  <m:r>
                                    <a:rPr lang="vi-VN" sz="1700" smtClean="0">
                                      <a:latin typeface="Cambria Math" panose="02040503050406030204" pitchFamily="18" charset="0"/>
                                    </a:rPr>
                                    <m:t>𝟑</m:t>
                                  </m:r>
                                </m:e>
                              </m:rad>
                              <m:r>
                                <a:rPr lang="vi-VN" sz="1700" smtClean="0">
                                  <a:latin typeface="Cambria Math" panose="02040503050406030204" pitchFamily="18" charset="0"/>
                                </a:rPr>
                                <m:t> </m:t>
                              </m:r>
                            </m:oMath>
                          </a14:m>
                          <a:r>
                            <a:rPr lang="vi-VN" sz="1700" dirty="0">
                              <a:latin typeface="Times New Roman" panose="02020603050405020304" pitchFamily="18" charset="0"/>
                              <a:cs typeface="Times New Roman" panose="02020603050405020304" pitchFamily="18" charset="0"/>
                            </a:rPr>
                            <a:t>.x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x = 0</a:t>
                          </a: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5952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d) 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vi-VN" sz="1700" i="1" smtClean="0">
                                      <a:latin typeface="Cambria Math" panose="02040503050406030204" pitchFamily="18" charset="0"/>
                                    </a:rPr>
                                  </m:ctrlPr>
                                </m:radPr>
                                <m:deg/>
                                <m:e>
                                  <m:r>
                                    <a:rPr lang="vi-VN" sz="1700" smtClean="0">
                                      <a:latin typeface="Cambria Math" panose="02040503050406030204" pitchFamily="18" charset="0"/>
                                    </a:rPr>
                                    <m:t>𝟑</m:t>
                                  </m:r>
                                </m:e>
                              </m:rad>
                            </m:oMath>
                          </a14:m>
                          <a:r>
                            <a:rPr lang="vi-VN" sz="1700" dirty="0">
                              <a:latin typeface="Times New Roman" panose="02020603050405020304" pitchFamily="18" charset="0"/>
                              <a:cs typeface="Times New Roman" panose="02020603050405020304" pitchFamily="18" charset="0"/>
                            </a:rPr>
                            <a:t> - 1 )x + 2 = 0</a:t>
                          </a: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571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e) 5x +7 = 0</a:t>
                          </a: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r h="571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f) -3x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0</a:t>
                          </a:r>
                          <a:endParaRPr lang="en-US" sz="1700" dirty="0">
                            <a:latin typeface="Times New Roman" panose="02020603050405020304" pitchFamily="18" charset="0"/>
                            <a:cs typeface="Times New Roman" panose="02020603050405020304" pitchFamily="18" charset="0"/>
                          </a:endParaRP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6"/>
                      </a:ext>
                    </a:extLst>
                  </a:tr>
                </a:tbl>
              </a:graphicData>
            </a:graphic>
          </p:graphicFrame>
        </mc:Choice>
        <mc:Fallback xmlns="">
          <p:graphicFrame>
            <p:nvGraphicFramePr>
              <p:cNvPr id="31" name="Table 30">
                <a:extLst>
                  <a:ext uri="{FF2B5EF4-FFF2-40B4-BE49-F238E27FC236}">
                    <a16:creationId xmlns:a16="http://schemas.microsoft.com/office/drawing/2014/main" id="{863E2F3D-4DDE-4B85-89A8-C9A8F44D0104}"/>
                  </a:ext>
                </a:extLst>
              </p:cNvPr>
              <p:cNvGraphicFramePr>
                <a:graphicFrameLocks noGrp="1"/>
              </p:cNvGraphicFramePr>
              <p:nvPr>
                <p:extLst>
                  <p:ext uri="{D42A27DB-BD31-4B8C-83A1-F6EECF244321}">
                    <p14:modId xmlns:p14="http://schemas.microsoft.com/office/powerpoint/2010/main" val="319484685"/>
                  </p:ext>
                </p:extLst>
              </p:nvPr>
            </p:nvGraphicFramePr>
            <p:xfrm>
              <a:off x="508437" y="1032013"/>
              <a:ext cx="7831551" cy="4000754"/>
            </p:xfrm>
            <a:graphic>
              <a:graphicData uri="http://schemas.openxmlformats.org/drawingml/2006/table">
                <a:tbl>
                  <a:tblPr firstRow="1" bandRow="1">
                    <a:tableStyleId>{073A0DAA-6AF3-43AB-8588-CEC1D06C72B9}</a:tableStyleId>
                  </a:tblPr>
                  <a:tblGrid>
                    <a:gridCol w="2578894">
                      <a:extLst>
                        <a:ext uri="{9D8B030D-6E8A-4147-A177-3AD203B41FA5}">
                          <a16:colId xmlns:a16="http://schemas.microsoft.com/office/drawing/2014/main" val="20000"/>
                        </a:ext>
                      </a:extLst>
                    </a:gridCol>
                    <a:gridCol w="1453413">
                      <a:extLst>
                        <a:ext uri="{9D8B030D-6E8A-4147-A177-3AD203B41FA5}">
                          <a16:colId xmlns:a16="http://schemas.microsoft.com/office/drawing/2014/main" val="20001"/>
                        </a:ext>
                      </a:extLst>
                    </a:gridCol>
                    <a:gridCol w="1304075">
                      <a:extLst>
                        <a:ext uri="{9D8B030D-6E8A-4147-A177-3AD203B41FA5}">
                          <a16:colId xmlns:a16="http://schemas.microsoft.com/office/drawing/2014/main" val="20002"/>
                        </a:ext>
                      </a:extLst>
                    </a:gridCol>
                    <a:gridCol w="1383727">
                      <a:extLst>
                        <a:ext uri="{9D8B030D-6E8A-4147-A177-3AD203B41FA5}">
                          <a16:colId xmlns:a16="http://schemas.microsoft.com/office/drawing/2014/main" val="20003"/>
                        </a:ext>
                      </a:extLst>
                    </a:gridCol>
                    <a:gridCol w="1111442">
                      <a:extLst>
                        <a:ext uri="{9D8B030D-6E8A-4147-A177-3AD203B41FA5}">
                          <a16:colId xmlns:a16="http://schemas.microsoft.com/office/drawing/2014/main" val="20004"/>
                        </a:ext>
                      </a:extLst>
                    </a:gridCol>
                  </a:tblGrid>
                  <a:tr h="525780">
                    <a:tc>
                      <a:txBody>
                        <a:bodyPr/>
                        <a:lstStyle/>
                        <a:p>
                          <a:pPr algn="ctr"/>
                          <a:r>
                            <a:rPr lang="vi-VN" sz="1500" dirty="0">
                              <a:latin typeface="Times New Roman" panose="02020603050405020304" pitchFamily="18" charset="0"/>
                              <a:cs typeface="Times New Roman" panose="02020603050405020304" pitchFamily="18" charset="0"/>
                            </a:rPr>
                            <a:t>Phương</a:t>
                          </a:r>
                          <a:r>
                            <a:rPr lang="vi-VN" sz="1500" baseline="0" dirty="0">
                              <a:latin typeface="Times New Roman" panose="02020603050405020304" pitchFamily="18" charset="0"/>
                              <a:cs typeface="Times New Roman" panose="02020603050405020304" pitchFamily="18" charset="0"/>
                            </a:rPr>
                            <a:t> trình</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vi-VN" sz="1500" dirty="0">
                              <a:latin typeface="Times New Roman" panose="02020603050405020304" pitchFamily="18" charset="0"/>
                              <a:cs typeface="Times New Roman" panose="02020603050405020304" pitchFamily="18" charset="0"/>
                            </a:rPr>
                            <a:t>Phương trình</a:t>
                          </a:r>
                          <a:r>
                            <a:rPr lang="vi-VN" sz="1500" baseline="0" dirty="0">
                              <a:latin typeface="Times New Roman" panose="02020603050405020304" pitchFamily="18" charset="0"/>
                              <a:cs typeface="Times New Roman" panose="02020603050405020304" pitchFamily="18" charset="0"/>
                            </a:rPr>
                            <a:t> bậc hai</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gridSpan="3">
                      <a:txBody>
                        <a:bodyPr/>
                        <a:lstStyle/>
                        <a:p>
                          <a:pPr algn="ctr"/>
                          <a:r>
                            <a:rPr lang="vi-VN" sz="1500" dirty="0">
                              <a:latin typeface="Times New Roman" panose="02020603050405020304" pitchFamily="18" charset="0"/>
                              <a:cs typeface="Times New Roman" panose="02020603050405020304" pitchFamily="18" charset="0"/>
                            </a:rPr>
                            <a:t>Hệ</a:t>
                          </a:r>
                          <a:r>
                            <a:rPr lang="vi-VN" sz="1500" baseline="0" dirty="0">
                              <a:latin typeface="Times New Roman" panose="02020603050405020304" pitchFamily="18" charset="0"/>
                              <a:cs typeface="Times New Roman" panose="02020603050405020304" pitchFamily="18" charset="0"/>
                            </a:rPr>
                            <a:t> số</a:t>
                          </a:r>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hMerge="1">
                      <a:txBody>
                        <a:bodyPr/>
                        <a:lstStyle/>
                        <a:p>
                          <a:endParaRPr lang="en-US" dirty="0"/>
                        </a:p>
                      </a:txBody>
                      <a:tcPr>
                        <a:noFill/>
                      </a:tcPr>
                    </a:tc>
                    <a:tc hMerge="1">
                      <a:txBody>
                        <a:bodyPr/>
                        <a:lstStyle/>
                        <a:p>
                          <a:endParaRPr lang="en-US" dirty="0"/>
                        </a:p>
                      </a:txBody>
                      <a:tcPr>
                        <a:noFill/>
                      </a:tcPr>
                    </a:tc>
                    <a:extLst>
                      <a:ext uri="{0D108BD9-81ED-4DB2-BD59-A6C34878D82A}">
                        <a16:rowId xmlns:a16="http://schemas.microsoft.com/office/drawing/2014/main" val="10000"/>
                      </a:ext>
                    </a:extLst>
                  </a:tr>
                  <a:tr h="507746">
                    <a:tc>
                      <a:txBody>
                        <a:bodyPr/>
                        <a:lstStyle/>
                        <a:p>
                          <a:pPr marL="342900" indent="-342900">
                            <a:lnSpc>
                              <a:spcPct val="200000"/>
                            </a:lnSpc>
                            <a:buAutoNum type="alphaLcParenR"/>
                          </a:pPr>
                          <a:r>
                            <a:rPr lang="vi-VN" sz="1700" dirty="0">
                              <a:latin typeface="Times New Roman" panose="02020603050405020304" pitchFamily="18" charset="0"/>
                              <a:cs typeface="Times New Roman" panose="02020603050405020304" pitchFamily="18" charset="0"/>
                            </a:rPr>
                            <a:t>0,1x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- 4 = 0</a:t>
                          </a:r>
                          <a:endParaRPr lang="vi-VN" sz="1700" b="1"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1"/>
                      </a:ext>
                    </a:extLst>
                  </a:tr>
                  <a:tr h="5715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a:latin typeface="Times New Roman" panose="02020603050405020304" pitchFamily="18" charset="0"/>
                              <a:cs typeface="Times New Roman" panose="02020603050405020304" pitchFamily="18" charset="0"/>
                            </a:rPr>
                            <a:t>b</a:t>
                          </a:r>
                          <a:r>
                            <a:rPr lang="vi-VN" sz="1700" dirty="0">
                              <a:latin typeface="Times New Roman" panose="02020603050405020304" pitchFamily="18" charset="0"/>
                              <a:cs typeface="Times New Roman" panose="02020603050405020304" pitchFamily="18" charset="0"/>
                            </a:rPr>
                            <a:t>)</a:t>
                          </a:r>
                          <a:r>
                            <a:rPr lang="vi-VN" sz="1700" baseline="0" dirty="0">
                              <a:latin typeface="Times New Roman" panose="02020603050405020304" pitchFamily="18" charset="0"/>
                              <a:cs typeface="Times New Roman" panose="02020603050405020304" pitchFamily="18" charset="0"/>
                            </a:rPr>
                            <a:t> </a:t>
                          </a:r>
                          <a:r>
                            <a:rPr lang="vi-VN" sz="1700" dirty="0">
                              <a:latin typeface="Times New Roman" panose="02020603050405020304" pitchFamily="18" charset="0"/>
                              <a:cs typeface="Times New Roman" panose="02020603050405020304" pitchFamily="18" charset="0"/>
                            </a:rPr>
                            <a:t>x</a:t>
                          </a:r>
                          <a:r>
                            <a:rPr lang="vi-VN" sz="1700" baseline="30000" dirty="0">
                              <a:latin typeface="Times New Roman" panose="02020603050405020304" pitchFamily="18" charset="0"/>
                              <a:cs typeface="Times New Roman" panose="02020603050405020304" pitchFamily="18" charset="0"/>
                            </a:rPr>
                            <a:t>3</a:t>
                          </a:r>
                          <a:r>
                            <a:rPr lang="vi-VN" sz="1700" dirty="0">
                              <a:latin typeface="Times New Roman" panose="02020603050405020304" pitchFamily="18" charset="0"/>
                              <a:cs typeface="Times New Roman" panose="02020603050405020304" pitchFamily="18" charset="0"/>
                            </a:rPr>
                            <a:t> + 4x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- 2 </a:t>
                          </a:r>
                          <a:r>
                            <a:rPr lang="vi-VN" sz="1700">
                              <a:latin typeface="Times New Roman" panose="02020603050405020304" pitchFamily="18" charset="0"/>
                              <a:cs typeface="Times New Roman" panose="02020603050405020304" pitchFamily="18" charset="0"/>
                            </a:rPr>
                            <a:t>= 0</a:t>
                          </a:r>
                          <a:endParaRPr lang="vi-VN" sz="17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2"/>
                      </a:ext>
                    </a:extLst>
                  </a:tr>
                  <a:tr h="611124">
                    <a:tc>
                      <a:txBody>
                        <a:bodyPr/>
                        <a:lstStyle/>
                        <a:p>
                          <a:endParaRPr lang="vi-VN"/>
                        </a:p>
                      </a:txBody>
                      <a:tcPr marL="68580" marR="68580" marT="34290" marB="34290">
                        <a:blipFill>
                          <a:blip r:embed="rId3"/>
                          <a:stretch>
                            <a:fillRect l="-236" t="-268000" r="-204965" b="-295000"/>
                          </a:stretch>
                        </a:blipFill>
                      </a:tcPr>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3"/>
                      </a:ext>
                    </a:extLst>
                  </a:tr>
                  <a:tr h="611124">
                    <a:tc>
                      <a:txBody>
                        <a:bodyPr/>
                        <a:lstStyle/>
                        <a:p>
                          <a:endParaRPr lang="vi-VN"/>
                        </a:p>
                      </a:txBody>
                      <a:tcPr marL="68580" marR="68580" marT="34290" marB="34290">
                        <a:blipFill>
                          <a:blip r:embed="rId3"/>
                          <a:stretch>
                            <a:fillRect l="-236" t="-368000" r="-204965" b="-195000"/>
                          </a:stretch>
                        </a:blipFill>
                      </a:tcPr>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4"/>
                      </a:ext>
                    </a:extLst>
                  </a:tr>
                  <a:tr h="586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e) 5x +7 = 0</a:t>
                          </a: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5"/>
                      </a:ext>
                    </a:extLst>
                  </a:tr>
                  <a:tr h="5867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700" dirty="0">
                              <a:latin typeface="Times New Roman" panose="02020603050405020304" pitchFamily="18" charset="0"/>
                              <a:cs typeface="Times New Roman" panose="02020603050405020304" pitchFamily="18" charset="0"/>
                            </a:rPr>
                            <a:t>f) -3x</a:t>
                          </a:r>
                          <a:r>
                            <a:rPr lang="vi-VN" sz="1700" baseline="30000" dirty="0">
                              <a:latin typeface="Times New Roman" panose="02020603050405020304" pitchFamily="18" charset="0"/>
                              <a:cs typeface="Times New Roman" panose="02020603050405020304" pitchFamily="18" charset="0"/>
                            </a:rPr>
                            <a:t>2</a:t>
                          </a:r>
                          <a:r>
                            <a:rPr lang="vi-VN" sz="1700" dirty="0">
                              <a:latin typeface="Times New Roman" panose="02020603050405020304" pitchFamily="18" charset="0"/>
                              <a:cs typeface="Times New Roman" panose="02020603050405020304" pitchFamily="18" charset="0"/>
                            </a:rPr>
                            <a:t>  = 0</a:t>
                          </a:r>
                          <a:endParaRPr lang="en-US" sz="1700" dirty="0">
                            <a:latin typeface="Times New Roman" panose="02020603050405020304" pitchFamily="18" charset="0"/>
                            <a:cs typeface="Times New Roman" panose="02020603050405020304" pitchFamily="18" charset="0"/>
                          </a:endParaRPr>
                        </a:p>
                        <a:p>
                          <a:endParaRPr lang="en-US" sz="17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500" dirty="0">
                            <a:solidFill>
                              <a:schemeClr val="bg2"/>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val="10006"/>
                      </a:ext>
                    </a:extLst>
                  </a:tr>
                </a:tbl>
              </a:graphicData>
            </a:graphic>
          </p:graphicFrame>
        </mc:Fallback>
      </mc:AlternateContent>
      <p:sp>
        <p:nvSpPr>
          <p:cNvPr id="32" name="TextBox 31">
            <a:extLst>
              <a:ext uri="{FF2B5EF4-FFF2-40B4-BE49-F238E27FC236}">
                <a16:creationId xmlns:a16="http://schemas.microsoft.com/office/drawing/2014/main" id="{BB9DDBF1-103B-4B04-B75F-2233FE088FC9}"/>
              </a:ext>
            </a:extLst>
          </p:cNvPr>
          <p:cNvSpPr txBox="1"/>
          <p:nvPr/>
        </p:nvSpPr>
        <p:spPr>
          <a:xfrm>
            <a:off x="3742062" y="3391558"/>
            <a:ext cx="681845" cy="369332"/>
          </a:xfrm>
          <a:prstGeom prst="rect">
            <a:avLst/>
          </a:prstGeom>
          <a:noFill/>
        </p:spPr>
        <p:txBody>
          <a:bodyPr wrap="square" rtlCol="0">
            <a:spAutoFit/>
          </a:bodyPr>
          <a:lstStyle/>
          <a:p>
            <a:r>
              <a:rPr lang="vi-VN" sz="1800" b="1" dirty="0">
                <a:solidFill>
                  <a:schemeClr val="bg2"/>
                </a:solidFill>
                <a:latin typeface="+mj-lt"/>
              </a:rPr>
              <a:t>X</a:t>
            </a:r>
            <a:endParaRPr lang="en-US" sz="1800" b="1" dirty="0">
              <a:solidFill>
                <a:schemeClr val="bg2"/>
              </a:solidFill>
              <a:latin typeface="+mj-lt"/>
            </a:endParaRPr>
          </a:p>
        </p:txBody>
      </p:sp>
      <p:sp>
        <p:nvSpPr>
          <p:cNvPr id="35" name="TextBox 34">
            <a:extLst>
              <a:ext uri="{FF2B5EF4-FFF2-40B4-BE49-F238E27FC236}">
                <a16:creationId xmlns:a16="http://schemas.microsoft.com/office/drawing/2014/main" id="{70A447C4-90DD-46BF-B94B-306D6CB2F6E4}"/>
              </a:ext>
            </a:extLst>
          </p:cNvPr>
          <p:cNvSpPr txBox="1"/>
          <p:nvPr/>
        </p:nvSpPr>
        <p:spPr>
          <a:xfrm>
            <a:off x="3760791" y="1703167"/>
            <a:ext cx="681845" cy="369332"/>
          </a:xfrm>
          <a:prstGeom prst="rect">
            <a:avLst/>
          </a:prstGeom>
          <a:noFill/>
        </p:spPr>
        <p:txBody>
          <a:bodyPr wrap="square" rtlCol="0">
            <a:spAutoFit/>
          </a:bodyPr>
          <a:lstStyle/>
          <a:p>
            <a:r>
              <a:rPr lang="vi-VN" sz="1800" b="1" dirty="0">
                <a:solidFill>
                  <a:schemeClr val="bg2"/>
                </a:solidFill>
                <a:latin typeface="+mj-lt"/>
              </a:rPr>
              <a:t>X</a:t>
            </a:r>
            <a:endParaRPr lang="en-US" sz="1800" b="1" dirty="0">
              <a:solidFill>
                <a:schemeClr val="bg2"/>
              </a:solidFill>
              <a:latin typeface="+mj-lt"/>
            </a:endParaRPr>
          </a:p>
        </p:txBody>
      </p:sp>
      <p:sp>
        <p:nvSpPr>
          <p:cNvPr id="36" name="TextBox 35">
            <a:extLst>
              <a:ext uri="{FF2B5EF4-FFF2-40B4-BE49-F238E27FC236}">
                <a16:creationId xmlns:a16="http://schemas.microsoft.com/office/drawing/2014/main" id="{BD64BC00-F213-4D40-8C96-06E92C852EBC}"/>
              </a:ext>
            </a:extLst>
          </p:cNvPr>
          <p:cNvSpPr txBox="1"/>
          <p:nvPr/>
        </p:nvSpPr>
        <p:spPr>
          <a:xfrm>
            <a:off x="3760792" y="2798536"/>
            <a:ext cx="681845" cy="369332"/>
          </a:xfrm>
          <a:prstGeom prst="rect">
            <a:avLst/>
          </a:prstGeom>
          <a:noFill/>
        </p:spPr>
        <p:txBody>
          <a:bodyPr wrap="square" rtlCol="0">
            <a:spAutoFit/>
          </a:bodyPr>
          <a:lstStyle/>
          <a:p>
            <a:r>
              <a:rPr lang="vi-VN" sz="1800" b="1" dirty="0">
                <a:solidFill>
                  <a:schemeClr val="bg2"/>
                </a:solidFill>
                <a:latin typeface="+mj-lt"/>
              </a:rPr>
              <a:t>X</a:t>
            </a:r>
            <a:endParaRPr lang="en-US" sz="1800" b="1" dirty="0">
              <a:solidFill>
                <a:schemeClr val="bg2"/>
              </a:solidFill>
              <a:latin typeface="+mj-lt"/>
            </a:endParaRPr>
          </a:p>
        </p:txBody>
      </p:sp>
      <p:sp>
        <p:nvSpPr>
          <p:cNvPr id="37" name="TextBox 36">
            <a:extLst>
              <a:ext uri="{FF2B5EF4-FFF2-40B4-BE49-F238E27FC236}">
                <a16:creationId xmlns:a16="http://schemas.microsoft.com/office/drawing/2014/main" id="{E6B6AFB9-FBA6-4580-8E5F-9B0C782407BF}"/>
              </a:ext>
            </a:extLst>
          </p:cNvPr>
          <p:cNvSpPr txBox="1"/>
          <p:nvPr/>
        </p:nvSpPr>
        <p:spPr>
          <a:xfrm>
            <a:off x="3745324" y="4569421"/>
            <a:ext cx="681845" cy="369332"/>
          </a:xfrm>
          <a:prstGeom prst="rect">
            <a:avLst/>
          </a:prstGeom>
          <a:noFill/>
        </p:spPr>
        <p:txBody>
          <a:bodyPr wrap="square" rtlCol="0">
            <a:spAutoFit/>
          </a:bodyPr>
          <a:lstStyle/>
          <a:p>
            <a:r>
              <a:rPr lang="vi-VN" sz="1800" b="1" dirty="0">
                <a:solidFill>
                  <a:schemeClr val="bg2"/>
                </a:solidFill>
                <a:latin typeface="+mj-lt"/>
              </a:rPr>
              <a:t>X</a:t>
            </a:r>
            <a:endParaRPr lang="en-US" sz="1800" b="1" dirty="0">
              <a:solidFill>
                <a:schemeClr val="bg2"/>
              </a:solidFill>
              <a:latin typeface="+mj-lt"/>
            </a:endParaRPr>
          </a:p>
        </p:txBody>
      </p:sp>
      <p:sp>
        <p:nvSpPr>
          <p:cNvPr id="38" name="TextBox 37">
            <a:extLst>
              <a:ext uri="{FF2B5EF4-FFF2-40B4-BE49-F238E27FC236}">
                <a16:creationId xmlns:a16="http://schemas.microsoft.com/office/drawing/2014/main" id="{6B142236-E692-4C09-8824-24E3315D3C92}"/>
              </a:ext>
            </a:extLst>
          </p:cNvPr>
          <p:cNvSpPr txBox="1"/>
          <p:nvPr/>
        </p:nvSpPr>
        <p:spPr>
          <a:xfrm>
            <a:off x="4808263" y="1621391"/>
            <a:ext cx="1004774" cy="369332"/>
          </a:xfrm>
          <a:prstGeom prst="rect">
            <a:avLst/>
          </a:prstGeom>
          <a:noFill/>
        </p:spPr>
        <p:txBody>
          <a:bodyPr wrap="square" rtlCol="0">
            <a:spAutoFit/>
          </a:bodyPr>
          <a:lstStyle/>
          <a:p>
            <a:r>
              <a:rPr lang="vi-VN" sz="1800" b="1" dirty="0">
                <a:solidFill>
                  <a:schemeClr val="bg2"/>
                </a:solidFill>
                <a:latin typeface="+mj-lt"/>
              </a:rPr>
              <a:t>a = 0,1</a:t>
            </a:r>
            <a:endParaRPr lang="en-US" sz="1800" b="1" dirty="0">
              <a:solidFill>
                <a:schemeClr val="bg2"/>
              </a:solidFill>
              <a:latin typeface="+mj-lt"/>
            </a:endParaRPr>
          </a:p>
        </p:txBody>
      </p:sp>
      <p:sp>
        <p:nvSpPr>
          <p:cNvPr id="42" name="TextBox 41">
            <a:extLst>
              <a:ext uri="{FF2B5EF4-FFF2-40B4-BE49-F238E27FC236}">
                <a16:creationId xmlns:a16="http://schemas.microsoft.com/office/drawing/2014/main" id="{3798EE2B-45F3-4BB3-9C4D-9AFD20B6BA39}"/>
              </a:ext>
            </a:extLst>
          </p:cNvPr>
          <p:cNvSpPr txBox="1"/>
          <p:nvPr/>
        </p:nvSpPr>
        <p:spPr>
          <a:xfrm>
            <a:off x="5980541" y="1643084"/>
            <a:ext cx="697973" cy="369332"/>
          </a:xfrm>
          <a:prstGeom prst="rect">
            <a:avLst/>
          </a:prstGeom>
          <a:noFill/>
        </p:spPr>
        <p:txBody>
          <a:bodyPr wrap="square" rtlCol="0">
            <a:spAutoFit/>
          </a:bodyPr>
          <a:lstStyle/>
          <a:p>
            <a:r>
              <a:rPr lang="vi-VN" sz="1800" b="1" dirty="0">
                <a:solidFill>
                  <a:schemeClr val="bg2"/>
                </a:solidFill>
                <a:latin typeface="+mj-lt"/>
              </a:rPr>
              <a:t>b = 0</a:t>
            </a:r>
            <a:endParaRPr lang="en-US" sz="1800" b="1" dirty="0">
              <a:solidFill>
                <a:schemeClr val="bg2"/>
              </a:solidFill>
              <a:latin typeface="+mj-lt"/>
            </a:endParaRPr>
          </a:p>
        </p:txBody>
      </p:sp>
      <p:sp>
        <p:nvSpPr>
          <p:cNvPr id="43" name="TextBox 42">
            <a:extLst>
              <a:ext uri="{FF2B5EF4-FFF2-40B4-BE49-F238E27FC236}">
                <a16:creationId xmlns:a16="http://schemas.microsoft.com/office/drawing/2014/main" id="{57FC7E37-821F-4318-929B-39E625CBFEB1}"/>
              </a:ext>
            </a:extLst>
          </p:cNvPr>
          <p:cNvSpPr txBox="1"/>
          <p:nvPr/>
        </p:nvSpPr>
        <p:spPr>
          <a:xfrm>
            <a:off x="7318410" y="1651229"/>
            <a:ext cx="859262" cy="369332"/>
          </a:xfrm>
          <a:prstGeom prst="rect">
            <a:avLst/>
          </a:prstGeom>
          <a:noFill/>
        </p:spPr>
        <p:txBody>
          <a:bodyPr wrap="square" rtlCol="0">
            <a:spAutoFit/>
          </a:bodyPr>
          <a:lstStyle/>
          <a:p>
            <a:r>
              <a:rPr lang="vi-VN" sz="1800" b="1" dirty="0">
                <a:solidFill>
                  <a:schemeClr val="bg2"/>
                </a:solidFill>
                <a:latin typeface="+mj-lt"/>
              </a:rPr>
              <a:t>c = - 4</a:t>
            </a:r>
            <a:endParaRPr lang="en-US" sz="1800" b="1" dirty="0">
              <a:solidFill>
                <a:schemeClr val="bg2"/>
              </a:solidFill>
              <a:latin typeface="+mj-lt"/>
            </a:endParaRPr>
          </a:p>
        </p:txBody>
      </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F76FD7BE-5E3B-4894-9188-957FF353BC5E}"/>
                  </a:ext>
                </a:extLst>
              </p:cNvPr>
              <p:cNvSpPr txBox="1"/>
              <p:nvPr/>
            </p:nvSpPr>
            <p:spPr>
              <a:xfrm>
                <a:off x="4789885" y="2768394"/>
                <a:ext cx="1115907" cy="395429"/>
              </a:xfrm>
              <a:prstGeom prst="rect">
                <a:avLst/>
              </a:prstGeom>
              <a:noFill/>
            </p:spPr>
            <p:txBody>
              <a:bodyPr wrap="square" rtlCol="0">
                <a:spAutoFit/>
              </a:bodyPr>
              <a:lstStyle/>
              <a:p>
                <a:r>
                  <a:rPr lang="vi-VN" sz="1800" b="1" dirty="0">
                    <a:solidFill>
                      <a:schemeClr val="bg2"/>
                    </a:solidFill>
                    <a:latin typeface="+mj-lt"/>
                  </a:rPr>
                  <a:t>a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𝟑</m:t>
                        </m:r>
                      </m:e>
                    </m:rad>
                  </m:oMath>
                </a14:m>
                <a:endParaRPr lang="en-US" sz="1800" b="1" dirty="0">
                  <a:solidFill>
                    <a:schemeClr val="bg2"/>
                  </a:solidFill>
                  <a:latin typeface="+mj-lt"/>
                </a:endParaRPr>
              </a:p>
            </p:txBody>
          </p:sp>
        </mc:Choice>
        <mc:Fallback xmlns="">
          <p:sp>
            <p:nvSpPr>
              <p:cNvPr id="44" name="TextBox 43">
                <a:extLst>
                  <a:ext uri="{FF2B5EF4-FFF2-40B4-BE49-F238E27FC236}">
                    <a16:creationId xmlns:a16="http://schemas.microsoft.com/office/drawing/2014/main" id="{F76FD7BE-5E3B-4894-9188-957FF353BC5E}"/>
                  </a:ext>
                </a:extLst>
              </p:cNvPr>
              <p:cNvSpPr txBox="1">
                <a:spLocks noRot="1" noChangeAspect="1" noMove="1" noResize="1" noEditPoints="1" noAdjustHandles="1" noChangeArrowheads="1" noChangeShapeType="1" noTextEdit="1"/>
              </p:cNvSpPr>
              <p:nvPr/>
            </p:nvSpPr>
            <p:spPr>
              <a:xfrm>
                <a:off x="4789885" y="2768394"/>
                <a:ext cx="1115907" cy="395429"/>
              </a:xfrm>
              <a:prstGeom prst="rect">
                <a:avLst/>
              </a:prstGeom>
              <a:blipFill>
                <a:blip r:embed="rId4"/>
                <a:stretch>
                  <a:fillRect l="-4918" b="-24615"/>
                </a:stretch>
              </a:blipFill>
            </p:spPr>
            <p:txBody>
              <a:bodyPr/>
              <a:lstStyle/>
              <a:p>
                <a:r>
                  <a:rPr lang="vi-VN">
                    <a:noFill/>
                  </a:rPr>
                  <a:t> </a:t>
                </a:r>
              </a:p>
            </p:txBody>
          </p:sp>
        </mc:Fallback>
      </mc:AlternateContent>
      <p:sp>
        <p:nvSpPr>
          <p:cNvPr id="45" name="TextBox 44">
            <a:extLst>
              <a:ext uri="{FF2B5EF4-FFF2-40B4-BE49-F238E27FC236}">
                <a16:creationId xmlns:a16="http://schemas.microsoft.com/office/drawing/2014/main" id="{B8A8B467-842B-4A27-A163-0BFB9228A275}"/>
              </a:ext>
            </a:extLst>
          </p:cNvPr>
          <p:cNvSpPr txBox="1"/>
          <p:nvPr/>
        </p:nvSpPr>
        <p:spPr>
          <a:xfrm>
            <a:off x="5988173" y="2787871"/>
            <a:ext cx="829465" cy="369332"/>
          </a:xfrm>
          <a:prstGeom prst="rect">
            <a:avLst/>
          </a:prstGeom>
          <a:noFill/>
        </p:spPr>
        <p:txBody>
          <a:bodyPr wrap="square" rtlCol="0">
            <a:spAutoFit/>
          </a:bodyPr>
          <a:lstStyle/>
          <a:p>
            <a:r>
              <a:rPr lang="vi-VN" sz="1800" b="1" dirty="0">
                <a:solidFill>
                  <a:schemeClr val="bg2"/>
                </a:solidFill>
                <a:latin typeface="+mj-lt"/>
              </a:rPr>
              <a:t>b = -1</a:t>
            </a:r>
            <a:endParaRPr lang="en-US" sz="1800" b="1" dirty="0">
              <a:solidFill>
                <a:schemeClr val="bg2"/>
              </a:solidFill>
              <a:latin typeface="+mj-lt"/>
            </a:endParaRPr>
          </a:p>
        </p:txBody>
      </p:sp>
      <p:sp>
        <p:nvSpPr>
          <p:cNvPr id="46" name="TextBox 45">
            <a:extLst>
              <a:ext uri="{FF2B5EF4-FFF2-40B4-BE49-F238E27FC236}">
                <a16:creationId xmlns:a16="http://schemas.microsoft.com/office/drawing/2014/main" id="{C2537ABD-B994-4E1C-8847-DBBD7B09FC7E}"/>
              </a:ext>
            </a:extLst>
          </p:cNvPr>
          <p:cNvSpPr txBox="1"/>
          <p:nvPr/>
        </p:nvSpPr>
        <p:spPr>
          <a:xfrm>
            <a:off x="7348237" y="2844112"/>
            <a:ext cx="859262" cy="369332"/>
          </a:xfrm>
          <a:prstGeom prst="rect">
            <a:avLst/>
          </a:prstGeom>
          <a:noFill/>
        </p:spPr>
        <p:txBody>
          <a:bodyPr wrap="square" rtlCol="0">
            <a:spAutoFit/>
          </a:bodyPr>
          <a:lstStyle/>
          <a:p>
            <a:r>
              <a:rPr lang="vi-VN" sz="1800" b="1" dirty="0">
                <a:solidFill>
                  <a:schemeClr val="bg2"/>
                </a:solidFill>
                <a:latin typeface="+mj-lt"/>
              </a:rPr>
              <a:t>c = 0</a:t>
            </a:r>
            <a:endParaRPr lang="en-US" sz="1800" b="1" dirty="0">
              <a:solidFill>
                <a:schemeClr val="bg2"/>
              </a:solidFill>
              <a:latin typeface="+mj-lt"/>
            </a:endParaRPr>
          </a:p>
        </p:txBody>
      </p:sp>
      <p:sp>
        <p:nvSpPr>
          <p:cNvPr id="47" name="TextBox 46">
            <a:extLst>
              <a:ext uri="{FF2B5EF4-FFF2-40B4-BE49-F238E27FC236}">
                <a16:creationId xmlns:a16="http://schemas.microsoft.com/office/drawing/2014/main" id="{C8395525-2A59-4C5D-B4DF-20CFF1E3523B}"/>
              </a:ext>
            </a:extLst>
          </p:cNvPr>
          <p:cNvSpPr txBox="1"/>
          <p:nvPr/>
        </p:nvSpPr>
        <p:spPr>
          <a:xfrm>
            <a:off x="4879635" y="3391558"/>
            <a:ext cx="1138631" cy="369332"/>
          </a:xfrm>
          <a:prstGeom prst="rect">
            <a:avLst/>
          </a:prstGeom>
          <a:noFill/>
        </p:spPr>
        <p:txBody>
          <a:bodyPr wrap="square" rtlCol="0">
            <a:spAutoFit/>
          </a:bodyPr>
          <a:lstStyle/>
          <a:p>
            <a:r>
              <a:rPr lang="vi-VN" sz="1800" b="1" dirty="0">
                <a:solidFill>
                  <a:schemeClr val="bg2"/>
                </a:solidFill>
                <a:latin typeface="+mj-lt"/>
              </a:rPr>
              <a:t>a = 1</a:t>
            </a:r>
            <a:endParaRPr lang="en-US" sz="1800" b="1" dirty="0">
              <a:solidFill>
                <a:schemeClr val="bg2"/>
              </a:solidFill>
              <a:latin typeface="+mj-lt"/>
            </a:endParaRPr>
          </a:p>
        </p:txBody>
      </p:sp>
      <p:sp>
        <p:nvSpPr>
          <p:cNvPr id="48" name="TextBox 47">
            <a:extLst>
              <a:ext uri="{FF2B5EF4-FFF2-40B4-BE49-F238E27FC236}">
                <a16:creationId xmlns:a16="http://schemas.microsoft.com/office/drawing/2014/main" id="{1FF18AF3-07A9-4051-B575-84EE3C3B8890}"/>
              </a:ext>
            </a:extLst>
          </p:cNvPr>
          <p:cNvSpPr txBox="1"/>
          <p:nvPr/>
        </p:nvSpPr>
        <p:spPr>
          <a:xfrm>
            <a:off x="6101366" y="4610872"/>
            <a:ext cx="829465" cy="369332"/>
          </a:xfrm>
          <a:prstGeom prst="rect">
            <a:avLst/>
          </a:prstGeom>
          <a:noFill/>
        </p:spPr>
        <p:txBody>
          <a:bodyPr wrap="square" rtlCol="0">
            <a:spAutoFit/>
          </a:bodyPr>
          <a:lstStyle/>
          <a:p>
            <a:r>
              <a:rPr lang="vi-VN" sz="1800" b="1" dirty="0">
                <a:solidFill>
                  <a:schemeClr val="bg2"/>
                </a:solidFill>
                <a:latin typeface="+mj-lt"/>
              </a:rPr>
              <a:t>b = 0</a:t>
            </a:r>
            <a:endParaRPr lang="en-US" sz="1800" b="1" dirty="0">
              <a:solidFill>
                <a:schemeClr val="bg2"/>
              </a:solidFill>
              <a:latin typeface="+mj-lt"/>
            </a:endParaRPr>
          </a:p>
        </p:txBody>
      </p:sp>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F30601B4-2B88-4117-93EB-3989C6209B29}"/>
                  </a:ext>
                </a:extLst>
              </p:cNvPr>
              <p:cNvSpPr txBox="1"/>
              <p:nvPr/>
            </p:nvSpPr>
            <p:spPr>
              <a:xfrm>
                <a:off x="5990873" y="3363918"/>
                <a:ext cx="1164967" cy="395429"/>
              </a:xfrm>
              <a:prstGeom prst="rect">
                <a:avLst/>
              </a:prstGeom>
              <a:noFill/>
            </p:spPr>
            <p:txBody>
              <a:bodyPr wrap="square" rtlCol="0">
                <a:spAutoFit/>
              </a:bodyPr>
              <a:lstStyle/>
              <a:p>
                <a:r>
                  <a:rPr lang="vi-VN" sz="1800" b="1" dirty="0">
                    <a:solidFill>
                      <a:schemeClr val="bg2"/>
                    </a:solidFill>
                    <a:latin typeface="+mj-lt"/>
                  </a:rPr>
                  <a:t>b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𝟑</m:t>
                        </m:r>
                      </m:e>
                    </m:rad>
                    <m:r>
                      <a:rPr lang="vi-VN" sz="1800" b="1" i="1">
                        <a:solidFill>
                          <a:schemeClr val="bg2"/>
                        </a:solidFill>
                        <a:latin typeface="Cambria Math" panose="02040503050406030204" pitchFamily="18" charset="0"/>
                      </a:rPr>
                      <m:t> </m:t>
                    </m:r>
                  </m:oMath>
                </a14:m>
                <a:r>
                  <a:rPr lang="vi-VN" sz="1800" b="1" dirty="0">
                    <a:solidFill>
                      <a:schemeClr val="bg2"/>
                    </a:solidFill>
                    <a:latin typeface="+mj-lt"/>
                  </a:rPr>
                  <a:t>-1</a:t>
                </a:r>
                <a:endParaRPr lang="en-US" sz="1800" b="1" dirty="0">
                  <a:solidFill>
                    <a:schemeClr val="bg2"/>
                  </a:solidFill>
                  <a:latin typeface="+mj-lt"/>
                </a:endParaRPr>
              </a:p>
            </p:txBody>
          </p:sp>
        </mc:Choice>
        <mc:Fallback xmlns="">
          <p:sp>
            <p:nvSpPr>
              <p:cNvPr id="49" name="TextBox 48">
                <a:extLst>
                  <a:ext uri="{FF2B5EF4-FFF2-40B4-BE49-F238E27FC236}">
                    <a16:creationId xmlns:a16="http://schemas.microsoft.com/office/drawing/2014/main" id="{F30601B4-2B88-4117-93EB-3989C6209B29}"/>
                  </a:ext>
                </a:extLst>
              </p:cNvPr>
              <p:cNvSpPr txBox="1">
                <a:spLocks noRot="1" noChangeAspect="1" noMove="1" noResize="1" noEditPoints="1" noAdjustHandles="1" noChangeArrowheads="1" noChangeShapeType="1" noTextEdit="1"/>
              </p:cNvSpPr>
              <p:nvPr/>
            </p:nvSpPr>
            <p:spPr>
              <a:xfrm>
                <a:off x="5990873" y="3363918"/>
                <a:ext cx="1164967" cy="395429"/>
              </a:xfrm>
              <a:prstGeom prst="rect">
                <a:avLst/>
              </a:prstGeom>
              <a:blipFill>
                <a:blip r:embed="rId5"/>
                <a:stretch>
                  <a:fillRect l="-4712" t="-1538" b="-24615"/>
                </a:stretch>
              </a:blipFill>
            </p:spPr>
            <p:txBody>
              <a:bodyPr/>
              <a:lstStyle/>
              <a:p>
                <a:r>
                  <a:rPr lang="vi-VN">
                    <a:noFill/>
                  </a:rPr>
                  <a:t> </a:t>
                </a:r>
              </a:p>
            </p:txBody>
          </p:sp>
        </mc:Fallback>
      </mc:AlternateContent>
      <p:sp>
        <p:nvSpPr>
          <p:cNvPr id="50" name="TextBox 49">
            <a:extLst>
              <a:ext uri="{FF2B5EF4-FFF2-40B4-BE49-F238E27FC236}">
                <a16:creationId xmlns:a16="http://schemas.microsoft.com/office/drawing/2014/main" id="{00DAB10B-8CC1-412E-BB7F-1F48E0A91F45}"/>
              </a:ext>
            </a:extLst>
          </p:cNvPr>
          <p:cNvSpPr txBox="1"/>
          <p:nvPr/>
        </p:nvSpPr>
        <p:spPr>
          <a:xfrm>
            <a:off x="7321278" y="3397577"/>
            <a:ext cx="859262" cy="369332"/>
          </a:xfrm>
          <a:prstGeom prst="rect">
            <a:avLst/>
          </a:prstGeom>
          <a:noFill/>
        </p:spPr>
        <p:txBody>
          <a:bodyPr wrap="square" rtlCol="0">
            <a:spAutoFit/>
          </a:bodyPr>
          <a:lstStyle/>
          <a:p>
            <a:r>
              <a:rPr lang="vi-VN" sz="1800" b="1" dirty="0">
                <a:solidFill>
                  <a:schemeClr val="bg2"/>
                </a:solidFill>
                <a:latin typeface="+mj-lt"/>
              </a:rPr>
              <a:t>c = 2</a:t>
            </a:r>
            <a:endParaRPr lang="en-US" sz="1800" b="1" dirty="0">
              <a:solidFill>
                <a:schemeClr val="bg2"/>
              </a:solidFill>
              <a:latin typeface="+mj-lt"/>
            </a:endParaRPr>
          </a:p>
        </p:txBody>
      </p:sp>
      <p:sp>
        <p:nvSpPr>
          <p:cNvPr id="51" name="TextBox 50">
            <a:extLst>
              <a:ext uri="{FF2B5EF4-FFF2-40B4-BE49-F238E27FC236}">
                <a16:creationId xmlns:a16="http://schemas.microsoft.com/office/drawing/2014/main" id="{753226AF-E833-462E-A183-82DD022EC399}"/>
              </a:ext>
            </a:extLst>
          </p:cNvPr>
          <p:cNvSpPr txBox="1"/>
          <p:nvPr/>
        </p:nvSpPr>
        <p:spPr>
          <a:xfrm>
            <a:off x="7314677" y="4610872"/>
            <a:ext cx="859262" cy="369332"/>
          </a:xfrm>
          <a:prstGeom prst="rect">
            <a:avLst/>
          </a:prstGeom>
          <a:noFill/>
        </p:spPr>
        <p:txBody>
          <a:bodyPr wrap="square" rtlCol="0">
            <a:spAutoFit/>
          </a:bodyPr>
          <a:lstStyle/>
          <a:p>
            <a:r>
              <a:rPr lang="vi-VN" sz="1800" b="1" dirty="0">
                <a:solidFill>
                  <a:schemeClr val="bg2"/>
                </a:solidFill>
                <a:latin typeface="+mj-lt"/>
              </a:rPr>
              <a:t>c = 0</a:t>
            </a:r>
            <a:endParaRPr lang="en-US" sz="1800" b="1" dirty="0">
              <a:solidFill>
                <a:schemeClr val="bg2"/>
              </a:solidFill>
              <a:latin typeface="+mj-lt"/>
            </a:endParaRPr>
          </a:p>
        </p:txBody>
      </p:sp>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14D5193-2537-42C6-B145-5E1978743257}"/>
                  </a:ext>
                </a:extLst>
              </p:cNvPr>
              <p:cNvSpPr txBox="1"/>
              <p:nvPr/>
            </p:nvSpPr>
            <p:spPr>
              <a:xfrm>
                <a:off x="4831289" y="4583450"/>
                <a:ext cx="1270078" cy="369332"/>
              </a:xfrm>
              <a:prstGeom prst="rect">
                <a:avLst/>
              </a:prstGeom>
              <a:noFill/>
            </p:spPr>
            <p:txBody>
              <a:bodyPr wrap="square" rtlCol="0">
                <a:spAutoFit/>
              </a:bodyPr>
              <a:lstStyle/>
              <a:p>
                <a:r>
                  <a:rPr lang="vi-VN" sz="1800" b="1" dirty="0">
                    <a:solidFill>
                      <a:schemeClr val="bg2"/>
                    </a:solidFill>
                    <a:latin typeface="+mj-lt"/>
                  </a:rPr>
                  <a:t>a = - 3</a:t>
                </a:r>
                <a14:m>
                  <m:oMath xmlns:m="http://schemas.openxmlformats.org/officeDocument/2006/math">
                    <m:r>
                      <a:rPr lang="vi-VN" sz="1800" b="1">
                        <a:solidFill>
                          <a:schemeClr val="bg2"/>
                        </a:solidFill>
                        <a:latin typeface="Cambria Math" panose="02040503050406030204" pitchFamily="18" charset="0"/>
                        <a:ea typeface="Cambria Math" panose="02040503050406030204" pitchFamily="18" charset="0"/>
                      </a:rPr>
                      <m:t> </m:t>
                    </m:r>
                  </m:oMath>
                </a14:m>
                <a:endParaRPr lang="en-US" sz="1800" b="1" dirty="0">
                  <a:solidFill>
                    <a:schemeClr val="bg2"/>
                  </a:solidFill>
                  <a:latin typeface="+mj-lt"/>
                </a:endParaRPr>
              </a:p>
            </p:txBody>
          </p:sp>
        </mc:Choice>
        <mc:Fallback xmlns="">
          <p:sp>
            <p:nvSpPr>
              <p:cNvPr id="52" name="TextBox 51">
                <a:extLst>
                  <a:ext uri="{FF2B5EF4-FFF2-40B4-BE49-F238E27FC236}">
                    <a16:creationId xmlns:a16="http://schemas.microsoft.com/office/drawing/2014/main" id="{214D5193-2537-42C6-B145-5E1978743257}"/>
                  </a:ext>
                </a:extLst>
              </p:cNvPr>
              <p:cNvSpPr txBox="1">
                <a:spLocks noRot="1" noChangeAspect="1" noMove="1" noResize="1" noEditPoints="1" noAdjustHandles="1" noChangeArrowheads="1" noChangeShapeType="1" noTextEdit="1"/>
              </p:cNvSpPr>
              <p:nvPr/>
            </p:nvSpPr>
            <p:spPr>
              <a:xfrm>
                <a:off x="4831289" y="4583450"/>
                <a:ext cx="1270078" cy="369332"/>
              </a:xfrm>
              <a:prstGeom prst="rect">
                <a:avLst/>
              </a:prstGeom>
              <a:blipFill>
                <a:blip r:embed="rId6"/>
                <a:stretch>
                  <a:fillRect l="-4327" t="-10000" b="-26667"/>
                </a:stretch>
              </a:blipFill>
            </p:spPr>
            <p:txBody>
              <a:bodyPr/>
              <a:lstStyle/>
              <a:p>
                <a:r>
                  <a:rPr lang="vi-VN">
                    <a:noFill/>
                  </a:rPr>
                  <a:t> </a:t>
                </a:r>
              </a:p>
            </p:txBody>
          </p:sp>
        </mc:Fallback>
      </mc:AlternateContent>
      <p:sp>
        <p:nvSpPr>
          <p:cNvPr id="53" name="Oval 52">
            <a:extLst>
              <a:ext uri="{FF2B5EF4-FFF2-40B4-BE49-F238E27FC236}">
                <a16:creationId xmlns:a16="http://schemas.microsoft.com/office/drawing/2014/main" id="{BB614DF0-421C-40C0-A0AA-49E716A59909}"/>
              </a:ext>
            </a:extLst>
          </p:cNvPr>
          <p:cNvSpPr/>
          <p:nvPr/>
        </p:nvSpPr>
        <p:spPr>
          <a:xfrm>
            <a:off x="5950546" y="1529596"/>
            <a:ext cx="674370" cy="51981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p:sp>
        <p:nvSpPr>
          <p:cNvPr id="54" name="Oval 53">
            <a:extLst>
              <a:ext uri="{FF2B5EF4-FFF2-40B4-BE49-F238E27FC236}">
                <a16:creationId xmlns:a16="http://schemas.microsoft.com/office/drawing/2014/main" id="{84DEBAC3-2C7A-4F94-AC05-9005540714B9}"/>
              </a:ext>
            </a:extLst>
          </p:cNvPr>
          <p:cNvSpPr/>
          <p:nvPr/>
        </p:nvSpPr>
        <p:spPr>
          <a:xfrm>
            <a:off x="7314677" y="2749759"/>
            <a:ext cx="674370" cy="519819"/>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p:sp>
        <p:nvSpPr>
          <p:cNvPr id="55" name="Oval 54">
            <a:extLst>
              <a:ext uri="{FF2B5EF4-FFF2-40B4-BE49-F238E27FC236}">
                <a16:creationId xmlns:a16="http://schemas.microsoft.com/office/drawing/2014/main" id="{AF60C7BF-9892-494B-AE5D-9C2E0738A026}"/>
              </a:ext>
            </a:extLst>
          </p:cNvPr>
          <p:cNvSpPr/>
          <p:nvPr/>
        </p:nvSpPr>
        <p:spPr>
          <a:xfrm>
            <a:off x="4716119" y="3269578"/>
            <a:ext cx="3272929" cy="619694"/>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p:sp>
        <p:nvSpPr>
          <p:cNvPr id="56" name="Oval 55">
            <a:extLst>
              <a:ext uri="{FF2B5EF4-FFF2-40B4-BE49-F238E27FC236}">
                <a16:creationId xmlns:a16="http://schemas.microsoft.com/office/drawing/2014/main" id="{2A221F9C-B504-4EF7-B5EA-8F5E4983B486}"/>
              </a:ext>
            </a:extLst>
          </p:cNvPr>
          <p:cNvSpPr/>
          <p:nvPr/>
        </p:nvSpPr>
        <p:spPr>
          <a:xfrm>
            <a:off x="5960137" y="4335323"/>
            <a:ext cx="2116836" cy="731798"/>
          </a:xfrm>
          <a:prstGeom prst="ellipse">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bg2"/>
              </a:solidFill>
              <a:latin typeface="+mj-lt"/>
            </a:endParaRPr>
          </a:p>
        </p:txBody>
      </p:sp>
    </p:spTree>
    <p:extLst>
      <p:ext uri="{BB962C8B-B14F-4D97-AF65-F5344CB8AC3E}">
        <p14:creationId xmlns:p14="http://schemas.microsoft.com/office/powerpoint/2010/main" val="130250489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barn(inVertical)">
                                      <p:cBhvr>
                                        <p:cTn id="27" dur="500"/>
                                        <p:tgtEl>
                                          <p:spTgt spid="3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4">
                                            <p:txEl>
                                              <p:pRg st="0" end="0"/>
                                            </p:txEl>
                                          </p:spTgt>
                                        </p:tgtEl>
                                        <p:attrNameLst>
                                          <p:attrName>style.visibility</p:attrName>
                                        </p:attrNameLst>
                                      </p:cBhvr>
                                      <p:to>
                                        <p:strVal val="visible"/>
                                      </p:to>
                                    </p:set>
                                    <p:animEffect transition="in" filter="barn(inVertical)">
                                      <p:cBhvr>
                                        <p:cTn id="32" dur="500"/>
                                        <p:tgtEl>
                                          <p:spTgt spid="4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arn(inVertical)">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2">
                                            <p:txEl>
                                              <p:pRg st="0" end="0"/>
                                            </p:txEl>
                                          </p:spTgt>
                                        </p:tgtEl>
                                        <p:attrNameLst>
                                          <p:attrName>style.visibility</p:attrName>
                                        </p:attrNameLst>
                                      </p:cBhvr>
                                      <p:to>
                                        <p:strVal val="visible"/>
                                      </p:to>
                                    </p:set>
                                    <p:animEffect transition="in" filter="barn(inVertical)">
                                      <p:cBhvr>
                                        <p:cTn id="47" dur="500"/>
                                        <p:tgtEl>
                                          <p:spTgt spid="3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49">
                                            <p:txEl>
                                              <p:pRg st="0" end="0"/>
                                            </p:txEl>
                                          </p:spTgt>
                                        </p:tgtEl>
                                        <p:attrNameLst>
                                          <p:attrName>style.visibility</p:attrName>
                                        </p:attrNameLst>
                                      </p:cBhvr>
                                      <p:to>
                                        <p:strVal val="visible"/>
                                      </p:to>
                                    </p:set>
                                    <p:animEffect transition="in" filter="barn(inVertical)">
                                      <p:cBhvr>
                                        <p:cTn id="57" dur="500"/>
                                        <p:tgtEl>
                                          <p:spTgt spid="4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0">
                                            <p:txEl>
                                              <p:pRg st="0" end="0"/>
                                            </p:txEl>
                                          </p:spTgt>
                                        </p:tgtEl>
                                        <p:attrNameLst>
                                          <p:attrName>style.visibility</p:attrName>
                                        </p:attrNameLst>
                                      </p:cBhvr>
                                      <p:to>
                                        <p:strVal val="visible"/>
                                      </p:to>
                                    </p:set>
                                    <p:animEffect transition="in" filter="barn(inVertical)">
                                      <p:cBhvr>
                                        <p:cTn id="62" dur="500"/>
                                        <p:tgtEl>
                                          <p:spTgt spid="5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barn(inVertical)">
                                      <p:cBhvr>
                                        <p:cTn id="72" dur="500"/>
                                        <p:tgtEl>
                                          <p:spTgt spid="5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8">
                                            <p:txEl>
                                              <p:pRg st="0" end="0"/>
                                            </p:txEl>
                                          </p:spTgt>
                                        </p:tgtEl>
                                        <p:attrNameLst>
                                          <p:attrName>style.visibility</p:attrName>
                                        </p:attrNameLst>
                                      </p:cBhvr>
                                      <p:to>
                                        <p:strVal val="visible"/>
                                      </p:to>
                                    </p:set>
                                    <p:animEffect transition="in" filter="barn(inVertical)">
                                      <p:cBhvr>
                                        <p:cTn id="77" dur="500"/>
                                        <p:tgtEl>
                                          <p:spTgt spid="4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Effect transition="in" filter="barn(inVertical)">
                                      <p:cBhvr>
                                        <p:cTn id="82" dur="5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animEffect transition="in" filter="barn(inVertical)">
                                      <p:cBhvr>
                                        <p:cTn id="87" dur="500"/>
                                        <p:tgtEl>
                                          <p:spTgt spid="5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barn(inVertical)">
                                      <p:cBhvr>
                                        <p:cTn id="92" dur="500"/>
                                        <p:tgtEl>
                                          <p:spTgt spid="5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56"/>
                                        </p:tgtEl>
                                        <p:attrNameLst>
                                          <p:attrName>style.visibility</p:attrName>
                                        </p:attrNameLst>
                                      </p:cBhvr>
                                      <p:to>
                                        <p:strVal val="visible"/>
                                      </p:to>
                                    </p:set>
                                    <p:animEffect transition="in" filter="barn(inVertical)">
                                      <p:cBhvr>
                                        <p:cTn id="97" dur="500"/>
                                        <p:tgtEl>
                                          <p:spTgt spid="56"/>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barn(inVertical)">
                                      <p:cBhvr>
                                        <p:cTn id="10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P spid="38" grpId="0"/>
      <p:bldP spid="42" grpId="0"/>
      <p:bldP spid="43" grpId="0"/>
      <p:bldP spid="45" grpId="0"/>
      <p:bldP spid="46" grpId="0"/>
      <p:bldP spid="47" grpId="0"/>
      <p:bldP spid="51" grpId="0"/>
      <p:bldP spid="52" grpId="0"/>
      <p:bldP spid="53" grpId="0" animBg="1"/>
      <p:bldP spid="54" grpId="0" animBg="1"/>
      <p:bldP spid="55" grpId="0" animBg="1"/>
      <p:bldP spid="5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2" name="Google Shape;2139;p72">
            <a:extLst>
              <a:ext uri="{FF2B5EF4-FFF2-40B4-BE49-F238E27FC236}">
                <a16:creationId xmlns:a16="http://schemas.microsoft.com/office/drawing/2014/main" id="{5C500F66-5AA5-4F15-92DF-DD196A24C1D5}"/>
              </a:ext>
            </a:extLst>
          </p:cNvPr>
          <p:cNvSpPr/>
          <p:nvPr/>
        </p:nvSpPr>
        <p:spPr>
          <a:xfrm>
            <a:off x="1534493" y="-19881"/>
            <a:ext cx="448532" cy="797271"/>
          </a:xfrm>
          <a:custGeom>
            <a:avLst/>
            <a:gdLst/>
            <a:ahLst/>
            <a:cxnLst/>
            <a:rect l="l" t="t" r="r" b="b"/>
            <a:pathLst>
              <a:path w="20509" h="36455" extrusionOk="0">
                <a:moveTo>
                  <a:pt x="14877" y="841"/>
                </a:moveTo>
                <a:cubicBezTo>
                  <a:pt x="14971" y="841"/>
                  <a:pt x="15065" y="843"/>
                  <a:pt x="15160" y="849"/>
                </a:cubicBezTo>
                <a:cubicBezTo>
                  <a:pt x="17853" y="2140"/>
                  <a:pt x="18111" y="5755"/>
                  <a:pt x="17816" y="8521"/>
                </a:cubicBezTo>
                <a:cubicBezTo>
                  <a:pt x="17521" y="11066"/>
                  <a:pt x="17115" y="13611"/>
                  <a:pt x="17004" y="16156"/>
                </a:cubicBezTo>
                <a:cubicBezTo>
                  <a:pt x="16857" y="18849"/>
                  <a:pt x="16930" y="21541"/>
                  <a:pt x="17152" y="24234"/>
                </a:cubicBezTo>
                <a:cubicBezTo>
                  <a:pt x="17262" y="25562"/>
                  <a:pt x="17410" y="26927"/>
                  <a:pt x="17594" y="28218"/>
                </a:cubicBezTo>
                <a:cubicBezTo>
                  <a:pt x="17779" y="29545"/>
                  <a:pt x="18295" y="30984"/>
                  <a:pt x="18295" y="32312"/>
                </a:cubicBezTo>
                <a:cubicBezTo>
                  <a:pt x="18295" y="33308"/>
                  <a:pt x="17484" y="34673"/>
                  <a:pt x="16635" y="35078"/>
                </a:cubicBezTo>
                <a:cubicBezTo>
                  <a:pt x="15898" y="35300"/>
                  <a:pt x="15160" y="35447"/>
                  <a:pt x="14385" y="35484"/>
                </a:cubicBezTo>
                <a:cubicBezTo>
                  <a:pt x="13941" y="35551"/>
                  <a:pt x="13486" y="35591"/>
                  <a:pt x="13033" y="35591"/>
                </a:cubicBezTo>
                <a:cubicBezTo>
                  <a:pt x="11981" y="35591"/>
                  <a:pt x="10935" y="35376"/>
                  <a:pt x="10033" y="34783"/>
                </a:cubicBezTo>
                <a:cubicBezTo>
                  <a:pt x="6971" y="32718"/>
                  <a:pt x="9738" y="28660"/>
                  <a:pt x="10476" y="25968"/>
                </a:cubicBezTo>
                <a:cubicBezTo>
                  <a:pt x="11803" y="21099"/>
                  <a:pt x="11398" y="15935"/>
                  <a:pt x="11029" y="10955"/>
                </a:cubicBezTo>
                <a:cubicBezTo>
                  <a:pt x="11005" y="10722"/>
                  <a:pt x="10805" y="10577"/>
                  <a:pt x="10604" y="10577"/>
                </a:cubicBezTo>
                <a:cubicBezTo>
                  <a:pt x="10488" y="10577"/>
                  <a:pt x="10372" y="10626"/>
                  <a:pt x="10291" y="10734"/>
                </a:cubicBezTo>
                <a:cubicBezTo>
                  <a:pt x="10227" y="10670"/>
                  <a:pt x="10138" y="10630"/>
                  <a:pt x="10052" y="10630"/>
                </a:cubicBezTo>
                <a:cubicBezTo>
                  <a:pt x="9991" y="10630"/>
                  <a:pt x="9932" y="10651"/>
                  <a:pt x="9885" y="10697"/>
                </a:cubicBezTo>
                <a:cubicBezTo>
                  <a:pt x="9074" y="11472"/>
                  <a:pt x="8262" y="12283"/>
                  <a:pt x="7451" y="13095"/>
                </a:cubicBezTo>
                <a:lnTo>
                  <a:pt x="6381" y="14164"/>
                </a:lnTo>
                <a:cubicBezTo>
                  <a:pt x="5722" y="14823"/>
                  <a:pt x="5711" y="14982"/>
                  <a:pt x="4874" y="14982"/>
                </a:cubicBezTo>
                <a:cubicBezTo>
                  <a:pt x="4774" y="14982"/>
                  <a:pt x="4663" y="14980"/>
                  <a:pt x="4537" y="14976"/>
                </a:cubicBezTo>
                <a:cubicBezTo>
                  <a:pt x="3246" y="14939"/>
                  <a:pt x="2951" y="14459"/>
                  <a:pt x="2287" y="13464"/>
                </a:cubicBezTo>
                <a:cubicBezTo>
                  <a:pt x="1955" y="12910"/>
                  <a:pt x="1660" y="12357"/>
                  <a:pt x="1439" y="11767"/>
                </a:cubicBezTo>
                <a:cubicBezTo>
                  <a:pt x="775" y="10144"/>
                  <a:pt x="1180" y="8410"/>
                  <a:pt x="2693" y="7451"/>
                </a:cubicBezTo>
                <a:lnTo>
                  <a:pt x="8373" y="3910"/>
                </a:lnTo>
                <a:cubicBezTo>
                  <a:pt x="10362" y="2632"/>
                  <a:pt x="12453" y="841"/>
                  <a:pt x="14877" y="841"/>
                </a:cubicBezTo>
                <a:close/>
                <a:moveTo>
                  <a:pt x="14053" y="0"/>
                </a:moveTo>
                <a:cubicBezTo>
                  <a:pt x="13906" y="0"/>
                  <a:pt x="13795" y="111"/>
                  <a:pt x="13795" y="222"/>
                </a:cubicBezTo>
                <a:cubicBezTo>
                  <a:pt x="11176" y="591"/>
                  <a:pt x="8705" y="2767"/>
                  <a:pt x="6639" y="4095"/>
                </a:cubicBezTo>
                <a:cubicBezTo>
                  <a:pt x="4869" y="5201"/>
                  <a:pt x="2914" y="6197"/>
                  <a:pt x="1291" y="7451"/>
                </a:cubicBezTo>
                <a:cubicBezTo>
                  <a:pt x="295" y="8226"/>
                  <a:pt x="0" y="8705"/>
                  <a:pt x="148" y="9996"/>
                </a:cubicBezTo>
                <a:cubicBezTo>
                  <a:pt x="332" y="11877"/>
                  <a:pt x="1992" y="15714"/>
                  <a:pt x="4057" y="16267"/>
                </a:cubicBezTo>
                <a:cubicBezTo>
                  <a:pt x="4223" y="16306"/>
                  <a:pt x="4375" y="16325"/>
                  <a:pt x="4517" y="16325"/>
                </a:cubicBezTo>
                <a:cubicBezTo>
                  <a:pt x="5168" y="16325"/>
                  <a:pt x="5608" y="15940"/>
                  <a:pt x="6123" y="15455"/>
                </a:cubicBezTo>
                <a:cubicBezTo>
                  <a:pt x="7562" y="14127"/>
                  <a:pt x="8889" y="12578"/>
                  <a:pt x="10217" y="11103"/>
                </a:cubicBezTo>
                <a:cubicBezTo>
                  <a:pt x="10512" y="15013"/>
                  <a:pt x="10807" y="18996"/>
                  <a:pt x="10254" y="22906"/>
                </a:cubicBezTo>
                <a:cubicBezTo>
                  <a:pt x="9959" y="24824"/>
                  <a:pt x="9443" y="26705"/>
                  <a:pt x="8742" y="28513"/>
                </a:cubicBezTo>
                <a:cubicBezTo>
                  <a:pt x="8299" y="29693"/>
                  <a:pt x="7746" y="30910"/>
                  <a:pt x="7746" y="32201"/>
                </a:cubicBezTo>
                <a:cubicBezTo>
                  <a:pt x="7820" y="34488"/>
                  <a:pt x="9627" y="36000"/>
                  <a:pt x="11767" y="36332"/>
                </a:cubicBezTo>
                <a:cubicBezTo>
                  <a:pt x="12237" y="36408"/>
                  <a:pt x="12836" y="36454"/>
                  <a:pt x="13488" y="36454"/>
                </a:cubicBezTo>
                <a:cubicBezTo>
                  <a:pt x="15396" y="36454"/>
                  <a:pt x="17757" y="36057"/>
                  <a:pt x="18664" y="34820"/>
                </a:cubicBezTo>
                <a:cubicBezTo>
                  <a:pt x="19291" y="33972"/>
                  <a:pt x="19217" y="32976"/>
                  <a:pt x="19107" y="31980"/>
                </a:cubicBezTo>
                <a:cubicBezTo>
                  <a:pt x="18848" y="30173"/>
                  <a:pt x="18443" y="28402"/>
                  <a:pt x="18221" y="26595"/>
                </a:cubicBezTo>
                <a:cubicBezTo>
                  <a:pt x="17742" y="22611"/>
                  <a:pt x="17631" y="18591"/>
                  <a:pt x="17926" y="14570"/>
                </a:cubicBezTo>
                <a:cubicBezTo>
                  <a:pt x="18221" y="10660"/>
                  <a:pt x="20508" y="2066"/>
                  <a:pt x="15381" y="332"/>
                </a:cubicBezTo>
                <a:cubicBezTo>
                  <a:pt x="15344" y="259"/>
                  <a:pt x="15271" y="185"/>
                  <a:pt x="15197" y="185"/>
                </a:cubicBezTo>
                <a:lnTo>
                  <a:pt x="14976" y="185"/>
                </a:lnTo>
                <a:cubicBezTo>
                  <a:pt x="14644" y="111"/>
                  <a:pt x="14348" y="37"/>
                  <a:pt x="1405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Hộp Văn bản 2">
            <a:extLst>
              <a:ext uri="{FF2B5EF4-FFF2-40B4-BE49-F238E27FC236}">
                <a16:creationId xmlns:a16="http://schemas.microsoft.com/office/drawing/2014/main" id="{D1D0419A-FA67-4266-A46E-85168F7B93B3}"/>
              </a:ext>
            </a:extLst>
          </p:cNvPr>
          <p:cNvSpPr txBox="1"/>
          <p:nvPr/>
        </p:nvSpPr>
        <p:spPr>
          <a:xfrm>
            <a:off x="2479212" y="186325"/>
            <a:ext cx="4943853" cy="523220"/>
          </a:xfrm>
          <a:prstGeom prst="rect">
            <a:avLst/>
          </a:prstGeom>
          <a:noFill/>
        </p:spPr>
        <p:txBody>
          <a:bodyPr wrap="square" rtlCol="0">
            <a:spAutoFit/>
          </a:bodyPr>
          <a:lstStyle/>
          <a:p>
            <a:r>
              <a:rPr lang="en-US" sz="2800">
                <a:latin typeface="Patrick Hand" panose="00000500000000000000" pitchFamily="2" charset="0"/>
              </a:rPr>
              <a:t>Viết tiếp vào chỗ chấm:</a:t>
            </a:r>
            <a:endParaRPr lang="vi-VN" sz="28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 name="Hộp Văn bản 321">
            <a:extLst>
              <a:ext uri="{FF2B5EF4-FFF2-40B4-BE49-F238E27FC236}">
                <a16:creationId xmlns:a16="http://schemas.microsoft.com/office/drawing/2014/main" id="{50D321A6-DDE5-4872-A03D-E61BA1944B9D}"/>
              </a:ext>
            </a:extLst>
          </p:cNvPr>
          <p:cNvSpPr txBox="1"/>
          <p:nvPr/>
        </p:nvSpPr>
        <p:spPr>
          <a:xfrm>
            <a:off x="2060018" y="1621557"/>
            <a:ext cx="3224176" cy="856966"/>
          </a:xfrm>
          <a:prstGeom prst="rect">
            <a:avLst/>
          </a:prstGeom>
          <a:noFill/>
        </p:spPr>
        <p:txBody>
          <a:bodyPr wrap="square" rtlCol="0">
            <a:spAutoFit/>
          </a:bodyPr>
          <a:lstStyle/>
          <a:p>
            <a:r>
              <a:rPr lang="en-US" sz="1600">
                <a:solidFill>
                  <a:srgbClr val="3D70A7"/>
                </a:solidFill>
                <a:latin typeface="Patrick Hand" panose="00000500000000000000" pitchFamily="2" charset="0"/>
              </a:rPr>
              <a:t>a, Số lớn nhất có 8 chữ số khác nhau là:</a:t>
            </a:r>
          </a:p>
          <a:p>
            <a:pPr>
              <a:lnSpc>
                <a:spcPct val="250000"/>
              </a:lnSpc>
            </a:pPr>
            <a:r>
              <a:rPr lang="en-US" sz="1600">
                <a:solidFill>
                  <a:srgbClr val="3D70A7"/>
                </a:solidFill>
                <a:latin typeface="Patrick Hand" panose="00000500000000000000" pitchFamily="2" charset="0"/>
              </a:rPr>
              <a:t>b, Số lẻ lớn nhất có 8 chữ số khác nhau là:</a:t>
            </a:r>
          </a:p>
        </p:txBody>
      </p:sp>
      <p:sp>
        <p:nvSpPr>
          <p:cNvPr id="891" name="Hộp Văn bản 890">
            <a:extLst>
              <a:ext uri="{FF2B5EF4-FFF2-40B4-BE49-F238E27FC236}">
                <a16:creationId xmlns:a16="http://schemas.microsoft.com/office/drawing/2014/main" id="{CA1AB959-3F6D-473E-A0EF-957E012D2E5C}"/>
              </a:ext>
            </a:extLst>
          </p:cNvPr>
          <p:cNvSpPr txBox="1"/>
          <p:nvPr/>
        </p:nvSpPr>
        <p:spPr>
          <a:xfrm>
            <a:off x="2060016" y="2645491"/>
            <a:ext cx="3224177" cy="33855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rPr>
              <a:t>c, Số</a:t>
            </a:r>
            <a:r>
              <a:rPr kumimoji="0" lang="en-US" sz="1600" b="0" i="0" u="none" strike="noStrike" kern="0" cap="none" spc="0" normalizeH="0" noProof="0">
                <a:ln>
                  <a:noFill/>
                </a:ln>
                <a:solidFill>
                  <a:srgbClr val="3D70A7"/>
                </a:solidFill>
                <a:effectLst/>
                <a:uLnTx/>
                <a:uFillTx/>
                <a:latin typeface="Patrick Hand" panose="00000500000000000000" pitchFamily="2" charset="0"/>
                <a:cs typeface="Arial"/>
                <a:sym typeface="Arial"/>
              </a:rPr>
              <a:t> bé nhất có 8 chữ số khác nhau là:</a:t>
            </a:r>
            <a:endParaRPr kumimoji="0" lang="en-US" sz="1600" b="0" i="0" u="none" strike="noStrike" kern="0" cap="none" spc="0" normalizeH="0" baseline="0" noProof="0">
              <a:ln>
                <a:noFill/>
              </a:ln>
              <a:solidFill>
                <a:srgbClr val="3D70A7"/>
              </a:solidFill>
              <a:effectLst/>
              <a:uLnTx/>
              <a:uFillTx/>
              <a:latin typeface="Patrick Hand" panose="00000500000000000000" pitchFamily="2" charset="0"/>
              <a:cs typeface="Arial"/>
              <a:sym typeface="Arial"/>
            </a:endParaRPr>
          </a:p>
        </p:txBody>
      </p:sp>
      <p:sp>
        <p:nvSpPr>
          <p:cNvPr id="895" name="Hộp Văn bản 894">
            <a:extLst>
              <a:ext uri="{FF2B5EF4-FFF2-40B4-BE49-F238E27FC236}">
                <a16:creationId xmlns:a16="http://schemas.microsoft.com/office/drawing/2014/main" id="{2CA260B4-E167-4E91-942F-6B84B0573E57}"/>
              </a:ext>
            </a:extLst>
          </p:cNvPr>
          <p:cNvSpPr txBox="1"/>
          <p:nvPr/>
        </p:nvSpPr>
        <p:spPr>
          <a:xfrm>
            <a:off x="5284193" y="1543037"/>
            <a:ext cx="1294465"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98 765 432</a:t>
            </a:r>
            <a:endParaRPr lang="vi-VN"/>
          </a:p>
        </p:txBody>
      </p:sp>
      <p:sp>
        <p:nvSpPr>
          <p:cNvPr id="896" name="Hộp Văn bản 895">
            <a:extLst>
              <a:ext uri="{FF2B5EF4-FFF2-40B4-BE49-F238E27FC236}">
                <a16:creationId xmlns:a16="http://schemas.microsoft.com/office/drawing/2014/main" id="{F898E7C9-B544-4D59-B852-ED84D774AA5E}"/>
              </a:ext>
            </a:extLst>
          </p:cNvPr>
          <p:cNvSpPr txBox="1"/>
          <p:nvPr/>
        </p:nvSpPr>
        <p:spPr>
          <a:xfrm>
            <a:off x="5284193" y="2050765"/>
            <a:ext cx="1294465"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98765 431</a:t>
            </a:r>
            <a:endParaRPr lang="vi-VN"/>
          </a:p>
        </p:txBody>
      </p:sp>
      <p:sp>
        <p:nvSpPr>
          <p:cNvPr id="897" name="Hộp Văn bản 896">
            <a:extLst>
              <a:ext uri="{FF2B5EF4-FFF2-40B4-BE49-F238E27FC236}">
                <a16:creationId xmlns:a16="http://schemas.microsoft.com/office/drawing/2014/main" id="{A399F08B-83BC-4898-94C1-78208A587CD7}"/>
              </a:ext>
            </a:extLst>
          </p:cNvPr>
          <p:cNvSpPr txBox="1"/>
          <p:nvPr/>
        </p:nvSpPr>
        <p:spPr>
          <a:xfrm>
            <a:off x="5284193" y="2583935"/>
            <a:ext cx="1294465" cy="400110"/>
          </a:xfrm>
          <a:prstGeom prst="rect">
            <a:avLst/>
          </a:prstGeom>
          <a:noFill/>
        </p:spPr>
        <p:txBody>
          <a:bodyPr wrap="square">
            <a:spAutoFit/>
          </a:bodyPr>
          <a:lstStyle/>
          <a:p>
            <a:r>
              <a:rPr kumimoji="0" lang="en-US" sz="2000" b="0" i="0" u="none" strike="noStrike" kern="0" cap="none" spc="0" normalizeH="0" baseline="0" noProof="0">
                <a:ln>
                  <a:noFill/>
                </a:ln>
                <a:solidFill>
                  <a:srgbClr val="E00000"/>
                </a:solidFill>
                <a:effectLst/>
                <a:uLnTx/>
                <a:uFillTx/>
                <a:latin typeface="Patrick Hand" panose="00000500000000000000" pitchFamily="2" charset="0"/>
                <a:cs typeface="Arial"/>
                <a:sym typeface="Arial"/>
              </a:rPr>
              <a:t>10 234 567</a:t>
            </a:r>
            <a:endParaRPr lang="vi-VN"/>
          </a:p>
        </p:txBody>
      </p:sp>
      <p:pic>
        <p:nvPicPr>
          <p:cNvPr id="22" name="Picture 2" descr="Happy Captain America Sticker by Shopee for iOS &amp; Android | GIPHY">
            <a:extLst>
              <a:ext uri="{FF2B5EF4-FFF2-40B4-BE49-F238E27FC236}">
                <a16:creationId xmlns:a16="http://schemas.microsoft.com/office/drawing/2014/main" id="{46460F98-03FF-46B8-8BA5-90219FC6DF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9421" y="3552557"/>
            <a:ext cx="1590942" cy="15909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uperfamily | Marvel superheroes, Marvel comics, Marvel funny">
            <a:extLst>
              <a:ext uri="{FF2B5EF4-FFF2-40B4-BE49-F238E27FC236}">
                <a16:creationId xmlns:a16="http://schemas.microsoft.com/office/drawing/2014/main" id="{B0814006-DAA9-4A40-AEFC-542340913AE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04486" y="3145974"/>
            <a:ext cx="2913923" cy="197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9150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22"/>
                                        </p:tgtEl>
                                        <p:attrNameLst>
                                          <p:attrName>style.visibility</p:attrName>
                                        </p:attrNameLst>
                                      </p:cBhvr>
                                      <p:to>
                                        <p:strVal val="visible"/>
                                      </p:to>
                                    </p:set>
                                    <p:anim calcmode="lin" valueType="num">
                                      <p:cBhvr additive="base">
                                        <p:cTn id="22" dur="500" fill="hold"/>
                                        <p:tgtEl>
                                          <p:spTgt spid="322"/>
                                        </p:tgtEl>
                                        <p:attrNameLst>
                                          <p:attrName>ppt_x</p:attrName>
                                        </p:attrNameLst>
                                      </p:cBhvr>
                                      <p:tavLst>
                                        <p:tav tm="0">
                                          <p:val>
                                            <p:strVal val="#ppt_x"/>
                                          </p:val>
                                        </p:tav>
                                        <p:tav tm="100000">
                                          <p:val>
                                            <p:strVal val="#ppt_x"/>
                                          </p:val>
                                        </p:tav>
                                      </p:tavLst>
                                    </p:anim>
                                    <p:anim calcmode="lin" valueType="num">
                                      <p:cBhvr additive="base">
                                        <p:cTn id="23" dur="500" fill="hold"/>
                                        <p:tgtEl>
                                          <p:spTgt spid="3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91"/>
                                        </p:tgtEl>
                                        <p:attrNameLst>
                                          <p:attrName>style.visibility</p:attrName>
                                        </p:attrNameLst>
                                      </p:cBhvr>
                                      <p:to>
                                        <p:strVal val="visible"/>
                                      </p:to>
                                    </p:set>
                                    <p:anim calcmode="lin" valueType="num">
                                      <p:cBhvr additive="base">
                                        <p:cTn id="26" dur="500" fill="hold"/>
                                        <p:tgtEl>
                                          <p:spTgt spid="891"/>
                                        </p:tgtEl>
                                        <p:attrNameLst>
                                          <p:attrName>ppt_x</p:attrName>
                                        </p:attrNameLst>
                                      </p:cBhvr>
                                      <p:tavLst>
                                        <p:tav tm="0">
                                          <p:val>
                                            <p:strVal val="#ppt_x"/>
                                          </p:val>
                                        </p:tav>
                                        <p:tav tm="100000">
                                          <p:val>
                                            <p:strVal val="#ppt_x"/>
                                          </p:val>
                                        </p:tav>
                                      </p:tavLst>
                                    </p:anim>
                                    <p:anim calcmode="lin" valueType="num">
                                      <p:cBhvr additive="base">
                                        <p:cTn id="27" dur="500" fill="hold"/>
                                        <p:tgtEl>
                                          <p:spTgt spid="891"/>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15364"/>
                                        </p:tgtEl>
                                        <p:attrNameLst>
                                          <p:attrName>style.visibility</p:attrName>
                                        </p:attrNameLst>
                                      </p:cBhvr>
                                      <p:to>
                                        <p:strVal val="visible"/>
                                      </p:to>
                                    </p:set>
                                    <p:animEffect transition="in" filter="fade">
                                      <p:cBhvr>
                                        <p:cTn id="31" dur="1000"/>
                                        <p:tgtEl>
                                          <p:spTgt spid="15364"/>
                                        </p:tgtEl>
                                      </p:cBhvr>
                                    </p:animEffect>
                                    <p:anim calcmode="lin" valueType="num">
                                      <p:cBhvr>
                                        <p:cTn id="32" dur="1000" fill="hold"/>
                                        <p:tgtEl>
                                          <p:spTgt spid="15364"/>
                                        </p:tgtEl>
                                        <p:attrNameLst>
                                          <p:attrName>ppt_x</p:attrName>
                                        </p:attrNameLst>
                                      </p:cBhvr>
                                      <p:tavLst>
                                        <p:tav tm="0">
                                          <p:val>
                                            <p:strVal val="#ppt_x"/>
                                          </p:val>
                                        </p:tav>
                                        <p:tav tm="100000">
                                          <p:val>
                                            <p:strVal val="#ppt_x"/>
                                          </p:val>
                                        </p:tav>
                                      </p:tavLst>
                                    </p:anim>
                                    <p:anim calcmode="lin" valueType="num">
                                      <p:cBhvr>
                                        <p:cTn id="33"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895"/>
                                        </p:tgtEl>
                                        <p:attrNameLst>
                                          <p:attrName>style.visibility</p:attrName>
                                        </p:attrNameLst>
                                      </p:cBhvr>
                                      <p:to>
                                        <p:strVal val="visible"/>
                                      </p:to>
                                    </p:set>
                                    <p:animEffect transition="in" filter="wipe(down)">
                                      <p:cBhvr>
                                        <p:cTn id="38" dur="500"/>
                                        <p:tgtEl>
                                          <p:spTgt spid="89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896"/>
                                        </p:tgtEl>
                                        <p:attrNameLst>
                                          <p:attrName>style.visibility</p:attrName>
                                        </p:attrNameLst>
                                      </p:cBhvr>
                                      <p:to>
                                        <p:strVal val="visible"/>
                                      </p:to>
                                    </p:set>
                                    <p:animEffect transition="in" filter="wipe(down)">
                                      <p:cBhvr>
                                        <p:cTn id="43" dur="500"/>
                                        <p:tgtEl>
                                          <p:spTgt spid="89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897"/>
                                        </p:tgtEl>
                                        <p:attrNameLst>
                                          <p:attrName>style.visibility</p:attrName>
                                        </p:attrNameLst>
                                      </p:cBhvr>
                                      <p:to>
                                        <p:strVal val="visible"/>
                                      </p:to>
                                    </p:set>
                                    <p:animEffect transition="in" filter="wipe(down)">
                                      <p:cBhvr>
                                        <p:cTn id="48" dur="500"/>
                                        <p:tgtEl>
                                          <p:spTgt spid="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22" grpId="0"/>
      <p:bldP spid="891" grpId="0"/>
      <p:bldP spid="895" grpId="0"/>
      <p:bldP spid="896" grpId="0"/>
      <p:bldP spid="89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68113"/>
            <a:ext cx="4943853" cy="830997"/>
          </a:xfrm>
          <a:prstGeom prst="rect">
            <a:avLst/>
          </a:prstGeom>
          <a:noFill/>
        </p:spPr>
        <p:txBody>
          <a:bodyPr wrap="square" rtlCol="0">
            <a:spAutoFit/>
          </a:bodyPr>
          <a:lstStyle/>
          <a:p>
            <a:r>
              <a:rPr lang="en-US" sz="2400">
                <a:latin typeface="Patrick Hand" panose="00000500000000000000" pitchFamily="2" charset="0"/>
              </a:rPr>
              <a:t>Viết tiếp ba số tự nhiên thích hợp vào chỗ chấm:</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 descr="Happy Captain America Sticker by Shopee for iOS &amp; Android | GIPHY">
            <a:extLst>
              <a:ext uri="{FF2B5EF4-FFF2-40B4-BE49-F238E27FC236}">
                <a16:creationId xmlns:a16="http://schemas.microsoft.com/office/drawing/2014/main" id="{46460F98-03FF-46B8-8BA5-90219FC6DF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9421" y="3552557"/>
            <a:ext cx="1590942" cy="1590942"/>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946;p49">
            <a:extLst>
              <a:ext uri="{FF2B5EF4-FFF2-40B4-BE49-F238E27FC236}">
                <a16:creationId xmlns:a16="http://schemas.microsoft.com/office/drawing/2014/main" id="{C4DBF372-7489-483D-B15A-82C3DC952DFE}"/>
              </a:ext>
            </a:extLst>
          </p:cNvPr>
          <p:cNvSpPr/>
          <p:nvPr/>
        </p:nvSpPr>
        <p:spPr>
          <a:xfrm>
            <a:off x="1419787" y="1360654"/>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47;p49">
            <a:extLst>
              <a:ext uri="{FF2B5EF4-FFF2-40B4-BE49-F238E27FC236}">
                <a16:creationId xmlns:a16="http://schemas.microsoft.com/office/drawing/2014/main" id="{C434A1CF-42B2-4594-A58D-13F9DED0D7D4}"/>
              </a:ext>
            </a:extLst>
          </p:cNvPr>
          <p:cNvSpPr/>
          <p:nvPr/>
        </p:nvSpPr>
        <p:spPr>
          <a:xfrm>
            <a:off x="2655775" y="1442203"/>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948;p49">
            <a:extLst>
              <a:ext uri="{FF2B5EF4-FFF2-40B4-BE49-F238E27FC236}">
                <a16:creationId xmlns:a16="http://schemas.microsoft.com/office/drawing/2014/main" id="{CAD42426-CDE9-4659-A2A8-4BCF827AFF1D}"/>
              </a:ext>
            </a:extLst>
          </p:cNvPr>
          <p:cNvSpPr/>
          <p:nvPr/>
        </p:nvSpPr>
        <p:spPr>
          <a:xfrm>
            <a:off x="3888325" y="1360654"/>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949;p49">
            <a:extLst>
              <a:ext uri="{FF2B5EF4-FFF2-40B4-BE49-F238E27FC236}">
                <a16:creationId xmlns:a16="http://schemas.microsoft.com/office/drawing/2014/main" id="{23C90910-45B1-4D62-B343-2E6B1696FFC4}"/>
              </a:ext>
            </a:extLst>
          </p:cNvPr>
          <p:cNvSpPr/>
          <p:nvPr/>
        </p:nvSpPr>
        <p:spPr>
          <a:xfrm>
            <a:off x="5120900" y="1469386"/>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950;p49">
            <a:extLst>
              <a:ext uri="{FF2B5EF4-FFF2-40B4-BE49-F238E27FC236}">
                <a16:creationId xmlns:a16="http://schemas.microsoft.com/office/drawing/2014/main" id="{0D89AF45-B41E-4051-BB62-BDC0A38E1DE5}"/>
              </a:ext>
            </a:extLst>
          </p:cNvPr>
          <p:cNvSpPr/>
          <p:nvPr/>
        </p:nvSpPr>
        <p:spPr>
          <a:xfrm>
            <a:off x="6353450" y="1360654"/>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955;p49">
            <a:extLst>
              <a:ext uri="{FF2B5EF4-FFF2-40B4-BE49-F238E27FC236}">
                <a16:creationId xmlns:a16="http://schemas.microsoft.com/office/drawing/2014/main" id="{E2B4AE9F-737A-4390-A6BF-EF15F7C6D6DB}"/>
              </a:ext>
            </a:extLst>
          </p:cNvPr>
          <p:cNvSpPr/>
          <p:nvPr/>
        </p:nvSpPr>
        <p:spPr>
          <a:xfrm>
            <a:off x="1370662" y="1396775"/>
            <a:ext cx="1229175" cy="298166"/>
          </a:xfrm>
          <a:custGeom>
            <a:avLst/>
            <a:gdLst/>
            <a:ahLst/>
            <a:cxnLst/>
            <a:rect l="l" t="t" r="r" b="b"/>
            <a:pathLst>
              <a:path w="49167" h="6026" extrusionOk="0">
                <a:moveTo>
                  <a:pt x="2055" y="502"/>
                </a:moveTo>
                <a:cubicBezTo>
                  <a:pt x="1873" y="685"/>
                  <a:pt x="1667" y="867"/>
                  <a:pt x="1485" y="1073"/>
                </a:cubicBezTo>
                <a:lnTo>
                  <a:pt x="1028" y="502"/>
                </a:lnTo>
                <a:close/>
                <a:moveTo>
                  <a:pt x="3265" y="502"/>
                </a:moveTo>
                <a:cubicBezTo>
                  <a:pt x="2854" y="913"/>
                  <a:pt x="2443" y="1347"/>
                  <a:pt x="2032" y="1758"/>
                </a:cubicBezTo>
                <a:lnTo>
                  <a:pt x="1576" y="1187"/>
                </a:lnTo>
                <a:cubicBezTo>
                  <a:pt x="1804" y="959"/>
                  <a:pt x="2055" y="731"/>
                  <a:pt x="2284" y="502"/>
                </a:cubicBezTo>
                <a:close/>
                <a:moveTo>
                  <a:pt x="4771" y="502"/>
                </a:moveTo>
                <a:cubicBezTo>
                  <a:pt x="4064" y="1187"/>
                  <a:pt x="3379" y="1895"/>
                  <a:pt x="2694" y="2579"/>
                </a:cubicBezTo>
                <a:lnTo>
                  <a:pt x="2238" y="2032"/>
                </a:lnTo>
                <a:cubicBezTo>
                  <a:pt x="2740" y="1529"/>
                  <a:pt x="3242" y="1004"/>
                  <a:pt x="3767"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44" y="2169"/>
                  <a:pt x="4110" y="3858"/>
                  <a:pt x="2420" y="5547"/>
                </a:cubicBezTo>
                <a:lnTo>
                  <a:pt x="1599" y="5547"/>
                </a:lnTo>
                <a:cubicBezTo>
                  <a:pt x="3356" y="3880"/>
                  <a:pt x="5114" y="2191"/>
                  <a:pt x="6849" y="502"/>
                </a:cubicBezTo>
                <a:close/>
                <a:moveTo>
                  <a:pt x="8629" y="502"/>
                </a:moveTo>
                <a:cubicBezTo>
                  <a:pt x="7008" y="2169"/>
                  <a:pt x="5365" y="3835"/>
                  <a:pt x="3767" y="5547"/>
                </a:cubicBezTo>
                <a:lnTo>
                  <a:pt x="2649" y="5547"/>
                </a:lnTo>
                <a:cubicBezTo>
                  <a:pt x="4383" y="3858"/>
                  <a:pt x="6095" y="2191"/>
                  <a:pt x="7807" y="502"/>
                </a:cubicBezTo>
                <a:close/>
                <a:moveTo>
                  <a:pt x="9998" y="502"/>
                </a:moveTo>
                <a:cubicBezTo>
                  <a:pt x="8355" y="2169"/>
                  <a:pt x="6689" y="3835"/>
                  <a:pt x="5068" y="5547"/>
                </a:cubicBezTo>
                <a:lnTo>
                  <a:pt x="4155" y="5547"/>
                </a:lnTo>
                <a:cubicBezTo>
                  <a:pt x="5753" y="3858"/>
                  <a:pt x="7351" y="2169"/>
                  <a:pt x="8949" y="502"/>
                </a:cubicBezTo>
                <a:close/>
                <a:moveTo>
                  <a:pt x="12327" y="502"/>
                </a:moveTo>
                <a:cubicBezTo>
                  <a:pt x="10569" y="2191"/>
                  <a:pt x="8789" y="3858"/>
                  <a:pt x="7031" y="5547"/>
                </a:cubicBezTo>
                <a:lnTo>
                  <a:pt x="5456" y="5547"/>
                </a:lnTo>
                <a:cubicBezTo>
                  <a:pt x="7077" y="3835"/>
                  <a:pt x="8720" y="2169"/>
                  <a:pt x="10364" y="502"/>
                </a:cubicBezTo>
                <a:close/>
                <a:moveTo>
                  <a:pt x="14130" y="502"/>
                </a:moveTo>
                <a:cubicBezTo>
                  <a:pt x="12349" y="2191"/>
                  <a:pt x="10569" y="3858"/>
                  <a:pt x="8812" y="5547"/>
                </a:cubicBezTo>
                <a:lnTo>
                  <a:pt x="7396" y="5547"/>
                </a:lnTo>
                <a:cubicBezTo>
                  <a:pt x="9108" y="3858"/>
                  <a:pt x="10843" y="2191"/>
                  <a:pt x="12555" y="502"/>
                </a:cubicBezTo>
                <a:close/>
                <a:moveTo>
                  <a:pt x="15887" y="502"/>
                </a:moveTo>
                <a:cubicBezTo>
                  <a:pt x="14084" y="2169"/>
                  <a:pt x="12281" y="3812"/>
                  <a:pt x="10569" y="5547"/>
                </a:cubicBezTo>
                <a:lnTo>
                  <a:pt x="9108" y="5547"/>
                </a:lnTo>
                <a:cubicBezTo>
                  <a:pt x="10820" y="3858"/>
                  <a:pt x="12555" y="2169"/>
                  <a:pt x="14290" y="502"/>
                </a:cubicBezTo>
                <a:close/>
                <a:moveTo>
                  <a:pt x="17006" y="502"/>
                </a:moveTo>
                <a:cubicBezTo>
                  <a:pt x="15362" y="2169"/>
                  <a:pt x="13696" y="3858"/>
                  <a:pt x="12053" y="5547"/>
                </a:cubicBezTo>
                <a:lnTo>
                  <a:pt x="10911" y="5547"/>
                </a:lnTo>
                <a:cubicBezTo>
                  <a:pt x="12669" y="3835"/>
                  <a:pt x="14427" y="2169"/>
                  <a:pt x="16184" y="502"/>
                </a:cubicBezTo>
                <a:close/>
                <a:moveTo>
                  <a:pt x="18535" y="502"/>
                </a:moveTo>
                <a:cubicBezTo>
                  <a:pt x="16869" y="2169"/>
                  <a:pt x="15203" y="3858"/>
                  <a:pt x="13536" y="5547"/>
                </a:cubicBezTo>
                <a:lnTo>
                  <a:pt x="12167" y="5547"/>
                </a:lnTo>
                <a:cubicBezTo>
                  <a:pt x="13856" y="3858"/>
                  <a:pt x="15545" y="2169"/>
                  <a:pt x="17257" y="502"/>
                </a:cubicBezTo>
                <a:close/>
                <a:moveTo>
                  <a:pt x="19539" y="502"/>
                </a:moveTo>
                <a:cubicBezTo>
                  <a:pt x="17850" y="2146"/>
                  <a:pt x="16230" y="3835"/>
                  <a:pt x="14632" y="5547"/>
                </a:cubicBezTo>
                <a:lnTo>
                  <a:pt x="13787" y="5547"/>
                </a:lnTo>
                <a:cubicBezTo>
                  <a:pt x="15454" y="3858"/>
                  <a:pt x="17120" y="2169"/>
                  <a:pt x="18786" y="502"/>
                </a:cubicBezTo>
                <a:close/>
                <a:moveTo>
                  <a:pt x="21480" y="502"/>
                </a:moveTo>
                <a:cubicBezTo>
                  <a:pt x="21092" y="867"/>
                  <a:pt x="20704" y="1256"/>
                  <a:pt x="20338" y="1621"/>
                </a:cubicBezTo>
                <a:cubicBezTo>
                  <a:pt x="19014" y="2922"/>
                  <a:pt x="17691"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301" y="1415"/>
                  <a:pt x="21845" y="1895"/>
                </a:cubicBezTo>
                <a:cubicBezTo>
                  <a:pt x="20681" y="3104"/>
                  <a:pt x="19494" y="4337"/>
                  <a:pt x="18284" y="5547"/>
                </a:cubicBezTo>
                <a:lnTo>
                  <a:pt x="16504" y="5547"/>
                </a:lnTo>
                <a:cubicBezTo>
                  <a:pt x="17645" y="4451"/>
                  <a:pt x="18763" y="3378"/>
                  <a:pt x="19859" y="2283"/>
                </a:cubicBezTo>
                <a:cubicBezTo>
                  <a:pt x="20452" y="1689"/>
                  <a:pt x="21046" y="1096"/>
                  <a:pt x="21639" y="502"/>
                </a:cubicBezTo>
                <a:close/>
                <a:moveTo>
                  <a:pt x="25428" y="502"/>
                </a:moveTo>
                <a:cubicBezTo>
                  <a:pt x="24310" y="1644"/>
                  <a:pt x="23169" y="2762"/>
                  <a:pt x="22027" y="3880"/>
                </a:cubicBezTo>
                <a:cubicBezTo>
                  <a:pt x="21457" y="4428"/>
                  <a:pt x="20909" y="4976"/>
                  <a:pt x="20338" y="5547"/>
                </a:cubicBezTo>
                <a:lnTo>
                  <a:pt x="18512" y="5547"/>
                </a:lnTo>
                <a:cubicBezTo>
                  <a:pt x="19654" y="4360"/>
                  <a:pt x="20818" y="3173"/>
                  <a:pt x="21959" y="1986"/>
                </a:cubicBezTo>
                <a:cubicBezTo>
                  <a:pt x="22438" y="1484"/>
                  <a:pt x="22918" y="1004"/>
                  <a:pt x="23420" y="502"/>
                </a:cubicBezTo>
                <a:close/>
                <a:moveTo>
                  <a:pt x="26912" y="502"/>
                </a:moveTo>
                <a:cubicBezTo>
                  <a:pt x="25520" y="1917"/>
                  <a:pt x="24127" y="3310"/>
                  <a:pt x="22689" y="4679"/>
                </a:cubicBezTo>
                <a:cubicBezTo>
                  <a:pt x="22393" y="4976"/>
                  <a:pt x="22096" y="5250"/>
                  <a:pt x="21776" y="5547"/>
                </a:cubicBezTo>
                <a:lnTo>
                  <a:pt x="20589" y="5547"/>
                </a:lnTo>
                <a:cubicBezTo>
                  <a:pt x="22324" y="3858"/>
                  <a:pt x="24036" y="2191"/>
                  <a:pt x="25771" y="502"/>
                </a:cubicBezTo>
                <a:close/>
                <a:moveTo>
                  <a:pt x="27916" y="502"/>
                </a:moveTo>
                <a:cubicBezTo>
                  <a:pt x="26570" y="1826"/>
                  <a:pt x="25246" y="3127"/>
                  <a:pt x="23899" y="4451"/>
                </a:cubicBezTo>
                <a:cubicBezTo>
                  <a:pt x="23534" y="4816"/>
                  <a:pt x="23146" y="5181"/>
                  <a:pt x="22781" y="5547"/>
                </a:cubicBezTo>
                <a:lnTo>
                  <a:pt x="22005" y="5547"/>
                </a:lnTo>
                <a:cubicBezTo>
                  <a:pt x="22073" y="5455"/>
                  <a:pt x="22164" y="5387"/>
                  <a:pt x="22233" y="5318"/>
                </a:cubicBezTo>
                <a:cubicBezTo>
                  <a:pt x="23899" y="3743"/>
                  <a:pt x="25543" y="2123"/>
                  <a:pt x="27186" y="502"/>
                </a:cubicBezTo>
                <a:close/>
                <a:moveTo>
                  <a:pt x="28966" y="502"/>
                </a:moveTo>
                <a:cubicBezTo>
                  <a:pt x="27323" y="2169"/>
                  <a:pt x="25657" y="3858"/>
                  <a:pt x="24036" y="5547"/>
                </a:cubicBezTo>
                <a:lnTo>
                  <a:pt x="22986" y="5547"/>
                </a:lnTo>
                <a:cubicBezTo>
                  <a:pt x="23123" y="5387"/>
                  <a:pt x="23283" y="5250"/>
                  <a:pt x="23420" y="5113"/>
                </a:cubicBezTo>
                <a:cubicBezTo>
                  <a:pt x="24995" y="3561"/>
                  <a:pt x="26570" y="2032"/>
                  <a:pt x="28145" y="502"/>
                </a:cubicBezTo>
                <a:close/>
                <a:moveTo>
                  <a:pt x="30427" y="502"/>
                </a:moveTo>
                <a:cubicBezTo>
                  <a:pt x="28898" y="2009"/>
                  <a:pt x="27369" y="3515"/>
                  <a:pt x="25862" y="5044"/>
                </a:cubicBezTo>
                <a:cubicBezTo>
                  <a:pt x="25702" y="5204"/>
                  <a:pt x="25543" y="5364"/>
                  <a:pt x="25383" y="5547"/>
                </a:cubicBezTo>
                <a:lnTo>
                  <a:pt x="24812" y="5547"/>
                </a:lnTo>
                <a:cubicBezTo>
                  <a:pt x="26456" y="3858"/>
                  <a:pt x="28099" y="2191"/>
                  <a:pt x="29742" y="502"/>
                </a:cubicBezTo>
                <a:close/>
                <a:moveTo>
                  <a:pt x="31934" y="502"/>
                </a:moveTo>
                <a:cubicBezTo>
                  <a:pt x="30267" y="2191"/>
                  <a:pt x="28578" y="3858"/>
                  <a:pt x="26912" y="5547"/>
                </a:cubicBezTo>
                <a:lnTo>
                  <a:pt x="25611" y="5547"/>
                </a:lnTo>
                <a:cubicBezTo>
                  <a:pt x="25748" y="5410"/>
                  <a:pt x="25862" y="5296"/>
                  <a:pt x="25976" y="5159"/>
                </a:cubicBezTo>
                <a:cubicBezTo>
                  <a:pt x="27528" y="3584"/>
                  <a:pt x="29126" y="2032"/>
                  <a:pt x="30747"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87" y="5547"/>
                </a:lnTo>
                <a:cubicBezTo>
                  <a:pt x="32322" y="3880"/>
                  <a:pt x="34056" y="2191"/>
                  <a:pt x="35768" y="502"/>
                </a:cubicBezTo>
                <a:close/>
                <a:moveTo>
                  <a:pt x="39032" y="502"/>
                </a:moveTo>
                <a:cubicBezTo>
                  <a:pt x="38987" y="571"/>
                  <a:pt x="38918" y="616"/>
                  <a:pt x="38872" y="685"/>
                </a:cubicBezTo>
                <a:cubicBezTo>
                  <a:pt x="37252" y="2305"/>
                  <a:pt x="35631" y="3926"/>
                  <a:pt x="34011" y="5547"/>
                </a:cubicBezTo>
                <a:lnTo>
                  <a:pt x="32847" y="5547"/>
                </a:lnTo>
                <a:cubicBezTo>
                  <a:pt x="34559" y="3858"/>
                  <a:pt x="36270" y="2169"/>
                  <a:pt x="37982"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24" y="708"/>
                  <a:pt x="39215" y="616"/>
                  <a:pt x="39306" y="502"/>
                </a:cubicBezTo>
                <a:close/>
                <a:moveTo>
                  <a:pt x="41566" y="502"/>
                </a:moveTo>
                <a:cubicBezTo>
                  <a:pt x="39831" y="2191"/>
                  <a:pt x="38096" y="3858"/>
                  <a:pt x="36362" y="5547"/>
                </a:cubicBezTo>
                <a:lnTo>
                  <a:pt x="35700" y="5547"/>
                </a:lnTo>
                <a:cubicBezTo>
                  <a:pt x="37320" y="3858"/>
                  <a:pt x="38964" y="2169"/>
                  <a:pt x="40607" y="502"/>
                </a:cubicBezTo>
                <a:close/>
                <a:moveTo>
                  <a:pt x="43643" y="502"/>
                </a:moveTo>
                <a:cubicBezTo>
                  <a:pt x="41931" y="2191"/>
                  <a:pt x="40242" y="3858"/>
                  <a:pt x="38553" y="5547"/>
                </a:cubicBezTo>
                <a:lnTo>
                  <a:pt x="36955" y="5547"/>
                </a:lnTo>
                <a:cubicBezTo>
                  <a:pt x="38644" y="3858"/>
                  <a:pt x="40310" y="2191"/>
                  <a:pt x="41977" y="502"/>
                </a:cubicBezTo>
                <a:close/>
                <a:moveTo>
                  <a:pt x="44944" y="502"/>
                </a:moveTo>
                <a:cubicBezTo>
                  <a:pt x="43323" y="2214"/>
                  <a:pt x="41634" y="3880"/>
                  <a:pt x="39945" y="5547"/>
                </a:cubicBezTo>
                <a:lnTo>
                  <a:pt x="38781" y="5547"/>
                </a:lnTo>
                <a:cubicBezTo>
                  <a:pt x="40516" y="3880"/>
                  <a:pt x="42205" y="2191"/>
                  <a:pt x="43917" y="502"/>
                </a:cubicBezTo>
                <a:close/>
                <a:moveTo>
                  <a:pt x="45834" y="502"/>
                </a:moveTo>
                <a:cubicBezTo>
                  <a:pt x="44739" y="1735"/>
                  <a:pt x="43643" y="2990"/>
                  <a:pt x="42525" y="4200"/>
                </a:cubicBezTo>
                <a:cubicBezTo>
                  <a:pt x="42114" y="4656"/>
                  <a:pt x="41680" y="5090"/>
                  <a:pt x="41246" y="5547"/>
                </a:cubicBezTo>
                <a:lnTo>
                  <a:pt x="40402" y="5547"/>
                </a:lnTo>
                <a:cubicBezTo>
                  <a:pt x="42091" y="3903"/>
                  <a:pt x="43734" y="2214"/>
                  <a:pt x="45332" y="502"/>
                </a:cubicBezTo>
                <a:close/>
                <a:moveTo>
                  <a:pt x="46610" y="502"/>
                </a:moveTo>
                <a:lnTo>
                  <a:pt x="46793" y="731"/>
                </a:lnTo>
                <a:cubicBezTo>
                  <a:pt x="45629" y="2077"/>
                  <a:pt x="44510" y="3447"/>
                  <a:pt x="43301"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89" y="2237"/>
                  <a:pt x="46930" y="913"/>
                </a:cubicBezTo>
                <a:close/>
                <a:moveTo>
                  <a:pt x="47523" y="1644"/>
                </a:moveTo>
                <a:lnTo>
                  <a:pt x="48162" y="2488"/>
                </a:lnTo>
                <a:cubicBezTo>
                  <a:pt x="47295" y="3515"/>
                  <a:pt x="46382" y="4542"/>
                  <a:pt x="45469" y="5547"/>
                </a:cubicBezTo>
                <a:lnTo>
                  <a:pt x="43803" y="5547"/>
                </a:lnTo>
                <a:cubicBezTo>
                  <a:pt x="45035" y="4246"/>
                  <a:pt x="46268" y="2945"/>
                  <a:pt x="47523" y="1644"/>
                </a:cubicBezTo>
                <a:close/>
                <a:moveTo>
                  <a:pt x="48277" y="2625"/>
                </a:moveTo>
                <a:lnTo>
                  <a:pt x="48550" y="2967"/>
                </a:lnTo>
                <a:lnTo>
                  <a:pt x="46610" y="5547"/>
                </a:lnTo>
                <a:lnTo>
                  <a:pt x="45743" y="5547"/>
                </a:lnTo>
                <a:cubicBezTo>
                  <a:pt x="46610" y="4588"/>
                  <a:pt x="47455" y="3607"/>
                  <a:pt x="48277"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956;p49">
            <a:extLst>
              <a:ext uri="{FF2B5EF4-FFF2-40B4-BE49-F238E27FC236}">
                <a16:creationId xmlns:a16="http://schemas.microsoft.com/office/drawing/2014/main" id="{65E44785-D48C-4E4D-B228-0E18FAA3943A}"/>
              </a:ext>
            </a:extLst>
          </p:cNvPr>
          <p:cNvSpPr/>
          <p:nvPr/>
        </p:nvSpPr>
        <p:spPr>
          <a:xfrm>
            <a:off x="3835812" y="1396775"/>
            <a:ext cx="1229175" cy="298166"/>
          </a:xfrm>
          <a:custGeom>
            <a:avLst/>
            <a:gdLst/>
            <a:ahLst/>
            <a:cxnLst/>
            <a:rect l="l" t="t" r="r" b="b"/>
            <a:pathLst>
              <a:path w="49167" h="6026" extrusionOk="0">
                <a:moveTo>
                  <a:pt x="2055" y="502"/>
                </a:moveTo>
                <a:cubicBezTo>
                  <a:pt x="1849" y="685"/>
                  <a:pt x="1667" y="867"/>
                  <a:pt x="1461" y="1073"/>
                </a:cubicBezTo>
                <a:lnTo>
                  <a:pt x="1027" y="502"/>
                </a:lnTo>
                <a:close/>
                <a:moveTo>
                  <a:pt x="3264" y="502"/>
                </a:moveTo>
                <a:cubicBezTo>
                  <a:pt x="2853" y="913"/>
                  <a:pt x="2443" y="1347"/>
                  <a:pt x="2032" y="1758"/>
                </a:cubicBezTo>
                <a:lnTo>
                  <a:pt x="1575" y="1187"/>
                </a:lnTo>
                <a:cubicBezTo>
                  <a:pt x="1804" y="959"/>
                  <a:pt x="2055" y="731"/>
                  <a:pt x="2283" y="502"/>
                </a:cubicBezTo>
                <a:close/>
                <a:moveTo>
                  <a:pt x="4771" y="502"/>
                </a:moveTo>
                <a:cubicBezTo>
                  <a:pt x="4063" y="1187"/>
                  <a:pt x="3378" y="1895"/>
                  <a:pt x="2694" y="2579"/>
                </a:cubicBezTo>
                <a:lnTo>
                  <a:pt x="2237" y="2032"/>
                </a:lnTo>
                <a:cubicBezTo>
                  <a:pt x="2739" y="1529"/>
                  <a:pt x="3242" y="1004"/>
                  <a:pt x="3744" y="502"/>
                </a:cubicBezTo>
                <a:close/>
                <a:moveTo>
                  <a:pt x="6163" y="502"/>
                </a:moveTo>
                <a:cubicBezTo>
                  <a:pt x="4497" y="2169"/>
                  <a:pt x="2853" y="3835"/>
                  <a:pt x="1210" y="5547"/>
                </a:cubicBezTo>
                <a:lnTo>
                  <a:pt x="1027" y="5547"/>
                </a:lnTo>
                <a:lnTo>
                  <a:pt x="3036" y="3013"/>
                </a:lnTo>
                <a:lnTo>
                  <a:pt x="2853" y="2785"/>
                </a:lnTo>
                <a:cubicBezTo>
                  <a:pt x="3607" y="2032"/>
                  <a:pt x="4360" y="1256"/>
                  <a:pt x="5136" y="502"/>
                </a:cubicBezTo>
                <a:close/>
                <a:moveTo>
                  <a:pt x="7555" y="502"/>
                </a:moveTo>
                <a:cubicBezTo>
                  <a:pt x="5844" y="2169"/>
                  <a:pt x="4109" y="3858"/>
                  <a:pt x="2397" y="5547"/>
                </a:cubicBezTo>
                <a:lnTo>
                  <a:pt x="1598" y="5547"/>
                </a:lnTo>
                <a:cubicBezTo>
                  <a:pt x="3356" y="3880"/>
                  <a:pt x="5090" y="2191"/>
                  <a:pt x="6848" y="502"/>
                </a:cubicBezTo>
                <a:close/>
                <a:moveTo>
                  <a:pt x="8628" y="502"/>
                </a:moveTo>
                <a:cubicBezTo>
                  <a:pt x="6985" y="2169"/>
                  <a:pt x="5364" y="3835"/>
                  <a:pt x="3766" y="5547"/>
                </a:cubicBezTo>
                <a:lnTo>
                  <a:pt x="2648" y="5547"/>
                </a:lnTo>
                <a:cubicBezTo>
                  <a:pt x="4383" y="3858"/>
                  <a:pt x="6095" y="2191"/>
                  <a:pt x="7807" y="502"/>
                </a:cubicBezTo>
                <a:close/>
                <a:moveTo>
                  <a:pt x="9998" y="502"/>
                </a:moveTo>
                <a:cubicBezTo>
                  <a:pt x="8332" y="2169"/>
                  <a:pt x="6688" y="3835"/>
                  <a:pt x="5068" y="5547"/>
                </a:cubicBezTo>
                <a:lnTo>
                  <a:pt x="4155" y="5547"/>
                </a:lnTo>
                <a:cubicBezTo>
                  <a:pt x="5752" y="3858"/>
                  <a:pt x="7350" y="2169"/>
                  <a:pt x="8948" y="502"/>
                </a:cubicBezTo>
                <a:close/>
                <a:moveTo>
                  <a:pt x="12326" y="502"/>
                </a:moveTo>
                <a:cubicBezTo>
                  <a:pt x="10568" y="2191"/>
                  <a:pt x="8788" y="3858"/>
                  <a:pt x="7031" y="5547"/>
                </a:cubicBezTo>
                <a:lnTo>
                  <a:pt x="5456" y="5547"/>
                </a:lnTo>
                <a:cubicBezTo>
                  <a:pt x="7076" y="3835"/>
                  <a:pt x="8720" y="2169"/>
                  <a:pt x="10363" y="502"/>
                </a:cubicBezTo>
                <a:close/>
                <a:moveTo>
                  <a:pt x="14106" y="502"/>
                </a:moveTo>
                <a:cubicBezTo>
                  <a:pt x="12349" y="2191"/>
                  <a:pt x="10568" y="3858"/>
                  <a:pt x="8811" y="5547"/>
                </a:cubicBezTo>
                <a:lnTo>
                  <a:pt x="7396" y="5547"/>
                </a:lnTo>
                <a:cubicBezTo>
                  <a:pt x="9108" y="3858"/>
                  <a:pt x="10842" y="2191"/>
                  <a:pt x="12554" y="502"/>
                </a:cubicBezTo>
                <a:close/>
                <a:moveTo>
                  <a:pt x="15864" y="502"/>
                </a:moveTo>
                <a:cubicBezTo>
                  <a:pt x="14084" y="2169"/>
                  <a:pt x="12280" y="3812"/>
                  <a:pt x="10568" y="5547"/>
                </a:cubicBezTo>
                <a:lnTo>
                  <a:pt x="9085" y="5547"/>
                </a:lnTo>
                <a:cubicBezTo>
                  <a:pt x="10820" y="3858"/>
                  <a:pt x="12554" y="2169"/>
                  <a:pt x="14289" y="502"/>
                </a:cubicBezTo>
                <a:close/>
                <a:moveTo>
                  <a:pt x="17005" y="502"/>
                </a:moveTo>
                <a:cubicBezTo>
                  <a:pt x="15339" y="2169"/>
                  <a:pt x="13695" y="3858"/>
                  <a:pt x="12052" y="5547"/>
                </a:cubicBezTo>
                <a:lnTo>
                  <a:pt x="10911" y="5547"/>
                </a:lnTo>
                <a:cubicBezTo>
                  <a:pt x="12646" y="3835"/>
                  <a:pt x="14403" y="2169"/>
                  <a:pt x="16161" y="502"/>
                </a:cubicBezTo>
                <a:close/>
                <a:moveTo>
                  <a:pt x="18534" y="502"/>
                </a:moveTo>
                <a:cubicBezTo>
                  <a:pt x="16868" y="2169"/>
                  <a:pt x="15202" y="3858"/>
                  <a:pt x="13536" y="5547"/>
                </a:cubicBezTo>
                <a:lnTo>
                  <a:pt x="12166" y="5547"/>
                </a:lnTo>
                <a:cubicBezTo>
                  <a:pt x="13832" y="3858"/>
                  <a:pt x="15544" y="2169"/>
                  <a:pt x="17233" y="502"/>
                </a:cubicBezTo>
                <a:close/>
                <a:moveTo>
                  <a:pt x="19539" y="502"/>
                </a:moveTo>
                <a:cubicBezTo>
                  <a:pt x="17850" y="2146"/>
                  <a:pt x="16229" y="3835"/>
                  <a:pt x="14631" y="5547"/>
                </a:cubicBezTo>
                <a:lnTo>
                  <a:pt x="13787" y="5547"/>
                </a:lnTo>
                <a:cubicBezTo>
                  <a:pt x="15453" y="3858"/>
                  <a:pt x="17096" y="2169"/>
                  <a:pt x="18786" y="502"/>
                </a:cubicBezTo>
                <a:close/>
                <a:moveTo>
                  <a:pt x="21479" y="502"/>
                </a:moveTo>
                <a:cubicBezTo>
                  <a:pt x="21091" y="867"/>
                  <a:pt x="20703" y="1256"/>
                  <a:pt x="20315" y="1621"/>
                </a:cubicBezTo>
                <a:cubicBezTo>
                  <a:pt x="19014" y="2922"/>
                  <a:pt x="17667" y="4246"/>
                  <a:pt x="16343" y="5547"/>
                </a:cubicBezTo>
                <a:lnTo>
                  <a:pt x="14860" y="5547"/>
                </a:lnTo>
                <a:cubicBezTo>
                  <a:pt x="16206" y="4109"/>
                  <a:pt x="17553" y="2693"/>
                  <a:pt x="18945" y="1324"/>
                </a:cubicBezTo>
                <a:cubicBezTo>
                  <a:pt x="19219" y="1050"/>
                  <a:pt x="19516" y="776"/>
                  <a:pt x="19790" y="502"/>
                </a:cubicBezTo>
                <a:close/>
                <a:moveTo>
                  <a:pt x="23191" y="502"/>
                </a:moveTo>
                <a:cubicBezTo>
                  <a:pt x="22734" y="959"/>
                  <a:pt x="22278" y="1415"/>
                  <a:pt x="21844" y="1895"/>
                </a:cubicBezTo>
                <a:cubicBezTo>
                  <a:pt x="20657" y="3104"/>
                  <a:pt x="19470" y="4337"/>
                  <a:pt x="18283" y="5547"/>
                </a:cubicBezTo>
                <a:lnTo>
                  <a:pt x="16503" y="5547"/>
                </a:lnTo>
                <a:cubicBezTo>
                  <a:pt x="17621" y="4451"/>
                  <a:pt x="18763" y="3378"/>
                  <a:pt x="19858" y="2283"/>
                </a:cubicBezTo>
                <a:cubicBezTo>
                  <a:pt x="20452" y="1689"/>
                  <a:pt x="21045" y="1096"/>
                  <a:pt x="21639" y="502"/>
                </a:cubicBezTo>
                <a:close/>
                <a:moveTo>
                  <a:pt x="25428" y="502"/>
                </a:moveTo>
                <a:cubicBezTo>
                  <a:pt x="24309" y="1644"/>
                  <a:pt x="23168" y="2762"/>
                  <a:pt x="22027" y="3880"/>
                </a:cubicBezTo>
                <a:cubicBezTo>
                  <a:pt x="21456" y="4428"/>
                  <a:pt x="20885" y="4976"/>
                  <a:pt x="20338" y="5547"/>
                </a:cubicBezTo>
                <a:lnTo>
                  <a:pt x="18512" y="5547"/>
                </a:lnTo>
                <a:cubicBezTo>
                  <a:pt x="19653" y="4360"/>
                  <a:pt x="20817" y="3173"/>
                  <a:pt x="21935" y="1986"/>
                </a:cubicBezTo>
                <a:cubicBezTo>
                  <a:pt x="22415" y="1484"/>
                  <a:pt x="22917" y="1004"/>
                  <a:pt x="23419" y="502"/>
                </a:cubicBezTo>
                <a:close/>
                <a:moveTo>
                  <a:pt x="26889" y="502"/>
                </a:moveTo>
                <a:cubicBezTo>
                  <a:pt x="25519" y="1917"/>
                  <a:pt x="24127" y="3310"/>
                  <a:pt x="22689" y="4679"/>
                </a:cubicBezTo>
                <a:cubicBezTo>
                  <a:pt x="22392" y="4976"/>
                  <a:pt x="22072" y="5250"/>
                  <a:pt x="21776" y="5547"/>
                </a:cubicBezTo>
                <a:lnTo>
                  <a:pt x="20589" y="5547"/>
                </a:lnTo>
                <a:cubicBezTo>
                  <a:pt x="22323" y="3858"/>
                  <a:pt x="24035" y="2191"/>
                  <a:pt x="25770" y="502"/>
                </a:cubicBezTo>
                <a:close/>
                <a:moveTo>
                  <a:pt x="27916" y="502"/>
                </a:moveTo>
                <a:cubicBezTo>
                  <a:pt x="26569" y="1826"/>
                  <a:pt x="25245" y="3127"/>
                  <a:pt x="23898" y="4451"/>
                </a:cubicBezTo>
                <a:cubicBezTo>
                  <a:pt x="23533" y="4816"/>
                  <a:pt x="23145" y="5181"/>
                  <a:pt x="22780" y="5547"/>
                </a:cubicBezTo>
                <a:lnTo>
                  <a:pt x="22004" y="5547"/>
                </a:lnTo>
                <a:cubicBezTo>
                  <a:pt x="22072" y="5455"/>
                  <a:pt x="22141" y="5387"/>
                  <a:pt x="22232" y="5318"/>
                </a:cubicBezTo>
                <a:cubicBezTo>
                  <a:pt x="23898" y="3743"/>
                  <a:pt x="25542" y="2123"/>
                  <a:pt x="27162" y="502"/>
                </a:cubicBezTo>
                <a:close/>
                <a:moveTo>
                  <a:pt x="28966" y="502"/>
                </a:moveTo>
                <a:cubicBezTo>
                  <a:pt x="27299" y="2169"/>
                  <a:pt x="25656" y="3858"/>
                  <a:pt x="24013" y="5547"/>
                </a:cubicBezTo>
                <a:lnTo>
                  <a:pt x="22985" y="5547"/>
                </a:lnTo>
                <a:cubicBezTo>
                  <a:pt x="23122" y="5387"/>
                  <a:pt x="23282" y="5250"/>
                  <a:pt x="23419" y="5113"/>
                </a:cubicBezTo>
                <a:cubicBezTo>
                  <a:pt x="24994" y="3561"/>
                  <a:pt x="26569" y="2032"/>
                  <a:pt x="28144" y="502"/>
                </a:cubicBezTo>
                <a:close/>
                <a:moveTo>
                  <a:pt x="30426" y="502"/>
                </a:moveTo>
                <a:cubicBezTo>
                  <a:pt x="28897" y="2009"/>
                  <a:pt x="27345" y="3515"/>
                  <a:pt x="25861" y="5044"/>
                </a:cubicBezTo>
                <a:cubicBezTo>
                  <a:pt x="25702" y="5204"/>
                  <a:pt x="25542" y="5364"/>
                  <a:pt x="25382" y="5547"/>
                </a:cubicBezTo>
                <a:lnTo>
                  <a:pt x="24789" y="5547"/>
                </a:lnTo>
                <a:cubicBezTo>
                  <a:pt x="26455" y="3858"/>
                  <a:pt x="28098" y="2191"/>
                  <a:pt x="29719" y="502"/>
                </a:cubicBezTo>
                <a:close/>
                <a:moveTo>
                  <a:pt x="31933" y="502"/>
                </a:moveTo>
                <a:cubicBezTo>
                  <a:pt x="30244" y="2191"/>
                  <a:pt x="28578" y="3858"/>
                  <a:pt x="26911" y="5547"/>
                </a:cubicBezTo>
                <a:lnTo>
                  <a:pt x="25610" y="5547"/>
                </a:lnTo>
                <a:cubicBezTo>
                  <a:pt x="25724" y="5410"/>
                  <a:pt x="25861" y="5296"/>
                  <a:pt x="25976" y="5159"/>
                </a:cubicBezTo>
                <a:cubicBezTo>
                  <a:pt x="27528" y="3584"/>
                  <a:pt x="29125" y="2032"/>
                  <a:pt x="30723" y="502"/>
                </a:cubicBezTo>
                <a:close/>
                <a:moveTo>
                  <a:pt x="34056" y="502"/>
                </a:moveTo>
                <a:cubicBezTo>
                  <a:pt x="32298" y="2191"/>
                  <a:pt x="30518" y="3858"/>
                  <a:pt x="28760" y="5547"/>
                </a:cubicBezTo>
                <a:lnTo>
                  <a:pt x="27231" y="5547"/>
                </a:lnTo>
                <a:cubicBezTo>
                  <a:pt x="28943" y="3858"/>
                  <a:pt x="30678" y="2191"/>
                  <a:pt x="32389" y="502"/>
                </a:cubicBezTo>
                <a:close/>
                <a:moveTo>
                  <a:pt x="35516" y="502"/>
                </a:moveTo>
                <a:cubicBezTo>
                  <a:pt x="33805" y="2191"/>
                  <a:pt x="32070" y="3880"/>
                  <a:pt x="30335" y="5547"/>
                </a:cubicBezTo>
                <a:lnTo>
                  <a:pt x="28966" y="5547"/>
                </a:lnTo>
                <a:cubicBezTo>
                  <a:pt x="30723" y="3858"/>
                  <a:pt x="32504" y="2191"/>
                  <a:pt x="34284" y="502"/>
                </a:cubicBezTo>
                <a:close/>
                <a:moveTo>
                  <a:pt x="37685" y="502"/>
                </a:moveTo>
                <a:cubicBezTo>
                  <a:pt x="35996" y="2169"/>
                  <a:pt x="34307" y="3858"/>
                  <a:pt x="32618" y="5547"/>
                </a:cubicBezTo>
                <a:lnTo>
                  <a:pt x="30563" y="5547"/>
                </a:lnTo>
                <a:cubicBezTo>
                  <a:pt x="32321" y="3880"/>
                  <a:pt x="34033" y="2191"/>
                  <a:pt x="35768" y="502"/>
                </a:cubicBezTo>
                <a:close/>
                <a:moveTo>
                  <a:pt x="39032" y="502"/>
                </a:moveTo>
                <a:cubicBezTo>
                  <a:pt x="38986" y="571"/>
                  <a:pt x="38917" y="616"/>
                  <a:pt x="38872" y="685"/>
                </a:cubicBezTo>
                <a:cubicBezTo>
                  <a:pt x="37251" y="2305"/>
                  <a:pt x="35631" y="3926"/>
                  <a:pt x="33987" y="5547"/>
                </a:cubicBezTo>
                <a:lnTo>
                  <a:pt x="32846" y="5547"/>
                </a:lnTo>
                <a:cubicBezTo>
                  <a:pt x="34558" y="3858"/>
                  <a:pt x="36270" y="2169"/>
                  <a:pt x="37959" y="502"/>
                </a:cubicBezTo>
                <a:close/>
                <a:moveTo>
                  <a:pt x="40470" y="502"/>
                </a:moveTo>
                <a:cubicBezTo>
                  <a:pt x="39762" y="1278"/>
                  <a:pt x="39032" y="2032"/>
                  <a:pt x="38301" y="2785"/>
                </a:cubicBezTo>
                <a:cubicBezTo>
                  <a:pt x="37388" y="3698"/>
                  <a:pt x="36475" y="4611"/>
                  <a:pt x="35562" y="5547"/>
                </a:cubicBezTo>
                <a:lnTo>
                  <a:pt x="34284" y="5547"/>
                </a:lnTo>
                <a:cubicBezTo>
                  <a:pt x="35859" y="3972"/>
                  <a:pt x="37434" y="2397"/>
                  <a:pt x="39009" y="822"/>
                </a:cubicBezTo>
                <a:cubicBezTo>
                  <a:pt x="39100" y="708"/>
                  <a:pt x="39214" y="616"/>
                  <a:pt x="39305" y="502"/>
                </a:cubicBezTo>
                <a:close/>
                <a:moveTo>
                  <a:pt x="41565" y="502"/>
                </a:moveTo>
                <a:cubicBezTo>
                  <a:pt x="39830" y="2191"/>
                  <a:pt x="38096" y="3858"/>
                  <a:pt x="36361" y="5547"/>
                </a:cubicBezTo>
                <a:lnTo>
                  <a:pt x="35699" y="5547"/>
                </a:lnTo>
                <a:cubicBezTo>
                  <a:pt x="37320" y="3858"/>
                  <a:pt x="38963" y="2169"/>
                  <a:pt x="40607" y="502"/>
                </a:cubicBezTo>
                <a:close/>
                <a:moveTo>
                  <a:pt x="43619" y="502"/>
                </a:moveTo>
                <a:cubicBezTo>
                  <a:pt x="41930" y="2191"/>
                  <a:pt x="40241" y="3858"/>
                  <a:pt x="38529" y="5547"/>
                </a:cubicBezTo>
                <a:lnTo>
                  <a:pt x="36954" y="5547"/>
                </a:lnTo>
                <a:cubicBezTo>
                  <a:pt x="38644" y="3858"/>
                  <a:pt x="40310" y="2191"/>
                  <a:pt x="41976" y="502"/>
                </a:cubicBezTo>
                <a:close/>
                <a:moveTo>
                  <a:pt x="44943" y="502"/>
                </a:moveTo>
                <a:cubicBezTo>
                  <a:pt x="43323" y="2214"/>
                  <a:pt x="41634" y="3880"/>
                  <a:pt x="39945" y="5547"/>
                </a:cubicBezTo>
                <a:lnTo>
                  <a:pt x="38781" y="5547"/>
                </a:lnTo>
                <a:cubicBezTo>
                  <a:pt x="40492" y="3880"/>
                  <a:pt x="42204" y="2191"/>
                  <a:pt x="43916" y="502"/>
                </a:cubicBezTo>
                <a:close/>
                <a:moveTo>
                  <a:pt x="45834" y="502"/>
                </a:moveTo>
                <a:cubicBezTo>
                  <a:pt x="44738" y="1735"/>
                  <a:pt x="43642" y="2990"/>
                  <a:pt x="42524" y="4200"/>
                </a:cubicBezTo>
                <a:cubicBezTo>
                  <a:pt x="42113" y="4656"/>
                  <a:pt x="41679" y="5090"/>
                  <a:pt x="41246" y="5547"/>
                </a:cubicBezTo>
                <a:lnTo>
                  <a:pt x="40401" y="5547"/>
                </a:lnTo>
                <a:cubicBezTo>
                  <a:pt x="42067" y="3903"/>
                  <a:pt x="43734" y="2214"/>
                  <a:pt x="45331" y="502"/>
                </a:cubicBezTo>
                <a:close/>
                <a:moveTo>
                  <a:pt x="46610" y="502"/>
                </a:moveTo>
                <a:lnTo>
                  <a:pt x="46792" y="731"/>
                </a:lnTo>
                <a:cubicBezTo>
                  <a:pt x="45628" y="2077"/>
                  <a:pt x="44487" y="3447"/>
                  <a:pt x="43277" y="4702"/>
                </a:cubicBezTo>
                <a:cubicBezTo>
                  <a:pt x="43026" y="4976"/>
                  <a:pt x="42752" y="5273"/>
                  <a:pt x="42478" y="5547"/>
                </a:cubicBezTo>
                <a:lnTo>
                  <a:pt x="41405" y="5547"/>
                </a:lnTo>
                <a:cubicBezTo>
                  <a:pt x="42980" y="3880"/>
                  <a:pt x="44532" y="2191"/>
                  <a:pt x="46107" y="502"/>
                </a:cubicBezTo>
                <a:close/>
                <a:moveTo>
                  <a:pt x="46929" y="913"/>
                </a:moveTo>
                <a:lnTo>
                  <a:pt x="47386" y="1484"/>
                </a:lnTo>
                <a:cubicBezTo>
                  <a:pt x="46062" y="2808"/>
                  <a:pt x="44784" y="4177"/>
                  <a:pt x="43483" y="5547"/>
                </a:cubicBezTo>
                <a:lnTo>
                  <a:pt x="42706" y="5547"/>
                </a:lnTo>
                <a:cubicBezTo>
                  <a:pt x="42935" y="5296"/>
                  <a:pt x="43186" y="5067"/>
                  <a:pt x="43414" y="4839"/>
                </a:cubicBezTo>
                <a:cubicBezTo>
                  <a:pt x="44647" y="3584"/>
                  <a:pt x="45788" y="2237"/>
                  <a:pt x="46929" y="913"/>
                </a:cubicBezTo>
                <a:close/>
                <a:moveTo>
                  <a:pt x="47523" y="1644"/>
                </a:moveTo>
                <a:lnTo>
                  <a:pt x="48162" y="2488"/>
                </a:lnTo>
                <a:cubicBezTo>
                  <a:pt x="47294" y="3515"/>
                  <a:pt x="46381" y="4542"/>
                  <a:pt x="45468" y="5547"/>
                </a:cubicBezTo>
                <a:lnTo>
                  <a:pt x="43802" y="5547"/>
                </a:lnTo>
                <a:cubicBezTo>
                  <a:pt x="45035" y="4246"/>
                  <a:pt x="46267" y="2945"/>
                  <a:pt x="47523" y="1644"/>
                </a:cubicBezTo>
                <a:close/>
                <a:moveTo>
                  <a:pt x="48276" y="2625"/>
                </a:moveTo>
                <a:lnTo>
                  <a:pt x="48550" y="2967"/>
                </a:lnTo>
                <a:lnTo>
                  <a:pt x="46610" y="5547"/>
                </a:lnTo>
                <a:lnTo>
                  <a:pt x="45742" y="5547"/>
                </a:lnTo>
                <a:cubicBezTo>
                  <a:pt x="46610" y="4588"/>
                  <a:pt x="47454" y="3607"/>
                  <a:pt x="48276" y="2625"/>
                </a:cubicBezTo>
                <a:close/>
                <a:moveTo>
                  <a:pt x="0" y="0"/>
                </a:moveTo>
                <a:lnTo>
                  <a:pt x="2397" y="3013"/>
                </a:lnTo>
                <a:lnTo>
                  <a:pt x="0"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57;p49">
            <a:extLst>
              <a:ext uri="{FF2B5EF4-FFF2-40B4-BE49-F238E27FC236}">
                <a16:creationId xmlns:a16="http://schemas.microsoft.com/office/drawing/2014/main" id="{40EFDB9F-A0C1-4CD3-AC73-A2B8EA714B63}"/>
              </a:ext>
            </a:extLst>
          </p:cNvPr>
          <p:cNvSpPr/>
          <p:nvPr/>
        </p:nvSpPr>
        <p:spPr>
          <a:xfrm>
            <a:off x="2603237" y="1396775"/>
            <a:ext cx="1229175" cy="298166"/>
          </a:xfrm>
          <a:custGeom>
            <a:avLst/>
            <a:gdLst/>
            <a:ahLst/>
            <a:cxnLst/>
            <a:rect l="l" t="t" r="r" b="b"/>
            <a:pathLst>
              <a:path w="49167" h="6026" extrusionOk="0">
                <a:moveTo>
                  <a:pt x="2055" y="502"/>
                </a:moveTo>
                <a:cubicBezTo>
                  <a:pt x="1872" y="685"/>
                  <a:pt x="1667" y="867"/>
                  <a:pt x="1461" y="1073"/>
                </a:cubicBezTo>
                <a:lnTo>
                  <a:pt x="1028" y="502"/>
                </a:lnTo>
                <a:close/>
                <a:moveTo>
                  <a:pt x="3265" y="502"/>
                </a:moveTo>
                <a:cubicBezTo>
                  <a:pt x="2854" y="913"/>
                  <a:pt x="2443" y="1347"/>
                  <a:pt x="2032" y="1758"/>
                </a:cubicBezTo>
                <a:lnTo>
                  <a:pt x="1576" y="1187"/>
                </a:lnTo>
                <a:cubicBezTo>
                  <a:pt x="1804" y="959"/>
                  <a:pt x="2055" y="731"/>
                  <a:pt x="2283" y="502"/>
                </a:cubicBezTo>
                <a:close/>
                <a:moveTo>
                  <a:pt x="4771" y="502"/>
                </a:moveTo>
                <a:cubicBezTo>
                  <a:pt x="4064" y="1187"/>
                  <a:pt x="3379" y="1895"/>
                  <a:pt x="2694" y="2579"/>
                </a:cubicBezTo>
                <a:lnTo>
                  <a:pt x="2238" y="2032"/>
                </a:lnTo>
                <a:cubicBezTo>
                  <a:pt x="2740" y="1529"/>
                  <a:pt x="3242" y="1004"/>
                  <a:pt x="3744" y="502"/>
                </a:cubicBezTo>
                <a:close/>
                <a:moveTo>
                  <a:pt x="6163" y="502"/>
                </a:moveTo>
                <a:cubicBezTo>
                  <a:pt x="4497" y="2169"/>
                  <a:pt x="2854" y="3835"/>
                  <a:pt x="1210" y="5547"/>
                </a:cubicBezTo>
                <a:lnTo>
                  <a:pt x="1028" y="5547"/>
                </a:lnTo>
                <a:lnTo>
                  <a:pt x="3036" y="3013"/>
                </a:lnTo>
                <a:lnTo>
                  <a:pt x="2854" y="2785"/>
                </a:lnTo>
                <a:cubicBezTo>
                  <a:pt x="3607" y="2032"/>
                  <a:pt x="4360" y="1256"/>
                  <a:pt x="5136" y="502"/>
                </a:cubicBezTo>
                <a:close/>
                <a:moveTo>
                  <a:pt x="7556" y="502"/>
                </a:moveTo>
                <a:cubicBezTo>
                  <a:pt x="5844" y="2169"/>
                  <a:pt x="4109" y="3858"/>
                  <a:pt x="2420" y="5547"/>
                </a:cubicBezTo>
                <a:lnTo>
                  <a:pt x="1598" y="5547"/>
                </a:lnTo>
                <a:cubicBezTo>
                  <a:pt x="3356" y="3880"/>
                  <a:pt x="5114"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30" y="502"/>
                </a:moveTo>
                <a:cubicBezTo>
                  <a:pt x="12349" y="2191"/>
                  <a:pt x="10569" y="3858"/>
                  <a:pt x="8811" y="5547"/>
                </a:cubicBezTo>
                <a:lnTo>
                  <a:pt x="7396" y="5547"/>
                </a:lnTo>
                <a:cubicBezTo>
                  <a:pt x="9108" y="3858"/>
                  <a:pt x="10843" y="2191"/>
                  <a:pt x="12555" y="502"/>
                </a:cubicBezTo>
                <a:close/>
                <a:moveTo>
                  <a:pt x="15887" y="502"/>
                </a:moveTo>
                <a:cubicBezTo>
                  <a:pt x="14084" y="2169"/>
                  <a:pt x="12281" y="3812"/>
                  <a:pt x="10569" y="5547"/>
                </a:cubicBezTo>
                <a:lnTo>
                  <a:pt x="9085" y="5547"/>
                </a:lnTo>
                <a:cubicBezTo>
                  <a:pt x="10820" y="3858"/>
                  <a:pt x="12555" y="2169"/>
                  <a:pt x="14289" y="502"/>
                </a:cubicBezTo>
                <a:close/>
                <a:moveTo>
                  <a:pt x="17006" y="502"/>
                </a:moveTo>
                <a:cubicBezTo>
                  <a:pt x="15339" y="2169"/>
                  <a:pt x="13696" y="3858"/>
                  <a:pt x="12052" y="5547"/>
                </a:cubicBezTo>
                <a:lnTo>
                  <a:pt x="10911" y="5547"/>
                </a:lnTo>
                <a:cubicBezTo>
                  <a:pt x="12646" y="3835"/>
                  <a:pt x="14426" y="2169"/>
                  <a:pt x="16161" y="502"/>
                </a:cubicBezTo>
                <a:close/>
                <a:moveTo>
                  <a:pt x="18535" y="502"/>
                </a:moveTo>
                <a:cubicBezTo>
                  <a:pt x="16869" y="2169"/>
                  <a:pt x="15202" y="3858"/>
                  <a:pt x="13536" y="5547"/>
                </a:cubicBezTo>
                <a:lnTo>
                  <a:pt x="12167" y="5547"/>
                </a:lnTo>
                <a:cubicBezTo>
                  <a:pt x="13833" y="3858"/>
                  <a:pt x="15545" y="2169"/>
                  <a:pt x="17234" y="502"/>
                </a:cubicBezTo>
                <a:close/>
                <a:moveTo>
                  <a:pt x="19539" y="502"/>
                </a:moveTo>
                <a:cubicBezTo>
                  <a:pt x="17850" y="2146"/>
                  <a:pt x="16229" y="3835"/>
                  <a:pt x="14632" y="5547"/>
                </a:cubicBezTo>
                <a:lnTo>
                  <a:pt x="13787" y="5547"/>
                </a:lnTo>
                <a:cubicBezTo>
                  <a:pt x="15453" y="3858"/>
                  <a:pt x="17097" y="2169"/>
                  <a:pt x="18786" y="502"/>
                </a:cubicBezTo>
                <a:close/>
                <a:moveTo>
                  <a:pt x="21479" y="502"/>
                </a:moveTo>
                <a:cubicBezTo>
                  <a:pt x="21091" y="867"/>
                  <a:pt x="20703" y="1256"/>
                  <a:pt x="20338" y="1621"/>
                </a:cubicBezTo>
                <a:cubicBezTo>
                  <a:pt x="19014" y="2922"/>
                  <a:pt x="17690" y="4246"/>
                  <a:pt x="16344" y="5547"/>
                </a:cubicBezTo>
                <a:lnTo>
                  <a:pt x="14860" y="5547"/>
                </a:lnTo>
                <a:cubicBezTo>
                  <a:pt x="16207" y="4109"/>
                  <a:pt x="17553" y="2693"/>
                  <a:pt x="18946" y="1324"/>
                </a:cubicBezTo>
                <a:cubicBezTo>
                  <a:pt x="19220" y="1050"/>
                  <a:pt x="19516"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38" y="5547"/>
                </a:cubicBezTo>
                <a:lnTo>
                  <a:pt x="18512" y="5547"/>
                </a:lnTo>
                <a:cubicBezTo>
                  <a:pt x="19653" y="4360"/>
                  <a:pt x="20817" y="3173"/>
                  <a:pt x="21936" y="1986"/>
                </a:cubicBezTo>
                <a:cubicBezTo>
                  <a:pt x="22415" y="1484"/>
                  <a:pt x="22917" y="1004"/>
                  <a:pt x="23419" y="502"/>
                </a:cubicBezTo>
                <a:close/>
                <a:moveTo>
                  <a:pt x="26889" y="502"/>
                </a:moveTo>
                <a:cubicBezTo>
                  <a:pt x="25519" y="1917"/>
                  <a:pt x="24127" y="3310"/>
                  <a:pt x="22689" y="4679"/>
                </a:cubicBezTo>
                <a:cubicBezTo>
                  <a:pt x="22392" y="4976"/>
                  <a:pt x="22073" y="5250"/>
                  <a:pt x="21776" y="5547"/>
                </a:cubicBezTo>
                <a:lnTo>
                  <a:pt x="20589" y="5547"/>
                </a:lnTo>
                <a:cubicBezTo>
                  <a:pt x="22324" y="3858"/>
                  <a:pt x="24036" y="2191"/>
                  <a:pt x="25770" y="502"/>
                </a:cubicBezTo>
                <a:close/>
                <a:moveTo>
                  <a:pt x="27916" y="502"/>
                </a:moveTo>
                <a:cubicBezTo>
                  <a:pt x="26569" y="1826"/>
                  <a:pt x="25245" y="3127"/>
                  <a:pt x="23899" y="4451"/>
                </a:cubicBezTo>
                <a:cubicBezTo>
                  <a:pt x="23534" y="4816"/>
                  <a:pt x="23146" y="5181"/>
                  <a:pt x="22780" y="5547"/>
                </a:cubicBezTo>
                <a:lnTo>
                  <a:pt x="22004" y="5547"/>
                </a:lnTo>
                <a:cubicBezTo>
                  <a:pt x="22073" y="5455"/>
                  <a:pt x="22164" y="5387"/>
                  <a:pt x="22232" y="5318"/>
                </a:cubicBezTo>
                <a:cubicBezTo>
                  <a:pt x="23899" y="3743"/>
                  <a:pt x="25542" y="2123"/>
                  <a:pt x="27186" y="502"/>
                </a:cubicBezTo>
                <a:close/>
                <a:moveTo>
                  <a:pt x="28966" y="502"/>
                </a:moveTo>
                <a:cubicBezTo>
                  <a:pt x="27300" y="2169"/>
                  <a:pt x="25656" y="3858"/>
                  <a:pt x="24013" y="5547"/>
                </a:cubicBezTo>
                <a:lnTo>
                  <a:pt x="22986" y="5547"/>
                </a:lnTo>
                <a:cubicBezTo>
                  <a:pt x="23123" y="5387"/>
                  <a:pt x="23282" y="5250"/>
                  <a:pt x="23419" y="5113"/>
                </a:cubicBezTo>
                <a:cubicBezTo>
                  <a:pt x="24994" y="3561"/>
                  <a:pt x="26569" y="2032"/>
                  <a:pt x="28144" y="502"/>
                </a:cubicBezTo>
                <a:close/>
                <a:moveTo>
                  <a:pt x="30427" y="502"/>
                </a:moveTo>
                <a:cubicBezTo>
                  <a:pt x="28897" y="2009"/>
                  <a:pt x="27368" y="3515"/>
                  <a:pt x="25862" y="5044"/>
                </a:cubicBezTo>
                <a:cubicBezTo>
                  <a:pt x="25702" y="5204"/>
                  <a:pt x="25542" y="5364"/>
                  <a:pt x="25382" y="5547"/>
                </a:cubicBezTo>
                <a:lnTo>
                  <a:pt x="24789" y="5547"/>
                </a:lnTo>
                <a:cubicBezTo>
                  <a:pt x="26455" y="3858"/>
                  <a:pt x="28099" y="2191"/>
                  <a:pt x="29719" y="502"/>
                </a:cubicBezTo>
                <a:close/>
                <a:moveTo>
                  <a:pt x="31933" y="502"/>
                </a:moveTo>
                <a:cubicBezTo>
                  <a:pt x="30244" y="2191"/>
                  <a:pt x="28578" y="3858"/>
                  <a:pt x="26912" y="5547"/>
                </a:cubicBezTo>
                <a:lnTo>
                  <a:pt x="25611" y="5547"/>
                </a:lnTo>
                <a:cubicBezTo>
                  <a:pt x="25748" y="5410"/>
                  <a:pt x="25862" y="5296"/>
                  <a:pt x="25976" y="5159"/>
                </a:cubicBezTo>
                <a:cubicBezTo>
                  <a:pt x="27528" y="3584"/>
                  <a:pt x="29126" y="2032"/>
                  <a:pt x="30724"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4" y="3858"/>
                  <a:pt x="32504" y="2191"/>
                  <a:pt x="34284" y="502"/>
                </a:cubicBezTo>
                <a:close/>
                <a:moveTo>
                  <a:pt x="37685" y="502"/>
                </a:moveTo>
                <a:cubicBezTo>
                  <a:pt x="35996" y="2169"/>
                  <a:pt x="34307" y="3858"/>
                  <a:pt x="32618" y="5547"/>
                </a:cubicBezTo>
                <a:lnTo>
                  <a:pt x="30564" y="5547"/>
                </a:lnTo>
                <a:cubicBezTo>
                  <a:pt x="32321" y="3880"/>
                  <a:pt x="34033" y="2191"/>
                  <a:pt x="35768" y="502"/>
                </a:cubicBezTo>
                <a:close/>
                <a:moveTo>
                  <a:pt x="39032" y="502"/>
                </a:moveTo>
                <a:cubicBezTo>
                  <a:pt x="38986" y="571"/>
                  <a:pt x="38918" y="616"/>
                  <a:pt x="38872" y="685"/>
                </a:cubicBezTo>
                <a:cubicBezTo>
                  <a:pt x="37252" y="2305"/>
                  <a:pt x="35631" y="3926"/>
                  <a:pt x="34010" y="5547"/>
                </a:cubicBezTo>
                <a:lnTo>
                  <a:pt x="32846" y="5547"/>
                </a:lnTo>
                <a:cubicBezTo>
                  <a:pt x="34558" y="3858"/>
                  <a:pt x="36270"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23" y="708"/>
                  <a:pt x="39215" y="616"/>
                  <a:pt x="39306" y="502"/>
                </a:cubicBezTo>
                <a:close/>
                <a:moveTo>
                  <a:pt x="41566" y="502"/>
                </a:moveTo>
                <a:cubicBezTo>
                  <a:pt x="39831" y="2191"/>
                  <a:pt x="38096" y="3858"/>
                  <a:pt x="36361" y="5547"/>
                </a:cubicBezTo>
                <a:lnTo>
                  <a:pt x="35699" y="5547"/>
                </a:lnTo>
                <a:cubicBezTo>
                  <a:pt x="37320" y="3858"/>
                  <a:pt x="38963" y="2169"/>
                  <a:pt x="40607" y="502"/>
                </a:cubicBezTo>
                <a:close/>
                <a:moveTo>
                  <a:pt x="43620" y="502"/>
                </a:moveTo>
                <a:cubicBezTo>
                  <a:pt x="41931" y="2191"/>
                  <a:pt x="40242" y="3858"/>
                  <a:pt x="38530" y="5547"/>
                </a:cubicBezTo>
                <a:lnTo>
                  <a:pt x="36955" y="5547"/>
                </a:lnTo>
                <a:cubicBezTo>
                  <a:pt x="38644" y="3858"/>
                  <a:pt x="40310" y="2191"/>
                  <a:pt x="41976"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8" y="1735"/>
                  <a:pt x="43643" y="2990"/>
                  <a:pt x="42524" y="4200"/>
                </a:cubicBezTo>
                <a:cubicBezTo>
                  <a:pt x="42113" y="4656"/>
                  <a:pt x="41680" y="5090"/>
                  <a:pt x="41246" y="5547"/>
                </a:cubicBezTo>
                <a:lnTo>
                  <a:pt x="40401" y="5547"/>
                </a:lnTo>
                <a:cubicBezTo>
                  <a:pt x="42091" y="3903"/>
                  <a:pt x="43734" y="2214"/>
                  <a:pt x="45332" y="502"/>
                </a:cubicBezTo>
                <a:close/>
                <a:moveTo>
                  <a:pt x="46610" y="502"/>
                </a:moveTo>
                <a:lnTo>
                  <a:pt x="46793" y="731"/>
                </a:lnTo>
                <a:cubicBezTo>
                  <a:pt x="45628" y="2077"/>
                  <a:pt x="44510" y="3447"/>
                  <a:pt x="43300" y="4702"/>
                </a:cubicBezTo>
                <a:cubicBezTo>
                  <a:pt x="43026" y="4976"/>
                  <a:pt x="42752" y="5273"/>
                  <a:pt x="42479" y="5547"/>
                </a:cubicBezTo>
                <a:lnTo>
                  <a:pt x="41406" y="5547"/>
                </a:lnTo>
                <a:cubicBezTo>
                  <a:pt x="42981" y="3880"/>
                  <a:pt x="44533" y="2191"/>
                  <a:pt x="46108" y="502"/>
                </a:cubicBezTo>
                <a:close/>
                <a:moveTo>
                  <a:pt x="46929" y="913"/>
                </a:moveTo>
                <a:lnTo>
                  <a:pt x="47386" y="1484"/>
                </a:lnTo>
                <a:cubicBezTo>
                  <a:pt x="46062" y="2808"/>
                  <a:pt x="44784" y="4177"/>
                  <a:pt x="43483" y="5547"/>
                </a:cubicBezTo>
                <a:lnTo>
                  <a:pt x="42707" y="5547"/>
                </a:lnTo>
                <a:cubicBezTo>
                  <a:pt x="42935" y="5296"/>
                  <a:pt x="43186" y="5067"/>
                  <a:pt x="43414" y="4839"/>
                </a:cubicBezTo>
                <a:cubicBezTo>
                  <a:pt x="44647" y="3584"/>
                  <a:pt x="45788" y="2237"/>
                  <a:pt x="46929" y="913"/>
                </a:cubicBezTo>
                <a:close/>
                <a:moveTo>
                  <a:pt x="47523" y="1644"/>
                </a:moveTo>
                <a:lnTo>
                  <a:pt x="48162" y="2488"/>
                </a:lnTo>
                <a:cubicBezTo>
                  <a:pt x="47295"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58;p49">
            <a:extLst>
              <a:ext uri="{FF2B5EF4-FFF2-40B4-BE49-F238E27FC236}">
                <a16:creationId xmlns:a16="http://schemas.microsoft.com/office/drawing/2014/main" id="{3FDD61D7-BC40-4DD0-9A97-E5A27CF50418}"/>
              </a:ext>
            </a:extLst>
          </p:cNvPr>
          <p:cNvSpPr/>
          <p:nvPr/>
        </p:nvSpPr>
        <p:spPr>
          <a:xfrm>
            <a:off x="5068362" y="1396775"/>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9;p49">
            <a:extLst>
              <a:ext uri="{FF2B5EF4-FFF2-40B4-BE49-F238E27FC236}">
                <a16:creationId xmlns:a16="http://schemas.microsoft.com/office/drawing/2014/main" id="{561626EF-6510-405C-97A9-B1CE02ECFAC5}"/>
              </a:ext>
            </a:extLst>
          </p:cNvPr>
          <p:cNvSpPr/>
          <p:nvPr/>
        </p:nvSpPr>
        <p:spPr>
          <a:xfrm>
            <a:off x="6300937" y="1396775"/>
            <a:ext cx="1229175" cy="298166"/>
          </a:xfrm>
          <a:custGeom>
            <a:avLst/>
            <a:gdLst/>
            <a:ahLst/>
            <a:cxnLst/>
            <a:rect l="l" t="t" r="r" b="b"/>
            <a:pathLst>
              <a:path w="49167" h="6026" extrusionOk="0">
                <a:moveTo>
                  <a:pt x="2055" y="502"/>
                </a:moveTo>
                <a:cubicBezTo>
                  <a:pt x="1849" y="685"/>
                  <a:pt x="1667" y="867"/>
                  <a:pt x="1461" y="1073"/>
                </a:cubicBezTo>
                <a:lnTo>
                  <a:pt x="1028" y="502"/>
                </a:lnTo>
                <a:close/>
                <a:moveTo>
                  <a:pt x="3242" y="502"/>
                </a:moveTo>
                <a:cubicBezTo>
                  <a:pt x="2831" y="913"/>
                  <a:pt x="2420" y="1347"/>
                  <a:pt x="2032" y="1758"/>
                </a:cubicBezTo>
                <a:lnTo>
                  <a:pt x="1576" y="1187"/>
                </a:lnTo>
                <a:cubicBezTo>
                  <a:pt x="1804" y="959"/>
                  <a:pt x="2055" y="731"/>
                  <a:pt x="2283" y="502"/>
                </a:cubicBezTo>
                <a:close/>
                <a:moveTo>
                  <a:pt x="4771" y="502"/>
                </a:moveTo>
                <a:cubicBezTo>
                  <a:pt x="4064" y="1187"/>
                  <a:pt x="3356" y="1895"/>
                  <a:pt x="2671" y="2579"/>
                </a:cubicBezTo>
                <a:lnTo>
                  <a:pt x="2238" y="2032"/>
                </a:lnTo>
                <a:cubicBezTo>
                  <a:pt x="2740" y="1529"/>
                  <a:pt x="3242" y="1004"/>
                  <a:pt x="3744" y="502"/>
                </a:cubicBezTo>
                <a:close/>
                <a:moveTo>
                  <a:pt x="6163" y="502"/>
                </a:moveTo>
                <a:cubicBezTo>
                  <a:pt x="4497" y="2169"/>
                  <a:pt x="2831" y="3835"/>
                  <a:pt x="1210" y="5547"/>
                </a:cubicBezTo>
                <a:lnTo>
                  <a:pt x="1028" y="5547"/>
                </a:lnTo>
                <a:lnTo>
                  <a:pt x="3014" y="3013"/>
                </a:lnTo>
                <a:lnTo>
                  <a:pt x="2854" y="2785"/>
                </a:lnTo>
                <a:cubicBezTo>
                  <a:pt x="3607" y="2032"/>
                  <a:pt x="4360" y="1256"/>
                  <a:pt x="5136" y="502"/>
                </a:cubicBezTo>
                <a:close/>
                <a:moveTo>
                  <a:pt x="7556" y="502"/>
                </a:moveTo>
                <a:cubicBezTo>
                  <a:pt x="5821" y="2169"/>
                  <a:pt x="4109" y="3858"/>
                  <a:pt x="2397" y="5547"/>
                </a:cubicBezTo>
                <a:lnTo>
                  <a:pt x="1598" y="5547"/>
                </a:lnTo>
                <a:cubicBezTo>
                  <a:pt x="3356" y="3880"/>
                  <a:pt x="5091"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07" y="502"/>
                </a:moveTo>
                <a:cubicBezTo>
                  <a:pt x="12349" y="2191"/>
                  <a:pt x="10569" y="3858"/>
                  <a:pt x="8811" y="5547"/>
                </a:cubicBezTo>
                <a:lnTo>
                  <a:pt x="7373" y="5547"/>
                </a:lnTo>
                <a:cubicBezTo>
                  <a:pt x="9108" y="3858"/>
                  <a:pt x="10843" y="2191"/>
                  <a:pt x="12555" y="502"/>
                </a:cubicBezTo>
                <a:close/>
                <a:moveTo>
                  <a:pt x="15864" y="502"/>
                </a:moveTo>
                <a:cubicBezTo>
                  <a:pt x="14084" y="2169"/>
                  <a:pt x="12281" y="3812"/>
                  <a:pt x="10546" y="5547"/>
                </a:cubicBezTo>
                <a:lnTo>
                  <a:pt x="9085" y="5547"/>
                </a:lnTo>
                <a:cubicBezTo>
                  <a:pt x="10820" y="3858"/>
                  <a:pt x="12555" y="2169"/>
                  <a:pt x="14289" y="502"/>
                </a:cubicBezTo>
                <a:close/>
                <a:moveTo>
                  <a:pt x="17005" y="502"/>
                </a:moveTo>
                <a:cubicBezTo>
                  <a:pt x="15339" y="2169"/>
                  <a:pt x="13696" y="3858"/>
                  <a:pt x="12052" y="5547"/>
                </a:cubicBezTo>
                <a:lnTo>
                  <a:pt x="10911" y="5547"/>
                </a:lnTo>
                <a:cubicBezTo>
                  <a:pt x="12646" y="3835"/>
                  <a:pt x="14403" y="2169"/>
                  <a:pt x="16161" y="502"/>
                </a:cubicBezTo>
                <a:close/>
                <a:moveTo>
                  <a:pt x="18535" y="502"/>
                </a:moveTo>
                <a:cubicBezTo>
                  <a:pt x="16846" y="2169"/>
                  <a:pt x="15179" y="3858"/>
                  <a:pt x="13536" y="5547"/>
                </a:cubicBezTo>
                <a:lnTo>
                  <a:pt x="12144" y="5547"/>
                </a:lnTo>
                <a:cubicBezTo>
                  <a:pt x="13833" y="3858"/>
                  <a:pt x="15545" y="2169"/>
                  <a:pt x="17234" y="502"/>
                </a:cubicBezTo>
                <a:close/>
                <a:moveTo>
                  <a:pt x="19516" y="502"/>
                </a:moveTo>
                <a:cubicBezTo>
                  <a:pt x="17850" y="2146"/>
                  <a:pt x="16229" y="3835"/>
                  <a:pt x="14632" y="5547"/>
                </a:cubicBezTo>
                <a:lnTo>
                  <a:pt x="13787" y="5547"/>
                </a:lnTo>
                <a:cubicBezTo>
                  <a:pt x="15453" y="3858"/>
                  <a:pt x="17097" y="2169"/>
                  <a:pt x="18763" y="502"/>
                </a:cubicBezTo>
                <a:close/>
                <a:moveTo>
                  <a:pt x="21479" y="502"/>
                </a:moveTo>
                <a:cubicBezTo>
                  <a:pt x="21091" y="867"/>
                  <a:pt x="20703" y="1256"/>
                  <a:pt x="20315" y="1621"/>
                </a:cubicBezTo>
                <a:cubicBezTo>
                  <a:pt x="18991" y="2922"/>
                  <a:pt x="17667" y="4246"/>
                  <a:pt x="16344" y="5547"/>
                </a:cubicBezTo>
                <a:lnTo>
                  <a:pt x="14860" y="5547"/>
                </a:lnTo>
                <a:cubicBezTo>
                  <a:pt x="16207" y="4109"/>
                  <a:pt x="17553" y="2693"/>
                  <a:pt x="18946" y="1324"/>
                </a:cubicBezTo>
                <a:cubicBezTo>
                  <a:pt x="19220" y="1050"/>
                  <a:pt x="19493"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15" y="5547"/>
                </a:cubicBezTo>
                <a:lnTo>
                  <a:pt x="18512" y="5547"/>
                </a:lnTo>
                <a:cubicBezTo>
                  <a:pt x="19653" y="4360"/>
                  <a:pt x="20794" y="3173"/>
                  <a:pt x="21936" y="1986"/>
                </a:cubicBezTo>
                <a:cubicBezTo>
                  <a:pt x="22415" y="1484"/>
                  <a:pt x="22917" y="1004"/>
                  <a:pt x="23397" y="502"/>
                </a:cubicBezTo>
                <a:close/>
                <a:moveTo>
                  <a:pt x="26889" y="502"/>
                </a:moveTo>
                <a:cubicBezTo>
                  <a:pt x="25519" y="1917"/>
                  <a:pt x="24127" y="3310"/>
                  <a:pt x="22689" y="4679"/>
                </a:cubicBezTo>
                <a:cubicBezTo>
                  <a:pt x="22369" y="4976"/>
                  <a:pt x="22073" y="5250"/>
                  <a:pt x="21776" y="5547"/>
                </a:cubicBezTo>
                <a:lnTo>
                  <a:pt x="20566" y="5547"/>
                </a:lnTo>
                <a:cubicBezTo>
                  <a:pt x="22324" y="3858"/>
                  <a:pt x="24036" y="2191"/>
                  <a:pt x="25748" y="502"/>
                </a:cubicBezTo>
                <a:close/>
                <a:moveTo>
                  <a:pt x="27916" y="502"/>
                </a:moveTo>
                <a:cubicBezTo>
                  <a:pt x="26569" y="1826"/>
                  <a:pt x="25223" y="3127"/>
                  <a:pt x="23899" y="4451"/>
                </a:cubicBezTo>
                <a:cubicBezTo>
                  <a:pt x="23511" y="4816"/>
                  <a:pt x="23145" y="5181"/>
                  <a:pt x="22780" y="5547"/>
                </a:cubicBezTo>
                <a:lnTo>
                  <a:pt x="22004" y="5547"/>
                </a:lnTo>
                <a:cubicBezTo>
                  <a:pt x="22073" y="5455"/>
                  <a:pt x="22141" y="5387"/>
                  <a:pt x="22232" y="5318"/>
                </a:cubicBezTo>
                <a:cubicBezTo>
                  <a:pt x="23899" y="3743"/>
                  <a:pt x="25542" y="2123"/>
                  <a:pt x="27163" y="502"/>
                </a:cubicBezTo>
                <a:close/>
                <a:moveTo>
                  <a:pt x="28966" y="502"/>
                </a:moveTo>
                <a:cubicBezTo>
                  <a:pt x="27300" y="2169"/>
                  <a:pt x="25656" y="3858"/>
                  <a:pt x="24013" y="5547"/>
                </a:cubicBezTo>
                <a:lnTo>
                  <a:pt x="22963" y="5547"/>
                </a:lnTo>
                <a:cubicBezTo>
                  <a:pt x="23123" y="5387"/>
                  <a:pt x="23260" y="5250"/>
                  <a:pt x="23419" y="5113"/>
                </a:cubicBezTo>
                <a:cubicBezTo>
                  <a:pt x="24972" y="3561"/>
                  <a:pt x="26569" y="2032"/>
                  <a:pt x="28144" y="502"/>
                </a:cubicBezTo>
                <a:close/>
                <a:moveTo>
                  <a:pt x="30427" y="502"/>
                </a:moveTo>
                <a:cubicBezTo>
                  <a:pt x="28897" y="2009"/>
                  <a:pt x="27345" y="3515"/>
                  <a:pt x="25862" y="5044"/>
                </a:cubicBezTo>
                <a:cubicBezTo>
                  <a:pt x="25702" y="5204"/>
                  <a:pt x="25542" y="5364"/>
                  <a:pt x="25382" y="5547"/>
                </a:cubicBezTo>
                <a:lnTo>
                  <a:pt x="24789" y="5547"/>
                </a:lnTo>
                <a:cubicBezTo>
                  <a:pt x="26455" y="3858"/>
                  <a:pt x="28099" y="2191"/>
                  <a:pt x="29719" y="502"/>
                </a:cubicBezTo>
                <a:close/>
                <a:moveTo>
                  <a:pt x="31910" y="502"/>
                </a:moveTo>
                <a:cubicBezTo>
                  <a:pt x="30244" y="2191"/>
                  <a:pt x="28578" y="3858"/>
                  <a:pt x="26889" y="5547"/>
                </a:cubicBezTo>
                <a:lnTo>
                  <a:pt x="25611" y="5547"/>
                </a:lnTo>
                <a:cubicBezTo>
                  <a:pt x="25725" y="5410"/>
                  <a:pt x="25862" y="5296"/>
                  <a:pt x="25976" y="5159"/>
                </a:cubicBezTo>
                <a:cubicBezTo>
                  <a:pt x="27505" y="3584"/>
                  <a:pt x="29126" y="2032"/>
                  <a:pt x="30723"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3" y="3858"/>
                  <a:pt x="32504" y="2191"/>
                  <a:pt x="34284" y="502"/>
                </a:cubicBezTo>
                <a:close/>
                <a:moveTo>
                  <a:pt x="37662" y="502"/>
                </a:moveTo>
                <a:cubicBezTo>
                  <a:pt x="35973" y="2169"/>
                  <a:pt x="34307" y="3858"/>
                  <a:pt x="32618" y="5547"/>
                </a:cubicBezTo>
                <a:lnTo>
                  <a:pt x="30564" y="5547"/>
                </a:lnTo>
                <a:cubicBezTo>
                  <a:pt x="32321" y="3880"/>
                  <a:pt x="34033" y="2191"/>
                  <a:pt x="35745" y="502"/>
                </a:cubicBezTo>
                <a:close/>
                <a:moveTo>
                  <a:pt x="39032" y="502"/>
                </a:moveTo>
                <a:cubicBezTo>
                  <a:pt x="38963" y="571"/>
                  <a:pt x="38918" y="616"/>
                  <a:pt x="38872" y="685"/>
                </a:cubicBezTo>
                <a:cubicBezTo>
                  <a:pt x="37252" y="2305"/>
                  <a:pt x="35631" y="3926"/>
                  <a:pt x="33988" y="5547"/>
                </a:cubicBezTo>
                <a:lnTo>
                  <a:pt x="32846" y="5547"/>
                </a:lnTo>
                <a:cubicBezTo>
                  <a:pt x="34558" y="3858"/>
                  <a:pt x="36247"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00" y="708"/>
                  <a:pt x="39215" y="616"/>
                  <a:pt x="39306" y="502"/>
                </a:cubicBezTo>
                <a:close/>
                <a:moveTo>
                  <a:pt x="41543" y="502"/>
                </a:moveTo>
                <a:cubicBezTo>
                  <a:pt x="39831" y="2191"/>
                  <a:pt x="38096" y="3858"/>
                  <a:pt x="36361" y="5547"/>
                </a:cubicBezTo>
                <a:lnTo>
                  <a:pt x="35677" y="5547"/>
                </a:lnTo>
                <a:cubicBezTo>
                  <a:pt x="37320" y="3858"/>
                  <a:pt x="38963" y="2169"/>
                  <a:pt x="40607" y="502"/>
                </a:cubicBezTo>
                <a:close/>
                <a:moveTo>
                  <a:pt x="43620" y="502"/>
                </a:moveTo>
                <a:cubicBezTo>
                  <a:pt x="41931" y="2191"/>
                  <a:pt x="40242" y="3858"/>
                  <a:pt x="38530" y="5547"/>
                </a:cubicBezTo>
                <a:lnTo>
                  <a:pt x="36955" y="5547"/>
                </a:lnTo>
                <a:cubicBezTo>
                  <a:pt x="38621" y="3858"/>
                  <a:pt x="40310" y="2191"/>
                  <a:pt x="41976" y="502"/>
                </a:cubicBezTo>
                <a:close/>
                <a:moveTo>
                  <a:pt x="44944" y="502"/>
                </a:moveTo>
                <a:cubicBezTo>
                  <a:pt x="43300" y="2214"/>
                  <a:pt x="41634" y="3880"/>
                  <a:pt x="39945" y="5547"/>
                </a:cubicBezTo>
                <a:lnTo>
                  <a:pt x="38781" y="5547"/>
                </a:lnTo>
                <a:cubicBezTo>
                  <a:pt x="40493" y="3880"/>
                  <a:pt x="42205" y="2191"/>
                  <a:pt x="43894" y="502"/>
                </a:cubicBezTo>
                <a:close/>
                <a:moveTo>
                  <a:pt x="45834" y="502"/>
                </a:moveTo>
                <a:cubicBezTo>
                  <a:pt x="44738" y="1735"/>
                  <a:pt x="43643" y="2990"/>
                  <a:pt x="42524" y="4200"/>
                </a:cubicBezTo>
                <a:cubicBezTo>
                  <a:pt x="42091" y="4656"/>
                  <a:pt x="41680" y="5090"/>
                  <a:pt x="41246" y="5547"/>
                </a:cubicBezTo>
                <a:lnTo>
                  <a:pt x="40379" y="5547"/>
                </a:lnTo>
                <a:cubicBezTo>
                  <a:pt x="42068" y="3903"/>
                  <a:pt x="43734" y="2214"/>
                  <a:pt x="45332" y="502"/>
                </a:cubicBezTo>
                <a:close/>
                <a:moveTo>
                  <a:pt x="46610" y="502"/>
                </a:moveTo>
                <a:lnTo>
                  <a:pt x="46793" y="731"/>
                </a:lnTo>
                <a:cubicBezTo>
                  <a:pt x="45628" y="2077"/>
                  <a:pt x="44487" y="3447"/>
                  <a:pt x="43277" y="4702"/>
                </a:cubicBezTo>
                <a:cubicBezTo>
                  <a:pt x="43026" y="4976"/>
                  <a:pt x="42752" y="5273"/>
                  <a:pt x="42479" y="5547"/>
                </a:cubicBezTo>
                <a:lnTo>
                  <a:pt x="41406" y="5547"/>
                </a:lnTo>
                <a:cubicBezTo>
                  <a:pt x="42981" y="3880"/>
                  <a:pt x="44533" y="2191"/>
                  <a:pt x="46085" y="502"/>
                </a:cubicBezTo>
                <a:close/>
                <a:moveTo>
                  <a:pt x="46929" y="913"/>
                </a:moveTo>
                <a:lnTo>
                  <a:pt x="47363" y="1484"/>
                </a:lnTo>
                <a:cubicBezTo>
                  <a:pt x="46062" y="2808"/>
                  <a:pt x="44784" y="4177"/>
                  <a:pt x="43483" y="5547"/>
                </a:cubicBezTo>
                <a:lnTo>
                  <a:pt x="42707" y="5547"/>
                </a:lnTo>
                <a:cubicBezTo>
                  <a:pt x="42935" y="5296"/>
                  <a:pt x="43186" y="5067"/>
                  <a:pt x="43414" y="4839"/>
                </a:cubicBezTo>
                <a:cubicBezTo>
                  <a:pt x="44647" y="3584"/>
                  <a:pt x="45765" y="2237"/>
                  <a:pt x="46929" y="913"/>
                </a:cubicBezTo>
                <a:close/>
                <a:moveTo>
                  <a:pt x="47523" y="1644"/>
                </a:moveTo>
                <a:lnTo>
                  <a:pt x="48162" y="2488"/>
                </a:lnTo>
                <a:cubicBezTo>
                  <a:pt x="47272"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65;p49">
            <a:extLst>
              <a:ext uri="{FF2B5EF4-FFF2-40B4-BE49-F238E27FC236}">
                <a16:creationId xmlns:a16="http://schemas.microsoft.com/office/drawing/2014/main" id="{5D3BEE3E-3820-480F-8DC9-BFEAD3CB5B8A}"/>
              </a:ext>
            </a:extLst>
          </p:cNvPr>
          <p:cNvSpPr txBox="1"/>
          <p:nvPr/>
        </p:nvSpPr>
        <p:spPr>
          <a:xfrm>
            <a:off x="3959153" y="1650448"/>
            <a:ext cx="975300" cy="40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19</a:t>
            </a:r>
            <a:endParaRPr sz="2000" b="1">
              <a:solidFill>
                <a:schemeClr val="dk1"/>
              </a:solidFill>
              <a:latin typeface="Itim"/>
              <a:ea typeface="Itim"/>
              <a:cs typeface="Itim"/>
              <a:sym typeface="Itim"/>
            </a:endParaRPr>
          </a:p>
        </p:txBody>
      </p:sp>
      <p:sp>
        <p:nvSpPr>
          <p:cNvPr id="39" name="Google Shape;1966;p49">
            <a:extLst>
              <a:ext uri="{FF2B5EF4-FFF2-40B4-BE49-F238E27FC236}">
                <a16:creationId xmlns:a16="http://schemas.microsoft.com/office/drawing/2014/main" id="{D4831B7F-2A66-4B26-A9C6-C32D12E74428}"/>
              </a:ext>
            </a:extLst>
          </p:cNvPr>
          <p:cNvSpPr txBox="1"/>
          <p:nvPr/>
        </p:nvSpPr>
        <p:spPr>
          <a:xfrm>
            <a:off x="1402359" y="1638777"/>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13</a:t>
            </a:r>
            <a:endParaRPr sz="2000" b="1">
              <a:solidFill>
                <a:schemeClr val="dk1"/>
              </a:solidFill>
              <a:latin typeface="Itim"/>
              <a:ea typeface="Itim"/>
              <a:cs typeface="Itim"/>
              <a:sym typeface="Itim"/>
            </a:endParaRPr>
          </a:p>
        </p:txBody>
      </p:sp>
      <p:sp>
        <p:nvSpPr>
          <p:cNvPr id="41" name="Google Shape;1967;p49">
            <a:extLst>
              <a:ext uri="{FF2B5EF4-FFF2-40B4-BE49-F238E27FC236}">
                <a16:creationId xmlns:a16="http://schemas.microsoft.com/office/drawing/2014/main" id="{C679F661-C04D-4EC1-B6B4-33CC10066B62}"/>
              </a:ext>
            </a:extLst>
          </p:cNvPr>
          <p:cNvSpPr txBox="1"/>
          <p:nvPr/>
        </p:nvSpPr>
        <p:spPr>
          <a:xfrm>
            <a:off x="2634929" y="99120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16</a:t>
            </a:r>
            <a:endParaRPr sz="2000" b="1">
              <a:solidFill>
                <a:schemeClr val="dk1"/>
              </a:solidFill>
              <a:latin typeface="Itim"/>
              <a:ea typeface="Itim"/>
              <a:cs typeface="Itim"/>
              <a:sym typeface="Itim"/>
            </a:endParaRPr>
          </a:p>
        </p:txBody>
      </p:sp>
      <p:sp>
        <p:nvSpPr>
          <p:cNvPr id="43" name="Google Shape;1968;p49">
            <a:extLst>
              <a:ext uri="{FF2B5EF4-FFF2-40B4-BE49-F238E27FC236}">
                <a16:creationId xmlns:a16="http://schemas.microsoft.com/office/drawing/2014/main" id="{F53C311F-F465-48C8-908E-C93DA8266A29}"/>
              </a:ext>
            </a:extLst>
          </p:cNvPr>
          <p:cNvSpPr txBox="1"/>
          <p:nvPr/>
        </p:nvSpPr>
        <p:spPr>
          <a:xfrm>
            <a:off x="5100050" y="99055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45" name="Google Shape;1969;p49">
            <a:extLst>
              <a:ext uri="{FF2B5EF4-FFF2-40B4-BE49-F238E27FC236}">
                <a16:creationId xmlns:a16="http://schemas.microsoft.com/office/drawing/2014/main" id="{361A53D9-602A-4A87-B7C8-05B107F433E7}"/>
              </a:ext>
            </a:extLst>
          </p:cNvPr>
          <p:cNvSpPr txBox="1"/>
          <p:nvPr/>
        </p:nvSpPr>
        <p:spPr>
          <a:xfrm>
            <a:off x="6332317" y="1630779"/>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68" name="Google Shape;2146;p72">
            <a:extLst>
              <a:ext uri="{FF2B5EF4-FFF2-40B4-BE49-F238E27FC236}">
                <a16:creationId xmlns:a16="http://schemas.microsoft.com/office/drawing/2014/main" id="{E2D74BE7-A393-44B6-AF06-5FEA8D56B429}"/>
              </a:ext>
            </a:extLst>
          </p:cNvPr>
          <p:cNvSpPr/>
          <p:nvPr/>
        </p:nvSpPr>
        <p:spPr>
          <a:xfrm>
            <a:off x="1545622" y="21095"/>
            <a:ext cx="580911" cy="789179"/>
          </a:xfrm>
          <a:custGeom>
            <a:avLst/>
            <a:gdLst/>
            <a:ahLst/>
            <a:cxnLst/>
            <a:rect l="l" t="t" r="r" b="b"/>
            <a:pathLst>
              <a:path w="26562" h="36085" extrusionOk="0">
                <a:moveTo>
                  <a:pt x="14631" y="821"/>
                </a:moveTo>
                <a:cubicBezTo>
                  <a:pt x="15897" y="821"/>
                  <a:pt x="17133" y="960"/>
                  <a:pt x="18262" y="1222"/>
                </a:cubicBezTo>
                <a:cubicBezTo>
                  <a:pt x="24348" y="2661"/>
                  <a:pt x="26230" y="9706"/>
                  <a:pt x="24127" y="15018"/>
                </a:cubicBezTo>
                <a:cubicBezTo>
                  <a:pt x="21877" y="20772"/>
                  <a:pt x="16603" y="24239"/>
                  <a:pt x="11512" y="27300"/>
                </a:cubicBezTo>
                <a:cubicBezTo>
                  <a:pt x="11217" y="27485"/>
                  <a:pt x="11254" y="27964"/>
                  <a:pt x="11623" y="28075"/>
                </a:cubicBezTo>
                <a:cubicBezTo>
                  <a:pt x="11590" y="28207"/>
                  <a:pt x="11734" y="28339"/>
                  <a:pt x="11870" y="28339"/>
                </a:cubicBezTo>
                <a:cubicBezTo>
                  <a:pt x="11887" y="28339"/>
                  <a:pt x="11903" y="28337"/>
                  <a:pt x="11918" y="28333"/>
                </a:cubicBezTo>
                <a:cubicBezTo>
                  <a:pt x="13836" y="27927"/>
                  <a:pt x="15754" y="27448"/>
                  <a:pt x="17635" y="26968"/>
                </a:cubicBezTo>
                <a:cubicBezTo>
                  <a:pt x="19072" y="26609"/>
                  <a:pt x="21231" y="25585"/>
                  <a:pt x="22885" y="25585"/>
                </a:cubicBezTo>
                <a:cubicBezTo>
                  <a:pt x="23099" y="25585"/>
                  <a:pt x="23305" y="25602"/>
                  <a:pt x="23500" y="25641"/>
                </a:cubicBezTo>
                <a:cubicBezTo>
                  <a:pt x="25787" y="26046"/>
                  <a:pt x="25344" y="29477"/>
                  <a:pt x="25123" y="31136"/>
                </a:cubicBezTo>
                <a:cubicBezTo>
                  <a:pt x="24717" y="33866"/>
                  <a:pt x="22910" y="35120"/>
                  <a:pt x="20291" y="35268"/>
                </a:cubicBezTo>
                <a:cubicBezTo>
                  <a:pt x="19631" y="35303"/>
                  <a:pt x="18966" y="35318"/>
                  <a:pt x="18297" y="35318"/>
                </a:cubicBezTo>
                <a:cubicBezTo>
                  <a:pt x="15525" y="35318"/>
                  <a:pt x="12690" y="35062"/>
                  <a:pt x="9926" y="34972"/>
                </a:cubicBezTo>
                <a:cubicBezTo>
                  <a:pt x="8340" y="34936"/>
                  <a:pt x="6422" y="34972"/>
                  <a:pt x="5021" y="34087"/>
                </a:cubicBezTo>
                <a:cubicBezTo>
                  <a:pt x="2734" y="32612"/>
                  <a:pt x="3545" y="29329"/>
                  <a:pt x="4652" y="27374"/>
                </a:cubicBezTo>
                <a:cubicBezTo>
                  <a:pt x="6422" y="24239"/>
                  <a:pt x="9631" y="22395"/>
                  <a:pt x="12619" y="20587"/>
                </a:cubicBezTo>
                <a:cubicBezTo>
                  <a:pt x="15016" y="19149"/>
                  <a:pt x="17894" y="17600"/>
                  <a:pt x="19332" y="15091"/>
                </a:cubicBezTo>
                <a:cubicBezTo>
                  <a:pt x="20328" y="13395"/>
                  <a:pt x="20328" y="11366"/>
                  <a:pt x="18816" y="9964"/>
                </a:cubicBezTo>
                <a:cubicBezTo>
                  <a:pt x="17944" y="9177"/>
                  <a:pt x="16924" y="8869"/>
                  <a:pt x="15871" y="8869"/>
                </a:cubicBezTo>
                <a:cubicBezTo>
                  <a:pt x="15098" y="8869"/>
                  <a:pt x="14306" y="9035"/>
                  <a:pt x="13541" y="9300"/>
                </a:cubicBezTo>
                <a:cubicBezTo>
                  <a:pt x="13541" y="9221"/>
                  <a:pt x="13484" y="9160"/>
                  <a:pt x="13410" y="9160"/>
                </a:cubicBezTo>
                <a:cubicBezTo>
                  <a:pt x="13382" y="9160"/>
                  <a:pt x="13351" y="9169"/>
                  <a:pt x="13320" y="9190"/>
                </a:cubicBezTo>
                <a:cubicBezTo>
                  <a:pt x="11070" y="10222"/>
                  <a:pt x="10037" y="11735"/>
                  <a:pt x="8414" y="13505"/>
                </a:cubicBezTo>
                <a:cubicBezTo>
                  <a:pt x="8045" y="14059"/>
                  <a:pt x="7455" y="14501"/>
                  <a:pt x="6828" y="14722"/>
                </a:cubicBezTo>
                <a:lnTo>
                  <a:pt x="4283" y="13800"/>
                </a:lnTo>
                <a:cubicBezTo>
                  <a:pt x="3656" y="13321"/>
                  <a:pt x="3139" y="12177"/>
                  <a:pt x="2955" y="11440"/>
                </a:cubicBezTo>
                <a:cubicBezTo>
                  <a:pt x="2623" y="10112"/>
                  <a:pt x="2697" y="8710"/>
                  <a:pt x="3139" y="7419"/>
                </a:cubicBezTo>
                <a:cubicBezTo>
                  <a:pt x="4655" y="2784"/>
                  <a:pt x="9858" y="821"/>
                  <a:pt x="14631" y="821"/>
                </a:cubicBezTo>
                <a:close/>
                <a:moveTo>
                  <a:pt x="14739" y="1"/>
                </a:moveTo>
                <a:cubicBezTo>
                  <a:pt x="7713" y="1"/>
                  <a:pt x="0" y="4496"/>
                  <a:pt x="2291" y="11882"/>
                </a:cubicBezTo>
                <a:cubicBezTo>
                  <a:pt x="2812" y="13617"/>
                  <a:pt x="4344" y="15483"/>
                  <a:pt x="6305" y="15483"/>
                </a:cubicBezTo>
                <a:cubicBezTo>
                  <a:pt x="6428" y="15483"/>
                  <a:pt x="6554" y="15475"/>
                  <a:pt x="6680" y="15460"/>
                </a:cubicBezTo>
                <a:cubicBezTo>
                  <a:pt x="7676" y="15313"/>
                  <a:pt x="8377" y="14686"/>
                  <a:pt x="9004" y="13948"/>
                </a:cubicBezTo>
                <a:cubicBezTo>
                  <a:pt x="10148" y="12583"/>
                  <a:pt x="11070" y="11329"/>
                  <a:pt x="12361" y="10259"/>
                </a:cubicBezTo>
                <a:cubicBezTo>
                  <a:pt x="12429" y="10305"/>
                  <a:pt x="12512" y="10336"/>
                  <a:pt x="12591" y="10336"/>
                </a:cubicBezTo>
                <a:cubicBezTo>
                  <a:pt x="12640" y="10336"/>
                  <a:pt x="12687" y="10324"/>
                  <a:pt x="12730" y="10296"/>
                </a:cubicBezTo>
                <a:cubicBezTo>
                  <a:pt x="13596" y="9920"/>
                  <a:pt x="14686" y="9631"/>
                  <a:pt x="15732" y="9631"/>
                </a:cubicBezTo>
                <a:cubicBezTo>
                  <a:pt x="17046" y="9631"/>
                  <a:pt x="18289" y="10088"/>
                  <a:pt x="18926" y="11403"/>
                </a:cubicBezTo>
                <a:cubicBezTo>
                  <a:pt x="20144" y="13911"/>
                  <a:pt x="17562" y="16235"/>
                  <a:pt x="15791" y="17526"/>
                </a:cubicBezTo>
                <a:cubicBezTo>
                  <a:pt x="13283" y="19407"/>
                  <a:pt x="10406" y="20735"/>
                  <a:pt x="7898" y="22616"/>
                </a:cubicBezTo>
                <a:cubicBezTo>
                  <a:pt x="5021" y="24792"/>
                  <a:pt x="447" y="30325"/>
                  <a:pt x="3693" y="34013"/>
                </a:cubicBezTo>
                <a:cubicBezTo>
                  <a:pt x="4947" y="35452"/>
                  <a:pt x="7086" y="35673"/>
                  <a:pt x="8857" y="35784"/>
                </a:cubicBezTo>
                <a:cubicBezTo>
                  <a:pt x="12139" y="35931"/>
                  <a:pt x="15459" y="36005"/>
                  <a:pt x="18742" y="36079"/>
                </a:cubicBezTo>
                <a:cubicBezTo>
                  <a:pt x="18926" y="36082"/>
                  <a:pt x="19112" y="36084"/>
                  <a:pt x="19300" y="36084"/>
                </a:cubicBezTo>
                <a:cubicBezTo>
                  <a:pt x="21215" y="36084"/>
                  <a:pt x="23260" y="35864"/>
                  <a:pt x="24570" y="34419"/>
                </a:cubicBezTo>
                <a:cubicBezTo>
                  <a:pt x="26008" y="32833"/>
                  <a:pt x="26119" y="30436"/>
                  <a:pt x="26045" y="28407"/>
                </a:cubicBezTo>
                <a:cubicBezTo>
                  <a:pt x="26009" y="26441"/>
                  <a:pt x="25246" y="24787"/>
                  <a:pt x="23118" y="24787"/>
                </a:cubicBezTo>
                <a:cubicBezTo>
                  <a:pt x="23050" y="24787"/>
                  <a:pt x="22981" y="24789"/>
                  <a:pt x="22910" y="24792"/>
                </a:cubicBezTo>
                <a:cubicBezTo>
                  <a:pt x="21361" y="24903"/>
                  <a:pt x="19775" y="25530"/>
                  <a:pt x="18299" y="25936"/>
                </a:cubicBezTo>
                <a:cubicBezTo>
                  <a:pt x="16418" y="26452"/>
                  <a:pt x="14574" y="26931"/>
                  <a:pt x="12730" y="27485"/>
                </a:cubicBezTo>
                <a:cubicBezTo>
                  <a:pt x="17340" y="24718"/>
                  <a:pt x="21988" y="21472"/>
                  <a:pt x="24385" y="16493"/>
                </a:cubicBezTo>
                <a:cubicBezTo>
                  <a:pt x="26562" y="11993"/>
                  <a:pt x="26414" y="6276"/>
                  <a:pt x="22615" y="2661"/>
                </a:cubicBezTo>
                <a:cubicBezTo>
                  <a:pt x="20697" y="844"/>
                  <a:pt x="17783" y="1"/>
                  <a:pt x="147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9" name="Google Shape;1949;p49">
            <a:extLst>
              <a:ext uri="{FF2B5EF4-FFF2-40B4-BE49-F238E27FC236}">
                <a16:creationId xmlns:a16="http://schemas.microsoft.com/office/drawing/2014/main" id="{21263416-36B8-453C-8ECF-8180BBABBE82}"/>
              </a:ext>
            </a:extLst>
          </p:cNvPr>
          <p:cNvSpPr/>
          <p:nvPr/>
        </p:nvSpPr>
        <p:spPr>
          <a:xfrm>
            <a:off x="7580095" y="1469386"/>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58;p49">
            <a:extLst>
              <a:ext uri="{FF2B5EF4-FFF2-40B4-BE49-F238E27FC236}">
                <a16:creationId xmlns:a16="http://schemas.microsoft.com/office/drawing/2014/main" id="{57DFC0EE-4B31-4E00-A166-ED29426C5700}"/>
              </a:ext>
            </a:extLst>
          </p:cNvPr>
          <p:cNvSpPr/>
          <p:nvPr/>
        </p:nvSpPr>
        <p:spPr>
          <a:xfrm>
            <a:off x="7527557" y="1396775"/>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68;p49">
            <a:extLst>
              <a:ext uri="{FF2B5EF4-FFF2-40B4-BE49-F238E27FC236}">
                <a16:creationId xmlns:a16="http://schemas.microsoft.com/office/drawing/2014/main" id="{43904460-FDFD-47F3-8A5F-8E040A3FE540}"/>
              </a:ext>
            </a:extLst>
          </p:cNvPr>
          <p:cNvSpPr txBox="1"/>
          <p:nvPr/>
        </p:nvSpPr>
        <p:spPr>
          <a:xfrm>
            <a:off x="7559245" y="99055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73" name="Google Shape;1946;p49">
            <a:extLst>
              <a:ext uri="{FF2B5EF4-FFF2-40B4-BE49-F238E27FC236}">
                <a16:creationId xmlns:a16="http://schemas.microsoft.com/office/drawing/2014/main" id="{B32A7BA3-470F-42A7-903A-F21C9139678A}"/>
              </a:ext>
            </a:extLst>
          </p:cNvPr>
          <p:cNvSpPr/>
          <p:nvPr/>
        </p:nvSpPr>
        <p:spPr>
          <a:xfrm>
            <a:off x="688241" y="2691290"/>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47;p49">
            <a:extLst>
              <a:ext uri="{FF2B5EF4-FFF2-40B4-BE49-F238E27FC236}">
                <a16:creationId xmlns:a16="http://schemas.microsoft.com/office/drawing/2014/main" id="{CB807509-01E0-40AF-9D18-B3A074861A6D}"/>
              </a:ext>
            </a:extLst>
          </p:cNvPr>
          <p:cNvSpPr/>
          <p:nvPr/>
        </p:nvSpPr>
        <p:spPr>
          <a:xfrm>
            <a:off x="1924229" y="2772839"/>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48;p49">
            <a:extLst>
              <a:ext uri="{FF2B5EF4-FFF2-40B4-BE49-F238E27FC236}">
                <a16:creationId xmlns:a16="http://schemas.microsoft.com/office/drawing/2014/main" id="{E182D3E7-6CE2-4618-8FA5-D05211E9CAE0}"/>
              </a:ext>
            </a:extLst>
          </p:cNvPr>
          <p:cNvSpPr/>
          <p:nvPr/>
        </p:nvSpPr>
        <p:spPr>
          <a:xfrm>
            <a:off x="3156779" y="2691290"/>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49;p49">
            <a:extLst>
              <a:ext uri="{FF2B5EF4-FFF2-40B4-BE49-F238E27FC236}">
                <a16:creationId xmlns:a16="http://schemas.microsoft.com/office/drawing/2014/main" id="{FCFC95E9-F480-491D-9674-9E8C20F8B0A3}"/>
              </a:ext>
            </a:extLst>
          </p:cNvPr>
          <p:cNvSpPr/>
          <p:nvPr/>
        </p:nvSpPr>
        <p:spPr>
          <a:xfrm>
            <a:off x="4389354" y="2800022"/>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50;p49">
            <a:extLst>
              <a:ext uri="{FF2B5EF4-FFF2-40B4-BE49-F238E27FC236}">
                <a16:creationId xmlns:a16="http://schemas.microsoft.com/office/drawing/2014/main" id="{D667B88E-B97B-4D9C-ACCC-C64241468292}"/>
              </a:ext>
            </a:extLst>
          </p:cNvPr>
          <p:cNvSpPr/>
          <p:nvPr/>
        </p:nvSpPr>
        <p:spPr>
          <a:xfrm>
            <a:off x="5621904" y="2691290"/>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55;p49">
            <a:extLst>
              <a:ext uri="{FF2B5EF4-FFF2-40B4-BE49-F238E27FC236}">
                <a16:creationId xmlns:a16="http://schemas.microsoft.com/office/drawing/2014/main" id="{D29FA9D1-0B6D-477A-868D-51C3AC1F105C}"/>
              </a:ext>
            </a:extLst>
          </p:cNvPr>
          <p:cNvSpPr/>
          <p:nvPr/>
        </p:nvSpPr>
        <p:spPr>
          <a:xfrm>
            <a:off x="639116" y="2727411"/>
            <a:ext cx="1229175" cy="298166"/>
          </a:xfrm>
          <a:custGeom>
            <a:avLst/>
            <a:gdLst/>
            <a:ahLst/>
            <a:cxnLst/>
            <a:rect l="l" t="t" r="r" b="b"/>
            <a:pathLst>
              <a:path w="49167" h="6026" extrusionOk="0">
                <a:moveTo>
                  <a:pt x="2055" y="502"/>
                </a:moveTo>
                <a:cubicBezTo>
                  <a:pt x="1873" y="685"/>
                  <a:pt x="1667" y="867"/>
                  <a:pt x="1485" y="1073"/>
                </a:cubicBezTo>
                <a:lnTo>
                  <a:pt x="1028" y="502"/>
                </a:lnTo>
                <a:close/>
                <a:moveTo>
                  <a:pt x="3265" y="502"/>
                </a:moveTo>
                <a:cubicBezTo>
                  <a:pt x="2854" y="913"/>
                  <a:pt x="2443" y="1347"/>
                  <a:pt x="2032" y="1758"/>
                </a:cubicBezTo>
                <a:lnTo>
                  <a:pt x="1576" y="1187"/>
                </a:lnTo>
                <a:cubicBezTo>
                  <a:pt x="1804" y="959"/>
                  <a:pt x="2055" y="731"/>
                  <a:pt x="2284" y="502"/>
                </a:cubicBezTo>
                <a:close/>
                <a:moveTo>
                  <a:pt x="4771" y="502"/>
                </a:moveTo>
                <a:cubicBezTo>
                  <a:pt x="4064" y="1187"/>
                  <a:pt x="3379" y="1895"/>
                  <a:pt x="2694" y="2579"/>
                </a:cubicBezTo>
                <a:lnTo>
                  <a:pt x="2238" y="2032"/>
                </a:lnTo>
                <a:cubicBezTo>
                  <a:pt x="2740" y="1529"/>
                  <a:pt x="3242" y="1004"/>
                  <a:pt x="3767"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44" y="2169"/>
                  <a:pt x="4110" y="3858"/>
                  <a:pt x="2420" y="5547"/>
                </a:cubicBezTo>
                <a:lnTo>
                  <a:pt x="1599" y="5547"/>
                </a:lnTo>
                <a:cubicBezTo>
                  <a:pt x="3356" y="3880"/>
                  <a:pt x="5114" y="2191"/>
                  <a:pt x="6849" y="502"/>
                </a:cubicBezTo>
                <a:close/>
                <a:moveTo>
                  <a:pt x="8629" y="502"/>
                </a:moveTo>
                <a:cubicBezTo>
                  <a:pt x="7008" y="2169"/>
                  <a:pt x="5365" y="3835"/>
                  <a:pt x="3767" y="5547"/>
                </a:cubicBezTo>
                <a:lnTo>
                  <a:pt x="2649" y="5547"/>
                </a:lnTo>
                <a:cubicBezTo>
                  <a:pt x="4383" y="3858"/>
                  <a:pt x="6095" y="2191"/>
                  <a:pt x="7807" y="502"/>
                </a:cubicBezTo>
                <a:close/>
                <a:moveTo>
                  <a:pt x="9998" y="502"/>
                </a:moveTo>
                <a:cubicBezTo>
                  <a:pt x="8355" y="2169"/>
                  <a:pt x="6689" y="3835"/>
                  <a:pt x="5068" y="5547"/>
                </a:cubicBezTo>
                <a:lnTo>
                  <a:pt x="4155" y="5547"/>
                </a:lnTo>
                <a:cubicBezTo>
                  <a:pt x="5753" y="3858"/>
                  <a:pt x="7351" y="2169"/>
                  <a:pt x="8949" y="502"/>
                </a:cubicBezTo>
                <a:close/>
                <a:moveTo>
                  <a:pt x="12327" y="502"/>
                </a:moveTo>
                <a:cubicBezTo>
                  <a:pt x="10569" y="2191"/>
                  <a:pt x="8789" y="3858"/>
                  <a:pt x="7031" y="5547"/>
                </a:cubicBezTo>
                <a:lnTo>
                  <a:pt x="5456" y="5547"/>
                </a:lnTo>
                <a:cubicBezTo>
                  <a:pt x="7077" y="3835"/>
                  <a:pt x="8720" y="2169"/>
                  <a:pt x="10364" y="502"/>
                </a:cubicBezTo>
                <a:close/>
                <a:moveTo>
                  <a:pt x="14130" y="502"/>
                </a:moveTo>
                <a:cubicBezTo>
                  <a:pt x="12349" y="2191"/>
                  <a:pt x="10569" y="3858"/>
                  <a:pt x="8812" y="5547"/>
                </a:cubicBezTo>
                <a:lnTo>
                  <a:pt x="7396" y="5547"/>
                </a:lnTo>
                <a:cubicBezTo>
                  <a:pt x="9108" y="3858"/>
                  <a:pt x="10843" y="2191"/>
                  <a:pt x="12555" y="502"/>
                </a:cubicBezTo>
                <a:close/>
                <a:moveTo>
                  <a:pt x="15887" y="502"/>
                </a:moveTo>
                <a:cubicBezTo>
                  <a:pt x="14084" y="2169"/>
                  <a:pt x="12281" y="3812"/>
                  <a:pt x="10569" y="5547"/>
                </a:cubicBezTo>
                <a:lnTo>
                  <a:pt x="9108" y="5547"/>
                </a:lnTo>
                <a:cubicBezTo>
                  <a:pt x="10820" y="3858"/>
                  <a:pt x="12555" y="2169"/>
                  <a:pt x="14290" y="502"/>
                </a:cubicBezTo>
                <a:close/>
                <a:moveTo>
                  <a:pt x="17006" y="502"/>
                </a:moveTo>
                <a:cubicBezTo>
                  <a:pt x="15362" y="2169"/>
                  <a:pt x="13696" y="3858"/>
                  <a:pt x="12053" y="5547"/>
                </a:cubicBezTo>
                <a:lnTo>
                  <a:pt x="10911" y="5547"/>
                </a:lnTo>
                <a:cubicBezTo>
                  <a:pt x="12669" y="3835"/>
                  <a:pt x="14427" y="2169"/>
                  <a:pt x="16184" y="502"/>
                </a:cubicBezTo>
                <a:close/>
                <a:moveTo>
                  <a:pt x="18535" y="502"/>
                </a:moveTo>
                <a:cubicBezTo>
                  <a:pt x="16869" y="2169"/>
                  <a:pt x="15203" y="3858"/>
                  <a:pt x="13536" y="5547"/>
                </a:cubicBezTo>
                <a:lnTo>
                  <a:pt x="12167" y="5547"/>
                </a:lnTo>
                <a:cubicBezTo>
                  <a:pt x="13856" y="3858"/>
                  <a:pt x="15545" y="2169"/>
                  <a:pt x="17257" y="502"/>
                </a:cubicBezTo>
                <a:close/>
                <a:moveTo>
                  <a:pt x="19539" y="502"/>
                </a:moveTo>
                <a:cubicBezTo>
                  <a:pt x="17850" y="2146"/>
                  <a:pt x="16230" y="3835"/>
                  <a:pt x="14632" y="5547"/>
                </a:cubicBezTo>
                <a:lnTo>
                  <a:pt x="13787" y="5547"/>
                </a:lnTo>
                <a:cubicBezTo>
                  <a:pt x="15454" y="3858"/>
                  <a:pt x="17120" y="2169"/>
                  <a:pt x="18786" y="502"/>
                </a:cubicBezTo>
                <a:close/>
                <a:moveTo>
                  <a:pt x="21480" y="502"/>
                </a:moveTo>
                <a:cubicBezTo>
                  <a:pt x="21092" y="867"/>
                  <a:pt x="20704" y="1256"/>
                  <a:pt x="20338" y="1621"/>
                </a:cubicBezTo>
                <a:cubicBezTo>
                  <a:pt x="19014" y="2922"/>
                  <a:pt x="17691"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301" y="1415"/>
                  <a:pt x="21845" y="1895"/>
                </a:cubicBezTo>
                <a:cubicBezTo>
                  <a:pt x="20681" y="3104"/>
                  <a:pt x="19494" y="4337"/>
                  <a:pt x="18284" y="5547"/>
                </a:cubicBezTo>
                <a:lnTo>
                  <a:pt x="16504" y="5547"/>
                </a:lnTo>
                <a:cubicBezTo>
                  <a:pt x="17645" y="4451"/>
                  <a:pt x="18763" y="3378"/>
                  <a:pt x="19859" y="2283"/>
                </a:cubicBezTo>
                <a:cubicBezTo>
                  <a:pt x="20452" y="1689"/>
                  <a:pt x="21046" y="1096"/>
                  <a:pt x="21639" y="502"/>
                </a:cubicBezTo>
                <a:close/>
                <a:moveTo>
                  <a:pt x="25428" y="502"/>
                </a:moveTo>
                <a:cubicBezTo>
                  <a:pt x="24310" y="1644"/>
                  <a:pt x="23169" y="2762"/>
                  <a:pt x="22027" y="3880"/>
                </a:cubicBezTo>
                <a:cubicBezTo>
                  <a:pt x="21457" y="4428"/>
                  <a:pt x="20909" y="4976"/>
                  <a:pt x="20338" y="5547"/>
                </a:cubicBezTo>
                <a:lnTo>
                  <a:pt x="18512" y="5547"/>
                </a:lnTo>
                <a:cubicBezTo>
                  <a:pt x="19654" y="4360"/>
                  <a:pt x="20818" y="3173"/>
                  <a:pt x="21959" y="1986"/>
                </a:cubicBezTo>
                <a:cubicBezTo>
                  <a:pt x="22438" y="1484"/>
                  <a:pt x="22918" y="1004"/>
                  <a:pt x="23420" y="502"/>
                </a:cubicBezTo>
                <a:close/>
                <a:moveTo>
                  <a:pt x="26912" y="502"/>
                </a:moveTo>
                <a:cubicBezTo>
                  <a:pt x="25520" y="1917"/>
                  <a:pt x="24127" y="3310"/>
                  <a:pt x="22689" y="4679"/>
                </a:cubicBezTo>
                <a:cubicBezTo>
                  <a:pt x="22393" y="4976"/>
                  <a:pt x="22096" y="5250"/>
                  <a:pt x="21776" y="5547"/>
                </a:cubicBezTo>
                <a:lnTo>
                  <a:pt x="20589" y="5547"/>
                </a:lnTo>
                <a:cubicBezTo>
                  <a:pt x="22324" y="3858"/>
                  <a:pt x="24036" y="2191"/>
                  <a:pt x="25771" y="502"/>
                </a:cubicBezTo>
                <a:close/>
                <a:moveTo>
                  <a:pt x="27916" y="502"/>
                </a:moveTo>
                <a:cubicBezTo>
                  <a:pt x="26570" y="1826"/>
                  <a:pt x="25246" y="3127"/>
                  <a:pt x="23899" y="4451"/>
                </a:cubicBezTo>
                <a:cubicBezTo>
                  <a:pt x="23534" y="4816"/>
                  <a:pt x="23146" y="5181"/>
                  <a:pt x="22781" y="5547"/>
                </a:cubicBezTo>
                <a:lnTo>
                  <a:pt x="22005" y="5547"/>
                </a:lnTo>
                <a:cubicBezTo>
                  <a:pt x="22073" y="5455"/>
                  <a:pt x="22164" y="5387"/>
                  <a:pt x="22233" y="5318"/>
                </a:cubicBezTo>
                <a:cubicBezTo>
                  <a:pt x="23899" y="3743"/>
                  <a:pt x="25543" y="2123"/>
                  <a:pt x="27186" y="502"/>
                </a:cubicBezTo>
                <a:close/>
                <a:moveTo>
                  <a:pt x="28966" y="502"/>
                </a:moveTo>
                <a:cubicBezTo>
                  <a:pt x="27323" y="2169"/>
                  <a:pt x="25657" y="3858"/>
                  <a:pt x="24036" y="5547"/>
                </a:cubicBezTo>
                <a:lnTo>
                  <a:pt x="22986" y="5547"/>
                </a:lnTo>
                <a:cubicBezTo>
                  <a:pt x="23123" y="5387"/>
                  <a:pt x="23283" y="5250"/>
                  <a:pt x="23420" y="5113"/>
                </a:cubicBezTo>
                <a:cubicBezTo>
                  <a:pt x="24995" y="3561"/>
                  <a:pt x="26570" y="2032"/>
                  <a:pt x="28145" y="502"/>
                </a:cubicBezTo>
                <a:close/>
                <a:moveTo>
                  <a:pt x="30427" y="502"/>
                </a:moveTo>
                <a:cubicBezTo>
                  <a:pt x="28898" y="2009"/>
                  <a:pt x="27369" y="3515"/>
                  <a:pt x="25862" y="5044"/>
                </a:cubicBezTo>
                <a:cubicBezTo>
                  <a:pt x="25702" y="5204"/>
                  <a:pt x="25543" y="5364"/>
                  <a:pt x="25383" y="5547"/>
                </a:cubicBezTo>
                <a:lnTo>
                  <a:pt x="24812" y="5547"/>
                </a:lnTo>
                <a:cubicBezTo>
                  <a:pt x="26456" y="3858"/>
                  <a:pt x="28099" y="2191"/>
                  <a:pt x="29742" y="502"/>
                </a:cubicBezTo>
                <a:close/>
                <a:moveTo>
                  <a:pt x="31934" y="502"/>
                </a:moveTo>
                <a:cubicBezTo>
                  <a:pt x="30267" y="2191"/>
                  <a:pt x="28578" y="3858"/>
                  <a:pt x="26912" y="5547"/>
                </a:cubicBezTo>
                <a:lnTo>
                  <a:pt x="25611" y="5547"/>
                </a:lnTo>
                <a:cubicBezTo>
                  <a:pt x="25748" y="5410"/>
                  <a:pt x="25862" y="5296"/>
                  <a:pt x="25976" y="5159"/>
                </a:cubicBezTo>
                <a:cubicBezTo>
                  <a:pt x="27528" y="3584"/>
                  <a:pt x="29126" y="2032"/>
                  <a:pt x="30747"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87" y="5547"/>
                </a:lnTo>
                <a:cubicBezTo>
                  <a:pt x="32322" y="3880"/>
                  <a:pt x="34056" y="2191"/>
                  <a:pt x="35768" y="502"/>
                </a:cubicBezTo>
                <a:close/>
                <a:moveTo>
                  <a:pt x="39032" y="502"/>
                </a:moveTo>
                <a:cubicBezTo>
                  <a:pt x="38987" y="571"/>
                  <a:pt x="38918" y="616"/>
                  <a:pt x="38872" y="685"/>
                </a:cubicBezTo>
                <a:cubicBezTo>
                  <a:pt x="37252" y="2305"/>
                  <a:pt x="35631" y="3926"/>
                  <a:pt x="34011" y="5547"/>
                </a:cubicBezTo>
                <a:lnTo>
                  <a:pt x="32847" y="5547"/>
                </a:lnTo>
                <a:cubicBezTo>
                  <a:pt x="34559" y="3858"/>
                  <a:pt x="36270" y="2169"/>
                  <a:pt x="37982"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24" y="708"/>
                  <a:pt x="39215" y="616"/>
                  <a:pt x="39306" y="502"/>
                </a:cubicBezTo>
                <a:close/>
                <a:moveTo>
                  <a:pt x="41566" y="502"/>
                </a:moveTo>
                <a:cubicBezTo>
                  <a:pt x="39831" y="2191"/>
                  <a:pt x="38096" y="3858"/>
                  <a:pt x="36362" y="5547"/>
                </a:cubicBezTo>
                <a:lnTo>
                  <a:pt x="35700" y="5547"/>
                </a:lnTo>
                <a:cubicBezTo>
                  <a:pt x="37320" y="3858"/>
                  <a:pt x="38964" y="2169"/>
                  <a:pt x="40607" y="502"/>
                </a:cubicBezTo>
                <a:close/>
                <a:moveTo>
                  <a:pt x="43643" y="502"/>
                </a:moveTo>
                <a:cubicBezTo>
                  <a:pt x="41931" y="2191"/>
                  <a:pt x="40242" y="3858"/>
                  <a:pt x="38553" y="5547"/>
                </a:cubicBezTo>
                <a:lnTo>
                  <a:pt x="36955" y="5547"/>
                </a:lnTo>
                <a:cubicBezTo>
                  <a:pt x="38644" y="3858"/>
                  <a:pt x="40310" y="2191"/>
                  <a:pt x="41977" y="502"/>
                </a:cubicBezTo>
                <a:close/>
                <a:moveTo>
                  <a:pt x="44944" y="502"/>
                </a:moveTo>
                <a:cubicBezTo>
                  <a:pt x="43323" y="2214"/>
                  <a:pt x="41634" y="3880"/>
                  <a:pt x="39945" y="5547"/>
                </a:cubicBezTo>
                <a:lnTo>
                  <a:pt x="38781" y="5547"/>
                </a:lnTo>
                <a:cubicBezTo>
                  <a:pt x="40516" y="3880"/>
                  <a:pt x="42205" y="2191"/>
                  <a:pt x="43917" y="502"/>
                </a:cubicBezTo>
                <a:close/>
                <a:moveTo>
                  <a:pt x="45834" y="502"/>
                </a:moveTo>
                <a:cubicBezTo>
                  <a:pt x="44739" y="1735"/>
                  <a:pt x="43643" y="2990"/>
                  <a:pt x="42525" y="4200"/>
                </a:cubicBezTo>
                <a:cubicBezTo>
                  <a:pt x="42114" y="4656"/>
                  <a:pt x="41680" y="5090"/>
                  <a:pt x="41246" y="5547"/>
                </a:cubicBezTo>
                <a:lnTo>
                  <a:pt x="40402" y="5547"/>
                </a:lnTo>
                <a:cubicBezTo>
                  <a:pt x="42091" y="3903"/>
                  <a:pt x="43734" y="2214"/>
                  <a:pt x="45332" y="502"/>
                </a:cubicBezTo>
                <a:close/>
                <a:moveTo>
                  <a:pt x="46610" y="502"/>
                </a:moveTo>
                <a:lnTo>
                  <a:pt x="46793" y="731"/>
                </a:lnTo>
                <a:cubicBezTo>
                  <a:pt x="45629" y="2077"/>
                  <a:pt x="44510" y="3447"/>
                  <a:pt x="43301"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89" y="2237"/>
                  <a:pt x="46930" y="913"/>
                </a:cubicBezTo>
                <a:close/>
                <a:moveTo>
                  <a:pt x="47523" y="1644"/>
                </a:moveTo>
                <a:lnTo>
                  <a:pt x="48162" y="2488"/>
                </a:lnTo>
                <a:cubicBezTo>
                  <a:pt x="47295" y="3515"/>
                  <a:pt x="46382" y="4542"/>
                  <a:pt x="45469" y="5547"/>
                </a:cubicBezTo>
                <a:lnTo>
                  <a:pt x="43803" y="5547"/>
                </a:lnTo>
                <a:cubicBezTo>
                  <a:pt x="45035" y="4246"/>
                  <a:pt x="46268" y="2945"/>
                  <a:pt x="47523" y="1644"/>
                </a:cubicBezTo>
                <a:close/>
                <a:moveTo>
                  <a:pt x="48277" y="2625"/>
                </a:moveTo>
                <a:lnTo>
                  <a:pt x="48550" y="2967"/>
                </a:lnTo>
                <a:lnTo>
                  <a:pt x="46610" y="5547"/>
                </a:lnTo>
                <a:lnTo>
                  <a:pt x="45743" y="5547"/>
                </a:lnTo>
                <a:cubicBezTo>
                  <a:pt x="46610" y="4588"/>
                  <a:pt x="47455" y="3607"/>
                  <a:pt x="48277"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56;p49">
            <a:extLst>
              <a:ext uri="{FF2B5EF4-FFF2-40B4-BE49-F238E27FC236}">
                <a16:creationId xmlns:a16="http://schemas.microsoft.com/office/drawing/2014/main" id="{1D66E9C9-89F6-441A-AA35-1583F6FED3F1}"/>
              </a:ext>
            </a:extLst>
          </p:cNvPr>
          <p:cNvSpPr/>
          <p:nvPr/>
        </p:nvSpPr>
        <p:spPr>
          <a:xfrm>
            <a:off x="3104266" y="2727411"/>
            <a:ext cx="1229175" cy="298166"/>
          </a:xfrm>
          <a:custGeom>
            <a:avLst/>
            <a:gdLst/>
            <a:ahLst/>
            <a:cxnLst/>
            <a:rect l="l" t="t" r="r" b="b"/>
            <a:pathLst>
              <a:path w="49167" h="6026" extrusionOk="0">
                <a:moveTo>
                  <a:pt x="2055" y="502"/>
                </a:moveTo>
                <a:cubicBezTo>
                  <a:pt x="1849" y="685"/>
                  <a:pt x="1667" y="867"/>
                  <a:pt x="1461" y="1073"/>
                </a:cubicBezTo>
                <a:lnTo>
                  <a:pt x="1027" y="502"/>
                </a:lnTo>
                <a:close/>
                <a:moveTo>
                  <a:pt x="3264" y="502"/>
                </a:moveTo>
                <a:cubicBezTo>
                  <a:pt x="2853" y="913"/>
                  <a:pt x="2443" y="1347"/>
                  <a:pt x="2032" y="1758"/>
                </a:cubicBezTo>
                <a:lnTo>
                  <a:pt x="1575" y="1187"/>
                </a:lnTo>
                <a:cubicBezTo>
                  <a:pt x="1804" y="959"/>
                  <a:pt x="2055" y="731"/>
                  <a:pt x="2283" y="502"/>
                </a:cubicBezTo>
                <a:close/>
                <a:moveTo>
                  <a:pt x="4771" y="502"/>
                </a:moveTo>
                <a:cubicBezTo>
                  <a:pt x="4063" y="1187"/>
                  <a:pt x="3378" y="1895"/>
                  <a:pt x="2694" y="2579"/>
                </a:cubicBezTo>
                <a:lnTo>
                  <a:pt x="2237" y="2032"/>
                </a:lnTo>
                <a:cubicBezTo>
                  <a:pt x="2739" y="1529"/>
                  <a:pt x="3242" y="1004"/>
                  <a:pt x="3744" y="502"/>
                </a:cubicBezTo>
                <a:close/>
                <a:moveTo>
                  <a:pt x="6163" y="502"/>
                </a:moveTo>
                <a:cubicBezTo>
                  <a:pt x="4497" y="2169"/>
                  <a:pt x="2853" y="3835"/>
                  <a:pt x="1210" y="5547"/>
                </a:cubicBezTo>
                <a:lnTo>
                  <a:pt x="1027" y="5547"/>
                </a:lnTo>
                <a:lnTo>
                  <a:pt x="3036" y="3013"/>
                </a:lnTo>
                <a:lnTo>
                  <a:pt x="2853" y="2785"/>
                </a:lnTo>
                <a:cubicBezTo>
                  <a:pt x="3607" y="2032"/>
                  <a:pt x="4360" y="1256"/>
                  <a:pt x="5136" y="502"/>
                </a:cubicBezTo>
                <a:close/>
                <a:moveTo>
                  <a:pt x="7555" y="502"/>
                </a:moveTo>
                <a:cubicBezTo>
                  <a:pt x="5844" y="2169"/>
                  <a:pt x="4109" y="3858"/>
                  <a:pt x="2397" y="5547"/>
                </a:cubicBezTo>
                <a:lnTo>
                  <a:pt x="1598" y="5547"/>
                </a:lnTo>
                <a:cubicBezTo>
                  <a:pt x="3356" y="3880"/>
                  <a:pt x="5090" y="2191"/>
                  <a:pt x="6848" y="502"/>
                </a:cubicBezTo>
                <a:close/>
                <a:moveTo>
                  <a:pt x="8628" y="502"/>
                </a:moveTo>
                <a:cubicBezTo>
                  <a:pt x="6985" y="2169"/>
                  <a:pt x="5364" y="3835"/>
                  <a:pt x="3766" y="5547"/>
                </a:cubicBezTo>
                <a:lnTo>
                  <a:pt x="2648" y="5547"/>
                </a:lnTo>
                <a:cubicBezTo>
                  <a:pt x="4383" y="3858"/>
                  <a:pt x="6095" y="2191"/>
                  <a:pt x="7807" y="502"/>
                </a:cubicBezTo>
                <a:close/>
                <a:moveTo>
                  <a:pt x="9998" y="502"/>
                </a:moveTo>
                <a:cubicBezTo>
                  <a:pt x="8332" y="2169"/>
                  <a:pt x="6688" y="3835"/>
                  <a:pt x="5068" y="5547"/>
                </a:cubicBezTo>
                <a:lnTo>
                  <a:pt x="4155" y="5547"/>
                </a:lnTo>
                <a:cubicBezTo>
                  <a:pt x="5752" y="3858"/>
                  <a:pt x="7350" y="2169"/>
                  <a:pt x="8948" y="502"/>
                </a:cubicBezTo>
                <a:close/>
                <a:moveTo>
                  <a:pt x="12326" y="502"/>
                </a:moveTo>
                <a:cubicBezTo>
                  <a:pt x="10568" y="2191"/>
                  <a:pt x="8788" y="3858"/>
                  <a:pt x="7031" y="5547"/>
                </a:cubicBezTo>
                <a:lnTo>
                  <a:pt x="5456" y="5547"/>
                </a:lnTo>
                <a:cubicBezTo>
                  <a:pt x="7076" y="3835"/>
                  <a:pt x="8720" y="2169"/>
                  <a:pt x="10363" y="502"/>
                </a:cubicBezTo>
                <a:close/>
                <a:moveTo>
                  <a:pt x="14106" y="502"/>
                </a:moveTo>
                <a:cubicBezTo>
                  <a:pt x="12349" y="2191"/>
                  <a:pt x="10568" y="3858"/>
                  <a:pt x="8811" y="5547"/>
                </a:cubicBezTo>
                <a:lnTo>
                  <a:pt x="7396" y="5547"/>
                </a:lnTo>
                <a:cubicBezTo>
                  <a:pt x="9108" y="3858"/>
                  <a:pt x="10842" y="2191"/>
                  <a:pt x="12554" y="502"/>
                </a:cubicBezTo>
                <a:close/>
                <a:moveTo>
                  <a:pt x="15864" y="502"/>
                </a:moveTo>
                <a:cubicBezTo>
                  <a:pt x="14084" y="2169"/>
                  <a:pt x="12280" y="3812"/>
                  <a:pt x="10568" y="5547"/>
                </a:cubicBezTo>
                <a:lnTo>
                  <a:pt x="9085" y="5547"/>
                </a:lnTo>
                <a:cubicBezTo>
                  <a:pt x="10820" y="3858"/>
                  <a:pt x="12554" y="2169"/>
                  <a:pt x="14289" y="502"/>
                </a:cubicBezTo>
                <a:close/>
                <a:moveTo>
                  <a:pt x="17005" y="502"/>
                </a:moveTo>
                <a:cubicBezTo>
                  <a:pt x="15339" y="2169"/>
                  <a:pt x="13695" y="3858"/>
                  <a:pt x="12052" y="5547"/>
                </a:cubicBezTo>
                <a:lnTo>
                  <a:pt x="10911" y="5547"/>
                </a:lnTo>
                <a:cubicBezTo>
                  <a:pt x="12646" y="3835"/>
                  <a:pt x="14403" y="2169"/>
                  <a:pt x="16161" y="502"/>
                </a:cubicBezTo>
                <a:close/>
                <a:moveTo>
                  <a:pt x="18534" y="502"/>
                </a:moveTo>
                <a:cubicBezTo>
                  <a:pt x="16868" y="2169"/>
                  <a:pt x="15202" y="3858"/>
                  <a:pt x="13536" y="5547"/>
                </a:cubicBezTo>
                <a:lnTo>
                  <a:pt x="12166" y="5547"/>
                </a:lnTo>
                <a:cubicBezTo>
                  <a:pt x="13832" y="3858"/>
                  <a:pt x="15544" y="2169"/>
                  <a:pt x="17233" y="502"/>
                </a:cubicBezTo>
                <a:close/>
                <a:moveTo>
                  <a:pt x="19539" y="502"/>
                </a:moveTo>
                <a:cubicBezTo>
                  <a:pt x="17850" y="2146"/>
                  <a:pt x="16229" y="3835"/>
                  <a:pt x="14631" y="5547"/>
                </a:cubicBezTo>
                <a:lnTo>
                  <a:pt x="13787" y="5547"/>
                </a:lnTo>
                <a:cubicBezTo>
                  <a:pt x="15453" y="3858"/>
                  <a:pt x="17096" y="2169"/>
                  <a:pt x="18786" y="502"/>
                </a:cubicBezTo>
                <a:close/>
                <a:moveTo>
                  <a:pt x="21479" y="502"/>
                </a:moveTo>
                <a:cubicBezTo>
                  <a:pt x="21091" y="867"/>
                  <a:pt x="20703" y="1256"/>
                  <a:pt x="20315" y="1621"/>
                </a:cubicBezTo>
                <a:cubicBezTo>
                  <a:pt x="19014" y="2922"/>
                  <a:pt x="17667" y="4246"/>
                  <a:pt x="16343" y="5547"/>
                </a:cubicBezTo>
                <a:lnTo>
                  <a:pt x="14860" y="5547"/>
                </a:lnTo>
                <a:cubicBezTo>
                  <a:pt x="16206" y="4109"/>
                  <a:pt x="17553" y="2693"/>
                  <a:pt x="18945" y="1324"/>
                </a:cubicBezTo>
                <a:cubicBezTo>
                  <a:pt x="19219" y="1050"/>
                  <a:pt x="19516" y="776"/>
                  <a:pt x="19790" y="502"/>
                </a:cubicBezTo>
                <a:close/>
                <a:moveTo>
                  <a:pt x="23191" y="502"/>
                </a:moveTo>
                <a:cubicBezTo>
                  <a:pt x="22734" y="959"/>
                  <a:pt x="22278" y="1415"/>
                  <a:pt x="21844" y="1895"/>
                </a:cubicBezTo>
                <a:cubicBezTo>
                  <a:pt x="20657" y="3104"/>
                  <a:pt x="19470" y="4337"/>
                  <a:pt x="18283" y="5547"/>
                </a:cubicBezTo>
                <a:lnTo>
                  <a:pt x="16503" y="5547"/>
                </a:lnTo>
                <a:cubicBezTo>
                  <a:pt x="17621" y="4451"/>
                  <a:pt x="18763" y="3378"/>
                  <a:pt x="19858" y="2283"/>
                </a:cubicBezTo>
                <a:cubicBezTo>
                  <a:pt x="20452" y="1689"/>
                  <a:pt x="21045" y="1096"/>
                  <a:pt x="21639" y="502"/>
                </a:cubicBezTo>
                <a:close/>
                <a:moveTo>
                  <a:pt x="25428" y="502"/>
                </a:moveTo>
                <a:cubicBezTo>
                  <a:pt x="24309" y="1644"/>
                  <a:pt x="23168" y="2762"/>
                  <a:pt x="22027" y="3880"/>
                </a:cubicBezTo>
                <a:cubicBezTo>
                  <a:pt x="21456" y="4428"/>
                  <a:pt x="20885" y="4976"/>
                  <a:pt x="20338" y="5547"/>
                </a:cubicBezTo>
                <a:lnTo>
                  <a:pt x="18512" y="5547"/>
                </a:lnTo>
                <a:cubicBezTo>
                  <a:pt x="19653" y="4360"/>
                  <a:pt x="20817" y="3173"/>
                  <a:pt x="21935" y="1986"/>
                </a:cubicBezTo>
                <a:cubicBezTo>
                  <a:pt x="22415" y="1484"/>
                  <a:pt x="22917" y="1004"/>
                  <a:pt x="23419" y="502"/>
                </a:cubicBezTo>
                <a:close/>
                <a:moveTo>
                  <a:pt x="26889" y="502"/>
                </a:moveTo>
                <a:cubicBezTo>
                  <a:pt x="25519" y="1917"/>
                  <a:pt x="24127" y="3310"/>
                  <a:pt x="22689" y="4679"/>
                </a:cubicBezTo>
                <a:cubicBezTo>
                  <a:pt x="22392" y="4976"/>
                  <a:pt x="22072" y="5250"/>
                  <a:pt x="21776" y="5547"/>
                </a:cubicBezTo>
                <a:lnTo>
                  <a:pt x="20589" y="5547"/>
                </a:lnTo>
                <a:cubicBezTo>
                  <a:pt x="22323" y="3858"/>
                  <a:pt x="24035" y="2191"/>
                  <a:pt x="25770" y="502"/>
                </a:cubicBezTo>
                <a:close/>
                <a:moveTo>
                  <a:pt x="27916" y="502"/>
                </a:moveTo>
                <a:cubicBezTo>
                  <a:pt x="26569" y="1826"/>
                  <a:pt x="25245" y="3127"/>
                  <a:pt x="23898" y="4451"/>
                </a:cubicBezTo>
                <a:cubicBezTo>
                  <a:pt x="23533" y="4816"/>
                  <a:pt x="23145" y="5181"/>
                  <a:pt x="22780" y="5547"/>
                </a:cubicBezTo>
                <a:lnTo>
                  <a:pt x="22004" y="5547"/>
                </a:lnTo>
                <a:cubicBezTo>
                  <a:pt x="22072" y="5455"/>
                  <a:pt x="22141" y="5387"/>
                  <a:pt x="22232" y="5318"/>
                </a:cubicBezTo>
                <a:cubicBezTo>
                  <a:pt x="23898" y="3743"/>
                  <a:pt x="25542" y="2123"/>
                  <a:pt x="27162" y="502"/>
                </a:cubicBezTo>
                <a:close/>
                <a:moveTo>
                  <a:pt x="28966" y="502"/>
                </a:moveTo>
                <a:cubicBezTo>
                  <a:pt x="27299" y="2169"/>
                  <a:pt x="25656" y="3858"/>
                  <a:pt x="24013" y="5547"/>
                </a:cubicBezTo>
                <a:lnTo>
                  <a:pt x="22985" y="5547"/>
                </a:lnTo>
                <a:cubicBezTo>
                  <a:pt x="23122" y="5387"/>
                  <a:pt x="23282" y="5250"/>
                  <a:pt x="23419" y="5113"/>
                </a:cubicBezTo>
                <a:cubicBezTo>
                  <a:pt x="24994" y="3561"/>
                  <a:pt x="26569" y="2032"/>
                  <a:pt x="28144" y="502"/>
                </a:cubicBezTo>
                <a:close/>
                <a:moveTo>
                  <a:pt x="30426" y="502"/>
                </a:moveTo>
                <a:cubicBezTo>
                  <a:pt x="28897" y="2009"/>
                  <a:pt x="27345" y="3515"/>
                  <a:pt x="25861" y="5044"/>
                </a:cubicBezTo>
                <a:cubicBezTo>
                  <a:pt x="25702" y="5204"/>
                  <a:pt x="25542" y="5364"/>
                  <a:pt x="25382" y="5547"/>
                </a:cubicBezTo>
                <a:lnTo>
                  <a:pt x="24789" y="5547"/>
                </a:lnTo>
                <a:cubicBezTo>
                  <a:pt x="26455" y="3858"/>
                  <a:pt x="28098" y="2191"/>
                  <a:pt x="29719" y="502"/>
                </a:cubicBezTo>
                <a:close/>
                <a:moveTo>
                  <a:pt x="31933" y="502"/>
                </a:moveTo>
                <a:cubicBezTo>
                  <a:pt x="30244" y="2191"/>
                  <a:pt x="28578" y="3858"/>
                  <a:pt x="26911" y="5547"/>
                </a:cubicBezTo>
                <a:lnTo>
                  <a:pt x="25610" y="5547"/>
                </a:lnTo>
                <a:cubicBezTo>
                  <a:pt x="25724" y="5410"/>
                  <a:pt x="25861" y="5296"/>
                  <a:pt x="25976" y="5159"/>
                </a:cubicBezTo>
                <a:cubicBezTo>
                  <a:pt x="27528" y="3584"/>
                  <a:pt x="29125" y="2032"/>
                  <a:pt x="30723" y="502"/>
                </a:cubicBezTo>
                <a:close/>
                <a:moveTo>
                  <a:pt x="34056" y="502"/>
                </a:moveTo>
                <a:cubicBezTo>
                  <a:pt x="32298" y="2191"/>
                  <a:pt x="30518" y="3858"/>
                  <a:pt x="28760" y="5547"/>
                </a:cubicBezTo>
                <a:lnTo>
                  <a:pt x="27231" y="5547"/>
                </a:lnTo>
                <a:cubicBezTo>
                  <a:pt x="28943" y="3858"/>
                  <a:pt x="30678" y="2191"/>
                  <a:pt x="32389" y="502"/>
                </a:cubicBezTo>
                <a:close/>
                <a:moveTo>
                  <a:pt x="35516" y="502"/>
                </a:moveTo>
                <a:cubicBezTo>
                  <a:pt x="33805" y="2191"/>
                  <a:pt x="32070" y="3880"/>
                  <a:pt x="30335" y="5547"/>
                </a:cubicBezTo>
                <a:lnTo>
                  <a:pt x="28966" y="5547"/>
                </a:lnTo>
                <a:cubicBezTo>
                  <a:pt x="30723" y="3858"/>
                  <a:pt x="32504" y="2191"/>
                  <a:pt x="34284" y="502"/>
                </a:cubicBezTo>
                <a:close/>
                <a:moveTo>
                  <a:pt x="37685" y="502"/>
                </a:moveTo>
                <a:cubicBezTo>
                  <a:pt x="35996" y="2169"/>
                  <a:pt x="34307" y="3858"/>
                  <a:pt x="32618" y="5547"/>
                </a:cubicBezTo>
                <a:lnTo>
                  <a:pt x="30563" y="5547"/>
                </a:lnTo>
                <a:cubicBezTo>
                  <a:pt x="32321" y="3880"/>
                  <a:pt x="34033" y="2191"/>
                  <a:pt x="35768" y="502"/>
                </a:cubicBezTo>
                <a:close/>
                <a:moveTo>
                  <a:pt x="39032" y="502"/>
                </a:moveTo>
                <a:cubicBezTo>
                  <a:pt x="38986" y="571"/>
                  <a:pt x="38917" y="616"/>
                  <a:pt x="38872" y="685"/>
                </a:cubicBezTo>
                <a:cubicBezTo>
                  <a:pt x="37251" y="2305"/>
                  <a:pt x="35631" y="3926"/>
                  <a:pt x="33987" y="5547"/>
                </a:cubicBezTo>
                <a:lnTo>
                  <a:pt x="32846" y="5547"/>
                </a:lnTo>
                <a:cubicBezTo>
                  <a:pt x="34558" y="3858"/>
                  <a:pt x="36270" y="2169"/>
                  <a:pt x="37959" y="502"/>
                </a:cubicBezTo>
                <a:close/>
                <a:moveTo>
                  <a:pt x="40470" y="502"/>
                </a:moveTo>
                <a:cubicBezTo>
                  <a:pt x="39762" y="1278"/>
                  <a:pt x="39032" y="2032"/>
                  <a:pt x="38301" y="2785"/>
                </a:cubicBezTo>
                <a:cubicBezTo>
                  <a:pt x="37388" y="3698"/>
                  <a:pt x="36475" y="4611"/>
                  <a:pt x="35562" y="5547"/>
                </a:cubicBezTo>
                <a:lnTo>
                  <a:pt x="34284" y="5547"/>
                </a:lnTo>
                <a:cubicBezTo>
                  <a:pt x="35859" y="3972"/>
                  <a:pt x="37434" y="2397"/>
                  <a:pt x="39009" y="822"/>
                </a:cubicBezTo>
                <a:cubicBezTo>
                  <a:pt x="39100" y="708"/>
                  <a:pt x="39214" y="616"/>
                  <a:pt x="39305" y="502"/>
                </a:cubicBezTo>
                <a:close/>
                <a:moveTo>
                  <a:pt x="41565" y="502"/>
                </a:moveTo>
                <a:cubicBezTo>
                  <a:pt x="39830" y="2191"/>
                  <a:pt x="38096" y="3858"/>
                  <a:pt x="36361" y="5547"/>
                </a:cubicBezTo>
                <a:lnTo>
                  <a:pt x="35699" y="5547"/>
                </a:lnTo>
                <a:cubicBezTo>
                  <a:pt x="37320" y="3858"/>
                  <a:pt x="38963" y="2169"/>
                  <a:pt x="40607" y="502"/>
                </a:cubicBezTo>
                <a:close/>
                <a:moveTo>
                  <a:pt x="43619" y="502"/>
                </a:moveTo>
                <a:cubicBezTo>
                  <a:pt x="41930" y="2191"/>
                  <a:pt x="40241" y="3858"/>
                  <a:pt x="38529" y="5547"/>
                </a:cubicBezTo>
                <a:lnTo>
                  <a:pt x="36954" y="5547"/>
                </a:lnTo>
                <a:cubicBezTo>
                  <a:pt x="38644" y="3858"/>
                  <a:pt x="40310" y="2191"/>
                  <a:pt x="41976" y="502"/>
                </a:cubicBezTo>
                <a:close/>
                <a:moveTo>
                  <a:pt x="44943" y="502"/>
                </a:moveTo>
                <a:cubicBezTo>
                  <a:pt x="43323" y="2214"/>
                  <a:pt x="41634" y="3880"/>
                  <a:pt x="39945" y="5547"/>
                </a:cubicBezTo>
                <a:lnTo>
                  <a:pt x="38781" y="5547"/>
                </a:lnTo>
                <a:cubicBezTo>
                  <a:pt x="40492" y="3880"/>
                  <a:pt x="42204" y="2191"/>
                  <a:pt x="43916" y="502"/>
                </a:cubicBezTo>
                <a:close/>
                <a:moveTo>
                  <a:pt x="45834" y="502"/>
                </a:moveTo>
                <a:cubicBezTo>
                  <a:pt x="44738" y="1735"/>
                  <a:pt x="43642" y="2990"/>
                  <a:pt x="42524" y="4200"/>
                </a:cubicBezTo>
                <a:cubicBezTo>
                  <a:pt x="42113" y="4656"/>
                  <a:pt x="41679" y="5090"/>
                  <a:pt x="41246" y="5547"/>
                </a:cubicBezTo>
                <a:lnTo>
                  <a:pt x="40401" y="5547"/>
                </a:lnTo>
                <a:cubicBezTo>
                  <a:pt x="42067" y="3903"/>
                  <a:pt x="43734" y="2214"/>
                  <a:pt x="45331" y="502"/>
                </a:cubicBezTo>
                <a:close/>
                <a:moveTo>
                  <a:pt x="46610" y="502"/>
                </a:moveTo>
                <a:lnTo>
                  <a:pt x="46792" y="731"/>
                </a:lnTo>
                <a:cubicBezTo>
                  <a:pt x="45628" y="2077"/>
                  <a:pt x="44487" y="3447"/>
                  <a:pt x="43277" y="4702"/>
                </a:cubicBezTo>
                <a:cubicBezTo>
                  <a:pt x="43026" y="4976"/>
                  <a:pt x="42752" y="5273"/>
                  <a:pt x="42478" y="5547"/>
                </a:cubicBezTo>
                <a:lnTo>
                  <a:pt x="41405" y="5547"/>
                </a:lnTo>
                <a:cubicBezTo>
                  <a:pt x="42980" y="3880"/>
                  <a:pt x="44532" y="2191"/>
                  <a:pt x="46107" y="502"/>
                </a:cubicBezTo>
                <a:close/>
                <a:moveTo>
                  <a:pt x="46929" y="913"/>
                </a:moveTo>
                <a:lnTo>
                  <a:pt x="47386" y="1484"/>
                </a:lnTo>
                <a:cubicBezTo>
                  <a:pt x="46062" y="2808"/>
                  <a:pt x="44784" y="4177"/>
                  <a:pt x="43483" y="5547"/>
                </a:cubicBezTo>
                <a:lnTo>
                  <a:pt x="42706" y="5547"/>
                </a:lnTo>
                <a:cubicBezTo>
                  <a:pt x="42935" y="5296"/>
                  <a:pt x="43186" y="5067"/>
                  <a:pt x="43414" y="4839"/>
                </a:cubicBezTo>
                <a:cubicBezTo>
                  <a:pt x="44647" y="3584"/>
                  <a:pt x="45788" y="2237"/>
                  <a:pt x="46929" y="913"/>
                </a:cubicBezTo>
                <a:close/>
                <a:moveTo>
                  <a:pt x="47523" y="1644"/>
                </a:moveTo>
                <a:lnTo>
                  <a:pt x="48162" y="2488"/>
                </a:lnTo>
                <a:cubicBezTo>
                  <a:pt x="47294" y="3515"/>
                  <a:pt x="46381" y="4542"/>
                  <a:pt x="45468" y="5547"/>
                </a:cubicBezTo>
                <a:lnTo>
                  <a:pt x="43802" y="5547"/>
                </a:lnTo>
                <a:cubicBezTo>
                  <a:pt x="45035" y="4246"/>
                  <a:pt x="46267" y="2945"/>
                  <a:pt x="47523" y="1644"/>
                </a:cubicBezTo>
                <a:close/>
                <a:moveTo>
                  <a:pt x="48276" y="2625"/>
                </a:moveTo>
                <a:lnTo>
                  <a:pt x="48550" y="2967"/>
                </a:lnTo>
                <a:lnTo>
                  <a:pt x="46610" y="5547"/>
                </a:lnTo>
                <a:lnTo>
                  <a:pt x="45742" y="5547"/>
                </a:lnTo>
                <a:cubicBezTo>
                  <a:pt x="46610" y="4588"/>
                  <a:pt x="47454" y="3607"/>
                  <a:pt x="48276" y="2625"/>
                </a:cubicBezTo>
                <a:close/>
                <a:moveTo>
                  <a:pt x="0" y="0"/>
                </a:moveTo>
                <a:lnTo>
                  <a:pt x="2397" y="3013"/>
                </a:lnTo>
                <a:lnTo>
                  <a:pt x="0"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57;p49">
            <a:extLst>
              <a:ext uri="{FF2B5EF4-FFF2-40B4-BE49-F238E27FC236}">
                <a16:creationId xmlns:a16="http://schemas.microsoft.com/office/drawing/2014/main" id="{F2B8F733-4F25-4E8A-B793-458F393DA722}"/>
              </a:ext>
            </a:extLst>
          </p:cNvPr>
          <p:cNvSpPr/>
          <p:nvPr/>
        </p:nvSpPr>
        <p:spPr>
          <a:xfrm>
            <a:off x="1871691" y="2727411"/>
            <a:ext cx="1229175" cy="298166"/>
          </a:xfrm>
          <a:custGeom>
            <a:avLst/>
            <a:gdLst/>
            <a:ahLst/>
            <a:cxnLst/>
            <a:rect l="l" t="t" r="r" b="b"/>
            <a:pathLst>
              <a:path w="49167" h="6026" extrusionOk="0">
                <a:moveTo>
                  <a:pt x="2055" y="502"/>
                </a:moveTo>
                <a:cubicBezTo>
                  <a:pt x="1872" y="685"/>
                  <a:pt x="1667" y="867"/>
                  <a:pt x="1461" y="1073"/>
                </a:cubicBezTo>
                <a:lnTo>
                  <a:pt x="1028" y="502"/>
                </a:lnTo>
                <a:close/>
                <a:moveTo>
                  <a:pt x="3265" y="502"/>
                </a:moveTo>
                <a:cubicBezTo>
                  <a:pt x="2854" y="913"/>
                  <a:pt x="2443" y="1347"/>
                  <a:pt x="2032" y="1758"/>
                </a:cubicBezTo>
                <a:lnTo>
                  <a:pt x="1576" y="1187"/>
                </a:lnTo>
                <a:cubicBezTo>
                  <a:pt x="1804" y="959"/>
                  <a:pt x="2055" y="731"/>
                  <a:pt x="2283" y="502"/>
                </a:cubicBezTo>
                <a:close/>
                <a:moveTo>
                  <a:pt x="4771" y="502"/>
                </a:moveTo>
                <a:cubicBezTo>
                  <a:pt x="4064" y="1187"/>
                  <a:pt x="3379" y="1895"/>
                  <a:pt x="2694" y="2579"/>
                </a:cubicBezTo>
                <a:lnTo>
                  <a:pt x="2238" y="2032"/>
                </a:lnTo>
                <a:cubicBezTo>
                  <a:pt x="2740" y="1529"/>
                  <a:pt x="3242" y="1004"/>
                  <a:pt x="3744" y="502"/>
                </a:cubicBezTo>
                <a:close/>
                <a:moveTo>
                  <a:pt x="6163" y="502"/>
                </a:moveTo>
                <a:cubicBezTo>
                  <a:pt x="4497" y="2169"/>
                  <a:pt x="2854" y="3835"/>
                  <a:pt x="1210" y="5547"/>
                </a:cubicBezTo>
                <a:lnTo>
                  <a:pt x="1028" y="5547"/>
                </a:lnTo>
                <a:lnTo>
                  <a:pt x="3036" y="3013"/>
                </a:lnTo>
                <a:lnTo>
                  <a:pt x="2854" y="2785"/>
                </a:lnTo>
                <a:cubicBezTo>
                  <a:pt x="3607" y="2032"/>
                  <a:pt x="4360" y="1256"/>
                  <a:pt x="5136" y="502"/>
                </a:cubicBezTo>
                <a:close/>
                <a:moveTo>
                  <a:pt x="7556" y="502"/>
                </a:moveTo>
                <a:cubicBezTo>
                  <a:pt x="5844" y="2169"/>
                  <a:pt x="4109" y="3858"/>
                  <a:pt x="2420" y="5547"/>
                </a:cubicBezTo>
                <a:lnTo>
                  <a:pt x="1598" y="5547"/>
                </a:lnTo>
                <a:cubicBezTo>
                  <a:pt x="3356" y="3880"/>
                  <a:pt x="5114"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30" y="502"/>
                </a:moveTo>
                <a:cubicBezTo>
                  <a:pt x="12349" y="2191"/>
                  <a:pt x="10569" y="3858"/>
                  <a:pt x="8811" y="5547"/>
                </a:cubicBezTo>
                <a:lnTo>
                  <a:pt x="7396" y="5547"/>
                </a:lnTo>
                <a:cubicBezTo>
                  <a:pt x="9108" y="3858"/>
                  <a:pt x="10843" y="2191"/>
                  <a:pt x="12555" y="502"/>
                </a:cubicBezTo>
                <a:close/>
                <a:moveTo>
                  <a:pt x="15887" y="502"/>
                </a:moveTo>
                <a:cubicBezTo>
                  <a:pt x="14084" y="2169"/>
                  <a:pt x="12281" y="3812"/>
                  <a:pt x="10569" y="5547"/>
                </a:cubicBezTo>
                <a:lnTo>
                  <a:pt x="9085" y="5547"/>
                </a:lnTo>
                <a:cubicBezTo>
                  <a:pt x="10820" y="3858"/>
                  <a:pt x="12555" y="2169"/>
                  <a:pt x="14289" y="502"/>
                </a:cubicBezTo>
                <a:close/>
                <a:moveTo>
                  <a:pt x="17006" y="502"/>
                </a:moveTo>
                <a:cubicBezTo>
                  <a:pt x="15339" y="2169"/>
                  <a:pt x="13696" y="3858"/>
                  <a:pt x="12052" y="5547"/>
                </a:cubicBezTo>
                <a:lnTo>
                  <a:pt x="10911" y="5547"/>
                </a:lnTo>
                <a:cubicBezTo>
                  <a:pt x="12646" y="3835"/>
                  <a:pt x="14426" y="2169"/>
                  <a:pt x="16161" y="502"/>
                </a:cubicBezTo>
                <a:close/>
                <a:moveTo>
                  <a:pt x="18535" y="502"/>
                </a:moveTo>
                <a:cubicBezTo>
                  <a:pt x="16869" y="2169"/>
                  <a:pt x="15202" y="3858"/>
                  <a:pt x="13536" y="5547"/>
                </a:cubicBezTo>
                <a:lnTo>
                  <a:pt x="12167" y="5547"/>
                </a:lnTo>
                <a:cubicBezTo>
                  <a:pt x="13833" y="3858"/>
                  <a:pt x="15545" y="2169"/>
                  <a:pt x="17234" y="502"/>
                </a:cubicBezTo>
                <a:close/>
                <a:moveTo>
                  <a:pt x="19539" y="502"/>
                </a:moveTo>
                <a:cubicBezTo>
                  <a:pt x="17850" y="2146"/>
                  <a:pt x="16229" y="3835"/>
                  <a:pt x="14632" y="5547"/>
                </a:cubicBezTo>
                <a:lnTo>
                  <a:pt x="13787" y="5547"/>
                </a:lnTo>
                <a:cubicBezTo>
                  <a:pt x="15453" y="3858"/>
                  <a:pt x="17097" y="2169"/>
                  <a:pt x="18786" y="502"/>
                </a:cubicBezTo>
                <a:close/>
                <a:moveTo>
                  <a:pt x="21479" y="502"/>
                </a:moveTo>
                <a:cubicBezTo>
                  <a:pt x="21091" y="867"/>
                  <a:pt x="20703" y="1256"/>
                  <a:pt x="20338" y="1621"/>
                </a:cubicBezTo>
                <a:cubicBezTo>
                  <a:pt x="19014" y="2922"/>
                  <a:pt x="17690" y="4246"/>
                  <a:pt x="16344" y="5547"/>
                </a:cubicBezTo>
                <a:lnTo>
                  <a:pt x="14860" y="5547"/>
                </a:lnTo>
                <a:cubicBezTo>
                  <a:pt x="16207" y="4109"/>
                  <a:pt x="17553" y="2693"/>
                  <a:pt x="18946" y="1324"/>
                </a:cubicBezTo>
                <a:cubicBezTo>
                  <a:pt x="19220" y="1050"/>
                  <a:pt x="19516"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38" y="5547"/>
                </a:cubicBezTo>
                <a:lnTo>
                  <a:pt x="18512" y="5547"/>
                </a:lnTo>
                <a:cubicBezTo>
                  <a:pt x="19653" y="4360"/>
                  <a:pt x="20817" y="3173"/>
                  <a:pt x="21936" y="1986"/>
                </a:cubicBezTo>
                <a:cubicBezTo>
                  <a:pt x="22415" y="1484"/>
                  <a:pt x="22917" y="1004"/>
                  <a:pt x="23419" y="502"/>
                </a:cubicBezTo>
                <a:close/>
                <a:moveTo>
                  <a:pt x="26889" y="502"/>
                </a:moveTo>
                <a:cubicBezTo>
                  <a:pt x="25519" y="1917"/>
                  <a:pt x="24127" y="3310"/>
                  <a:pt x="22689" y="4679"/>
                </a:cubicBezTo>
                <a:cubicBezTo>
                  <a:pt x="22392" y="4976"/>
                  <a:pt x="22073" y="5250"/>
                  <a:pt x="21776" y="5547"/>
                </a:cubicBezTo>
                <a:lnTo>
                  <a:pt x="20589" y="5547"/>
                </a:lnTo>
                <a:cubicBezTo>
                  <a:pt x="22324" y="3858"/>
                  <a:pt x="24036" y="2191"/>
                  <a:pt x="25770" y="502"/>
                </a:cubicBezTo>
                <a:close/>
                <a:moveTo>
                  <a:pt x="27916" y="502"/>
                </a:moveTo>
                <a:cubicBezTo>
                  <a:pt x="26569" y="1826"/>
                  <a:pt x="25245" y="3127"/>
                  <a:pt x="23899" y="4451"/>
                </a:cubicBezTo>
                <a:cubicBezTo>
                  <a:pt x="23534" y="4816"/>
                  <a:pt x="23146" y="5181"/>
                  <a:pt x="22780" y="5547"/>
                </a:cubicBezTo>
                <a:lnTo>
                  <a:pt x="22004" y="5547"/>
                </a:lnTo>
                <a:cubicBezTo>
                  <a:pt x="22073" y="5455"/>
                  <a:pt x="22164" y="5387"/>
                  <a:pt x="22232" y="5318"/>
                </a:cubicBezTo>
                <a:cubicBezTo>
                  <a:pt x="23899" y="3743"/>
                  <a:pt x="25542" y="2123"/>
                  <a:pt x="27186" y="502"/>
                </a:cubicBezTo>
                <a:close/>
                <a:moveTo>
                  <a:pt x="28966" y="502"/>
                </a:moveTo>
                <a:cubicBezTo>
                  <a:pt x="27300" y="2169"/>
                  <a:pt x="25656" y="3858"/>
                  <a:pt x="24013" y="5547"/>
                </a:cubicBezTo>
                <a:lnTo>
                  <a:pt x="22986" y="5547"/>
                </a:lnTo>
                <a:cubicBezTo>
                  <a:pt x="23123" y="5387"/>
                  <a:pt x="23282" y="5250"/>
                  <a:pt x="23419" y="5113"/>
                </a:cubicBezTo>
                <a:cubicBezTo>
                  <a:pt x="24994" y="3561"/>
                  <a:pt x="26569" y="2032"/>
                  <a:pt x="28144" y="502"/>
                </a:cubicBezTo>
                <a:close/>
                <a:moveTo>
                  <a:pt x="30427" y="502"/>
                </a:moveTo>
                <a:cubicBezTo>
                  <a:pt x="28897" y="2009"/>
                  <a:pt x="27368" y="3515"/>
                  <a:pt x="25862" y="5044"/>
                </a:cubicBezTo>
                <a:cubicBezTo>
                  <a:pt x="25702" y="5204"/>
                  <a:pt x="25542" y="5364"/>
                  <a:pt x="25382" y="5547"/>
                </a:cubicBezTo>
                <a:lnTo>
                  <a:pt x="24789" y="5547"/>
                </a:lnTo>
                <a:cubicBezTo>
                  <a:pt x="26455" y="3858"/>
                  <a:pt x="28099" y="2191"/>
                  <a:pt x="29719" y="502"/>
                </a:cubicBezTo>
                <a:close/>
                <a:moveTo>
                  <a:pt x="31933" y="502"/>
                </a:moveTo>
                <a:cubicBezTo>
                  <a:pt x="30244" y="2191"/>
                  <a:pt x="28578" y="3858"/>
                  <a:pt x="26912" y="5547"/>
                </a:cubicBezTo>
                <a:lnTo>
                  <a:pt x="25611" y="5547"/>
                </a:lnTo>
                <a:cubicBezTo>
                  <a:pt x="25748" y="5410"/>
                  <a:pt x="25862" y="5296"/>
                  <a:pt x="25976" y="5159"/>
                </a:cubicBezTo>
                <a:cubicBezTo>
                  <a:pt x="27528" y="3584"/>
                  <a:pt x="29126" y="2032"/>
                  <a:pt x="30724"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4" y="3858"/>
                  <a:pt x="32504" y="2191"/>
                  <a:pt x="34284" y="502"/>
                </a:cubicBezTo>
                <a:close/>
                <a:moveTo>
                  <a:pt x="37685" y="502"/>
                </a:moveTo>
                <a:cubicBezTo>
                  <a:pt x="35996" y="2169"/>
                  <a:pt x="34307" y="3858"/>
                  <a:pt x="32618" y="5547"/>
                </a:cubicBezTo>
                <a:lnTo>
                  <a:pt x="30564" y="5547"/>
                </a:lnTo>
                <a:cubicBezTo>
                  <a:pt x="32321" y="3880"/>
                  <a:pt x="34033" y="2191"/>
                  <a:pt x="35768" y="502"/>
                </a:cubicBezTo>
                <a:close/>
                <a:moveTo>
                  <a:pt x="39032" y="502"/>
                </a:moveTo>
                <a:cubicBezTo>
                  <a:pt x="38986" y="571"/>
                  <a:pt x="38918" y="616"/>
                  <a:pt x="38872" y="685"/>
                </a:cubicBezTo>
                <a:cubicBezTo>
                  <a:pt x="37252" y="2305"/>
                  <a:pt x="35631" y="3926"/>
                  <a:pt x="34010" y="5547"/>
                </a:cubicBezTo>
                <a:lnTo>
                  <a:pt x="32846" y="5547"/>
                </a:lnTo>
                <a:cubicBezTo>
                  <a:pt x="34558" y="3858"/>
                  <a:pt x="36270"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23" y="708"/>
                  <a:pt x="39215" y="616"/>
                  <a:pt x="39306" y="502"/>
                </a:cubicBezTo>
                <a:close/>
                <a:moveTo>
                  <a:pt x="41566" y="502"/>
                </a:moveTo>
                <a:cubicBezTo>
                  <a:pt x="39831" y="2191"/>
                  <a:pt x="38096" y="3858"/>
                  <a:pt x="36361" y="5547"/>
                </a:cubicBezTo>
                <a:lnTo>
                  <a:pt x="35699" y="5547"/>
                </a:lnTo>
                <a:cubicBezTo>
                  <a:pt x="37320" y="3858"/>
                  <a:pt x="38963" y="2169"/>
                  <a:pt x="40607" y="502"/>
                </a:cubicBezTo>
                <a:close/>
                <a:moveTo>
                  <a:pt x="43620" y="502"/>
                </a:moveTo>
                <a:cubicBezTo>
                  <a:pt x="41931" y="2191"/>
                  <a:pt x="40242" y="3858"/>
                  <a:pt x="38530" y="5547"/>
                </a:cubicBezTo>
                <a:lnTo>
                  <a:pt x="36955" y="5547"/>
                </a:lnTo>
                <a:cubicBezTo>
                  <a:pt x="38644" y="3858"/>
                  <a:pt x="40310" y="2191"/>
                  <a:pt x="41976"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8" y="1735"/>
                  <a:pt x="43643" y="2990"/>
                  <a:pt x="42524" y="4200"/>
                </a:cubicBezTo>
                <a:cubicBezTo>
                  <a:pt x="42113" y="4656"/>
                  <a:pt x="41680" y="5090"/>
                  <a:pt x="41246" y="5547"/>
                </a:cubicBezTo>
                <a:lnTo>
                  <a:pt x="40401" y="5547"/>
                </a:lnTo>
                <a:cubicBezTo>
                  <a:pt x="42091" y="3903"/>
                  <a:pt x="43734" y="2214"/>
                  <a:pt x="45332" y="502"/>
                </a:cubicBezTo>
                <a:close/>
                <a:moveTo>
                  <a:pt x="46610" y="502"/>
                </a:moveTo>
                <a:lnTo>
                  <a:pt x="46793" y="731"/>
                </a:lnTo>
                <a:cubicBezTo>
                  <a:pt x="45628" y="2077"/>
                  <a:pt x="44510" y="3447"/>
                  <a:pt x="43300" y="4702"/>
                </a:cubicBezTo>
                <a:cubicBezTo>
                  <a:pt x="43026" y="4976"/>
                  <a:pt x="42752" y="5273"/>
                  <a:pt x="42479" y="5547"/>
                </a:cubicBezTo>
                <a:lnTo>
                  <a:pt x="41406" y="5547"/>
                </a:lnTo>
                <a:cubicBezTo>
                  <a:pt x="42981" y="3880"/>
                  <a:pt x="44533" y="2191"/>
                  <a:pt x="46108" y="502"/>
                </a:cubicBezTo>
                <a:close/>
                <a:moveTo>
                  <a:pt x="46929" y="913"/>
                </a:moveTo>
                <a:lnTo>
                  <a:pt x="47386" y="1484"/>
                </a:lnTo>
                <a:cubicBezTo>
                  <a:pt x="46062" y="2808"/>
                  <a:pt x="44784" y="4177"/>
                  <a:pt x="43483" y="5547"/>
                </a:cubicBezTo>
                <a:lnTo>
                  <a:pt x="42707" y="5547"/>
                </a:lnTo>
                <a:cubicBezTo>
                  <a:pt x="42935" y="5296"/>
                  <a:pt x="43186" y="5067"/>
                  <a:pt x="43414" y="4839"/>
                </a:cubicBezTo>
                <a:cubicBezTo>
                  <a:pt x="44647" y="3584"/>
                  <a:pt x="45788" y="2237"/>
                  <a:pt x="46929" y="913"/>
                </a:cubicBezTo>
                <a:close/>
                <a:moveTo>
                  <a:pt x="47523" y="1644"/>
                </a:moveTo>
                <a:lnTo>
                  <a:pt x="48162" y="2488"/>
                </a:lnTo>
                <a:cubicBezTo>
                  <a:pt x="47295"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58;p49">
            <a:extLst>
              <a:ext uri="{FF2B5EF4-FFF2-40B4-BE49-F238E27FC236}">
                <a16:creationId xmlns:a16="http://schemas.microsoft.com/office/drawing/2014/main" id="{1923FE94-52CA-4153-920D-6142EFAC43D4}"/>
              </a:ext>
            </a:extLst>
          </p:cNvPr>
          <p:cNvSpPr/>
          <p:nvPr/>
        </p:nvSpPr>
        <p:spPr>
          <a:xfrm>
            <a:off x="4336816" y="2727411"/>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59;p49">
            <a:extLst>
              <a:ext uri="{FF2B5EF4-FFF2-40B4-BE49-F238E27FC236}">
                <a16:creationId xmlns:a16="http://schemas.microsoft.com/office/drawing/2014/main" id="{71DBD3B8-EE8C-4734-B880-7696E0D021C2}"/>
              </a:ext>
            </a:extLst>
          </p:cNvPr>
          <p:cNvSpPr/>
          <p:nvPr/>
        </p:nvSpPr>
        <p:spPr>
          <a:xfrm>
            <a:off x="5569391" y="2727411"/>
            <a:ext cx="1229175" cy="298166"/>
          </a:xfrm>
          <a:custGeom>
            <a:avLst/>
            <a:gdLst/>
            <a:ahLst/>
            <a:cxnLst/>
            <a:rect l="l" t="t" r="r" b="b"/>
            <a:pathLst>
              <a:path w="49167" h="6026" extrusionOk="0">
                <a:moveTo>
                  <a:pt x="2055" y="502"/>
                </a:moveTo>
                <a:cubicBezTo>
                  <a:pt x="1849" y="685"/>
                  <a:pt x="1667" y="867"/>
                  <a:pt x="1461" y="1073"/>
                </a:cubicBezTo>
                <a:lnTo>
                  <a:pt x="1028" y="502"/>
                </a:lnTo>
                <a:close/>
                <a:moveTo>
                  <a:pt x="3242" y="502"/>
                </a:moveTo>
                <a:cubicBezTo>
                  <a:pt x="2831" y="913"/>
                  <a:pt x="2420" y="1347"/>
                  <a:pt x="2032" y="1758"/>
                </a:cubicBezTo>
                <a:lnTo>
                  <a:pt x="1576" y="1187"/>
                </a:lnTo>
                <a:cubicBezTo>
                  <a:pt x="1804" y="959"/>
                  <a:pt x="2055" y="731"/>
                  <a:pt x="2283" y="502"/>
                </a:cubicBezTo>
                <a:close/>
                <a:moveTo>
                  <a:pt x="4771" y="502"/>
                </a:moveTo>
                <a:cubicBezTo>
                  <a:pt x="4064" y="1187"/>
                  <a:pt x="3356" y="1895"/>
                  <a:pt x="2671" y="2579"/>
                </a:cubicBezTo>
                <a:lnTo>
                  <a:pt x="2238" y="2032"/>
                </a:lnTo>
                <a:cubicBezTo>
                  <a:pt x="2740" y="1529"/>
                  <a:pt x="3242" y="1004"/>
                  <a:pt x="3744" y="502"/>
                </a:cubicBezTo>
                <a:close/>
                <a:moveTo>
                  <a:pt x="6163" y="502"/>
                </a:moveTo>
                <a:cubicBezTo>
                  <a:pt x="4497" y="2169"/>
                  <a:pt x="2831" y="3835"/>
                  <a:pt x="1210" y="5547"/>
                </a:cubicBezTo>
                <a:lnTo>
                  <a:pt x="1028" y="5547"/>
                </a:lnTo>
                <a:lnTo>
                  <a:pt x="3014" y="3013"/>
                </a:lnTo>
                <a:lnTo>
                  <a:pt x="2854" y="2785"/>
                </a:lnTo>
                <a:cubicBezTo>
                  <a:pt x="3607" y="2032"/>
                  <a:pt x="4360" y="1256"/>
                  <a:pt x="5136" y="502"/>
                </a:cubicBezTo>
                <a:close/>
                <a:moveTo>
                  <a:pt x="7556" y="502"/>
                </a:moveTo>
                <a:cubicBezTo>
                  <a:pt x="5821" y="2169"/>
                  <a:pt x="4109" y="3858"/>
                  <a:pt x="2397" y="5547"/>
                </a:cubicBezTo>
                <a:lnTo>
                  <a:pt x="1598" y="5547"/>
                </a:lnTo>
                <a:cubicBezTo>
                  <a:pt x="3356" y="3880"/>
                  <a:pt x="5091"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07" y="502"/>
                </a:moveTo>
                <a:cubicBezTo>
                  <a:pt x="12349" y="2191"/>
                  <a:pt x="10569" y="3858"/>
                  <a:pt x="8811" y="5547"/>
                </a:cubicBezTo>
                <a:lnTo>
                  <a:pt x="7373" y="5547"/>
                </a:lnTo>
                <a:cubicBezTo>
                  <a:pt x="9108" y="3858"/>
                  <a:pt x="10843" y="2191"/>
                  <a:pt x="12555" y="502"/>
                </a:cubicBezTo>
                <a:close/>
                <a:moveTo>
                  <a:pt x="15864" y="502"/>
                </a:moveTo>
                <a:cubicBezTo>
                  <a:pt x="14084" y="2169"/>
                  <a:pt x="12281" y="3812"/>
                  <a:pt x="10546" y="5547"/>
                </a:cubicBezTo>
                <a:lnTo>
                  <a:pt x="9085" y="5547"/>
                </a:lnTo>
                <a:cubicBezTo>
                  <a:pt x="10820" y="3858"/>
                  <a:pt x="12555" y="2169"/>
                  <a:pt x="14289" y="502"/>
                </a:cubicBezTo>
                <a:close/>
                <a:moveTo>
                  <a:pt x="17005" y="502"/>
                </a:moveTo>
                <a:cubicBezTo>
                  <a:pt x="15339" y="2169"/>
                  <a:pt x="13696" y="3858"/>
                  <a:pt x="12052" y="5547"/>
                </a:cubicBezTo>
                <a:lnTo>
                  <a:pt x="10911" y="5547"/>
                </a:lnTo>
                <a:cubicBezTo>
                  <a:pt x="12646" y="3835"/>
                  <a:pt x="14403" y="2169"/>
                  <a:pt x="16161" y="502"/>
                </a:cubicBezTo>
                <a:close/>
                <a:moveTo>
                  <a:pt x="18535" y="502"/>
                </a:moveTo>
                <a:cubicBezTo>
                  <a:pt x="16846" y="2169"/>
                  <a:pt x="15179" y="3858"/>
                  <a:pt x="13536" y="5547"/>
                </a:cubicBezTo>
                <a:lnTo>
                  <a:pt x="12144" y="5547"/>
                </a:lnTo>
                <a:cubicBezTo>
                  <a:pt x="13833" y="3858"/>
                  <a:pt x="15545" y="2169"/>
                  <a:pt x="17234" y="502"/>
                </a:cubicBezTo>
                <a:close/>
                <a:moveTo>
                  <a:pt x="19516" y="502"/>
                </a:moveTo>
                <a:cubicBezTo>
                  <a:pt x="17850" y="2146"/>
                  <a:pt x="16229" y="3835"/>
                  <a:pt x="14632" y="5547"/>
                </a:cubicBezTo>
                <a:lnTo>
                  <a:pt x="13787" y="5547"/>
                </a:lnTo>
                <a:cubicBezTo>
                  <a:pt x="15453" y="3858"/>
                  <a:pt x="17097" y="2169"/>
                  <a:pt x="18763" y="502"/>
                </a:cubicBezTo>
                <a:close/>
                <a:moveTo>
                  <a:pt x="21479" y="502"/>
                </a:moveTo>
                <a:cubicBezTo>
                  <a:pt x="21091" y="867"/>
                  <a:pt x="20703" y="1256"/>
                  <a:pt x="20315" y="1621"/>
                </a:cubicBezTo>
                <a:cubicBezTo>
                  <a:pt x="18991" y="2922"/>
                  <a:pt x="17667" y="4246"/>
                  <a:pt x="16344" y="5547"/>
                </a:cubicBezTo>
                <a:lnTo>
                  <a:pt x="14860" y="5547"/>
                </a:lnTo>
                <a:cubicBezTo>
                  <a:pt x="16207" y="4109"/>
                  <a:pt x="17553" y="2693"/>
                  <a:pt x="18946" y="1324"/>
                </a:cubicBezTo>
                <a:cubicBezTo>
                  <a:pt x="19220" y="1050"/>
                  <a:pt x="19493"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15" y="5547"/>
                </a:cubicBezTo>
                <a:lnTo>
                  <a:pt x="18512" y="5547"/>
                </a:lnTo>
                <a:cubicBezTo>
                  <a:pt x="19653" y="4360"/>
                  <a:pt x="20794" y="3173"/>
                  <a:pt x="21936" y="1986"/>
                </a:cubicBezTo>
                <a:cubicBezTo>
                  <a:pt x="22415" y="1484"/>
                  <a:pt x="22917" y="1004"/>
                  <a:pt x="23397" y="502"/>
                </a:cubicBezTo>
                <a:close/>
                <a:moveTo>
                  <a:pt x="26889" y="502"/>
                </a:moveTo>
                <a:cubicBezTo>
                  <a:pt x="25519" y="1917"/>
                  <a:pt x="24127" y="3310"/>
                  <a:pt x="22689" y="4679"/>
                </a:cubicBezTo>
                <a:cubicBezTo>
                  <a:pt x="22369" y="4976"/>
                  <a:pt x="22073" y="5250"/>
                  <a:pt x="21776" y="5547"/>
                </a:cubicBezTo>
                <a:lnTo>
                  <a:pt x="20566" y="5547"/>
                </a:lnTo>
                <a:cubicBezTo>
                  <a:pt x="22324" y="3858"/>
                  <a:pt x="24036" y="2191"/>
                  <a:pt x="25748" y="502"/>
                </a:cubicBezTo>
                <a:close/>
                <a:moveTo>
                  <a:pt x="27916" y="502"/>
                </a:moveTo>
                <a:cubicBezTo>
                  <a:pt x="26569" y="1826"/>
                  <a:pt x="25223" y="3127"/>
                  <a:pt x="23899" y="4451"/>
                </a:cubicBezTo>
                <a:cubicBezTo>
                  <a:pt x="23511" y="4816"/>
                  <a:pt x="23145" y="5181"/>
                  <a:pt x="22780" y="5547"/>
                </a:cubicBezTo>
                <a:lnTo>
                  <a:pt x="22004" y="5547"/>
                </a:lnTo>
                <a:cubicBezTo>
                  <a:pt x="22073" y="5455"/>
                  <a:pt x="22141" y="5387"/>
                  <a:pt x="22232" y="5318"/>
                </a:cubicBezTo>
                <a:cubicBezTo>
                  <a:pt x="23899" y="3743"/>
                  <a:pt x="25542" y="2123"/>
                  <a:pt x="27163" y="502"/>
                </a:cubicBezTo>
                <a:close/>
                <a:moveTo>
                  <a:pt x="28966" y="502"/>
                </a:moveTo>
                <a:cubicBezTo>
                  <a:pt x="27300" y="2169"/>
                  <a:pt x="25656" y="3858"/>
                  <a:pt x="24013" y="5547"/>
                </a:cubicBezTo>
                <a:lnTo>
                  <a:pt x="22963" y="5547"/>
                </a:lnTo>
                <a:cubicBezTo>
                  <a:pt x="23123" y="5387"/>
                  <a:pt x="23260" y="5250"/>
                  <a:pt x="23419" y="5113"/>
                </a:cubicBezTo>
                <a:cubicBezTo>
                  <a:pt x="24972" y="3561"/>
                  <a:pt x="26569" y="2032"/>
                  <a:pt x="28144" y="502"/>
                </a:cubicBezTo>
                <a:close/>
                <a:moveTo>
                  <a:pt x="30427" y="502"/>
                </a:moveTo>
                <a:cubicBezTo>
                  <a:pt x="28897" y="2009"/>
                  <a:pt x="27345" y="3515"/>
                  <a:pt x="25862" y="5044"/>
                </a:cubicBezTo>
                <a:cubicBezTo>
                  <a:pt x="25702" y="5204"/>
                  <a:pt x="25542" y="5364"/>
                  <a:pt x="25382" y="5547"/>
                </a:cubicBezTo>
                <a:lnTo>
                  <a:pt x="24789" y="5547"/>
                </a:lnTo>
                <a:cubicBezTo>
                  <a:pt x="26455" y="3858"/>
                  <a:pt x="28099" y="2191"/>
                  <a:pt x="29719" y="502"/>
                </a:cubicBezTo>
                <a:close/>
                <a:moveTo>
                  <a:pt x="31910" y="502"/>
                </a:moveTo>
                <a:cubicBezTo>
                  <a:pt x="30244" y="2191"/>
                  <a:pt x="28578" y="3858"/>
                  <a:pt x="26889" y="5547"/>
                </a:cubicBezTo>
                <a:lnTo>
                  <a:pt x="25611" y="5547"/>
                </a:lnTo>
                <a:cubicBezTo>
                  <a:pt x="25725" y="5410"/>
                  <a:pt x="25862" y="5296"/>
                  <a:pt x="25976" y="5159"/>
                </a:cubicBezTo>
                <a:cubicBezTo>
                  <a:pt x="27505" y="3584"/>
                  <a:pt x="29126" y="2032"/>
                  <a:pt x="30723"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3" y="3858"/>
                  <a:pt x="32504" y="2191"/>
                  <a:pt x="34284" y="502"/>
                </a:cubicBezTo>
                <a:close/>
                <a:moveTo>
                  <a:pt x="37662" y="502"/>
                </a:moveTo>
                <a:cubicBezTo>
                  <a:pt x="35973" y="2169"/>
                  <a:pt x="34307" y="3858"/>
                  <a:pt x="32618" y="5547"/>
                </a:cubicBezTo>
                <a:lnTo>
                  <a:pt x="30564" y="5547"/>
                </a:lnTo>
                <a:cubicBezTo>
                  <a:pt x="32321" y="3880"/>
                  <a:pt x="34033" y="2191"/>
                  <a:pt x="35745" y="502"/>
                </a:cubicBezTo>
                <a:close/>
                <a:moveTo>
                  <a:pt x="39032" y="502"/>
                </a:moveTo>
                <a:cubicBezTo>
                  <a:pt x="38963" y="571"/>
                  <a:pt x="38918" y="616"/>
                  <a:pt x="38872" y="685"/>
                </a:cubicBezTo>
                <a:cubicBezTo>
                  <a:pt x="37252" y="2305"/>
                  <a:pt x="35631" y="3926"/>
                  <a:pt x="33988" y="5547"/>
                </a:cubicBezTo>
                <a:lnTo>
                  <a:pt x="32846" y="5547"/>
                </a:lnTo>
                <a:cubicBezTo>
                  <a:pt x="34558" y="3858"/>
                  <a:pt x="36247"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00" y="708"/>
                  <a:pt x="39215" y="616"/>
                  <a:pt x="39306" y="502"/>
                </a:cubicBezTo>
                <a:close/>
                <a:moveTo>
                  <a:pt x="41543" y="502"/>
                </a:moveTo>
                <a:cubicBezTo>
                  <a:pt x="39831" y="2191"/>
                  <a:pt x="38096" y="3858"/>
                  <a:pt x="36361" y="5547"/>
                </a:cubicBezTo>
                <a:lnTo>
                  <a:pt x="35677" y="5547"/>
                </a:lnTo>
                <a:cubicBezTo>
                  <a:pt x="37320" y="3858"/>
                  <a:pt x="38963" y="2169"/>
                  <a:pt x="40607" y="502"/>
                </a:cubicBezTo>
                <a:close/>
                <a:moveTo>
                  <a:pt x="43620" y="502"/>
                </a:moveTo>
                <a:cubicBezTo>
                  <a:pt x="41931" y="2191"/>
                  <a:pt x="40242" y="3858"/>
                  <a:pt x="38530" y="5547"/>
                </a:cubicBezTo>
                <a:lnTo>
                  <a:pt x="36955" y="5547"/>
                </a:lnTo>
                <a:cubicBezTo>
                  <a:pt x="38621" y="3858"/>
                  <a:pt x="40310" y="2191"/>
                  <a:pt x="41976" y="502"/>
                </a:cubicBezTo>
                <a:close/>
                <a:moveTo>
                  <a:pt x="44944" y="502"/>
                </a:moveTo>
                <a:cubicBezTo>
                  <a:pt x="43300" y="2214"/>
                  <a:pt x="41634" y="3880"/>
                  <a:pt x="39945" y="5547"/>
                </a:cubicBezTo>
                <a:lnTo>
                  <a:pt x="38781" y="5547"/>
                </a:lnTo>
                <a:cubicBezTo>
                  <a:pt x="40493" y="3880"/>
                  <a:pt x="42205" y="2191"/>
                  <a:pt x="43894" y="502"/>
                </a:cubicBezTo>
                <a:close/>
                <a:moveTo>
                  <a:pt x="45834" y="502"/>
                </a:moveTo>
                <a:cubicBezTo>
                  <a:pt x="44738" y="1735"/>
                  <a:pt x="43643" y="2990"/>
                  <a:pt x="42524" y="4200"/>
                </a:cubicBezTo>
                <a:cubicBezTo>
                  <a:pt x="42091" y="4656"/>
                  <a:pt x="41680" y="5090"/>
                  <a:pt x="41246" y="5547"/>
                </a:cubicBezTo>
                <a:lnTo>
                  <a:pt x="40379" y="5547"/>
                </a:lnTo>
                <a:cubicBezTo>
                  <a:pt x="42068" y="3903"/>
                  <a:pt x="43734" y="2214"/>
                  <a:pt x="45332" y="502"/>
                </a:cubicBezTo>
                <a:close/>
                <a:moveTo>
                  <a:pt x="46610" y="502"/>
                </a:moveTo>
                <a:lnTo>
                  <a:pt x="46793" y="731"/>
                </a:lnTo>
                <a:cubicBezTo>
                  <a:pt x="45628" y="2077"/>
                  <a:pt x="44487" y="3447"/>
                  <a:pt x="43277" y="4702"/>
                </a:cubicBezTo>
                <a:cubicBezTo>
                  <a:pt x="43026" y="4976"/>
                  <a:pt x="42752" y="5273"/>
                  <a:pt x="42479" y="5547"/>
                </a:cubicBezTo>
                <a:lnTo>
                  <a:pt x="41406" y="5547"/>
                </a:lnTo>
                <a:cubicBezTo>
                  <a:pt x="42981" y="3880"/>
                  <a:pt x="44533" y="2191"/>
                  <a:pt x="46085" y="502"/>
                </a:cubicBezTo>
                <a:close/>
                <a:moveTo>
                  <a:pt x="46929" y="913"/>
                </a:moveTo>
                <a:lnTo>
                  <a:pt x="47363" y="1484"/>
                </a:lnTo>
                <a:cubicBezTo>
                  <a:pt x="46062" y="2808"/>
                  <a:pt x="44784" y="4177"/>
                  <a:pt x="43483" y="5547"/>
                </a:cubicBezTo>
                <a:lnTo>
                  <a:pt x="42707" y="5547"/>
                </a:lnTo>
                <a:cubicBezTo>
                  <a:pt x="42935" y="5296"/>
                  <a:pt x="43186" y="5067"/>
                  <a:pt x="43414" y="4839"/>
                </a:cubicBezTo>
                <a:cubicBezTo>
                  <a:pt x="44647" y="3584"/>
                  <a:pt x="45765" y="2237"/>
                  <a:pt x="46929" y="913"/>
                </a:cubicBezTo>
                <a:close/>
                <a:moveTo>
                  <a:pt x="47523" y="1644"/>
                </a:moveTo>
                <a:lnTo>
                  <a:pt x="48162" y="2488"/>
                </a:lnTo>
                <a:cubicBezTo>
                  <a:pt x="47272"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65;p49">
            <a:extLst>
              <a:ext uri="{FF2B5EF4-FFF2-40B4-BE49-F238E27FC236}">
                <a16:creationId xmlns:a16="http://schemas.microsoft.com/office/drawing/2014/main" id="{0B6209C3-ECCF-4CCC-8BF5-EDE3E601D1B2}"/>
              </a:ext>
            </a:extLst>
          </p:cNvPr>
          <p:cNvSpPr txBox="1"/>
          <p:nvPr/>
        </p:nvSpPr>
        <p:spPr>
          <a:xfrm>
            <a:off x="3227607" y="3038073"/>
            <a:ext cx="975300" cy="40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17</a:t>
            </a:r>
            <a:endParaRPr sz="2000" b="1">
              <a:solidFill>
                <a:schemeClr val="dk1"/>
              </a:solidFill>
              <a:latin typeface="Itim"/>
              <a:ea typeface="Itim"/>
              <a:cs typeface="Itim"/>
              <a:sym typeface="Itim"/>
            </a:endParaRPr>
          </a:p>
        </p:txBody>
      </p:sp>
      <p:sp>
        <p:nvSpPr>
          <p:cNvPr id="84" name="Google Shape;1966;p49">
            <a:extLst>
              <a:ext uri="{FF2B5EF4-FFF2-40B4-BE49-F238E27FC236}">
                <a16:creationId xmlns:a16="http://schemas.microsoft.com/office/drawing/2014/main" id="{80FE2B3B-90A7-440D-9C6C-CD81C6CDA82E}"/>
              </a:ext>
            </a:extLst>
          </p:cNvPr>
          <p:cNvSpPr txBox="1"/>
          <p:nvPr/>
        </p:nvSpPr>
        <p:spPr>
          <a:xfrm>
            <a:off x="670813" y="3026402"/>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11</a:t>
            </a:r>
            <a:endParaRPr sz="2000" b="1">
              <a:solidFill>
                <a:schemeClr val="dk1"/>
              </a:solidFill>
              <a:latin typeface="Itim"/>
              <a:ea typeface="Itim"/>
              <a:cs typeface="Itim"/>
              <a:sym typeface="Itim"/>
            </a:endParaRPr>
          </a:p>
        </p:txBody>
      </p:sp>
      <p:sp>
        <p:nvSpPr>
          <p:cNvPr id="85" name="Google Shape;1967;p49">
            <a:extLst>
              <a:ext uri="{FF2B5EF4-FFF2-40B4-BE49-F238E27FC236}">
                <a16:creationId xmlns:a16="http://schemas.microsoft.com/office/drawing/2014/main" id="{A950098F-5581-44F7-80FB-60B94A73E33B}"/>
              </a:ext>
            </a:extLst>
          </p:cNvPr>
          <p:cNvSpPr txBox="1"/>
          <p:nvPr/>
        </p:nvSpPr>
        <p:spPr>
          <a:xfrm>
            <a:off x="1903383" y="231332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14</a:t>
            </a:r>
            <a:endParaRPr sz="2000" b="1">
              <a:solidFill>
                <a:schemeClr val="dk1"/>
              </a:solidFill>
              <a:latin typeface="Itim"/>
              <a:ea typeface="Itim"/>
              <a:cs typeface="Itim"/>
              <a:sym typeface="Itim"/>
            </a:endParaRPr>
          </a:p>
        </p:txBody>
      </p:sp>
      <p:sp>
        <p:nvSpPr>
          <p:cNvPr id="86" name="Google Shape;1968;p49">
            <a:extLst>
              <a:ext uri="{FF2B5EF4-FFF2-40B4-BE49-F238E27FC236}">
                <a16:creationId xmlns:a16="http://schemas.microsoft.com/office/drawing/2014/main" id="{6F364AAB-F24A-4926-B9E3-3E840A351A48}"/>
              </a:ext>
            </a:extLst>
          </p:cNvPr>
          <p:cNvSpPr txBox="1"/>
          <p:nvPr/>
        </p:nvSpPr>
        <p:spPr>
          <a:xfrm>
            <a:off x="4368504" y="231267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87" name="Google Shape;1969;p49">
            <a:extLst>
              <a:ext uri="{FF2B5EF4-FFF2-40B4-BE49-F238E27FC236}">
                <a16:creationId xmlns:a16="http://schemas.microsoft.com/office/drawing/2014/main" id="{1CC32E24-837C-471F-B9C6-6E3A0EDEBB86}"/>
              </a:ext>
            </a:extLst>
          </p:cNvPr>
          <p:cNvSpPr txBox="1"/>
          <p:nvPr/>
        </p:nvSpPr>
        <p:spPr>
          <a:xfrm>
            <a:off x="5600771" y="3018404"/>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93" name="Google Shape;1949;p49">
            <a:extLst>
              <a:ext uri="{FF2B5EF4-FFF2-40B4-BE49-F238E27FC236}">
                <a16:creationId xmlns:a16="http://schemas.microsoft.com/office/drawing/2014/main" id="{62EA549F-E1B5-4AED-AB86-08BD2E3FD0D3}"/>
              </a:ext>
            </a:extLst>
          </p:cNvPr>
          <p:cNvSpPr/>
          <p:nvPr/>
        </p:nvSpPr>
        <p:spPr>
          <a:xfrm>
            <a:off x="6848549" y="2800022"/>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958;p49">
            <a:extLst>
              <a:ext uri="{FF2B5EF4-FFF2-40B4-BE49-F238E27FC236}">
                <a16:creationId xmlns:a16="http://schemas.microsoft.com/office/drawing/2014/main" id="{E1531C8A-3043-49EF-BB2D-37050BE4D24C}"/>
              </a:ext>
            </a:extLst>
          </p:cNvPr>
          <p:cNvSpPr/>
          <p:nvPr/>
        </p:nvSpPr>
        <p:spPr>
          <a:xfrm>
            <a:off x="6796011" y="2727411"/>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968;p49">
            <a:extLst>
              <a:ext uri="{FF2B5EF4-FFF2-40B4-BE49-F238E27FC236}">
                <a16:creationId xmlns:a16="http://schemas.microsoft.com/office/drawing/2014/main" id="{C5304AA7-BD87-493D-9FAC-702F329D01E4}"/>
              </a:ext>
            </a:extLst>
          </p:cNvPr>
          <p:cNvSpPr txBox="1"/>
          <p:nvPr/>
        </p:nvSpPr>
        <p:spPr>
          <a:xfrm>
            <a:off x="6827699" y="2312676"/>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97" name="Google Shape;1946;p49">
            <a:extLst>
              <a:ext uri="{FF2B5EF4-FFF2-40B4-BE49-F238E27FC236}">
                <a16:creationId xmlns:a16="http://schemas.microsoft.com/office/drawing/2014/main" id="{4AF7C5D1-6254-4D02-AD94-85F14A0A4349}"/>
              </a:ext>
            </a:extLst>
          </p:cNvPr>
          <p:cNvSpPr/>
          <p:nvPr/>
        </p:nvSpPr>
        <p:spPr>
          <a:xfrm>
            <a:off x="204163" y="4073573"/>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47;p49">
            <a:extLst>
              <a:ext uri="{FF2B5EF4-FFF2-40B4-BE49-F238E27FC236}">
                <a16:creationId xmlns:a16="http://schemas.microsoft.com/office/drawing/2014/main" id="{C46012D6-227B-4D6B-AE35-DE775C6E54F2}"/>
              </a:ext>
            </a:extLst>
          </p:cNvPr>
          <p:cNvSpPr/>
          <p:nvPr/>
        </p:nvSpPr>
        <p:spPr>
          <a:xfrm>
            <a:off x="1440151" y="4155122"/>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948;p49">
            <a:extLst>
              <a:ext uri="{FF2B5EF4-FFF2-40B4-BE49-F238E27FC236}">
                <a16:creationId xmlns:a16="http://schemas.microsoft.com/office/drawing/2014/main" id="{2A50E181-F906-47A5-BCCA-9F03A63B15CC}"/>
              </a:ext>
            </a:extLst>
          </p:cNvPr>
          <p:cNvSpPr/>
          <p:nvPr/>
        </p:nvSpPr>
        <p:spPr>
          <a:xfrm>
            <a:off x="2672701" y="4073573"/>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949;p49">
            <a:extLst>
              <a:ext uri="{FF2B5EF4-FFF2-40B4-BE49-F238E27FC236}">
                <a16:creationId xmlns:a16="http://schemas.microsoft.com/office/drawing/2014/main" id="{F3F5B164-8785-45EA-BA8E-BE7BF3DC639B}"/>
              </a:ext>
            </a:extLst>
          </p:cNvPr>
          <p:cNvSpPr/>
          <p:nvPr/>
        </p:nvSpPr>
        <p:spPr>
          <a:xfrm>
            <a:off x="3905276" y="4182305"/>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950;p49">
            <a:extLst>
              <a:ext uri="{FF2B5EF4-FFF2-40B4-BE49-F238E27FC236}">
                <a16:creationId xmlns:a16="http://schemas.microsoft.com/office/drawing/2014/main" id="{0ED5223C-C368-43E0-8059-DD612DE94975}"/>
              </a:ext>
            </a:extLst>
          </p:cNvPr>
          <p:cNvSpPr/>
          <p:nvPr/>
        </p:nvSpPr>
        <p:spPr>
          <a:xfrm>
            <a:off x="5137826" y="4073573"/>
            <a:ext cx="1124100" cy="2982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55;p49">
            <a:extLst>
              <a:ext uri="{FF2B5EF4-FFF2-40B4-BE49-F238E27FC236}">
                <a16:creationId xmlns:a16="http://schemas.microsoft.com/office/drawing/2014/main" id="{18F147B0-9E5F-4AD2-BD0A-3F9F45E68761}"/>
              </a:ext>
            </a:extLst>
          </p:cNvPr>
          <p:cNvSpPr/>
          <p:nvPr/>
        </p:nvSpPr>
        <p:spPr>
          <a:xfrm>
            <a:off x="155038" y="4109694"/>
            <a:ext cx="1229175" cy="298166"/>
          </a:xfrm>
          <a:custGeom>
            <a:avLst/>
            <a:gdLst/>
            <a:ahLst/>
            <a:cxnLst/>
            <a:rect l="l" t="t" r="r" b="b"/>
            <a:pathLst>
              <a:path w="49167" h="6026" extrusionOk="0">
                <a:moveTo>
                  <a:pt x="2055" y="502"/>
                </a:moveTo>
                <a:cubicBezTo>
                  <a:pt x="1873" y="685"/>
                  <a:pt x="1667" y="867"/>
                  <a:pt x="1485" y="1073"/>
                </a:cubicBezTo>
                <a:lnTo>
                  <a:pt x="1028" y="502"/>
                </a:lnTo>
                <a:close/>
                <a:moveTo>
                  <a:pt x="3265" y="502"/>
                </a:moveTo>
                <a:cubicBezTo>
                  <a:pt x="2854" y="913"/>
                  <a:pt x="2443" y="1347"/>
                  <a:pt x="2032" y="1758"/>
                </a:cubicBezTo>
                <a:lnTo>
                  <a:pt x="1576" y="1187"/>
                </a:lnTo>
                <a:cubicBezTo>
                  <a:pt x="1804" y="959"/>
                  <a:pt x="2055" y="731"/>
                  <a:pt x="2284" y="502"/>
                </a:cubicBezTo>
                <a:close/>
                <a:moveTo>
                  <a:pt x="4771" y="502"/>
                </a:moveTo>
                <a:cubicBezTo>
                  <a:pt x="4064" y="1187"/>
                  <a:pt x="3379" y="1895"/>
                  <a:pt x="2694" y="2579"/>
                </a:cubicBezTo>
                <a:lnTo>
                  <a:pt x="2238" y="2032"/>
                </a:lnTo>
                <a:cubicBezTo>
                  <a:pt x="2740" y="1529"/>
                  <a:pt x="3242" y="1004"/>
                  <a:pt x="3767"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44" y="2169"/>
                  <a:pt x="4110" y="3858"/>
                  <a:pt x="2420" y="5547"/>
                </a:cubicBezTo>
                <a:lnTo>
                  <a:pt x="1599" y="5547"/>
                </a:lnTo>
                <a:cubicBezTo>
                  <a:pt x="3356" y="3880"/>
                  <a:pt x="5114" y="2191"/>
                  <a:pt x="6849" y="502"/>
                </a:cubicBezTo>
                <a:close/>
                <a:moveTo>
                  <a:pt x="8629" y="502"/>
                </a:moveTo>
                <a:cubicBezTo>
                  <a:pt x="7008" y="2169"/>
                  <a:pt x="5365" y="3835"/>
                  <a:pt x="3767" y="5547"/>
                </a:cubicBezTo>
                <a:lnTo>
                  <a:pt x="2649" y="5547"/>
                </a:lnTo>
                <a:cubicBezTo>
                  <a:pt x="4383" y="3858"/>
                  <a:pt x="6095" y="2191"/>
                  <a:pt x="7807" y="502"/>
                </a:cubicBezTo>
                <a:close/>
                <a:moveTo>
                  <a:pt x="9998" y="502"/>
                </a:moveTo>
                <a:cubicBezTo>
                  <a:pt x="8355" y="2169"/>
                  <a:pt x="6689" y="3835"/>
                  <a:pt x="5068" y="5547"/>
                </a:cubicBezTo>
                <a:lnTo>
                  <a:pt x="4155" y="5547"/>
                </a:lnTo>
                <a:cubicBezTo>
                  <a:pt x="5753" y="3858"/>
                  <a:pt x="7351" y="2169"/>
                  <a:pt x="8949" y="502"/>
                </a:cubicBezTo>
                <a:close/>
                <a:moveTo>
                  <a:pt x="12327" y="502"/>
                </a:moveTo>
                <a:cubicBezTo>
                  <a:pt x="10569" y="2191"/>
                  <a:pt x="8789" y="3858"/>
                  <a:pt x="7031" y="5547"/>
                </a:cubicBezTo>
                <a:lnTo>
                  <a:pt x="5456" y="5547"/>
                </a:lnTo>
                <a:cubicBezTo>
                  <a:pt x="7077" y="3835"/>
                  <a:pt x="8720" y="2169"/>
                  <a:pt x="10364" y="502"/>
                </a:cubicBezTo>
                <a:close/>
                <a:moveTo>
                  <a:pt x="14130" y="502"/>
                </a:moveTo>
                <a:cubicBezTo>
                  <a:pt x="12349" y="2191"/>
                  <a:pt x="10569" y="3858"/>
                  <a:pt x="8812" y="5547"/>
                </a:cubicBezTo>
                <a:lnTo>
                  <a:pt x="7396" y="5547"/>
                </a:lnTo>
                <a:cubicBezTo>
                  <a:pt x="9108" y="3858"/>
                  <a:pt x="10843" y="2191"/>
                  <a:pt x="12555" y="502"/>
                </a:cubicBezTo>
                <a:close/>
                <a:moveTo>
                  <a:pt x="15887" y="502"/>
                </a:moveTo>
                <a:cubicBezTo>
                  <a:pt x="14084" y="2169"/>
                  <a:pt x="12281" y="3812"/>
                  <a:pt x="10569" y="5547"/>
                </a:cubicBezTo>
                <a:lnTo>
                  <a:pt x="9108" y="5547"/>
                </a:lnTo>
                <a:cubicBezTo>
                  <a:pt x="10820" y="3858"/>
                  <a:pt x="12555" y="2169"/>
                  <a:pt x="14290" y="502"/>
                </a:cubicBezTo>
                <a:close/>
                <a:moveTo>
                  <a:pt x="17006" y="502"/>
                </a:moveTo>
                <a:cubicBezTo>
                  <a:pt x="15362" y="2169"/>
                  <a:pt x="13696" y="3858"/>
                  <a:pt x="12053" y="5547"/>
                </a:cubicBezTo>
                <a:lnTo>
                  <a:pt x="10911" y="5547"/>
                </a:lnTo>
                <a:cubicBezTo>
                  <a:pt x="12669" y="3835"/>
                  <a:pt x="14427" y="2169"/>
                  <a:pt x="16184" y="502"/>
                </a:cubicBezTo>
                <a:close/>
                <a:moveTo>
                  <a:pt x="18535" y="502"/>
                </a:moveTo>
                <a:cubicBezTo>
                  <a:pt x="16869" y="2169"/>
                  <a:pt x="15203" y="3858"/>
                  <a:pt x="13536" y="5547"/>
                </a:cubicBezTo>
                <a:lnTo>
                  <a:pt x="12167" y="5547"/>
                </a:lnTo>
                <a:cubicBezTo>
                  <a:pt x="13856" y="3858"/>
                  <a:pt x="15545" y="2169"/>
                  <a:pt x="17257" y="502"/>
                </a:cubicBezTo>
                <a:close/>
                <a:moveTo>
                  <a:pt x="19539" y="502"/>
                </a:moveTo>
                <a:cubicBezTo>
                  <a:pt x="17850" y="2146"/>
                  <a:pt x="16230" y="3835"/>
                  <a:pt x="14632" y="5547"/>
                </a:cubicBezTo>
                <a:lnTo>
                  <a:pt x="13787" y="5547"/>
                </a:lnTo>
                <a:cubicBezTo>
                  <a:pt x="15454" y="3858"/>
                  <a:pt x="17120" y="2169"/>
                  <a:pt x="18786" y="502"/>
                </a:cubicBezTo>
                <a:close/>
                <a:moveTo>
                  <a:pt x="21480" y="502"/>
                </a:moveTo>
                <a:cubicBezTo>
                  <a:pt x="21092" y="867"/>
                  <a:pt x="20704" y="1256"/>
                  <a:pt x="20338" y="1621"/>
                </a:cubicBezTo>
                <a:cubicBezTo>
                  <a:pt x="19014" y="2922"/>
                  <a:pt x="17691"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301" y="1415"/>
                  <a:pt x="21845" y="1895"/>
                </a:cubicBezTo>
                <a:cubicBezTo>
                  <a:pt x="20681" y="3104"/>
                  <a:pt x="19494" y="4337"/>
                  <a:pt x="18284" y="5547"/>
                </a:cubicBezTo>
                <a:lnTo>
                  <a:pt x="16504" y="5547"/>
                </a:lnTo>
                <a:cubicBezTo>
                  <a:pt x="17645" y="4451"/>
                  <a:pt x="18763" y="3378"/>
                  <a:pt x="19859" y="2283"/>
                </a:cubicBezTo>
                <a:cubicBezTo>
                  <a:pt x="20452" y="1689"/>
                  <a:pt x="21046" y="1096"/>
                  <a:pt x="21639" y="502"/>
                </a:cubicBezTo>
                <a:close/>
                <a:moveTo>
                  <a:pt x="25428" y="502"/>
                </a:moveTo>
                <a:cubicBezTo>
                  <a:pt x="24310" y="1644"/>
                  <a:pt x="23169" y="2762"/>
                  <a:pt x="22027" y="3880"/>
                </a:cubicBezTo>
                <a:cubicBezTo>
                  <a:pt x="21457" y="4428"/>
                  <a:pt x="20909" y="4976"/>
                  <a:pt x="20338" y="5547"/>
                </a:cubicBezTo>
                <a:lnTo>
                  <a:pt x="18512" y="5547"/>
                </a:lnTo>
                <a:cubicBezTo>
                  <a:pt x="19654" y="4360"/>
                  <a:pt x="20818" y="3173"/>
                  <a:pt x="21959" y="1986"/>
                </a:cubicBezTo>
                <a:cubicBezTo>
                  <a:pt x="22438" y="1484"/>
                  <a:pt x="22918" y="1004"/>
                  <a:pt x="23420" y="502"/>
                </a:cubicBezTo>
                <a:close/>
                <a:moveTo>
                  <a:pt x="26912" y="502"/>
                </a:moveTo>
                <a:cubicBezTo>
                  <a:pt x="25520" y="1917"/>
                  <a:pt x="24127" y="3310"/>
                  <a:pt x="22689" y="4679"/>
                </a:cubicBezTo>
                <a:cubicBezTo>
                  <a:pt x="22393" y="4976"/>
                  <a:pt x="22096" y="5250"/>
                  <a:pt x="21776" y="5547"/>
                </a:cubicBezTo>
                <a:lnTo>
                  <a:pt x="20589" y="5547"/>
                </a:lnTo>
                <a:cubicBezTo>
                  <a:pt x="22324" y="3858"/>
                  <a:pt x="24036" y="2191"/>
                  <a:pt x="25771" y="502"/>
                </a:cubicBezTo>
                <a:close/>
                <a:moveTo>
                  <a:pt x="27916" y="502"/>
                </a:moveTo>
                <a:cubicBezTo>
                  <a:pt x="26570" y="1826"/>
                  <a:pt x="25246" y="3127"/>
                  <a:pt x="23899" y="4451"/>
                </a:cubicBezTo>
                <a:cubicBezTo>
                  <a:pt x="23534" y="4816"/>
                  <a:pt x="23146" y="5181"/>
                  <a:pt x="22781" y="5547"/>
                </a:cubicBezTo>
                <a:lnTo>
                  <a:pt x="22005" y="5547"/>
                </a:lnTo>
                <a:cubicBezTo>
                  <a:pt x="22073" y="5455"/>
                  <a:pt x="22164" y="5387"/>
                  <a:pt x="22233" y="5318"/>
                </a:cubicBezTo>
                <a:cubicBezTo>
                  <a:pt x="23899" y="3743"/>
                  <a:pt x="25543" y="2123"/>
                  <a:pt x="27186" y="502"/>
                </a:cubicBezTo>
                <a:close/>
                <a:moveTo>
                  <a:pt x="28966" y="502"/>
                </a:moveTo>
                <a:cubicBezTo>
                  <a:pt x="27323" y="2169"/>
                  <a:pt x="25657" y="3858"/>
                  <a:pt x="24036" y="5547"/>
                </a:cubicBezTo>
                <a:lnTo>
                  <a:pt x="22986" y="5547"/>
                </a:lnTo>
                <a:cubicBezTo>
                  <a:pt x="23123" y="5387"/>
                  <a:pt x="23283" y="5250"/>
                  <a:pt x="23420" y="5113"/>
                </a:cubicBezTo>
                <a:cubicBezTo>
                  <a:pt x="24995" y="3561"/>
                  <a:pt x="26570" y="2032"/>
                  <a:pt x="28145" y="502"/>
                </a:cubicBezTo>
                <a:close/>
                <a:moveTo>
                  <a:pt x="30427" y="502"/>
                </a:moveTo>
                <a:cubicBezTo>
                  <a:pt x="28898" y="2009"/>
                  <a:pt x="27369" y="3515"/>
                  <a:pt x="25862" y="5044"/>
                </a:cubicBezTo>
                <a:cubicBezTo>
                  <a:pt x="25702" y="5204"/>
                  <a:pt x="25543" y="5364"/>
                  <a:pt x="25383" y="5547"/>
                </a:cubicBezTo>
                <a:lnTo>
                  <a:pt x="24812" y="5547"/>
                </a:lnTo>
                <a:cubicBezTo>
                  <a:pt x="26456" y="3858"/>
                  <a:pt x="28099" y="2191"/>
                  <a:pt x="29742" y="502"/>
                </a:cubicBezTo>
                <a:close/>
                <a:moveTo>
                  <a:pt x="31934" y="502"/>
                </a:moveTo>
                <a:cubicBezTo>
                  <a:pt x="30267" y="2191"/>
                  <a:pt x="28578" y="3858"/>
                  <a:pt x="26912" y="5547"/>
                </a:cubicBezTo>
                <a:lnTo>
                  <a:pt x="25611" y="5547"/>
                </a:lnTo>
                <a:cubicBezTo>
                  <a:pt x="25748" y="5410"/>
                  <a:pt x="25862" y="5296"/>
                  <a:pt x="25976" y="5159"/>
                </a:cubicBezTo>
                <a:cubicBezTo>
                  <a:pt x="27528" y="3584"/>
                  <a:pt x="29126" y="2032"/>
                  <a:pt x="30747"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87" y="5547"/>
                </a:lnTo>
                <a:cubicBezTo>
                  <a:pt x="32322" y="3880"/>
                  <a:pt x="34056" y="2191"/>
                  <a:pt x="35768" y="502"/>
                </a:cubicBezTo>
                <a:close/>
                <a:moveTo>
                  <a:pt x="39032" y="502"/>
                </a:moveTo>
                <a:cubicBezTo>
                  <a:pt x="38987" y="571"/>
                  <a:pt x="38918" y="616"/>
                  <a:pt x="38872" y="685"/>
                </a:cubicBezTo>
                <a:cubicBezTo>
                  <a:pt x="37252" y="2305"/>
                  <a:pt x="35631" y="3926"/>
                  <a:pt x="34011" y="5547"/>
                </a:cubicBezTo>
                <a:lnTo>
                  <a:pt x="32847" y="5547"/>
                </a:lnTo>
                <a:cubicBezTo>
                  <a:pt x="34559" y="3858"/>
                  <a:pt x="36270" y="2169"/>
                  <a:pt x="37982"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24" y="708"/>
                  <a:pt x="39215" y="616"/>
                  <a:pt x="39306" y="502"/>
                </a:cubicBezTo>
                <a:close/>
                <a:moveTo>
                  <a:pt x="41566" y="502"/>
                </a:moveTo>
                <a:cubicBezTo>
                  <a:pt x="39831" y="2191"/>
                  <a:pt x="38096" y="3858"/>
                  <a:pt x="36362" y="5547"/>
                </a:cubicBezTo>
                <a:lnTo>
                  <a:pt x="35700" y="5547"/>
                </a:lnTo>
                <a:cubicBezTo>
                  <a:pt x="37320" y="3858"/>
                  <a:pt x="38964" y="2169"/>
                  <a:pt x="40607" y="502"/>
                </a:cubicBezTo>
                <a:close/>
                <a:moveTo>
                  <a:pt x="43643" y="502"/>
                </a:moveTo>
                <a:cubicBezTo>
                  <a:pt x="41931" y="2191"/>
                  <a:pt x="40242" y="3858"/>
                  <a:pt x="38553" y="5547"/>
                </a:cubicBezTo>
                <a:lnTo>
                  <a:pt x="36955" y="5547"/>
                </a:lnTo>
                <a:cubicBezTo>
                  <a:pt x="38644" y="3858"/>
                  <a:pt x="40310" y="2191"/>
                  <a:pt x="41977" y="502"/>
                </a:cubicBezTo>
                <a:close/>
                <a:moveTo>
                  <a:pt x="44944" y="502"/>
                </a:moveTo>
                <a:cubicBezTo>
                  <a:pt x="43323" y="2214"/>
                  <a:pt x="41634" y="3880"/>
                  <a:pt x="39945" y="5547"/>
                </a:cubicBezTo>
                <a:lnTo>
                  <a:pt x="38781" y="5547"/>
                </a:lnTo>
                <a:cubicBezTo>
                  <a:pt x="40516" y="3880"/>
                  <a:pt x="42205" y="2191"/>
                  <a:pt x="43917" y="502"/>
                </a:cubicBezTo>
                <a:close/>
                <a:moveTo>
                  <a:pt x="45834" y="502"/>
                </a:moveTo>
                <a:cubicBezTo>
                  <a:pt x="44739" y="1735"/>
                  <a:pt x="43643" y="2990"/>
                  <a:pt x="42525" y="4200"/>
                </a:cubicBezTo>
                <a:cubicBezTo>
                  <a:pt x="42114" y="4656"/>
                  <a:pt x="41680" y="5090"/>
                  <a:pt x="41246" y="5547"/>
                </a:cubicBezTo>
                <a:lnTo>
                  <a:pt x="40402" y="5547"/>
                </a:lnTo>
                <a:cubicBezTo>
                  <a:pt x="42091" y="3903"/>
                  <a:pt x="43734" y="2214"/>
                  <a:pt x="45332" y="502"/>
                </a:cubicBezTo>
                <a:close/>
                <a:moveTo>
                  <a:pt x="46610" y="502"/>
                </a:moveTo>
                <a:lnTo>
                  <a:pt x="46793" y="731"/>
                </a:lnTo>
                <a:cubicBezTo>
                  <a:pt x="45629" y="2077"/>
                  <a:pt x="44510" y="3447"/>
                  <a:pt x="43301"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89" y="2237"/>
                  <a:pt x="46930" y="913"/>
                </a:cubicBezTo>
                <a:close/>
                <a:moveTo>
                  <a:pt x="47523" y="1644"/>
                </a:moveTo>
                <a:lnTo>
                  <a:pt x="48162" y="2488"/>
                </a:lnTo>
                <a:cubicBezTo>
                  <a:pt x="47295" y="3515"/>
                  <a:pt x="46382" y="4542"/>
                  <a:pt x="45469" y="5547"/>
                </a:cubicBezTo>
                <a:lnTo>
                  <a:pt x="43803" y="5547"/>
                </a:lnTo>
                <a:cubicBezTo>
                  <a:pt x="45035" y="4246"/>
                  <a:pt x="46268" y="2945"/>
                  <a:pt x="47523" y="1644"/>
                </a:cubicBezTo>
                <a:close/>
                <a:moveTo>
                  <a:pt x="48277" y="2625"/>
                </a:moveTo>
                <a:lnTo>
                  <a:pt x="48550" y="2967"/>
                </a:lnTo>
                <a:lnTo>
                  <a:pt x="46610" y="5547"/>
                </a:lnTo>
                <a:lnTo>
                  <a:pt x="45743" y="5547"/>
                </a:lnTo>
                <a:cubicBezTo>
                  <a:pt x="46610" y="4588"/>
                  <a:pt x="47455" y="3607"/>
                  <a:pt x="48277"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56;p49">
            <a:extLst>
              <a:ext uri="{FF2B5EF4-FFF2-40B4-BE49-F238E27FC236}">
                <a16:creationId xmlns:a16="http://schemas.microsoft.com/office/drawing/2014/main" id="{F39D6984-45FC-4C0A-BABE-F33A81852871}"/>
              </a:ext>
            </a:extLst>
          </p:cNvPr>
          <p:cNvSpPr/>
          <p:nvPr/>
        </p:nvSpPr>
        <p:spPr>
          <a:xfrm>
            <a:off x="2620188" y="4109694"/>
            <a:ext cx="1229175" cy="298166"/>
          </a:xfrm>
          <a:custGeom>
            <a:avLst/>
            <a:gdLst/>
            <a:ahLst/>
            <a:cxnLst/>
            <a:rect l="l" t="t" r="r" b="b"/>
            <a:pathLst>
              <a:path w="49167" h="6026" extrusionOk="0">
                <a:moveTo>
                  <a:pt x="2055" y="502"/>
                </a:moveTo>
                <a:cubicBezTo>
                  <a:pt x="1849" y="685"/>
                  <a:pt x="1667" y="867"/>
                  <a:pt x="1461" y="1073"/>
                </a:cubicBezTo>
                <a:lnTo>
                  <a:pt x="1027" y="502"/>
                </a:lnTo>
                <a:close/>
                <a:moveTo>
                  <a:pt x="3264" y="502"/>
                </a:moveTo>
                <a:cubicBezTo>
                  <a:pt x="2853" y="913"/>
                  <a:pt x="2443" y="1347"/>
                  <a:pt x="2032" y="1758"/>
                </a:cubicBezTo>
                <a:lnTo>
                  <a:pt x="1575" y="1187"/>
                </a:lnTo>
                <a:cubicBezTo>
                  <a:pt x="1804" y="959"/>
                  <a:pt x="2055" y="731"/>
                  <a:pt x="2283" y="502"/>
                </a:cubicBezTo>
                <a:close/>
                <a:moveTo>
                  <a:pt x="4771" y="502"/>
                </a:moveTo>
                <a:cubicBezTo>
                  <a:pt x="4063" y="1187"/>
                  <a:pt x="3378" y="1895"/>
                  <a:pt x="2694" y="2579"/>
                </a:cubicBezTo>
                <a:lnTo>
                  <a:pt x="2237" y="2032"/>
                </a:lnTo>
                <a:cubicBezTo>
                  <a:pt x="2739" y="1529"/>
                  <a:pt x="3242" y="1004"/>
                  <a:pt x="3744" y="502"/>
                </a:cubicBezTo>
                <a:close/>
                <a:moveTo>
                  <a:pt x="6163" y="502"/>
                </a:moveTo>
                <a:cubicBezTo>
                  <a:pt x="4497" y="2169"/>
                  <a:pt x="2853" y="3835"/>
                  <a:pt x="1210" y="5547"/>
                </a:cubicBezTo>
                <a:lnTo>
                  <a:pt x="1027" y="5547"/>
                </a:lnTo>
                <a:lnTo>
                  <a:pt x="3036" y="3013"/>
                </a:lnTo>
                <a:lnTo>
                  <a:pt x="2853" y="2785"/>
                </a:lnTo>
                <a:cubicBezTo>
                  <a:pt x="3607" y="2032"/>
                  <a:pt x="4360" y="1256"/>
                  <a:pt x="5136" y="502"/>
                </a:cubicBezTo>
                <a:close/>
                <a:moveTo>
                  <a:pt x="7555" y="502"/>
                </a:moveTo>
                <a:cubicBezTo>
                  <a:pt x="5844" y="2169"/>
                  <a:pt x="4109" y="3858"/>
                  <a:pt x="2397" y="5547"/>
                </a:cubicBezTo>
                <a:lnTo>
                  <a:pt x="1598" y="5547"/>
                </a:lnTo>
                <a:cubicBezTo>
                  <a:pt x="3356" y="3880"/>
                  <a:pt x="5090" y="2191"/>
                  <a:pt x="6848" y="502"/>
                </a:cubicBezTo>
                <a:close/>
                <a:moveTo>
                  <a:pt x="8628" y="502"/>
                </a:moveTo>
                <a:cubicBezTo>
                  <a:pt x="6985" y="2169"/>
                  <a:pt x="5364" y="3835"/>
                  <a:pt x="3766" y="5547"/>
                </a:cubicBezTo>
                <a:lnTo>
                  <a:pt x="2648" y="5547"/>
                </a:lnTo>
                <a:cubicBezTo>
                  <a:pt x="4383" y="3858"/>
                  <a:pt x="6095" y="2191"/>
                  <a:pt x="7807" y="502"/>
                </a:cubicBezTo>
                <a:close/>
                <a:moveTo>
                  <a:pt x="9998" y="502"/>
                </a:moveTo>
                <a:cubicBezTo>
                  <a:pt x="8332" y="2169"/>
                  <a:pt x="6688" y="3835"/>
                  <a:pt x="5068" y="5547"/>
                </a:cubicBezTo>
                <a:lnTo>
                  <a:pt x="4155" y="5547"/>
                </a:lnTo>
                <a:cubicBezTo>
                  <a:pt x="5752" y="3858"/>
                  <a:pt x="7350" y="2169"/>
                  <a:pt x="8948" y="502"/>
                </a:cubicBezTo>
                <a:close/>
                <a:moveTo>
                  <a:pt x="12326" y="502"/>
                </a:moveTo>
                <a:cubicBezTo>
                  <a:pt x="10568" y="2191"/>
                  <a:pt x="8788" y="3858"/>
                  <a:pt x="7031" y="5547"/>
                </a:cubicBezTo>
                <a:lnTo>
                  <a:pt x="5456" y="5547"/>
                </a:lnTo>
                <a:cubicBezTo>
                  <a:pt x="7076" y="3835"/>
                  <a:pt x="8720" y="2169"/>
                  <a:pt x="10363" y="502"/>
                </a:cubicBezTo>
                <a:close/>
                <a:moveTo>
                  <a:pt x="14106" y="502"/>
                </a:moveTo>
                <a:cubicBezTo>
                  <a:pt x="12349" y="2191"/>
                  <a:pt x="10568" y="3858"/>
                  <a:pt x="8811" y="5547"/>
                </a:cubicBezTo>
                <a:lnTo>
                  <a:pt x="7396" y="5547"/>
                </a:lnTo>
                <a:cubicBezTo>
                  <a:pt x="9108" y="3858"/>
                  <a:pt x="10842" y="2191"/>
                  <a:pt x="12554" y="502"/>
                </a:cubicBezTo>
                <a:close/>
                <a:moveTo>
                  <a:pt x="15864" y="502"/>
                </a:moveTo>
                <a:cubicBezTo>
                  <a:pt x="14084" y="2169"/>
                  <a:pt x="12280" y="3812"/>
                  <a:pt x="10568" y="5547"/>
                </a:cubicBezTo>
                <a:lnTo>
                  <a:pt x="9085" y="5547"/>
                </a:lnTo>
                <a:cubicBezTo>
                  <a:pt x="10820" y="3858"/>
                  <a:pt x="12554" y="2169"/>
                  <a:pt x="14289" y="502"/>
                </a:cubicBezTo>
                <a:close/>
                <a:moveTo>
                  <a:pt x="17005" y="502"/>
                </a:moveTo>
                <a:cubicBezTo>
                  <a:pt x="15339" y="2169"/>
                  <a:pt x="13695" y="3858"/>
                  <a:pt x="12052" y="5547"/>
                </a:cubicBezTo>
                <a:lnTo>
                  <a:pt x="10911" y="5547"/>
                </a:lnTo>
                <a:cubicBezTo>
                  <a:pt x="12646" y="3835"/>
                  <a:pt x="14403" y="2169"/>
                  <a:pt x="16161" y="502"/>
                </a:cubicBezTo>
                <a:close/>
                <a:moveTo>
                  <a:pt x="18534" y="502"/>
                </a:moveTo>
                <a:cubicBezTo>
                  <a:pt x="16868" y="2169"/>
                  <a:pt x="15202" y="3858"/>
                  <a:pt x="13536" y="5547"/>
                </a:cubicBezTo>
                <a:lnTo>
                  <a:pt x="12166" y="5547"/>
                </a:lnTo>
                <a:cubicBezTo>
                  <a:pt x="13832" y="3858"/>
                  <a:pt x="15544" y="2169"/>
                  <a:pt x="17233" y="502"/>
                </a:cubicBezTo>
                <a:close/>
                <a:moveTo>
                  <a:pt x="19539" y="502"/>
                </a:moveTo>
                <a:cubicBezTo>
                  <a:pt x="17850" y="2146"/>
                  <a:pt x="16229" y="3835"/>
                  <a:pt x="14631" y="5547"/>
                </a:cubicBezTo>
                <a:lnTo>
                  <a:pt x="13787" y="5547"/>
                </a:lnTo>
                <a:cubicBezTo>
                  <a:pt x="15453" y="3858"/>
                  <a:pt x="17096" y="2169"/>
                  <a:pt x="18786" y="502"/>
                </a:cubicBezTo>
                <a:close/>
                <a:moveTo>
                  <a:pt x="21479" y="502"/>
                </a:moveTo>
                <a:cubicBezTo>
                  <a:pt x="21091" y="867"/>
                  <a:pt x="20703" y="1256"/>
                  <a:pt x="20315" y="1621"/>
                </a:cubicBezTo>
                <a:cubicBezTo>
                  <a:pt x="19014" y="2922"/>
                  <a:pt x="17667" y="4246"/>
                  <a:pt x="16343" y="5547"/>
                </a:cubicBezTo>
                <a:lnTo>
                  <a:pt x="14860" y="5547"/>
                </a:lnTo>
                <a:cubicBezTo>
                  <a:pt x="16206" y="4109"/>
                  <a:pt x="17553" y="2693"/>
                  <a:pt x="18945" y="1324"/>
                </a:cubicBezTo>
                <a:cubicBezTo>
                  <a:pt x="19219" y="1050"/>
                  <a:pt x="19516" y="776"/>
                  <a:pt x="19790" y="502"/>
                </a:cubicBezTo>
                <a:close/>
                <a:moveTo>
                  <a:pt x="23191" y="502"/>
                </a:moveTo>
                <a:cubicBezTo>
                  <a:pt x="22734" y="959"/>
                  <a:pt x="22278" y="1415"/>
                  <a:pt x="21844" y="1895"/>
                </a:cubicBezTo>
                <a:cubicBezTo>
                  <a:pt x="20657" y="3104"/>
                  <a:pt x="19470" y="4337"/>
                  <a:pt x="18283" y="5547"/>
                </a:cubicBezTo>
                <a:lnTo>
                  <a:pt x="16503" y="5547"/>
                </a:lnTo>
                <a:cubicBezTo>
                  <a:pt x="17621" y="4451"/>
                  <a:pt x="18763" y="3378"/>
                  <a:pt x="19858" y="2283"/>
                </a:cubicBezTo>
                <a:cubicBezTo>
                  <a:pt x="20452" y="1689"/>
                  <a:pt x="21045" y="1096"/>
                  <a:pt x="21639" y="502"/>
                </a:cubicBezTo>
                <a:close/>
                <a:moveTo>
                  <a:pt x="25428" y="502"/>
                </a:moveTo>
                <a:cubicBezTo>
                  <a:pt x="24309" y="1644"/>
                  <a:pt x="23168" y="2762"/>
                  <a:pt x="22027" y="3880"/>
                </a:cubicBezTo>
                <a:cubicBezTo>
                  <a:pt x="21456" y="4428"/>
                  <a:pt x="20885" y="4976"/>
                  <a:pt x="20338" y="5547"/>
                </a:cubicBezTo>
                <a:lnTo>
                  <a:pt x="18512" y="5547"/>
                </a:lnTo>
                <a:cubicBezTo>
                  <a:pt x="19653" y="4360"/>
                  <a:pt x="20817" y="3173"/>
                  <a:pt x="21935" y="1986"/>
                </a:cubicBezTo>
                <a:cubicBezTo>
                  <a:pt x="22415" y="1484"/>
                  <a:pt x="22917" y="1004"/>
                  <a:pt x="23419" y="502"/>
                </a:cubicBezTo>
                <a:close/>
                <a:moveTo>
                  <a:pt x="26889" y="502"/>
                </a:moveTo>
                <a:cubicBezTo>
                  <a:pt x="25519" y="1917"/>
                  <a:pt x="24127" y="3310"/>
                  <a:pt x="22689" y="4679"/>
                </a:cubicBezTo>
                <a:cubicBezTo>
                  <a:pt x="22392" y="4976"/>
                  <a:pt x="22072" y="5250"/>
                  <a:pt x="21776" y="5547"/>
                </a:cubicBezTo>
                <a:lnTo>
                  <a:pt x="20589" y="5547"/>
                </a:lnTo>
                <a:cubicBezTo>
                  <a:pt x="22323" y="3858"/>
                  <a:pt x="24035" y="2191"/>
                  <a:pt x="25770" y="502"/>
                </a:cubicBezTo>
                <a:close/>
                <a:moveTo>
                  <a:pt x="27916" y="502"/>
                </a:moveTo>
                <a:cubicBezTo>
                  <a:pt x="26569" y="1826"/>
                  <a:pt x="25245" y="3127"/>
                  <a:pt x="23898" y="4451"/>
                </a:cubicBezTo>
                <a:cubicBezTo>
                  <a:pt x="23533" y="4816"/>
                  <a:pt x="23145" y="5181"/>
                  <a:pt x="22780" y="5547"/>
                </a:cubicBezTo>
                <a:lnTo>
                  <a:pt x="22004" y="5547"/>
                </a:lnTo>
                <a:cubicBezTo>
                  <a:pt x="22072" y="5455"/>
                  <a:pt x="22141" y="5387"/>
                  <a:pt x="22232" y="5318"/>
                </a:cubicBezTo>
                <a:cubicBezTo>
                  <a:pt x="23898" y="3743"/>
                  <a:pt x="25542" y="2123"/>
                  <a:pt x="27162" y="502"/>
                </a:cubicBezTo>
                <a:close/>
                <a:moveTo>
                  <a:pt x="28966" y="502"/>
                </a:moveTo>
                <a:cubicBezTo>
                  <a:pt x="27299" y="2169"/>
                  <a:pt x="25656" y="3858"/>
                  <a:pt x="24013" y="5547"/>
                </a:cubicBezTo>
                <a:lnTo>
                  <a:pt x="22985" y="5547"/>
                </a:lnTo>
                <a:cubicBezTo>
                  <a:pt x="23122" y="5387"/>
                  <a:pt x="23282" y="5250"/>
                  <a:pt x="23419" y="5113"/>
                </a:cubicBezTo>
                <a:cubicBezTo>
                  <a:pt x="24994" y="3561"/>
                  <a:pt x="26569" y="2032"/>
                  <a:pt x="28144" y="502"/>
                </a:cubicBezTo>
                <a:close/>
                <a:moveTo>
                  <a:pt x="30426" y="502"/>
                </a:moveTo>
                <a:cubicBezTo>
                  <a:pt x="28897" y="2009"/>
                  <a:pt x="27345" y="3515"/>
                  <a:pt x="25861" y="5044"/>
                </a:cubicBezTo>
                <a:cubicBezTo>
                  <a:pt x="25702" y="5204"/>
                  <a:pt x="25542" y="5364"/>
                  <a:pt x="25382" y="5547"/>
                </a:cubicBezTo>
                <a:lnTo>
                  <a:pt x="24789" y="5547"/>
                </a:lnTo>
                <a:cubicBezTo>
                  <a:pt x="26455" y="3858"/>
                  <a:pt x="28098" y="2191"/>
                  <a:pt x="29719" y="502"/>
                </a:cubicBezTo>
                <a:close/>
                <a:moveTo>
                  <a:pt x="31933" y="502"/>
                </a:moveTo>
                <a:cubicBezTo>
                  <a:pt x="30244" y="2191"/>
                  <a:pt x="28578" y="3858"/>
                  <a:pt x="26911" y="5547"/>
                </a:cubicBezTo>
                <a:lnTo>
                  <a:pt x="25610" y="5547"/>
                </a:lnTo>
                <a:cubicBezTo>
                  <a:pt x="25724" y="5410"/>
                  <a:pt x="25861" y="5296"/>
                  <a:pt x="25976" y="5159"/>
                </a:cubicBezTo>
                <a:cubicBezTo>
                  <a:pt x="27528" y="3584"/>
                  <a:pt x="29125" y="2032"/>
                  <a:pt x="30723" y="502"/>
                </a:cubicBezTo>
                <a:close/>
                <a:moveTo>
                  <a:pt x="34056" y="502"/>
                </a:moveTo>
                <a:cubicBezTo>
                  <a:pt x="32298" y="2191"/>
                  <a:pt x="30518" y="3858"/>
                  <a:pt x="28760" y="5547"/>
                </a:cubicBezTo>
                <a:lnTo>
                  <a:pt x="27231" y="5547"/>
                </a:lnTo>
                <a:cubicBezTo>
                  <a:pt x="28943" y="3858"/>
                  <a:pt x="30678" y="2191"/>
                  <a:pt x="32389" y="502"/>
                </a:cubicBezTo>
                <a:close/>
                <a:moveTo>
                  <a:pt x="35516" y="502"/>
                </a:moveTo>
                <a:cubicBezTo>
                  <a:pt x="33805" y="2191"/>
                  <a:pt x="32070" y="3880"/>
                  <a:pt x="30335" y="5547"/>
                </a:cubicBezTo>
                <a:lnTo>
                  <a:pt x="28966" y="5547"/>
                </a:lnTo>
                <a:cubicBezTo>
                  <a:pt x="30723" y="3858"/>
                  <a:pt x="32504" y="2191"/>
                  <a:pt x="34284" y="502"/>
                </a:cubicBezTo>
                <a:close/>
                <a:moveTo>
                  <a:pt x="37685" y="502"/>
                </a:moveTo>
                <a:cubicBezTo>
                  <a:pt x="35996" y="2169"/>
                  <a:pt x="34307" y="3858"/>
                  <a:pt x="32618" y="5547"/>
                </a:cubicBezTo>
                <a:lnTo>
                  <a:pt x="30563" y="5547"/>
                </a:lnTo>
                <a:cubicBezTo>
                  <a:pt x="32321" y="3880"/>
                  <a:pt x="34033" y="2191"/>
                  <a:pt x="35768" y="502"/>
                </a:cubicBezTo>
                <a:close/>
                <a:moveTo>
                  <a:pt x="39032" y="502"/>
                </a:moveTo>
                <a:cubicBezTo>
                  <a:pt x="38986" y="571"/>
                  <a:pt x="38917" y="616"/>
                  <a:pt x="38872" y="685"/>
                </a:cubicBezTo>
                <a:cubicBezTo>
                  <a:pt x="37251" y="2305"/>
                  <a:pt x="35631" y="3926"/>
                  <a:pt x="33987" y="5547"/>
                </a:cubicBezTo>
                <a:lnTo>
                  <a:pt x="32846" y="5547"/>
                </a:lnTo>
                <a:cubicBezTo>
                  <a:pt x="34558" y="3858"/>
                  <a:pt x="36270" y="2169"/>
                  <a:pt x="37959" y="502"/>
                </a:cubicBezTo>
                <a:close/>
                <a:moveTo>
                  <a:pt x="40470" y="502"/>
                </a:moveTo>
                <a:cubicBezTo>
                  <a:pt x="39762" y="1278"/>
                  <a:pt x="39032" y="2032"/>
                  <a:pt x="38301" y="2785"/>
                </a:cubicBezTo>
                <a:cubicBezTo>
                  <a:pt x="37388" y="3698"/>
                  <a:pt x="36475" y="4611"/>
                  <a:pt x="35562" y="5547"/>
                </a:cubicBezTo>
                <a:lnTo>
                  <a:pt x="34284" y="5547"/>
                </a:lnTo>
                <a:cubicBezTo>
                  <a:pt x="35859" y="3972"/>
                  <a:pt x="37434" y="2397"/>
                  <a:pt x="39009" y="822"/>
                </a:cubicBezTo>
                <a:cubicBezTo>
                  <a:pt x="39100" y="708"/>
                  <a:pt x="39214" y="616"/>
                  <a:pt x="39305" y="502"/>
                </a:cubicBezTo>
                <a:close/>
                <a:moveTo>
                  <a:pt x="41565" y="502"/>
                </a:moveTo>
                <a:cubicBezTo>
                  <a:pt x="39830" y="2191"/>
                  <a:pt x="38096" y="3858"/>
                  <a:pt x="36361" y="5547"/>
                </a:cubicBezTo>
                <a:lnTo>
                  <a:pt x="35699" y="5547"/>
                </a:lnTo>
                <a:cubicBezTo>
                  <a:pt x="37320" y="3858"/>
                  <a:pt x="38963" y="2169"/>
                  <a:pt x="40607" y="502"/>
                </a:cubicBezTo>
                <a:close/>
                <a:moveTo>
                  <a:pt x="43619" y="502"/>
                </a:moveTo>
                <a:cubicBezTo>
                  <a:pt x="41930" y="2191"/>
                  <a:pt x="40241" y="3858"/>
                  <a:pt x="38529" y="5547"/>
                </a:cubicBezTo>
                <a:lnTo>
                  <a:pt x="36954" y="5547"/>
                </a:lnTo>
                <a:cubicBezTo>
                  <a:pt x="38644" y="3858"/>
                  <a:pt x="40310" y="2191"/>
                  <a:pt x="41976" y="502"/>
                </a:cubicBezTo>
                <a:close/>
                <a:moveTo>
                  <a:pt x="44943" y="502"/>
                </a:moveTo>
                <a:cubicBezTo>
                  <a:pt x="43323" y="2214"/>
                  <a:pt x="41634" y="3880"/>
                  <a:pt x="39945" y="5547"/>
                </a:cubicBezTo>
                <a:lnTo>
                  <a:pt x="38781" y="5547"/>
                </a:lnTo>
                <a:cubicBezTo>
                  <a:pt x="40492" y="3880"/>
                  <a:pt x="42204" y="2191"/>
                  <a:pt x="43916" y="502"/>
                </a:cubicBezTo>
                <a:close/>
                <a:moveTo>
                  <a:pt x="45834" y="502"/>
                </a:moveTo>
                <a:cubicBezTo>
                  <a:pt x="44738" y="1735"/>
                  <a:pt x="43642" y="2990"/>
                  <a:pt x="42524" y="4200"/>
                </a:cubicBezTo>
                <a:cubicBezTo>
                  <a:pt x="42113" y="4656"/>
                  <a:pt x="41679" y="5090"/>
                  <a:pt x="41246" y="5547"/>
                </a:cubicBezTo>
                <a:lnTo>
                  <a:pt x="40401" y="5547"/>
                </a:lnTo>
                <a:cubicBezTo>
                  <a:pt x="42067" y="3903"/>
                  <a:pt x="43734" y="2214"/>
                  <a:pt x="45331" y="502"/>
                </a:cubicBezTo>
                <a:close/>
                <a:moveTo>
                  <a:pt x="46610" y="502"/>
                </a:moveTo>
                <a:lnTo>
                  <a:pt x="46792" y="731"/>
                </a:lnTo>
                <a:cubicBezTo>
                  <a:pt x="45628" y="2077"/>
                  <a:pt x="44487" y="3447"/>
                  <a:pt x="43277" y="4702"/>
                </a:cubicBezTo>
                <a:cubicBezTo>
                  <a:pt x="43026" y="4976"/>
                  <a:pt x="42752" y="5273"/>
                  <a:pt x="42478" y="5547"/>
                </a:cubicBezTo>
                <a:lnTo>
                  <a:pt x="41405" y="5547"/>
                </a:lnTo>
                <a:cubicBezTo>
                  <a:pt x="42980" y="3880"/>
                  <a:pt x="44532" y="2191"/>
                  <a:pt x="46107" y="502"/>
                </a:cubicBezTo>
                <a:close/>
                <a:moveTo>
                  <a:pt x="46929" y="913"/>
                </a:moveTo>
                <a:lnTo>
                  <a:pt x="47386" y="1484"/>
                </a:lnTo>
                <a:cubicBezTo>
                  <a:pt x="46062" y="2808"/>
                  <a:pt x="44784" y="4177"/>
                  <a:pt x="43483" y="5547"/>
                </a:cubicBezTo>
                <a:lnTo>
                  <a:pt x="42706" y="5547"/>
                </a:lnTo>
                <a:cubicBezTo>
                  <a:pt x="42935" y="5296"/>
                  <a:pt x="43186" y="5067"/>
                  <a:pt x="43414" y="4839"/>
                </a:cubicBezTo>
                <a:cubicBezTo>
                  <a:pt x="44647" y="3584"/>
                  <a:pt x="45788" y="2237"/>
                  <a:pt x="46929" y="913"/>
                </a:cubicBezTo>
                <a:close/>
                <a:moveTo>
                  <a:pt x="47523" y="1644"/>
                </a:moveTo>
                <a:lnTo>
                  <a:pt x="48162" y="2488"/>
                </a:lnTo>
                <a:cubicBezTo>
                  <a:pt x="47294" y="3515"/>
                  <a:pt x="46381" y="4542"/>
                  <a:pt x="45468" y="5547"/>
                </a:cubicBezTo>
                <a:lnTo>
                  <a:pt x="43802" y="5547"/>
                </a:lnTo>
                <a:cubicBezTo>
                  <a:pt x="45035" y="4246"/>
                  <a:pt x="46267" y="2945"/>
                  <a:pt x="47523" y="1644"/>
                </a:cubicBezTo>
                <a:close/>
                <a:moveTo>
                  <a:pt x="48276" y="2625"/>
                </a:moveTo>
                <a:lnTo>
                  <a:pt x="48550" y="2967"/>
                </a:lnTo>
                <a:lnTo>
                  <a:pt x="46610" y="5547"/>
                </a:lnTo>
                <a:lnTo>
                  <a:pt x="45742" y="5547"/>
                </a:lnTo>
                <a:cubicBezTo>
                  <a:pt x="46610" y="4588"/>
                  <a:pt x="47454" y="3607"/>
                  <a:pt x="48276" y="2625"/>
                </a:cubicBezTo>
                <a:close/>
                <a:moveTo>
                  <a:pt x="0" y="0"/>
                </a:moveTo>
                <a:lnTo>
                  <a:pt x="2397" y="3013"/>
                </a:lnTo>
                <a:lnTo>
                  <a:pt x="0"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957;p49">
            <a:extLst>
              <a:ext uri="{FF2B5EF4-FFF2-40B4-BE49-F238E27FC236}">
                <a16:creationId xmlns:a16="http://schemas.microsoft.com/office/drawing/2014/main" id="{E040854C-6DF0-46DB-8E3D-4F7D2ABC44B6}"/>
              </a:ext>
            </a:extLst>
          </p:cNvPr>
          <p:cNvSpPr/>
          <p:nvPr/>
        </p:nvSpPr>
        <p:spPr>
          <a:xfrm>
            <a:off x="1387613" y="4109694"/>
            <a:ext cx="1229175" cy="298166"/>
          </a:xfrm>
          <a:custGeom>
            <a:avLst/>
            <a:gdLst/>
            <a:ahLst/>
            <a:cxnLst/>
            <a:rect l="l" t="t" r="r" b="b"/>
            <a:pathLst>
              <a:path w="49167" h="6026" extrusionOk="0">
                <a:moveTo>
                  <a:pt x="2055" y="502"/>
                </a:moveTo>
                <a:cubicBezTo>
                  <a:pt x="1872" y="685"/>
                  <a:pt x="1667" y="867"/>
                  <a:pt x="1461" y="1073"/>
                </a:cubicBezTo>
                <a:lnTo>
                  <a:pt x="1028" y="502"/>
                </a:lnTo>
                <a:close/>
                <a:moveTo>
                  <a:pt x="3265" y="502"/>
                </a:moveTo>
                <a:cubicBezTo>
                  <a:pt x="2854" y="913"/>
                  <a:pt x="2443" y="1347"/>
                  <a:pt x="2032" y="1758"/>
                </a:cubicBezTo>
                <a:lnTo>
                  <a:pt x="1576" y="1187"/>
                </a:lnTo>
                <a:cubicBezTo>
                  <a:pt x="1804" y="959"/>
                  <a:pt x="2055" y="731"/>
                  <a:pt x="2283" y="502"/>
                </a:cubicBezTo>
                <a:close/>
                <a:moveTo>
                  <a:pt x="4771" y="502"/>
                </a:moveTo>
                <a:cubicBezTo>
                  <a:pt x="4064" y="1187"/>
                  <a:pt x="3379" y="1895"/>
                  <a:pt x="2694" y="2579"/>
                </a:cubicBezTo>
                <a:lnTo>
                  <a:pt x="2238" y="2032"/>
                </a:lnTo>
                <a:cubicBezTo>
                  <a:pt x="2740" y="1529"/>
                  <a:pt x="3242" y="1004"/>
                  <a:pt x="3744" y="502"/>
                </a:cubicBezTo>
                <a:close/>
                <a:moveTo>
                  <a:pt x="6163" y="502"/>
                </a:moveTo>
                <a:cubicBezTo>
                  <a:pt x="4497" y="2169"/>
                  <a:pt x="2854" y="3835"/>
                  <a:pt x="1210" y="5547"/>
                </a:cubicBezTo>
                <a:lnTo>
                  <a:pt x="1028" y="5547"/>
                </a:lnTo>
                <a:lnTo>
                  <a:pt x="3036" y="3013"/>
                </a:lnTo>
                <a:lnTo>
                  <a:pt x="2854" y="2785"/>
                </a:lnTo>
                <a:cubicBezTo>
                  <a:pt x="3607" y="2032"/>
                  <a:pt x="4360" y="1256"/>
                  <a:pt x="5136" y="502"/>
                </a:cubicBezTo>
                <a:close/>
                <a:moveTo>
                  <a:pt x="7556" y="502"/>
                </a:moveTo>
                <a:cubicBezTo>
                  <a:pt x="5844" y="2169"/>
                  <a:pt x="4109" y="3858"/>
                  <a:pt x="2420" y="5547"/>
                </a:cubicBezTo>
                <a:lnTo>
                  <a:pt x="1598" y="5547"/>
                </a:lnTo>
                <a:cubicBezTo>
                  <a:pt x="3356" y="3880"/>
                  <a:pt x="5114"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30" y="502"/>
                </a:moveTo>
                <a:cubicBezTo>
                  <a:pt x="12349" y="2191"/>
                  <a:pt x="10569" y="3858"/>
                  <a:pt x="8811" y="5547"/>
                </a:cubicBezTo>
                <a:lnTo>
                  <a:pt x="7396" y="5547"/>
                </a:lnTo>
                <a:cubicBezTo>
                  <a:pt x="9108" y="3858"/>
                  <a:pt x="10843" y="2191"/>
                  <a:pt x="12555" y="502"/>
                </a:cubicBezTo>
                <a:close/>
                <a:moveTo>
                  <a:pt x="15887" y="502"/>
                </a:moveTo>
                <a:cubicBezTo>
                  <a:pt x="14084" y="2169"/>
                  <a:pt x="12281" y="3812"/>
                  <a:pt x="10569" y="5547"/>
                </a:cubicBezTo>
                <a:lnTo>
                  <a:pt x="9085" y="5547"/>
                </a:lnTo>
                <a:cubicBezTo>
                  <a:pt x="10820" y="3858"/>
                  <a:pt x="12555" y="2169"/>
                  <a:pt x="14289" y="502"/>
                </a:cubicBezTo>
                <a:close/>
                <a:moveTo>
                  <a:pt x="17006" y="502"/>
                </a:moveTo>
                <a:cubicBezTo>
                  <a:pt x="15339" y="2169"/>
                  <a:pt x="13696" y="3858"/>
                  <a:pt x="12052" y="5547"/>
                </a:cubicBezTo>
                <a:lnTo>
                  <a:pt x="10911" y="5547"/>
                </a:lnTo>
                <a:cubicBezTo>
                  <a:pt x="12646" y="3835"/>
                  <a:pt x="14426" y="2169"/>
                  <a:pt x="16161" y="502"/>
                </a:cubicBezTo>
                <a:close/>
                <a:moveTo>
                  <a:pt x="18535" y="502"/>
                </a:moveTo>
                <a:cubicBezTo>
                  <a:pt x="16869" y="2169"/>
                  <a:pt x="15202" y="3858"/>
                  <a:pt x="13536" y="5547"/>
                </a:cubicBezTo>
                <a:lnTo>
                  <a:pt x="12167" y="5547"/>
                </a:lnTo>
                <a:cubicBezTo>
                  <a:pt x="13833" y="3858"/>
                  <a:pt x="15545" y="2169"/>
                  <a:pt x="17234" y="502"/>
                </a:cubicBezTo>
                <a:close/>
                <a:moveTo>
                  <a:pt x="19539" y="502"/>
                </a:moveTo>
                <a:cubicBezTo>
                  <a:pt x="17850" y="2146"/>
                  <a:pt x="16229" y="3835"/>
                  <a:pt x="14632" y="5547"/>
                </a:cubicBezTo>
                <a:lnTo>
                  <a:pt x="13787" y="5547"/>
                </a:lnTo>
                <a:cubicBezTo>
                  <a:pt x="15453" y="3858"/>
                  <a:pt x="17097" y="2169"/>
                  <a:pt x="18786" y="502"/>
                </a:cubicBezTo>
                <a:close/>
                <a:moveTo>
                  <a:pt x="21479" y="502"/>
                </a:moveTo>
                <a:cubicBezTo>
                  <a:pt x="21091" y="867"/>
                  <a:pt x="20703" y="1256"/>
                  <a:pt x="20338" y="1621"/>
                </a:cubicBezTo>
                <a:cubicBezTo>
                  <a:pt x="19014" y="2922"/>
                  <a:pt x="17690" y="4246"/>
                  <a:pt x="16344" y="5547"/>
                </a:cubicBezTo>
                <a:lnTo>
                  <a:pt x="14860" y="5547"/>
                </a:lnTo>
                <a:cubicBezTo>
                  <a:pt x="16207" y="4109"/>
                  <a:pt x="17553" y="2693"/>
                  <a:pt x="18946" y="1324"/>
                </a:cubicBezTo>
                <a:cubicBezTo>
                  <a:pt x="19220" y="1050"/>
                  <a:pt x="19516"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38" y="5547"/>
                </a:cubicBezTo>
                <a:lnTo>
                  <a:pt x="18512" y="5547"/>
                </a:lnTo>
                <a:cubicBezTo>
                  <a:pt x="19653" y="4360"/>
                  <a:pt x="20817" y="3173"/>
                  <a:pt x="21936" y="1986"/>
                </a:cubicBezTo>
                <a:cubicBezTo>
                  <a:pt x="22415" y="1484"/>
                  <a:pt x="22917" y="1004"/>
                  <a:pt x="23419" y="502"/>
                </a:cubicBezTo>
                <a:close/>
                <a:moveTo>
                  <a:pt x="26889" y="502"/>
                </a:moveTo>
                <a:cubicBezTo>
                  <a:pt x="25519" y="1917"/>
                  <a:pt x="24127" y="3310"/>
                  <a:pt x="22689" y="4679"/>
                </a:cubicBezTo>
                <a:cubicBezTo>
                  <a:pt x="22392" y="4976"/>
                  <a:pt x="22073" y="5250"/>
                  <a:pt x="21776" y="5547"/>
                </a:cubicBezTo>
                <a:lnTo>
                  <a:pt x="20589" y="5547"/>
                </a:lnTo>
                <a:cubicBezTo>
                  <a:pt x="22324" y="3858"/>
                  <a:pt x="24036" y="2191"/>
                  <a:pt x="25770" y="502"/>
                </a:cubicBezTo>
                <a:close/>
                <a:moveTo>
                  <a:pt x="27916" y="502"/>
                </a:moveTo>
                <a:cubicBezTo>
                  <a:pt x="26569" y="1826"/>
                  <a:pt x="25245" y="3127"/>
                  <a:pt x="23899" y="4451"/>
                </a:cubicBezTo>
                <a:cubicBezTo>
                  <a:pt x="23534" y="4816"/>
                  <a:pt x="23146" y="5181"/>
                  <a:pt x="22780" y="5547"/>
                </a:cubicBezTo>
                <a:lnTo>
                  <a:pt x="22004" y="5547"/>
                </a:lnTo>
                <a:cubicBezTo>
                  <a:pt x="22073" y="5455"/>
                  <a:pt x="22164" y="5387"/>
                  <a:pt x="22232" y="5318"/>
                </a:cubicBezTo>
                <a:cubicBezTo>
                  <a:pt x="23899" y="3743"/>
                  <a:pt x="25542" y="2123"/>
                  <a:pt x="27186" y="502"/>
                </a:cubicBezTo>
                <a:close/>
                <a:moveTo>
                  <a:pt x="28966" y="502"/>
                </a:moveTo>
                <a:cubicBezTo>
                  <a:pt x="27300" y="2169"/>
                  <a:pt x="25656" y="3858"/>
                  <a:pt x="24013" y="5547"/>
                </a:cubicBezTo>
                <a:lnTo>
                  <a:pt x="22986" y="5547"/>
                </a:lnTo>
                <a:cubicBezTo>
                  <a:pt x="23123" y="5387"/>
                  <a:pt x="23282" y="5250"/>
                  <a:pt x="23419" y="5113"/>
                </a:cubicBezTo>
                <a:cubicBezTo>
                  <a:pt x="24994" y="3561"/>
                  <a:pt x="26569" y="2032"/>
                  <a:pt x="28144" y="502"/>
                </a:cubicBezTo>
                <a:close/>
                <a:moveTo>
                  <a:pt x="30427" y="502"/>
                </a:moveTo>
                <a:cubicBezTo>
                  <a:pt x="28897" y="2009"/>
                  <a:pt x="27368" y="3515"/>
                  <a:pt x="25862" y="5044"/>
                </a:cubicBezTo>
                <a:cubicBezTo>
                  <a:pt x="25702" y="5204"/>
                  <a:pt x="25542" y="5364"/>
                  <a:pt x="25382" y="5547"/>
                </a:cubicBezTo>
                <a:lnTo>
                  <a:pt x="24789" y="5547"/>
                </a:lnTo>
                <a:cubicBezTo>
                  <a:pt x="26455" y="3858"/>
                  <a:pt x="28099" y="2191"/>
                  <a:pt x="29719" y="502"/>
                </a:cubicBezTo>
                <a:close/>
                <a:moveTo>
                  <a:pt x="31933" y="502"/>
                </a:moveTo>
                <a:cubicBezTo>
                  <a:pt x="30244" y="2191"/>
                  <a:pt x="28578" y="3858"/>
                  <a:pt x="26912" y="5547"/>
                </a:cubicBezTo>
                <a:lnTo>
                  <a:pt x="25611" y="5547"/>
                </a:lnTo>
                <a:cubicBezTo>
                  <a:pt x="25748" y="5410"/>
                  <a:pt x="25862" y="5296"/>
                  <a:pt x="25976" y="5159"/>
                </a:cubicBezTo>
                <a:cubicBezTo>
                  <a:pt x="27528" y="3584"/>
                  <a:pt x="29126" y="2032"/>
                  <a:pt x="30724"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4" y="3858"/>
                  <a:pt x="32504" y="2191"/>
                  <a:pt x="34284" y="502"/>
                </a:cubicBezTo>
                <a:close/>
                <a:moveTo>
                  <a:pt x="37685" y="502"/>
                </a:moveTo>
                <a:cubicBezTo>
                  <a:pt x="35996" y="2169"/>
                  <a:pt x="34307" y="3858"/>
                  <a:pt x="32618" y="5547"/>
                </a:cubicBezTo>
                <a:lnTo>
                  <a:pt x="30564" y="5547"/>
                </a:lnTo>
                <a:cubicBezTo>
                  <a:pt x="32321" y="3880"/>
                  <a:pt x="34033" y="2191"/>
                  <a:pt x="35768" y="502"/>
                </a:cubicBezTo>
                <a:close/>
                <a:moveTo>
                  <a:pt x="39032" y="502"/>
                </a:moveTo>
                <a:cubicBezTo>
                  <a:pt x="38986" y="571"/>
                  <a:pt x="38918" y="616"/>
                  <a:pt x="38872" y="685"/>
                </a:cubicBezTo>
                <a:cubicBezTo>
                  <a:pt x="37252" y="2305"/>
                  <a:pt x="35631" y="3926"/>
                  <a:pt x="34010" y="5547"/>
                </a:cubicBezTo>
                <a:lnTo>
                  <a:pt x="32846" y="5547"/>
                </a:lnTo>
                <a:cubicBezTo>
                  <a:pt x="34558" y="3858"/>
                  <a:pt x="36270"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23" y="708"/>
                  <a:pt x="39215" y="616"/>
                  <a:pt x="39306" y="502"/>
                </a:cubicBezTo>
                <a:close/>
                <a:moveTo>
                  <a:pt x="41566" y="502"/>
                </a:moveTo>
                <a:cubicBezTo>
                  <a:pt x="39831" y="2191"/>
                  <a:pt x="38096" y="3858"/>
                  <a:pt x="36361" y="5547"/>
                </a:cubicBezTo>
                <a:lnTo>
                  <a:pt x="35699" y="5547"/>
                </a:lnTo>
                <a:cubicBezTo>
                  <a:pt x="37320" y="3858"/>
                  <a:pt x="38963" y="2169"/>
                  <a:pt x="40607" y="502"/>
                </a:cubicBezTo>
                <a:close/>
                <a:moveTo>
                  <a:pt x="43620" y="502"/>
                </a:moveTo>
                <a:cubicBezTo>
                  <a:pt x="41931" y="2191"/>
                  <a:pt x="40242" y="3858"/>
                  <a:pt x="38530" y="5547"/>
                </a:cubicBezTo>
                <a:lnTo>
                  <a:pt x="36955" y="5547"/>
                </a:lnTo>
                <a:cubicBezTo>
                  <a:pt x="38644" y="3858"/>
                  <a:pt x="40310" y="2191"/>
                  <a:pt x="41976"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8" y="1735"/>
                  <a:pt x="43643" y="2990"/>
                  <a:pt x="42524" y="4200"/>
                </a:cubicBezTo>
                <a:cubicBezTo>
                  <a:pt x="42113" y="4656"/>
                  <a:pt x="41680" y="5090"/>
                  <a:pt x="41246" y="5547"/>
                </a:cubicBezTo>
                <a:lnTo>
                  <a:pt x="40401" y="5547"/>
                </a:lnTo>
                <a:cubicBezTo>
                  <a:pt x="42091" y="3903"/>
                  <a:pt x="43734" y="2214"/>
                  <a:pt x="45332" y="502"/>
                </a:cubicBezTo>
                <a:close/>
                <a:moveTo>
                  <a:pt x="46610" y="502"/>
                </a:moveTo>
                <a:lnTo>
                  <a:pt x="46793" y="731"/>
                </a:lnTo>
                <a:cubicBezTo>
                  <a:pt x="45628" y="2077"/>
                  <a:pt x="44510" y="3447"/>
                  <a:pt x="43300" y="4702"/>
                </a:cubicBezTo>
                <a:cubicBezTo>
                  <a:pt x="43026" y="4976"/>
                  <a:pt x="42752" y="5273"/>
                  <a:pt x="42479" y="5547"/>
                </a:cubicBezTo>
                <a:lnTo>
                  <a:pt x="41406" y="5547"/>
                </a:lnTo>
                <a:cubicBezTo>
                  <a:pt x="42981" y="3880"/>
                  <a:pt x="44533" y="2191"/>
                  <a:pt x="46108" y="502"/>
                </a:cubicBezTo>
                <a:close/>
                <a:moveTo>
                  <a:pt x="46929" y="913"/>
                </a:moveTo>
                <a:lnTo>
                  <a:pt x="47386" y="1484"/>
                </a:lnTo>
                <a:cubicBezTo>
                  <a:pt x="46062" y="2808"/>
                  <a:pt x="44784" y="4177"/>
                  <a:pt x="43483" y="5547"/>
                </a:cubicBezTo>
                <a:lnTo>
                  <a:pt x="42707" y="5547"/>
                </a:lnTo>
                <a:cubicBezTo>
                  <a:pt x="42935" y="5296"/>
                  <a:pt x="43186" y="5067"/>
                  <a:pt x="43414" y="4839"/>
                </a:cubicBezTo>
                <a:cubicBezTo>
                  <a:pt x="44647" y="3584"/>
                  <a:pt x="45788" y="2237"/>
                  <a:pt x="46929" y="913"/>
                </a:cubicBezTo>
                <a:close/>
                <a:moveTo>
                  <a:pt x="47523" y="1644"/>
                </a:moveTo>
                <a:lnTo>
                  <a:pt x="48162" y="2488"/>
                </a:lnTo>
                <a:cubicBezTo>
                  <a:pt x="47295"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958;p49">
            <a:extLst>
              <a:ext uri="{FF2B5EF4-FFF2-40B4-BE49-F238E27FC236}">
                <a16:creationId xmlns:a16="http://schemas.microsoft.com/office/drawing/2014/main" id="{4B1DD99E-D904-4F84-94E9-B190C8EBFA14}"/>
              </a:ext>
            </a:extLst>
          </p:cNvPr>
          <p:cNvSpPr/>
          <p:nvPr/>
        </p:nvSpPr>
        <p:spPr>
          <a:xfrm>
            <a:off x="3852738" y="4109694"/>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59;p49">
            <a:extLst>
              <a:ext uri="{FF2B5EF4-FFF2-40B4-BE49-F238E27FC236}">
                <a16:creationId xmlns:a16="http://schemas.microsoft.com/office/drawing/2014/main" id="{2DA06598-E183-447F-9A11-829E47DFD60D}"/>
              </a:ext>
            </a:extLst>
          </p:cNvPr>
          <p:cNvSpPr/>
          <p:nvPr/>
        </p:nvSpPr>
        <p:spPr>
          <a:xfrm>
            <a:off x="5085313" y="4109694"/>
            <a:ext cx="1229175" cy="298166"/>
          </a:xfrm>
          <a:custGeom>
            <a:avLst/>
            <a:gdLst/>
            <a:ahLst/>
            <a:cxnLst/>
            <a:rect l="l" t="t" r="r" b="b"/>
            <a:pathLst>
              <a:path w="49167" h="6026" extrusionOk="0">
                <a:moveTo>
                  <a:pt x="2055" y="502"/>
                </a:moveTo>
                <a:cubicBezTo>
                  <a:pt x="1849" y="685"/>
                  <a:pt x="1667" y="867"/>
                  <a:pt x="1461" y="1073"/>
                </a:cubicBezTo>
                <a:lnTo>
                  <a:pt x="1028" y="502"/>
                </a:lnTo>
                <a:close/>
                <a:moveTo>
                  <a:pt x="3242" y="502"/>
                </a:moveTo>
                <a:cubicBezTo>
                  <a:pt x="2831" y="913"/>
                  <a:pt x="2420" y="1347"/>
                  <a:pt x="2032" y="1758"/>
                </a:cubicBezTo>
                <a:lnTo>
                  <a:pt x="1576" y="1187"/>
                </a:lnTo>
                <a:cubicBezTo>
                  <a:pt x="1804" y="959"/>
                  <a:pt x="2055" y="731"/>
                  <a:pt x="2283" y="502"/>
                </a:cubicBezTo>
                <a:close/>
                <a:moveTo>
                  <a:pt x="4771" y="502"/>
                </a:moveTo>
                <a:cubicBezTo>
                  <a:pt x="4064" y="1187"/>
                  <a:pt x="3356" y="1895"/>
                  <a:pt x="2671" y="2579"/>
                </a:cubicBezTo>
                <a:lnTo>
                  <a:pt x="2238" y="2032"/>
                </a:lnTo>
                <a:cubicBezTo>
                  <a:pt x="2740" y="1529"/>
                  <a:pt x="3242" y="1004"/>
                  <a:pt x="3744" y="502"/>
                </a:cubicBezTo>
                <a:close/>
                <a:moveTo>
                  <a:pt x="6163" y="502"/>
                </a:moveTo>
                <a:cubicBezTo>
                  <a:pt x="4497" y="2169"/>
                  <a:pt x="2831" y="3835"/>
                  <a:pt x="1210" y="5547"/>
                </a:cubicBezTo>
                <a:lnTo>
                  <a:pt x="1028" y="5547"/>
                </a:lnTo>
                <a:lnTo>
                  <a:pt x="3014" y="3013"/>
                </a:lnTo>
                <a:lnTo>
                  <a:pt x="2854" y="2785"/>
                </a:lnTo>
                <a:cubicBezTo>
                  <a:pt x="3607" y="2032"/>
                  <a:pt x="4360" y="1256"/>
                  <a:pt x="5136" y="502"/>
                </a:cubicBezTo>
                <a:close/>
                <a:moveTo>
                  <a:pt x="7556" y="502"/>
                </a:moveTo>
                <a:cubicBezTo>
                  <a:pt x="5821" y="2169"/>
                  <a:pt x="4109" y="3858"/>
                  <a:pt x="2397" y="5547"/>
                </a:cubicBezTo>
                <a:lnTo>
                  <a:pt x="1598" y="5547"/>
                </a:lnTo>
                <a:cubicBezTo>
                  <a:pt x="3356" y="3880"/>
                  <a:pt x="5091" y="2191"/>
                  <a:pt x="6848" y="502"/>
                </a:cubicBezTo>
                <a:close/>
                <a:moveTo>
                  <a:pt x="8629" y="502"/>
                </a:moveTo>
                <a:cubicBezTo>
                  <a:pt x="6985" y="2169"/>
                  <a:pt x="5365" y="3835"/>
                  <a:pt x="3767" y="5547"/>
                </a:cubicBezTo>
                <a:lnTo>
                  <a:pt x="2648" y="5547"/>
                </a:lnTo>
                <a:cubicBezTo>
                  <a:pt x="4383" y="3858"/>
                  <a:pt x="6095" y="2191"/>
                  <a:pt x="7807" y="502"/>
                </a:cubicBezTo>
                <a:close/>
                <a:moveTo>
                  <a:pt x="9998" y="502"/>
                </a:moveTo>
                <a:cubicBezTo>
                  <a:pt x="8332" y="2169"/>
                  <a:pt x="6688" y="3835"/>
                  <a:pt x="5068" y="5547"/>
                </a:cubicBezTo>
                <a:lnTo>
                  <a:pt x="4155" y="5547"/>
                </a:lnTo>
                <a:cubicBezTo>
                  <a:pt x="5753" y="3858"/>
                  <a:pt x="7350" y="2169"/>
                  <a:pt x="8948" y="502"/>
                </a:cubicBezTo>
                <a:close/>
                <a:moveTo>
                  <a:pt x="12326" y="502"/>
                </a:moveTo>
                <a:cubicBezTo>
                  <a:pt x="10569" y="2191"/>
                  <a:pt x="8788" y="3858"/>
                  <a:pt x="7031" y="5547"/>
                </a:cubicBezTo>
                <a:lnTo>
                  <a:pt x="5456" y="5547"/>
                </a:lnTo>
                <a:cubicBezTo>
                  <a:pt x="7076" y="3835"/>
                  <a:pt x="8720" y="2169"/>
                  <a:pt x="10363" y="502"/>
                </a:cubicBezTo>
                <a:close/>
                <a:moveTo>
                  <a:pt x="14107" y="502"/>
                </a:moveTo>
                <a:cubicBezTo>
                  <a:pt x="12349" y="2191"/>
                  <a:pt x="10569" y="3858"/>
                  <a:pt x="8811" y="5547"/>
                </a:cubicBezTo>
                <a:lnTo>
                  <a:pt x="7373" y="5547"/>
                </a:lnTo>
                <a:cubicBezTo>
                  <a:pt x="9108" y="3858"/>
                  <a:pt x="10843" y="2191"/>
                  <a:pt x="12555" y="502"/>
                </a:cubicBezTo>
                <a:close/>
                <a:moveTo>
                  <a:pt x="15864" y="502"/>
                </a:moveTo>
                <a:cubicBezTo>
                  <a:pt x="14084" y="2169"/>
                  <a:pt x="12281" y="3812"/>
                  <a:pt x="10546" y="5547"/>
                </a:cubicBezTo>
                <a:lnTo>
                  <a:pt x="9085" y="5547"/>
                </a:lnTo>
                <a:cubicBezTo>
                  <a:pt x="10820" y="3858"/>
                  <a:pt x="12555" y="2169"/>
                  <a:pt x="14289" y="502"/>
                </a:cubicBezTo>
                <a:close/>
                <a:moveTo>
                  <a:pt x="17005" y="502"/>
                </a:moveTo>
                <a:cubicBezTo>
                  <a:pt x="15339" y="2169"/>
                  <a:pt x="13696" y="3858"/>
                  <a:pt x="12052" y="5547"/>
                </a:cubicBezTo>
                <a:lnTo>
                  <a:pt x="10911" y="5547"/>
                </a:lnTo>
                <a:cubicBezTo>
                  <a:pt x="12646" y="3835"/>
                  <a:pt x="14403" y="2169"/>
                  <a:pt x="16161" y="502"/>
                </a:cubicBezTo>
                <a:close/>
                <a:moveTo>
                  <a:pt x="18535" y="502"/>
                </a:moveTo>
                <a:cubicBezTo>
                  <a:pt x="16846" y="2169"/>
                  <a:pt x="15179" y="3858"/>
                  <a:pt x="13536" y="5547"/>
                </a:cubicBezTo>
                <a:lnTo>
                  <a:pt x="12144" y="5547"/>
                </a:lnTo>
                <a:cubicBezTo>
                  <a:pt x="13833" y="3858"/>
                  <a:pt x="15545" y="2169"/>
                  <a:pt x="17234" y="502"/>
                </a:cubicBezTo>
                <a:close/>
                <a:moveTo>
                  <a:pt x="19516" y="502"/>
                </a:moveTo>
                <a:cubicBezTo>
                  <a:pt x="17850" y="2146"/>
                  <a:pt x="16229" y="3835"/>
                  <a:pt x="14632" y="5547"/>
                </a:cubicBezTo>
                <a:lnTo>
                  <a:pt x="13787" y="5547"/>
                </a:lnTo>
                <a:cubicBezTo>
                  <a:pt x="15453" y="3858"/>
                  <a:pt x="17097" y="2169"/>
                  <a:pt x="18763" y="502"/>
                </a:cubicBezTo>
                <a:close/>
                <a:moveTo>
                  <a:pt x="21479" y="502"/>
                </a:moveTo>
                <a:cubicBezTo>
                  <a:pt x="21091" y="867"/>
                  <a:pt x="20703" y="1256"/>
                  <a:pt x="20315" y="1621"/>
                </a:cubicBezTo>
                <a:cubicBezTo>
                  <a:pt x="18991" y="2922"/>
                  <a:pt x="17667" y="4246"/>
                  <a:pt x="16344" y="5547"/>
                </a:cubicBezTo>
                <a:lnTo>
                  <a:pt x="14860" y="5547"/>
                </a:lnTo>
                <a:cubicBezTo>
                  <a:pt x="16207" y="4109"/>
                  <a:pt x="17553" y="2693"/>
                  <a:pt x="18946" y="1324"/>
                </a:cubicBezTo>
                <a:cubicBezTo>
                  <a:pt x="19220" y="1050"/>
                  <a:pt x="19493" y="776"/>
                  <a:pt x="19790" y="502"/>
                </a:cubicBezTo>
                <a:close/>
                <a:moveTo>
                  <a:pt x="23191" y="502"/>
                </a:moveTo>
                <a:cubicBezTo>
                  <a:pt x="22735" y="959"/>
                  <a:pt x="22278" y="1415"/>
                  <a:pt x="21844" y="1895"/>
                </a:cubicBezTo>
                <a:cubicBezTo>
                  <a:pt x="20658" y="3104"/>
                  <a:pt x="19471" y="4337"/>
                  <a:pt x="18284" y="5547"/>
                </a:cubicBezTo>
                <a:lnTo>
                  <a:pt x="16503" y="5547"/>
                </a:lnTo>
                <a:cubicBezTo>
                  <a:pt x="17622" y="4451"/>
                  <a:pt x="18763" y="3378"/>
                  <a:pt x="19859" y="2283"/>
                </a:cubicBezTo>
                <a:cubicBezTo>
                  <a:pt x="20452" y="1689"/>
                  <a:pt x="21046" y="1096"/>
                  <a:pt x="21639" y="502"/>
                </a:cubicBezTo>
                <a:close/>
                <a:moveTo>
                  <a:pt x="25428" y="502"/>
                </a:moveTo>
                <a:cubicBezTo>
                  <a:pt x="24310" y="1644"/>
                  <a:pt x="23168" y="2762"/>
                  <a:pt x="22027" y="3880"/>
                </a:cubicBezTo>
                <a:cubicBezTo>
                  <a:pt x="21456" y="4428"/>
                  <a:pt x="20886" y="4976"/>
                  <a:pt x="20315" y="5547"/>
                </a:cubicBezTo>
                <a:lnTo>
                  <a:pt x="18512" y="5547"/>
                </a:lnTo>
                <a:cubicBezTo>
                  <a:pt x="19653" y="4360"/>
                  <a:pt x="20794" y="3173"/>
                  <a:pt x="21936" y="1986"/>
                </a:cubicBezTo>
                <a:cubicBezTo>
                  <a:pt x="22415" y="1484"/>
                  <a:pt x="22917" y="1004"/>
                  <a:pt x="23397" y="502"/>
                </a:cubicBezTo>
                <a:close/>
                <a:moveTo>
                  <a:pt x="26889" y="502"/>
                </a:moveTo>
                <a:cubicBezTo>
                  <a:pt x="25519" y="1917"/>
                  <a:pt x="24127" y="3310"/>
                  <a:pt x="22689" y="4679"/>
                </a:cubicBezTo>
                <a:cubicBezTo>
                  <a:pt x="22369" y="4976"/>
                  <a:pt x="22073" y="5250"/>
                  <a:pt x="21776" y="5547"/>
                </a:cubicBezTo>
                <a:lnTo>
                  <a:pt x="20566" y="5547"/>
                </a:lnTo>
                <a:cubicBezTo>
                  <a:pt x="22324" y="3858"/>
                  <a:pt x="24036" y="2191"/>
                  <a:pt x="25748" y="502"/>
                </a:cubicBezTo>
                <a:close/>
                <a:moveTo>
                  <a:pt x="27916" y="502"/>
                </a:moveTo>
                <a:cubicBezTo>
                  <a:pt x="26569" y="1826"/>
                  <a:pt x="25223" y="3127"/>
                  <a:pt x="23899" y="4451"/>
                </a:cubicBezTo>
                <a:cubicBezTo>
                  <a:pt x="23511" y="4816"/>
                  <a:pt x="23145" y="5181"/>
                  <a:pt x="22780" y="5547"/>
                </a:cubicBezTo>
                <a:lnTo>
                  <a:pt x="22004" y="5547"/>
                </a:lnTo>
                <a:cubicBezTo>
                  <a:pt x="22073" y="5455"/>
                  <a:pt x="22141" y="5387"/>
                  <a:pt x="22232" y="5318"/>
                </a:cubicBezTo>
                <a:cubicBezTo>
                  <a:pt x="23899" y="3743"/>
                  <a:pt x="25542" y="2123"/>
                  <a:pt x="27163" y="502"/>
                </a:cubicBezTo>
                <a:close/>
                <a:moveTo>
                  <a:pt x="28966" y="502"/>
                </a:moveTo>
                <a:cubicBezTo>
                  <a:pt x="27300" y="2169"/>
                  <a:pt x="25656" y="3858"/>
                  <a:pt x="24013" y="5547"/>
                </a:cubicBezTo>
                <a:lnTo>
                  <a:pt x="22963" y="5547"/>
                </a:lnTo>
                <a:cubicBezTo>
                  <a:pt x="23123" y="5387"/>
                  <a:pt x="23260" y="5250"/>
                  <a:pt x="23419" y="5113"/>
                </a:cubicBezTo>
                <a:cubicBezTo>
                  <a:pt x="24972" y="3561"/>
                  <a:pt x="26569" y="2032"/>
                  <a:pt x="28144" y="502"/>
                </a:cubicBezTo>
                <a:close/>
                <a:moveTo>
                  <a:pt x="30427" y="502"/>
                </a:moveTo>
                <a:cubicBezTo>
                  <a:pt x="28897" y="2009"/>
                  <a:pt x="27345" y="3515"/>
                  <a:pt x="25862" y="5044"/>
                </a:cubicBezTo>
                <a:cubicBezTo>
                  <a:pt x="25702" y="5204"/>
                  <a:pt x="25542" y="5364"/>
                  <a:pt x="25382" y="5547"/>
                </a:cubicBezTo>
                <a:lnTo>
                  <a:pt x="24789" y="5547"/>
                </a:lnTo>
                <a:cubicBezTo>
                  <a:pt x="26455" y="3858"/>
                  <a:pt x="28099" y="2191"/>
                  <a:pt x="29719" y="502"/>
                </a:cubicBezTo>
                <a:close/>
                <a:moveTo>
                  <a:pt x="31910" y="502"/>
                </a:moveTo>
                <a:cubicBezTo>
                  <a:pt x="30244" y="2191"/>
                  <a:pt x="28578" y="3858"/>
                  <a:pt x="26889" y="5547"/>
                </a:cubicBezTo>
                <a:lnTo>
                  <a:pt x="25611" y="5547"/>
                </a:lnTo>
                <a:cubicBezTo>
                  <a:pt x="25725" y="5410"/>
                  <a:pt x="25862" y="5296"/>
                  <a:pt x="25976" y="5159"/>
                </a:cubicBezTo>
                <a:cubicBezTo>
                  <a:pt x="27505" y="3584"/>
                  <a:pt x="29126" y="2032"/>
                  <a:pt x="30723" y="502"/>
                </a:cubicBezTo>
                <a:close/>
                <a:moveTo>
                  <a:pt x="34056" y="502"/>
                </a:moveTo>
                <a:cubicBezTo>
                  <a:pt x="32298" y="2191"/>
                  <a:pt x="30518" y="3858"/>
                  <a:pt x="28761" y="5547"/>
                </a:cubicBezTo>
                <a:lnTo>
                  <a:pt x="27231" y="5547"/>
                </a:lnTo>
                <a:cubicBezTo>
                  <a:pt x="28943" y="3858"/>
                  <a:pt x="30678" y="2191"/>
                  <a:pt x="32390" y="502"/>
                </a:cubicBezTo>
                <a:close/>
                <a:moveTo>
                  <a:pt x="35517" y="502"/>
                </a:moveTo>
                <a:cubicBezTo>
                  <a:pt x="33805" y="2191"/>
                  <a:pt x="32070" y="3880"/>
                  <a:pt x="30335" y="5547"/>
                </a:cubicBezTo>
                <a:lnTo>
                  <a:pt x="28966" y="5547"/>
                </a:lnTo>
                <a:cubicBezTo>
                  <a:pt x="30723" y="3858"/>
                  <a:pt x="32504" y="2191"/>
                  <a:pt x="34284" y="502"/>
                </a:cubicBezTo>
                <a:close/>
                <a:moveTo>
                  <a:pt x="37662" y="502"/>
                </a:moveTo>
                <a:cubicBezTo>
                  <a:pt x="35973" y="2169"/>
                  <a:pt x="34307" y="3858"/>
                  <a:pt x="32618" y="5547"/>
                </a:cubicBezTo>
                <a:lnTo>
                  <a:pt x="30564" y="5547"/>
                </a:lnTo>
                <a:cubicBezTo>
                  <a:pt x="32321" y="3880"/>
                  <a:pt x="34033" y="2191"/>
                  <a:pt x="35745" y="502"/>
                </a:cubicBezTo>
                <a:close/>
                <a:moveTo>
                  <a:pt x="39032" y="502"/>
                </a:moveTo>
                <a:cubicBezTo>
                  <a:pt x="38963" y="571"/>
                  <a:pt x="38918" y="616"/>
                  <a:pt x="38872" y="685"/>
                </a:cubicBezTo>
                <a:cubicBezTo>
                  <a:pt x="37252" y="2305"/>
                  <a:pt x="35631" y="3926"/>
                  <a:pt x="33988" y="5547"/>
                </a:cubicBezTo>
                <a:lnTo>
                  <a:pt x="32846" y="5547"/>
                </a:lnTo>
                <a:cubicBezTo>
                  <a:pt x="34558" y="3858"/>
                  <a:pt x="36247" y="2169"/>
                  <a:pt x="37959" y="502"/>
                </a:cubicBezTo>
                <a:close/>
                <a:moveTo>
                  <a:pt x="40470" y="502"/>
                </a:moveTo>
                <a:cubicBezTo>
                  <a:pt x="39762" y="1278"/>
                  <a:pt x="39032" y="2032"/>
                  <a:pt x="38302" y="2785"/>
                </a:cubicBezTo>
                <a:cubicBezTo>
                  <a:pt x="37388" y="3698"/>
                  <a:pt x="36475" y="4611"/>
                  <a:pt x="35562" y="5547"/>
                </a:cubicBezTo>
                <a:lnTo>
                  <a:pt x="34284" y="5547"/>
                </a:lnTo>
                <a:cubicBezTo>
                  <a:pt x="35859" y="3972"/>
                  <a:pt x="37434" y="2397"/>
                  <a:pt x="39009" y="822"/>
                </a:cubicBezTo>
                <a:cubicBezTo>
                  <a:pt x="39100" y="708"/>
                  <a:pt x="39215" y="616"/>
                  <a:pt x="39306" y="502"/>
                </a:cubicBezTo>
                <a:close/>
                <a:moveTo>
                  <a:pt x="41543" y="502"/>
                </a:moveTo>
                <a:cubicBezTo>
                  <a:pt x="39831" y="2191"/>
                  <a:pt x="38096" y="3858"/>
                  <a:pt x="36361" y="5547"/>
                </a:cubicBezTo>
                <a:lnTo>
                  <a:pt x="35677" y="5547"/>
                </a:lnTo>
                <a:cubicBezTo>
                  <a:pt x="37320" y="3858"/>
                  <a:pt x="38963" y="2169"/>
                  <a:pt x="40607" y="502"/>
                </a:cubicBezTo>
                <a:close/>
                <a:moveTo>
                  <a:pt x="43620" y="502"/>
                </a:moveTo>
                <a:cubicBezTo>
                  <a:pt x="41931" y="2191"/>
                  <a:pt x="40242" y="3858"/>
                  <a:pt x="38530" y="5547"/>
                </a:cubicBezTo>
                <a:lnTo>
                  <a:pt x="36955" y="5547"/>
                </a:lnTo>
                <a:cubicBezTo>
                  <a:pt x="38621" y="3858"/>
                  <a:pt x="40310" y="2191"/>
                  <a:pt x="41976" y="502"/>
                </a:cubicBezTo>
                <a:close/>
                <a:moveTo>
                  <a:pt x="44944" y="502"/>
                </a:moveTo>
                <a:cubicBezTo>
                  <a:pt x="43300" y="2214"/>
                  <a:pt x="41634" y="3880"/>
                  <a:pt x="39945" y="5547"/>
                </a:cubicBezTo>
                <a:lnTo>
                  <a:pt x="38781" y="5547"/>
                </a:lnTo>
                <a:cubicBezTo>
                  <a:pt x="40493" y="3880"/>
                  <a:pt x="42205" y="2191"/>
                  <a:pt x="43894" y="502"/>
                </a:cubicBezTo>
                <a:close/>
                <a:moveTo>
                  <a:pt x="45834" y="502"/>
                </a:moveTo>
                <a:cubicBezTo>
                  <a:pt x="44738" y="1735"/>
                  <a:pt x="43643" y="2990"/>
                  <a:pt x="42524" y="4200"/>
                </a:cubicBezTo>
                <a:cubicBezTo>
                  <a:pt x="42091" y="4656"/>
                  <a:pt x="41680" y="5090"/>
                  <a:pt x="41246" y="5547"/>
                </a:cubicBezTo>
                <a:lnTo>
                  <a:pt x="40379" y="5547"/>
                </a:lnTo>
                <a:cubicBezTo>
                  <a:pt x="42068" y="3903"/>
                  <a:pt x="43734" y="2214"/>
                  <a:pt x="45332" y="502"/>
                </a:cubicBezTo>
                <a:close/>
                <a:moveTo>
                  <a:pt x="46610" y="502"/>
                </a:moveTo>
                <a:lnTo>
                  <a:pt x="46793" y="731"/>
                </a:lnTo>
                <a:cubicBezTo>
                  <a:pt x="45628" y="2077"/>
                  <a:pt x="44487" y="3447"/>
                  <a:pt x="43277" y="4702"/>
                </a:cubicBezTo>
                <a:cubicBezTo>
                  <a:pt x="43026" y="4976"/>
                  <a:pt x="42752" y="5273"/>
                  <a:pt x="42479" y="5547"/>
                </a:cubicBezTo>
                <a:lnTo>
                  <a:pt x="41406" y="5547"/>
                </a:lnTo>
                <a:cubicBezTo>
                  <a:pt x="42981" y="3880"/>
                  <a:pt x="44533" y="2191"/>
                  <a:pt x="46085" y="502"/>
                </a:cubicBezTo>
                <a:close/>
                <a:moveTo>
                  <a:pt x="46929" y="913"/>
                </a:moveTo>
                <a:lnTo>
                  <a:pt x="47363" y="1484"/>
                </a:lnTo>
                <a:cubicBezTo>
                  <a:pt x="46062" y="2808"/>
                  <a:pt x="44784" y="4177"/>
                  <a:pt x="43483" y="5547"/>
                </a:cubicBezTo>
                <a:lnTo>
                  <a:pt x="42707" y="5547"/>
                </a:lnTo>
                <a:cubicBezTo>
                  <a:pt x="42935" y="5296"/>
                  <a:pt x="43186" y="5067"/>
                  <a:pt x="43414" y="4839"/>
                </a:cubicBezTo>
                <a:cubicBezTo>
                  <a:pt x="44647" y="3584"/>
                  <a:pt x="45765" y="2237"/>
                  <a:pt x="46929" y="913"/>
                </a:cubicBezTo>
                <a:close/>
                <a:moveTo>
                  <a:pt x="47523" y="1644"/>
                </a:moveTo>
                <a:lnTo>
                  <a:pt x="48162" y="2488"/>
                </a:lnTo>
                <a:cubicBezTo>
                  <a:pt x="47272" y="3515"/>
                  <a:pt x="46382" y="4542"/>
                  <a:pt x="45469" y="5547"/>
                </a:cubicBezTo>
                <a:lnTo>
                  <a:pt x="43802" y="5547"/>
                </a:lnTo>
                <a:cubicBezTo>
                  <a:pt x="45035" y="4246"/>
                  <a:pt x="46268" y="2945"/>
                  <a:pt x="47523" y="1644"/>
                </a:cubicBezTo>
                <a:close/>
                <a:moveTo>
                  <a:pt x="48276" y="2625"/>
                </a:moveTo>
                <a:lnTo>
                  <a:pt x="48550" y="2967"/>
                </a:lnTo>
                <a:lnTo>
                  <a:pt x="46610" y="5547"/>
                </a:lnTo>
                <a:lnTo>
                  <a:pt x="45743" y="5547"/>
                </a:lnTo>
                <a:cubicBezTo>
                  <a:pt x="46610" y="4588"/>
                  <a:pt x="47454" y="3607"/>
                  <a:pt x="48276" y="2625"/>
                </a:cubicBezTo>
                <a:close/>
                <a:moveTo>
                  <a:pt x="1" y="0"/>
                </a:moveTo>
                <a:lnTo>
                  <a:pt x="2397" y="3013"/>
                </a:lnTo>
                <a:lnTo>
                  <a:pt x="1" y="6026"/>
                </a:lnTo>
                <a:lnTo>
                  <a:pt x="46861" y="6026"/>
                </a:lnTo>
                <a:lnTo>
                  <a:pt x="49166"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65;p49">
            <a:extLst>
              <a:ext uri="{FF2B5EF4-FFF2-40B4-BE49-F238E27FC236}">
                <a16:creationId xmlns:a16="http://schemas.microsoft.com/office/drawing/2014/main" id="{9899A251-740F-4504-8520-A41969A10FC4}"/>
              </a:ext>
            </a:extLst>
          </p:cNvPr>
          <p:cNvSpPr txBox="1"/>
          <p:nvPr/>
        </p:nvSpPr>
        <p:spPr>
          <a:xfrm>
            <a:off x="2743529" y="4389638"/>
            <a:ext cx="975300" cy="40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88</a:t>
            </a:r>
            <a:endParaRPr sz="2000" b="1">
              <a:solidFill>
                <a:schemeClr val="dk1"/>
              </a:solidFill>
              <a:latin typeface="Itim"/>
              <a:ea typeface="Itim"/>
              <a:cs typeface="Itim"/>
              <a:sym typeface="Itim"/>
            </a:endParaRPr>
          </a:p>
        </p:txBody>
      </p:sp>
      <p:sp>
        <p:nvSpPr>
          <p:cNvPr id="108" name="Google Shape;1966;p49">
            <a:extLst>
              <a:ext uri="{FF2B5EF4-FFF2-40B4-BE49-F238E27FC236}">
                <a16:creationId xmlns:a16="http://schemas.microsoft.com/office/drawing/2014/main" id="{7B05CCB4-E020-4EB0-96C4-8BEA65D5E504}"/>
              </a:ext>
            </a:extLst>
          </p:cNvPr>
          <p:cNvSpPr txBox="1"/>
          <p:nvPr/>
        </p:nvSpPr>
        <p:spPr>
          <a:xfrm>
            <a:off x="186735" y="4377967"/>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78</a:t>
            </a:r>
            <a:endParaRPr sz="2000" b="1">
              <a:solidFill>
                <a:schemeClr val="dk1"/>
              </a:solidFill>
              <a:latin typeface="Itim"/>
              <a:ea typeface="Itim"/>
              <a:cs typeface="Itim"/>
              <a:sym typeface="Itim"/>
            </a:endParaRPr>
          </a:p>
        </p:txBody>
      </p:sp>
      <p:sp>
        <p:nvSpPr>
          <p:cNvPr id="109" name="Google Shape;1967;p49">
            <a:extLst>
              <a:ext uri="{FF2B5EF4-FFF2-40B4-BE49-F238E27FC236}">
                <a16:creationId xmlns:a16="http://schemas.microsoft.com/office/drawing/2014/main" id="{DDB0C50F-359D-4F54-A35D-340A0F24137F}"/>
              </a:ext>
            </a:extLst>
          </p:cNvPr>
          <p:cNvSpPr txBox="1"/>
          <p:nvPr/>
        </p:nvSpPr>
        <p:spPr>
          <a:xfrm>
            <a:off x="1419305" y="3634792"/>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83</a:t>
            </a:r>
            <a:endParaRPr sz="2000" b="1">
              <a:solidFill>
                <a:schemeClr val="dk1"/>
              </a:solidFill>
              <a:latin typeface="Itim"/>
              <a:ea typeface="Itim"/>
              <a:cs typeface="Itim"/>
              <a:sym typeface="Itim"/>
            </a:endParaRPr>
          </a:p>
        </p:txBody>
      </p:sp>
      <p:sp>
        <p:nvSpPr>
          <p:cNvPr id="110" name="Google Shape;1968;p49">
            <a:extLst>
              <a:ext uri="{FF2B5EF4-FFF2-40B4-BE49-F238E27FC236}">
                <a16:creationId xmlns:a16="http://schemas.microsoft.com/office/drawing/2014/main" id="{4E28239D-6080-4FF0-AEF9-8A88B78A4B1A}"/>
              </a:ext>
            </a:extLst>
          </p:cNvPr>
          <p:cNvSpPr txBox="1"/>
          <p:nvPr/>
        </p:nvSpPr>
        <p:spPr>
          <a:xfrm>
            <a:off x="3884426" y="3634142"/>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111" name="Google Shape;1969;p49">
            <a:extLst>
              <a:ext uri="{FF2B5EF4-FFF2-40B4-BE49-F238E27FC236}">
                <a16:creationId xmlns:a16="http://schemas.microsoft.com/office/drawing/2014/main" id="{9A203E9F-B02F-446D-B02F-AA4FB4CE1171}"/>
              </a:ext>
            </a:extLst>
          </p:cNvPr>
          <p:cNvSpPr txBox="1"/>
          <p:nvPr/>
        </p:nvSpPr>
        <p:spPr>
          <a:xfrm>
            <a:off x="5116693" y="4369969"/>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117" name="Google Shape;1949;p49">
            <a:extLst>
              <a:ext uri="{FF2B5EF4-FFF2-40B4-BE49-F238E27FC236}">
                <a16:creationId xmlns:a16="http://schemas.microsoft.com/office/drawing/2014/main" id="{5B6839AB-2A78-4031-ACDF-8CD23261155B}"/>
              </a:ext>
            </a:extLst>
          </p:cNvPr>
          <p:cNvSpPr/>
          <p:nvPr/>
        </p:nvSpPr>
        <p:spPr>
          <a:xfrm>
            <a:off x="6364471" y="4182305"/>
            <a:ext cx="1124100" cy="298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958;p49">
            <a:extLst>
              <a:ext uri="{FF2B5EF4-FFF2-40B4-BE49-F238E27FC236}">
                <a16:creationId xmlns:a16="http://schemas.microsoft.com/office/drawing/2014/main" id="{89A1F45A-4ADB-404C-A916-ED8D51BBF48F}"/>
              </a:ext>
            </a:extLst>
          </p:cNvPr>
          <p:cNvSpPr/>
          <p:nvPr/>
        </p:nvSpPr>
        <p:spPr>
          <a:xfrm>
            <a:off x="6311933" y="4109694"/>
            <a:ext cx="1229175" cy="298166"/>
          </a:xfrm>
          <a:custGeom>
            <a:avLst/>
            <a:gdLst/>
            <a:ahLst/>
            <a:cxnLst/>
            <a:rect l="l" t="t" r="r" b="b"/>
            <a:pathLst>
              <a:path w="49167" h="6026" extrusionOk="0">
                <a:moveTo>
                  <a:pt x="2055" y="502"/>
                </a:moveTo>
                <a:cubicBezTo>
                  <a:pt x="1850" y="685"/>
                  <a:pt x="1667" y="867"/>
                  <a:pt x="1462" y="1073"/>
                </a:cubicBezTo>
                <a:lnTo>
                  <a:pt x="1028" y="502"/>
                </a:lnTo>
                <a:close/>
                <a:moveTo>
                  <a:pt x="3265" y="502"/>
                </a:moveTo>
                <a:cubicBezTo>
                  <a:pt x="2831" y="913"/>
                  <a:pt x="2420" y="1347"/>
                  <a:pt x="2032" y="1758"/>
                </a:cubicBezTo>
                <a:lnTo>
                  <a:pt x="1576" y="1187"/>
                </a:lnTo>
                <a:cubicBezTo>
                  <a:pt x="1804" y="959"/>
                  <a:pt x="2055" y="731"/>
                  <a:pt x="2284" y="502"/>
                </a:cubicBezTo>
                <a:close/>
                <a:moveTo>
                  <a:pt x="4771" y="502"/>
                </a:moveTo>
                <a:cubicBezTo>
                  <a:pt x="4064" y="1187"/>
                  <a:pt x="3379" y="1895"/>
                  <a:pt x="2672" y="2579"/>
                </a:cubicBezTo>
                <a:lnTo>
                  <a:pt x="2238" y="2032"/>
                </a:lnTo>
                <a:cubicBezTo>
                  <a:pt x="2740" y="1529"/>
                  <a:pt x="3242" y="1004"/>
                  <a:pt x="3744" y="502"/>
                </a:cubicBezTo>
                <a:close/>
                <a:moveTo>
                  <a:pt x="6164" y="502"/>
                </a:moveTo>
                <a:cubicBezTo>
                  <a:pt x="4498" y="2169"/>
                  <a:pt x="2854" y="3835"/>
                  <a:pt x="1211" y="5547"/>
                </a:cubicBezTo>
                <a:lnTo>
                  <a:pt x="1028" y="5547"/>
                </a:lnTo>
                <a:lnTo>
                  <a:pt x="3037" y="3013"/>
                </a:lnTo>
                <a:lnTo>
                  <a:pt x="2854" y="2785"/>
                </a:lnTo>
                <a:cubicBezTo>
                  <a:pt x="3607" y="2032"/>
                  <a:pt x="4361" y="1256"/>
                  <a:pt x="5137" y="502"/>
                </a:cubicBezTo>
                <a:close/>
                <a:moveTo>
                  <a:pt x="7556" y="502"/>
                </a:moveTo>
                <a:cubicBezTo>
                  <a:pt x="5821" y="2169"/>
                  <a:pt x="4110" y="3858"/>
                  <a:pt x="2398" y="5547"/>
                </a:cubicBezTo>
                <a:lnTo>
                  <a:pt x="1599" y="5547"/>
                </a:lnTo>
                <a:cubicBezTo>
                  <a:pt x="3356" y="3880"/>
                  <a:pt x="5091" y="2191"/>
                  <a:pt x="6849" y="502"/>
                </a:cubicBezTo>
                <a:close/>
                <a:moveTo>
                  <a:pt x="8629" y="502"/>
                </a:moveTo>
                <a:cubicBezTo>
                  <a:pt x="6986" y="2169"/>
                  <a:pt x="5365" y="3835"/>
                  <a:pt x="3767" y="5547"/>
                </a:cubicBezTo>
                <a:lnTo>
                  <a:pt x="2649" y="5547"/>
                </a:lnTo>
                <a:cubicBezTo>
                  <a:pt x="4383" y="3858"/>
                  <a:pt x="6095" y="2191"/>
                  <a:pt x="7807" y="502"/>
                </a:cubicBezTo>
                <a:close/>
                <a:moveTo>
                  <a:pt x="9998" y="502"/>
                </a:moveTo>
                <a:cubicBezTo>
                  <a:pt x="8332" y="2169"/>
                  <a:pt x="6689" y="3835"/>
                  <a:pt x="5068" y="5547"/>
                </a:cubicBezTo>
                <a:lnTo>
                  <a:pt x="4155" y="5547"/>
                </a:lnTo>
                <a:cubicBezTo>
                  <a:pt x="5753" y="3858"/>
                  <a:pt x="7351" y="2169"/>
                  <a:pt x="8948" y="502"/>
                </a:cubicBezTo>
                <a:close/>
                <a:moveTo>
                  <a:pt x="12327" y="502"/>
                </a:moveTo>
                <a:cubicBezTo>
                  <a:pt x="10569" y="2191"/>
                  <a:pt x="8789" y="3858"/>
                  <a:pt x="7031" y="5547"/>
                </a:cubicBezTo>
                <a:lnTo>
                  <a:pt x="5456" y="5547"/>
                </a:lnTo>
                <a:cubicBezTo>
                  <a:pt x="7077" y="3835"/>
                  <a:pt x="8720" y="2169"/>
                  <a:pt x="10364" y="502"/>
                </a:cubicBezTo>
                <a:close/>
                <a:moveTo>
                  <a:pt x="14107" y="502"/>
                </a:moveTo>
                <a:cubicBezTo>
                  <a:pt x="12349" y="2191"/>
                  <a:pt x="10569" y="3858"/>
                  <a:pt x="8812" y="5547"/>
                </a:cubicBezTo>
                <a:lnTo>
                  <a:pt x="7396" y="5547"/>
                </a:lnTo>
                <a:cubicBezTo>
                  <a:pt x="9108" y="3858"/>
                  <a:pt x="10843" y="2191"/>
                  <a:pt x="12555" y="502"/>
                </a:cubicBezTo>
                <a:close/>
                <a:moveTo>
                  <a:pt x="15865" y="502"/>
                </a:moveTo>
                <a:cubicBezTo>
                  <a:pt x="14084" y="2169"/>
                  <a:pt x="12281" y="3812"/>
                  <a:pt x="10569" y="5547"/>
                </a:cubicBezTo>
                <a:lnTo>
                  <a:pt x="9085" y="5547"/>
                </a:lnTo>
                <a:cubicBezTo>
                  <a:pt x="10820" y="3858"/>
                  <a:pt x="12555" y="2169"/>
                  <a:pt x="14290" y="502"/>
                </a:cubicBezTo>
                <a:close/>
                <a:moveTo>
                  <a:pt x="17006" y="502"/>
                </a:moveTo>
                <a:cubicBezTo>
                  <a:pt x="15340" y="2169"/>
                  <a:pt x="13696" y="3858"/>
                  <a:pt x="12053" y="5547"/>
                </a:cubicBezTo>
                <a:lnTo>
                  <a:pt x="10911" y="5547"/>
                </a:lnTo>
                <a:cubicBezTo>
                  <a:pt x="12646" y="3835"/>
                  <a:pt x="14404" y="2169"/>
                  <a:pt x="16161" y="502"/>
                </a:cubicBezTo>
                <a:close/>
                <a:moveTo>
                  <a:pt x="18535" y="502"/>
                </a:moveTo>
                <a:cubicBezTo>
                  <a:pt x="16846" y="2169"/>
                  <a:pt x="15180" y="3858"/>
                  <a:pt x="13536" y="5547"/>
                </a:cubicBezTo>
                <a:lnTo>
                  <a:pt x="12144" y="5547"/>
                </a:lnTo>
                <a:cubicBezTo>
                  <a:pt x="13833" y="3858"/>
                  <a:pt x="15545" y="2169"/>
                  <a:pt x="17234" y="502"/>
                </a:cubicBezTo>
                <a:close/>
                <a:moveTo>
                  <a:pt x="19517" y="502"/>
                </a:moveTo>
                <a:cubicBezTo>
                  <a:pt x="17850" y="2146"/>
                  <a:pt x="16230" y="3835"/>
                  <a:pt x="14632" y="5547"/>
                </a:cubicBezTo>
                <a:lnTo>
                  <a:pt x="13787" y="5547"/>
                </a:lnTo>
                <a:cubicBezTo>
                  <a:pt x="15454" y="3858"/>
                  <a:pt x="17097" y="2169"/>
                  <a:pt x="18786" y="502"/>
                </a:cubicBezTo>
                <a:close/>
                <a:moveTo>
                  <a:pt x="21480" y="502"/>
                </a:moveTo>
                <a:cubicBezTo>
                  <a:pt x="21092" y="867"/>
                  <a:pt x="20704" y="1256"/>
                  <a:pt x="20315" y="1621"/>
                </a:cubicBezTo>
                <a:cubicBezTo>
                  <a:pt x="19014" y="2922"/>
                  <a:pt x="17668" y="4246"/>
                  <a:pt x="16344" y="5547"/>
                </a:cubicBezTo>
                <a:lnTo>
                  <a:pt x="14860" y="5547"/>
                </a:lnTo>
                <a:cubicBezTo>
                  <a:pt x="16207" y="4109"/>
                  <a:pt x="17554" y="2693"/>
                  <a:pt x="18946" y="1324"/>
                </a:cubicBezTo>
                <a:cubicBezTo>
                  <a:pt x="19220" y="1050"/>
                  <a:pt x="19517" y="776"/>
                  <a:pt x="19791" y="502"/>
                </a:cubicBezTo>
                <a:close/>
                <a:moveTo>
                  <a:pt x="23191" y="502"/>
                </a:moveTo>
                <a:cubicBezTo>
                  <a:pt x="22735" y="959"/>
                  <a:pt x="22278" y="1415"/>
                  <a:pt x="21845" y="1895"/>
                </a:cubicBezTo>
                <a:cubicBezTo>
                  <a:pt x="20658" y="3104"/>
                  <a:pt x="19471" y="4337"/>
                  <a:pt x="18284" y="5547"/>
                </a:cubicBezTo>
                <a:lnTo>
                  <a:pt x="16504" y="5547"/>
                </a:lnTo>
                <a:cubicBezTo>
                  <a:pt x="17622" y="4451"/>
                  <a:pt x="18763" y="3378"/>
                  <a:pt x="19859" y="2283"/>
                </a:cubicBezTo>
                <a:cubicBezTo>
                  <a:pt x="20452" y="1689"/>
                  <a:pt x="21046" y="1096"/>
                  <a:pt x="21639" y="502"/>
                </a:cubicBezTo>
                <a:close/>
                <a:moveTo>
                  <a:pt x="25428" y="502"/>
                </a:moveTo>
                <a:cubicBezTo>
                  <a:pt x="24310" y="1644"/>
                  <a:pt x="23169" y="2762"/>
                  <a:pt x="22027" y="3880"/>
                </a:cubicBezTo>
                <a:cubicBezTo>
                  <a:pt x="21457" y="4428"/>
                  <a:pt x="20886" y="4976"/>
                  <a:pt x="20338" y="5547"/>
                </a:cubicBezTo>
                <a:lnTo>
                  <a:pt x="18512" y="5547"/>
                </a:lnTo>
                <a:cubicBezTo>
                  <a:pt x="19654" y="4360"/>
                  <a:pt x="20795" y="3173"/>
                  <a:pt x="21936" y="1986"/>
                </a:cubicBezTo>
                <a:cubicBezTo>
                  <a:pt x="22415" y="1484"/>
                  <a:pt x="22918" y="1004"/>
                  <a:pt x="23420" y="502"/>
                </a:cubicBezTo>
                <a:close/>
                <a:moveTo>
                  <a:pt x="26889" y="502"/>
                </a:moveTo>
                <a:cubicBezTo>
                  <a:pt x="25520" y="1917"/>
                  <a:pt x="24127" y="3310"/>
                  <a:pt x="22689" y="4679"/>
                </a:cubicBezTo>
                <a:cubicBezTo>
                  <a:pt x="22370" y="4976"/>
                  <a:pt x="22073" y="5250"/>
                  <a:pt x="21776" y="5547"/>
                </a:cubicBezTo>
                <a:lnTo>
                  <a:pt x="20589" y="5547"/>
                </a:lnTo>
                <a:cubicBezTo>
                  <a:pt x="22324" y="3858"/>
                  <a:pt x="24036" y="2191"/>
                  <a:pt x="25748" y="502"/>
                </a:cubicBezTo>
                <a:close/>
                <a:moveTo>
                  <a:pt x="27916" y="502"/>
                </a:moveTo>
                <a:cubicBezTo>
                  <a:pt x="26570" y="1826"/>
                  <a:pt x="25223" y="3127"/>
                  <a:pt x="23899" y="4451"/>
                </a:cubicBezTo>
                <a:cubicBezTo>
                  <a:pt x="23534" y="4816"/>
                  <a:pt x="23146" y="5181"/>
                  <a:pt x="22781" y="5547"/>
                </a:cubicBezTo>
                <a:lnTo>
                  <a:pt x="22005" y="5547"/>
                </a:lnTo>
                <a:cubicBezTo>
                  <a:pt x="22073" y="5455"/>
                  <a:pt x="22142" y="5387"/>
                  <a:pt x="22233" y="5318"/>
                </a:cubicBezTo>
                <a:cubicBezTo>
                  <a:pt x="23899" y="3743"/>
                  <a:pt x="25542" y="2123"/>
                  <a:pt x="27163" y="502"/>
                </a:cubicBezTo>
                <a:close/>
                <a:moveTo>
                  <a:pt x="28966" y="502"/>
                </a:moveTo>
                <a:cubicBezTo>
                  <a:pt x="27300" y="2169"/>
                  <a:pt x="25657" y="3858"/>
                  <a:pt x="24013" y="5547"/>
                </a:cubicBezTo>
                <a:lnTo>
                  <a:pt x="22986" y="5547"/>
                </a:lnTo>
                <a:cubicBezTo>
                  <a:pt x="23123" y="5387"/>
                  <a:pt x="23260" y="5250"/>
                  <a:pt x="23420" y="5113"/>
                </a:cubicBezTo>
                <a:cubicBezTo>
                  <a:pt x="24972" y="3561"/>
                  <a:pt x="26570" y="2032"/>
                  <a:pt x="28145" y="502"/>
                </a:cubicBezTo>
                <a:close/>
                <a:moveTo>
                  <a:pt x="30427" y="502"/>
                </a:moveTo>
                <a:cubicBezTo>
                  <a:pt x="28898" y="2009"/>
                  <a:pt x="27346" y="3515"/>
                  <a:pt x="25862" y="5044"/>
                </a:cubicBezTo>
                <a:cubicBezTo>
                  <a:pt x="25702" y="5204"/>
                  <a:pt x="25542" y="5364"/>
                  <a:pt x="25383" y="5547"/>
                </a:cubicBezTo>
                <a:lnTo>
                  <a:pt x="24789" y="5547"/>
                </a:lnTo>
                <a:cubicBezTo>
                  <a:pt x="26456" y="3858"/>
                  <a:pt x="28099" y="2191"/>
                  <a:pt x="29720" y="502"/>
                </a:cubicBezTo>
                <a:close/>
                <a:moveTo>
                  <a:pt x="31911" y="502"/>
                </a:moveTo>
                <a:cubicBezTo>
                  <a:pt x="30245" y="2191"/>
                  <a:pt x="28578" y="3858"/>
                  <a:pt x="26889" y="5547"/>
                </a:cubicBezTo>
                <a:lnTo>
                  <a:pt x="25611" y="5547"/>
                </a:lnTo>
                <a:cubicBezTo>
                  <a:pt x="25725" y="5410"/>
                  <a:pt x="25862" y="5296"/>
                  <a:pt x="25976" y="5159"/>
                </a:cubicBezTo>
                <a:cubicBezTo>
                  <a:pt x="27528" y="3584"/>
                  <a:pt x="29126" y="2032"/>
                  <a:pt x="30724" y="502"/>
                </a:cubicBezTo>
                <a:close/>
                <a:moveTo>
                  <a:pt x="34056" y="502"/>
                </a:moveTo>
                <a:cubicBezTo>
                  <a:pt x="32299" y="2191"/>
                  <a:pt x="30518" y="3858"/>
                  <a:pt x="28761" y="5547"/>
                </a:cubicBezTo>
                <a:lnTo>
                  <a:pt x="27232" y="5547"/>
                </a:lnTo>
                <a:cubicBezTo>
                  <a:pt x="28943" y="3858"/>
                  <a:pt x="30678" y="2191"/>
                  <a:pt x="32390" y="502"/>
                </a:cubicBezTo>
                <a:close/>
                <a:moveTo>
                  <a:pt x="35517" y="502"/>
                </a:moveTo>
                <a:cubicBezTo>
                  <a:pt x="33805" y="2191"/>
                  <a:pt x="32071" y="3880"/>
                  <a:pt x="30336" y="5547"/>
                </a:cubicBezTo>
                <a:lnTo>
                  <a:pt x="28966" y="5547"/>
                </a:lnTo>
                <a:cubicBezTo>
                  <a:pt x="30724" y="3858"/>
                  <a:pt x="32504" y="2191"/>
                  <a:pt x="34285" y="502"/>
                </a:cubicBezTo>
                <a:close/>
                <a:moveTo>
                  <a:pt x="37686" y="502"/>
                </a:moveTo>
                <a:cubicBezTo>
                  <a:pt x="35996" y="2169"/>
                  <a:pt x="34307" y="3858"/>
                  <a:pt x="32618" y="5547"/>
                </a:cubicBezTo>
                <a:lnTo>
                  <a:pt x="30564" y="5547"/>
                </a:lnTo>
                <a:cubicBezTo>
                  <a:pt x="32322" y="3880"/>
                  <a:pt x="34034" y="2191"/>
                  <a:pt x="35745" y="502"/>
                </a:cubicBezTo>
                <a:close/>
                <a:moveTo>
                  <a:pt x="39032" y="502"/>
                </a:moveTo>
                <a:cubicBezTo>
                  <a:pt x="38987" y="571"/>
                  <a:pt x="38918" y="616"/>
                  <a:pt x="38872" y="685"/>
                </a:cubicBezTo>
                <a:cubicBezTo>
                  <a:pt x="37252" y="2305"/>
                  <a:pt x="35631" y="3926"/>
                  <a:pt x="33988" y="5547"/>
                </a:cubicBezTo>
                <a:lnTo>
                  <a:pt x="32847" y="5547"/>
                </a:lnTo>
                <a:cubicBezTo>
                  <a:pt x="34558" y="3858"/>
                  <a:pt x="36248" y="2169"/>
                  <a:pt x="37959" y="502"/>
                </a:cubicBezTo>
                <a:close/>
                <a:moveTo>
                  <a:pt x="40470" y="502"/>
                </a:moveTo>
                <a:cubicBezTo>
                  <a:pt x="39763" y="1278"/>
                  <a:pt x="39032" y="2032"/>
                  <a:pt x="38302" y="2785"/>
                </a:cubicBezTo>
                <a:cubicBezTo>
                  <a:pt x="37389" y="3698"/>
                  <a:pt x="36476" y="4611"/>
                  <a:pt x="35563" y="5547"/>
                </a:cubicBezTo>
                <a:lnTo>
                  <a:pt x="34285" y="5547"/>
                </a:lnTo>
                <a:cubicBezTo>
                  <a:pt x="35860" y="3972"/>
                  <a:pt x="37434" y="2397"/>
                  <a:pt x="39009" y="822"/>
                </a:cubicBezTo>
                <a:cubicBezTo>
                  <a:pt x="39101" y="708"/>
                  <a:pt x="39215" y="616"/>
                  <a:pt x="39306" y="502"/>
                </a:cubicBezTo>
                <a:close/>
                <a:moveTo>
                  <a:pt x="41543" y="502"/>
                </a:moveTo>
                <a:cubicBezTo>
                  <a:pt x="39831" y="2191"/>
                  <a:pt x="38096" y="3858"/>
                  <a:pt x="36362" y="5547"/>
                </a:cubicBezTo>
                <a:lnTo>
                  <a:pt x="35700" y="5547"/>
                </a:lnTo>
                <a:cubicBezTo>
                  <a:pt x="37320" y="3858"/>
                  <a:pt x="38964" y="2169"/>
                  <a:pt x="40607" y="502"/>
                </a:cubicBezTo>
                <a:close/>
                <a:moveTo>
                  <a:pt x="43620" y="502"/>
                </a:moveTo>
                <a:cubicBezTo>
                  <a:pt x="41931" y="2191"/>
                  <a:pt x="40242" y="3858"/>
                  <a:pt x="38530" y="5547"/>
                </a:cubicBezTo>
                <a:lnTo>
                  <a:pt x="36955" y="5547"/>
                </a:lnTo>
                <a:cubicBezTo>
                  <a:pt x="38621" y="3858"/>
                  <a:pt x="40310" y="2191"/>
                  <a:pt x="41977" y="502"/>
                </a:cubicBezTo>
                <a:close/>
                <a:moveTo>
                  <a:pt x="44944" y="502"/>
                </a:moveTo>
                <a:cubicBezTo>
                  <a:pt x="43323" y="2214"/>
                  <a:pt x="41634" y="3880"/>
                  <a:pt x="39945" y="5547"/>
                </a:cubicBezTo>
                <a:lnTo>
                  <a:pt x="38781" y="5547"/>
                </a:lnTo>
                <a:cubicBezTo>
                  <a:pt x="40493" y="3880"/>
                  <a:pt x="42205" y="2191"/>
                  <a:pt x="43917" y="502"/>
                </a:cubicBezTo>
                <a:close/>
                <a:moveTo>
                  <a:pt x="45834" y="502"/>
                </a:moveTo>
                <a:cubicBezTo>
                  <a:pt x="44739" y="1735"/>
                  <a:pt x="43643" y="2990"/>
                  <a:pt x="42525" y="4200"/>
                </a:cubicBezTo>
                <a:cubicBezTo>
                  <a:pt x="42091" y="4656"/>
                  <a:pt x="41680" y="5090"/>
                  <a:pt x="41246" y="5547"/>
                </a:cubicBezTo>
                <a:lnTo>
                  <a:pt x="40402" y="5547"/>
                </a:lnTo>
                <a:cubicBezTo>
                  <a:pt x="42068" y="3903"/>
                  <a:pt x="43734" y="2214"/>
                  <a:pt x="45332" y="502"/>
                </a:cubicBezTo>
                <a:close/>
                <a:moveTo>
                  <a:pt x="46610" y="502"/>
                </a:moveTo>
                <a:lnTo>
                  <a:pt x="46793" y="731"/>
                </a:lnTo>
                <a:cubicBezTo>
                  <a:pt x="45629" y="2077"/>
                  <a:pt x="44487" y="3447"/>
                  <a:pt x="43278" y="4702"/>
                </a:cubicBezTo>
                <a:cubicBezTo>
                  <a:pt x="43027" y="4976"/>
                  <a:pt x="42753" y="5273"/>
                  <a:pt x="42479" y="5547"/>
                </a:cubicBezTo>
                <a:lnTo>
                  <a:pt x="41406" y="5547"/>
                </a:lnTo>
                <a:cubicBezTo>
                  <a:pt x="42981" y="3880"/>
                  <a:pt x="44533" y="2191"/>
                  <a:pt x="46108" y="502"/>
                </a:cubicBezTo>
                <a:close/>
                <a:moveTo>
                  <a:pt x="46930" y="913"/>
                </a:moveTo>
                <a:lnTo>
                  <a:pt x="47386" y="1484"/>
                </a:lnTo>
                <a:cubicBezTo>
                  <a:pt x="46062" y="2808"/>
                  <a:pt x="44784" y="4177"/>
                  <a:pt x="43483" y="5547"/>
                </a:cubicBezTo>
                <a:lnTo>
                  <a:pt x="42707" y="5547"/>
                </a:lnTo>
                <a:cubicBezTo>
                  <a:pt x="42935" y="5296"/>
                  <a:pt x="43186" y="5067"/>
                  <a:pt x="43415" y="4839"/>
                </a:cubicBezTo>
                <a:cubicBezTo>
                  <a:pt x="44647" y="3584"/>
                  <a:pt x="45766" y="2237"/>
                  <a:pt x="46930" y="913"/>
                </a:cubicBezTo>
                <a:close/>
                <a:moveTo>
                  <a:pt x="47523" y="1644"/>
                </a:moveTo>
                <a:lnTo>
                  <a:pt x="48162" y="2488"/>
                </a:lnTo>
                <a:cubicBezTo>
                  <a:pt x="47272" y="3515"/>
                  <a:pt x="46382" y="4542"/>
                  <a:pt x="45469" y="5547"/>
                </a:cubicBezTo>
                <a:lnTo>
                  <a:pt x="43803" y="5547"/>
                </a:lnTo>
                <a:cubicBezTo>
                  <a:pt x="45035" y="4246"/>
                  <a:pt x="46268" y="2945"/>
                  <a:pt x="47523" y="1644"/>
                </a:cubicBezTo>
                <a:close/>
                <a:moveTo>
                  <a:pt x="48276" y="2625"/>
                </a:moveTo>
                <a:lnTo>
                  <a:pt x="48550" y="2967"/>
                </a:lnTo>
                <a:lnTo>
                  <a:pt x="46610" y="5547"/>
                </a:lnTo>
                <a:lnTo>
                  <a:pt x="45743" y="5547"/>
                </a:lnTo>
                <a:cubicBezTo>
                  <a:pt x="46610" y="4588"/>
                  <a:pt x="47455" y="3607"/>
                  <a:pt x="48276" y="2625"/>
                </a:cubicBezTo>
                <a:close/>
                <a:moveTo>
                  <a:pt x="1" y="0"/>
                </a:moveTo>
                <a:lnTo>
                  <a:pt x="2398" y="3013"/>
                </a:lnTo>
                <a:lnTo>
                  <a:pt x="1" y="6026"/>
                </a:lnTo>
                <a:lnTo>
                  <a:pt x="46861" y="6026"/>
                </a:lnTo>
                <a:lnTo>
                  <a:pt x="49167" y="2967"/>
                </a:lnTo>
                <a:lnTo>
                  <a:pt x="468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968;p49">
            <a:extLst>
              <a:ext uri="{FF2B5EF4-FFF2-40B4-BE49-F238E27FC236}">
                <a16:creationId xmlns:a16="http://schemas.microsoft.com/office/drawing/2014/main" id="{16B72E3E-15D2-45DB-A023-8CBFECEDA032}"/>
              </a:ext>
            </a:extLst>
          </p:cNvPr>
          <p:cNvSpPr txBox="1"/>
          <p:nvPr/>
        </p:nvSpPr>
        <p:spPr>
          <a:xfrm>
            <a:off x="6343621" y="3634142"/>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dk1"/>
                </a:solidFill>
                <a:latin typeface="Itim"/>
                <a:ea typeface="Itim"/>
                <a:cs typeface="Itim"/>
                <a:sym typeface="Itim"/>
              </a:rPr>
              <a:t>…</a:t>
            </a:r>
            <a:endParaRPr sz="2000" b="1">
              <a:solidFill>
                <a:schemeClr val="dk1"/>
              </a:solidFill>
              <a:latin typeface="Itim"/>
              <a:ea typeface="Itim"/>
              <a:cs typeface="Itim"/>
              <a:sym typeface="Itim"/>
            </a:endParaRPr>
          </a:p>
        </p:txBody>
      </p:sp>
      <p:sp>
        <p:nvSpPr>
          <p:cNvPr id="121" name="Google Shape;1968;p49">
            <a:extLst>
              <a:ext uri="{FF2B5EF4-FFF2-40B4-BE49-F238E27FC236}">
                <a16:creationId xmlns:a16="http://schemas.microsoft.com/office/drawing/2014/main" id="{ADBB7564-525B-4FAC-B2ED-1BC62AC3D301}"/>
              </a:ext>
            </a:extLst>
          </p:cNvPr>
          <p:cNvSpPr txBox="1"/>
          <p:nvPr/>
        </p:nvSpPr>
        <p:spPr>
          <a:xfrm>
            <a:off x="5107395" y="964845"/>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22</a:t>
            </a:r>
            <a:endParaRPr sz="2000" b="1">
              <a:solidFill>
                <a:srgbClr val="FF0000"/>
              </a:solidFill>
              <a:latin typeface="Itim"/>
              <a:ea typeface="Itim"/>
              <a:cs typeface="Itim"/>
              <a:sym typeface="Itim"/>
            </a:endParaRPr>
          </a:p>
        </p:txBody>
      </p:sp>
      <p:sp>
        <p:nvSpPr>
          <p:cNvPr id="122" name="Google Shape;1969;p49">
            <a:extLst>
              <a:ext uri="{FF2B5EF4-FFF2-40B4-BE49-F238E27FC236}">
                <a16:creationId xmlns:a16="http://schemas.microsoft.com/office/drawing/2014/main" id="{3480E470-DB43-4388-9D0E-18EFA3DC124F}"/>
              </a:ext>
            </a:extLst>
          </p:cNvPr>
          <p:cNvSpPr txBox="1"/>
          <p:nvPr/>
        </p:nvSpPr>
        <p:spPr>
          <a:xfrm>
            <a:off x="6339662" y="1605068"/>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25</a:t>
            </a:r>
            <a:endParaRPr sz="2000" b="1">
              <a:solidFill>
                <a:srgbClr val="FF0000"/>
              </a:solidFill>
              <a:latin typeface="Itim"/>
              <a:ea typeface="Itim"/>
              <a:cs typeface="Itim"/>
              <a:sym typeface="Itim"/>
            </a:endParaRPr>
          </a:p>
        </p:txBody>
      </p:sp>
      <p:sp>
        <p:nvSpPr>
          <p:cNvPr id="123" name="Google Shape;1968;p49">
            <a:extLst>
              <a:ext uri="{FF2B5EF4-FFF2-40B4-BE49-F238E27FC236}">
                <a16:creationId xmlns:a16="http://schemas.microsoft.com/office/drawing/2014/main" id="{A9331E9A-7175-4ADB-9CBA-581B9171DA03}"/>
              </a:ext>
            </a:extLst>
          </p:cNvPr>
          <p:cNvSpPr txBox="1"/>
          <p:nvPr/>
        </p:nvSpPr>
        <p:spPr>
          <a:xfrm>
            <a:off x="7566590" y="964845"/>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28</a:t>
            </a:r>
            <a:endParaRPr sz="2000" b="1">
              <a:solidFill>
                <a:srgbClr val="FF0000"/>
              </a:solidFill>
              <a:latin typeface="Itim"/>
              <a:ea typeface="Itim"/>
              <a:cs typeface="Itim"/>
              <a:sym typeface="Itim"/>
            </a:endParaRPr>
          </a:p>
        </p:txBody>
      </p:sp>
      <p:sp>
        <p:nvSpPr>
          <p:cNvPr id="124" name="Google Shape;1968;p49">
            <a:extLst>
              <a:ext uri="{FF2B5EF4-FFF2-40B4-BE49-F238E27FC236}">
                <a16:creationId xmlns:a16="http://schemas.microsoft.com/office/drawing/2014/main" id="{3B274BFB-D5B7-4C5F-B16A-1CE97CEA4687}"/>
              </a:ext>
            </a:extLst>
          </p:cNvPr>
          <p:cNvSpPr txBox="1"/>
          <p:nvPr/>
        </p:nvSpPr>
        <p:spPr>
          <a:xfrm>
            <a:off x="4375849" y="2286965"/>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20</a:t>
            </a:r>
            <a:endParaRPr sz="2000" b="1">
              <a:solidFill>
                <a:srgbClr val="FF0000"/>
              </a:solidFill>
              <a:latin typeface="Itim"/>
              <a:ea typeface="Itim"/>
              <a:cs typeface="Itim"/>
              <a:sym typeface="Itim"/>
            </a:endParaRPr>
          </a:p>
        </p:txBody>
      </p:sp>
      <p:sp>
        <p:nvSpPr>
          <p:cNvPr id="125" name="Google Shape;1969;p49">
            <a:extLst>
              <a:ext uri="{FF2B5EF4-FFF2-40B4-BE49-F238E27FC236}">
                <a16:creationId xmlns:a16="http://schemas.microsoft.com/office/drawing/2014/main" id="{B6673ADC-D144-47C7-8E8C-09F5E89912EA}"/>
              </a:ext>
            </a:extLst>
          </p:cNvPr>
          <p:cNvSpPr txBox="1"/>
          <p:nvPr/>
        </p:nvSpPr>
        <p:spPr>
          <a:xfrm>
            <a:off x="5608116" y="2992693"/>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23</a:t>
            </a:r>
            <a:endParaRPr sz="2000" b="1">
              <a:solidFill>
                <a:srgbClr val="FF0000"/>
              </a:solidFill>
              <a:latin typeface="Itim"/>
              <a:ea typeface="Itim"/>
              <a:cs typeface="Itim"/>
              <a:sym typeface="Itim"/>
            </a:endParaRPr>
          </a:p>
        </p:txBody>
      </p:sp>
      <p:sp>
        <p:nvSpPr>
          <p:cNvPr id="126" name="Google Shape;1968;p49">
            <a:extLst>
              <a:ext uri="{FF2B5EF4-FFF2-40B4-BE49-F238E27FC236}">
                <a16:creationId xmlns:a16="http://schemas.microsoft.com/office/drawing/2014/main" id="{FD8DC889-23BC-4A56-8C72-5A1188779034}"/>
              </a:ext>
            </a:extLst>
          </p:cNvPr>
          <p:cNvSpPr txBox="1"/>
          <p:nvPr/>
        </p:nvSpPr>
        <p:spPr>
          <a:xfrm>
            <a:off x="6835044" y="2286965"/>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26</a:t>
            </a:r>
            <a:endParaRPr sz="2000" b="1">
              <a:solidFill>
                <a:srgbClr val="FF0000"/>
              </a:solidFill>
              <a:latin typeface="Itim"/>
              <a:ea typeface="Itim"/>
              <a:cs typeface="Itim"/>
              <a:sym typeface="Itim"/>
            </a:endParaRPr>
          </a:p>
        </p:txBody>
      </p:sp>
      <p:sp>
        <p:nvSpPr>
          <p:cNvPr id="127" name="Google Shape;1968;p49">
            <a:extLst>
              <a:ext uri="{FF2B5EF4-FFF2-40B4-BE49-F238E27FC236}">
                <a16:creationId xmlns:a16="http://schemas.microsoft.com/office/drawing/2014/main" id="{7359DF38-EB19-4F97-A34F-B19DC390E757}"/>
              </a:ext>
            </a:extLst>
          </p:cNvPr>
          <p:cNvSpPr txBox="1"/>
          <p:nvPr/>
        </p:nvSpPr>
        <p:spPr>
          <a:xfrm>
            <a:off x="3891771" y="3608431"/>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93</a:t>
            </a:r>
            <a:endParaRPr sz="2000" b="1">
              <a:solidFill>
                <a:srgbClr val="FF0000"/>
              </a:solidFill>
              <a:latin typeface="Itim"/>
              <a:ea typeface="Itim"/>
              <a:cs typeface="Itim"/>
              <a:sym typeface="Itim"/>
            </a:endParaRPr>
          </a:p>
        </p:txBody>
      </p:sp>
      <p:sp>
        <p:nvSpPr>
          <p:cNvPr id="128" name="Google Shape;1969;p49">
            <a:extLst>
              <a:ext uri="{FF2B5EF4-FFF2-40B4-BE49-F238E27FC236}">
                <a16:creationId xmlns:a16="http://schemas.microsoft.com/office/drawing/2014/main" id="{AE3CF257-D218-4A15-BEE6-ECC19857134E}"/>
              </a:ext>
            </a:extLst>
          </p:cNvPr>
          <p:cNvSpPr txBox="1"/>
          <p:nvPr/>
        </p:nvSpPr>
        <p:spPr>
          <a:xfrm>
            <a:off x="5124038" y="4344258"/>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98</a:t>
            </a:r>
            <a:endParaRPr sz="2000" b="1">
              <a:solidFill>
                <a:srgbClr val="FF0000"/>
              </a:solidFill>
              <a:latin typeface="Itim"/>
              <a:ea typeface="Itim"/>
              <a:cs typeface="Itim"/>
              <a:sym typeface="Itim"/>
            </a:endParaRPr>
          </a:p>
        </p:txBody>
      </p:sp>
      <p:sp>
        <p:nvSpPr>
          <p:cNvPr id="129" name="Google Shape;1968;p49">
            <a:extLst>
              <a:ext uri="{FF2B5EF4-FFF2-40B4-BE49-F238E27FC236}">
                <a16:creationId xmlns:a16="http://schemas.microsoft.com/office/drawing/2014/main" id="{7D544094-08FB-43D5-8E96-5E532D63FC32}"/>
              </a:ext>
            </a:extLst>
          </p:cNvPr>
          <p:cNvSpPr txBox="1"/>
          <p:nvPr/>
        </p:nvSpPr>
        <p:spPr>
          <a:xfrm>
            <a:off x="6350966" y="3608431"/>
            <a:ext cx="1165800" cy="443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rgbClr val="FF0000"/>
                </a:solidFill>
                <a:latin typeface="Itim"/>
                <a:ea typeface="Itim"/>
                <a:cs typeface="Itim"/>
                <a:sym typeface="Itim"/>
              </a:rPr>
              <a:t>103</a:t>
            </a:r>
            <a:endParaRPr sz="2000" b="1">
              <a:solidFill>
                <a:srgbClr val="FF0000"/>
              </a:solidFill>
              <a:latin typeface="Itim"/>
              <a:ea typeface="Itim"/>
              <a:cs typeface="Itim"/>
              <a:sym typeface="Itim"/>
            </a:endParaRPr>
          </a:p>
        </p:txBody>
      </p:sp>
    </p:spTree>
    <p:extLst>
      <p:ext uri="{BB962C8B-B14F-4D97-AF65-F5344CB8AC3E}">
        <p14:creationId xmlns:p14="http://schemas.microsoft.com/office/powerpoint/2010/main" val="1465798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1000" fill="hold"/>
                                        <p:tgtEl>
                                          <p:spTgt spid="68"/>
                                        </p:tgtEl>
                                        <p:attrNameLst>
                                          <p:attrName>ppt_w</p:attrName>
                                        </p:attrNameLst>
                                      </p:cBhvr>
                                      <p:tavLst>
                                        <p:tav tm="0">
                                          <p:val>
                                            <p:fltVal val="0"/>
                                          </p:val>
                                        </p:tav>
                                        <p:tav tm="100000">
                                          <p:val>
                                            <p:strVal val="#ppt_w"/>
                                          </p:val>
                                        </p:tav>
                                      </p:tavLst>
                                    </p:anim>
                                    <p:anim calcmode="lin" valueType="num">
                                      <p:cBhvr>
                                        <p:cTn id="8" dur="1000" fill="hold"/>
                                        <p:tgtEl>
                                          <p:spTgt spid="68"/>
                                        </p:tgtEl>
                                        <p:attrNameLst>
                                          <p:attrName>ppt_h</p:attrName>
                                        </p:attrNameLst>
                                      </p:cBhvr>
                                      <p:tavLst>
                                        <p:tav tm="0">
                                          <p:val>
                                            <p:fltVal val="0"/>
                                          </p:val>
                                        </p:tav>
                                        <p:tav tm="100000">
                                          <p:val>
                                            <p:strVal val="#ppt_h"/>
                                          </p:val>
                                        </p:tav>
                                      </p:tavLst>
                                    </p:anim>
                                    <p:anim calcmode="lin" valueType="num">
                                      <p:cBhvr>
                                        <p:cTn id="9" dur="1000" fill="hold"/>
                                        <p:tgtEl>
                                          <p:spTgt spid="68"/>
                                        </p:tgtEl>
                                        <p:attrNameLst>
                                          <p:attrName>style.rotation</p:attrName>
                                        </p:attrNameLst>
                                      </p:cBhvr>
                                      <p:tavLst>
                                        <p:tav tm="0">
                                          <p:val>
                                            <p:fltVal val="90"/>
                                          </p:val>
                                        </p:tav>
                                        <p:tav tm="100000">
                                          <p:val>
                                            <p:fltVal val="0"/>
                                          </p:val>
                                        </p:tav>
                                      </p:tavLst>
                                    </p:anim>
                                    <p:animEffect transition="in" filter="fade">
                                      <p:cBhvr>
                                        <p:cTn id="10" dur="1000"/>
                                        <p:tgtEl>
                                          <p:spTgt spid="68"/>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0-#ppt_w/2"/>
                                          </p:val>
                                        </p:tav>
                                        <p:tav tm="100000">
                                          <p:val>
                                            <p:strVal val="#ppt_x"/>
                                          </p:val>
                                        </p:tav>
                                      </p:tavLst>
                                    </p:anim>
                                    <p:anim calcmode="lin" valueType="num">
                                      <p:cBhvr additive="base">
                                        <p:cTn id="28" dur="500" fill="hold"/>
                                        <p:tgtEl>
                                          <p:spTgt spid="24"/>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0-#ppt_w/2"/>
                                          </p:val>
                                        </p:tav>
                                        <p:tav tm="100000">
                                          <p:val>
                                            <p:strVal val="#ppt_x"/>
                                          </p:val>
                                        </p:tav>
                                      </p:tavLst>
                                    </p:anim>
                                    <p:anim calcmode="lin" valueType="num">
                                      <p:cBhvr additive="base">
                                        <p:cTn id="36" dur="500" fill="hold"/>
                                        <p:tgtEl>
                                          <p:spTgt spid="2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0-#ppt_w/2"/>
                                          </p:val>
                                        </p:tav>
                                        <p:tav tm="100000">
                                          <p:val>
                                            <p:strVal val="#ppt_x"/>
                                          </p:val>
                                        </p:tav>
                                      </p:tavLst>
                                    </p:anim>
                                    <p:anim calcmode="lin" valueType="num">
                                      <p:cBhvr additive="base">
                                        <p:cTn id="44" dur="5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anim calcmode="lin" valueType="num">
                                      <p:cBhvr additive="base">
                                        <p:cTn id="47" dur="500" fill="hold"/>
                                        <p:tgtEl>
                                          <p:spTgt spid="31"/>
                                        </p:tgtEl>
                                        <p:attrNameLst>
                                          <p:attrName>ppt_x</p:attrName>
                                        </p:attrNameLst>
                                      </p:cBhvr>
                                      <p:tavLst>
                                        <p:tav tm="0">
                                          <p:val>
                                            <p:strVal val="0-#ppt_w/2"/>
                                          </p:val>
                                        </p:tav>
                                        <p:tav tm="100000">
                                          <p:val>
                                            <p:strVal val="#ppt_x"/>
                                          </p:val>
                                        </p:tav>
                                      </p:tavLst>
                                    </p:anim>
                                    <p:anim calcmode="lin" valueType="num">
                                      <p:cBhvr additive="base">
                                        <p:cTn id="48" dur="500" fill="hold"/>
                                        <p:tgtEl>
                                          <p:spTgt spid="31"/>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0-#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additive="base">
                                        <p:cTn id="55" dur="500" fill="hold"/>
                                        <p:tgtEl>
                                          <p:spTgt spid="35"/>
                                        </p:tgtEl>
                                        <p:attrNameLst>
                                          <p:attrName>ppt_x</p:attrName>
                                        </p:attrNameLst>
                                      </p:cBhvr>
                                      <p:tavLst>
                                        <p:tav tm="0">
                                          <p:val>
                                            <p:strVal val="0-#ppt_w/2"/>
                                          </p:val>
                                        </p:tav>
                                        <p:tav tm="100000">
                                          <p:val>
                                            <p:strVal val="#ppt_x"/>
                                          </p:val>
                                        </p:tav>
                                      </p:tavLst>
                                    </p:anim>
                                    <p:anim calcmode="lin" valueType="num">
                                      <p:cBhvr additive="base">
                                        <p:cTn id="56" dur="500" fill="hold"/>
                                        <p:tgtEl>
                                          <p:spTgt spid="3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additive="base">
                                        <p:cTn id="59" dur="500" fill="hold"/>
                                        <p:tgtEl>
                                          <p:spTgt spid="37"/>
                                        </p:tgtEl>
                                        <p:attrNameLst>
                                          <p:attrName>ppt_x</p:attrName>
                                        </p:attrNameLst>
                                      </p:cBhvr>
                                      <p:tavLst>
                                        <p:tav tm="0">
                                          <p:val>
                                            <p:strVal val="0-#ppt_w/2"/>
                                          </p:val>
                                        </p:tav>
                                        <p:tav tm="100000">
                                          <p:val>
                                            <p:strVal val="#ppt_x"/>
                                          </p:val>
                                        </p:tav>
                                      </p:tavLst>
                                    </p:anim>
                                    <p:anim calcmode="lin" valueType="num">
                                      <p:cBhvr additive="base">
                                        <p:cTn id="60" dur="500" fill="hold"/>
                                        <p:tgtEl>
                                          <p:spTgt spid="3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anim calcmode="lin" valueType="num">
                                      <p:cBhvr additive="base">
                                        <p:cTn id="63" dur="500" fill="hold"/>
                                        <p:tgtEl>
                                          <p:spTgt spid="39"/>
                                        </p:tgtEl>
                                        <p:attrNameLst>
                                          <p:attrName>ppt_x</p:attrName>
                                        </p:attrNameLst>
                                      </p:cBhvr>
                                      <p:tavLst>
                                        <p:tav tm="0">
                                          <p:val>
                                            <p:strVal val="0-#ppt_w/2"/>
                                          </p:val>
                                        </p:tav>
                                        <p:tav tm="100000">
                                          <p:val>
                                            <p:strVal val="#ppt_x"/>
                                          </p:val>
                                        </p:tav>
                                      </p:tavLst>
                                    </p:anim>
                                    <p:anim calcmode="lin" valueType="num">
                                      <p:cBhvr additive="base">
                                        <p:cTn id="64" dur="500" fill="hold"/>
                                        <p:tgtEl>
                                          <p:spTgt spid="39"/>
                                        </p:tgtEl>
                                        <p:attrNameLst>
                                          <p:attrName>ppt_y</p:attrName>
                                        </p:attrNameLst>
                                      </p:cBhvr>
                                      <p:tavLst>
                                        <p:tav tm="0">
                                          <p:val>
                                            <p:strVal val="#ppt_y"/>
                                          </p:val>
                                        </p:tav>
                                        <p:tav tm="100000">
                                          <p:val>
                                            <p:strVal val="#ppt_y"/>
                                          </p:val>
                                        </p:tav>
                                      </p:tavLst>
                                    </p:anim>
                                  </p:childTnLst>
                                </p:cTn>
                              </p:par>
                              <p:par>
                                <p:cTn id="65" presetID="2" presetClass="entr" presetSubtype="8"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0-#ppt_w/2"/>
                                          </p:val>
                                        </p:tav>
                                        <p:tav tm="100000">
                                          <p:val>
                                            <p:strVal val="#ppt_x"/>
                                          </p:val>
                                        </p:tav>
                                      </p:tavLst>
                                    </p:anim>
                                    <p:anim calcmode="lin" valueType="num">
                                      <p:cBhvr additive="base">
                                        <p:cTn id="68" dur="500" fill="hold"/>
                                        <p:tgtEl>
                                          <p:spTgt spid="45"/>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69"/>
                                        </p:tgtEl>
                                        <p:attrNameLst>
                                          <p:attrName>style.visibility</p:attrName>
                                        </p:attrNameLst>
                                      </p:cBhvr>
                                      <p:to>
                                        <p:strVal val="visible"/>
                                      </p:to>
                                    </p:set>
                                    <p:anim calcmode="lin" valueType="num">
                                      <p:cBhvr additive="base">
                                        <p:cTn id="71" dur="500" fill="hold"/>
                                        <p:tgtEl>
                                          <p:spTgt spid="69"/>
                                        </p:tgtEl>
                                        <p:attrNameLst>
                                          <p:attrName>ppt_x</p:attrName>
                                        </p:attrNameLst>
                                      </p:cBhvr>
                                      <p:tavLst>
                                        <p:tav tm="0">
                                          <p:val>
                                            <p:strVal val="0-#ppt_w/2"/>
                                          </p:val>
                                        </p:tav>
                                        <p:tav tm="100000">
                                          <p:val>
                                            <p:strVal val="#ppt_x"/>
                                          </p:val>
                                        </p:tav>
                                      </p:tavLst>
                                    </p:anim>
                                    <p:anim calcmode="lin" valueType="num">
                                      <p:cBhvr additive="base">
                                        <p:cTn id="72" dur="500" fill="hold"/>
                                        <p:tgtEl>
                                          <p:spTgt spid="69"/>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additive="base">
                                        <p:cTn id="75" dur="500" fill="hold"/>
                                        <p:tgtEl>
                                          <p:spTgt spid="70"/>
                                        </p:tgtEl>
                                        <p:attrNameLst>
                                          <p:attrName>ppt_x</p:attrName>
                                        </p:attrNameLst>
                                      </p:cBhvr>
                                      <p:tavLst>
                                        <p:tav tm="0">
                                          <p:val>
                                            <p:strVal val="0-#ppt_w/2"/>
                                          </p:val>
                                        </p:tav>
                                        <p:tav tm="100000">
                                          <p:val>
                                            <p:strVal val="#ppt_x"/>
                                          </p:val>
                                        </p:tav>
                                      </p:tavLst>
                                    </p:anim>
                                    <p:anim calcmode="lin" valueType="num">
                                      <p:cBhvr additive="base">
                                        <p:cTn id="76" dur="500" fill="hold"/>
                                        <p:tgtEl>
                                          <p:spTgt spid="70"/>
                                        </p:tgtEl>
                                        <p:attrNameLst>
                                          <p:attrName>ppt_y</p:attrName>
                                        </p:attrNameLst>
                                      </p:cBhvr>
                                      <p:tavLst>
                                        <p:tav tm="0">
                                          <p:val>
                                            <p:strVal val="#ppt_y"/>
                                          </p:val>
                                        </p:tav>
                                        <p:tav tm="100000">
                                          <p:val>
                                            <p:strVal val="#ppt_y"/>
                                          </p:val>
                                        </p:tav>
                                      </p:tavLst>
                                    </p:anim>
                                  </p:childTnLst>
                                </p:cTn>
                              </p:par>
                              <p:par>
                                <p:cTn id="77" presetID="2" presetClass="entr" presetSubtype="8" fill="hold" grpId="0" nodeType="withEffect">
                                  <p:stCondLst>
                                    <p:cond delay="0"/>
                                  </p:stCondLst>
                                  <p:childTnLst>
                                    <p:set>
                                      <p:cBhvr>
                                        <p:cTn id="78" dur="1" fill="hold">
                                          <p:stCondLst>
                                            <p:cond delay="0"/>
                                          </p:stCondLst>
                                        </p:cTn>
                                        <p:tgtEl>
                                          <p:spTgt spid="73"/>
                                        </p:tgtEl>
                                        <p:attrNameLst>
                                          <p:attrName>style.visibility</p:attrName>
                                        </p:attrNameLst>
                                      </p:cBhvr>
                                      <p:to>
                                        <p:strVal val="visible"/>
                                      </p:to>
                                    </p:set>
                                    <p:anim calcmode="lin" valueType="num">
                                      <p:cBhvr additive="base">
                                        <p:cTn id="79" dur="500" fill="hold"/>
                                        <p:tgtEl>
                                          <p:spTgt spid="73"/>
                                        </p:tgtEl>
                                        <p:attrNameLst>
                                          <p:attrName>ppt_x</p:attrName>
                                        </p:attrNameLst>
                                      </p:cBhvr>
                                      <p:tavLst>
                                        <p:tav tm="0">
                                          <p:val>
                                            <p:strVal val="0-#ppt_w/2"/>
                                          </p:val>
                                        </p:tav>
                                        <p:tav tm="100000">
                                          <p:val>
                                            <p:strVal val="#ppt_x"/>
                                          </p:val>
                                        </p:tav>
                                      </p:tavLst>
                                    </p:anim>
                                    <p:anim calcmode="lin" valueType="num">
                                      <p:cBhvr additive="base">
                                        <p:cTn id="80" dur="500" fill="hold"/>
                                        <p:tgtEl>
                                          <p:spTgt spid="73"/>
                                        </p:tgtEl>
                                        <p:attrNameLst>
                                          <p:attrName>ppt_y</p:attrName>
                                        </p:attrNameLst>
                                      </p:cBhvr>
                                      <p:tavLst>
                                        <p:tav tm="0">
                                          <p:val>
                                            <p:strVal val="#ppt_y"/>
                                          </p:val>
                                        </p:tav>
                                        <p:tav tm="100000">
                                          <p:val>
                                            <p:strVal val="#ppt_y"/>
                                          </p:val>
                                        </p:tav>
                                      </p:tavLst>
                                    </p:anim>
                                  </p:childTnLst>
                                </p:cTn>
                              </p:par>
                              <p:par>
                                <p:cTn id="81" presetID="2" presetClass="entr" presetSubtype="8" fill="hold" grpId="0" nodeType="withEffect">
                                  <p:stCondLst>
                                    <p:cond delay="0"/>
                                  </p:stCondLst>
                                  <p:childTnLst>
                                    <p:set>
                                      <p:cBhvr>
                                        <p:cTn id="82" dur="1" fill="hold">
                                          <p:stCondLst>
                                            <p:cond delay="0"/>
                                          </p:stCondLst>
                                        </p:cTn>
                                        <p:tgtEl>
                                          <p:spTgt spid="74"/>
                                        </p:tgtEl>
                                        <p:attrNameLst>
                                          <p:attrName>style.visibility</p:attrName>
                                        </p:attrNameLst>
                                      </p:cBhvr>
                                      <p:to>
                                        <p:strVal val="visible"/>
                                      </p:to>
                                    </p:set>
                                    <p:anim calcmode="lin" valueType="num">
                                      <p:cBhvr additive="base">
                                        <p:cTn id="83" dur="500" fill="hold"/>
                                        <p:tgtEl>
                                          <p:spTgt spid="74"/>
                                        </p:tgtEl>
                                        <p:attrNameLst>
                                          <p:attrName>ppt_x</p:attrName>
                                        </p:attrNameLst>
                                      </p:cBhvr>
                                      <p:tavLst>
                                        <p:tav tm="0">
                                          <p:val>
                                            <p:strVal val="0-#ppt_w/2"/>
                                          </p:val>
                                        </p:tav>
                                        <p:tav tm="100000">
                                          <p:val>
                                            <p:strVal val="#ppt_x"/>
                                          </p:val>
                                        </p:tav>
                                      </p:tavLst>
                                    </p:anim>
                                    <p:anim calcmode="lin" valueType="num">
                                      <p:cBhvr additive="base">
                                        <p:cTn id="84" dur="500" fill="hold"/>
                                        <p:tgtEl>
                                          <p:spTgt spid="7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75"/>
                                        </p:tgtEl>
                                        <p:attrNameLst>
                                          <p:attrName>style.visibility</p:attrName>
                                        </p:attrNameLst>
                                      </p:cBhvr>
                                      <p:to>
                                        <p:strVal val="visible"/>
                                      </p:to>
                                    </p:set>
                                    <p:anim calcmode="lin" valueType="num">
                                      <p:cBhvr additive="base">
                                        <p:cTn id="87" dur="500" fill="hold"/>
                                        <p:tgtEl>
                                          <p:spTgt spid="75"/>
                                        </p:tgtEl>
                                        <p:attrNameLst>
                                          <p:attrName>ppt_x</p:attrName>
                                        </p:attrNameLst>
                                      </p:cBhvr>
                                      <p:tavLst>
                                        <p:tav tm="0">
                                          <p:val>
                                            <p:strVal val="0-#ppt_w/2"/>
                                          </p:val>
                                        </p:tav>
                                        <p:tav tm="100000">
                                          <p:val>
                                            <p:strVal val="#ppt_x"/>
                                          </p:val>
                                        </p:tav>
                                      </p:tavLst>
                                    </p:anim>
                                    <p:anim calcmode="lin" valueType="num">
                                      <p:cBhvr additive="base">
                                        <p:cTn id="88" dur="500" fill="hold"/>
                                        <p:tgtEl>
                                          <p:spTgt spid="75"/>
                                        </p:tgtEl>
                                        <p:attrNameLst>
                                          <p:attrName>ppt_y</p:attrName>
                                        </p:attrNameLst>
                                      </p:cBhvr>
                                      <p:tavLst>
                                        <p:tav tm="0">
                                          <p:val>
                                            <p:strVal val="#ppt_y"/>
                                          </p:val>
                                        </p:tav>
                                        <p:tav tm="100000">
                                          <p:val>
                                            <p:strVal val="#ppt_y"/>
                                          </p:val>
                                        </p:tav>
                                      </p:tavLst>
                                    </p:anim>
                                  </p:childTnLst>
                                </p:cTn>
                              </p:par>
                              <p:par>
                                <p:cTn id="89" presetID="2" presetClass="entr" presetSubtype="8" fill="hold" grpId="0" nodeType="with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additive="base">
                                        <p:cTn id="91" dur="500" fill="hold"/>
                                        <p:tgtEl>
                                          <p:spTgt spid="76"/>
                                        </p:tgtEl>
                                        <p:attrNameLst>
                                          <p:attrName>ppt_x</p:attrName>
                                        </p:attrNameLst>
                                      </p:cBhvr>
                                      <p:tavLst>
                                        <p:tav tm="0">
                                          <p:val>
                                            <p:strVal val="0-#ppt_w/2"/>
                                          </p:val>
                                        </p:tav>
                                        <p:tav tm="100000">
                                          <p:val>
                                            <p:strVal val="#ppt_x"/>
                                          </p:val>
                                        </p:tav>
                                      </p:tavLst>
                                    </p:anim>
                                    <p:anim calcmode="lin" valueType="num">
                                      <p:cBhvr additive="base">
                                        <p:cTn id="92" dur="500" fill="hold"/>
                                        <p:tgtEl>
                                          <p:spTgt spid="76"/>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additive="base">
                                        <p:cTn id="95" dur="500" fill="hold"/>
                                        <p:tgtEl>
                                          <p:spTgt spid="77"/>
                                        </p:tgtEl>
                                        <p:attrNameLst>
                                          <p:attrName>ppt_x</p:attrName>
                                        </p:attrNameLst>
                                      </p:cBhvr>
                                      <p:tavLst>
                                        <p:tav tm="0">
                                          <p:val>
                                            <p:strVal val="0-#ppt_w/2"/>
                                          </p:val>
                                        </p:tav>
                                        <p:tav tm="100000">
                                          <p:val>
                                            <p:strVal val="#ppt_x"/>
                                          </p:val>
                                        </p:tav>
                                      </p:tavLst>
                                    </p:anim>
                                    <p:anim calcmode="lin" valueType="num">
                                      <p:cBhvr additive="base">
                                        <p:cTn id="96" dur="500" fill="hold"/>
                                        <p:tgtEl>
                                          <p:spTgt spid="77"/>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78"/>
                                        </p:tgtEl>
                                        <p:attrNameLst>
                                          <p:attrName>style.visibility</p:attrName>
                                        </p:attrNameLst>
                                      </p:cBhvr>
                                      <p:to>
                                        <p:strVal val="visible"/>
                                      </p:to>
                                    </p:set>
                                    <p:anim calcmode="lin" valueType="num">
                                      <p:cBhvr additive="base">
                                        <p:cTn id="99" dur="500" fill="hold"/>
                                        <p:tgtEl>
                                          <p:spTgt spid="78"/>
                                        </p:tgtEl>
                                        <p:attrNameLst>
                                          <p:attrName>ppt_x</p:attrName>
                                        </p:attrNameLst>
                                      </p:cBhvr>
                                      <p:tavLst>
                                        <p:tav tm="0">
                                          <p:val>
                                            <p:strVal val="0-#ppt_w/2"/>
                                          </p:val>
                                        </p:tav>
                                        <p:tav tm="100000">
                                          <p:val>
                                            <p:strVal val="#ppt_x"/>
                                          </p:val>
                                        </p:tav>
                                      </p:tavLst>
                                    </p:anim>
                                    <p:anim calcmode="lin" valueType="num">
                                      <p:cBhvr additive="base">
                                        <p:cTn id="100" dur="500" fill="hold"/>
                                        <p:tgtEl>
                                          <p:spTgt spid="78"/>
                                        </p:tgtEl>
                                        <p:attrNameLst>
                                          <p:attrName>ppt_y</p:attrName>
                                        </p:attrNameLst>
                                      </p:cBhvr>
                                      <p:tavLst>
                                        <p:tav tm="0">
                                          <p:val>
                                            <p:strVal val="#ppt_y"/>
                                          </p:val>
                                        </p:tav>
                                        <p:tav tm="100000">
                                          <p:val>
                                            <p:strVal val="#ppt_y"/>
                                          </p:val>
                                        </p:tav>
                                      </p:tavLst>
                                    </p:anim>
                                  </p:childTnLst>
                                </p:cTn>
                              </p:par>
                              <p:par>
                                <p:cTn id="101" presetID="2" presetClass="entr" presetSubtype="8" fill="hold" grpId="0" nodeType="withEffect">
                                  <p:stCondLst>
                                    <p:cond delay="0"/>
                                  </p:stCondLst>
                                  <p:childTnLst>
                                    <p:set>
                                      <p:cBhvr>
                                        <p:cTn id="102" dur="1" fill="hold">
                                          <p:stCondLst>
                                            <p:cond delay="0"/>
                                          </p:stCondLst>
                                        </p:cTn>
                                        <p:tgtEl>
                                          <p:spTgt spid="79"/>
                                        </p:tgtEl>
                                        <p:attrNameLst>
                                          <p:attrName>style.visibility</p:attrName>
                                        </p:attrNameLst>
                                      </p:cBhvr>
                                      <p:to>
                                        <p:strVal val="visible"/>
                                      </p:to>
                                    </p:set>
                                    <p:anim calcmode="lin" valueType="num">
                                      <p:cBhvr additive="base">
                                        <p:cTn id="103" dur="500" fill="hold"/>
                                        <p:tgtEl>
                                          <p:spTgt spid="79"/>
                                        </p:tgtEl>
                                        <p:attrNameLst>
                                          <p:attrName>ppt_x</p:attrName>
                                        </p:attrNameLst>
                                      </p:cBhvr>
                                      <p:tavLst>
                                        <p:tav tm="0">
                                          <p:val>
                                            <p:strVal val="0-#ppt_w/2"/>
                                          </p:val>
                                        </p:tav>
                                        <p:tav tm="100000">
                                          <p:val>
                                            <p:strVal val="#ppt_x"/>
                                          </p:val>
                                        </p:tav>
                                      </p:tavLst>
                                    </p:anim>
                                    <p:anim calcmode="lin" valueType="num">
                                      <p:cBhvr additive="base">
                                        <p:cTn id="104" dur="500" fill="hold"/>
                                        <p:tgtEl>
                                          <p:spTgt spid="79"/>
                                        </p:tgtEl>
                                        <p:attrNameLst>
                                          <p:attrName>ppt_y</p:attrName>
                                        </p:attrNameLst>
                                      </p:cBhvr>
                                      <p:tavLst>
                                        <p:tav tm="0">
                                          <p:val>
                                            <p:strVal val="#ppt_y"/>
                                          </p:val>
                                        </p:tav>
                                        <p:tav tm="100000">
                                          <p:val>
                                            <p:strVal val="#ppt_y"/>
                                          </p:val>
                                        </p:tav>
                                      </p:tavLst>
                                    </p:anim>
                                  </p:childTnLst>
                                </p:cTn>
                              </p:par>
                              <p:par>
                                <p:cTn id="105" presetID="2" presetClass="entr" presetSubtype="8"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anim calcmode="lin" valueType="num">
                                      <p:cBhvr additive="base">
                                        <p:cTn id="107" dur="500" fill="hold"/>
                                        <p:tgtEl>
                                          <p:spTgt spid="80"/>
                                        </p:tgtEl>
                                        <p:attrNameLst>
                                          <p:attrName>ppt_x</p:attrName>
                                        </p:attrNameLst>
                                      </p:cBhvr>
                                      <p:tavLst>
                                        <p:tav tm="0">
                                          <p:val>
                                            <p:strVal val="0-#ppt_w/2"/>
                                          </p:val>
                                        </p:tav>
                                        <p:tav tm="100000">
                                          <p:val>
                                            <p:strVal val="#ppt_x"/>
                                          </p:val>
                                        </p:tav>
                                      </p:tavLst>
                                    </p:anim>
                                    <p:anim calcmode="lin" valueType="num">
                                      <p:cBhvr additive="base">
                                        <p:cTn id="108" dur="500" fill="hold"/>
                                        <p:tgtEl>
                                          <p:spTgt spid="80"/>
                                        </p:tgtEl>
                                        <p:attrNameLst>
                                          <p:attrName>ppt_y</p:attrName>
                                        </p:attrNameLst>
                                      </p:cBhvr>
                                      <p:tavLst>
                                        <p:tav tm="0">
                                          <p:val>
                                            <p:strVal val="#ppt_y"/>
                                          </p:val>
                                        </p:tav>
                                        <p:tav tm="100000">
                                          <p:val>
                                            <p:strVal val="#ppt_y"/>
                                          </p:val>
                                        </p:tav>
                                      </p:tavLst>
                                    </p:anim>
                                  </p:childTnLst>
                                </p:cTn>
                              </p:par>
                              <p:par>
                                <p:cTn id="109" presetID="2" presetClass="entr" presetSubtype="8" fill="hold" grpId="0" nodeType="withEffect">
                                  <p:stCondLst>
                                    <p:cond delay="0"/>
                                  </p:stCondLst>
                                  <p:childTnLst>
                                    <p:set>
                                      <p:cBhvr>
                                        <p:cTn id="110" dur="1" fill="hold">
                                          <p:stCondLst>
                                            <p:cond delay="0"/>
                                          </p:stCondLst>
                                        </p:cTn>
                                        <p:tgtEl>
                                          <p:spTgt spid="81"/>
                                        </p:tgtEl>
                                        <p:attrNameLst>
                                          <p:attrName>style.visibility</p:attrName>
                                        </p:attrNameLst>
                                      </p:cBhvr>
                                      <p:to>
                                        <p:strVal val="visible"/>
                                      </p:to>
                                    </p:set>
                                    <p:anim calcmode="lin" valueType="num">
                                      <p:cBhvr additive="base">
                                        <p:cTn id="111" dur="500" fill="hold"/>
                                        <p:tgtEl>
                                          <p:spTgt spid="81"/>
                                        </p:tgtEl>
                                        <p:attrNameLst>
                                          <p:attrName>ppt_x</p:attrName>
                                        </p:attrNameLst>
                                      </p:cBhvr>
                                      <p:tavLst>
                                        <p:tav tm="0">
                                          <p:val>
                                            <p:strVal val="0-#ppt_w/2"/>
                                          </p:val>
                                        </p:tav>
                                        <p:tav tm="100000">
                                          <p:val>
                                            <p:strVal val="#ppt_x"/>
                                          </p:val>
                                        </p:tav>
                                      </p:tavLst>
                                    </p:anim>
                                    <p:anim calcmode="lin" valueType="num">
                                      <p:cBhvr additive="base">
                                        <p:cTn id="112" dur="500" fill="hold"/>
                                        <p:tgtEl>
                                          <p:spTgt spid="81"/>
                                        </p:tgtEl>
                                        <p:attrNameLst>
                                          <p:attrName>ppt_y</p:attrName>
                                        </p:attrNameLst>
                                      </p:cBhvr>
                                      <p:tavLst>
                                        <p:tav tm="0">
                                          <p:val>
                                            <p:strVal val="#ppt_y"/>
                                          </p:val>
                                        </p:tav>
                                        <p:tav tm="100000">
                                          <p:val>
                                            <p:strVal val="#ppt_y"/>
                                          </p:val>
                                        </p:tav>
                                      </p:tavLst>
                                    </p:anim>
                                  </p:childTnLst>
                                </p:cTn>
                              </p:par>
                              <p:par>
                                <p:cTn id="113" presetID="2" presetClass="entr" presetSubtype="8" fill="hold" grpId="0" nodeType="withEffect">
                                  <p:stCondLst>
                                    <p:cond delay="0"/>
                                  </p:stCondLst>
                                  <p:childTnLst>
                                    <p:set>
                                      <p:cBhvr>
                                        <p:cTn id="114" dur="1" fill="hold">
                                          <p:stCondLst>
                                            <p:cond delay="0"/>
                                          </p:stCondLst>
                                        </p:cTn>
                                        <p:tgtEl>
                                          <p:spTgt spid="82"/>
                                        </p:tgtEl>
                                        <p:attrNameLst>
                                          <p:attrName>style.visibility</p:attrName>
                                        </p:attrNameLst>
                                      </p:cBhvr>
                                      <p:to>
                                        <p:strVal val="visible"/>
                                      </p:to>
                                    </p:set>
                                    <p:anim calcmode="lin" valueType="num">
                                      <p:cBhvr additive="base">
                                        <p:cTn id="115" dur="500" fill="hold"/>
                                        <p:tgtEl>
                                          <p:spTgt spid="82"/>
                                        </p:tgtEl>
                                        <p:attrNameLst>
                                          <p:attrName>ppt_x</p:attrName>
                                        </p:attrNameLst>
                                      </p:cBhvr>
                                      <p:tavLst>
                                        <p:tav tm="0">
                                          <p:val>
                                            <p:strVal val="0-#ppt_w/2"/>
                                          </p:val>
                                        </p:tav>
                                        <p:tav tm="100000">
                                          <p:val>
                                            <p:strVal val="#ppt_x"/>
                                          </p:val>
                                        </p:tav>
                                      </p:tavLst>
                                    </p:anim>
                                    <p:anim calcmode="lin" valueType="num">
                                      <p:cBhvr additive="base">
                                        <p:cTn id="116" dur="500" fill="hold"/>
                                        <p:tgtEl>
                                          <p:spTgt spid="82"/>
                                        </p:tgtEl>
                                        <p:attrNameLst>
                                          <p:attrName>ppt_y</p:attrName>
                                        </p:attrNameLst>
                                      </p:cBhvr>
                                      <p:tavLst>
                                        <p:tav tm="0">
                                          <p:val>
                                            <p:strVal val="#ppt_y"/>
                                          </p:val>
                                        </p:tav>
                                        <p:tav tm="100000">
                                          <p:val>
                                            <p:strVal val="#ppt_y"/>
                                          </p:val>
                                        </p:tav>
                                      </p:tavLst>
                                    </p:anim>
                                  </p:childTnLst>
                                </p:cTn>
                              </p:par>
                              <p:par>
                                <p:cTn id="117" presetID="2" presetClass="entr" presetSubtype="8" fill="hold" grpId="0" nodeType="withEffect">
                                  <p:stCondLst>
                                    <p:cond delay="0"/>
                                  </p:stCondLst>
                                  <p:childTnLst>
                                    <p:set>
                                      <p:cBhvr>
                                        <p:cTn id="118" dur="1" fill="hold">
                                          <p:stCondLst>
                                            <p:cond delay="0"/>
                                          </p:stCondLst>
                                        </p:cTn>
                                        <p:tgtEl>
                                          <p:spTgt spid="83"/>
                                        </p:tgtEl>
                                        <p:attrNameLst>
                                          <p:attrName>style.visibility</p:attrName>
                                        </p:attrNameLst>
                                      </p:cBhvr>
                                      <p:to>
                                        <p:strVal val="visible"/>
                                      </p:to>
                                    </p:set>
                                    <p:anim calcmode="lin" valueType="num">
                                      <p:cBhvr additive="base">
                                        <p:cTn id="119" dur="500" fill="hold"/>
                                        <p:tgtEl>
                                          <p:spTgt spid="83"/>
                                        </p:tgtEl>
                                        <p:attrNameLst>
                                          <p:attrName>ppt_x</p:attrName>
                                        </p:attrNameLst>
                                      </p:cBhvr>
                                      <p:tavLst>
                                        <p:tav tm="0">
                                          <p:val>
                                            <p:strVal val="0-#ppt_w/2"/>
                                          </p:val>
                                        </p:tav>
                                        <p:tav tm="100000">
                                          <p:val>
                                            <p:strVal val="#ppt_x"/>
                                          </p:val>
                                        </p:tav>
                                      </p:tavLst>
                                    </p:anim>
                                    <p:anim calcmode="lin" valueType="num">
                                      <p:cBhvr additive="base">
                                        <p:cTn id="120" dur="500" fill="hold"/>
                                        <p:tgtEl>
                                          <p:spTgt spid="83"/>
                                        </p:tgtEl>
                                        <p:attrNameLst>
                                          <p:attrName>ppt_y</p:attrName>
                                        </p:attrNameLst>
                                      </p:cBhvr>
                                      <p:tavLst>
                                        <p:tav tm="0">
                                          <p:val>
                                            <p:strVal val="#ppt_y"/>
                                          </p:val>
                                        </p:tav>
                                        <p:tav tm="100000">
                                          <p:val>
                                            <p:strVal val="#ppt_y"/>
                                          </p:val>
                                        </p:tav>
                                      </p:tavLst>
                                    </p:anim>
                                  </p:childTnLst>
                                </p:cTn>
                              </p:par>
                              <p:par>
                                <p:cTn id="121" presetID="2" presetClass="entr" presetSubtype="8" fill="hold" grpId="0" nodeType="withEffect">
                                  <p:stCondLst>
                                    <p:cond delay="0"/>
                                  </p:stCondLst>
                                  <p:childTnLst>
                                    <p:set>
                                      <p:cBhvr>
                                        <p:cTn id="122" dur="1" fill="hold">
                                          <p:stCondLst>
                                            <p:cond delay="0"/>
                                          </p:stCondLst>
                                        </p:cTn>
                                        <p:tgtEl>
                                          <p:spTgt spid="84"/>
                                        </p:tgtEl>
                                        <p:attrNameLst>
                                          <p:attrName>style.visibility</p:attrName>
                                        </p:attrNameLst>
                                      </p:cBhvr>
                                      <p:to>
                                        <p:strVal val="visible"/>
                                      </p:to>
                                    </p:set>
                                    <p:anim calcmode="lin" valueType="num">
                                      <p:cBhvr additive="base">
                                        <p:cTn id="123" dur="500" fill="hold"/>
                                        <p:tgtEl>
                                          <p:spTgt spid="84"/>
                                        </p:tgtEl>
                                        <p:attrNameLst>
                                          <p:attrName>ppt_x</p:attrName>
                                        </p:attrNameLst>
                                      </p:cBhvr>
                                      <p:tavLst>
                                        <p:tav tm="0">
                                          <p:val>
                                            <p:strVal val="0-#ppt_w/2"/>
                                          </p:val>
                                        </p:tav>
                                        <p:tav tm="100000">
                                          <p:val>
                                            <p:strVal val="#ppt_x"/>
                                          </p:val>
                                        </p:tav>
                                      </p:tavLst>
                                    </p:anim>
                                    <p:anim calcmode="lin" valueType="num">
                                      <p:cBhvr additive="base">
                                        <p:cTn id="124" dur="500" fill="hold"/>
                                        <p:tgtEl>
                                          <p:spTgt spid="84"/>
                                        </p:tgtEl>
                                        <p:attrNameLst>
                                          <p:attrName>ppt_y</p:attrName>
                                        </p:attrNameLst>
                                      </p:cBhvr>
                                      <p:tavLst>
                                        <p:tav tm="0">
                                          <p:val>
                                            <p:strVal val="#ppt_y"/>
                                          </p:val>
                                        </p:tav>
                                        <p:tav tm="100000">
                                          <p:val>
                                            <p:strVal val="#ppt_y"/>
                                          </p:val>
                                        </p:tav>
                                      </p:tavLst>
                                    </p:anim>
                                  </p:childTnLst>
                                </p:cTn>
                              </p:par>
                              <p:par>
                                <p:cTn id="125" presetID="2" presetClass="entr" presetSubtype="8" fill="hold" grpId="0" nodeType="withEffect">
                                  <p:stCondLst>
                                    <p:cond delay="0"/>
                                  </p:stCondLst>
                                  <p:childTnLst>
                                    <p:set>
                                      <p:cBhvr>
                                        <p:cTn id="126" dur="1" fill="hold">
                                          <p:stCondLst>
                                            <p:cond delay="0"/>
                                          </p:stCondLst>
                                        </p:cTn>
                                        <p:tgtEl>
                                          <p:spTgt spid="85"/>
                                        </p:tgtEl>
                                        <p:attrNameLst>
                                          <p:attrName>style.visibility</p:attrName>
                                        </p:attrNameLst>
                                      </p:cBhvr>
                                      <p:to>
                                        <p:strVal val="visible"/>
                                      </p:to>
                                    </p:set>
                                    <p:anim calcmode="lin" valueType="num">
                                      <p:cBhvr additive="base">
                                        <p:cTn id="127" dur="500" fill="hold"/>
                                        <p:tgtEl>
                                          <p:spTgt spid="85"/>
                                        </p:tgtEl>
                                        <p:attrNameLst>
                                          <p:attrName>ppt_x</p:attrName>
                                        </p:attrNameLst>
                                      </p:cBhvr>
                                      <p:tavLst>
                                        <p:tav tm="0">
                                          <p:val>
                                            <p:strVal val="0-#ppt_w/2"/>
                                          </p:val>
                                        </p:tav>
                                        <p:tav tm="100000">
                                          <p:val>
                                            <p:strVal val="#ppt_x"/>
                                          </p:val>
                                        </p:tav>
                                      </p:tavLst>
                                    </p:anim>
                                    <p:anim calcmode="lin" valueType="num">
                                      <p:cBhvr additive="base">
                                        <p:cTn id="128" dur="500" fill="hold"/>
                                        <p:tgtEl>
                                          <p:spTgt spid="85"/>
                                        </p:tgtEl>
                                        <p:attrNameLst>
                                          <p:attrName>ppt_y</p:attrName>
                                        </p:attrNameLst>
                                      </p:cBhvr>
                                      <p:tavLst>
                                        <p:tav tm="0">
                                          <p:val>
                                            <p:strVal val="#ppt_y"/>
                                          </p:val>
                                        </p:tav>
                                        <p:tav tm="100000">
                                          <p:val>
                                            <p:strVal val="#ppt_y"/>
                                          </p:val>
                                        </p:tav>
                                      </p:tavLst>
                                    </p:anim>
                                  </p:childTnLst>
                                </p:cTn>
                              </p:par>
                              <p:par>
                                <p:cTn id="129" presetID="2" presetClass="entr" presetSubtype="8" fill="hold" grpId="0" nodeType="withEffect">
                                  <p:stCondLst>
                                    <p:cond delay="0"/>
                                  </p:stCondLst>
                                  <p:childTnLst>
                                    <p:set>
                                      <p:cBhvr>
                                        <p:cTn id="130" dur="1" fill="hold">
                                          <p:stCondLst>
                                            <p:cond delay="0"/>
                                          </p:stCondLst>
                                        </p:cTn>
                                        <p:tgtEl>
                                          <p:spTgt spid="86"/>
                                        </p:tgtEl>
                                        <p:attrNameLst>
                                          <p:attrName>style.visibility</p:attrName>
                                        </p:attrNameLst>
                                      </p:cBhvr>
                                      <p:to>
                                        <p:strVal val="visible"/>
                                      </p:to>
                                    </p:set>
                                    <p:anim calcmode="lin" valueType="num">
                                      <p:cBhvr additive="base">
                                        <p:cTn id="131" dur="500" fill="hold"/>
                                        <p:tgtEl>
                                          <p:spTgt spid="86"/>
                                        </p:tgtEl>
                                        <p:attrNameLst>
                                          <p:attrName>ppt_x</p:attrName>
                                        </p:attrNameLst>
                                      </p:cBhvr>
                                      <p:tavLst>
                                        <p:tav tm="0">
                                          <p:val>
                                            <p:strVal val="0-#ppt_w/2"/>
                                          </p:val>
                                        </p:tav>
                                        <p:tav tm="100000">
                                          <p:val>
                                            <p:strVal val="#ppt_x"/>
                                          </p:val>
                                        </p:tav>
                                      </p:tavLst>
                                    </p:anim>
                                    <p:anim calcmode="lin" valueType="num">
                                      <p:cBhvr additive="base">
                                        <p:cTn id="132" dur="500" fill="hold"/>
                                        <p:tgtEl>
                                          <p:spTgt spid="86"/>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0"/>
                                  </p:stCondLst>
                                  <p:childTnLst>
                                    <p:set>
                                      <p:cBhvr>
                                        <p:cTn id="134" dur="1" fill="hold">
                                          <p:stCondLst>
                                            <p:cond delay="0"/>
                                          </p:stCondLst>
                                        </p:cTn>
                                        <p:tgtEl>
                                          <p:spTgt spid="87"/>
                                        </p:tgtEl>
                                        <p:attrNameLst>
                                          <p:attrName>style.visibility</p:attrName>
                                        </p:attrNameLst>
                                      </p:cBhvr>
                                      <p:to>
                                        <p:strVal val="visible"/>
                                      </p:to>
                                    </p:set>
                                    <p:anim calcmode="lin" valueType="num">
                                      <p:cBhvr additive="base">
                                        <p:cTn id="135" dur="500" fill="hold"/>
                                        <p:tgtEl>
                                          <p:spTgt spid="87"/>
                                        </p:tgtEl>
                                        <p:attrNameLst>
                                          <p:attrName>ppt_x</p:attrName>
                                        </p:attrNameLst>
                                      </p:cBhvr>
                                      <p:tavLst>
                                        <p:tav tm="0">
                                          <p:val>
                                            <p:strVal val="0-#ppt_w/2"/>
                                          </p:val>
                                        </p:tav>
                                        <p:tav tm="100000">
                                          <p:val>
                                            <p:strVal val="#ppt_x"/>
                                          </p:val>
                                        </p:tav>
                                      </p:tavLst>
                                    </p:anim>
                                    <p:anim calcmode="lin" valueType="num">
                                      <p:cBhvr additive="base">
                                        <p:cTn id="136" dur="500" fill="hold"/>
                                        <p:tgtEl>
                                          <p:spTgt spid="87"/>
                                        </p:tgtEl>
                                        <p:attrNameLst>
                                          <p:attrName>ppt_y</p:attrName>
                                        </p:attrNameLst>
                                      </p:cBhvr>
                                      <p:tavLst>
                                        <p:tav tm="0">
                                          <p:val>
                                            <p:strVal val="#ppt_y"/>
                                          </p:val>
                                        </p:tav>
                                        <p:tav tm="100000">
                                          <p:val>
                                            <p:strVal val="#ppt_y"/>
                                          </p:val>
                                        </p:tav>
                                      </p:tavLst>
                                    </p:anim>
                                  </p:childTnLst>
                                </p:cTn>
                              </p:par>
                              <p:par>
                                <p:cTn id="137" presetID="2" presetClass="entr" presetSubtype="8" fill="hold" grpId="0" nodeType="withEffect">
                                  <p:stCondLst>
                                    <p:cond delay="0"/>
                                  </p:stCondLst>
                                  <p:childTnLst>
                                    <p:set>
                                      <p:cBhvr>
                                        <p:cTn id="138" dur="1" fill="hold">
                                          <p:stCondLst>
                                            <p:cond delay="0"/>
                                          </p:stCondLst>
                                        </p:cTn>
                                        <p:tgtEl>
                                          <p:spTgt spid="93"/>
                                        </p:tgtEl>
                                        <p:attrNameLst>
                                          <p:attrName>style.visibility</p:attrName>
                                        </p:attrNameLst>
                                      </p:cBhvr>
                                      <p:to>
                                        <p:strVal val="visible"/>
                                      </p:to>
                                    </p:set>
                                    <p:anim calcmode="lin" valueType="num">
                                      <p:cBhvr additive="base">
                                        <p:cTn id="139" dur="500" fill="hold"/>
                                        <p:tgtEl>
                                          <p:spTgt spid="93"/>
                                        </p:tgtEl>
                                        <p:attrNameLst>
                                          <p:attrName>ppt_x</p:attrName>
                                        </p:attrNameLst>
                                      </p:cBhvr>
                                      <p:tavLst>
                                        <p:tav tm="0">
                                          <p:val>
                                            <p:strVal val="0-#ppt_w/2"/>
                                          </p:val>
                                        </p:tav>
                                        <p:tav tm="100000">
                                          <p:val>
                                            <p:strVal val="#ppt_x"/>
                                          </p:val>
                                        </p:tav>
                                      </p:tavLst>
                                    </p:anim>
                                    <p:anim calcmode="lin" valueType="num">
                                      <p:cBhvr additive="base">
                                        <p:cTn id="140" dur="500" fill="hold"/>
                                        <p:tgtEl>
                                          <p:spTgt spid="93"/>
                                        </p:tgtEl>
                                        <p:attrNameLst>
                                          <p:attrName>ppt_y</p:attrName>
                                        </p:attrNameLst>
                                      </p:cBhvr>
                                      <p:tavLst>
                                        <p:tav tm="0">
                                          <p:val>
                                            <p:strVal val="#ppt_y"/>
                                          </p:val>
                                        </p:tav>
                                        <p:tav tm="100000">
                                          <p:val>
                                            <p:strVal val="#ppt_y"/>
                                          </p:val>
                                        </p:tav>
                                      </p:tavLst>
                                    </p:anim>
                                  </p:childTnLst>
                                </p:cTn>
                              </p:par>
                              <p:par>
                                <p:cTn id="141" presetID="2" presetClass="entr" presetSubtype="8" fill="hold" grpId="0" nodeType="withEffect">
                                  <p:stCondLst>
                                    <p:cond delay="0"/>
                                  </p:stCondLst>
                                  <p:childTnLst>
                                    <p:set>
                                      <p:cBhvr>
                                        <p:cTn id="142" dur="1" fill="hold">
                                          <p:stCondLst>
                                            <p:cond delay="0"/>
                                          </p:stCondLst>
                                        </p:cTn>
                                        <p:tgtEl>
                                          <p:spTgt spid="94"/>
                                        </p:tgtEl>
                                        <p:attrNameLst>
                                          <p:attrName>style.visibility</p:attrName>
                                        </p:attrNameLst>
                                      </p:cBhvr>
                                      <p:to>
                                        <p:strVal val="visible"/>
                                      </p:to>
                                    </p:set>
                                    <p:anim calcmode="lin" valueType="num">
                                      <p:cBhvr additive="base">
                                        <p:cTn id="143" dur="500" fill="hold"/>
                                        <p:tgtEl>
                                          <p:spTgt spid="94"/>
                                        </p:tgtEl>
                                        <p:attrNameLst>
                                          <p:attrName>ppt_x</p:attrName>
                                        </p:attrNameLst>
                                      </p:cBhvr>
                                      <p:tavLst>
                                        <p:tav tm="0">
                                          <p:val>
                                            <p:strVal val="0-#ppt_w/2"/>
                                          </p:val>
                                        </p:tav>
                                        <p:tav tm="100000">
                                          <p:val>
                                            <p:strVal val="#ppt_x"/>
                                          </p:val>
                                        </p:tav>
                                      </p:tavLst>
                                    </p:anim>
                                    <p:anim calcmode="lin" valueType="num">
                                      <p:cBhvr additive="base">
                                        <p:cTn id="144" dur="500" fill="hold"/>
                                        <p:tgtEl>
                                          <p:spTgt spid="94"/>
                                        </p:tgtEl>
                                        <p:attrNameLst>
                                          <p:attrName>ppt_y</p:attrName>
                                        </p:attrNameLst>
                                      </p:cBhvr>
                                      <p:tavLst>
                                        <p:tav tm="0">
                                          <p:val>
                                            <p:strVal val="#ppt_y"/>
                                          </p:val>
                                        </p:tav>
                                        <p:tav tm="100000">
                                          <p:val>
                                            <p:strVal val="#ppt_y"/>
                                          </p:val>
                                        </p:tav>
                                      </p:tavLst>
                                    </p:anim>
                                  </p:childTnLst>
                                </p:cTn>
                              </p:par>
                              <p:par>
                                <p:cTn id="145" presetID="2" presetClass="entr" presetSubtype="8" fill="hold" grpId="0" nodeType="withEffect">
                                  <p:stCondLst>
                                    <p:cond delay="0"/>
                                  </p:stCondLst>
                                  <p:childTnLst>
                                    <p:set>
                                      <p:cBhvr>
                                        <p:cTn id="146" dur="1" fill="hold">
                                          <p:stCondLst>
                                            <p:cond delay="0"/>
                                          </p:stCondLst>
                                        </p:cTn>
                                        <p:tgtEl>
                                          <p:spTgt spid="95"/>
                                        </p:tgtEl>
                                        <p:attrNameLst>
                                          <p:attrName>style.visibility</p:attrName>
                                        </p:attrNameLst>
                                      </p:cBhvr>
                                      <p:to>
                                        <p:strVal val="visible"/>
                                      </p:to>
                                    </p:set>
                                    <p:anim calcmode="lin" valueType="num">
                                      <p:cBhvr additive="base">
                                        <p:cTn id="147" dur="500" fill="hold"/>
                                        <p:tgtEl>
                                          <p:spTgt spid="95"/>
                                        </p:tgtEl>
                                        <p:attrNameLst>
                                          <p:attrName>ppt_x</p:attrName>
                                        </p:attrNameLst>
                                      </p:cBhvr>
                                      <p:tavLst>
                                        <p:tav tm="0">
                                          <p:val>
                                            <p:strVal val="0-#ppt_w/2"/>
                                          </p:val>
                                        </p:tav>
                                        <p:tav tm="100000">
                                          <p:val>
                                            <p:strVal val="#ppt_x"/>
                                          </p:val>
                                        </p:tav>
                                      </p:tavLst>
                                    </p:anim>
                                    <p:anim calcmode="lin" valueType="num">
                                      <p:cBhvr additive="base">
                                        <p:cTn id="148" dur="500" fill="hold"/>
                                        <p:tgtEl>
                                          <p:spTgt spid="95"/>
                                        </p:tgtEl>
                                        <p:attrNameLst>
                                          <p:attrName>ppt_y</p:attrName>
                                        </p:attrNameLst>
                                      </p:cBhvr>
                                      <p:tavLst>
                                        <p:tav tm="0">
                                          <p:val>
                                            <p:strVal val="#ppt_y"/>
                                          </p:val>
                                        </p:tav>
                                        <p:tav tm="100000">
                                          <p:val>
                                            <p:strVal val="#ppt_y"/>
                                          </p:val>
                                        </p:tav>
                                      </p:tavLst>
                                    </p:anim>
                                  </p:childTnLst>
                                </p:cTn>
                              </p:par>
                              <p:par>
                                <p:cTn id="149" presetID="2" presetClass="entr" presetSubtype="8" fill="hold" grpId="0" nodeType="withEffect">
                                  <p:stCondLst>
                                    <p:cond delay="0"/>
                                  </p:stCondLst>
                                  <p:childTnLst>
                                    <p:set>
                                      <p:cBhvr>
                                        <p:cTn id="150" dur="1" fill="hold">
                                          <p:stCondLst>
                                            <p:cond delay="0"/>
                                          </p:stCondLst>
                                        </p:cTn>
                                        <p:tgtEl>
                                          <p:spTgt spid="97"/>
                                        </p:tgtEl>
                                        <p:attrNameLst>
                                          <p:attrName>style.visibility</p:attrName>
                                        </p:attrNameLst>
                                      </p:cBhvr>
                                      <p:to>
                                        <p:strVal val="visible"/>
                                      </p:to>
                                    </p:set>
                                    <p:anim calcmode="lin" valueType="num">
                                      <p:cBhvr additive="base">
                                        <p:cTn id="151" dur="500" fill="hold"/>
                                        <p:tgtEl>
                                          <p:spTgt spid="97"/>
                                        </p:tgtEl>
                                        <p:attrNameLst>
                                          <p:attrName>ppt_x</p:attrName>
                                        </p:attrNameLst>
                                      </p:cBhvr>
                                      <p:tavLst>
                                        <p:tav tm="0">
                                          <p:val>
                                            <p:strVal val="0-#ppt_w/2"/>
                                          </p:val>
                                        </p:tav>
                                        <p:tav tm="100000">
                                          <p:val>
                                            <p:strVal val="#ppt_x"/>
                                          </p:val>
                                        </p:tav>
                                      </p:tavLst>
                                    </p:anim>
                                    <p:anim calcmode="lin" valueType="num">
                                      <p:cBhvr additive="base">
                                        <p:cTn id="152" dur="500" fill="hold"/>
                                        <p:tgtEl>
                                          <p:spTgt spid="97"/>
                                        </p:tgtEl>
                                        <p:attrNameLst>
                                          <p:attrName>ppt_y</p:attrName>
                                        </p:attrNameLst>
                                      </p:cBhvr>
                                      <p:tavLst>
                                        <p:tav tm="0">
                                          <p:val>
                                            <p:strVal val="#ppt_y"/>
                                          </p:val>
                                        </p:tav>
                                        <p:tav tm="100000">
                                          <p:val>
                                            <p:strVal val="#ppt_y"/>
                                          </p:val>
                                        </p:tav>
                                      </p:tavLst>
                                    </p:anim>
                                  </p:childTnLst>
                                </p:cTn>
                              </p:par>
                              <p:par>
                                <p:cTn id="153" presetID="2" presetClass="entr" presetSubtype="8" fill="hold" grpId="0" nodeType="withEffect">
                                  <p:stCondLst>
                                    <p:cond delay="0"/>
                                  </p:stCondLst>
                                  <p:childTnLst>
                                    <p:set>
                                      <p:cBhvr>
                                        <p:cTn id="154" dur="1" fill="hold">
                                          <p:stCondLst>
                                            <p:cond delay="0"/>
                                          </p:stCondLst>
                                        </p:cTn>
                                        <p:tgtEl>
                                          <p:spTgt spid="98"/>
                                        </p:tgtEl>
                                        <p:attrNameLst>
                                          <p:attrName>style.visibility</p:attrName>
                                        </p:attrNameLst>
                                      </p:cBhvr>
                                      <p:to>
                                        <p:strVal val="visible"/>
                                      </p:to>
                                    </p:set>
                                    <p:anim calcmode="lin" valueType="num">
                                      <p:cBhvr additive="base">
                                        <p:cTn id="155" dur="500" fill="hold"/>
                                        <p:tgtEl>
                                          <p:spTgt spid="98"/>
                                        </p:tgtEl>
                                        <p:attrNameLst>
                                          <p:attrName>ppt_x</p:attrName>
                                        </p:attrNameLst>
                                      </p:cBhvr>
                                      <p:tavLst>
                                        <p:tav tm="0">
                                          <p:val>
                                            <p:strVal val="0-#ppt_w/2"/>
                                          </p:val>
                                        </p:tav>
                                        <p:tav tm="100000">
                                          <p:val>
                                            <p:strVal val="#ppt_x"/>
                                          </p:val>
                                        </p:tav>
                                      </p:tavLst>
                                    </p:anim>
                                    <p:anim calcmode="lin" valueType="num">
                                      <p:cBhvr additive="base">
                                        <p:cTn id="156" dur="500" fill="hold"/>
                                        <p:tgtEl>
                                          <p:spTgt spid="98"/>
                                        </p:tgtEl>
                                        <p:attrNameLst>
                                          <p:attrName>ppt_y</p:attrName>
                                        </p:attrNameLst>
                                      </p:cBhvr>
                                      <p:tavLst>
                                        <p:tav tm="0">
                                          <p:val>
                                            <p:strVal val="#ppt_y"/>
                                          </p:val>
                                        </p:tav>
                                        <p:tav tm="100000">
                                          <p:val>
                                            <p:strVal val="#ppt_y"/>
                                          </p:val>
                                        </p:tav>
                                      </p:tavLst>
                                    </p:anim>
                                  </p:childTnLst>
                                </p:cTn>
                              </p:par>
                              <p:par>
                                <p:cTn id="157" presetID="2" presetClass="entr" presetSubtype="8" fill="hold" grpId="0" nodeType="withEffect">
                                  <p:stCondLst>
                                    <p:cond delay="0"/>
                                  </p:stCondLst>
                                  <p:childTnLst>
                                    <p:set>
                                      <p:cBhvr>
                                        <p:cTn id="158" dur="1" fill="hold">
                                          <p:stCondLst>
                                            <p:cond delay="0"/>
                                          </p:stCondLst>
                                        </p:cTn>
                                        <p:tgtEl>
                                          <p:spTgt spid="99"/>
                                        </p:tgtEl>
                                        <p:attrNameLst>
                                          <p:attrName>style.visibility</p:attrName>
                                        </p:attrNameLst>
                                      </p:cBhvr>
                                      <p:to>
                                        <p:strVal val="visible"/>
                                      </p:to>
                                    </p:set>
                                    <p:anim calcmode="lin" valueType="num">
                                      <p:cBhvr additive="base">
                                        <p:cTn id="159" dur="500" fill="hold"/>
                                        <p:tgtEl>
                                          <p:spTgt spid="99"/>
                                        </p:tgtEl>
                                        <p:attrNameLst>
                                          <p:attrName>ppt_x</p:attrName>
                                        </p:attrNameLst>
                                      </p:cBhvr>
                                      <p:tavLst>
                                        <p:tav tm="0">
                                          <p:val>
                                            <p:strVal val="0-#ppt_w/2"/>
                                          </p:val>
                                        </p:tav>
                                        <p:tav tm="100000">
                                          <p:val>
                                            <p:strVal val="#ppt_x"/>
                                          </p:val>
                                        </p:tav>
                                      </p:tavLst>
                                    </p:anim>
                                    <p:anim calcmode="lin" valueType="num">
                                      <p:cBhvr additive="base">
                                        <p:cTn id="160" dur="500" fill="hold"/>
                                        <p:tgtEl>
                                          <p:spTgt spid="99"/>
                                        </p:tgtEl>
                                        <p:attrNameLst>
                                          <p:attrName>ppt_y</p:attrName>
                                        </p:attrNameLst>
                                      </p:cBhvr>
                                      <p:tavLst>
                                        <p:tav tm="0">
                                          <p:val>
                                            <p:strVal val="#ppt_y"/>
                                          </p:val>
                                        </p:tav>
                                        <p:tav tm="100000">
                                          <p:val>
                                            <p:strVal val="#ppt_y"/>
                                          </p:val>
                                        </p:tav>
                                      </p:tavLst>
                                    </p:anim>
                                  </p:childTnLst>
                                </p:cTn>
                              </p:par>
                              <p:par>
                                <p:cTn id="161" presetID="2" presetClass="entr" presetSubtype="8" fill="hold" grpId="0" nodeType="withEffect">
                                  <p:stCondLst>
                                    <p:cond delay="0"/>
                                  </p:stCondLst>
                                  <p:childTnLst>
                                    <p:set>
                                      <p:cBhvr>
                                        <p:cTn id="162" dur="1" fill="hold">
                                          <p:stCondLst>
                                            <p:cond delay="0"/>
                                          </p:stCondLst>
                                        </p:cTn>
                                        <p:tgtEl>
                                          <p:spTgt spid="100"/>
                                        </p:tgtEl>
                                        <p:attrNameLst>
                                          <p:attrName>style.visibility</p:attrName>
                                        </p:attrNameLst>
                                      </p:cBhvr>
                                      <p:to>
                                        <p:strVal val="visible"/>
                                      </p:to>
                                    </p:set>
                                    <p:anim calcmode="lin" valueType="num">
                                      <p:cBhvr additive="base">
                                        <p:cTn id="163" dur="500" fill="hold"/>
                                        <p:tgtEl>
                                          <p:spTgt spid="100"/>
                                        </p:tgtEl>
                                        <p:attrNameLst>
                                          <p:attrName>ppt_x</p:attrName>
                                        </p:attrNameLst>
                                      </p:cBhvr>
                                      <p:tavLst>
                                        <p:tav tm="0">
                                          <p:val>
                                            <p:strVal val="0-#ppt_w/2"/>
                                          </p:val>
                                        </p:tav>
                                        <p:tav tm="100000">
                                          <p:val>
                                            <p:strVal val="#ppt_x"/>
                                          </p:val>
                                        </p:tav>
                                      </p:tavLst>
                                    </p:anim>
                                    <p:anim calcmode="lin" valueType="num">
                                      <p:cBhvr additive="base">
                                        <p:cTn id="164" dur="500" fill="hold"/>
                                        <p:tgtEl>
                                          <p:spTgt spid="100"/>
                                        </p:tgtEl>
                                        <p:attrNameLst>
                                          <p:attrName>ppt_y</p:attrName>
                                        </p:attrNameLst>
                                      </p:cBhvr>
                                      <p:tavLst>
                                        <p:tav tm="0">
                                          <p:val>
                                            <p:strVal val="#ppt_y"/>
                                          </p:val>
                                        </p:tav>
                                        <p:tav tm="100000">
                                          <p:val>
                                            <p:strVal val="#ppt_y"/>
                                          </p:val>
                                        </p:tav>
                                      </p:tavLst>
                                    </p:anim>
                                  </p:childTnLst>
                                </p:cTn>
                              </p:par>
                              <p:par>
                                <p:cTn id="165" presetID="2" presetClass="entr" presetSubtype="8" fill="hold" grpId="0" nodeType="withEffect">
                                  <p:stCondLst>
                                    <p:cond delay="0"/>
                                  </p:stCondLst>
                                  <p:childTnLst>
                                    <p:set>
                                      <p:cBhvr>
                                        <p:cTn id="166" dur="1" fill="hold">
                                          <p:stCondLst>
                                            <p:cond delay="0"/>
                                          </p:stCondLst>
                                        </p:cTn>
                                        <p:tgtEl>
                                          <p:spTgt spid="101"/>
                                        </p:tgtEl>
                                        <p:attrNameLst>
                                          <p:attrName>style.visibility</p:attrName>
                                        </p:attrNameLst>
                                      </p:cBhvr>
                                      <p:to>
                                        <p:strVal val="visible"/>
                                      </p:to>
                                    </p:set>
                                    <p:anim calcmode="lin" valueType="num">
                                      <p:cBhvr additive="base">
                                        <p:cTn id="167" dur="500" fill="hold"/>
                                        <p:tgtEl>
                                          <p:spTgt spid="101"/>
                                        </p:tgtEl>
                                        <p:attrNameLst>
                                          <p:attrName>ppt_x</p:attrName>
                                        </p:attrNameLst>
                                      </p:cBhvr>
                                      <p:tavLst>
                                        <p:tav tm="0">
                                          <p:val>
                                            <p:strVal val="0-#ppt_w/2"/>
                                          </p:val>
                                        </p:tav>
                                        <p:tav tm="100000">
                                          <p:val>
                                            <p:strVal val="#ppt_x"/>
                                          </p:val>
                                        </p:tav>
                                      </p:tavLst>
                                    </p:anim>
                                    <p:anim calcmode="lin" valueType="num">
                                      <p:cBhvr additive="base">
                                        <p:cTn id="168" dur="500" fill="hold"/>
                                        <p:tgtEl>
                                          <p:spTgt spid="101"/>
                                        </p:tgtEl>
                                        <p:attrNameLst>
                                          <p:attrName>ppt_y</p:attrName>
                                        </p:attrNameLst>
                                      </p:cBhvr>
                                      <p:tavLst>
                                        <p:tav tm="0">
                                          <p:val>
                                            <p:strVal val="#ppt_y"/>
                                          </p:val>
                                        </p:tav>
                                        <p:tav tm="100000">
                                          <p:val>
                                            <p:strVal val="#ppt_y"/>
                                          </p:val>
                                        </p:tav>
                                      </p:tavLst>
                                    </p:anim>
                                  </p:childTnLst>
                                </p:cTn>
                              </p:par>
                              <p:par>
                                <p:cTn id="169" presetID="2" presetClass="entr" presetSubtype="8" fill="hold" grpId="0" nodeType="withEffect">
                                  <p:stCondLst>
                                    <p:cond delay="0"/>
                                  </p:stCondLst>
                                  <p:childTnLst>
                                    <p:set>
                                      <p:cBhvr>
                                        <p:cTn id="170" dur="1" fill="hold">
                                          <p:stCondLst>
                                            <p:cond delay="0"/>
                                          </p:stCondLst>
                                        </p:cTn>
                                        <p:tgtEl>
                                          <p:spTgt spid="102"/>
                                        </p:tgtEl>
                                        <p:attrNameLst>
                                          <p:attrName>style.visibility</p:attrName>
                                        </p:attrNameLst>
                                      </p:cBhvr>
                                      <p:to>
                                        <p:strVal val="visible"/>
                                      </p:to>
                                    </p:set>
                                    <p:anim calcmode="lin" valueType="num">
                                      <p:cBhvr additive="base">
                                        <p:cTn id="171" dur="500" fill="hold"/>
                                        <p:tgtEl>
                                          <p:spTgt spid="102"/>
                                        </p:tgtEl>
                                        <p:attrNameLst>
                                          <p:attrName>ppt_x</p:attrName>
                                        </p:attrNameLst>
                                      </p:cBhvr>
                                      <p:tavLst>
                                        <p:tav tm="0">
                                          <p:val>
                                            <p:strVal val="0-#ppt_w/2"/>
                                          </p:val>
                                        </p:tav>
                                        <p:tav tm="100000">
                                          <p:val>
                                            <p:strVal val="#ppt_x"/>
                                          </p:val>
                                        </p:tav>
                                      </p:tavLst>
                                    </p:anim>
                                    <p:anim calcmode="lin" valueType="num">
                                      <p:cBhvr additive="base">
                                        <p:cTn id="172" dur="500" fill="hold"/>
                                        <p:tgtEl>
                                          <p:spTgt spid="102"/>
                                        </p:tgtEl>
                                        <p:attrNameLst>
                                          <p:attrName>ppt_y</p:attrName>
                                        </p:attrNameLst>
                                      </p:cBhvr>
                                      <p:tavLst>
                                        <p:tav tm="0">
                                          <p:val>
                                            <p:strVal val="#ppt_y"/>
                                          </p:val>
                                        </p:tav>
                                        <p:tav tm="100000">
                                          <p:val>
                                            <p:strVal val="#ppt_y"/>
                                          </p:val>
                                        </p:tav>
                                      </p:tavLst>
                                    </p:anim>
                                  </p:childTnLst>
                                </p:cTn>
                              </p:par>
                              <p:par>
                                <p:cTn id="173" presetID="2" presetClass="entr" presetSubtype="8" fill="hold" grpId="0" nodeType="withEffect">
                                  <p:stCondLst>
                                    <p:cond delay="0"/>
                                  </p:stCondLst>
                                  <p:childTnLst>
                                    <p:set>
                                      <p:cBhvr>
                                        <p:cTn id="174" dur="1" fill="hold">
                                          <p:stCondLst>
                                            <p:cond delay="0"/>
                                          </p:stCondLst>
                                        </p:cTn>
                                        <p:tgtEl>
                                          <p:spTgt spid="103"/>
                                        </p:tgtEl>
                                        <p:attrNameLst>
                                          <p:attrName>style.visibility</p:attrName>
                                        </p:attrNameLst>
                                      </p:cBhvr>
                                      <p:to>
                                        <p:strVal val="visible"/>
                                      </p:to>
                                    </p:set>
                                    <p:anim calcmode="lin" valueType="num">
                                      <p:cBhvr additive="base">
                                        <p:cTn id="175" dur="500" fill="hold"/>
                                        <p:tgtEl>
                                          <p:spTgt spid="103"/>
                                        </p:tgtEl>
                                        <p:attrNameLst>
                                          <p:attrName>ppt_x</p:attrName>
                                        </p:attrNameLst>
                                      </p:cBhvr>
                                      <p:tavLst>
                                        <p:tav tm="0">
                                          <p:val>
                                            <p:strVal val="0-#ppt_w/2"/>
                                          </p:val>
                                        </p:tav>
                                        <p:tav tm="100000">
                                          <p:val>
                                            <p:strVal val="#ppt_x"/>
                                          </p:val>
                                        </p:tav>
                                      </p:tavLst>
                                    </p:anim>
                                    <p:anim calcmode="lin" valueType="num">
                                      <p:cBhvr additive="base">
                                        <p:cTn id="176" dur="500" fill="hold"/>
                                        <p:tgtEl>
                                          <p:spTgt spid="103"/>
                                        </p:tgtEl>
                                        <p:attrNameLst>
                                          <p:attrName>ppt_y</p:attrName>
                                        </p:attrNameLst>
                                      </p:cBhvr>
                                      <p:tavLst>
                                        <p:tav tm="0">
                                          <p:val>
                                            <p:strVal val="#ppt_y"/>
                                          </p:val>
                                        </p:tav>
                                        <p:tav tm="100000">
                                          <p:val>
                                            <p:strVal val="#ppt_y"/>
                                          </p:val>
                                        </p:tav>
                                      </p:tavLst>
                                    </p:anim>
                                  </p:childTnLst>
                                </p:cTn>
                              </p:par>
                              <p:par>
                                <p:cTn id="177" presetID="2" presetClass="entr" presetSubtype="8" fill="hold" grpId="0" nodeType="withEffect">
                                  <p:stCondLst>
                                    <p:cond delay="0"/>
                                  </p:stCondLst>
                                  <p:childTnLst>
                                    <p:set>
                                      <p:cBhvr>
                                        <p:cTn id="178" dur="1" fill="hold">
                                          <p:stCondLst>
                                            <p:cond delay="0"/>
                                          </p:stCondLst>
                                        </p:cTn>
                                        <p:tgtEl>
                                          <p:spTgt spid="104"/>
                                        </p:tgtEl>
                                        <p:attrNameLst>
                                          <p:attrName>style.visibility</p:attrName>
                                        </p:attrNameLst>
                                      </p:cBhvr>
                                      <p:to>
                                        <p:strVal val="visible"/>
                                      </p:to>
                                    </p:set>
                                    <p:anim calcmode="lin" valueType="num">
                                      <p:cBhvr additive="base">
                                        <p:cTn id="179" dur="500" fill="hold"/>
                                        <p:tgtEl>
                                          <p:spTgt spid="104"/>
                                        </p:tgtEl>
                                        <p:attrNameLst>
                                          <p:attrName>ppt_x</p:attrName>
                                        </p:attrNameLst>
                                      </p:cBhvr>
                                      <p:tavLst>
                                        <p:tav tm="0">
                                          <p:val>
                                            <p:strVal val="0-#ppt_w/2"/>
                                          </p:val>
                                        </p:tav>
                                        <p:tav tm="100000">
                                          <p:val>
                                            <p:strVal val="#ppt_x"/>
                                          </p:val>
                                        </p:tav>
                                      </p:tavLst>
                                    </p:anim>
                                    <p:anim calcmode="lin" valueType="num">
                                      <p:cBhvr additive="base">
                                        <p:cTn id="180" dur="500" fill="hold"/>
                                        <p:tgtEl>
                                          <p:spTgt spid="104"/>
                                        </p:tgtEl>
                                        <p:attrNameLst>
                                          <p:attrName>ppt_y</p:attrName>
                                        </p:attrNameLst>
                                      </p:cBhvr>
                                      <p:tavLst>
                                        <p:tav tm="0">
                                          <p:val>
                                            <p:strVal val="#ppt_y"/>
                                          </p:val>
                                        </p:tav>
                                        <p:tav tm="100000">
                                          <p:val>
                                            <p:strVal val="#ppt_y"/>
                                          </p:val>
                                        </p:tav>
                                      </p:tavLst>
                                    </p:anim>
                                  </p:childTnLst>
                                </p:cTn>
                              </p:par>
                              <p:par>
                                <p:cTn id="181" presetID="2" presetClass="entr" presetSubtype="8" fill="hold" grpId="0" nodeType="withEffect">
                                  <p:stCondLst>
                                    <p:cond delay="0"/>
                                  </p:stCondLst>
                                  <p:childTnLst>
                                    <p:set>
                                      <p:cBhvr>
                                        <p:cTn id="182" dur="1" fill="hold">
                                          <p:stCondLst>
                                            <p:cond delay="0"/>
                                          </p:stCondLst>
                                        </p:cTn>
                                        <p:tgtEl>
                                          <p:spTgt spid="105"/>
                                        </p:tgtEl>
                                        <p:attrNameLst>
                                          <p:attrName>style.visibility</p:attrName>
                                        </p:attrNameLst>
                                      </p:cBhvr>
                                      <p:to>
                                        <p:strVal val="visible"/>
                                      </p:to>
                                    </p:set>
                                    <p:anim calcmode="lin" valueType="num">
                                      <p:cBhvr additive="base">
                                        <p:cTn id="183" dur="500" fill="hold"/>
                                        <p:tgtEl>
                                          <p:spTgt spid="105"/>
                                        </p:tgtEl>
                                        <p:attrNameLst>
                                          <p:attrName>ppt_x</p:attrName>
                                        </p:attrNameLst>
                                      </p:cBhvr>
                                      <p:tavLst>
                                        <p:tav tm="0">
                                          <p:val>
                                            <p:strVal val="0-#ppt_w/2"/>
                                          </p:val>
                                        </p:tav>
                                        <p:tav tm="100000">
                                          <p:val>
                                            <p:strVal val="#ppt_x"/>
                                          </p:val>
                                        </p:tav>
                                      </p:tavLst>
                                    </p:anim>
                                    <p:anim calcmode="lin" valueType="num">
                                      <p:cBhvr additive="base">
                                        <p:cTn id="184" dur="500" fill="hold"/>
                                        <p:tgtEl>
                                          <p:spTgt spid="105"/>
                                        </p:tgtEl>
                                        <p:attrNameLst>
                                          <p:attrName>ppt_y</p:attrName>
                                        </p:attrNameLst>
                                      </p:cBhvr>
                                      <p:tavLst>
                                        <p:tav tm="0">
                                          <p:val>
                                            <p:strVal val="#ppt_y"/>
                                          </p:val>
                                        </p:tav>
                                        <p:tav tm="100000">
                                          <p:val>
                                            <p:strVal val="#ppt_y"/>
                                          </p:val>
                                        </p:tav>
                                      </p:tavLst>
                                    </p:anim>
                                  </p:childTnLst>
                                </p:cTn>
                              </p:par>
                              <p:par>
                                <p:cTn id="185" presetID="2" presetClass="entr" presetSubtype="8" fill="hold" grpId="0" nodeType="withEffect">
                                  <p:stCondLst>
                                    <p:cond delay="0"/>
                                  </p:stCondLst>
                                  <p:childTnLst>
                                    <p:set>
                                      <p:cBhvr>
                                        <p:cTn id="186" dur="1" fill="hold">
                                          <p:stCondLst>
                                            <p:cond delay="0"/>
                                          </p:stCondLst>
                                        </p:cTn>
                                        <p:tgtEl>
                                          <p:spTgt spid="106"/>
                                        </p:tgtEl>
                                        <p:attrNameLst>
                                          <p:attrName>style.visibility</p:attrName>
                                        </p:attrNameLst>
                                      </p:cBhvr>
                                      <p:to>
                                        <p:strVal val="visible"/>
                                      </p:to>
                                    </p:set>
                                    <p:anim calcmode="lin" valueType="num">
                                      <p:cBhvr additive="base">
                                        <p:cTn id="187" dur="500" fill="hold"/>
                                        <p:tgtEl>
                                          <p:spTgt spid="106"/>
                                        </p:tgtEl>
                                        <p:attrNameLst>
                                          <p:attrName>ppt_x</p:attrName>
                                        </p:attrNameLst>
                                      </p:cBhvr>
                                      <p:tavLst>
                                        <p:tav tm="0">
                                          <p:val>
                                            <p:strVal val="0-#ppt_w/2"/>
                                          </p:val>
                                        </p:tav>
                                        <p:tav tm="100000">
                                          <p:val>
                                            <p:strVal val="#ppt_x"/>
                                          </p:val>
                                        </p:tav>
                                      </p:tavLst>
                                    </p:anim>
                                    <p:anim calcmode="lin" valueType="num">
                                      <p:cBhvr additive="base">
                                        <p:cTn id="188" dur="500" fill="hold"/>
                                        <p:tgtEl>
                                          <p:spTgt spid="106"/>
                                        </p:tgtEl>
                                        <p:attrNameLst>
                                          <p:attrName>ppt_y</p:attrName>
                                        </p:attrNameLst>
                                      </p:cBhvr>
                                      <p:tavLst>
                                        <p:tav tm="0">
                                          <p:val>
                                            <p:strVal val="#ppt_y"/>
                                          </p:val>
                                        </p:tav>
                                        <p:tav tm="100000">
                                          <p:val>
                                            <p:strVal val="#ppt_y"/>
                                          </p:val>
                                        </p:tav>
                                      </p:tavLst>
                                    </p:anim>
                                  </p:childTnLst>
                                </p:cTn>
                              </p:par>
                              <p:par>
                                <p:cTn id="189" presetID="2" presetClass="entr" presetSubtype="8" fill="hold" grpId="0" nodeType="withEffect">
                                  <p:stCondLst>
                                    <p:cond delay="0"/>
                                  </p:stCondLst>
                                  <p:childTnLst>
                                    <p:set>
                                      <p:cBhvr>
                                        <p:cTn id="190" dur="1" fill="hold">
                                          <p:stCondLst>
                                            <p:cond delay="0"/>
                                          </p:stCondLst>
                                        </p:cTn>
                                        <p:tgtEl>
                                          <p:spTgt spid="107"/>
                                        </p:tgtEl>
                                        <p:attrNameLst>
                                          <p:attrName>style.visibility</p:attrName>
                                        </p:attrNameLst>
                                      </p:cBhvr>
                                      <p:to>
                                        <p:strVal val="visible"/>
                                      </p:to>
                                    </p:set>
                                    <p:anim calcmode="lin" valueType="num">
                                      <p:cBhvr additive="base">
                                        <p:cTn id="191" dur="500" fill="hold"/>
                                        <p:tgtEl>
                                          <p:spTgt spid="107"/>
                                        </p:tgtEl>
                                        <p:attrNameLst>
                                          <p:attrName>ppt_x</p:attrName>
                                        </p:attrNameLst>
                                      </p:cBhvr>
                                      <p:tavLst>
                                        <p:tav tm="0">
                                          <p:val>
                                            <p:strVal val="0-#ppt_w/2"/>
                                          </p:val>
                                        </p:tav>
                                        <p:tav tm="100000">
                                          <p:val>
                                            <p:strVal val="#ppt_x"/>
                                          </p:val>
                                        </p:tav>
                                      </p:tavLst>
                                    </p:anim>
                                    <p:anim calcmode="lin" valueType="num">
                                      <p:cBhvr additive="base">
                                        <p:cTn id="192" dur="500" fill="hold"/>
                                        <p:tgtEl>
                                          <p:spTgt spid="107"/>
                                        </p:tgtEl>
                                        <p:attrNameLst>
                                          <p:attrName>ppt_y</p:attrName>
                                        </p:attrNameLst>
                                      </p:cBhvr>
                                      <p:tavLst>
                                        <p:tav tm="0">
                                          <p:val>
                                            <p:strVal val="#ppt_y"/>
                                          </p:val>
                                        </p:tav>
                                        <p:tav tm="100000">
                                          <p:val>
                                            <p:strVal val="#ppt_y"/>
                                          </p:val>
                                        </p:tav>
                                      </p:tavLst>
                                    </p:anim>
                                  </p:childTnLst>
                                </p:cTn>
                              </p:par>
                              <p:par>
                                <p:cTn id="193" presetID="2" presetClass="entr" presetSubtype="8" fill="hold" grpId="0" nodeType="withEffect">
                                  <p:stCondLst>
                                    <p:cond delay="0"/>
                                  </p:stCondLst>
                                  <p:childTnLst>
                                    <p:set>
                                      <p:cBhvr>
                                        <p:cTn id="194" dur="1" fill="hold">
                                          <p:stCondLst>
                                            <p:cond delay="0"/>
                                          </p:stCondLst>
                                        </p:cTn>
                                        <p:tgtEl>
                                          <p:spTgt spid="108"/>
                                        </p:tgtEl>
                                        <p:attrNameLst>
                                          <p:attrName>style.visibility</p:attrName>
                                        </p:attrNameLst>
                                      </p:cBhvr>
                                      <p:to>
                                        <p:strVal val="visible"/>
                                      </p:to>
                                    </p:set>
                                    <p:anim calcmode="lin" valueType="num">
                                      <p:cBhvr additive="base">
                                        <p:cTn id="195" dur="500" fill="hold"/>
                                        <p:tgtEl>
                                          <p:spTgt spid="108"/>
                                        </p:tgtEl>
                                        <p:attrNameLst>
                                          <p:attrName>ppt_x</p:attrName>
                                        </p:attrNameLst>
                                      </p:cBhvr>
                                      <p:tavLst>
                                        <p:tav tm="0">
                                          <p:val>
                                            <p:strVal val="0-#ppt_w/2"/>
                                          </p:val>
                                        </p:tav>
                                        <p:tav tm="100000">
                                          <p:val>
                                            <p:strVal val="#ppt_x"/>
                                          </p:val>
                                        </p:tav>
                                      </p:tavLst>
                                    </p:anim>
                                    <p:anim calcmode="lin" valueType="num">
                                      <p:cBhvr additive="base">
                                        <p:cTn id="196" dur="500" fill="hold"/>
                                        <p:tgtEl>
                                          <p:spTgt spid="108"/>
                                        </p:tgtEl>
                                        <p:attrNameLst>
                                          <p:attrName>ppt_y</p:attrName>
                                        </p:attrNameLst>
                                      </p:cBhvr>
                                      <p:tavLst>
                                        <p:tav tm="0">
                                          <p:val>
                                            <p:strVal val="#ppt_y"/>
                                          </p:val>
                                        </p:tav>
                                        <p:tav tm="100000">
                                          <p:val>
                                            <p:strVal val="#ppt_y"/>
                                          </p:val>
                                        </p:tav>
                                      </p:tavLst>
                                    </p:anim>
                                  </p:childTnLst>
                                </p:cTn>
                              </p:par>
                              <p:par>
                                <p:cTn id="197" presetID="2" presetClass="entr" presetSubtype="8" fill="hold" grpId="0" nodeType="withEffect">
                                  <p:stCondLst>
                                    <p:cond delay="0"/>
                                  </p:stCondLst>
                                  <p:childTnLst>
                                    <p:set>
                                      <p:cBhvr>
                                        <p:cTn id="198" dur="1" fill="hold">
                                          <p:stCondLst>
                                            <p:cond delay="0"/>
                                          </p:stCondLst>
                                        </p:cTn>
                                        <p:tgtEl>
                                          <p:spTgt spid="109"/>
                                        </p:tgtEl>
                                        <p:attrNameLst>
                                          <p:attrName>style.visibility</p:attrName>
                                        </p:attrNameLst>
                                      </p:cBhvr>
                                      <p:to>
                                        <p:strVal val="visible"/>
                                      </p:to>
                                    </p:set>
                                    <p:anim calcmode="lin" valueType="num">
                                      <p:cBhvr additive="base">
                                        <p:cTn id="199" dur="500" fill="hold"/>
                                        <p:tgtEl>
                                          <p:spTgt spid="109"/>
                                        </p:tgtEl>
                                        <p:attrNameLst>
                                          <p:attrName>ppt_x</p:attrName>
                                        </p:attrNameLst>
                                      </p:cBhvr>
                                      <p:tavLst>
                                        <p:tav tm="0">
                                          <p:val>
                                            <p:strVal val="0-#ppt_w/2"/>
                                          </p:val>
                                        </p:tav>
                                        <p:tav tm="100000">
                                          <p:val>
                                            <p:strVal val="#ppt_x"/>
                                          </p:val>
                                        </p:tav>
                                      </p:tavLst>
                                    </p:anim>
                                    <p:anim calcmode="lin" valueType="num">
                                      <p:cBhvr additive="base">
                                        <p:cTn id="200" dur="500" fill="hold"/>
                                        <p:tgtEl>
                                          <p:spTgt spid="109"/>
                                        </p:tgtEl>
                                        <p:attrNameLst>
                                          <p:attrName>ppt_y</p:attrName>
                                        </p:attrNameLst>
                                      </p:cBhvr>
                                      <p:tavLst>
                                        <p:tav tm="0">
                                          <p:val>
                                            <p:strVal val="#ppt_y"/>
                                          </p:val>
                                        </p:tav>
                                        <p:tav tm="100000">
                                          <p:val>
                                            <p:strVal val="#ppt_y"/>
                                          </p:val>
                                        </p:tav>
                                      </p:tavLst>
                                    </p:anim>
                                  </p:childTnLst>
                                </p:cTn>
                              </p:par>
                              <p:par>
                                <p:cTn id="201" presetID="2" presetClass="entr" presetSubtype="8" fill="hold" grpId="0" nodeType="withEffect">
                                  <p:stCondLst>
                                    <p:cond delay="0"/>
                                  </p:stCondLst>
                                  <p:childTnLst>
                                    <p:set>
                                      <p:cBhvr>
                                        <p:cTn id="202" dur="1" fill="hold">
                                          <p:stCondLst>
                                            <p:cond delay="0"/>
                                          </p:stCondLst>
                                        </p:cTn>
                                        <p:tgtEl>
                                          <p:spTgt spid="110"/>
                                        </p:tgtEl>
                                        <p:attrNameLst>
                                          <p:attrName>style.visibility</p:attrName>
                                        </p:attrNameLst>
                                      </p:cBhvr>
                                      <p:to>
                                        <p:strVal val="visible"/>
                                      </p:to>
                                    </p:set>
                                    <p:anim calcmode="lin" valueType="num">
                                      <p:cBhvr additive="base">
                                        <p:cTn id="203" dur="500" fill="hold"/>
                                        <p:tgtEl>
                                          <p:spTgt spid="110"/>
                                        </p:tgtEl>
                                        <p:attrNameLst>
                                          <p:attrName>ppt_x</p:attrName>
                                        </p:attrNameLst>
                                      </p:cBhvr>
                                      <p:tavLst>
                                        <p:tav tm="0">
                                          <p:val>
                                            <p:strVal val="0-#ppt_w/2"/>
                                          </p:val>
                                        </p:tav>
                                        <p:tav tm="100000">
                                          <p:val>
                                            <p:strVal val="#ppt_x"/>
                                          </p:val>
                                        </p:tav>
                                      </p:tavLst>
                                    </p:anim>
                                    <p:anim calcmode="lin" valueType="num">
                                      <p:cBhvr additive="base">
                                        <p:cTn id="204" dur="500" fill="hold"/>
                                        <p:tgtEl>
                                          <p:spTgt spid="110"/>
                                        </p:tgtEl>
                                        <p:attrNameLst>
                                          <p:attrName>ppt_y</p:attrName>
                                        </p:attrNameLst>
                                      </p:cBhvr>
                                      <p:tavLst>
                                        <p:tav tm="0">
                                          <p:val>
                                            <p:strVal val="#ppt_y"/>
                                          </p:val>
                                        </p:tav>
                                        <p:tav tm="100000">
                                          <p:val>
                                            <p:strVal val="#ppt_y"/>
                                          </p:val>
                                        </p:tav>
                                      </p:tavLst>
                                    </p:anim>
                                  </p:childTnLst>
                                </p:cTn>
                              </p:par>
                              <p:par>
                                <p:cTn id="205" presetID="2" presetClass="entr" presetSubtype="8" fill="hold" grpId="0" nodeType="withEffect">
                                  <p:stCondLst>
                                    <p:cond delay="0"/>
                                  </p:stCondLst>
                                  <p:childTnLst>
                                    <p:set>
                                      <p:cBhvr>
                                        <p:cTn id="206" dur="1" fill="hold">
                                          <p:stCondLst>
                                            <p:cond delay="0"/>
                                          </p:stCondLst>
                                        </p:cTn>
                                        <p:tgtEl>
                                          <p:spTgt spid="111"/>
                                        </p:tgtEl>
                                        <p:attrNameLst>
                                          <p:attrName>style.visibility</p:attrName>
                                        </p:attrNameLst>
                                      </p:cBhvr>
                                      <p:to>
                                        <p:strVal val="visible"/>
                                      </p:to>
                                    </p:set>
                                    <p:anim calcmode="lin" valueType="num">
                                      <p:cBhvr additive="base">
                                        <p:cTn id="207" dur="500" fill="hold"/>
                                        <p:tgtEl>
                                          <p:spTgt spid="111"/>
                                        </p:tgtEl>
                                        <p:attrNameLst>
                                          <p:attrName>ppt_x</p:attrName>
                                        </p:attrNameLst>
                                      </p:cBhvr>
                                      <p:tavLst>
                                        <p:tav tm="0">
                                          <p:val>
                                            <p:strVal val="0-#ppt_w/2"/>
                                          </p:val>
                                        </p:tav>
                                        <p:tav tm="100000">
                                          <p:val>
                                            <p:strVal val="#ppt_x"/>
                                          </p:val>
                                        </p:tav>
                                      </p:tavLst>
                                    </p:anim>
                                    <p:anim calcmode="lin" valueType="num">
                                      <p:cBhvr additive="base">
                                        <p:cTn id="208" dur="500" fill="hold"/>
                                        <p:tgtEl>
                                          <p:spTgt spid="111"/>
                                        </p:tgtEl>
                                        <p:attrNameLst>
                                          <p:attrName>ppt_y</p:attrName>
                                        </p:attrNameLst>
                                      </p:cBhvr>
                                      <p:tavLst>
                                        <p:tav tm="0">
                                          <p:val>
                                            <p:strVal val="#ppt_y"/>
                                          </p:val>
                                        </p:tav>
                                        <p:tav tm="100000">
                                          <p:val>
                                            <p:strVal val="#ppt_y"/>
                                          </p:val>
                                        </p:tav>
                                      </p:tavLst>
                                    </p:anim>
                                  </p:childTnLst>
                                </p:cTn>
                              </p:par>
                              <p:par>
                                <p:cTn id="209" presetID="2" presetClass="entr" presetSubtype="8" fill="hold" grpId="0" nodeType="withEffect">
                                  <p:stCondLst>
                                    <p:cond delay="0"/>
                                  </p:stCondLst>
                                  <p:childTnLst>
                                    <p:set>
                                      <p:cBhvr>
                                        <p:cTn id="210" dur="1" fill="hold">
                                          <p:stCondLst>
                                            <p:cond delay="0"/>
                                          </p:stCondLst>
                                        </p:cTn>
                                        <p:tgtEl>
                                          <p:spTgt spid="117"/>
                                        </p:tgtEl>
                                        <p:attrNameLst>
                                          <p:attrName>style.visibility</p:attrName>
                                        </p:attrNameLst>
                                      </p:cBhvr>
                                      <p:to>
                                        <p:strVal val="visible"/>
                                      </p:to>
                                    </p:set>
                                    <p:anim calcmode="lin" valueType="num">
                                      <p:cBhvr additive="base">
                                        <p:cTn id="211" dur="500" fill="hold"/>
                                        <p:tgtEl>
                                          <p:spTgt spid="117"/>
                                        </p:tgtEl>
                                        <p:attrNameLst>
                                          <p:attrName>ppt_x</p:attrName>
                                        </p:attrNameLst>
                                      </p:cBhvr>
                                      <p:tavLst>
                                        <p:tav tm="0">
                                          <p:val>
                                            <p:strVal val="0-#ppt_w/2"/>
                                          </p:val>
                                        </p:tav>
                                        <p:tav tm="100000">
                                          <p:val>
                                            <p:strVal val="#ppt_x"/>
                                          </p:val>
                                        </p:tav>
                                      </p:tavLst>
                                    </p:anim>
                                    <p:anim calcmode="lin" valueType="num">
                                      <p:cBhvr additive="base">
                                        <p:cTn id="212" dur="500" fill="hold"/>
                                        <p:tgtEl>
                                          <p:spTgt spid="117"/>
                                        </p:tgtEl>
                                        <p:attrNameLst>
                                          <p:attrName>ppt_y</p:attrName>
                                        </p:attrNameLst>
                                      </p:cBhvr>
                                      <p:tavLst>
                                        <p:tav tm="0">
                                          <p:val>
                                            <p:strVal val="#ppt_y"/>
                                          </p:val>
                                        </p:tav>
                                        <p:tav tm="100000">
                                          <p:val>
                                            <p:strVal val="#ppt_y"/>
                                          </p:val>
                                        </p:tav>
                                      </p:tavLst>
                                    </p:anim>
                                  </p:childTnLst>
                                </p:cTn>
                              </p:par>
                              <p:par>
                                <p:cTn id="213" presetID="2" presetClass="entr" presetSubtype="8" fill="hold" grpId="0" nodeType="withEffect">
                                  <p:stCondLst>
                                    <p:cond delay="0"/>
                                  </p:stCondLst>
                                  <p:childTnLst>
                                    <p:set>
                                      <p:cBhvr>
                                        <p:cTn id="214" dur="1" fill="hold">
                                          <p:stCondLst>
                                            <p:cond delay="0"/>
                                          </p:stCondLst>
                                        </p:cTn>
                                        <p:tgtEl>
                                          <p:spTgt spid="118"/>
                                        </p:tgtEl>
                                        <p:attrNameLst>
                                          <p:attrName>style.visibility</p:attrName>
                                        </p:attrNameLst>
                                      </p:cBhvr>
                                      <p:to>
                                        <p:strVal val="visible"/>
                                      </p:to>
                                    </p:set>
                                    <p:anim calcmode="lin" valueType="num">
                                      <p:cBhvr additive="base">
                                        <p:cTn id="215" dur="500" fill="hold"/>
                                        <p:tgtEl>
                                          <p:spTgt spid="118"/>
                                        </p:tgtEl>
                                        <p:attrNameLst>
                                          <p:attrName>ppt_x</p:attrName>
                                        </p:attrNameLst>
                                      </p:cBhvr>
                                      <p:tavLst>
                                        <p:tav tm="0">
                                          <p:val>
                                            <p:strVal val="0-#ppt_w/2"/>
                                          </p:val>
                                        </p:tav>
                                        <p:tav tm="100000">
                                          <p:val>
                                            <p:strVal val="#ppt_x"/>
                                          </p:val>
                                        </p:tav>
                                      </p:tavLst>
                                    </p:anim>
                                    <p:anim calcmode="lin" valueType="num">
                                      <p:cBhvr additive="base">
                                        <p:cTn id="216" dur="500" fill="hold"/>
                                        <p:tgtEl>
                                          <p:spTgt spid="118"/>
                                        </p:tgtEl>
                                        <p:attrNameLst>
                                          <p:attrName>ppt_y</p:attrName>
                                        </p:attrNameLst>
                                      </p:cBhvr>
                                      <p:tavLst>
                                        <p:tav tm="0">
                                          <p:val>
                                            <p:strVal val="#ppt_y"/>
                                          </p:val>
                                        </p:tav>
                                        <p:tav tm="100000">
                                          <p:val>
                                            <p:strVal val="#ppt_y"/>
                                          </p:val>
                                        </p:tav>
                                      </p:tavLst>
                                    </p:anim>
                                  </p:childTnLst>
                                </p:cTn>
                              </p:par>
                              <p:par>
                                <p:cTn id="217" presetID="2" presetClass="entr" presetSubtype="8" fill="hold" grpId="0" nodeType="withEffect">
                                  <p:stCondLst>
                                    <p:cond delay="0"/>
                                  </p:stCondLst>
                                  <p:childTnLst>
                                    <p:set>
                                      <p:cBhvr>
                                        <p:cTn id="218" dur="1" fill="hold">
                                          <p:stCondLst>
                                            <p:cond delay="0"/>
                                          </p:stCondLst>
                                        </p:cTn>
                                        <p:tgtEl>
                                          <p:spTgt spid="119"/>
                                        </p:tgtEl>
                                        <p:attrNameLst>
                                          <p:attrName>style.visibility</p:attrName>
                                        </p:attrNameLst>
                                      </p:cBhvr>
                                      <p:to>
                                        <p:strVal val="visible"/>
                                      </p:to>
                                    </p:set>
                                    <p:anim calcmode="lin" valueType="num">
                                      <p:cBhvr additive="base">
                                        <p:cTn id="219" dur="500" fill="hold"/>
                                        <p:tgtEl>
                                          <p:spTgt spid="119"/>
                                        </p:tgtEl>
                                        <p:attrNameLst>
                                          <p:attrName>ppt_x</p:attrName>
                                        </p:attrNameLst>
                                      </p:cBhvr>
                                      <p:tavLst>
                                        <p:tav tm="0">
                                          <p:val>
                                            <p:strVal val="0-#ppt_w/2"/>
                                          </p:val>
                                        </p:tav>
                                        <p:tav tm="100000">
                                          <p:val>
                                            <p:strVal val="#ppt_x"/>
                                          </p:val>
                                        </p:tav>
                                      </p:tavLst>
                                    </p:anim>
                                    <p:anim calcmode="lin" valueType="num">
                                      <p:cBhvr additive="base">
                                        <p:cTn id="220" dur="500" fill="hold"/>
                                        <p:tgtEl>
                                          <p:spTgt spid="119"/>
                                        </p:tgtEl>
                                        <p:attrNameLst>
                                          <p:attrName>ppt_y</p:attrName>
                                        </p:attrNameLst>
                                      </p:cBhvr>
                                      <p:tavLst>
                                        <p:tav tm="0">
                                          <p:val>
                                            <p:strVal val="#ppt_y"/>
                                          </p:val>
                                        </p:tav>
                                        <p:tav tm="100000">
                                          <p:val>
                                            <p:strVal val="#ppt_y"/>
                                          </p:val>
                                        </p:tav>
                                      </p:tavLst>
                                    </p:anim>
                                  </p:childTnLst>
                                </p:cTn>
                              </p:par>
                              <p:par>
                                <p:cTn id="221" presetID="2" presetClass="entr" presetSubtype="8" fill="hold" grpId="0" nodeType="withEffect">
                                  <p:stCondLst>
                                    <p:cond delay="0"/>
                                  </p:stCondLst>
                                  <p:childTnLst>
                                    <p:set>
                                      <p:cBhvr>
                                        <p:cTn id="222" dur="1" fill="hold">
                                          <p:stCondLst>
                                            <p:cond delay="0"/>
                                          </p:stCondLst>
                                        </p:cTn>
                                        <p:tgtEl>
                                          <p:spTgt spid="71"/>
                                        </p:tgtEl>
                                        <p:attrNameLst>
                                          <p:attrName>style.visibility</p:attrName>
                                        </p:attrNameLst>
                                      </p:cBhvr>
                                      <p:to>
                                        <p:strVal val="visible"/>
                                      </p:to>
                                    </p:set>
                                    <p:anim calcmode="lin" valueType="num">
                                      <p:cBhvr additive="base">
                                        <p:cTn id="223" dur="500" fill="hold"/>
                                        <p:tgtEl>
                                          <p:spTgt spid="71"/>
                                        </p:tgtEl>
                                        <p:attrNameLst>
                                          <p:attrName>ppt_x</p:attrName>
                                        </p:attrNameLst>
                                      </p:cBhvr>
                                      <p:tavLst>
                                        <p:tav tm="0">
                                          <p:val>
                                            <p:strVal val="0-#ppt_w/2"/>
                                          </p:val>
                                        </p:tav>
                                        <p:tav tm="100000">
                                          <p:val>
                                            <p:strVal val="#ppt_x"/>
                                          </p:val>
                                        </p:tav>
                                      </p:tavLst>
                                    </p:anim>
                                    <p:anim calcmode="lin" valueType="num">
                                      <p:cBhvr additive="base">
                                        <p:cTn id="224" dur="500" fill="hold"/>
                                        <p:tgtEl>
                                          <p:spTgt spid="71"/>
                                        </p:tgtEl>
                                        <p:attrNameLst>
                                          <p:attrName>ppt_y</p:attrName>
                                        </p:attrNameLst>
                                      </p:cBhvr>
                                      <p:tavLst>
                                        <p:tav tm="0">
                                          <p:val>
                                            <p:strVal val="#ppt_y"/>
                                          </p:val>
                                        </p:tav>
                                        <p:tav tm="100000">
                                          <p:val>
                                            <p:strVal val="#ppt_y"/>
                                          </p:val>
                                        </p:tav>
                                      </p:tavLst>
                                    </p:anim>
                                  </p:childTnLst>
                                </p:cTn>
                              </p:par>
                              <p:par>
                                <p:cTn id="225" presetID="2" presetClass="entr" presetSubtype="8" fill="hold" grpId="0" nodeType="withEffect">
                                  <p:stCondLst>
                                    <p:cond delay="0"/>
                                  </p:stCondLst>
                                  <p:childTnLst>
                                    <p:set>
                                      <p:cBhvr>
                                        <p:cTn id="226" dur="1" fill="hold">
                                          <p:stCondLst>
                                            <p:cond delay="0"/>
                                          </p:stCondLst>
                                        </p:cTn>
                                        <p:tgtEl>
                                          <p:spTgt spid="43"/>
                                        </p:tgtEl>
                                        <p:attrNameLst>
                                          <p:attrName>style.visibility</p:attrName>
                                        </p:attrNameLst>
                                      </p:cBhvr>
                                      <p:to>
                                        <p:strVal val="visible"/>
                                      </p:to>
                                    </p:set>
                                    <p:anim calcmode="lin" valueType="num">
                                      <p:cBhvr additive="base">
                                        <p:cTn id="227" dur="500" fill="hold"/>
                                        <p:tgtEl>
                                          <p:spTgt spid="43"/>
                                        </p:tgtEl>
                                        <p:attrNameLst>
                                          <p:attrName>ppt_x</p:attrName>
                                        </p:attrNameLst>
                                      </p:cBhvr>
                                      <p:tavLst>
                                        <p:tav tm="0">
                                          <p:val>
                                            <p:strVal val="0-#ppt_w/2"/>
                                          </p:val>
                                        </p:tav>
                                        <p:tav tm="100000">
                                          <p:val>
                                            <p:strVal val="#ppt_x"/>
                                          </p:val>
                                        </p:tav>
                                      </p:tavLst>
                                    </p:anim>
                                    <p:anim calcmode="lin" valueType="num">
                                      <p:cBhvr additive="base">
                                        <p:cTn id="228" dur="500" fill="hold"/>
                                        <p:tgtEl>
                                          <p:spTgt spid="43"/>
                                        </p:tgtEl>
                                        <p:attrNameLst>
                                          <p:attrName>ppt_y</p:attrName>
                                        </p:attrNameLst>
                                      </p:cBhvr>
                                      <p:tavLst>
                                        <p:tav tm="0">
                                          <p:val>
                                            <p:strVal val="#ppt_y"/>
                                          </p:val>
                                        </p:tav>
                                        <p:tav tm="100000">
                                          <p:val>
                                            <p:strVal val="#ppt_y"/>
                                          </p:val>
                                        </p:tav>
                                      </p:tavLst>
                                    </p:anim>
                                  </p:childTnLst>
                                </p:cTn>
                              </p:par>
                              <p:par>
                                <p:cTn id="229" presetID="2" presetClass="entr" presetSubtype="8"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 calcmode="lin" valueType="num">
                                      <p:cBhvr additive="base">
                                        <p:cTn id="231" dur="500" fill="hold"/>
                                        <p:tgtEl>
                                          <p:spTgt spid="41"/>
                                        </p:tgtEl>
                                        <p:attrNameLst>
                                          <p:attrName>ppt_x</p:attrName>
                                        </p:attrNameLst>
                                      </p:cBhvr>
                                      <p:tavLst>
                                        <p:tav tm="0">
                                          <p:val>
                                            <p:strVal val="0-#ppt_w/2"/>
                                          </p:val>
                                        </p:tav>
                                        <p:tav tm="100000">
                                          <p:val>
                                            <p:strVal val="#ppt_x"/>
                                          </p:val>
                                        </p:tav>
                                      </p:tavLst>
                                    </p:anim>
                                    <p:anim calcmode="lin" valueType="num">
                                      <p:cBhvr additive="base">
                                        <p:cTn id="232"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33" fill="hold">
                      <p:stCondLst>
                        <p:cond delay="indefinite"/>
                      </p:stCondLst>
                      <p:childTnLst>
                        <p:par>
                          <p:cTn id="234" fill="hold">
                            <p:stCondLst>
                              <p:cond delay="0"/>
                            </p:stCondLst>
                            <p:childTnLst>
                              <p:par>
                                <p:cTn id="235" presetID="2" presetClass="entr" presetSubtype="8" fill="hold" grpId="0" nodeType="clickEffect">
                                  <p:stCondLst>
                                    <p:cond delay="0"/>
                                  </p:stCondLst>
                                  <p:childTnLst>
                                    <p:set>
                                      <p:cBhvr>
                                        <p:cTn id="236" dur="1" fill="hold">
                                          <p:stCondLst>
                                            <p:cond delay="0"/>
                                          </p:stCondLst>
                                        </p:cTn>
                                        <p:tgtEl>
                                          <p:spTgt spid="121"/>
                                        </p:tgtEl>
                                        <p:attrNameLst>
                                          <p:attrName>style.visibility</p:attrName>
                                        </p:attrNameLst>
                                      </p:cBhvr>
                                      <p:to>
                                        <p:strVal val="visible"/>
                                      </p:to>
                                    </p:set>
                                    <p:anim calcmode="lin" valueType="num">
                                      <p:cBhvr additive="base">
                                        <p:cTn id="237" dur="500" fill="hold"/>
                                        <p:tgtEl>
                                          <p:spTgt spid="121"/>
                                        </p:tgtEl>
                                        <p:attrNameLst>
                                          <p:attrName>ppt_x</p:attrName>
                                        </p:attrNameLst>
                                      </p:cBhvr>
                                      <p:tavLst>
                                        <p:tav tm="0">
                                          <p:val>
                                            <p:strVal val="0-#ppt_w/2"/>
                                          </p:val>
                                        </p:tav>
                                        <p:tav tm="100000">
                                          <p:val>
                                            <p:strVal val="#ppt_x"/>
                                          </p:val>
                                        </p:tav>
                                      </p:tavLst>
                                    </p:anim>
                                    <p:anim calcmode="lin" valueType="num">
                                      <p:cBhvr additive="base">
                                        <p:cTn id="238"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239" fill="hold">
                      <p:stCondLst>
                        <p:cond delay="indefinite"/>
                      </p:stCondLst>
                      <p:childTnLst>
                        <p:par>
                          <p:cTn id="240" fill="hold">
                            <p:stCondLst>
                              <p:cond delay="0"/>
                            </p:stCondLst>
                            <p:childTnLst>
                              <p:par>
                                <p:cTn id="241" presetID="2" presetClass="entr" presetSubtype="8" fill="hold" grpId="0" nodeType="clickEffect">
                                  <p:stCondLst>
                                    <p:cond delay="0"/>
                                  </p:stCondLst>
                                  <p:childTnLst>
                                    <p:set>
                                      <p:cBhvr>
                                        <p:cTn id="242" dur="1" fill="hold">
                                          <p:stCondLst>
                                            <p:cond delay="0"/>
                                          </p:stCondLst>
                                        </p:cTn>
                                        <p:tgtEl>
                                          <p:spTgt spid="122"/>
                                        </p:tgtEl>
                                        <p:attrNameLst>
                                          <p:attrName>style.visibility</p:attrName>
                                        </p:attrNameLst>
                                      </p:cBhvr>
                                      <p:to>
                                        <p:strVal val="visible"/>
                                      </p:to>
                                    </p:set>
                                    <p:anim calcmode="lin" valueType="num">
                                      <p:cBhvr additive="base">
                                        <p:cTn id="243" dur="500" fill="hold"/>
                                        <p:tgtEl>
                                          <p:spTgt spid="122"/>
                                        </p:tgtEl>
                                        <p:attrNameLst>
                                          <p:attrName>ppt_x</p:attrName>
                                        </p:attrNameLst>
                                      </p:cBhvr>
                                      <p:tavLst>
                                        <p:tav tm="0">
                                          <p:val>
                                            <p:strVal val="0-#ppt_w/2"/>
                                          </p:val>
                                        </p:tav>
                                        <p:tav tm="100000">
                                          <p:val>
                                            <p:strVal val="#ppt_x"/>
                                          </p:val>
                                        </p:tav>
                                      </p:tavLst>
                                    </p:anim>
                                    <p:anim calcmode="lin" valueType="num">
                                      <p:cBhvr additive="base">
                                        <p:cTn id="244"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245" fill="hold">
                      <p:stCondLst>
                        <p:cond delay="indefinite"/>
                      </p:stCondLst>
                      <p:childTnLst>
                        <p:par>
                          <p:cTn id="246" fill="hold">
                            <p:stCondLst>
                              <p:cond delay="0"/>
                            </p:stCondLst>
                            <p:childTnLst>
                              <p:par>
                                <p:cTn id="247" presetID="2" presetClass="entr" presetSubtype="8" fill="hold" grpId="0" nodeType="clickEffect">
                                  <p:stCondLst>
                                    <p:cond delay="0"/>
                                  </p:stCondLst>
                                  <p:childTnLst>
                                    <p:set>
                                      <p:cBhvr>
                                        <p:cTn id="248" dur="1" fill="hold">
                                          <p:stCondLst>
                                            <p:cond delay="0"/>
                                          </p:stCondLst>
                                        </p:cTn>
                                        <p:tgtEl>
                                          <p:spTgt spid="123"/>
                                        </p:tgtEl>
                                        <p:attrNameLst>
                                          <p:attrName>style.visibility</p:attrName>
                                        </p:attrNameLst>
                                      </p:cBhvr>
                                      <p:to>
                                        <p:strVal val="visible"/>
                                      </p:to>
                                    </p:set>
                                    <p:anim calcmode="lin" valueType="num">
                                      <p:cBhvr additive="base">
                                        <p:cTn id="249" dur="500" fill="hold"/>
                                        <p:tgtEl>
                                          <p:spTgt spid="123"/>
                                        </p:tgtEl>
                                        <p:attrNameLst>
                                          <p:attrName>ppt_x</p:attrName>
                                        </p:attrNameLst>
                                      </p:cBhvr>
                                      <p:tavLst>
                                        <p:tav tm="0">
                                          <p:val>
                                            <p:strVal val="0-#ppt_w/2"/>
                                          </p:val>
                                        </p:tav>
                                        <p:tav tm="100000">
                                          <p:val>
                                            <p:strVal val="#ppt_x"/>
                                          </p:val>
                                        </p:tav>
                                      </p:tavLst>
                                    </p:anim>
                                    <p:anim calcmode="lin" valueType="num">
                                      <p:cBhvr additive="base">
                                        <p:cTn id="250"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251" fill="hold">
                      <p:stCondLst>
                        <p:cond delay="indefinite"/>
                      </p:stCondLst>
                      <p:childTnLst>
                        <p:par>
                          <p:cTn id="252" fill="hold">
                            <p:stCondLst>
                              <p:cond delay="0"/>
                            </p:stCondLst>
                            <p:childTnLst>
                              <p:par>
                                <p:cTn id="253" presetID="2" presetClass="entr" presetSubtype="8" fill="hold" grpId="0" nodeType="clickEffect">
                                  <p:stCondLst>
                                    <p:cond delay="0"/>
                                  </p:stCondLst>
                                  <p:childTnLst>
                                    <p:set>
                                      <p:cBhvr>
                                        <p:cTn id="254" dur="1" fill="hold">
                                          <p:stCondLst>
                                            <p:cond delay="0"/>
                                          </p:stCondLst>
                                        </p:cTn>
                                        <p:tgtEl>
                                          <p:spTgt spid="124"/>
                                        </p:tgtEl>
                                        <p:attrNameLst>
                                          <p:attrName>style.visibility</p:attrName>
                                        </p:attrNameLst>
                                      </p:cBhvr>
                                      <p:to>
                                        <p:strVal val="visible"/>
                                      </p:to>
                                    </p:set>
                                    <p:anim calcmode="lin" valueType="num">
                                      <p:cBhvr additive="base">
                                        <p:cTn id="255" dur="500" fill="hold"/>
                                        <p:tgtEl>
                                          <p:spTgt spid="124"/>
                                        </p:tgtEl>
                                        <p:attrNameLst>
                                          <p:attrName>ppt_x</p:attrName>
                                        </p:attrNameLst>
                                      </p:cBhvr>
                                      <p:tavLst>
                                        <p:tav tm="0">
                                          <p:val>
                                            <p:strVal val="0-#ppt_w/2"/>
                                          </p:val>
                                        </p:tav>
                                        <p:tav tm="100000">
                                          <p:val>
                                            <p:strVal val="#ppt_x"/>
                                          </p:val>
                                        </p:tav>
                                      </p:tavLst>
                                    </p:anim>
                                    <p:anim calcmode="lin" valueType="num">
                                      <p:cBhvr additive="base">
                                        <p:cTn id="256" dur="500" fill="hold"/>
                                        <p:tgtEl>
                                          <p:spTgt spid="124"/>
                                        </p:tgtEl>
                                        <p:attrNameLst>
                                          <p:attrName>ppt_y</p:attrName>
                                        </p:attrNameLst>
                                      </p:cBhvr>
                                      <p:tavLst>
                                        <p:tav tm="0">
                                          <p:val>
                                            <p:strVal val="#ppt_y"/>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2" presetClass="entr" presetSubtype="8" fill="hold" grpId="0" nodeType="clickEffect">
                                  <p:stCondLst>
                                    <p:cond delay="0"/>
                                  </p:stCondLst>
                                  <p:childTnLst>
                                    <p:set>
                                      <p:cBhvr>
                                        <p:cTn id="260" dur="1" fill="hold">
                                          <p:stCondLst>
                                            <p:cond delay="0"/>
                                          </p:stCondLst>
                                        </p:cTn>
                                        <p:tgtEl>
                                          <p:spTgt spid="125"/>
                                        </p:tgtEl>
                                        <p:attrNameLst>
                                          <p:attrName>style.visibility</p:attrName>
                                        </p:attrNameLst>
                                      </p:cBhvr>
                                      <p:to>
                                        <p:strVal val="visible"/>
                                      </p:to>
                                    </p:set>
                                    <p:anim calcmode="lin" valueType="num">
                                      <p:cBhvr additive="base">
                                        <p:cTn id="261" dur="500" fill="hold"/>
                                        <p:tgtEl>
                                          <p:spTgt spid="125"/>
                                        </p:tgtEl>
                                        <p:attrNameLst>
                                          <p:attrName>ppt_x</p:attrName>
                                        </p:attrNameLst>
                                      </p:cBhvr>
                                      <p:tavLst>
                                        <p:tav tm="0">
                                          <p:val>
                                            <p:strVal val="0-#ppt_w/2"/>
                                          </p:val>
                                        </p:tav>
                                        <p:tav tm="100000">
                                          <p:val>
                                            <p:strVal val="#ppt_x"/>
                                          </p:val>
                                        </p:tav>
                                      </p:tavLst>
                                    </p:anim>
                                    <p:anim calcmode="lin" valueType="num">
                                      <p:cBhvr additive="base">
                                        <p:cTn id="262" dur="500" fill="hold"/>
                                        <p:tgtEl>
                                          <p:spTgt spid="125"/>
                                        </p:tgtEl>
                                        <p:attrNameLst>
                                          <p:attrName>ppt_y</p:attrName>
                                        </p:attrNameLst>
                                      </p:cBhvr>
                                      <p:tavLst>
                                        <p:tav tm="0">
                                          <p:val>
                                            <p:strVal val="#ppt_y"/>
                                          </p:val>
                                        </p:tav>
                                        <p:tav tm="100000">
                                          <p:val>
                                            <p:strVal val="#ppt_y"/>
                                          </p:val>
                                        </p:tav>
                                      </p:tavLst>
                                    </p:anim>
                                  </p:childTnLst>
                                </p:cTn>
                              </p:par>
                            </p:childTnLst>
                          </p:cTn>
                        </p:par>
                      </p:childTnLst>
                    </p:cTn>
                  </p:par>
                  <p:par>
                    <p:cTn id="263" fill="hold">
                      <p:stCondLst>
                        <p:cond delay="indefinite"/>
                      </p:stCondLst>
                      <p:childTnLst>
                        <p:par>
                          <p:cTn id="264" fill="hold">
                            <p:stCondLst>
                              <p:cond delay="0"/>
                            </p:stCondLst>
                            <p:childTnLst>
                              <p:par>
                                <p:cTn id="265" presetID="2" presetClass="entr" presetSubtype="8" fill="hold" grpId="0" nodeType="clickEffect">
                                  <p:stCondLst>
                                    <p:cond delay="0"/>
                                  </p:stCondLst>
                                  <p:childTnLst>
                                    <p:set>
                                      <p:cBhvr>
                                        <p:cTn id="266" dur="1" fill="hold">
                                          <p:stCondLst>
                                            <p:cond delay="0"/>
                                          </p:stCondLst>
                                        </p:cTn>
                                        <p:tgtEl>
                                          <p:spTgt spid="126"/>
                                        </p:tgtEl>
                                        <p:attrNameLst>
                                          <p:attrName>style.visibility</p:attrName>
                                        </p:attrNameLst>
                                      </p:cBhvr>
                                      <p:to>
                                        <p:strVal val="visible"/>
                                      </p:to>
                                    </p:set>
                                    <p:anim calcmode="lin" valueType="num">
                                      <p:cBhvr additive="base">
                                        <p:cTn id="267" dur="500" fill="hold"/>
                                        <p:tgtEl>
                                          <p:spTgt spid="126"/>
                                        </p:tgtEl>
                                        <p:attrNameLst>
                                          <p:attrName>ppt_x</p:attrName>
                                        </p:attrNameLst>
                                      </p:cBhvr>
                                      <p:tavLst>
                                        <p:tav tm="0">
                                          <p:val>
                                            <p:strVal val="0-#ppt_w/2"/>
                                          </p:val>
                                        </p:tav>
                                        <p:tav tm="100000">
                                          <p:val>
                                            <p:strVal val="#ppt_x"/>
                                          </p:val>
                                        </p:tav>
                                      </p:tavLst>
                                    </p:anim>
                                    <p:anim calcmode="lin" valueType="num">
                                      <p:cBhvr additive="base">
                                        <p:cTn id="268" dur="500" fill="hold"/>
                                        <p:tgtEl>
                                          <p:spTgt spid="126"/>
                                        </p:tgtEl>
                                        <p:attrNameLst>
                                          <p:attrName>ppt_y</p:attrName>
                                        </p:attrNameLst>
                                      </p:cBhvr>
                                      <p:tavLst>
                                        <p:tav tm="0">
                                          <p:val>
                                            <p:strVal val="#ppt_y"/>
                                          </p:val>
                                        </p:tav>
                                        <p:tav tm="100000">
                                          <p:val>
                                            <p:strVal val="#ppt_y"/>
                                          </p:val>
                                        </p:tav>
                                      </p:tavLst>
                                    </p:anim>
                                  </p:childTnLst>
                                </p:cTn>
                              </p:par>
                            </p:childTnLst>
                          </p:cTn>
                        </p:par>
                      </p:childTnLst>
                    </p:cTn>
                  </p:par>
                  <p:par>
                    <p:cTn id="269" fill="hold">
                      <p:stCondLst>
                        <p:cond delay="indefinite"/>
                      </p:stCondLst>
                      <p:childTnLst>
                        <p:par>
                          <p:cTn id="270" fill="hold">
                            <p:stCondLst>
                              <p:cond delay="0"/>
                            </p:stCondLst>
                            <p:childTnLst>
                              <p:par>
                                <p:cTn id="271" presetID="2" presetClass="entr" presetSubtype="8" fill="hold" grpId="0" nodeType="clickEffect">
                                  <p:stCondLst>
                                    <p:cond delay="0"/>
                                  </p:stCondLst>
                                  <p:childTnLst>
                                    <p:set>
                                      <p:cBhvr>
                                        <p:cTn id="272" dur="1" fill="hold">
                                          <p:stCondLst>
                                            <p:cond delay="0"/>
                                          </p:stCondLst>
                                        </p:cTn>
                                        <p:tgtEl>
                                          <p:spTgt spid="127"/>
                                        </p:tgtEl>
                                        <p:attrNameLst>
                                          <p:attrName>style.visibility</p:attrName>
                                        </p:attrNameLst>
                                      </p:cBhvr>
                                      <p:to>
                                        <p:strVal val="visible"/>
                                      </p:to>
                                    </p:set>
                                    <p:anim calcmode="lin" valueType="num">
                                      <p:cBhvr additive="base">
                                        <p:cTn id="273" dur="500" fill="hold"/>
                                        <p:tgtEl>
                                          <p:spTgt spid="127"/>
                                        </p:tgtEl>
                                        <p:attrNameLst>
                                          <p:attrName>ppt_x</p:attrName>
                                        </p:attrNameLst>
                                      </p:cBhvr>
                                      <p:tavLst>
                                        <p:tav tm="0">
                                          <p:val>
                                            <p:strVal val="0-#ppt_w/2"/>
                                          </p:val>
                                        </p:tav>
                                        <p:tav tm="100000">
                                          <p:val>
                                            <p:strVal val="#ppt_x"/>
                                          </p:val>
                                        </p:tav>
                                      </p:tavLst>
                                    </p:anim>
                                    <p:anim calcmode="lin" valueType="num">
                                      <p:cBhvr additive="base">
                                        <p:cTn id="274" dur="5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275" fill="hold">
                      <p:stCondLst>
                        <p:cond delay="indefinite"/>
                      </p:stCondLst>
                      <p:childTnLst>
                        <p:par>
                          <p:cTn id="276" fill="hold">
                            <p:stCondLst>
                              <p:cond delay="0"/>
                            </p:stCondLst>
                            <p:childTnLst>
                              <p:par>
                                <p:cTn id="277" presetID="2" presetClass="entr" presetSubtype="8" fill="hold" grpId="0" nodeType="clickEffect">
                                  <p:stCondLst>
                                    <p:cond delay="0"/>
                                  </p:stCondLst>
                                  <p:childTnLst>
                                    <p:set>
                                      <p:cBhvr>
                                        <p:cTn id="278" dur="1" fill="hold">
                                          <p:stCondLst>
                                            <p:cond delay="0"/>
                                          </p:stCondLst>
                                        </p:cTn>
                                        <p:tgtEl>
                                          <p:spTgt spid="128"/>
                                        </p:tgtEl>
                                        <p:attrNameLst>
                                          <p:attrName>style.visibility</p:attrName>
                                        </p:attrNameLst>
                                      </p:cBhvr>
                                      <p:to>
                                        <p:strVal val="visible"/>
                                      </p:to>
                                    </p:set>
                                    <p:anim calcmode="lin" valueType="num">
                                      <p:cBhvr additive="base">
                                        <p:cTn id="279" dur="500" fill="hold"/>
                                        <p:tgtEl>
                                          <p:spTgt spid="128"/>
                                        </p:tgtEl>
                                        <p:attrNameLst>
                                          <p:attrName>ppt_x</p:attrName>
                                        </p:attrNameLst>
                                      </p:cBhvr>
                                      <p:tavLst>
                                        <p:tav tm="0">
                                          <p:val>
                                            <p:strVal val="0-#ppt_w/2"/>
                                          </p:val>
                                        </p:tav>
                                        <p:tav tm="100000">
                                          <p:val>
                                            <p:strVal val="#ppt_x"/>
                                          </p:val>
                                        </p:tav>
                                      </p:tavLst>
                                    </p:anim>
                                    <p:anim calcmode="lin" valueType="num">
                                      <p:cBhvr additive="base">
                                        <p:cTn id="280" dur="500" fill="hold"/>
                                        <p:tgtEl>
                                          <p:spTgt spid="128"/>
                                        </p:tgtEl>
                                        <p:attrNameLst>
                                          <p:attrName>ppt_y</p:attrName>
                                        </p:attrNameLst>
                                      </p:cBhvr>
                                      <p:tavLst>
                                        <p:tav tm="0">
                                          <p:val>
                                            <p:strVal val="#ppt_y"/>
                                          </p:val>
                                        </p:tav>
                                        <p:tav tm="100000">
                                          <p:val>
                                            <p:strVal val="#ppt_y"/>
                                          </p:val>
                                        </p:tav>
                                      </p:tavLst>
                                    </p:anim>
                                  </p:childTnLst>
                                </p:cTn>
                              </p:par>
                            </p:childTnLst>
                          </p:cTn>
                        </p:par>
                      </p:childTnLst>
                    </p:cTn>
                  </p:par>
                  <p:par>
                    <p:cTn id="281" fill="hold">
                      <p:stCondLst>
                        <p:cond delay="indefinite"/>
                      </p:stCondLst>
                      <p:childTnLst>
                        <p:par>
                          <p:cTn id="282" fill="hold">
                            <p:stCondLst>
                              <p:cond delay="0"/>
                            </p:stCondLst>
                            <p:childTnLst>
                              <p:par>
                                <p:cTn id="283" presetID="2" presetClass="entr" presetSubtype="8" fill="hold" grpId="0" nodeType="clickEffect">
                                  <p:stCondLst>
                                    <p:cond delay="0"/>
                                  </p:stCondLst>
                                  <p:childTnLst>
                                    <p:set>
                                      <p:cBhvr>
                                        <p:cTn id="284" dur="1" fill="hold">
                                          <p:stCondLst>
                                            <p:cond delay="0"/>
                                          </p:stCondLst>
                                        </p:cTn>
                                        <p:tgtEl>
                                          <p:spTgt spid="129"/>
                                        </p:tgtEl>
                                        <p:attrNameLst>
                                          <p:attrName>style.visibility</p:attrName>
                                        </p:attrNameLst>
                                      </p:cBhvr>
                                      <p:to>
                                        <p:strVal val="visible"/>
                                      </p:to>
                                    </p:set>
                                    <p:anim calcmode="lin" valueType="num">
                                      <p:cBhvr additive="base">
                                        <p:cTn id="285" dur="500" fill="hold"/>
                                        <p:tgtEl>
                                          <p:spTgt spid="129"/>
                                        </p:tgtEl>
                                        <p:attrNameLst>
                                          <p:attrName>ppt_x</p:attrName>
                                        </p:attrNameLst>
                                      </p:cBhvr>
                                      <p:tavLst>
                                        <p:tav tm="0">
                                          <p:val>
                                            <p:strVal val="0-#ppt_w/2"/>
                                          </p:val>
                                        </p:tav>
                                        <p:tav tm="100000">
                                          <p:val>
                                            <p:strVal val="#ppt_x"/>
                                          </p:val>
                                        </p:tav>
                                      </p:tavLst>
                                    </p:anim>
                                    <p:anim calcmode="lin" valueType="num">
                                      <p:cBhvr additive="base">
                                        <p:cTn id="286" dur="5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animBg="1"/>
      <p:bldP spid="23" grpId="0" animBg="1"/>
      <p:bldP spid="24" grpId="0" animBg="1"/>
      <p:bldP spid="25" grpId="0" animBg="1"/>
      <p:bldP spid="26" grpId="0" animBg="1"/>
      <p:bldP spid="27" grpId="0" animBg="1"/>
      <p:bldP spid="29" grpId="0" animBg="1"/>
      <p:bldP spid="31" grpId="0" animBg="1"/>
      <p:bldP spid="33" grpId="0" animBg="1"/>
      <p:bldP spid="35" grpId="0" animBg="1"/>
      <p:bldP spid="37" grpId="0"/>
      <p:bldP spid="39" grpId="0"/>
      <p:bldP spid="41" grpId="0"/>
      <p:bldP spid="43" grpId="0"/>
      <p:bldP spid="45" grpId="0"/>
      <p:bldP spid="68" grpId="0" animBg="1"/>
      <p:bldP spid="69" grpId="0" animBg="1"/>
      <p:bldP spid="70" grpId="0" animBg="1"/>
      <p:bldP spid="71" grpId="0"/>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p:bldP spid="84" grpId="0"/>
      <p:bldP spid="85" grpId="0"/>
      <p:bldP spid="86" grpId="0"/>
      <p:bldP spid="87" grpId="0"/>
      <p:bldP spid="93" grpId="0" animBg="1"/>
      <p:bldP spid="94" grpId="0" animBg="1"/>
      <p:bldP spid="95" grpId="0"/>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p:bldP spid="108" grpId="0"/>
      <p:bldP spid="109" grpId="0"/>
      <p:bldP spid="110" grpId="0"/>
      <p:bldP spid="111" grpId="0"/>
      <p:bldP spid="117" grpId="0" animBg="1"/>
      <p:bldP spid="118" grpId="0" animBg="1"/>
      <p:bldP spid="119" grpId="0"/>
      <p:bldP spid="121" grpId="0"/>
      <p:bldP spid="122" grpId="0"/>
      <p:bldP spid="123" grpId="0"/>
      <p:bldP spid="124" grpId="0"/>
      <p:bldP spid="125" grpId="0"/>
      <p:bldP spid="126" grpId="0"/>
      <p:bldP spid="127" grpId="0"/>
      <p:bldP spid="128" grpId="0"/>
      <p:bldP spid="12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218950"/>
            <a:ext cx="4943853" cy="461665"/>
          </a:xfrm>
          <a:prstGeom prst="rect">
            <a:avLst/>
          </a:prstGeom>
          <a:noFill/>
        </p:spPr>
        <p:txBody>
          <a:bodyPr wrap="square" rtlCol="0">
            <a:spAutoFit/>
          </a:bodyPr>
          <a:lstStyle/>
          <a:p>
            <a:r>
              <a:rPr lang="en-US" sz="2400">
                <a:latin typeface="Patrick Hand" panose="00000500000000000000" pitchFamily="2" charset="0"/>
              </a:rPr>
              <a:t>Tìm số tròn trăm x biết 15450 &lt; x &lt; 15710:</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 descr="Happy Captain America Sticker by Shopee for iOS &amp; Android | GIPHY">
            <a:extLst>
              <a:ext uri="{FF2B5EF4-FFF2-40B4-BE49-F238E27FC236}">
                <a16:creationId xmlns:a16="http://schemas.microsoft.com/office/drawing/2014/main" id="{46460F98-03FF-46B8-8BA5-90219FC6DF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9421" y="3552557"/>
            <a:ext cx="1590942" cy="1590942"/>
          </a:xfrm>
          <a:prstGeom prst="rect">
            <a:avLst/>
          </a:prstGeom>
          <a:noFill/>
          <a:extLst>
            <a:ext uri="{909E8E84-426E-40DD-AFC4-6F175D3DCCD1}">
              <a14:hiddenFill xmlns:a14="http://schemas.microsoft.com/office/drawing/2010/main">
                <a:solidFill>
                  <a:srgbClr val="FFFFFF"/>
                </a:solidFill>
              </a14:hiddenFill>
            </a:ext>
          </a:extLst>
        </p:spPr>
      </p:pic>
      <p:sp>
        <p:nvSpPr>
          <p:cNvPr id="88" name="Google Shape;2135;p72">
            <a:extLst>
              <a:ext uri="{FF2B5EF4-FFF2-40B4-BE49-F238E27FC236}">
                <a16:creationId xmlns:a16="http://schemas.microsoft.com/office/drawing/2014/main" id="{E4BE1C68-A819-40DE-AF7F-8822DCA1D02C}"/>
              </a:ext>
            </a:extLst>
          </p:cNvPr>
          <p:cNvSpPr/>
          <p:nvPr/>
        </p:nvSpPr>
        <p:spPr>
          <a:xfrm>
            <a:off x="1539343" y="15912"/>
            <a:ext cx="677641" cy="816123"/>
          </a:xfrm>
          <a:custGeom>
            <a:avLst/>
            <a:gdLst/>
            <a:ahLst/>
            <a:cxnLst/>
            <a:rect l="l" t="t" r="r" b="b"/>
            <a:pathLst>
              <a:path w="30985" h="37317" extrusionOk="0">
                <a:moveTo>
                  <a:pt x="17101" y="1"/>
                </a:moveTo>
                <a:cubicBezTo>
                  <a:pt x="13246" y="1"/>
                  <a:pt x="9569" y="1791"/>
                  <a:pt x="7156" y="4878"/>
                </a:cubicBezTo>
                <a:cubicBezTo>
                  <a:pt x="5128" y="7534"/>
                  <a:pt x="5792" y="10706"/>
                  <a:pt x="8558" y="12476"/>
                </a:cubicBezTo>
                <a:cubicBezTo>
                  <a:pt x="8521" y="12550"/>
                  <a:pt x="8595" y="12661"/>
                  <a:pt x="8706" y="12698"/>
                </a:cubicBezTo>
                <a:cubicBezTo>
                  <a:pt x="9104" y="12834"/>
                  <a:pt x="9491" y="12896"/>
                  <a:pt x="9868" y="12896"/>
                </a:cubicBezTo>
                <a:cubicBezTo>
                  <a:pt x="10817" y="12896"/>
                  <a:pt x="11707" y="12504"/>
                  <a:pt x="12579" y="11923"/>
                </a:cubicBezTo>
                <a:cubicBezTo>
                  <a:pt x="13132" y="11517"/>
                  <a:pt x="13648" y="11075"/>
                  <a:pt x="14165" y="10632"/>
                </a:cubicBezTo>
                <a:cubicBezTo>
                  <a:pt x="14875" y="10051"/>
                  <a:pt x="16514" y="9156"/>
                  <a:pt x="17772" y="9156"/>
                </a:cubicBezTo>
                <a:cubicBezTo>
                  <a:pt x="18669" y="9156"/>
                  <a:pt x="19372" y="9612"/>
                  <a:pt x="19402" y="10964"/>
                </a:cubicBezTo>
                <a:cubicBezTo>
                  <a:pt x="18148" y="14911"/>
                  <a:pt x="12984" y="12255"/>
                  <a:pt x="10513" y="14653"/>
                </a:cubicBezTo>
                <a:cubicBezTo>
                  <a:pt x="9001" y="16091"/>
                  <a:pt x="8964" y="18784"/>
                  <a:pt x="10550" y="20185"/>
                </a:cubicBezTo>
                <a:cubicBezTo>
                  <a:pt x="10600" y="20218"/>
                  <a:pt x="10664" y="20237"/>
                  <a:pt x="10730" y="20237"/>
                </a:cubicBezTo>
                <a:cubicBezTo>
                  <a:pt x="10811" y="20237"/>
                  <a:pt x="10895" y="20209"/>
                  <a:pt x="10956" y="20148"/>
                </a:cubicBezTo>
                <a:cubicBezTo>
                  <a:pt x="11593" y="20760"/>
                  <a:pt x="12387" y="20974"/>
                  <a:pt x="13267" y="20974"/>
                </a:cubicBezTo>
                <a:cubicBezTo>
                  <a:pt x="15291" y="20974"/>
                  <a:pt x="17769" y="19846"/>
                  <a:pt x="19824" y="19846"/>
                </a:cubicBezTo>
                <a:cubicBezTo>
                  <a:pt x="20861" y="19846"/>
                  <a:pt x="21791" y="20133"/>
                  <a:pt x="22501" y="20997"/>
                </a:cubicBezTo>
                <a:cubicBezTo>
                  <a:pt x="25514" y="24620"/>
                  <a:pt x="18864" y="27754"/>
                  <a:pt x="15884" y="27754"/>
                </a:cubicBezTo>
                <a:cubicBezTo>
                  <a:pt x="15799" y="27754"/>
                  <a:pt x="15718" y="27752"/>
                  <a:pt x="15640" y="27747"/>
                </a:cubicBezTo>
                <a:cubicBezTo>
                  <a:pt x="12542" y="27525"/>
                  <a:pt x="10697" y="24870"/>
                  <a:pt x="8411" y="23136"/>
                </a:cubicBezTo>
                <a:cubicBezTo>
                  <a:pt x="8352" y="23099"/>
                  <a:pt x="8291" y="23083"/>
                  <a:pt x="8232" y="23083"/>
                </a:cubicBezTo>
                <a:cubicBezTo>
                  <a:pt x="7997" y="23083"/>
                  <a:pt x="7791" y="23343"/>
                  <a:pt x="7820" y="23579"/>
                </a:cubicBezTo>
                <a:cubicBezTo>
                  <a:pt x="7820" y="23652"/>
                  <a:pt x="7857" y="23689"/>
                  <a:pt x="7931" y="23763"/>
                </a:cubicBezTo>
                <a:cubicBezTo>
                  <a:pt x="10255" y="25718"/>
                  <a:pt x="12357" y="28411"/>
                  <a:pt x="15640" y="28558"/>
                </a:cubicBezTo>
                <a:cubicBezTo>
                  <a:pt x="15766" y="28565"/>
                  <a:pt x="15894" y="28568"/>
                  <a:pt x="16022" y="28568"/>
                </a:cubicBezTo>
                <a:cubicBezTo>
                  <a:pt x="18821" y="28568"/>
                  <a:pt x="22086" y="27045"/>
                  <a:pt x="23497" y="24612"/>
                </a:cubicBezTo>
                <a:cubicBezTo>
                  <a:pt x="24603" y="22583"/>
                  <a:pt x="23792" y="20407"/>
                  <a:pt x="21652" y="19595"/>
                </a:cubicBezTo>
                <a:cubicBezTo>
                  <a:pt x="21115" y="19389"/>
                  <a:pt x="20542" y="19309"/>
                  <a:pt x="19947" y="19309"/>
                </a:cubicBezTo>
                <a:cubicBezTo>
                  <a:pt x="17860" y="19309"/>
                  <a:pt x="15504" y="20293"/>
                  <a:pt x="13499" y="20293"/>
                </a:cubicBezTo>
                <a:cubicBezTo>
                  <a:pt x="12384" y="20293"/>
                  <a:pt x="11378" y="19989"/>
                  <a:pt x="10587" y="19042"/>
                </a:cubicBezTo>
                <a:cubicBezTo>
                  <a:pt x="10587" y="19016"/>
                  <a:pt x="10550" y="18990"/>
                  <a:pt x="10515" y="18990"/>
                </a:cubicBezTo>
                <a:cubicBezTo>
                  <a:pt x="10501" y="18990"/>
                  <a:pt x="10487" y="18994"/>
                  <a:pt x="10476" y="19005"/>
                </a:cubicBezTo>
                <a:cubicBezTo>
                  <a:pt x="9886" y="17677"/>
                  <a:pt x="9960" y="16091"/>
                  <a:pt x="11177" y="15058"/>
                </a:cubicBezTo>
                <a:cubicBezTo>
                  <a:pt x="12579" y="13878"/>
                  <a:pt x="14533" y="14321"/>
                  <a:pt x="16230" y="14099"/>
                </a:cubicBezTo>
                <a:cubicBezTo>
                  <a:pt x="17669" y="13878"/>
                  <a:pt x="19550" y="12993"/>
                  <a:pt x="19697" y="11443"/>
                </a:cubicBezTo>
                <a:cubicBezTo>
                  <a:pt x="19717" y="11448"/>
                  <a:pt x="19736" y="11451"/>
                  <a:pt x="19755" y="11451"/>
                </a:cubicBezTo>
                <a:cubicBezTo>
                  <a:pt x="19882" y="11451"/>
                  <a:pt x="19997" y="11350"/>
                  <a:pt x="20029" y="11222"/>
                </a:cubicBezTo>
                <a:cubicBezTo>
                  <a:pt x="20288" y="9636"/>
                  <a:pt x="19033" y="8530"/>
                  <a:pt x="17484" y="8382"/>
                </a:cubicBezTo>
                <a:cubicBezTo>
                  <a:pt x="17385" y="8374"/>
                  <a:pt x="17288" y="8371"/>
                  <a:pt x="17192" y="8371"/>
                </a:cubicBezTo>
                <a:cubicBezTo>
                  <a:pt x="14073" y="8371"/>
                  <a:pt x="12557" y="12330"/>
                  <a:pt x="9443" y="12366"/>
                </a:cubicBezTo>
                <a:cubicBezTo>
                  <a:pt x="9443" y="12255"/>
                  <a:pt x="9370" y="12181"/>
                  <a:pt x="9296" y="12107"/>
                </a:cubicBezTo>
                <a:cubicBezTo>
                  <a:pt x="5681" y="9968"/>
                  <a:pt x="6456" y="6464"/>
                  <a:pt x="9111" y="3993"/>
                </a:cubicBezTo>
                <a:cubicBezTo>
                  <a:pt x="11329" y="1951"/>
                  <a:pt x="14185" y="850"/>
                  <a:pt x="17167" y="850"/>
                </a:cubicBezTo>
                <a:cubicBezTo>
                  <a:pt x="17309" y="850"/>
                  <a:pt x="17452" y="852"/>
                  <a:pt x="17595" y="857"/>
                </a:cubicBezTo>
                <a:cubicBezTo>
                  <a:pt x="20693" y="1005"/>
                  <a:pt x="25009" y="2480"/>
                  <a:pt x="26005" y="5800"/>
                </a:cubicBezTo>
                <a:cubicBezTo>
                  <a:pt x="26890" y="8677"/>
                  <a:pt x="25599" y="12329"/>
                  <a:pt x="23312" y="14173"/>
                </a:cubicBezTo>
                <a:cubicBezTo>
                  <a:pt x="23286" y="14169"/>
                  <a:pt x="23262" y="14168"/>
                  <a:pt x="23238" y="14168"/>
                </a:cubicBezTo>
                <a:cubicBezTo>
                  <a:pt x="22783" y="14168"/>
                  <a:pt x="22672" y="14807"/>
                  <a:pt x="23128" y="14948"/>
                </a:cubicBezTo>
                <a:cubicBezTo>
                  <a:pt x="27591" y="16128"/>
                  <a:pt x="30136" y="20554"/>
                  <a:pt x="29472" y="25017"/>
                </a:cubicBezTo>
                <a:cubicBezTo>
                  <a:pt x="28734" y="29923"/>
                  <a:pt x="24935" y="33501"/>
                  <a:pt x="20509" y="35198"/>
                </a:cubicBezTo>
                <a:cubicBezTo>
                  <a:pt x="18267" y="36063"/>
                  <a:pt x="15910" y="36498"/>
                  <a:pt x="13555" y="36498"/>
                </a:cubicBezTo>
                <a:cubicBezTo>
                  <a:pt x="11493" y="36498"/>
                  <a:pt x="9432" y="36164"/>
                  <a:pt x="7452" y="35493"/>
                </a:cubicBezTo>
                <a:cubicBezTo>
                  <a:pt x="4796" y="34497"/>
                  <a:pt x="1882" y="32542"/>
                  <a:pt x="2878" y="29333"/>
                </a:cubicBezTo>
                <a:cubicBezTo>
                  <a:pt x="3579" y="27193"/>
                  <a:pt x="5533" y="24575"/>
                  <a:pt x="7599" y="23800"/>
                </a:cubicBezTo>
                <a:cubicBezTo>
                  <a:pt x="7710" y="23763"/>
                  <a:pt x="7783" y="23689"/>
                  <a:pt x="7783" y="23579"/>
                </a:cubicBezTo>
                <a:cubicBezTo>
                  <a:pt x="7783" y="23418"/>
                  <a:pt x="7672" y="23313"/>
                  <a:pt x="7521" y="23313"/>
                </a:cubicBezTo>
                <a:cubicBezTo>
                  <a:pt x="7499" y="23313"/>
                  <a:pt x="7475" y="23316"/>
                  <a:pt x="7452" y="23321"/>
                </a:cubicBezTo>
                <a:cubicBezTo>
                  <a:pt x="3505" y="24464"/>
                  <a:pt x="1" y="30439"/>
                  <a:pt x="3247" y="33833"/>
                </a:cubicBezTo>
                <a:cubicBezTo>
                  <a:pt x="5686" y="36364"/>
                  <a:pt x="9460" y="37316"/>
                  <a:pt x="13163" y="37316"/>
                </a:cubicBezTo>
                <a:cubicBezTo>
                  <a:pt x="15396" y="37316"/>
                  <a:pt x="17603" y="36970"/>
                  <a:pt x="19476" y="36415"/>
                </a:cubicBezTo>
                <a:cubicBezTo>
                  <a:pt x="24714" y="34829"/>
                  <a:pt x="29435" y="30845"/>
                  <a:pt x="30283" y="25202"/>
                </a:cubicBezTo>
                <a:cubicBezTo>
                  <a:pt x="30984" y="20517"/>
                  <a:pt x="28439" y="15870"/>
                  <a:pt x="23976" y="14357"/>
                </a:cubicBezTo>
                <a:cubicBezTo>
                  <a:pt x="26484" y="12476"/>
                  <a:pt x="27554" y="8898"/>
                  <a:pt x="26890" y="5874"/>
                </a:cubicBezTo>
                <a:cubicBezTo>
                  <a:pt x="26005" y="1964"/>
                  <a:pt x="21136" y="157"/>
                  <a:pt x="17558" y="9"/>
                </a:cubicBezTo>
                <a:cubicBezTo>
                  <a:pt x="17406" y="3"/>
                  <a:pt x="17253" y="1"/>
                  <a:pt x="1710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0" name="Nhóm 29">
            <a:extLst>
              <a:ext uri="{FF2B5EF4-FFF2-40B4-BE49-F238E27FC236}">
                <a16:creationId xmlns:a16="http://schemas.microsoft.com/office/drawing/2014/main" id="{8F2767D0-0A29-49AF-A840-869C618ED3BC}"/>
              </a:ext>
            </a:extLst>
          </p:cNvPr>
          <p:cNvGrpSpPr/>
          <p:nvPr/>
        </p:nvGrpSpPr>
        <p:grpSpPr>
          <a:xfrm>
            <a:off x="1158635" y="1475962"/>
            <a:ext cx="7321967" cy="1561319"/>
            <a:chOff x="1778396" y="1672938"/>
            <a:chExt cx="5243366" cy="1118083"/>
          </a:xfrm>
        </p:grpSpPr>
        <p:sp>
          <p:nvSpPr>
            <p:cNvPr id="91" name="Google Shape;2459;p65">
              <a:extLst>
                <a:ext uri="{FF2B5EF4-FFF2-40B4-BE49-F238E27FC236}">
                  <a16:creationId xmlns:a16="http://schemas.microsoft.com/office/drawing/2014/main" id="{DDD6407E-54D9-495D-BD55-6B5C25F9852A}"/>
                </a:ext>
              </a:extLst>
            </p:cNvPr>
            <p:cNvSpPr/>
            <p:nvPr/>
          </p:nvSpPr>
          <p:spPr>
            <a:xfrm>
              <a:off x="2029969" y="1672938"/>
              <a:ext cx="4826500" cy="997533"/>
            </a:xfrm>
            <a:custGeom>
              <a:avLst/>
              <a:gdLst/>
              <a:ahLst/>
              <a:cxnLst/>
              <a:rect l="l" t="t" r="r" b="b"/>
              <a:pathLst>
                <a:path w="144795" h="29926" extrusionOk="0">
                  <a:moveTo>
                    <a:pt x="140320" y="2923"/>
                  </a:moveTo>
                  <a:cubicBezTo>
                    <a:pt x="140941" y="2923"/>
                    <a:pt x="141536" y="3402"/>
                    <a:pt x="141536" y="4124"/>
                  </a:cubicBezTo>
                  <a:cubicBezTo>
                    <a:pt x="141554" y="4800"/>
                    <a:pt x="141016" y="5337"/>
                    <a:pt x="140341" y="5354"/>
                  </a:cubicBezTo>
                  <a:cubicBezTo>
                    <a:pt x="139266" y="5354"/>
                    <a:pt x="138712" y="4055"/>
                    <a:pt x="139457" y="3292"/>
                  </a:cubicBezTo>
                  <a:cubicBezTo>
                    <a:pt x="139707" y="3037"/>
                    <a:pt x="140017" y="2923"/>
                    <a:pt x="140320" y="2923"/>
                  </a:cubicBezTo>
                  <a:close/>
                  <a:moveTo>
                    <a:pt x="136315" y="2958"/>
                  </a:moveTo>
                  <a:cubicBezTo>
                    <a:pt x="136937" y="2958"/>
                    <a:pt x="137534" y="3441"/>
                    <a:pt x="137534" y="4176"/>
                  </a:cubicBezTo>
                  <a:cubicBezTo>
                    <a:pt x="137534" y="4835"/>
                    <a:pt x="136996" y="5389"/>
                    <a:pt x="136338" y="5389"/>
                  </a:cubicBezTo>
                  <a:cubicBezTo>
                    <a:pt x="136331" y="5389"/>
                    <a:pt x="136323" y="5389"/>
                    <a:pt x="136316" y="5389"/>
                  </a:cubicBezTo>
                  <a:cubicBezTo>
                    <a:pt x="135239" y="5389"/>
                    <a:pt x="134697" y="4102"/>
                    <a:pt x="135454" y="3327"/>
                  </a:cubicBezTo>
                  <a:cubicBezTo>
                    <a:pt x="135703" y="3072"/>
                    <a:pt x="136012" y="2958"/>
                    <a:pt x="136315" y="2958"/>
                  </a:cubicBezTo>
                  <a:close/>
                  <a:moveTo>
                    <a:pt x="132304" y="3005"/>
                  </a:moveTo>
                  <a:cubicBezTo>
                    <a:pt x="132923" y="3005"/>
                    <a:pt x="133513" y="3480"/>
                    <a:pt x="133513" y="4211"/>
                  </a:cubicBezTo>
                  <a:cubicBezTo>
                    <a:pt x="133531" y="4869"/>
                    <a:pt x="132994" y="5424"/>
                    <a:pt x="132318" y="5424"/>
                  </a:cubicBezTo>
                  <a:cubicBezTo>
                    <a:pt x="132311" y="5424"/>
                    <a:pt x="132304" y="5424"/>
                    <a:pt x="132297" y="5424"/>
                  </a:cubicBezTo>
                  <a:cubicBezTo>
                    <a:pt x="131236" y="5424"/>
                    <a:pt x="130694" y="4136"/>
                    <a:pt x="131434" y="3379"/>
                  </a:cubicBezTo>
                  <a:cubicBezTo>
                    <a:pt x="131686" y="3121"/>
                    <a:pt x="131999" y="3005"/>
                    <a:pt x="132304" y="3005"/>
                  </a:cubicBezTo>
                  <a:close/>
                  <a:moveTo>
                    <a:pt x="128290" y="3052"/>
                  </a:moveTo>
                  <a:cubicBezTo>
                    <a:pt x="128908" y="3052"/>
                    <a:pt x="129499" y="3523"/>
                    <a:pt x="129511" y="4245"/>
                  </a:cubicBezTo>
                  <a:cubicBezTo>
                    <a:pt x="129511" y="4921"/>
                    <a:pt x="128973" y="5458"/>
                    <a:pt x="128315" y="5476"/>
                  </a:cubicBezTo>
                  <a:cubicBezTo>
                    <a:pt x="127223" y="5476"/>
                    <a:pt x="126669" y="4193"/>
                    <a:pt x="127431" y="3414"/>
                  </a:cubicBezTo>
                  <a:cubicBezTo>
                    <a:pt x="127681" y="3164"/>
                    <a:pt x="127989" y="3052"/>
                    <a:pt x="128290" y="3052"/>
                  </a:cubicBezTo>
                  <a:close/>
                  <a:moveTo>
                    <a:pt x="124271" y="3087"/>
                  </a:moveTo>
                  <a:cubicBezTo>
                    <a:pt x="124894" y="3087"/>
                    <a:pt x="125490" y="3563"/>
                    <a:pt x="125490" y="4297"/>
                  </a:cubicBezTo>
                  <a:cubicBezTo>
                    <a:pt x="125508" y="4956"/>
                    <a:pt x="124971" y="5510"/>
                    <a:pt x="124295" y="5510"/>
                  </a:cubicBezTo>
                  <a:cubicBezTo>
                    <a:pt x="124288" y="5511"/>
                    <a:pt x="124281" y="5511"/>
                    <a:pt x="124274" y="5511"/>
                  </a:cubicBezTo>
                  <a:cubicBezTo>
                    <a:pt x="123213" y="5511"/>
                    <a:pt x="122671" y="4223"/>
                    <a:pt x="123411" y="3448"/>
                  </a:cubicBezTo>
                  <a:cubicBezTo>
                    <a:pt x="123660" y="3199"/>
                    <a:pt x="123969" y="3087"/>
                    <a:pt x="124271" y="3087"/>
                  </a:cubicBezTo>
                  <a:close/>
                  <a:moveTo>
                    <a:pt x="120259" y="3138"/>
                  </a:moveTo>
                  <a:cubicBezTo>
                    <a:pt x="120877" y="3138"/>
                    <a:pt x="121476" y="3610"/>
                    <a:pt x="121488" y="4332"/>
                  </a:cubicBezTo>
                  <a:cubicBezTo>
                    <a:pt x="121488" y="5008"/>
                    <a:pt x="120951" y="5545"/>
                    <a:pt x="120275" y="5562"/>
                  </a:cubicBezTo>
                  <a:cubicBezTo>
                    <a:pt x="119200" y="5562"/>
                    <a:pt x="118646" y="4263"/>
                    <a:pt x="119408" y="3500"/>
                  </a:cubicBezTo>
                  <a:cubicBezTo>
                    <a:pt x="119653" y="3250"/>
                    <a:pt x="119958" y="3138"/>
                    <a:pt x="120259" y="3138"/>
                  </a:cubicBezTo>
                  <a:close/>
                  <a:moveTo>
                    <a:pt x="116241" y="3177"/>
                  </a:moveTo>
                  <a:cubicBezTo>
                    <a:pt x="116866" y="3177"/>
                    <a:pt x="117468" y="3658"/>
                    <a:pt x="117468" y="4384"/>
                  </a:cubicBezTo>
                  <a:cubicBezTo>
                    <a:pt x="117468" y="5060"/>
                    <a:pt x="116930" y="5597"/>
                    <a:pt x="116272" y="5597"/>
                  </a:cubicBezTo>
                  <a:cubicBezTo>
                    <a:pt x="116265" y="5597"/>
                    <a:pt x="116258" y="5597"/>
                    <a:pt x="116250" y="5597"/>
                  </a:cubicBezTo>
                  <a:cubicBezTo>
                    <a:pt x="115173" y="5597"/>
                    <a:pt x="114631" y="4310"/>
                    <a:pt x="115388" y="3535"/>
                  </a:cubicBezTo>
                  <a:cubicBezTo>
                    <a:pt x="115635" y="3288"/>
                    <a:pt x="115941" y="3177"/>
                    <a:pt x="116241" y="3177"/>
                  </a:cubicBezTo>
                  <a:close/>
                  <a:moveTo>
                    <a:pt x="112237" y="3217"/>
                  </a:moveTo>
                  <a:cubicBezTo>
                    <a:pt x="112854" y="3217"/>
                    <a:pt x="113453" y="3697"/>
                    <a:pt x="113465" y="4419"/>
                  </a:cubicBezTo>
                  <a:cubicBezTo>
                    <a:pt x="113465" y="5095"/>
                    <a:pt x="112928" y="5632"/>
                    <a:pt x="112252" y="5649"/>
                  </a:cubicBezTo>
                  <a:cubicBezTo>
                    <a:pt x="111177" y="5649"/>
                    <a:pt x="110623" y="4349"/>
                    <a:pt x="111385" y="3587"/>
                  </a:cubicBezTo>
                  <a:cubicBezTo>
                    <a:pt x="111630" y="3331"/>
                    <a:pt x="111935" y="3217"/>
                    <a:pt x="112237" y="3217"/>
                  </a:cubicBezTo>
                  <a:close/>
                  <a:moveTo>
                    <a:pt x="108222" y="3260"/>
                  </a:moveTo>
                  <a:cubicBezTo>
                    <a:pt x="108840" y="3260"/>
                    <a:pt x="109433" y="3736"/>
                    <a:pt x="109445" y="4471"/>
                  </a:cubicBezTo>
                  <a:cubicBezTo>
                    <a:pt x="109445" y="5129"/>
                    <a:pt x="108907" y="5684"/>
                    <a:pt x="108249" y="5684"/>
                  </a:cubicBezTo>
                  <a:cubicBezTo>
                    <a:pt x="108242" y="5684"/>
                    <a:pt x="108235" y="5684"/>
                    <a:pt x="108227" y="5684"/>
                  </a:cubicBezTo>
                  <a:cubicBezTo>
                    <a:pt x="107150" y="5684"/>
                    <a:pt x="106608" y="4396"/>
                    <a:pt x="107365" y="3622"/>
                  </a:cubicBezTo>
                  <a:cubicBezTo>
                    <a:pt x="107614" y="3372"/>
                    <a:pt x="107921" y="3260"/>
                    <a:pt x="108222" y="3260"/>
                  </a:cubicBezTo>
                  <a:close/>
                  <a:moveTo>
                    <a:pt x="104213" y="3312"/>
                  </a:moveTo>
                  <a:cubicBezTo>
                    <a:pt x="104829" y="3312"/>
                    <a:pt x="105424" y="3783"/>
                    <a:pt x="105424" y="4505"/>
                  </a:cubicBezTo>
                  <a:cubicBezTo>
                    <a:pt x="105442" y="5181"/>
                    <a:pt x="104905" y="5718"/>
                    <a:pt x="104229" y="5736"/>
                  </a:cubicBezTo>
                  <a:cubicBezTo>
                    <a:pt x="103155" y="5736"/>
                    <a:pt x="102600" y="4436"/>
                    <a:pt x="103362" y="3674"/>
                  </a:cubicBezTo>
                  <a:cubicBezTo>
                    <a:pt x="103607" y="3424"/>
                    <a:pt x="103912" y="3312"/>
                    <a:pt x="104213" y="3312"/>
                  </a:cubicBezTo>
                  <a:close/>
                  <a:moveTo>
                    <a:pt x="100191" y="3347"/>
                  </a:moveTo>
                  <a:cubicBezTo>
                    <a:pt x="100810" y="3347"/>
                    <a:pt x="101410" y="3823"/>
                    <a:pt x="101422" y="4557"/>
                  </a:cubicBezTo>
                  <a:cubicBezTo>
                    <a:pt x="101422" y="5216"/>
                    <a:pt x="100885" y="5753"/>
                    <a:pt x="100226" y="5770"/>
                  </a:cubicBezTo>
                  <a:cubicBezTo>
                    <a:pt x="100219" y="5770"/>
                    <a:pt x="100212" y="5770"/>
                    <a:pt x="100204" y="5770"/>
                  </a:cubicBezTo>
                  <a:cubicBezTo>
                    <a:pt x="99127" y="5770"/>
                    <a:pt x="98585" y="4483"/>
                    <a:pt x="99342" y="3708"/>
                  </a:cubicBezTo>
                  <a:cubicBezTo>
                    <a:pt x="99586" y="3459"/>
                    <a:pt x="99891" y="3347"/>
                    <a:pt x="100191" y="3347"/>
                  </a:cubicBezTo>
                  <a:close/>
                  <a:moveTo>
                    <a:pt x="96185" y="3390"/>
                  </a:moveTo>
                  <a:cubicBezTo>
                    <a:pt x="96807" y="3390"/>
                    <a:pt x="97402" y="3870"/>
                    <a:pt x="97402" y="4592"/>
                  </a:cubicBezTo>
                  <a:cubicBezTo>
                    <a:pt x="97419" y="5268"/>
                    <a:pt x="96882" y="5805"/>
                    <a:pt x="96206" y="5805"/>
                  </a:cubicBezTo>
                  <a:lnTo>
                    <a:pt x="96206" y="5822"/>
                  </a:lnTo>
                  <a:cubicBezTo>
                    <a:pt x="95132" y="5822"/>
                    <a:pt x="94577" y="4523"/>
                    <a:pt x="95322" y="3760"/>
                  </a:cubicBezTo>
                  <a:cubicBezTo>
                    <a:pt x="95572" y="3505"/>
                    <a:pt x="95882" y="3390"/>
                    <a:pt x="96185" y="3390"/>
                  </a:cubicBezTo>
                  <a:close/>
                  <a:moveTo>
                    <a:pt x="92168" y="3433"/>
                  </a:moveTo>
                  <a:cubicBezTo>
                    <a:pt x="92787" y="3433"/>
                    <a:pt x="93387" y="3909"/>
                    <a:pt x="93399" y="4644"/>
                  </a:cubicBezTo>
                  <a:cubicBezTo>
                    <a:pt x="93399" y="5302"/>
                    <a:pt x="92862" y="5840"/>
                    <a:pt x="92203" y="5857"/>
                  </a:cubicBezTo>
                  <a:cubicBezTo>
                    <a:pt x="92196" y="5857"/>
                    <a:pt x="92189" y="5857"/>
                    <a:pt x="92182" y="5857"/>
                  </a:cubicBezTo>
                  <a:cubicBezTo>
                    <a:pt x="91104" y="5857"/>
                    <a:pt x="90562" y="4570"/>
                    <a:pt x="91319" y="3795"/>
                  </a:cubicBezTo>
                  <a:cubicBezTo>
                    <a:pt x="91563" y="3546"/>
                    <a:pt x="91868" y="3433"/>
                    <a:pt x="92168" y="3433"/>
                  </a:cubicBezTo>
                  <a:close/>
                  <a:moveTo>
                    <a:pt x="88158" y="3477"/>
                  </a:moveTo>
                  <a:cubicBezTo>
                    <a:pt x="88776" y="3477"/>
                    <a:pt x="89367" y="3957"/>
                    <a:pt x="89379" y="4679"/>
                  </a:cubicBezTo>
                  <a:cubicBezTo>
                    <a:pt x="89396" y="5354"/>
                    <a:pt x="88859" y="5892"/>
                    <a:pt x="88183" y="5909"/>
                  </a:cubicBezTo>
                  <a:cubicBezTo>
                    <a:pt x="87109" y="5909"/>
                    <a:pt x="86537" y="4609"/>
                    <a:pt x="87299" y="3847"/>
                  </a:cubicBezTo>
                  <a:cubicBezTo>
                    <a:pt x="87549" y="3591"/>
                    <a:pt x="87857" y="3477"/>
                    <a:pt x="88158" y="3477"/>
                  </a:cubicBezTo>
                  <a:close/>
                  <a:moveTo>
                    <a:pt x="84142" y="3512"/>
                  </a:moveTo>
                  <a:cubicBezTo>
                    <a:pt x="84764" y="3512"/>
                    <a:pt x="85359" y="3991"/>
                    <a:pt x="85359" y="4713"/>
                  </a:cubicBezTo>
                  <a:cubicBezTo>
                    <a:pt x="85359" y="5389"/>
                    <a:pt x="84839" y="5926"/>
                    <a:pt x="84163" y="5944"/>
                  </a:cubicBezTo>
                  <a:cubicBezTo>
                    <a:pt x="84156" y="5944"/>
                    <a:pt x="84149" y="5944"/>
                    <a:pt x="84142" y="5944"/>
                  </a:cubicBezTo>
                  <a:cubicBezTo>
                    <a:pt x="83081" y="5944"/>
                    <a:pt x="82522" y="4639"/>
                    <a:pt x="83279" y="3882"/>
                  </a:cubicBezTo>
                  <a:cubicBezTo>
                    <a:pt x="83529" y="3626"/>
                    <a:pt x="83839" y="3512"/>
                    <a:pt x="84142" y="3512"/>
                  </a:cubicBezTo>
                  <a:close/>
                  <a:moveTo>
                    <a:pt x="80127" y="3554"/>
                  </a:moveTo>
                  <a:cubicBezTo>
                    <a:pt x="80745" y="3554"/>
                    <a:pt x="81344" y="4026"/>
                    <a:pt x="81356" y="4748"/>
                  </a:cubicBezTo>
                  <a:cubicBezTo>
                    <a:pt x="81356" y="5424"/>
                    <a:pt x="80819" y="5978"/>
                    <a:pt x="80143" y="5978"/>
                  </a:cubicBezTo>
                  <a:cubicBezTo>
                    <a:pt x="80136" y="5978"/>
                    <a:pt x="80129" y="5978"/>
                    <a:pt x="80122" y="5978"/>
                  </a:cubicBezTo>
                  <a:cubicBezTo>
                    <a:pt x="79061" y="5978"/>
                    <a:pt x="78519" y="4691"/>
                    <a:pt x="79276" y="3916"/>
                  </a:cubicBezTo>
                  <a:cubicBezTo>
                    <a:pt x="79521" y="3666"/>
                    <a:pt x="79826" y="3554"/>
                    <a:pt x="80127" y="3554"/>
                  </a:cubicBezTo>
                  <a:close/>
                  <a:moveTo>
                    <a:pt x="76115" y="3595"/>
                  </a:moveTo>
                  <a:cubicBezTo>
                    <a:pt x="76730" y="3595"/>
                    <a:pt x="77324" y="4069"/>
                    <a:pt x="77336" y="4800"/>
                  </a:cubicBezTo>
                  <a:cubicBezTo>
                    <a:pt x="77336" y="5458"/>
                    <a:pt x="76816" y="6013"/>
                    <a:pt x="76140" y="6030"/>
                  </a:cubicBezTo>
                  <a:lnTo>
                    <a:pt x="76157" y="6030"/>
                  </a:lnTo>
                  <a:cubicBezTo>
                    <a:pt x="76150" y="6030"/>
                    <a:pt x="76143" y="6030"/>
                    <a:pt x="76136" y="6030"/>
                  </a:cubicBezTo>
                  <a:cubicBezTo>
                    <a:pt x="75058" y="6030"/>
                    <a:pt x="74499" y="4743"/>
                    <a:pt x="75256" y="3968"/>
                  </a:cubicBezTo>
                  <a:cubicBezTo>
                    <a:pt x="75503" y="3710"/>
                    <a:pt x="75811" y="3595"/>
                    <a:pt x="76115" y="3595"/>
                  </a:cubicBezTo>
                  <a:close/>
                  <a:moveTo>
                    <a:pt x="72112" y="3641"/>
                  </a:moveTo>
                  <a:cubicBezTo>
                    <a:pt x="72730" y="3641"/>
                    <a:pt x="73321" y="4112"/>
                    <a:pt x="73333" y="4835"/>
                  </a:cubicBezTo>
                  <a:cubicBezTo>
                    <a:pt x="73350" y="5510"/>
                    <a:pt x="72813" y="6065"/>
                    <a:pt x="72137" y="6065"/>
                  </a:cubicBezTo>
                  <a:cubicBezTo>
                    <a:pt x="72130" y="6065"/>
                    <a:pt x="72123" y="6065"/>
                    <a:pt x="72116" y="6065"/>
                  </a:cubicBezTo>
                  <a:cubicBezTo>
                    <a:pt x="71055" y="6065"/>
                    <a:pt x="70496" y="4777"/>
                    <a:pt x="71253" y="4003"/>
                  </a:cubicBezTo>
                  <a:cubicBezTo>
                    <a:pt x="71503" y="3753"/>
                    <a:pt x="71811" y="3641"/>
                    <a:pt x="72112" y="3641"/>
                  </a:cubicBezTo>
                  <a:close/>
                  <a:moveTo>
                    <a:pt x="68093" y="3676"/>
                  </a:moveTo>
                  <a:cubicBezTo>
                    <a:pt x="68716" y="3676"/>
                    <a:pt x="69313" y="4152"/>
                    <a:pt x="69313" y="4887"/>
                  </a:cubicBezTo>
                  <a:cubicBezTo>
                    <a:pt x="69330" y="5562"/>
                    <a:pt x="68793" y="6117"/>
                    <a:pt x="68117" y="6117"/>
                  </a:cubicBezTo>
                  <a:cubicBezTo>
                    <a:pt x="67043" y="6117"/>
                    <a:pt x="66488" y="4817"/>
                    <a:pt x="67233" y="4037"/>
                  </a:cubicBezTo>
                  <a:cubicBezTo>
                    <a:pt x="67483" y="3788"/>
                    <a:pt x="67791" y="3676"/>
                    <a:pt x="68093" y="3676"/>
                  </a:cubicBezTo>
                  <a:close/>
                  <a:moveTo>
                    <a:pt x="64082" y="3720"/>
                  </a:moveTo>
                  <a:cubicBezTo>
                    <a:pt x="64699" y="3720"/>
                    <a:pt x="65298" y="4199"/>
                    <a:pt x="65310" y="4921"/>
                  </a:cubicBezTo>
                  <a:cubicBezTo>
                    <a:pt x="65310" y="5597"/>
                    <a:pt x="64773" y="6152"/>
                    <a:pt x="64097" y="6152"/>
                  </a:cubicBezTo>
                  <a:cubicBezTo>
                    <a:pt x="64090" y="6152"/>
                    <a:pt x="64083" y="6152"/>
                    <a:pt x="64076" y="6152"/>
                  </a:cubicBezTo>
                  <a:cubicBezTo>
                    <a:pt x="63015" y="6152"/>
                    <a:pt x="62473" y="4864"/>
                    <a:pt x="63230" y="4089"/>
                  </a:cubicBezTo>
                  <a:cubicBezTo>
                    <a:pt x="63475" y="3834"/>
                    <a:pt x="63781" y="3720"/>
                    <a:pt x="64082" y="3720"/>
                  </a:cubicBezTo>
                  <a:close/>
                  <a:moveTo>
                    <a:pt x="60070" y="3763"/>
                  </a:moveTo>
                  <a:cubicBezTo>
                    <a:pt x="60693" y="3763"/>
                    <a:pt x="61290" y="4238"/>
                    <a:pt x="61290" y="4973"/>
                  </a:cubicBezTo>
                  <a:cubicBezTo>
                    <a:pt x="61307" y="5632"/>
                    <a:pt x="60770" y="6186"/>
                    <a:pt x="60094" y="6186"/>
                  </a:cubicBezTo>
                  <a:cubicBezTo>
                    <a:pt x="60087" y="6186"/>
                    <a:pt x="60080" y="6186"/>
                    <a:pt x="60073" y="6186"/>
                  </a:cubicBezTo>
                  <a:cubicBezTo>
                    <a:pt x="58995" y="6186"/>
                    <a:pt x="58453" y="4899"/>
                    <a:pt x="59210" y="4124"/>
                  </a:cubicBezTo>
                  <a:cubicBezTo>
                    <a:pt x="59460" y="3875"/>
                    <a:pt x="59768" y="3763"/>
                    <a:pt x="60070" y="3763"/>
                  </a:cubicBezTo>
                  <a:close/>
                  <a:moveTo>
                    <a:pt x="56059" y="3806"/>
                  </a:moveTo>
                  <a:cubicBezTo>
                    <a:pt x="56677" y="3806"/>
                    <a:pt x="57275" y="4286"/>
                    <a:pt x="57287" y="5008"/>
                  </a:cubicBezTo>
                  <a:cubicBezTo>
                    <a:pt x="57287" y="5684"/>
                    <a:pt x="56750" y="6221"/>
                    <a:pt x="56074" y="6238"/>
                  </a:cubicBezTo>
                  <a:cubicBezTo>
                    <a:pt x="56067" y="6238"/>
                    <a:pt x="56060" y="6238"/>
                    <a:pt x="56053" y="6238"/>
                  </a:cubicBezTo>
                  <a:cubicBezTo>
                    <a:pt x="54992" y="6238"/>
                    <a:pt x="54450" y="4934"/>
                    <a:pt x="55208" y="4176"/>
                  </a:cubicBezTo>
                  <a:cubicBezTo>
                    <a:pt x="55452" y="3920"/>
                    <a:pt x="55758" y="3806"/>
                    <a:pt x="56059" y="3806"/>
                  </a:cubicBezTo>
                  <a:close/>
                  <a:moveTo>
                    <a:pt x="52044" y="3849"/>
                  </a:moveTo>
                  <a:cubicBezTo>
                    <a:pt x="52663" y="3849"/>
                    <a:pt x="53255" y="4325"/>
                    <a:pt x="53267" y="5060"/>
                  </a:cubicBezTo>
                  <a:cubicBezTo>
                    <a:pt x="53267" y="5718"/>
                    <a:pt x="52730" y="6273"/>
                    <a:pt x="52071" y="6273"/>
                  </a:cubicBezTo>
                  <a:cubicBezTo>
                    <a:pt x="52064" y="6273"/>
                    <a:pt x="52057" y="6273"/>
                    <a:pt x="52050" y="6273"/>
                  </a:cubicBezTo>
                  <a:cubicBezTo>
                    <a:pt x="50990" y="6273"/>
                    <a:pt x="50447" y="4985"/>
                    <a:pt x="51187" y="4211"/>
                  </a:cubicBezTo>
                  <a:cubicBezTo>
                    <a:pt x="51437" y="3962"/>
                    <a:pt x="51743" y="3849"/>
                    <a:pt x="52044" y="3849"/>
                  </a:cubicBezTo>
                  <a:close/>
                  <a:moveTo>
                    <a:pt x="48030" y="3893"/>
                  </a:moveTo>
                  <a:cubicBezTo>
                    <a:pt x="48652" y="3893"/>
                    <a:pt x="49247" y="4372"/>
                    <a:pt x="49247" y="5095"/>
                  </a:cubicBezTo>
                  <a:cubicBezTo>
                    <a:pt x="49264" y="5770"/>
                    <a:pt x="48727" y="6307"/>
                    <a:pt x="48051" y="6325"/>
                  </a:cubicBezTo>
                  <a:cubicBezTo>
                    <a:pt x="48044" y="6325"/>
                    <a:pt x="48037" y="6325"/>
                    <a:pt x="48030" y="6325"/>
                  </a:cubicBezTo>
                  <a:cubicBezTo>
                    <a:pt x="46970" y="6325"/>
                    <a:pt x="46427" y="5020"/>
                    <a:pt x="47167" y="4263"/>
                  </a:cubicBezTo>
                  <a:cubicBezTo>
                    <a:pt x="47417" y="4007"/>
                    <a:pt x="47727" y="3893"/>
                    <a:pt x="48030" y="3893"/>
                  </a:cubicBezTo>
                  <a:close/>
                  <a:moveTo>
                    <a:pt x="44021" y="3936"/>
                  </a:moveTo>
                  <a:cubicBezTo>
                    <a:pt x="44640" y="3936"/>
                    <a:pt x="45232" y="4412"/>
                    <a:pt x="45244" y="5146"/>
                  </a:cubicBezTo>
                  <a:cubicBezTo>
                    <a:pt x="45244" y="5805"/>
                    <a:pt x="44707" y="6359"/>
                    <a:pt x="44048" y="6359"/>
                  </a:cubicBezTo>
                  <a:cubicBezTo>
                    <a:pt x="44041" y="6360"/>
                    <a:pt x="44034" y="6360"/>
                    <a:pt x="44027" y="6360"/>
                  </a:cubicBezTo>
                  <a:cubicBezTo>
                    <a:pt x="42950" y="6360"/>
                    <a:pt x="42424" y="5072"/>
                    <a:pt x="43165" y="4297"/>
                  </a:cubicBezTo>
                  <a:cubicBezTo>
                    <a:pt x="43414" y="4048"/>
                    <a:pt x="43720" y="3936"/>
                    <a:pt x="44021" y="3936"/>
                  </a:cubicBezTo>
                  <a:close/>
                  <a:moveTo>
                    <a:pt x="40007" y="3980"/>
                  </a:moveTo>
                  <a:cubicBezTo>
                    <a:pt x="40629" y="3980"/>
                    <a:pt x="41224" y="4459"/>
                    <a:pt x="41224" y="5181"/>
                  </a:cubicBezTo>
                  <a:cubicBezTo>
                    <a:pt x="41241" y="5857"/>
                    <a:pt x="40704" y="6394"/>
                    <a:pt x="40028" y="6411"/>
                  </a:cubicBezTo>
                  <a:cubicBezTo>
                    <a:pt x="38954" y="6411"/>
                    <a:pt x="38399" y="5112"/>
                    <a:pt x="39144" y="4349"/>
                  </a:cubicBezTo>
                  <a:cubicBezTo>
                    <a:pt x="39394" y="4094"/>
                    <a:pt x="39704" y="3980"/>
                    <a:pt x="40007" y="3980"/>
                  </a:cubicBezTo>
                  <a:close/>
                  <a:moveTo>
                    <a:pt x="36000" y="4022"/>
                  </a:moveTo>
                  <a:cubicBezTo>
                    <a:pt x="36618" y="4022"/>
                    <a:pt x="37209" y="4494"/>
                    <a:pt x="37221" y="5216"/>
                  </a:cubicBezTo>
                  <a:cubicBezTo>
                    <a:pt x="37221" y="5892"/>
                    <a:pt x="36684" y="6446"/>
                    <a:pt x="36025" y="6446"/>
                  </a:cubicBezTo>
                  <a:cubicBezTo>
                    <a:pt x="36018" y="6446"/>
                    <a:pt x="36011" y="6446"/>
                    <a:pt x="36004" y="6446"/>
                  </a:cubicBezTo>
                  <a:cubicBezTo>
                    <a:pt x="34926" y="6446"/>
                    <a:pt x="34384" y="5159"/>
                    <a:pt x="35142" y="4384"/>
                  </a:cubicBezTo>
                  <a:cubicBezTo>
                    <a:pt x="35392" y="4134"/>
                    <a:pt x="35699" y="4022"/>
                    <a:pt x="36000" y="4022"/>
                  </a:cubicBezTo>
                  <a:close/>
                  <a:moveTo>
                    <a:pt x="31992" y="4062"/>
                  </a:moveTo>
                  <a:cubicBezTo>
                    <a:pt x="32611" y="4062"/>
                    <a:pt x="33201" y="4537"/>
                    <a:pt x="33201" y="5268"/>
                  </a:cubicBezTo>
                  <a:cubicBezTo>
                    <a:pt x="33201" y="5926"/>
                    <a:pt x="32681" y="6481"/>
                    <a:pt x="32005" y="6481"/>
                  </a:cubicBezTo>
                  <a:cubicBezTo>
                    <a:pt x="31998" y="6481"/>
                    <a:pt x="31991" y="6481"/>
                    <a:pt x="31984" y="6481"/>
                  </a:cubicBezTo>
                  <a:cubicBezTo>
                    <a:pt x="30923" y="6481"/>
                    <a:pt x="30364" y="5193"/>
                    <a:pt x="31121" y="4436"/>
                  </a:cubicBezTo>
                  <a:cubicBezTo>
                    <a:pt x="31374" y="4178"/>
                    <a:pt x="31686" y="4062"/>
                    <a:pt x="31992" y="4062"/>
                  </a:cubicBezTo>
                  <a:close/>
                  <a:moveTo>
                    <a:pt x="27970" y="4109"/>
                  </a:moveTo>
                  <a:cubicBezTo>
                    <a:pt x="28587" y="4109"/>
                    <a:pt x="29186" y="4580"/>
                    <a:pt x="29198" y="5302"/>
                  </a:cubicBezTo>
                  <a:cubicBezTo>
                    <a:pt x="29198" y="5978"/>
                    <a:pt x="28661" y="6533"/>
                    <a:pt x="27985" y="6533"/>
                  </a:cubicBezTo>
                  <a:cubicBezTo>
                    <a:pt x="26911" y="6533"/>
                    <a:pt x="26356" y="5250"/>
                    <a:pt x="27119" y="4471"/>
                  </a:cubicBezTo>
                  <a:cubicBezTo>
                    <a:pt x="27363" y="4221"/>
                    <a:pt x="27669" y="4109"/>
                    <a:pt x="27970" y="4109"/>
                  </a:cubicBezTo>
                  <a:close/>
                  <a:moveTo>
                    <a:pt x="23955" y="4144"/>
                  </a:moveTo>
                  <a:cubicBezTo>
                    <a:pt x="24574" y="4144"/>
                    <a:pt x="25166" y="4620"/>
                    <a:pt x="25178" y="5354"/>
                  </a:cubicBezTo>
                  <a:cubicBezTo>
                    <a:pt x="25178" y="6013"/>
                    <a:pt x="24641" y="6567"/>
                    <a:pt x="23982" y="6567"/>
                  </a:cubicBezTo>
                  <a:cubicBezTo>
                    <a:pt x="23975" y="6568"/>
                    <a:pt x="23968" y="6568"/>
                    <a:pt x="23961" y="6568"/>
                  </a:cubicBezTo>
                  <a:cubicBezTo>
                    <a:pt x="22883" y="6568"/>
                    <a:pt x="22341" y="5280"/>
                    <a:pt x="23099" y="4505"/>
                  </a:cubicBezTo>
                  <a:cubicBezTo>
                    <a:pt x="23348" y="4256"/>
                    <a:pt x="23654" y="4144"/>
                    <a:pt x="23955" y="4144"/>
                  </a:cubicBezTo>
                  <a:close/>
                  <a:moveTo>
                    <a:pt x="19942" y="4188"/>
                  </a:moveTo>
                  <a:cubicBezTo>
                    <a:pt x="20565" y="4188"/>
                    <a:pt x="21163" y="4667"/>
                    <a:pt x="21175" y="5389"/>
                  </a:cubicBezTo>
                  <a:cubicBezTo>
                    <a:pt x="21175" y="6065"/>
                    <a:pt x="20638" y="6602"/>
                    <a:pt x="19962" y="6619"/>
                  </a:cubicBezTo>
                  <a:cubicBezTo>
                    <a:pt x="19955" y="6620"/>
                    <a:pt x="19948" y="6620"/>
                    <a:pt x="19941" y="6620"/>
                  </a:cubicBezTo>
                  <a:cubicBezTo>
                    <a:pt x="18881" y="6620"/>
                    <a:pt x="18338" y="5315"/>
                    <a:pt x="19078" y="4557"/>
                  </a:cubicBezTo>
                  <a:cubicBezTo>
                    <a:pt x="19328" y="4302"/>
                    <a:pt x="19638" y="4188"/>
                    <a:pt x="19942" y="4188"/>
                  </a:cubicBezTo>
                  <a:close/>
                  <a:moveTo>
                    <a:pt x="15932" y="4231"/>
                  </a:moveTo>
                  <a:cubicBezTo>
                    <a:pt x="16551" y="4231"/>
                    <a:pt x="17143" y="4706"/>
                    <a:pt x="17155" y="5441"/>
                  </a:cubicBezTo>
                  <a:cubicBezTo>
                    <a:pt x="17155" y="6100"/>
                    <a:pt x="16618" y="6654"/>
                    <a:pt x="15959" y="6654"/>
                  </a:cubicBezTo>
                  <a:cubicBezTo>
                    <a:pt x="15952" y="6654"/>
                    <a:pt x="15945" y="6654"/>
                    <a:pt x="15938" y="6654"/>
                  </a:cubicBezTo>
                  <a:cubicBezTo>
                    <a:pt x="14860" y="6654"/>
                    <a:pt x="14318" y="5367"/>
                    <a:pt x="15076" y="4592"/>
                  </a:cubicBezTo>
                  <a:cubicBezTo>
                    <a:pt x="15325" y="4343"/>
                    <a:pt x="15631" y="4231"/>
                    <a:pt x="15932" y="4231"/>
                  </a:cubicBezTo>
                  <a:close/>
                  <a:moveTo>
                    <a:pt x="11922" y="4270"/>
                  </a:moveTo>
                  <a:cubicBezTo>
                    <a:pt x="12537" y="4270"/>
                    <a:pt x="13123" y="4745"/>
                    <a:pt x="13135" y="5476"/>
                  </a:cubicBezTo>
                  <a:cubicBezTo>
                    <a:pt x="13152" y="6134"/>
                    <a:pt x="12615" y="6689"/>
                    <a:pt x="11939" y="6706"/>
                  </a:cubicBezTo>
                  <a:cubicBezTo>
                    <a:pt x="10865" y="6706"/>
                    <a:pt x="10310" y="5424"/>
                    <a:pt x="11055" y="4644"/>
                  </a:cubicBezTo>
                  <a:cubicBezTo>
                    <a:pt x="11308" y="4386"/>
                    <a:pt x="11618" y="4270"/>
                    <a:pt x="11922" y="4270"/>
                  </a:cubicBezTo>
                  <a:close/>
                  <a:moveTo>
                    <a:pt x="7901" y="4317"/>
                  </a:moveTo>
                  <a:cubicBezTo>
                    <a:pt x="8520" y="4317"/>
                    <a:pt x="9120" y="4793"/>
                    <a:pt x="9132" y="5528"/>
                  </a:cubicBezTo>
                  <a:cubicBezTo>
                    <a:pt x="9132" y="6186"/>
                    <a:pt x="8595" y="6741"/>
                    <a:pt x="7936" y="6741"/>
                  </a:cubicBezTo>
                  <a:cubicBezTo>
                    <a:pt x="7929" y="6741"/>
                    <a:pt x="7922" y="6741"/>
                    <a:pt x="7915" y="6741"/>
                  </a:cubicBezTo>
                  <a:cubicBezTo>
                    <a:pt x="6837" y="6741"/>
                    <a:pt x="6295" y="5453"/>
                    <a:pt x="7053" y="4679"/>
                  </a:cubicBezTo>
                  <a:cubicBezTo>
                    <a:pt x="7296" y="4429"/>
                    <a:pt x="7601" y="4317"/>
                    <a:pt x="7901" y="4317"/>
                  </a:cubicBezTo>
                  <a:close/>
                  <a:moveTo>
                    <a:pt x="3895" y="4361"/>
                  </a:moveTo>
                  <a:cubicBezTo>
                    <a:pt x="4517" y="4361"/>
                    <a:pt x="5112" y="4840"/>
                    <a:pt x="5112" y="5562"/>
                  </a:cubicBezTo>
                  <a:cubicBezTo>
                    <a:pt x="5129" y="6238"/>
                    <a:pt x="4592" y="6775"/>
                    <a:pt x="3916" y="6793"/>
                  </a:cubicBezTo>
                  <a:cubicBezTo>
                    <a:pt x="2842" y="6793"/>
                    <a:pt x="2287" y="5493"/>
                    <a:pt x="3033" y="4731"/>
                  </a:cubicBezTo>
                  <a:cubicBezTo>
                    <a:pt x="3283" y="4475"/>
                    <a:pt x="3592" y="4361"/>
                    <a:pt x="3895" y="4361"/>
                  </a:cubicBezTo>
                  <a:close/>
                  <a:moveTo>
                    <a:pt x="144240" y="0"/>
                  </a:moveTo>
                  <a:lnTo>
                    <a:pt x="0" y="2928"/>
                  </a:lnTo>
                  <a:lnTo>
                    <a:pt x="537" y="29926"/>
                  </a:lnTo>
                  <a:lnTo>
                    <a:pt x="144794" y="26997"/>
                  </a:lnTo>
                  <a:lnTo>
                    <a:pt x="144240" y="0"/>
                  </a:lnTo>
                  <a:close/>
                </a:path>
              </a:pathLst>
            </a:custGeom>
            <a:solidFill>
              <a:srgbClr val="D1EAF7"/>
            </a:solidFill>
            <a:ln>
              <a:noFill/>
            </a:ln>
            <a:effectLst>
              <a:outerShdw blurRad="57150" dist="19050" dir="5400000" algn="bl" rotWithShape="0">
                <a:srgbClr val="783F04">
                  <a:alpha val="5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2" name="Google Shape;2460;p65">
              <a:extLst>
                <a:ext uri="{FF2B5EF4-FFF2-40B4-BE49-F238E27FC236}">
                  <a16:creationId xmlns:a16="http://schemas.microsoft.com/office/drawing/2014/main" id="{ABA7FAB1-C174-48FC-881F-FC056B3F059E}"/>
                </a:ext>
              </a:extLst>
            </p:cNvPr>
            <p:cNvSpPr/>
            <p:nvPr/>
          </p:nvSpPr>
          <p:spPr>
            <a:xfrm>
              <a:off x="6441829" y="2184521"/>
              <a:ext cx="579933" cy="606500"/>
            </a:xfrm>
            <a:custGeom>
              <a:avLst/>
              <a:gdLst/>
              <a:ahLst/>
              <a:cxnLst/>
              <a:rect l="l" t="t" r="r" b="b"/>
              <a:pathLst>
                <a:path w="17398" h="18195" extrusionOk="0">
                  <a:moveTo>
                    <a:pt x="12217" y="0"/>
                  </a:moveTo>
                  <a:lnTo>
                    <a:pt x="1" y="13239"/>
                  </a:lnTo>
                  <a:lnTo>
                    <a:pt x="35" y="13360"/>
                  </a:lnTo>
                  <a:lnTo>
                    <a:pt x="122" y="13551"/>
                  </a:lnTo>
                  <a:lnTo>
                    <a:pt x="312" y="13620"/>
                  </a:lnTo>
                  <a:lnTo>
                    <a:pt x="503" y="13672"/>
                  </a:lnTo>
                  <a:lnTo>
                    <a:pt x="572" y="13863"/>
                  </a:lnTo>
                  <a:lnTo>
                    <a:pt x="642" y="14053"/>
                  </a:lnTo>
                  <a:lnTo>
                    <a:pt x="832" y="14123"/>
                  </a:lnTo>
                  <a:lnTo>
                    <a:pt x="1023" y="14175"/>
                  </a:lnTo>
                  <a:lnTo>
                    <a:pt x="1092" y="14365"/>
                  </a:lnTo>
                  <a:lnTo>
                    <a:pt x="1162" y="14556"/>
                  </a:lnTo>
                  <a:lnTo>
                    <a:pt x="1179" y="14573"/>
                  </a:lnTo>
                  <a:lnTo>
                    <a:pt x="1352" y="14625"/>
                  </a:lnTo>
                  <a:lnTo>
                    <a:pt x="1543" y="14694"/>
                  </a:lnTo>
                  <a:lnTo>
                    <a:pt x="1612" y="14868"/>
                  </a:lnTo>
                  <a:lnTo>
                    <a:pt x="1681" y="15058"/>
                  </a:lnTo>
                  <a:lnTo>
                    <a:pt x="1699" y="15058"/>
                  </a:lnTo>
                  <a:lnTo>
                    <a:pt x="1699" y="15076"/>
                  </a:lnTo>
                  <a:lnTo>
                    <a:pt x="1889" y="15128"/>
                  </a:lnTo>
                  <a:lnTo>
                    <a:pt x="2063" y="15197"/>
                  </a:lnTo>
                  <a:lnTo>
                    <a:pt x="2149" y="15388"/>
                  </a:lnTo>
                  <a:lnTo>
                    <a:pt x="2219" y="15561"/>
                  </a:lnTo>
                  <a:lnTo>
                    <a:pt x="2219" y="15578"/>
                  </a:lnTo>
                  <a:lnTo>
                    <a:pt x="2409" y="15630"/>
                  </a:lnTo>
                  <a:lnTo>
                    <a:pt x="2600" y="15700"/>
                  </a:lnTo>
                  <a:lnTo>
                    <a:pt x="2669" y="15890"/>
                  </a:lnTo>
                  <a:lnTo>
                    <a:pt x="2738" y="16081"/>
                  </a:lnTo>
                  <a:lnTo>
                    <a:pt x="2756" y="16081"/>
                  </a:lnTo>
                  <a:lnTo>
                    <a:pt x="2929" y="16150"/>
                  </a:lnTo>
                  <a:lnTo>
                    <a:pt x="3120" y="16202"/>
                  </a:lnTo>
                  <a:lnTo>
                    <a:pt x="3189" y="16393"/>
                  </a:lnTo>
                  <a:lnTo>
                    <a:pt x="3258" y="16583"/>
                  </a:lnTo>
                  <a:lnTo>
                    <a:pt x="3276" y="16583"/>
                  </a:lnTo>
                  <a:lnTo>
                    <a:pt x="3449" y="16653"/>
                  </a:lnTo>
                  <a:lnTo>
                    <a:pt x="3639" y="16705"/>
                  </a:lnTo>
                  <a:lnTo>
                    <a:pt x="3709" y="16895"/>
                  </a:lnTo>
                  <a:lnTo>
                    <a:pt x="3778" y="17086"/>
                  </a:lnTo>
                  <a:lnTo>
                    <a:pt x="3795" y="17086"/>
                  </a:lnTo>
                  <a:lnTo>
                    <a:pt x="3986" y="17155"/>
                  </a:lnTo>
                  <a:lnTo>
                    <a:pt x="4159" y="17207"/>
                  </a:lnTo>
                  <a:lnTo>
                    <a:pt x="4246" y="17398"/>
                  </a:lnTo>
                  <a:lnTo>
                    <a:pt x="4315" y="17588"/>
                  </a:lnTo>
                  <a:lnTo>
                    <a:pt x="4315" y="17606"/>
                  </a:lnTo>
                  <a:lnTo>
                    <a:pt x="4506" y="17658"/>
                  </a:lnTo>
                  <a:lnTo>
                    <a:pt x="4696" y="17727"/>
                  </a:lnTo>
                  <a:lnTo>
                    <a:pt x="4766" y="17900"/>
                  </a:lnTo>
                  <a:lnTo>
                    <a:pt x="4835" y="18091"/>
                  </a:lnTo>
                  <a:lnTo>
                    <a:pt x="4852" y="18108"/>
                  </a:lnTo>
                  <a:lnTo>
                    <a:pt x="5026" y="18160"/>
                  </a:lnTo>
                  <a:lnTo>
                    <a:pt x="5130" y="18195"/>
                  </a:lnTo>
                  <a:lnTo>
                    <a:pt x="5199" y="18125"/>
                  </a:lnTo>
                  <a:lnTo>
                    <a:pt x="17398" y="4956"/>
                  </a:lnTo>
                  <a:lnTo>
                    <a:pt x="17381" y="4869"/>
                  </a:lnTo>
                  <a:lnTo>
                    <a:pt x="17311" y="4696"/>
                  </a:lnTo>
                  <a:lnTo>
                    <a:pt x="17294" y="4679"/>
                  </a:lnTo>
                  <a:lnTo>
                    <a:pt x="17103" y="4609"/>
                  </a:lnTo>
                  <a:lnTo>
                    <a:pt x="16930" y="4557"/>
                  </a:lnTo>
                  <a:lnTo>
                    <a:pt x="16861" y="4367"/>
                  </a:lnTo>
                  <a:lnTo>
                    <a:pt x="16774" y="4176"/>
                  </a:lnTo>
                  <a:lnTo>
                    <a:pt x="16584" y="4107"/>
                  </a:lnTo>
                  <a:lnTo>
                    <a:pt x="16393" y="4055"/>
                  </a:lnTo>
                  <a:lnTo>
                    <a:pt x="16324" y="3864"/>
                  </a:lnTo>
                  <a:lnTo>
                    <a:pt x="16254" y="3674"/>
                  </a:lnTo>
                  <a:lnTo>
                    <a:pt x="16237" y="3674"/>
                  </a:lnTo>
                  <a:lnTo>
                    <a:pt x="16064" y="3604"/>
                  </a:lnTo>
                  <a:lnTo>
                    <a:pt x="15873" y="3552"/>
                  </a:lnTo>
                  <a:lnTo>
                    <a:pt x="15804" y="3362"/>
                  </a:lnTo>
                  <a:lnTo>
                    <a:pt x="15735" y="3171"/>
                  </a:lnTo>
                  <a:lnTo>
                    <a:pt x="15717" y="3154"/>
                  </a:lnTo>
                  <a:lnTo>
                    <a:pt x="15544" y="3102"/>
                  </a:lnTo>
                  <a:lnTo>
                    <a:pt x="15353" y="3033"/>
                  </a:lnTo>
                  <a:lnTo>
                    <a:pt x="15284" y="2859"/>
                  </a:lnTo>
                  <a:lnTo>
                    <a:pt x="15215" y="2669"/>
                  </a:lnTo>
                  <a:lnTo>
                    <a:pt x="15197" y="2651"/>
                  </a:lnTo>
                  <a:lnTo>
                    <a:pt x="15007" y="2599"/>
                  </a:lnTo>
                  <a:lnTo>
                    <a:pt x="14833" y="2530"/>
                  </a:lnTo>
                  <a:lnTo>
                    <a:pt x="14747" y="2339"/>
                  </a:lnTo>
                  <a:lnTo>
                    <a:pt x="14677" y="2166"/>
                  </a:lnTo>
                  <a:lnTo>
                    <a:pt x="14677" y="2149"/>
                  </a:lnTo>
                  <a:lnTo>
                    <a:pt x="14487" y="2097"/>
                  </a:lnTo>
                  <a:lnTo>
                    <a:pt x="14296" y="2028"/>
                  </a:lnTo>
                  <a:lnTo>
                    <a:pt x="14227" y="1837"/>
                  </a:lnTo>
                  <a:lnTo>
                    <a:pt x="14158" y="1646"/>
                  </a:lnTo>
                  <a:lnTo>
                    <a:pt x="14140" y="1646"/>
                  </a:lnTo>
                  <a:lnTo>
                    <a:pt x="13967" y="1577"/>
                  </a:lnTo>
                  <a:lnTo>
                    <a:pt x="13776" y="1525"/>
                  </a:lnTo>
                  <a:lnTo>
                    <a:pt x="13707" y="1334"/>
                  </a:lnTo>
                  <a:lnTo>
                    <a:pt x="13638" y="1144"/>
                  </a:lnTo>
                  <a:lnTo>
                    <a:pt x="13620" y="1144"/>
                  </a:lnTo>
                  <a:lnTo>
                    <a:pt x="13447" y="1075"/>
                  </a:lnTo>
                  <a:lnTo>
                    <a:pt x="13257" y="1023"/>
                  </a:lnTo>
                  <a:lnTo>
                    <a:pt x="13187" y="832"/>
                  </a:lnTo>
                  <a:lnTo>
                    <a:pt x="13101" y="641"/>
                  </a:lnTo>
                  <a:lnTo>
                    <a:pt x="12910" y="572"/>
                  </a:lnTo>
                  <a:lnTo>
                    <a:pt x="12737" y="503"/>
                  </a:lnTo>
                  <a:lnTo>
                    <a:pt x="12650" y="329"/>
                  </a:lnTo>
                  <a:lnTo>
                    <a:pt x="12581" y="139"/>
                  </a:lnTo>
                  <a:lnTo>
                    <a:pt x="12581" y="121"/>
                  </a:lnTo>
                  <a:lnTo>
                    <a:pt x="12390" y="69"/>
                  </a:lnTo>
                  <a:lnTo>
                    <a:pt x="12217" y="0"/>
                  </a:lnTo>
                  <a:close/>
                </a:path>
              </a:pathLst>
            </a:custGeom>
            <a:solidFill>
              <a:srgbClr val="FFFFFF">
                <a:alpha val="41900"/>
              </a:srgbClr>
            </a:solidFill>
            <a:ln>
              <a:noFill/>
            </a:ln>
            <a:effectLst>
              <a:outerShdw blurRad="57150" dist="19050" dir="5400000" algn="bl" rotWithShape="0">
                <a:srgbClr val="783F04">
                  <a:alpha val="5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96" name="Google Shape;2461;p65">
              <a:extLst>
                <a:ext uri="{FF2B5EF4-FFF2-40B4-BE49-F238E27FC236}">
                  <a16:creationId xmlns:a16="http://schemas.microsoft.com/office/drawing/2014/main" id="{CAD2FF3B-F699-4F40-A3D1-F9FC6FD698D7}"/>
                </a:ext>
              </a:extLst>
            </p:cNvPr>
            <p:cNvSpPr/>
            <p:nvPr/>
          </p:nvSpPr>
          <p:spPr>
            <a:xfrm>
              <a:off x="1778396" y="1822654"/>
              <a:ext cx="580533" cy="606533"/>
            </a:xfrm>
            <a:custGeom>
              <a:avLst/>
              <a:gdLst/>
              <a:ahLst/>
              <a:cxnLst/>
              <a:rect l="l" t="t" r="r" b="b"/>
              <a:pathLst>
                <a:path w="17416" h="18196" extrusionOk="0">
                  <a:moveTo>
                    <a:pt x="12217" y="1"/>
                  </a:moveTo>
                  <a:lnTo>
                    <a:pt x="0" y="13222"/>
                  </a:lnTo>
                  <a:lnTo>
                    <a:pt x="52" y="13344"/>
                  </a:lnTo>
                  <a:lnTo>
                    <a:pt x="122" y="13534"/>
                  </a:lnTo>
                  <a:lnTo>
                    <a:pt x="139" y="13534"/>
                  </a:lnTo>
                  <a:lnTo>
                    <a:pt x="312" y="13604"/>
                  </a:lnTo>
                  <a:lnTo>
                    <a:pt x="503" y="13656"/>
                  </a:lnTo>
                  <a:lnTo>
                    <a:pt x="572" y="13846"/>
                  </a:lnTo>
                  <a:lnTo>
                    <a:pt x="641" y="14037"/>
                  </a:lnTo>
                  <a:lnTo>
                    <a:pt x="659" y="14054"/>
                  </a:lnTo>
                  <a:lnTo>
                    <a:pt x="849" y="14106"/>
                  </a:lnTo>
                  <a:lnTo>
                    <a:pt x="1023" y="14175"/>
                  </a:lnTo>
                  <a:lnTo>
                    <a:pt x="1092" y="14349"/>
                  </a:lnTo>
                  <a:lnTo>
                    <a:pt x="1179" y="14539"/>
                  </a:lnTo>
                  <a:lnTo>
                    <a:pt x="1179" y="14557"/>
                  </a:lnTo>
                  <a:lnTo>
                    <a:pt x="1369" y="14609"/>
                  </a:lnTo>
                  <a:lnTo>
                    <a:pt x="1560" y="14678"/>
                  </a:lnTo>
                  <a:lnTo>
                    <a:pt x="1629" y="14869"/>
                  </a:lnTo>
                  <a:lnTo>
                    <a:pt x="1698" y="15042"/>
                  </a:lnTo>
                  <a:lnTo>
                    <a:pt x="1698" y="15059"/>
                  </a:lnTo>
                  <a:lnTo>
                    <a:pt x="1716" y="15059"/>
                  </a:lnTo>
                  <a:lnTo>
                    <a:pt x="1889" y="15128"/>
                  </a:lnTo>
                  <a:lnTo>
                    <a:pt x="2080" y="15180"/>
                  </a:lnTo>
                  <a:lnTo>
                    <a:pt x="2149" y="15371"/>
                  </a:lnTo>
                  <a:lnTo>
                    <a:pt x="2218" y="15562"/>
                  </a:lnTo>
                  <a:lnTo>
                    <a:pt x="2236" y="15562"/>
                  </a:lnTo>
                  <a:lnTo>
                    <a:pt x="2409" y="15631"/>
                  </a:lnTo>
                  <a:lnTo>
                    <a:pt x="2600" y="15683"/>
                  </a:lnTo>
                  <a:lnTo>
                    <a:pt x="2669" y="15874"/>
                  </a:lnTo>
                  <a:lnTo>
                    <a:pt x="2738" y="16064"/>
                  </a:lnTo>
                  <a:lnTo>
                    <a:pt x="2755" y="16064"/>
                  </a:lnTo>
                  <a:lnTo>
                    <a:pt x="2946" y="16134"/>
                  </a:lnTo>
                  <a:lnTo>
                    <a:pt x="3119" y="16186"/>
                  </a:lnTo>
                  <a:lnTo>
                    <a:pt x="3206" y="16376"/>
                  </a:lnTo>
                  <a:lnTo>
                    <a:pt x="3275" y="16567"/>
                  </a:lnTo>
                  <a:lnTo>
                    <a:pt x="3275" y="16584"/>
                  </a:lnTo>
                  <a:lnTo>
                    <a:pt x="3466" y="16636"/>
                  </a:lnTo>
                  <a:lnTo>
                    <a:pt x="3657" y="16705"/>
                  </a:lnTo>
                  <a:lnTo>
                    <a:pt x="3726" y="16879"/>
                  </a:lnTo>
                  <a:lnTo>
                    <a:pt x="3795" y="17069"/>
                  </a:lnTo>
                  <a:lnTo>
                    <a:pt x="3795" y="17087"/>
                  </a:lnTo>
                  <a:lnTo>
                    <a:pt x="3813" y="17087"/>
                  </a:lnTo>
                  <a:lnTo>
                    <a:pt x="3986" y="17139"/>
                  </a:lnTo>
                  <a:lnTo>
                    <a:pt x="4176" y="17208"/>
                  </a:lnTo>
                  <a:lnTo>
                    <a:pt x="4246" y="17398"/>
                  </a:lnTo>
                  <a:lnTo>
                    <a:pt x="4315" y="17572"/>
                  </a:lnTo>
                  <a:lnTo>
                    <a:pt x="4332" y="17589"/>
                  </a:lnTo>
                  <a:lnTo>
                    <a:pt x="4523" y="17641"/>
                  </a:lnTo>
                  <a:lnTo>
                    <a:pt x="4696" y="17710"/>
                  </a:lnTo>
                  <a:lnTo>
                    <a:pt x="4766" y="17901"/>
                  </a:lnTo>
                  <a:lnTo>
                    <a:pt x="4852" y="18092"/>
                  </a:lnTo>
                  <a:lnTo>
                    <a:pt x="5043" y="18161"/>
                  </a:lnTo>
                  <a:lnTo>
                    <a:pt x="5147" y="18196"/>
                  </a:lnTo>
                  <a:lnTo>
                    <a:pt x="5216" y="18126"/>
                  </a:lnTo>
                  <a:lnTo>
                    <a:pt x="17415" y="4939"/>
                  </a:lnTo>
                  <a:lnTo>
                    <a:pt x="17380" y="4870"/>
                  </a:lnTo>
                  <a:lnTo>
                    <a:pt x="17311" y="4680"/>
                  </a:lnTo>
                  <a:lnTo>
                    <a:pt x="17311" y="4662"/>
                  </a:lnTo>
                  <a:lnTo>
                    <a:pt x="17121" y="4610"/>
                  </a:lnTo>
                  <a:lnTo>
                    <a:pt x="16930" y="4541"/>
                  </a:lnTo>
                  <a:lnTo>
                    <a:pt x="16861" y="4350"/>
                  </a:lnTo>
                  <a:lnTo>
                    <a:pt x="16791" y="4177"/>
                  </a:lnTo>
                  <a:lnTo>
                    <a:pt x="16774" y="4160"/>
                  </a:lnTo>
                  <a:lnTo>
                    <a:pt x="16601" y="4108"/>
                  </a:lnTo>
                  <a:lnTo>
                    <a:pt x="16410" y="4038"/>
                  </a:lnTo>
                  <a:lnTo>
                    <a:pt x="16341" y="3848"/>
                  </a:lnTo>
                  <a:lnTo>
                    <a:pt x="16271" y="3657"/>
                  </a:lnTo>
                  <a:lnTo>
                    <a:pt x="16254" y="3657"/>
                  </a:lnTo>
                  <a:lnTo>
                    <a:pt x="16064" y="3588"/>
                  </a:lnTo>
                  <a:lnTo>
                    <a:pt x="15890" y="3536"/>
                  </a:lnTo>
                  <a:lnTo>
                    <a:pt x="15821" y="3345"/>
                  </a:lnTo>
                  <a:lnTo>
                    <a:pt x="15734" y="3155"/>
                  </a:lnTo>
                  <a:lnTo>
                    <a:pt x="15544" y="3085"/>
                  </a:lnTo>
                  <a:lnTo>
                    <a:pt x="15353" y="3033"/>
                  </a:lnTo>
                  <a:lnTo>
                    <a:pt x="15284" y="2843"/>
                  </a:lnTo>
                  <a:lnTo>
                    <a:pt x="15214" y="2652"/>
                  </a:lnTo>
                  <a:lnTo>
                    <a:pt x="15197" y="2652"/>
                  </a:lnTo>
                  <a:lnTo>
                    <a:pt x="15024" y="2583"/>
                  </a:lnTo>
                  <a:lnTo>
                    <a:pt x="14833" y="2531"/>
                  </a:lnTo>
                  <a:lnTo>
                    <a:pt x="14764" y="2340"/>
                  </a:lnTo>
                  <a:lnTo>
                    <a:pt x="14695" y="2150"/>
                  </a:lnTo>
                  <a:lnTo>
                    <a:pt x="14677" y="2132"/>
                  </a:lnTo>
                  <a:lnTo>
                    <a:pt x="14504" y="2080"/>
                  </a:lnTo>
                  <a:lnTo>
                    <a:pt x="14313" y="2011"/>
                  </a:lnTo>
                  <a:lnTo>
                    <a:pt x="14244" y="1838"/>
                  </a:lnTo>
                  <a:lnTo>
                    <a:pt x="14157" y="1647"/>
                  </a:lnTo>
                  <a:lnTo>
                    <a:pt x="14157" y="1630"/>
                  </a:lnTo>
                  <a:lnTo>
                    <a:pt x="13967" y="1578"/>
                  </a:lnTo>
                  <a:lnTo>
                    <a:pt x="13794" y="1509"/>
                  </a:lnTo>
                  <a:lnTo>
                    <a:pt x="13707" y="1318"/>
                  </a:lnTo>
                  <a:lnTo>
                    <a:pt x="13638" y="1145"/>
                  </a:lnTo>
                  <a:lnTo>
                    <a:pt x="13638" y="1127"/>
                  </a:lnTo>
                  <a:lnTo>
                    <a:pt x="13447" y="1058"/>
                  </a:lnTo>
                  <a:lnTo>
                    <a:pt x="13256" y="1006"/>
                  </a:lnTo>
                  <a:lnTo>
                    <a:pt x="13187" y="815"/>
                  </a:lnTo>
                  <a:lnTo>
                    <a:pt x="13118" y="625"/>
                  </a:lnTo>
                  <a:lnTo>
                    <a:pt x="13100" y="625"/>
                  </a:lnTo>
                  <a:lnTo>
                    <a:pt x="12927" y="555"/>
                  </a:lnTo>
                  <a:lnTo>
                    <a:pt x="12737" y="503"/>
                  </a:lnTo>
                  <a:lnTo>
                    <a:pt x="12667" y="313"/>
                  </a:lnTo>
                  <a:lnTo>
                    <a:pt x="12598" y="122"/>
                  </a:lnTo>
                  <a:lnTo>
                    <a:pt x="12581" y="122"/>
                  </a:lnTo>
                  <a:lnTo>
                    <a:pt x="12390" y="53"/>
                  </a:lnTo>
                  <a:lnTo>
                    <a:pt x="12217" y="1"/>
                  </a:lnTo>
                  <a:close/>
                </a:path>
              </a:pathLst>
            </a:custGeom>
            <a:solidFill>
              <a:srgbClr val="FFFFFF">
                <a:alpha val="41900"/>
              </a:srgbClr>
            </a:solidFill>
            <a:ln>
              <a:noFill/>
            </a:ln>
            <a:effectLst>
              <a:outerShdw blurRad="57150" dist="19050" dir="5400000" algn="bl" rotWithShape="0">
                <a:srgbClr val="783F04">
                  <a:alpha val="50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32" name="Hộp Văn bản 31">
            <a:extLst>
              <a:ext uri="{FF2B5EF4-FFF2-40B4-BE49-F238E27FC236}">
                <a16:creationId xmlns:a16="http://schemas.microsoft.com/office/drawing/2014/main" id="{D32B63C1-59EA-4F76-8576-8EC2F1145E79}"/>
              </a:ext>
            </a:extLst>
          </p:cNvPr>
          <p:cNvSpPr txBox="1"/>
          <p:nvPr/>
        </p:nvSpPr>
        <p:spPr>
          <a:xfrm>
            <a:off x="2471999" y="1894852"/>
            <a:ext cx="5003829" cy="646331"/>
          </a:xfrm>
          <a:prstGeom prst="rect">
            <a:avLst/>
          </a:prstGeom>
          <a:noFill/>
        </p:spPr>
        <p:txBody>
          <a:bodyPr wrap="square" rtlCol="0">
            <a:spAutoFit/>
          </a:bodyPr>
          <a:lstStyle/>
          <a:p>
            <a:r>
              <a:rPr lang="en-US" sz="3600">
                <a:solidFill>
                  <a:srgbClr val="FF0000"/>
                </a:solidFill>
                <a:latin typeface="Patrick Hand" panose="00000500000000000000" pitchFamily="2" charset="0"/>
              </a:rPr>
              <a:t>x = 15500; 15600; 15700</a:t>
            </a:r>
            <a:endParaRPr lang="vi-VN" sz="3600">
              <a:solidFill>
                <a:srgbClr val="FF0000"/>
              </a:solidFill>
              <a:latin typeface="Patrick Hand" panose="00000500000000000000" pitchFamily="2" charset="0"/>
            </a:endParaRPr>
          </a:p>
        </p:txBody>
      </p:sp>
      <p:pic>
        <p:nvPicPr>
          <p:cNvPr id="16386" name="Picture 2" descr="Iron Man Marvel Sticker for iMessage | Imessage sticker, Marvel captain  america, Marvel">
            <a:extLst>
              <a:ext uri="{FF2B5EF4-FFF2-40B4-BE49-F238E27FC236}">
                <a16:creationId xmlns:a16="http://schemas.microsoft.com/office/drawing/2014/main" id="{53D7ED64-E45B-4BEB-89F4-6E36E1A1494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5701" y="2365325"/>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53720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88"/>
                                        </p:tgtEl>
                                        <p:attrNameLst>
                                          <p:attrName>style.visibility</p:attrName>
                                        </p:attrNameLst>
                                      </p:cBhvr>
                                      <p:to>
                                        <p:strVal val="visible"/>
                                      </p:to>
                                    </p:set>
                                    <p:anim calcmode="lin" valueType="num">
                                      <p:cBhvr>
                                        <p:cTn id="7" dur="1000" fill="hold"/>
                                        <p:tgtEl>
                                          <p:spTgt spid="88"/>
                                        </p:tgtEl>
                                        <p:attrNameLst>
                                          <p:attrName>ppt_w</p:attrName>
                                        </p:attrNameLst>
                                      </p:cBhvr>
                                      <p:tavLst>
                                        <p:tav tm="0">
                                          <p:val>
                                            <p:fltVal val="0"/>
                                          </p:val>
                                        </p:tav>
                                        <p:tav tm="100000">
                                          <p:val>
                                            <p:strVal val="#ppt_w"/>
                                          </p:val>
                                        </p:tav>
                                      </p:tavLst>
                                    </p:anim>
                                    <p:anim calcmode="lin" valueType="num">
                                      <p:cBhvr>
                                        <p:cTn id="8" dur="1000" fill="hold"/>
                                        <p:tgtEl>
                                          <p:spTgt spid="88"/>
                                        </p:tgtEl>
                                        <p:attrNameLst>
                                          <p:attrName>ppt_h</p:attrName>
                                        </p:attrNameLst>
                                      </p:cBhvr>
                                      <p:tavLst>
                                        <p:tav tm="0">
                                          <p:val>
                                            <p:fltVal val="0"/>
                                          </p:val>
                                        </p:tav>
                                        <p:tav tm="100000">
                                          <p:val>
                                            <p:strVal val="#ppt_h"/>
                                          </p:val>
                                        </p:tav>
                                      </p:tavLst>
                                    </p:anim>
                                    <p:anim calcmode="lin" valueType="num">
                                      <p:cBhvr>
                                        <p:cTn id="9" dur="1000" fill="hold"/>
                                        <p:tgtEl>
                                          <p:spTgt spid="88"/>
                                        </p:tgtEl>
                                        <p:attrNameLst>
                                          <p:attrName>style.rotation</p:attrName>
                                        </p:attrNameLst>
                                      </p:cBhvr>
                                      <p:tavLst>
                                        <p:tav tm="0">
                                          <p:val>
                                            <p:fltVal val="90"/>
                                          </p:val>
                                        </p:tav>
                                        <p:tav tm="100000">
                                          <p:val>
                                            <p:fltVal val="0"/>
                                          </p:val>
                                        </p:tav>
                                      </p:tavLst>
                                    </p:anim>
                                    <p:animEffect transition="in" filter="fade">
                                      <p:cBhvr>
                                        <p:cTn id="10" dur="1000"/>
                                        <p:tgtEl>
                                          <p:spTgt spid="88"/>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16386"/>
                                        </p:tgtEl>
                                        <p:attrNameLst>
                                          <p:attrName>style.visibility</p:attrName>
                                        </p:attrNameLst>
                                      </p:cBhvr>
                                      <p:to>
                                        <p:strVal val="visible"/>
                                      </p:to>
                                    </p:set>
                                    <p:anim calcmode="lin" valueType="num">
                                      <p:cBhvr additive="base">
                                        <p:cTn id="18" dur="500" fill="hold"/>
                                        <p:tgtEl>
                                          <p:spTgt spid="16386"/>
                                        </p:tgtEl>
                                        <p:attrNameLst>
                                          <p:attrName>ppt_x</p:attrName>
                                        </p:attrNameLst>
                                      </p:cBhvr>
                                      <p:tavLst>
                                        <p:tav tm="0">
                                          <p:val>
                                            <p:strVal val="#ppt_x"/>
                                          </p:val>
                                        </p:tav>
                                        <p:tav tm="100000">
                                          <p:val>
                                            <p:strVal val="#ppt_x"/>
                                          </p:val>
                                        </p:tav>
                                      </p:tavLst>
                                    </p:anim>
                                    <p:anim calcmode="lin" valueType="num">
                                      <p:cBhvr additive="base">
                                        <p:cTn id="19"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8" grpId="0" animBg="1"/>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90986"/>
            <a:ext cx="5061543" cy="677108"/>
          </a:xfrm>
          <a:prstGeom prst="rect">
            <a:avLst/>
          </a:prstGeom>
          <a:noFill/>
        </p:spPr>
        <p:txBody>
          <a:bodyPr wrap="square" rtlCol="0">
            <a:spAutoFit/>
          </a:bodyPr>
          <a:lstStyle/>
          <a:p>
            <a:r>
              <a:rPr lang="en-US" sz="1900">
                <a:latin typeface="Patrick Hand" panose="00000500000000000000" pitchFamily="2" charset="0"/>
              </a:rPr>
              <a:t>Tìm các số có bốn chữ số, biết rằng trong mỗi số có tổng các chữ số bằng 35. Xếp các số đó thứ tự từ bé đến lớn.</a:t>
            </a:r>
            <a:endParaRPr lang="vi-VN" sz="19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 descr="Happy Captain America Sticker by Shopee for iOS &amp; Android | GIPHY">
            <a:extLst>
              <a:ext uri="{FF2B5EF4-FFF2-40B4-BE49-F238E27FC236}">
                <a16:creationId xmlns:a16="http://schemas.microsoft.com/office/drawing/2014/main" id="{46460F98-03FF-46B8-8BA5-90219FC6DF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9421" y="3552557"/>
            <a:ext cx="1590942" cy="1590942"/>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oogle Shape;2129;p72">
            <a:extLst>
              <a:ext uri="{FF2B5EF4-FFF2-40B4-BE49-F238E27FC236}">
                <a16:creationId xmlns:a16="http://schemas.microsoft.com/office/drawing/2014/main" id="{6185B019-0818-4DD3-B92D-1C7825A403F7}"/>
              </a:ext>
            </a:extLst>
          </p:cNvPr>
          <p:cNvGrpSpPr/>
          <p:nvPr/>
        </p:nvGrpSpPr>
        <p:grpSpPr>
          <a:xfrm>
            <a:off x="1618056" y="34645"/>
            <a:ext cx="536020" cy="757702"/>
            <a:chOff x="3736175" y="2983931"/>
            <a:chExt cx="476329" cy="673254"/>
          </a:xfrm>
        </p:grpSpPr>
        <p:sp>
          <p:nvSpPr>
            <p:cNvPr id="29" name="Google Shape;2130;p72">
              <a:extLst>
                <a:ext uri="{FF2B5EF4-FFF2-40B4-BE49-F238E27FC236}">
                  <a16:creationId xmlns:a16="http://schemas.microsoft.com/office/drawing/2014/main" id="{27ABCB1C-C89E-4F66-B3C7-5B8816074CF8}"/>
                </a:ext>
              </a:extLst>
            </p:cNvPr>
            <p:cNvSpPr/>
            <p:nvPr/>
          </p:nvSpPr>
          <p:spPr>
            <a:xfrm>
              <a:off x="3736175" y="2983931"/>
              <a:ext cx="476329" cy="673254"/>
            </a:xfrm>
            <a:custGeom>
              <a:avLst/>
              <a:gdLst/>
              <a:ahLst/>
              <a:cxnLst/>
              <a:rect l="l" t="t" r="r" b="b"/>
              <a:pathLst>
                <a:path w="27149" h="38373" extrusionOk="0">
                  <a:moveTo>
                    <a:pt x="19225" y="957"/>
                  </a:moveTo>
                  <a:cubicBezTo>
                    <a:pt x="19391" y="957"/>
                    <a:pt x="19560" y="969"/>
                    <a:pt x="19734" y="993"/>
                  </a:cubicBezTo>
                  <a:cubicBezTo>
                    <a:pt x="21984" y="1288"/>
                    <a:pt x="22612" y="3538"/>
                    <a:pt x="22501" y="5604"/>
                  </a:cubicBezTo>
                  <a:cubicBezTo>
                    <a:pt x="22243" y="11100"/>
                    <a:pt x="20435" y="16817"/>
                    <a:pt x="18554" y="21944"/>
                  </a:cubicBezTo>
                  <a:cubicBezTo>
                    <a:pt x="18451" y="22228"/>
                    <a:pt x="18691" y="22440"/>
                    <a:pt x="18946" y="22440"/>
                  </a:cubicBezTo>
                  <a:cubicBezTo>
                    <a:pt x="19055" y="22440"/>
                    <a:pt x="19167" y="22401"/>
                    <a:pt x="19255" y="22313"/>
                  </a:cubicBezTo>
                  <a:cubicBezTo>
                    <a:pt x="20620" y="21723"/>
                    <a:pt x="22058" y="21354"/>
                    <a:pt x="23534" y="21206"/>
                  </a:cubicBezTo>
                  <a:cubicBezTo>
                    <a:pt x="23739" y="21183"/>
                    <a:pt x="23937" y="21168"/>
                    <a:pt x="24124" y="21168"/>
                  </a:cubicBezTo>
                  <a:cubicBezTo>
                    <a:pt x="24846" y="21168"/>
                    <a:pt x="25417" y="21390"/>
                    <a:pt x="25710" y="22239"/>
                  </a:cubicBezTo>
                  <a:cubicBezTo>
                    <a:pt x="25821" y="22903"/>
                    <a:pt x="25894" y="23567"/>
                    <a:pt x="25857" y="24231"/>
                  </a:cubicBezTo>
                  <a:cubicBezTo>
                    <a:pt x="25892" y="25542"/>
                    <a:pt x="26152" y="27918"/>
                    <a:pt x="24435" y="27918"/>
                  </a:cubicBezTo>
                  <a:cubicBezTo>
                    <a:pt x="24317" y="27918"/>
                    <a:pt x="24188" y="27906"/>
                    <a:pt x="24050" y="27883"/>
                  </a:cubicBezTo>
                  <a:cubicBezTo>
                    <a:pt x="23158" y="27740"/>
                    <a:pt x="22438" y="27217"/>
                    <a:pt x="21489" y="27217"/>
                  </a:cubicBezTo>
                  <a:cubicBezTo>
                    <a:pt x="21458" y="27217"/>
                    <a:pt x="21426" y="27217"/>
                    <a:pt x="21394" y="27219"/>
                  </a:cubicBezTo>
                  <a:cubicBezTo>
                    <a:pt x="21210" y="27255"/>
                    <a:pt x="21099" y="27366"/>
                    <a:pt x="21062" y="27514"/>
                  </a:cubicBezTo>
                  <a:cubicBezTo>
                    <a:pt x="20915" y="27624"/>
                    <a:pt x="20878" y="27772"/>
                    <a:pt x="20952" y="27919"/>
                  </a:cubicBezTo>
                  <a:cubicBezTo>
                    <a:pt x="21726" y="29837"/>
                    <a:pt x="22206" y="31903"/>
                    <a:pt x="22316" y="33969"/>
                  </a:cubicBezTo>
                  <a:cubicBezTo>
                    <a:pt x="22464" y="37030"/>
                    <a:pt x="19956" y="37436"/>
                    <a:pt x="17448" y="37510"/>
                  </a:cubicBezTo>
                  <a:cubicBezTo>
                    <a:pt x="17145" y="37530"/>
                    <a:pt x="16789" y="37553"/>
                    <a:pt x="16418" y="37553"/>
                  </a:cubicBezTo>
                  <a:cubicBezTo>
                    <a:pt x="15434" y="37553"/>
                    <a:pt x="14342" y="37391"/>
                    <a:pt x="13833" y="36587"/>
                  </a:cubicBezTo>
                  <a:cubicBezTo>
                    <a:pt x="13316" y="35813"/>
                    <a:pt x="13501" y="34596"/>
                    <a:pt x="13575" y="33710"/>
                  </a:cubicBezTo>
                  <a:cubicBezTo>
                    <a:pt x="13796" y="31719"/>
                    <a:pt x="14128" y="29727"/>
                    <a:pt x="14202" y="27735"/>
                  </a:cubicBezTo>
                  <a:cubicBezTo>
                    <a:pt x="14202" y="27664"/>
                    <a:pt x="14172" y="27594"/>
                    <a:pt x="14121" y="27552"/>
                  </a:cubicBezTo>
                  <a:lnTo>
                    <a:pt x="14121" y="27552"/>
                  </a:lnTo>
                  <a:cubicBezTo>
                    <a:pt x="14122" y="27552"/>
                    <a:pt x="14122" y="27552"/>
                    <a:pt x="14123" y="27552"/>
                  </a:cubicBezTo>
                  <a:cubicBezTo>
                    <a:pt x="14496" y="27552"/>
                    <a:pt x="14486" y="26922"/>
                    <a:pt x="14091" y="26887"/>
                  </a:cubicBezTo>
                  <a:cubicBezTo>
                    <a:pt x="13244" y="26762"/>
                    <a:pt x="12387" y="26732"/>
                    <a:pt x="11529" y="26732"/>
                  </a:cubicBezTo>
                  <a:cubicBezTo>
                    <a:pt x="10678" y="26732"/>
                    <a:pt x="9825" y="26762"/>
                    <a:pt x="8978" y="26762"/>
                  </a:cubicBezTo>
                  <a:cubicBezTo>
                    <a:pt x="7888" y="26762"/>
                    <a:pt x="6807" y="26711"/>
                    <a:pt x="5755" y="26481"/>
                  </a:cubicBezTo>
                  <a:cubicBezTo>
                    <a:pt x="2878" y="25891"/>
                    <a:pt x="296" y="23678"/>
                    <a:pt x="1292" y="20505"/>
                  </a:cubicBezTo>
                  <a:cubicBezTo>
                    <a:pt x="1993" y="18292"/>
                    <a:pt x="3948" y="16153"/>
                    <a:pt x="5275" y="14309"/>
                  </a:cubicBezTo>
                  <a:cubicBezTo>
                    <a:pt x="6788" y="12096"/>
                    <a:pt x="8411" y="9956"/>
                    <a:pt x="10181" y="7891"/>
                  </a:cubicBezTo>
                  <a:cubicBezTo>
                    <a:pt x="11693" y="6120"/>
                    <a:pt x="13390" y="4497"/>
                    <a:pt x="15198" y="3022"/>
                  </a:cubicBezTo>
                  <a:cubicBezTo>
                    <a:pt x="16433" y="2020"/>
                    <a:pt x="17639" y="957"/>
                    <a:pt x="19225" y="957"/>
                  </a:cubicBezTo>
                  <a:close/>
                  <a:moveTo>
                    <a:pt x="19592" y="0"/>
                  </a:moveTo>
                  <a:cubicBezTo>
                    <a:pt x="16142" y="0"/>
                    <a:pt x="11845" y="4880"/>
                    <a:pt x="10071" y="6821"/>
                  </a:cubicBezTo>
                  <a:cubicBezTo>
                    <a:pt x="7968" y="9255"/>
                    <a:pt x="5976" y="11801"/>
                    <a:pt x="4132" y="14456"/>
                  </a:cubicBezTo>
                  <a:cubicBezTo>
                    <a:pt x="2620" y="16633"/>
                    <a:pt x="1" y="19399"/>
                    <a:pt x="185" y="22276"/>
                  </a:cubicBezTo>
                  <a:cubicBezTo>
                    <a:pt x="543" y="27173"/>
                    <a:pt x="5784" y="27494"/>
                    <a:pt x="10124" y="27494"/>
                  </a:cubicBezTo>
                  <a:cubicBezTo>
                    <a:pt x="10779" y="27494"/>
                    <a:pt x="11414" y="27487"/>
                    <a:pt x="12008" y="27487"/>
                  </a:cubicBezTo>
                  <a:cubicBezTo>
                    <a:pt x="12715" y="27487"/>
                    <a:pt x="13365" y="27497"/>
                    <a:pt x="13924" y="27543"/>
                  </a:cubicBezTo>
                  <a:lnTo>
                    <a:pt x="13924" y="27543"/>
                  </a:lnTo>
                  <a:cubicBezTo>
                    <a:pt x="13874" y="27571"/>
                    <a:pt x="13833" y="27616"/>
                    <a:pt x="13833" y="27661"/>
                  </a:cubicBezTo>
                  <a:cubicBezTo>
                    <a:pt x="13316" y="30096"/>
                    <a:pt x="12357" y="33489"/>
                    <a:pt x="12837" y="35960"/>
                  </a:cubicBezTo>
                  <a:cubicBezTo>
                    <a:pt x="13227" y="38038"/>
                    <a:pt x="14931" y="38373"/>
                    <a:pt x="16717" y="38373"/>
                  </a:cubicBezTo>
                  <a:cubicBezTo>
                    <a:pt x="16960" y="38373"/>
                    <a:pt x="17205" y="38367"/>
                    <a:pt x="17448" y="38358"/>
                  </a:cubicBezTo>
                  <a:cubicBezTo>
                    <a:pt x="19071" y="38284"/>
                    <a:pt x="22169" y="38247"/>
                    <a:pt x="22943" y="36440"/>
                  </a:cubicBezTo>
                  <a:cubicBezTo>
                    <a:pt x="23902" y="34227"/>
                    <a:pt x="22759" y="30354"/>
                    <a:pt x="21874" y="28104"/>
                  </a:cubicBezTo>
                  <a:lnTo>
                    <a:pt x="21874" y="28104"/>
                  </a:lnTo>
                  <a:cubicBezTo>
                    <a:pt x="22738" y="28358"/>
                    <a:pt x="23707" y="28805"/>
                    <a:pt x="24600" y="28805"/>
                  </a:cubicBezTo>
                  <a:cubicBezTo>
                    <a:pt x="25003" y="28805"/>
                    <a:pt x="25391" y="28714"/>
                    <a:pt x="25747" y="28473"/>
                  </a:cubicBezTo>
                  <a:cubicBezTo>
                    <a:pt x="27148" y="27551"/>
                    <a:pt x="26706" y="24895"/>
                    <a:pt x="26632" y="23530"/>
                  </a:cubicBezTo>
                  <a:cubicBezTo>
                    <a:pt x="26521" y="22165"/>
                    <a:pt x="26595" y="20653"/>
                    <a:pt x="25009" y="20395"/>
                  </a:cubicBezTo>
                  <a:cubicBezTo>
                    <a:pt x="24770" y="20364"/>
                    <a:pt x="24525" y="20350"/>
                    <a:pt x="24275" y="20350"/>
                  </a:cubicBezTo>
                  <a:cubicBezTo>
                    <a:pt x="22714" y="20350"/>
                    <a:pt x="20986" y="20912"/>
                    <a:pt x="19587" y="21612"/>
                  </a:cubicBezTo>
                  <a:cubicBezTo>
                    <a:pt x="20878" y="18034"/>
                    <a:pt x="21874" y="14383"/>
                    <a:pt x="22612" y="10657"/>
                  </a:cubicBezTo>
                  <a:cubicBezTo>
                    <a:pt x="23128" y="8001"/>
                    <a:pt x="24161" y="4424"/>
                    <a:pt x="22612" y="1878"/>
                  </a:cubicBezTo>
                  <a:cubicBezTo>
                    <a:pt x="21778" y="532"/>
                    <a:pt x="20731" y="0"/>
                    <a:pt x="19592"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2131;p72">
              <a:extLst>
                <a:ext uri="{FF2B5EF4-FFF2-40B4-BE49-F238E27FC236}">
                  <a16:creationId xmlns:a16="http://schemas.microsoft.com/office/drawing/2014/main" id="{713AE92B-24AC-4550-906A-B46403CE2705}"/>
                </a:ext>
              </a:extLst>
            </p:cNvPr>
            <p:cNvSpPr/>
            <p:nvPr/>
          </p:nvSpPr>
          <p:spPr>
            <a:xfrm>
              <a:off x="3868206" y="3163634"/>
              <a:ext cx="158484" cy="186240"/>
            </a:xfrm>
            <a:custGeom>
              <a:avLst/>
              <a:gdLst/>
              <a:ahLst/>
              <a:cxnLst/>
              <a:rect l="l" t="t" r="r" b="b"/>
              <a:pathLst>
                <a:path w="9033" h="10615" extrusionOk="0">
                  <a:moveTo>
                    <a:pt x="7746" y="1817"/>
                  </a:moveTo>
                  <a:lnTo>
                    <a:pt x="6197" y="7202"/>
                  </a:lnTo>
                  <a:cubicBezTo>
                    <a:pt x="5755" y="8862"/>
                    <a:pt x="4611" y="9673"/>
                    <a:pt x="2877" y="9747"/>
                  </a:cubicBezTo>
                  <a:cubicBezTo>
                    <a:pt x="2324" y="9784"/>
                    <a:pt x="1808" y="9784"/>
                    <a:pt x="1291" y="9784"/>
                  </a:cubicBezTo>
                  <a:cubicBezTo>
                    <a:pt x="3173" y="6944"/>
                    <a:pt x="5349" y="4288"/>
                    <a:pt x="7746" y="1817"/>
                  </a:cubicBezTo>
                  <a:close/>
                  <a:moveTo>
                    <a:pt x="8546" y="0"/>
                  </a:moveTo>
                  <a:cubicBezTo>
                    <a:pt x="8447" y="0"/>
                    <a:pt x="8346" y="37"/>
                    <a:pt x="8263" y="120"/>
                  </a:cubicBezTo>
                  <a:cubicBezTo>
                    <a:pt x="5238" y="3071"/>
                    <a:pt x="2546" y="6354"/>
                    <a:pt x="259" y="9895"/>
                  </a:cubicBezTo>
                  <a:lnTo>
                    <a:pt x="148" y="9895"/>
                  </a:lnTo>
                  <a:cubicBezTo>
                    <a:pt x="0" y="9931"/>
                    <a:pt x="0" y="10153"/>
                    <a:pt x="148" y="10190"/>
                  </a:cubicBezTo>
                  <a:lnTo>
                    <a:pt x="185" y="10190"/>
                  </a:lnTo>
                  <a:cubicBezTo>
                    <a:pt x="230" y="10394"/>
                    <a:pt x="402" y="10501"/>
                    <a:pt x="578" y="10501"/>
                  </a:cubicBezTo>
                  <a:cubicBezTo>
                    <a:pt x="688" y="10501"/>
                    <a:pt x="801" y="10459"/>
                    <a:pt x="886" y="10374"/>
                  </a:cubicBezTo>
                  <a:cubicBezTo>
                    <a:pt x="1544" y="10506"/>
                    <a:pt x="2371" y="10614"/>
                    <a:pt x="3189" y="10614"/>
                  </a:cubicBezTo>
                  <a:cubicBezTo>
                    <a:pt x="4433" y="10614"/>
                    <a:pt x="5656" y="10364"/>
                    <a:pt x="6234" y="9563"/>
                  </a:cubicBezTo>
                  <a:cubicBezTo>
                    <a:pt x="6935" y="8604"/>
                    <a:pt x="7082" y="7054"/>
                    <a:pt x="7414" y="5948"/>
                  </a:cubicBezTo>
                  <a:cubicBezTo>
                    <a:pt x="7931" y="4141"/>
                    <a:pt x="8447" y="2333"/>
                    <a:pt x="8927" y="526"/>
                  </a:cubicBezTo>
                  <a:cubicBezTo>
                    <a:pt x="9033" y="235"/>
                    <a:pt x="8797" y="0"/>
                    <a:pt x="8546"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 name="Google Shape;1598;p46">
            <a:extLst>
              <a:ext uri="{FF2B5EF4-FFF2-40B4-BE49-F238E27FC236}">
                <a16:creationId xmlns:a16="http://schemas.microsoft.com/office/drawing/2014/main" id="{C8FB6E8B-8936-4E15-A9C7-EC3D6DF85E6A}"/>
              </a:ext>
            </a:extLst>
          </p:cNvPr>
          <p:cNvGrpSpPr/>
          <p:nvPr/>
        </p:nvGrpSpPr>
        <p:grpSpPr>
          <a:xfrm>
            <a:off x="779945" y="2124863"/>
            <a:ext cx="5740148" cy="2175736"/>
            <a:chOff x="2359881" y="2256363"/>
            <a:chExt cx="3639686" cy="2080253"/>
          </a:xfrm>
        </p:grpSpPr>
        <p:sp>
          <p:nvSpPr>
            <p:cNvPr id="34" name="Google Shape;1599;p46">
              <a:extLst>
                <a:ext uri="{FF2B5EF4-FFF2-40B4-BE49-F238E27FC236}">
                  <a16:creationId xmlns:a16="http://schemas.microsoft.com/office/drawing/2014/main" id="{702C75C9-4CFE-4629-B969-233ED3F6E4F9}"/>
                </a:ext>
              </a:extLst>
            </p:cNvPr>
            <p:cNvSpPr/>
            <p:nvPr/>
          </p:nvSpPr>
          <p:spPr>
            <a:xfrm>
              <a:off x="2359881" y="2256363"/>
              <a:ext cx="3639686" cy="2080253"/>
            </a:xfrm>
            <a:custGeom>
              <a:avLst/>
              <a:gdLst/>
              <a:ahLst/>
              <a:cxnLst/>
              <a:rect l="l" t="t" r="r" b="b"/>
              <a:pathLst>
                <a:path w="203306" h="116199" extrusionOk="0">
                  <a:moveTo>
                    <a:pt x="3489" y="84365"/>
                  </a:moveTo>
                  <a:cubicBezTo>
                    <a:pt x="3961" y="84365"/>
                    <a:pt x="4369" y="84688"/>
                    <a:pt x="4748" y="85021"/>
                  </a:cubicBezTo>
                  <a:cubicBezTo>
                    <a:pt x="5341" y="85546"/>
                    <a:pt x="5478" y="86528"/>
                    <a:pt x="5113" y="87281"/>
                  </a:cubicBezTo>
                  <a:cubicBezTo>
                    <a:pt x="4748" y="87988"/>
                    <a:pt x="4086" y="88285"/>
                    <a:pt x="3287" y="88331"/>
                  </a:cubicBezTo>
                  <a:lnTo>
                    <a:pt x="3104" y="88331"/>
                  </a:lnTo>
                  <a:cubicBezTo>
                    <a:pt x="2283" y="88308"/>
                    <a:pt x="1575" y="88034"/>
                    <a:pt x="1187" y="87212"/>
                  </a:cubicBezTo>
                  <a:cubicBezTo>
                    <a:pt x="845" y="86436"/>
                    <a:pt x="1004" y="85569"/>
                    <a:pt x="1666" y="84998"/>
                  </a:cubicBezTo>
                  <a:cubicBezTo>
                    <a:pt x="1872" y="84816"/>
                    <a:pt x="2191" y="84770"/>
                    <a:pt x="2465" y="84679"/>
                  </a:cubicBezTo>
                  <a:cubicBezTo>
                    <a:pt x="2486" y="84674"/>
                    <a:pt x="2508" y="84672"/>
                    <a:pt x="2530" y="84672"/>
                  </a:cubicBezTo>
                  <a:cubicBezTo>
                    <a:pt x="2569" y="84672"/>
                    <a:pt x="2609" y="84677"/>
                    <a:pt x="2642" y="84677"/>
                  </a:cubicBezTo>
                  <a:cubicBezTo>
                    <a:pt x="2673" y="84677"/>
                    <a:pt x="2700" y="84673"/>
                    <a:pt x="2716" y="84656"/>
                  </a:cubicBezTo>
                  <a:cubicBezTo>
                    <a:pt x="2993" y="84448"/>
                    <a:pt x="3249" y="84365"/>
                    <a:pt x="3489" y="84365"/>
                  </a:cubicBezTo>
                  <a:close/>
                  <a:moveTo>
                    <a:pt x="112657" y="1"/>
                  </a:moveTo>
                  <a:cubicBezTo>
                    <a:pt x="112087" y="1"/>
                    <a:pt x="111512" y="22"/>
                    <a:pt x="110931" y="66"/>
                  </a:cubicBezTo>
                  <a:cubicBezTo>
                    <a:pt x="105316" y="499"/>
                    <a:pt x="100203" y="2280"/>
                    <a:pt x="95547" y="5224"/>
                  </a:cubicBezTo>
                  <a:cubicBezTo>
                    <a:pt x="90251" y="8602"/>
                    <a:pt x="86485" y="13418"/>
                    <a:pt x="83427" y="18714"/>
                  </a:cubicBezTo>
                  <a:cubicBezTo>
                    <a:pt x="80003" y="24648"/>
                    <a:pt x="78063" y="31131"/>
                    <a:pt x="76944" y="37864"/>
                  </a:cubicBezTo>
                  <a:cubicBezTo>
                    <a:pt x="76237" y="42132"/>
                    <a:pt x="75392" y="46355"/>
                    <a:pt x="74137" y="50509"/>
                  </a:cubicBezTo>
                  <a:cubicBezTo>
                    <a:pt x="72950" y="54390"/>
                    <a:pt x="71443" y="58156"/>
                    <a:pt x="69184" y="61602"/>
                  </a:cubicBezTo>
                  <a:cubicBezTo>
                    <a:pt x="65509" y="67149"/>
                    <a:pt x="60259" y="70618"/>
                    <a:pt x="54005" y="72696"/>
                  </a:cubicBezTo>
                  <a:cubicBezTo>
                    <a:pt x="50441" y="73884"/>
                    <a:pt x="46759" y="74267"/>
                    <a:pt x="43043" y="74267"/>
                  </a:cubicBezTo>
                  <a:cubicBezTo>
                    <a:pt x="42119" y="74267"/>
                    <a:pt x="41192" y="74243"/>
                    <a:pt x="40264" y="74202"/>
                  </a:cubicBezTo>
                  <a:cubicBezTo>
                    <a:pt x="36018" y="73997"/>
                    <a:pt x="31773" y="73768"/>
                    <a:pt x="27505" y="73540"/>
                  </a:cubicBezTo>
                  <a:cubicBezTo>
                    <a:pt x="25359" y="73631"/>
                    <a:pt x="23168" y="73745"/>
                    <a:pt x="20999" y="73837"/>
                  </a:cubicBezTo>
                  <a:cubicBezTo>
                    <a:pt x="15635" y="74065"/>
                    <a:pt x="10842" y="75777"/>
                    <a:pt x="6620" y="78995"/>
                  </a:cubicBezTo>
                  <a:cubicBezTo>
                    <a:pt x="5341" y="79954"/>
                    <a:pt x="3995" y="80890"/>
                    <a:pt x="3310" y="82373"/>
                  </a:cubicBezTo>
                  <a:cubicBezTo>
                    <a:pt x="2945" y="83172"/>
                    <a:pt x="2488" y="83697"/>
                    <a:pt x="1666" y="84085"/>
                  </a:cubicBezTo>
                  <a:cubicBezTo>
                    <a:pt x="457" y="84610"/>
                    <a:pt x="0" y="86048"/>
                    <a:pt x="411" y="87304"/>
                  </a:cubicBezTo>
                  <a:cubicBezTo>
                    <a:pt x="789" y="88395"/>
                    <a:pt x="1861" y="89100"/>
                    <a:pt x="3132" y="89100"/>
                  </a:cubicBezTo>
                  <a:cubicBezTo>
                    <a:pt x="3243" y="89100"/>
                    <a:pt x="3356" y="89095"/>
                    <a:pt x="3470" y="89084"/>
                  </a:cubicBezTo>
                  <a:cubicBezTo>
                    <a:pt x="4839" y="88970"/>
                    <a:pt x="5843" y="88057"/>
                    <a:pt x="6003" y="86779"/>
                  </a:cubicBezTo>
                  <a:cubicBezTo>
                    <a:pt x="6186" y="85386"/>
                    <a:pt x="5638" y="84451"/>
                    <a:pt x="4154" y="83789"/>
                  </a:cubicBezTo>
                  <a:cubicBezTo>
                    <a:pt x="3675" y="83583"/>
                    <a:pt x="3561" y="83332"/>
                    <a:pt x="3835" y="82944"/>
                  </a:cubicBezTo>
                  <a:cubicBezTo>
                    <a:pt x="4268" y="82351"/>
                    <a:pt x="4634" y="81666"/>
                    <a:pt x="5182" y="81164"/>
                  </a:cubicBezTo>
                  <a:cubicBezTo>
                    <a:pt x="8765" y="77923"/>
                    <a:pt x="12919" y="75663"/>
                    <a:pt x="17804" y="74932"/>
                  </a:cubicBezTo>
                  <a:cubicBezTo>
                    <a:pt x="20691" y="74494"/>
                    <a:pt x="23585" y="74354"/>
                    <a:pt x="26485" y="74354"/>
                  </a:cubicBezTo>
                  <a:cubicBezTo>
                    <a:pt x="29019" y="74354"/>
                    <a:pt x="31558" y="74461"/>
                    <a:pt x="34101" y="74567"/>
                  </a:cubicBezTo>
                  <a:cubicBezTo>
                    <a:pt x="37367" y="74692"/>
                    <a:pt x="40634" y="74893"/>
                    <a:pt x="43917" y="74893"/>
                  </a:cubicBezTo>
                  <a:cubicBezTo>
                    <a:pt x="44236" y="74893"/>
                    <a:pt x="44555" y="74891"/>
                    <a:pt x="44875" y="74887"/>
                  </a:cubicBezTo>
                  <a:cubicBezTo>
                    <a:pt x="49303" y="74818"/>
                    <a:pt x="53571" y="73905"/>
                    <a:pt x="57657" y="72079"/>
                  </a:cubicBezTo>
                  <a:cubicBezTo>
                    <a:pt x="63386" y="69523"/>
                    <a:pt x="67746" y="65597"/>
                    <a:pt x="70873" y="60324"/>
                  </a:cubicBezTo>
                  <a:cubicBezTo>
                    <a:pt x="72973" y="56786"/>
                    <a:pt x="74365" y="52952"/>
                    <a:pt x="75324" y="49003"/>
                  </a:cubicBezTo>
                  <a:cubicBezTo>
                    <a:pt x="76442" y="44324"/>
                    <a:pt x="77378" y="39599"/>
                    <a:pt x="78314" y="34874"/>
                  </a:cubicBezTo>
                  <a:cubicBezTo>
                    <a:pt x="79797" y="27433"/>
                    <a:pt x="82628" y="20585"/>
                    <a:pt x="87170" y="14423"/>
                  </a:cubicBezTo>
                  <a:cubicBezTo>
                    <a:pt x="91279" y="8853"/>
                    <a:pt x="96414" y="4653"/>
                    <a:pt x="103125" y="2394"/>
                  </a:cubicBezTo>
                  <a:cubicBezTo>
                    <a:pt x="106357" y="1322"/>
                    <a:pt x="109631" y="754"/>
                    <a:pt x="112980" y="754"/>
                  </a:cubicBezTo>
                  <a:cubicBezTo>
                    <a:pt x="113911" y="754"/>
                    <a:pt x="114849" y="798"/>
                    <a:pt x="115793" y="887"/>
                  </a:cubicBezTo>
                  <a:cubicBezTo>
                    <a:pt x="118988" y="1207"/>
                    <a:pt x="121910" y="2371"/>
                    <a:pt x="124786" y="3626"/>
                  </a:cubicBezTo>
                  <a:cubicBezTo>
                    <a:pt x="126247" y="4243"/>
                    <a:pt x="127685" y="5041"/>
                    <a:pt x="128963" y="5977"/>
                  </a:cubicBezTo>
                  <a:cubicBezTo>
                    <a:pt x="133323" y="9150"/>
                    <a:pt x="136541" y="13213"/>
                    <a:pt x="138915" y="17961"/>
                  </a:cubicBezTo>
                  <a:cubicBezTo>
                    <a:pt x="140558" y="21247"/>
                    <a:pt x="142316" y="24466"/>
                    <a:pt x="144142" y="27661"/>
                  </a:cubicBezTo>
                  <a:cubicBezTo>
                    <a:pt x="144713" y="28666"/>
                    <a:pt x="145557" y="29533"/>
                    <a:pt x="146425" y="30309"/>
                  </a:cubicBezTo>
                  <a:cubicBezTo>
                    <a:pt x="149323" y="32934"/>
                    <a:pt x="152838" y="34463"/>
                    <a:pt x="156650" y="35353"/>
                  </a:cubicBezTo>
                  <a:cubicBezTo>
                    <a:pt x="158453" y="35764"/>
                    <a:pt x="160234" y="36244"/>
                    <a:pt x="161969" y="36814"/>
                  </a:cubicBezTo>
                  <a:cubicBezTo>
                    <a:pt x="162904" y="37111"/>
                    <a:pt x="163840" y="37545"/>
                    <a:pt x="164593" y="38138"/>
                  </a:cubicBezTo>
                  <a:cubicBezTo>
                    <a:pt x="165917" y="39234"/>
                    <a:pt x="167310" y="40375"/>
                    <a:pt x="168314" y="41744"/>
                  </a:cubicBezTo>
                  <a:cubicBezTo>
                    <a:pt x="171966" y="46720"/>
                    <a:pt x="172628" y="52153"/>
                    <a:pt x="170186" y="57791"/>
                  </a:cubicBezTo>
                  <a:cubicBezTo>
                    <a:pt x="168793" y="61055"/>
                    <a:pt x="166785" y="64045"/>
                    <a:pt x="164593" y="66898"/>
                  </a:cubicBezTo>
                  <a:cubicBezTo>
                    <a:pt x="160348" y="72467"/>
                    <a:pt x="156148" y="78082"/>
                    <a:pt x="152747" y="84199"/>
                  </a:cubicBezTo>
                  <a:cubicBezTo>
                    <a:pt x="150487" y="88262"/>
                    <a:pt x="149346" y="92553"/>
                    <a:pt x="149962" y="97164"/>
                  </a:cubicBezTo>
                  <a:cubicBezTo>
                    <a:pt x="150807" y="103532"/>
                    <a:pt x="153980" y="108463"/>
                    <a:pt x="159846" y="111498"/>
                  </a:cubicBezTo>
                  <a:cubicBezTo>
                    <a:pt x="165050" y="114192"/>
                    <a:pt x="170597" y="115927"/>
                    <a:pt x="176577" y="116155"/>
                  </a:cubicBezTo>
                  <a:cubicBezTo>
                    <a:pt x="177232" y="116182"/>
                    <a:pt x="177887" y="116198"/>
                    <a:pt x="178541" y="116198"/>
                  </a:cubicBezTo>
                  <a:cubicBezTo>
                    <a:pt x="181207" y="116198"/>
                    <a:pt x="183848" y="115926"/>
                    <a:pt x="186414" y="114991"/>
                  </a:cubicBezTo>
                  <a:cubicBezTo>
                    <a:pt x="187784" y="114489"/>
                    <a:pt x="189176" y="113986"/>
                    <a:pt x="190569" y="113461"/>
                  </a:cubicBezTo>
                  <a:cubicBezTo>
                    <a:pt x="195636" y="111544"/>
                    <a:pt x="199630" y="108257"/>
                    <a:pt x="202826" y="104012"/>
                  </a:cubicBezTo>
                  <a:cubicBezTo>
                    <a:pt x="203008" y="103784"/>
                    <a:pt x="203191" y="103510"/>
                    <a:pt x="203260" y="103213"/>
                  </a:cubicBezTo>
                  <a:cubicBezTo>
                    <a:pt x="203305" y="103076"/>
                    <a:pt x="203123" y="102893"/>
                    <a:pt x="203054" y="102711"/>
                  </a:cubicBezTo>
                  <a:cubicBezTo>
                    <a:pt x="202894" y="102802"/>
                    <a:pt x="202666" y="102825"/>
                    <a:pt x="202575" y="102939"/>
                  </a:cubicBezTo>
                  <a:cubicBezTo>
                    <a:pt x="201936" y="103806"/>
                    <a:pt x="201365" y="104742"/>
                    <a:pt x="200635" y="105541"/>
                  </a:cubicBezTo>
                  <a:cubicBezTo>
                    <a:pt x="197256" y="109284"/>
                    <a:pt x="193079" y="111772"/>
                    <a:pt x="188286" y="113598"/>
                  </a:cubicBezTo>
                  <a:cubicBezTo>
                    <a:pt x="184892" y="114875"/>
                    <a:pt x="181489" y="115405"/>
                    <a:pt x="178042" y="115405"/>
                  </a:cubicBezTo>
                  <a:cubicBezTo>
                    <a:pt x="176064" y="115405"/>
                    <a:pt x="174071" y="115230"/>
                    <a:pt x="172057" y="114922"/>
                  </a:cubicBezTo>
                  <a:cubicBezTo>
                    <a:pt x="168565" y="114374"/>
                    <a:pt x="165301" y="113142"/>
                    <a:pt x="162083" y="111750"/>
                  </a:cubicBezTo>
                  <a:cubicBezTo>
                    <a:pt x="158590" y="110243"/>
                    <a:pt x="155669" y="108143"/>
                    <a:pt x="153592" y="104925"/>
                  </a:cubicBezTo>
                  <a:cubicBezTo>
                    <a:pt x="151629" y="101912"/>
                    <a:pt x="150602" y="98671"/>
                    <a:pt x="150533" y="95133"/>
                  </a:cubicBezTo>
                  <a:cubicBezTo>
                    <a:pt x="150465" y="91344"/>
                    <a:pt x="151583" y="87851"/>
                    <a:pt x="153432" y="84519"/>
                  </a:cubicBezTo>
                  <a:cubicBezTo>
                    <a:pt x="156285" y="79383"/>
                    <a:pt x="159686" y="74590"/>
                    <a:pt x="163247" y="69934"/>
                  </a:cubicBezTo>
                  <a:cubicBezTo>
                    <a:pt x="165666" y="66784"/>
                    <a:pt x="167949" y="63565"/>
                    <a:pt x="169912" y="60119"/>
                  </a:cubicBezTo>
                  <a:cubicBezTo>
                    <a:pt x="172833" y="54960"/>
                    <a:pt x="173244" y="49619"/>
                    <a:pt x="170688" y="44232"/>
                  </a:cubicBezTo>
                  <a:cubicBezTo>
                    <a:pt x="168862" y="40352"/>
                    <a:pt x="165986" y="37385"/>
                    <a:pt x="161717" y="35924"/>
                  </a:cubicBezTo>
                  <a:cubicBezTo>
                    <a:pt x="160531" y="35536"/>
                    <a:pt x="159298" y="35194"/>
                    <a:pt x="158088" y="34920"/>
                  </a:cubicBezTo>
                  <a:cubicBezTo>
                    <a:pt x="155669" y="34372"/>
                    <a:pt x="153272" y="33756"/>
                    <a:pt x="151081" y="32592"/>
                  </a:cubicBezTo>
                  <a:cubicBezTo>
                    <a:pt x="148753" y="31359"/>
                    <a:pt x="146493" y="29989"/>
                    <a:pt x="145078" y="27753"/>
                  </a:cubicBezTo>
                  <a:cubicBezTo>
                    <a:pt x="143594" y="25379"/>
                    <a:pt x="142247" y="22914"/>
                    <a:pt x="140969" y="20426"/>
                  </a:cubicBezTo>
                  <a:cubicBezTo>
                    <a:pt x="139303" y="17230"/>
                    <a:pt x="137797" y="13966"/>
                    <a:pt x="135446" y="11136"/>
                  </a:cubicBezTo>
                  <a:cubicBezTo>
                    <a:pt x="132273" y="7301"/>
                    <a:pt x="128575" y="4197"/>
                    <a:pt x="123805" y="2371"/>
                  </a:cubicBezTo>
                  <a:cubicBezTo>
                    <a:pt x="120182" y="977"/>
                    <a:pt x="116542" y="1"/>
                    <a:pt x="1126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600;p46">
              <a:extLst>
                <a:ext uri="{FF2B5EF4-FFF2-40B4-BE49-F238E27FC236}">
                  <a16:creationId xmlns:a16="http://schemas.microsoft.com/office/drawing/2014/main" id="{B44C40E6-C374-4F73-B228-FA957DE3F25E}"/>
                </a:ext>
              </a:extLst>
            </p:cNvPr>
            <p:cNvSpPr/>
            <p:nvPr/>
          </p:nvSpPr>
          <p:spPr>
            <a:xfrm>
              <a:off x="2874936" y="3490132"/>
              <a:ext cx="238622" cy="151759"/>
            </a:xfrm>
            <a:custGeom>
              <a:avLst/>
              <a:gdLst/>
              <a:ahLst/>
              <a:cxnLst/>
              <a:rect l="l" t="t" r="r" b="b"/>
              <a:pathLst>
                <a:path w="13329" h="8477" extrusionOk="0">
                  <a:moveTo>
                    <a:pt x="7316" y="1"/>
                  </a:moveTo>
                  <a:cubicBezTo>
                    <a:pt x="7191" y="1"/>
                    <a:pt x="7069" y="55"/>
                    <a:pt x="7020" y="173"/>
                  </a:cubicBezTo>
                  <a:cubicBezTo>
                    <a:pt x="6130" y="2136"/>
                    <a:pt x="5765" y="4236"/>
                    <a:pt x="5149" y="6267"/>
                  </a:cubicBezTo>
                  <a:cubicBezTo>
                    <a:pt x="5080" y="6496"/>
                    <a:pt x="5012" y="6724"/>
                    <a:pt x="4920" y="6975"/>
                  </a:cubicBezTo>
                  <a:cubicBezTo>
                    <a:pt x="4897" y="7021"/>
                    <a:pt x="4852" y="7295"/>
                    <a:pt x="4783" y="7340"/>
                  </a:cubicBezTo>
                  <a:cubicBezTo>
                    <a:pt x="4740" y="7383"/>
                    <a:pt x="4738" y="7406"/>
                    <a:pt x="4738" y="7406"/>
                  </a:cubicBezTo>
                  <a:cubicBezTo>
                    <a:pt x="4738" y="7406"/>
                    <a:pt x="4740" y="7378"/>
                    <a:pt x="4692" y="7317"/>
                  </a:cubicBezTo>
                  <a:cubicBezTo>
                    <a:pt x="4555" y="7112"/>
                    <a:pt x="4487" y="6701"/>
                    <a:pt x="4395" y="6473"/>
                  </a:cubicBezTo>
                  <a:cubicBezTo>
                    <a:pt x="4304" y="6199"/>
                    <a:pt x="4213" y="5925"/>
                    <a:pt x="4121" y="5651"/>
                  </a:cubicBezTo>
                  <a:cubicBezTo>
                    <a:pt x="3733" y="4556"/>
                    <a:pt x="3345" y="3437"/>
                    <a:pt x="2980" y="2342"/>
                  </a:cubicBezTo>
                  <a:cubicBezTo>
                    <a:pt x="2913" y="2181"/>
                    <a:pt x="2744" y="2075"/>
                    <a:pt x="2584" y="2075"/>
                  </a:cubicBezTo>
                  <a:cubicBezTo>
                    <a:pt x="2470" y="2075"/>
                    <a:pt x="2361" y="2128"/>
                    <a:pt x="2295" y="2250"/>
                  </a:cubicBezTo>
                  <a:cubicBezTo>
                    <a:pt x="1519" y="3643"/>
                    <a:pt x="812" y="5035"/>
                    <a:pt x="127" y="6473"/>
                  </a:cubicBezTo>
                  <a:cubicBezTo>
                    <a:pt x="1" y="6756"/>
                    <a:pt x="266" y="7018"/>
                    <a:pt x="503" y="7018"/>
                  </a:cubicBezTo>
                  <a:cubicBezTo>
                    <a:pt x="609" y="7018"/>
                    <a:pt x="710" y="6965"/>
                    <a:pt x="766" y="6838"/>
                  </a:cubicBezTo>
                  <a:cubicBezTo>
                    <a:pt x="1337" y="5651"/>
                    <a:pt x="1930" y="4487"/>
                    <a:pt x="2546" y="3346"/>
                  </a:cubicBezTo>
                  <a:cubicBezTo>
                    <a:pt x="2912" y="4396"/>
                    <a:pt x="3277" y="5446"/>
                    <a:pt x="3642" y="6496"/>
                  </a:cubicBezTo>
                  <a:cubicBezTo>
                    <a:pt x="3802" y="6975"/>
                    <a:pt x="3893" y="7660"/>
                    <a:pt x="4304" y="8025"/>
                  </a:cubicBezTo>
                  <a:cubicBezTo>
                    <a:pt x="4441" y="8152"/>
                    <a:pt x="4608" y="8212"/>
                    <a:pt x="4771" y="8212"/>
                  </a:cubicBezTo>
                  <a:cubicBezTo>
                    <a:pt x="4989" y="8212"/>
                    <a:pt x="5201" y="8106"/>
                    <a:pt x="5331" y="7911"/>
                  </a:cubicBezTo>
                  <a:cubicBezTo>
                    <a:pt x="5651" y="7432"/>
                    <a:pt x="5788" y="6747"/>
                    <a:pt x="5925" y="6222"/>
                  </a:cubicBezTo>
                  <a:cubicBezTo>
                    <a:pt x="6107" y="5583"/>
                    <a:pt x="6267" y="4944"/>
                    <a:pt x="6450" y="4327"/>
                  </a:cubicBezTo>
                  <a:cubicBezTo>
                    <a:pt x="6655" y="3437"/>
                    <a:pt x="6906" y="2570"/>
                    <a:pt x="7203" y="1702"/>
                  </a:cubicBezTo>
                  <a:cubicBezTo>
                    <a:pt x="7363" y="2638"/>
                    <a:pt x="7522" y="3574"/>
                    <a:pt x="7705" y="4510"/>
                  </a:cubicBezTo>
                  <a:cubicBezTo>
                    <a:pt x="7819" y="5172"/>
                    <a:pt x="7910" y="5811"/>
                    <a:pt x="8047" y="6473"/>
                  </a:cubicBezTo>
                  <a:cubicBezTo>
                    <a:pt x="8162" y="6998"/>
                    <a:pt x="8253" y="7683"/>
                    <a:pt x="8527" y="8185"/>
                  </a:cubicBezTo>
                  <a:cubicBezTo>
                    <a:pt x="8643" y="8378"/>
                    <a:pt x="8831" y="8477"/>
                    <a:pt x="9023" y="8477"/>
                  </a:cubicBezTo>
                  <a:cubicBezTo>
                    <a:pt x="9171" y="8477"/>
                    <a:pt x="9320" y="8418"/>
                    <a:pt x="9440" y="8299"/>
                  </a:cubicBezTo>
                  <a:cubicBezTo>
                    <a:pt x="9851" y="7865"/>
                    <a:pt x="10056" y="7180"/>
                    <a:pt x="10307" y="6655"/>
                  </a:cubicBezTo>
                  <a:cubicBezTo>
                    <a:pt x="10764" y="5720"/>
                    <a:pt x="11197" y="4784"/>
                    <a:pt x="11745" y="3894"/>
                  </a:cubicBezTo>
                  <a:cubicBezTo>
                    <a:pt x="11951" y="4350"/>
                    <a:pt x="11973" y="4966"/>
                    <a:pt x="12087" y="5423"/>
                  </a:cubicBezTo>
                  <a:lnTo>
                    <a:pt x="12544" y="7569"/>
                  </a:lnTo>
                  <a:cubicBezTo>
                    <a:pt x="12590" y="7753"/>
                    <a:pt x="12733" y="7833"/>
                    <a:pt x="12881" y="7833"/>
                  </a:cubicBezTo>
                  <a:cubicBezTo>
                    <a:pt x="13099" y="7833"/>
                    <a:pt x="13329" y="7658"/>
                    <a:pt x="13274" y="7386"/>
                  </a:cubicBezTo>
                  <a:cubicBezTo>
                    <a:pt x="13092" y="6541"/>
                    <a:pt x="12909" y="5720"/>
                    <a:pt x="12727" y="4875"/>
                  </a:cubicBezTo>
                  <a:cubicBezTo>
                    <a:pt x="12567" y="4213"/>
                    <a:pt x="12498" y="3460"/>
                    <a:pt x="11996" y="2958"/>
                  </a:cubicBezTo>
                  <a:cubicBezTo>
                    <a:pt x="11918" y="2880"/>
                    <a:pt x="11823" y="2843"/>
                    <a:pt x="11730" y="2843"/>
                  </a:cubicBezTo>
                  <a:cubicBezTo>
                    <a:pt x="11604" y="2843"/>
                    <a:pt x="11481" y="2909"/>
                    <a:pt x="11403" y="3026"/>
                  </a:cubicBezTo>
                  <a:cubicBezTo>
                    <a:pt x="10878" y="3780"/>
                    <a:pt x="10467" y="4601"/>
                    <a:pt x="10079" y="5423"/>
                  </a:cubicBezTo>
                  <a:cubicBezTo>
                    <a:pt x="9896" y="5811"/>
                    <a:pt x="9714" y="6199"/>
                    <a:pt x="9531" y="6587"/>
                  </a:cubicBezTo>
                  <a:cubicBezTo>
                    <a:pt x="9417" y="6815"/>
                    <a:pt x="9303" y="7044"/>
                    <a:pt x="9211" y="7249"/>
                  </a:cubicBezTo>
                  <a:cubicBezTo>
                    <a:pt x="9166" y="7295"/>
                    <a:pt x="9120" y="7454"/>
                    <a:pt x="9052" y="7569"/>
                  </a:cubicBezTo>
                  <a:cubicBezTo>
                    <a:pt x="9006" y="7386"/>
                    <a:pt x="8960" y="7112"/>
                    <a:pt x="8938" y="7021"/>
                  </a:cubicBezTo>
                  <a:cubicBezTo>
                    <a:pt x="8869" y="6747"/>
                    <a:pt x="8801" y="6473"/>
                    <a:pt x="8755" y="6199"/>
                  </a:cubicBezTo>
                  <a:cubicBezTo>
                    <a:pt x="8618" y="5537"/>
                    <a:pt x="8504" y="4898"/>
                    <a:pt x="8390" y="4236"/>
                  </a:cubicBezTo>
                  <a:cubicBezTo>
                    <a:pt x="8162" y="2912"/>
                    <a:pt x="7933" y="1588"/>
                    <a:pt x="7682" y="264"/>
                  </a:cubicBezTo>
                  <a:cubicBezTo>
                    <a:pt x="7656" y="96"/>
                    <a:pt x="7482" y="1"/>
                    <a:pt x="73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601;p46">
              <a:extLst>
                <a:ext uri="{FF2B5EF4-FFF2-40B4-BE49-F238E27FC236}">
                  <a16:creationId xmlns:a16="http://schemas.microsoft.com/office/drawing/2014/main" id="{DE47E9BC-28AE-4C1B-A105-5C9C8735FB2C}"/>
                </a:ext>
              </a:extLst>
            </p:cNvPr>
            <p:cNvSpPr/>
            <p:nvPr/>
          </p:nvSpPr>
          <p:spPr>
            <a:xfrm>
              <a:off x="4941958" y="2748127"/>
              <a:ext cx="263220" cy="196569"/>
            </a:xfrm>
            <a:custGeom>
              <a:avLst/>
              <a:gdLst/>
              <a:ahLst/>
              <a:cxnLst/>
              <a:rect l="l" t="t" r="r" b="b"/>
              <a:pathLst>
                <a:path w="14703" h="10980" extrusionOk="0">
                  <a:moveTo>
                    <a:pt x="5483" y="0"/>
                  </a:moveTo>
                  <a:cubicBezTo>
                    <a:pt x="4872" y="0"/>
                    <a:pt x="3928" y="566"/>
                    <a:pt x="3610" y="717"/>
                  </a:cubicBezTo>
                  <a:cubicBezTo>
                    <a:pt x="2491" y="1265"/>
                    <a:pt x="1396" y="1859"/>
                    <a:pt x="346" y="2520"/>
                  </a:cubicBezTo>
                  <a:cubicBezTo>
                    <a:pt x="0" y="2732"/>
                    <a:pt x="203" y="3217"/>
                    <a:pt x="521" y="3217"/>
                  </a:cubicBezTo>
                  <a:cubicBezTo>
                    <a:pt x="581" y="3217"/>
                    <a:pt x="645" y="3200"/>
                    <a:pt x="711" y="3160"/>
                  </a:cubicBezTo>
                  <a:cubicBezTo>
                    <a:pt x="1578" y="2612"/>
                    <a:pt x="2446" y="2110"/>
                    <a:pt x="3359" y="1653"/>
                  </a:cubicBezTo>
                  <a:cubicBezTo>
                    <a:pt x="3815" y="1402"/>
                    <a:pt x="4272" y="1197"/>
                    <a:pt x="4751" y="991"/>
                  </a:cubicBezTo>
                  <a:cubicBezTo>
                    <a:pt x="4842" y="946"/>
                    <a:pt x="4956" y="900"/>
                    <a:pt x="5048" y="831"/>
                  </a:cubicBezTo>
                  <a:cubicBezTo>
                    <a:pt x="5116" y="809"/>
                    <a:pt x="5162" y="786"/>
                    <a:pt x="5207" y="763"/>
                  </a:cubicBezTo>
                  <a:cubicBezTo>
                    <a:pt x="5237" y="723"/>
                    <a:pt x="5254" y="705"/>
                    <a:pt x="5260" y="705"/>
                  </a:cubicBezTo>
                  <a:lnTo>
                    <a:pt x="5260" y="705"/>
                  </a:lnTo>
                  <a:cubicBezTo>
                    <a:pt x="5267" y="705"/>
                    <a:pt x="5256" y="734"/>
                    <a:pt x="5230" y="786"/>
                  </a:cubicBezTo>
                  <a:cubicBezTo>
                    <a:pt x="5253" y="968"/>
                    <a:pt x="5070" y="1311"/>
                    <a:pt x="5002" y="1470"/>
                  </a:cubicBezTo>
                  <a:cubicBezTo>
                    <a:pt x="4340" y="3251"/>
                    <a:pt x="3404" y="4963"/>
                    <a:pt x="2993" y="6834"/>
                  </a:cubicBezTo>
                  <a:cubicBezTo>
                    <a:pt x="2938" y="7074"/>
                    <a:pt x="3136" y="7284"/>
                    <a:pt x="3370" y="7284"/>
                  </a:cubicBezTo>
                  <a:cubicBezTo>
                    <a:pt x="3426" y="7284"/>
                    <a:pt x="3484" y="7272"/>
                    <a:pt x="3541" y="7245"/>
                  </a:cubicBezTo>
                  <a:cubicBezTo>
                    <a:pt x="5915" y="5990"/>
                    <a:pt x="7604" y="3799"/>
                    <a:pt x="9864" y="2383"/>
                  </a:cubicBezTo>
                  <a:lnTo>
                    <a:pt x="9864" y="2383"/>
                  </a:lnTo>
                  <a:lnTo>
                    <a:pt x="6486" y="9459"/>
                  </a:lnTo>
                  <a:cubicBezTo>
                    <a:pt x="6361" y="9729"/>
                    <a:pt x="6519" y="10017"/>
                    <a:pt x="6805" y="10017"/>
                  </a:cubicBezTo>
                  <a:cubicBezTo>
                    <a:pt x="6834" y="10017"/>
                    <a:pt x="6865" y="10013"/>
                    <a:pt x="6897" y="10007"/>
                  </a:cubicBezTo>
                  <a:cubicBezTo>
                    <a:pt x="7924" y="9756"/>
                    <a:pt x="8723" y="9071"/>
                    <a:pt x="9521" y="8455"/>
                  </a:cubicBezTo>
                  <a:cubicBezTo>
                    <a:pt x="10503" y="7679"/>
                    <a:pt x="11484" y="6926"/>
                    <a:pt x="12466" y="6195"/>
                  </a:cubicBezTo>
                  <a:cubicBezTo>
                    <a:pt x="12656" y="6069"/>
                    <a:pt x="13550" y="5336"/>
                    <a:pt x="13791" y="5336"/>
                  </a:cubicBezTo>
                  <a:cubicBezTo>
                    <a:pt x="13810" y="5336"/>
                    <a:pt x="13825" y="5341"/>
                    <a:pt x="13835" y="5351"/>
                  </a:cubicBezTo>
                  <a:cubicBezTo>
                    <a:pt x="13904" y="5442"/>
                    <a:pt x="13630" y="6058"/>
                    <a:pt x="13607" y="6150"/>
                  </a:cubicBezTo>
                  <a:cubicBezTo>
                    <a:pt x="13539" y="6424"/>
                    <a:pt x="13447" y="6720"/>
                    <a:pt x="13356" y="6994"/>
                  </a:cubicBezTo>
                  <a:cubicBezTo>
                    <a:pt x="13037" y="8181"/>
                    <a:pt x="12694" y="9368"/>
                    <a:pt x="12329" y="10532"/>
                  </a:cubicBezTo>
                  <a:cubicBezTo>
                    <a:pt x="12261" y="10804"/>
                    <a:pt x="12485" y="10979"/>
                    <a:pt x="12706" y="10979"/>
                  </a:cubicBezTo>
                  <a:cubicBezTo>
                    <a:pt x="12856" y="10979"/>
                    <a:pt x="13004" y="10899"/>
                    <a:pt x="13059" y="10715"/>
                  </a:cubicBezTo>
                  <a:cubicBezTo>
                    <a:pt x="13447" y="9368"/>
                    <a:pt x="13835" y="8021"/>
                    <a:pt x="14223" y="6675"/>
                  </a:cubicBezTo>
                  <a:cubicBezTo>
                    <a:pt x="14360" y="6195"/>
                    <a:pt x="14703" y="5511"/>
                    <a:pt x="14566" y="5008"/>
                  </a:cubicBezTo>
                  <a:cubicBezTo>
                    <a:pt x="14461" y="4678"/>
                    <a:pt x="14187" y="4535"/>
                    <a:pt x="13895" y="4535"/>
                  </a:cubicBezTo>
                  <a:cubicBezTo>
                    <a:pt x="13744" y="4535"/>
                    <a:pt x="13588" y="4573"/>
                    <a:pt x="13447" y="4643"/>
                  </a:cubicBezTo>
                  <a:cubicBezTo>
                    <a:pt x="12831" y="4940"/>
                    <a:pt x="12283" y="5442"/>
                    <a:pt x="11758" y="5830"/>
                  </a:cubicBezTo>
                  <a:cubicBezTo>
                    <a:pt x="11210" y="6241"/>
                    <a:pt x="10663" y="6652"/>
                    <a:pt x="10115" y="7063"/>
                  </a:cubicBezTo>
                  <a:cubicBezTo>
                    <a:pt x="9293" y="7679"/>
                    <a:pt x="8471" y="8501"/>
                    <a:pt x="7513" y="8980"/>
                  </a:cubicBezTo>
                  <a:lnTo>
                    <a:pt x="11005" y="1676"/>
                  </a:lnTo>
                  <a:cubicBezTo>
                    <a:pt x="11137" y="1412"/>
                    <a:pt x="10943" y="1133"/>
                    <a:pt x="10678" y="1133"/>
                  </a:cubicBezTo>
                  <a:cubicBezTo>
                    <a:pt x="10622" y="1133"/>
                    <a:pt x="10563" y="1146"/>
                    <a:pt x="10503" y="1174"/>
                  </a:cubicBezTo>
                  <a:cubicBezTo>
                    <a:pt x="7992" y="2406"/>
                    <a:pt x="6257" y="4666"/>
                    <a:pt x="3929" y="6172"/>
                  </a:cubicBezTo>
                  <a:cubicBezTo>
                    <a:pt x="4180" y="5305"/>
                    <a:pt x="4523" y="4483"/>
                    <a:pt x="4888" y="3662"/>
                  </a:cubicBezTo>
                  <a:cubicBezTo>
                    <a:pt x="5116" y="3137"/>
                    <a:pt x="5344" y="2612"/>
                    <a:pt x="5550" y="2087"/>
                  </a:cubicBezTo>
                  <a:cubicBezTo>
                    <a:pt x="5732" y="1630"/>
                    <a:pt x="6052" y="1060"/>
                    <a:pt x="6029" y="557"/>
                  </a:cubicBezTo>
                  <a:cubicBezTo>
                    <a:pt x="6014" y="144"/>
                    <a:pt x="5791" y="0"/>
                    <a:pt x="54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02;p46">
              <a:extLst>
                <a:ext uri="{FF2B5EF4-FFF2-40B4-BE49-F238E27FC236}">
                  <a16:creationId xmlns:a16="http://schemas.microsoft.com/office/drawing/2014/main" id="{CF01F1C4-B497-4C4D-9B2B-405148618816}"/>
                </a:ext>
              </a:extLst>
            </p:cNvPr>
            <p:cNvSpPr/>
            <p:nvPr/>
          </p:nvSpPr>
          <p:spPr>
            <a:xfrm>
              <a:off x="5033942" y="4055475"/>
              <a:ext cx="189229" cy="224837"/>
            </a:xfrm>
            <a:custGeom>
              <a:avLst/>
              <a:gdLst/>
              <a:ahLst/>
              <a:cxnLst/>
              <a:rect l="l" t="t" r="r" b="b"/>
              <a:pathLst>
                <a:path w="10570" h="12559" extrusionOk="0">
                  <a:moveTo>
                    <a:pt x="4798" y="1"/>
                  </a:moveTo>
                  <a:cubicBezTo>
                    <a:pt x="4790" y="1"/>
                    <a:pt x="4781" y="1"/>
                    <a:pt x="4771" y="2"/>
                  </a:cubicBezTo>
                  <a:cubicBezTo>
                    <a:pt x="3356" y="93"/>
                    <a:pt x="1964" y="344"/>
                    <a:pt x="640" y="801"/>
                  </a:cubicBezTo>
                  <a:cubicBezTo>
                    <a:pt x="229" y="944"/>
                    <a:pt x="336" y="1531"/>
                    <a:pt x="694" y="1531"/>
                  </a:cubicBezTo>
                  <a:cubicBezTo>
                    <a:pt x="734" y="1531"/>
                    <a:pt x="777" y="1524"/>
                    <a:pt x="823" y="1508"/>
                  </a:cubicBezTo>
                  <a:cubicBezTo>
                    <a:pt x="1827" y="1166"/>
                    <a:pt x="2877" y="938"/>
                    <a:pt x="3927" y="801"/>
                  </a:cubicBezTo>
                  <a:lnTo>
                    <a:pt x="3927" y="801"/>
                  </a:lnTo>
                  <a:cubicBezTo>
                    <a:pt x="2717" y="2239"/>
                    <a:pt x="1462" y="3654"/>
                    <a:pt x="161" y="5046"/>
                  </a:cubicBezTo>
                  <a:cubicBezTo>
                    <a:pt x="1" y="5206"/>
                    <a:pt x="24" y="5503"/>
                    <a:pt x="229" y="5617"/>
                  </a:cubicBezTo>
                  <a:cubicBezTo>
                    <a:pt x="482" y="5733"/>
                    <a:pt x="735" y="5780"/>
                    <a:pt x="989" y="5780"/>
                  </a:cubicBezTo>
                  <a:cubicBezTo>
                    <a:pt x="1287" y="5780"/>
                    <a:pt x="1588" y="5715"/>
                    <a:pt x="1895" y="5617"/>
                  </a:cubicBezTo>
                  <a:cubicBezTo>
                    <a:pt x="2557" y="5388"/>
                    <a:pt x="3197" y="5115"/>
                    <a:pt x="3836" y="4863"/>
                  </a:cubicBezTo>
                  <a:cubicBezTo>
                    <a:pt x="5251" y="4361"/>
                    <a:pt x="6666" y="3859"/>
                    <a:pt x="8104" y="3448"/>
                  </a:cubicBezTo>
                  <a:cubicBezTo>
                    <a:pt x="8150" y="3425"/>
                    <a:pt x="8218" y="3403"/>
                    <a:pt x="8287" y="3380"/>
                  </a:cubicBezTo>
                  <a:lnTo>
                    <a:pt x="8287" y="3380"/>
                  </a:lnTo>
                  <a:cubicBezTo>
                    <a:pt x="8218" y="3494"/>
                    <a:pt x="8013" y="3654"/>
                    <a:pt x="7921" y="3745"/>
                  </a:cubicBezTo>
                  <a:cubicBezTo>
                    <a:pt x="7670" y="3996"/>
                    <a:pt x="7419" y="4247"/>
                    <a:pt x="7168" y="4498"/>
                  </a:cubicBezTo>
                  <a:cubicBezTo>
                    <a:pt x="6597" y="5046"/>
                    <a:pt x="6050" y="5594"/>
                    <a:pt x="5479" y="6142"/>
                  </a:cubicBezTo>
                  <a:cubicBezTo>
                    <a:pt x="4406" y="7214"/>
                    <a:pt x="3356" y="8264"/>
                    <a:pt x="2283" y="9314"/>
                  </a:cubicBezTo>
                  <a:cubicBezTo>
                    <a:pt x="2062" y="9536"/>
                    <a:pt x="2214" y="9954"/>
                    <a:pt x="2504" y="9954"/>
                  </a:cubicBezTo>
                  <a:cubicBezTo>
                    <a:pt x="2543" y="9954"/>
                    <a:pt x="2583" y="9947"/>
                    <a:pt x="2626" y="9931"/>
                  </a:cubicBezTo>
                  <a:cubicBezTo>
                    <a:pt x="3858" y="9474"/>
                    <a:pt x="5091" y="9040"/>
                    <a:pt x="6346" y="8584"/>
                  </a:cubicBezTo>
                  <a:cubicBezTo>
                    <a:pt x="6940" y="8379"/>
                    <a:pt x="7533" y="8150"/>
                    <a:pt x="8150" y="7945"/>
                  </a:cubicBezTo>
                  <a:cubicBezTo>
                    <a:pt x="8424" y="7831"/>
                    <a:pt x="8720" y="7739"/>
                    <a:pt x="8994" y="7625"/>
                  </a:cubicBezTo>
                  <a:cubicBezTo>
                    <a:pt x="9177" y="7557"/>
                    <a:pt x="9382" y="7466"/>
                    <a:pt x="9588" y="7443"/>
                  </a:cubicBezTo>
                  <a:lnTo>
                    <a:pt x="9588" y="7443"/>
                  </a:lnTo>
                  <a:cubicBezTo>
                    <a:pt x="8766" y="8972"/>
                    <a:pt x="7967" y="10501"/>
                    <a:pt x="7145" y="12031"/>
                  </a:cubicBezTo>
                  <a:cubicBezTo>
                    <a:pt x="6990" y="12310"/>
                    <a:pt x="7237" y="12558"/>
                    <a:pt x="7482" y="12558"/>
                  </a:cubicBezTo>
                  <a:cubicBezTo>
                    <a:pt x="7597" y="12558"/>
                    <a:pt x="7712" y="12504"/>
                    <a:pt x="7784" y="12373"/>
                  </a:cubicBezTo>
                  <a:cubicBezTo>
                    <a:pt x="8675" y="10707"/>
                    <a:pt x="9588" y="9018"/>
                    <a:pt x="10478" y="7351"/>
                  </a:cubicBezTo>
                  <a:cubicBezTo>
                    <a:pt x="10569" y="7192"/>
                    <a:pt x="10523" y="6941"/>
                    <a:pt x="10341" y="6849"/>
                  </a:cubicBezTo>
                  <a:cubicBezTo>
                    <a:pt x="10139" y="6753"/>
                    <a:pt x="9944" y="6714"/>
                    <a:pt x="9751" y="6714"/>
                  </a:cubicBezTo>
                  <a:cubicBezTo>
                    <a:pt x="9441" y="6714"/>
                    <a:pt x="9135" y="6814"/>
                    <a:pt x="8812" y="6941"/>
                  </a:cubicBezTo>
                  <a:cubicBezTo>
                    <a:pt x="8104" y="7192"/>
                    <a:pt x="7374" y="7443"/>
                    <a:pt x="6666" y="7717"/>
                  </a:cubicBezTo>
                  <a:cubicBezTo>
                    <a:pt x="5753" y="8036"/>
                    <a:pt x="4863" y="8356"/>
                    <a:pt x="3973" y="8675"/>
                  </a:cubicBezTo>
                  <a:cubicBezTo>
                    <a:pt x="4771" y="7876"/>
                    <a:pt x="5593" y="7078"/>
                    <a:pt x="6392" y="6279"/>
                  </a:cubicBezTo>
                  <a:lnTo>
                    <a:pt x="8195" y="4498"/>
                  </a:lnTo>
                  <a:cubicBezTo>
                    <a:pt x="8560" y="4133"/>
                    <a:pt x="9405" y="3562"/>
                    <a:pt x="9085" y="2969"/>
                  </a:cubicBezTo>
                  <a:cubicBezTo>
                    <a:pt x="8957" y="2721"/>
                    <a:pt x="8738" y="2641"/>
                    <a:pt x="8494" y="2641"/>
                  </a:cubicBezTo>
                  <a:cubicBezTo>
                    <a:pt x="8175" y="2641"/>
                    <a:pt x="7815" y="2777"/>
                    <a:pt x="7556" y="2855"/>
                  </a:cubicBezTo>
                  <a:cubicBezTo>
                    <a:pt x="6757" y="3106"/>
                    <a:pt x="5958" y="3357"/>
                    <a:pt x="5159" y="3631"/>
                  </a:cubicBezTo>
                  <a:cubicBezTo>
                    <a:pt x="4383" y="3905"/>
                    <a:pt x="3585" y="4202"/>
                    <a:pt x="2808" y="4498"/>
                  </a:cubicBezTo>
                  <a:cubicBezTo>
                    <a:pt x="2352" y="4658"/>
                    <a:pt x="1690" y="5023"/>
                    <a:pt x="1119" y="5069"/>
                  </a:cubicBezTo>
                  <a:cubicBezTo>
                    <a:pt x="2466" y="3631"/>
                    <a:pt x="3767" y="2147"/>
                    <a:pt x="5023" y="618"/>
                  </a:cubicBezTo>
                  <a:cubicBezTo>
                    <a:pt x="5200" y="396"/>
                    <a:pt x="5119" y="1"/>
                    <a:pt x="47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 name="Google Shape;1603;p46">
            <a:extLst>
              <a:ext uri="{FF2B5EF4-FFF2-40B4-BE49-F238E27FC236}">
                <a16:creationId xmlns:a16="http://schemas.microsoft.com/office/drawing/2014/main" id="{B44278BF-171C-420B-8C25-954FA55B6336}"/>
              </a:ext>
            </a:extLst>
          </p:cNvPr>
          <p:cNvGrpSpPr/>
          <p:nvPr/>
        </p:nvGrpSpPr>
        <p:grpSpPr>
          <a:xfrm>
            <a:off x="768121" y="2045109"/>
            <a:ext cx="1527783" cy="1039382"/>
            <a:chOff x="2218899" y="2411614"/>
            <a:chExt cx="1331749" cy="993768"/>
          </a:xfrm>
        </p:grpSpPr>
        <p:sp>
          <p:nvSpPr>
            <p:cNvPr id="39" name="Google Shape;1604;p46">
              <a:extLst>
                <a:ext uri="{FF2B5EF4-FFF2-40B4-BE49-F238E27FC236}">
                  <a16:creationId xmlns:a16="http://schemas.microsoft.com/office/drawing/2014/main" id="{5EC80D69-D964-478F-8880-562763ADC412}"/>
                </a:ext>
              </a:extLst>
            </p:cNvPr>
            <p:cNvSpPr/>
            <p:nvPr/>
          </p:nvSpPr>
          <p:spPr>
            <a:xfrm>
              <a:off x="2523743" y="2697767"/>
              <a:ext cx="981129" cy="707614"/>
            </a:xfrm>
            <a:custGeom>
              <a:avLst/>
              <a:gdLst/>
              <a:ahLst/>
              <a:cxnLst/>
              <a:rect l="l" t="t" r="r" b="b"/>
              <a:pathLst>
                <a:path w="54804" h="39526" extrusionOk="0">
                  <a:moveTo>
                    <a:pt x="45444" y="1"/>
                  </a:moveTo>
                  <a:cubicBezTo>
                    <a:pt x="44251" y="1"/>
                    <a:pt x="43061" y="58"/>
                    <a:pt x="41885" y="129"/>
                  </a:cubicBezTo>
                  <a:cubicBezTo>
                    <a:pt x="38803" y="289"/>
                    <a:pt x="35722" y="472"/>
                    <a:pt x="32663" y="631"/>
                  </a:cubicBezTo>
                  <a:cubicBezTo>
                    <a:pt x="26592" y="974"/>
                    <a:pt x="20520" y="1271"/>
                    <a:pt x="14449" y="1681"/>
                  </a:cubicBezTo>
                  <a:cubicBezTo>
                    <a:pt x="11458" y="1887"/>
                    <a:pt x="8468" y="2138"/>
                    <a:pt x="5501" y="2549"/>
                  </a:cubicBezTo>
                  <a:cubicBezTo>
                    <a:pt x="4268" y="2731"/>
                    <a:pt x="2876" y="2800"/>
                    <a:pt x="1780" y="3439"/>
                  </a:cubicBezTo>
                  <a:cubicBezTo>
                    <a:pt x="845" y="3964"/>
                    <a:pt x="342" y="4877"/>
                    <a:pt x="228" y="5927"/>
                  </a:cubicBezTo>
                  <a:cubicBezTo>
                    <a:pt x="137" y="6543"/>
                    <a:pt x="206" y="7182"/>
                    <a:pt x="320" y="7799"/>
                  </a:cubicBezTo>
                  <a:cubicBezTo>
                    <a:pt x="0" y="13163"/>
                    <a:pt x="69" y="18526"/>
                    <a:pt x="479" y="23890"/>
                  </a:cubicBezTo>
                  <a:cubicBezTo>
                    <a:pt x="708" y="26789"/>
                    <a:pt x="1050" y="29688"/>
                    <a:pt x="1484" y="32564"/>
                  </a:cubicBezTo>
                  <a:cubicBezTo>
                    <a:pt x="1712" y="33934"/>
                    <a:pt x="1849" y="35349"/>
                    <a:pt x="2214" y="36650"/>
                  </a:cubicBezTo>
                  <a:cubicBezTo>
                    <a:pt x="2534" y="37768"/>
                    <a:pt x="3218" y="38613"/>
                    <a:pt x="4383" y="38932"/>
                  </a:cubicBezTo>
                  <a:cubicBezTo>
                    <a:pt x="5661" y="39275"/>
                    <a:pt x="7099" y="39343"/>
                    <a:pt x="8423" y="39412"/>
                  </a:cubicBezTo>
                  <a:cubicBezTo>
                    <a:pt x="9906" y="39503"/>
                    <a:pt x="11413" y="39526"/>
                    <a:pt x="12919" y="39526"/>
                  </a:cubicBezTo>
                  <a:cubicBezTo>
                    <a:pt x="15978" y="39480"/>
                    <a:pt x="19036" y="39389"/>
                    <a:pt x="22072" y="39275"/>
                  </a:cubicBezTo>
                  <a:cubicBezTo>
                    <a:pt x="28235" y="39046"/>
                    <a:pt x="34375" y="38727"/>
                    <a:pt x="40515" y="38316"/>
                  </a:cubicBezTo>
                  <a:cubicBezTo>
                    <a:pt x="43505" y="38111"/>
                    <a:pt x="46518" y="37882"/>
                    <a:pt x="49508" y="37631"/>
                  </a:cubicBezTo>
                  <a:cubicBezTo>
                    <a:pt x="50695" y="37540"/>
                    <a:pt x="52202" y="37631"/>
                    <a:pt x="53206" y="36878"/>
                  </a:cubicBezTo>
                  <a:cubicBezTo>
                    <a:pt x="54119" y="36193"/>
                    <a:pt x="54302" y="34983"/>
                    <a:pt x="54438" y="33934"/>
                  </a:cubicBezTo>
                  <a:cubicBezTo>
                    <a:pt x="54804" y="31080"/>
                    <a:pt x="54712" y="28182"/>
                    <a:pt x="54530" y="25306"/>
                  </a:cubicBezTo>
                  <a:cubicBezTo>
                    <a:pt x="54370" y="22384"/>
                    <a:pt x="54096" y="19462"/>
                    <a:pt x="53754" y="16563"/>
                  </a:cubicBezTo>
                  <a:cubicBezTo>
                    <a:pt x="53411" y="13733"/>
                    <a:pt x="53000" y="10903"/>
                    <a:pt x="52498" y="8095"/>
                  </a:cubicBezTo>
                  <a:cubicBezTo>
                    <a:pt x="52224" y="6657"/>
                    <a:pt x="51951" y="5219"/>
                    <a:pt x="51654" y="3781"/>
                  </a:cubicBezTo>
                  <a:cubicBezTo>
                    <a:pt x="51426" y="2686"/>
                    <a:pt x="51357" y="1225"/>
                    <a:pt x="50239" y="586"/>
                  </a:cubicBezTo>
                  <a:cubicBezTo>
                    <a:pt x="49805" y="312"/>
                    <a:pt x="49280" y="221"/>
                    <a:pt x="48755" y="175"/>
                  </a:cubicBezTo>
                  <a:cubicBezTo>
                    <a:pt x="47979" y="61"/>
                    <a:pt x="47226" y="38"/>
                    <a:pt x="46450" y="15"/>
                  </a:cubicBezTo>
                  <a:cubicBezTo>
                    <a:pt x="46114" y="5"/>
                    <a:pt x="45779" y="1"/>
                    <a:pt x="454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05;p46">
              <a:extLst>
                <a:ext uri="{FF2B5EF4-FFF2-40B4-BE49-F238E27FC236}">
                  <a16:creationId xmlns:a16="http://schemas.microsoft.com/office/drawing/2014/main" id="{D49A228D-8AC7-4610-A072-6C2173011C5E}"/>
                </a:ext>
              </a:extLst>
            </p:cNvPr>
            <p:cNvSpPr/>
            <p:nvPr/>
          </p:nvSpPr>
          <p:spPr>
            <a:xfrm>
              <a:off x="2491446" y="2663484"/>
              <a:ext cx="983187" cy="719126"/>
            </a:xfrm>
            <a:custGeom>
              <a:avLst/>
              <a:gdLst/>
              <a:ahLst/>
              <a:cxnLst/>
              <a:rect l="l" t="t" r="r" b="b"/>
              <a:pathLst>
                <a:path w="54919" h="40169" extrusionOk="0">
                  <a:moveTo>
                    <a:pt x="42484" y="1"/>
                  </a:moveTo>
                  <a:cubicBezTo>
                    <a:pt x="40375" y="1"/>
                    <a:pt x="38262" y="133"/>
                    <a:pt x="36156" y="241"/>
                  </a:cubicBezTo>
                  <a:cubicBezTo>
                    <a:pt x="32458" y="424"/>
                    <a:pt x="28761" y="766"/>
                    <a:pt x="25086" y="1086"/>
                  </a:cubicBezTo>
                  <a:cubicBezTo>
                    <a:pt x="21457" y="1405"/>
                    <a:pt x="17827" y="1793"/>
                    <a:pt x="14221" y="2181"/>
                  </a:cubicBezTo>
                  <a:cubicBezTo>
                    <a:pt x="14061" y="2181"/>
                    <a:pt x="13902" y="2409"/>
                    <a:pt x="13742" y="2524"/>
                  </a:cubicBezTo>
                  <a:cubicBezTo>
                    <a:pt x="13924" y="2661"/>
                    <a:pt x="14084" y="2798"/>
                    <a:pt x="14290" y="2889"/>
                  </a:cubicBezTo>
                  <a:cubicBezTo>
                    <a:pt x="14318" y="2903"/>
                    <a:pt x="14353" y="2908"/>
                    <a:pt x="14392" y="2908"/>
                  </a:cubicBezTo>
                  <a:cubicBezTo>
                    <a:pt x="14478" y="2908"/>
                    <a:pt x="14583" y="2882"/>
                    <a:pt x="14678" y="2866"/>
                  </a:cubicBezTo>
                  <a:cubicBezTo>
                    <a:pt x="17029" y="2592"/>
                    <a:pt x="19402" y="2250"/>
                    <a:pt x="21753" y="2044"/>
                  </a:cubicBezTo>
                  <a:cubicBezTo>
                    <a:pt x="25017" y="1770"/>
                    <a:pt x="28259" y="1519"/>
                    <a:pt x="31523" y="1337"/>
                  </a:cubicBezTo>
                  <a:cubicBezTo>
                    <a:pt x="35334" y="1108"/>
                    <a:pt x="39146" y="880"/>
                    <a:pt x="42958" y="789"/>
                  </a:cubicBezTo>
                  <a:cubicBezTo>
                    <a:pt x="43028" y="788"/>
                    <a:pt x="43099" y="788"/>
                    <a:pt x="43169" y="788"/>
                  </a:cubicBezTo>
                  <a:cubicBezTo>
                    <a:pt x="44881" y="788"/>
                    <a:pt x="46612" y="1047"/>
                    <a:pt x="48322" y="1223"/>
                  </a:cubicBezTo>
                  <a:cubicBezTo>
                    <a:pt x="50148" y="1382"/>
                    <a:pt x="51107" y="2432"/>
                    <a:pt x="51312" y="4190"/>
                  </a:cubicBezTo>
                  <a:cubicBezTo>
                    <a:pt x="51837" y="8595"/>
                    <a:pt x="52431" y="13000"/>
                    <a:pt x="52887" y="17429"/>
                  </a:cubicBezTo>
                  <a:cubicBezTo>
                    <a:pt x="53366" y="21902"/>
                    <a:pt x="53709" y="26399"/>
                    <a:pt x="54074" y="30895"/>
                  </a:cubicBezTo>
                  <a:cubicBezTo>
                    <a:pt x="54234" y="32836"/>
                    <a:pt x="54165" y="34776"/>
                    <a:pt x="53618" y="36693"/>
                  </a:cubicBezTo>
                  <a:cubicBezTo>
                    <a:pt x="53389" y="37423"/>
                    <a:pt x="52910" y="37834"/>
                    <a:pt x="52180" y="37994"/>
                  </a:cubicBezTo>
                  <a:cubicBezTo>
                    <a:pt x="51792" y="38063"/>
                    <a:pt x="51426" y="38154"/>
                    <a:pt x="51038" y="38154"/>
                  </a:cubicBezTo>
                  <a:cubicBezTo>
                    <a:pt x="45857" y="38336"/>
                    <a:pt x="40653" y="38519"/>
                    <a:pt x="35471" y="38702"/>
                  </a:cubicBezTo>
                  <a:cubicBezTo>
                    <a:pt x="31842" y="38839"/>
                    <a:pt x="28190" y="38998"/>
                    <a:pt x="24561" y="39135"/>
                  </a:cubicBezTo>
                  <a:cubicBezTo>
                    <a:pt x="20567" y="39272"/>
                    <a:pt x="16549" y="39478"/>
                    <a:pt x="12555" y="39501"/>
                  </a:cubicBezTo>
                  <a:cubicBezTo>
                    <a:pt x="9793" y="39501"/>
                    <a:pt x="7031" y="39272"/>
                    <a:pt x="4292" y="39067"/>
                  </a:cubicBezTo>
                  <a:cubicBezTo>
                    <a:pt x="3014" y="38998"/>
                    <a:pt x="2489" y="38473"/>
                    <a:pt x="2215" y="37286"/>
                  </a:cubicBezTo>
                  <a:cubicBezTo>
                    <a:pt x="2032" y="36488"/>
                    <a:pt x="1850" y="35689"/>
                    <a:pt x="1804" y="34890"/>
                  </a:cubicBezTo>
                  <a:cubicBezTo>
                    <a:pt x="1507" y="30485"/>
                    <a:pt x="1233" y="26056"/>
                    <a:pt x="960" y="21651"/>
                  </a:cubicBezTo>
                  <a:cubicBezTo>
                    <a:pt x="868" y="20168"/>
                    <a:pt x="823" y="18684"/>
                    <a:pt x="708" y="17200"/>
                  </a:cubicBezTo>
                  <a:cubicBezTo>
                    <a:pt x="708" y="17018"/>
                    <a:pt x="412" y="16835"/>
                    <a:pt x="275" y="16675"/>
                  </a:cubicBezTo>
                  <a:cubicBezTo>
                    <a:pt x="184" y="16858"/>
                    <a:pt x="1" y="17063"/>
                    <a:pt x="1" y="17246"/>
                  </a:cubicBezTo>
                  <a:cubicBezTo>
                    <a:pt x="275" y="22496"/>
                    <a:pt x="526" y="27746"/>
                    <a:pt x="845" y="32995"/>
                  </a:cubicBezTo>
                  <a:cubicBezTo>
                    <a:pt x="960" y="34525"/>
                    <a:pt x="1233" y="36077"/>
                    <a:pt x="1507" y="37606"/>
                  </a:cubicBezTo>
                  <a:cubicBezTo>
                    <a:pt x="1736" y="38861"/>
                    <a:pt x="2603" y="39592"/>
                    <a:pt x="3904" y="39752"/>
                  </a:cubicBezTo>
                  <a:cubicBezTo>
                    <a:pt x="5182" y="39934"/>
                    <a:pt x="6483" y="40117"/>
                    <a:pt x="7784" y="40140"/>
                  </a:cubicBezTo>
                  <a:cubicBezTo>
                    <a:pt x="9496" y="40162"/>
                    <a:pt x="11202" y="40168"/>
                    <a:pt x="12931" y="40168"/>
                  </a:cubicBezTo>
                  <a:cubicBezTo>
                    <a:pt x="14660" y="40168"/>
                    <a:pt x="16412" y="40162"/>
                    <a:pt x="18216" y="40162"/>
                  </a:cubicBezTo>
                  <a:cubicBezTo>
                    <a:pt x="22073" y="39980"/>
                    <a:pt x="26113" y="39774"/>
                    <a:pt x="30153" y="39637"/>
                  </a:cubicBezTo>
                  <a:cubicBezTo>
                    <a:pt x="36111" y="39432"/>
                    <a:pt x="42068" y="39272"/>
                    <a:pt x="48025" y="39067"/>
                  </a:cubicBezTo>
                  <a:cubicBezTo>
                    <a:pt x="49235" y="39021"/>
                    <a:pt x="50445" y="38930"/>
                    <a:pt x="51655" y="38839"/>
                  </a:cubicBezTo>
                  <a:cubicBezTo>
                    <a:pt x="53321" y="38679"/>
                    <a:pt x="54097" y="38131"/>
                    <a:pt x="54416" y="36533"/>
                  </a:cubicBezTo>
                  <a:cubicBezTo>
                    <a:pt x="54713" y="35118"/>
                    <a:pt x="54919" y="33657"/>
                    <a:pt x="54873" y="32242"/>
                  </a:cubicBezTo>
                  <a:cubicBezTo>
                    <a:pt x="54759" y="29184"/>
                    <a:pt x="54531" y="26125"/>
                    <a:pt x="54234" y="23066"/>
                  </a:cubicBezTo>
                  <a:cubicBezTo>
                    <a:pt x="53709" y="17657"/>
                    <a:pt x="53138" y="12270"/>
                    <a:pt x="52499" y="6883"/>
                  </a:cubicBezTo>
                  <a:cubicBezTo>
                    <a:pt x="52317" y="5308"/>
                    <a:pt x="51883" y="3756"/>
                    <a:pt x="51426" y="2227"/>
                  </a:cubicBezTo>
                  <a:cubicBezTo>
                    <a:pt x="51289" y="1770"/>
                    <a:pt x="50764" y="1337"/>
                    <a:pt x="50308" y="1108"/>
                  </a:cubicBezTo>
                  <a:cubicBezTo>
                    <a:pt x="49669" y="766"/>
                    <a:pt x="48938" y="583"/>
                    <a:pt x="48208" y="447"/>
                  </a:cubicBezTo>
                  <a:cubicBezTo>
                    <a:pt x="46308" y="110"/>
                    <a:pt x="44397" y="1"/>
                    <a:pt x="42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06;p46">
              <a:extLst>
                <a:ext uri="{FF2B5EF4-FFF2-40B4-BE49-F238E27FC236}">
                  <a16:creationId xmlns:a16="http://schemas.microsoft.com/office/drawing/2014/main" id="{FDC70FE3-31E6-4AB6-9A54-4C26CED08109}"/>
                </a:ext>
              </a:extLst>
            </p:cNvPr>
            <p:cNvSpPr/>
            <p:nvPr/>
          </p:nvSpPr>
          <p:spPr>
            <a:xfrm>
              <a:off x="2433424" y="2990527"/>
              <a:ext cx="25762" cy="123098"/>
            </a:xfrm>
            <a:custGeom>
              <a:avLst/>
              <a:gdLst/>
              <a:ahLst/>
              <a:cxnLst/>
              <a:rect l="l" t="t" r="r" b="b"/>
              <a:pathLst>
                <a:path w="1439" h="6876" extrusionOk="0">
                  <a:moveTo>
                    <a:pt x="263" y="1"/>
                  </a:moveTo>
                  <a:cubicBezTo>
                    <a:pt x="243" y="1"/>
                    <a:pt x="224" y="2"/>
                    <a:pt x="206" y="5"/>
                  </a:cubicBezTo>
                  <a:cubicBezTo>
                    <a:pt x="115" y="28"/>
                    <a:pt x="1" y="256"/>
                    <a:pt x="1" y="370"/>
                  </a:cubicBezTo>
                  <a:cubicBezTo>
                    <a:pt x="92" y="1785"/>
                    <a:pt x="183" y="3201"/>
                    <a:pt x="320" y="4616"/>
                  </a:cubicBezTo>
                  <a:cubicBezTo>
                    <a:pt x="366" y="5232"/>
                    <a:pt x="503" y="5871"/>
                    <a:pt x="640" y="6487"/>
                  </a:cubicBezTo>
                  <a:cubicBezTo>
                    <a:pt x="685" y="6647"/>
                    <a:pt x="937" y="6739"/>
                    <a:pt x="1096" y="6875"/>
                  </a:cubicBezTo>
                  <a:cubicBezTo>
                    <a:pt x="1210" y="6739"/>
                    <a:pt x="1325" y="6602"/>
                    <a:pt x="1439" y="6465"/>
                  </a:cubicBezTo>
                  <a:cubicBezTo>
                    <a:pt x="1370" y="6442"/>
                    <a:pt x="1325" y="6442"/>
                    <a:pt x="1256" y="6419"/>
                  </a:cubicBezTo>
                  <a:cubicBezTo>
                    <a:pt x="1119" y="4456"/>
                    <a:pt x="982" y="2516"/>
                    <a:pt x="822" y="553"/>
                  </a:cubicBezTo>
                  <a:cubicBezTo>
                    <a:pt x="822" y="416"/>
                    <a:pt x="777" y="233"/>
                    <a:pt x="663" y="142"/>
                  </a:cubicBezTo>
                  <a:cubicBezTo>
                    <a:pt x="564" y="63"/>
                    <a:pt x="396" y="1"/>
                    <a:pt x="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07;p46">
              <a:extLst>
                <a:ext uri="{FF2B5EF4-FFF2-40B4-BE49-F238E27FC236}">
                  <a16:creationId xmlns:a16="http://schemas.microsoft.com/office/drawing/2014/main" id="{418DA0A2-35DF-4121-B8CE-85708E6B310F}"/>
                </a:ext>
              </a:extLst>
            </p:cNvPr>
            <p:cNvSpPr/>
            <p:nvPr/>
          </p:nvSpPr>
          <p:spPr>
            <a:xfrm>
              <a:off x="3486056" y="3245996"/>
              <a:ext cx="32296" cy="102993"/>
            </a:xfrm>
            <a:custGeom>
              <a:avLst/>
              <a:gdLst/>
              <a:ahLst/>
              <a:cxnLst/>
              <a:rect l="l" t="t" r="r" b="b"/>
              <a:pathLst>
                <a:path w="1804" h="5753" extrusionOk="0">
                  <a:moveTo>
                    <a:pt x="1188" y="1"/>
                  </a:moveTo>
                  <a:cubicBezTo>
                    <a:pt x="1119" y="229"/>
                    <a:pt x="982" y="435"/>
                    <a:pt x="982" y="640"/>
                  </a:cubicBezTo>
                  <a:cubicBezTo>
                    <a:pt x="959" y="959"/>
                    <a:pt x="1028" y="1256"/>
                    <a:pt x="1073" y="1553"/>
                  </a:cubicBezTo>
                  <a:cubicBezTo>
                    <a:pt x="1119" y="1576"/>
                    <a:pt x="1165" y="1599"/>
                    <a:pt x="1233" y="1621"/>
                  </a:cubicBezTo>
                  <a:cubicBezTo>
                    <a:pt x="822" y="2763"/>
                    <a:pt x="412" y="3927"/>
                    <a:pt x="46" y="5068"/>
                  </a:cubicBezTo>
                  <a:cubicBezTo>
                    <a:pt x="1" y="5273"/>
                    <a:pt x="138" y="5525"/>
                    <a:pt x="183" y="5753"/>
                  </a:cubicBezTo>
                  <a:cubicBezTo>
                    <a:pt x="366" y="5616"/>
                    <a:pt x="640" y="5547"/>
                    <a:pt x="708" y="5365"/>
                  </a:cubicBezTo>
                  <a:cubicBezTo>
                    <a:pt x="1051" y="4520"/>
                    <a:pt x="1439" y="3676"/>
                    <a:pt x="1644" y="2786"/>
                  </a:cubicBezTo>
                  <a:cubicBezTo>
                    <a:pt x="1804" y="2055"/>
                    <a:pt x="1713" y="1279"/>
                    <a:pt x="1667" y="526"/>
                  </a:cubicBezTo>
                  <a:cubicBezTo>
                    <a:pt x="1667" y="343"/>
                    <a:pt x="1347" y="183"/>
                    <a:pt x="11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08;p46">
              <a:extLst>
                <a:ext uri="{FF2B5EF4-FFF2-40B4-BE49-F238E27FC236}">
                  <a16:creationId xmlns:a16="http://schemas.microsoft.com/office/drawing/2014/main" id="{EAB1DA7E-B148-4D48-A2DD-47326F72AD68}"/>
                </a:ext>
              </a:extLst>
            </p:cNvPr>
            <p:cNvSpPr/>
            <p:nvPr/>
          </p:nvSpPr>
          <p:spPr>
            <a:xfrm>
              <a:off x="3360179" y="2629380"/>
              <a:ext cx="111568" cy="13678"/>
            </a:xfrm>
            <a:custGeom>
              <a:avLst/>
              <a:gdLst/>
              <a:ahLst/>
              <a:cxnLst/>
              <a:rect l="l" t="t" r="r" b="b"/>
              <a:pathLst>
                <a:path w="6232" h="764" extrusionOk="0">
                  <a:moveTo>
                    <a:pt x="5775" y="1"/>
                  </a:moveTo>
                  <a:cubicBezTo>
                    <a:pt x="3995" y="1"/>
                    <a:pt x="2238" y="23"/>
                    <a:pt x="457" y="69"/>
                  </a:cubicBezTo>
                  <a:cubicBezTo>
                    <a:pt x="297" y="69"/>
                    <a:pt x="160" y="320"/>
                    <a:pt x="1" y="457"/>
                  </a:cubicBezTo>
                  <a:cubicBezTo>
                    <a:pt x="183" y="548"/>
                    <a:pt x="366" y="731"/>
                    <a:pt x="548" y="754"/>
                  </a:cubicBezTo>
                  <a:cubicBezTo>
                    <a:pt x="830" y="761"/>
                    <a:pt x="1109" y="764"/>
                    <a:pt x="1387" y="764"/>
                  </a:cubicBezTo>
                  <a:cubicBezTo>
                    <a:pt x="1943" y="764"/>
                    <a:pt x="2496" y="754"/>
                    <a:pt x="3059" y="754"/>
                  </a:cubicBezTo>
                  <a:lnTo>
                    <a:pt x="3059" y="731"/>
                  </a:lnTo>
                  <a:cubicBezTo>
                    <a:pt x="3504" y="731"/>
                    <a:pt x="3949" y="737"/>
                    <a:pt x="4397" y="737"/>
                  </a:cubicBezTo>
                  <a:cubicBezTo>
                    <a:pt x="4845" y="737"/>
                    <a:pt x="5296" y="731"/>
                    <a:pt x="5753" y="708"/>
                  </a:cubicBezTo>
                  <a:cubicBezTo>
                    <a:pt x="5912" y="708"/>
                    <a:pt x="6072" y="503"/>
                    <a:pt x="6232" y="389"/>
                  </a:cubicBezTo>
                  <a:cubicBezTo>
                    <a:pt x="6072" y="252"/>
                    <a:pt x="5935" y="1"/>
                    <a:pt x="57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09;p46">
              <a:extLst>
                <a:ext uri="{FF2B5EF4-FFF2-40B4-BE49-F238E27FC236}">
                  <a16:creationId xmlns:a16="http://schemas.microsoft.com/office/drawing/2014/main" id="{0EF65CF3-CD93-49A7-B732-D4845217D286}"/>
                </a:ext>
              </a:extLst>
            </p:cNvPr>
            <p:cNvSpPr/>
            <p:nvPr/>
          </p:nvSpPr>
          <p:spPr>
            <a:xfrm>
              <a:off x="2403187" y="2994251"/>
              <a:ext cx="24938" cy="102617"/>
            </a:xfrm>
            <a:custGeom>
              <a:avLst/>
              <a:gdLst/>
              <a:ahLst/>
              <a:cxnLst/>
              <a:rect l="l" t="t" r="r" b="b"/>
              <a:pathLst>
                <a:path w="1393" h="5732" extrusionOk="0">
                  <a:moveTo>
                    <a:pt x="280" y="0"/>
                  </a:moveTo>
                  <a:cubicBezTo>
                    <a:pt x="270" y="0"/>
                    <a:pt x="261" y="1"/>
                    <a:pt x="252" y="2"/>
                  </a:cubicBezTo>
                  <a:cubicBezTo>
                    <a:pt x="115" y="2"/>
                    <a:pt x="23" y="231"/>
                    <a:pt x="1" y="254"/>
                  </a:cubicBezTo>
                  <a:cubicBezTo>
                    <a:pt x="229" y="2034"/>
                    <a:pt x="411" y="3632"/>
                    <a:pt x="663" y="5229"/>
                  </a:cubicBezTo>
                  <a:cubicBezTo>
                    <a:pt x="685" y="5412"/>
                    <a:pt x="959" y="5572"/>
                    <a:pt x="1142" y="5732"/>
                  </a:cubicBezTo>
                  <a:cubicBezTo>
                    <a:pt x="1210" y="5503"/>
                    <a:pt x="1393" y="5275"/>
                    <a:pt x="1370" y="5070"/>
                  </a:cubicBezTo>
                  <a:cubicBezTo>
                    <a:pt x="1279" y="4065"/>
                    <a:pt x="1165" y="3084"/>
                    <a:pt x="1028" y="2080"/>
                  </a:cubicBezTo>
                  <a:cubicBezTo>
                    <a:pt x="936" y="1486"/>
                    <a:pt x="822" y="870"/>
                    <a:pt x="685" y="276"/>
                  </a:cubicBezTo>
                  <a:cubicBezTo>
                    <a:pt x="643" y="148"/>
                    <a:pt x="420" y="0"/>
                    <a:pt x="2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10;p46">
              <a:extLst>
                <a:ext uri="{FF2B5EF4-FFF2-40B4-BE49-F238E27FC236}">
                  <a16:creationId xmlns:a16="http://schemas.microsoft.com/office/drawing/2014/main" id="{50790B3E-9FEE-4A73-B946-0D97AE147F6D}"/>
                </a:ext>
              </a:extLst>
            </p:cNvPr>
            <p:cNvSpPr/>
            <p:nvPr/>
          </p:nvSpPr>
          <p:spPr>
            <a:xfrm>
              <a:off x="3387964" y="2597245"/>
              <a:ext cx="100129" cy="13874"/>
            </a:xfrm>
            <a:custGeom>
              <a:avLst/>
              <a:gdLst/>
              <a:ahLst/>
              <a:cxnLst/>
              <a:rect l="l" t="t" r="r" b="b"/>
              <a:pathLst>
                <a:path w="5593" h="775" extrusionOk="0">
                  <a:moveTo>
                    <a:pt x="4941" y="0"/>
                  </a:moveTo>
                  <a:cubicBezTo>
                    <a:pt x="4847" y="0"/>
                    <a:pt x="4748" y="15"/>
                    <a:pt x="4657" y="15"/>
                  </a:cubicBezTo>
                  <a:cubicBezTo>
                    <a:pt x="3310" y="15"/>
                    <a:pt x="1964" y="15"/>
                    <a:pt x="640" y="38"/>
                  </a:cubicBezTo>
                  <a:cubicBezTo>
                    <a:pt x="412" y="38"/>
                    <a:pt x="206" y="243"/>
                    <a:pt x="1" y="358"/>
                  </a:cubicBezTo>
                  <a:cubicBezTo>
                    <a:pt x="206" y="494"/>
                    <a:pt x="389" y="746"/>
                    <a:pt x="594" y="746"/>
                  </a:cubicBezTo>
                  <a:cubicBezTo>
                    <a:pt x="971" y="768"/>
                    <a:pt x="1353" y="774"/>
                    <a:pt x="1736" y="774"/>
                  </a:cubicBezTo>
                  <a:cubicBezTo>
                    <a:pt x="2118" y="774"/>
                    <a:pt x="2500" y="768"/>
                    <a:pt x="2877" y="768"/>
                  </a:cubicBezTo>
                  <a:lnTo>
                    <a:pt x="2877" y="723"/>
                  </a:lnTo>
                  <a:cubicBezTo>
                    <a:pt x="3364" y="723"/>
                    <a:pt x="3861" y="733"/>
                    <a:pt x="4355" y="733"/>
                  </a:cubicBezTo>
                  <a:cubicBezTo>
                    <a:pt x="4601" y="733"/>
                    <a:pt x="4847" y="730"/>
                    <a:pt x="5091" y="723"/>
                  </a:cubicBezTo>
                  <a:cubicBezTo>
                    <a:pt x="5251" y="700"/>
                    <a:pt x="5433" y="517"/>
                    <a:pt x="5593" y="403"/>
                  </a:cubicBezTo>
                  <a:cubicBezTo>
                    <a:pt x="5433" y="289"/>
                    <a:pt x="5296" y="129"/>
                    <a:pt x="5136" y="38"/>
                  </a:cubicBezTo>
                  <a:cubicBezTo>
                    <a:pt x="5078" y="9"/>
                    <a:pt x="5011" y="0"/>
                    <a:pt x="4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1;p46">
              <a:extLst>
                <a:ext uri="{FF2B5EF4-FFF2-40B4-BE49-F238E27FC236}">
                  <a16:creationId xmlns:a16="http://schemas.microsoft.com/office/drawing/2014/main" id="{763F6D80-2B7D-45D6-BB92-DEDBB615218C}"/>
                </a:ext>
              </a:extLst>
            </p:cNvPr>
            <p:cNvSpPr/>
            <p:nvPr/>
          </p:nvSpPr>
          <p:spPr>
            <a:xfrm>
              <a:off x="3518746" y="3269287"/>
              <a:ext cx="31902" cy="79702"/>
            </a:xfrm>
            <a:custGeom>
              <a:avLst/>
              <a:gdLst/>
              <a:ahLst/>
              <a:cxnLst/>
              <a:rect l="l" t="t" r="r" b="b"/>
              <a:pathLst>
                <a:path w="1782" h="4452" extrusionOk="0">
                  <a:moveTo>
                    <a:pt x="1028" y="1"/>
                  </a:moveTo>
                  <a:cubicBezTo>
                    <a:pt x="959" y="138"/>
                    <a:pt x="845" y="298"/>
                    <a:pt x="822" y="435"/>
                  </a:cubicBezTo>
                  <a:cubicBezTo>
                    <a:pt x="731" y="1051"/>
                    <a:pt x="731" y="1690"/>
                    <a:pt x="594" y="2283"/>
                  </a:cubicBezTo>
                  <a:cubicBezTo>
                    <a:pt x="457" y="2831"/>
                    <a:pt x="183" y="3333"/>
                    <a:pt x="46" y="3881"/>
                  </a:cubicBezTo>
                  <a:cubicBezTo>
                    <a:pt x="1" y="4041"/>
                    <a:pt x="161" y="4269"/>
                    <a:pt x="206" y="4452"/>
                  </a:cubicBezTo>
                  <a:cubicBezTo>
                    <a:pt x="366" y="4361"/>
                    <a:pt x="640" y="4315"/>
                    <a:pt x="685" y="4178"/>
                  </a:cubicBezTo>
                  <a:cubicBezTo>
                    <a:pt x="1074" y="3151"/>
                    <a:pt x="1416" y="2101"/>
                    <a:pt x="1781" y="1051"/>
                  </a:cubicBezTo>
                  <a:cubicBezTo>
                    <a:pt x="1735" y="1028"/>
                    <a:pt x="1713" y="1005"/>
                    <a:pt x="1667" y="1005"/>
                  </a:cubicBezTo>
                  <a:cubicBezTo>
                    <a:pt x="1621" y="731"/>
                    <a:pt x="1621" y="457"/>
                    <a:pt x="1507" y="252"/>
                  </a:cubicBezTo>
                  <a:cubicBezTo>
                    <a:pt x="1439" y="115"/>
                    <a:pt x="1188" y="69"/>
                    <a:pt x="10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12;p46">
              <a:extLst>
                <a:ext uri="{FF2B5EF4-FFF2-40B4-BE49-F238E27FC236}">
                  <a16:creationId xmlns:a16="http://schemas.microsoft.com/office/drawing/2014/main" id="{0BEE0FAA-7AD7-41E3-B7C3-114099CD15F3}"/>
                </a:ext>
              </a:extLst>
            </p:cNvPr>
            <p:cNvSpPr/>
            <p:nvPr/>
          </p:nvSpPr>
          <p:spPr>
            <a:xfrm>
              <a:off x="2218899" y="2411614"/>
              <a:ext cx="580685" cy="492229"/>
            </a:xfrm>
            <a:custGeom>
              <a:avLst/>
              <a:gdLst/>
              <a:ahLst/>
              <a:cxnLst/>
              <a:rect l="l" t="t" r="r" b="b"/>
              <a:pathLst>
                <a:path w="32436" h="27495" extrusionOk="0">
                  <a:moveTo>
                    <a:pt x="27939" y="1300"/>
                  </a:moveTo>
                  <a:cubicBezTo>
                    <a:pt x="28007" y="1323"/>
                    <a:pt x="28076" y="1345"/>
                    <a:pt x="28121" y="1368"/>
                  </a:cubicBezTo>
                  <a:cubicBezTo>
                    <a:pt x="28121" y="2281"/>
                    <a:pt x="28213" y="3217"/>
                    <a:pt x="28098" y="4130"/>
                  </a:cubicBezTo>
                  <a:cubicBezTo>
                    <a:pt x="28053" y="4450"/>
                    <a:pt x="27573" y="4723"/>
                    <a:pt x="27299" y="5020"/>
                  </a:cubicBezTo>
                  <a:cubicBezTo>
                    <a:pt x="27254" y="4997"/>
                    <a:pt x="27208" y="4975"/>
                    <a:pt x="27140" y="4952"/>
                  </a:cubicBezTo>
                  <a:cubicBezTo>
                    <a:pt x="27140" y="4039"/>
                    <a:pt x="27071" y="3126"/>
                    <a:pt x="27185" y="2236"/>
                  </a:cubicBezTo>
                  <a:cubicBezTo>
                    <a:pt x="27231" y="1893"/>
                    <a:pt x="27688" y="1619"/>
                    <a:pt x="27939" y="1300"/>
                  </a:cubicBezTo>
                  <a:close/>
                  <a:moveTo>
                    <a:pt x="31408" y="4016"/>
                  </a:moveTo>
                  <a:lnTo>
                    <a:pt x="31408" y="4016"/>
                  </a:lnTo>
                  <a:cubicBezTo>
                    <a:pt x="30993" y="5002"/>
                    <a:pt x="30277" y="5489"/>
                    <a:pt x="29259" y="5489"/>
                  </a:cubicBezTo>
                  <a:cubicBezTo>
                    <a:pt x="28934" y="5489"/>
                    <a:pt x="28577" y="5439"/>
                    <a:pt x="28190" y="5340"/>
                  </a:cubicBezTo>
                  <a:cubicBezTo>
                    <a:pt x="28806" y="3856"/>
                    <a:pt x="30221" y="4267"/>
                    <a:pt x="31408" y="4016"/>
                  </a:cubicBezTo>
                  <a:close/>
                  <a:moveTo>
                    <a:pt x="26113" y="2806"/>
                  </a:moveTo>
                  <a:cubicBezTo>
                    <a:pt x="26204" y="2829"/>
                    <a:pt x="26295" y="2875"/>
                    <a:pt x="26386" y="2897"/>
                  </a:cubicBezTo>
                  <a:cubicBezTo>
                    <a:pt x="26386" y="3810"/>
                    <a:pt x="26432" y="4723"/>
                    <a:pt x="26341" y="5636"/>
                  </a:cubicBezTo>
                  <a:cubicBezTo>
                    <a:pt x="26318" y="5910"/>
                    <a:pt x="25930" y="6184"/>
                    <a:pt x="25588" y="6595"/>
                  </a:cubicBezTo>
                  <a:cubicBezTo>
                    <a:pt x="25542" y="5545"/>
                    <a:pt x="25405" y="4678"/>
                    <a:pt x="25473" y="3856"/>
                  </a:cubicBezTo>
                  <a:cubicBezTo>
                    <a:pt x="25496" y="3491"/>
                    <a:pt x="25884" y="3149"/>
                    <a:pt x="26113" y="2806"/>
                  </a:cubicBezTo>
                  <a:close/>
                  <a:moveTo>
                    <a:pt x="27956" y="6119"/>
                  </a:moveTo>
                  <a:cubicBezTo>
                    <a:pt x="28321" y="6119"/>
                    <a:pt x="28806" y="6145"/>
                    <a:pt x="29468" y="6184"/>
                  </a:cubicBezTo>
                  <a:cubicBezTo>
                    <a:pt x="29054" y="6826"/>
                    <a:pt x="28721" y="7103"/>
                    <a:pt x="28089" y="7103"/>
                  </a:cubicBezTo>
                  <a:cubicBezTo>
                    <a:pt x="27709" y="7103"/>
                    <a:pt x="27222" y="7003"/>
                    <a:pt x="26546" y="6823"/>
                  </a:cubicBezTo>
                  <a:cubicBezTo>
                    <a:pt x="26873" y="6284"/>
                    <a:pt x="27036" y="6119"/>
                    <a:pt x="27956" y="6119"/>
                  </a:cubicBezTo>
                  <a:close/>
                  <a:moveTo>
                    <a:pt x="24675" y="4107"/>
                  </a:moveTo>
                  <a:cubicBezTo>
                    <a:pt x="24743" y="5226"/>
                    <a:pt x="24812" y="6116"/>
                    <a:pt x="24834" y="7006"/>
                  </a:cubicBezTo>
                  <a:cubicBezTo>
                    <a:pt x="24834" y="7189"/>
                    <a:pt x="24583" y="7394"/>
                    <a:pt x="24424" y="7554"/>
                  </a:cubicBezTo>
                  <a:cubicBezTo>
                    <a:pt x="24195" y="7782"/>
                    <a:pt x="23944" y="7987"/>
                    <a:pt x="23579" y="8307"/>
                  </a:cubicBezTo>
                  <a:cubicBezTo>
                    <a:pt x="23579" y="7211"/>
                    <a:pt x="23488" y="6230"/>
                    <a:pt x="23625" y="5248"/>
                  </a:cubicBezTo>
                  <a:cubicBezTo>
                    <a:pt x="23670" y="4883"/>
                    <a:pt x="24241" y="4564"/>
                    <a:pt x="24675" y="4107"/>
                  </a:cubicBezTo>
                  <a:close/>
                  <a:moveTo>
                    <a:pt x="26203" y="7609"/>
                  </a:moveTo>
                  <a:cubicBezTo>
                    <a:pt x="26741" y="7609"/>
                    <a:pt x="27319" y="7746"/>
                    <a:pt x="27893" y="7805"/>
                  </a:cubicBezTo>
                  <a:cubicBezTo>
                    <a:pt x="27444" y="8336"/>
                    <a:pt x="27067" y="8830"/>
                    <a:pt x="26355" y="8830"/>
                  </a:cubicBezTo>
                  <a:cubicBezTo>
                    <a:pt x="26272" y="8830"/>
                    <a:pt x="26183" y="8824"/>
                    <a:pt x="26090" y="8809"/>
                  </a:cubicBezTo>
                  <a:cubicBezTo>
                    <a:pt x="25871" y="8773"/>
                    <a:pt x="25652" y="8762"/>
                    <a:pt x="25429" y="8762"/>
                  </a:cubicBezTo>
                  <a:cubicBezTo>
                    <a:pt x="25096" y="8762"/>
                    <a:pt x="24757" y="8786"/>
                    <a:pt x="24401" y="8786"/>
                  </a:cubicBezTo>
                  <a:cubicBezTo>
                    <a:pt x="24866" y="7842"/>
                    <a:pt x="25500" y="7609"/>
                    <a:pt x="26203" y="7609"/>
                  </a:cubicBezTo>
                  <a:close/>
                  <a:moveTo>
                    <a:pt x="4908" y="11480"/>
                  </a:moveTo>
                  <a:lnTo>
                    <a:pt x="4908" y="11480"/>
                  </a:lnTo>
                  <a:cubicBezTo>
                    <a:pt x="4611" y="12553"/>
                    <a:pt x="4406" y="13625"/>
                    <a:pt x="4018" y="14652"/>
                  </a:cubicBezTo>
                  <a:cubicBezTo>
                    <a:pt x="3881" y="15086"/>
                    <a:pt x="3401" y="15406"/>
                    <a:pt x="3082" y="15771"/>
                  </a:cubicBezTo>
                  <a:cubicBezTo>
                    <a:pt x="3036" y="15748"/>
                    <a:pt x="2991" y="15725"/>
                    <a:pt x="2922" y="15680"/>
                  </a:cubicBezTo>
                  <a:cubicBezTo>
                    <a:pt x="3196" y="14105"/>
                    <a:pt x="3858" y="12735"/>
                    <a:pt x="4908" y="11480"/>
                  </a:cubicBezTo>
                  <a:close/>
                  <a:moveTo>
                    <a:pt x="15143" y="15145"/>
                  </a:moveTo>
                  <a:cubicBezTo>
                    <a:pt x="15393" y="15145"/>
                    <a:pt x="15644" y="15184"/>
                    <a:pt x="15864" y="15269"/>
                  </a:cubicBezTo>
                  <a:cubicBezTo>
                    <a:pt x="15544" y="15520"/>
                    <a:pt x="15225" y="15725"/>
                    <a:pt x="14997" y="15999"/>
                  </a:cubicBezTo>
                  <a:cubicBezTo>
                    <a:pt x="14837" y="16159"/>
                    <a:pt x="14814" y="16410"/>
                    <a:pt x="14723" y="16638"/>
                  </a:cubicBezTo>
                  <a:cubicBezTo>
                    <a:pt x="14765" y="16634"/>
                    <a:pt x="14807" y="16633"/>
                    <a:pt x="14850" y="16633"/>
                  </a:cubicBezTo>
                  <a:cubicBezTo>
                    <a:pt x="14935" y="16633"/>
                    <a:pt x="15020" y="16638"/>
                    <a:pt x="15102" y="16638"/>
                  </a:cubicBezTo>
                  <a:cubicBezTo>
                    <a:pt x="15225" y="16638"/>
                    <a:pt x="15339" y="16627"/>
                    <a:pt x="15430" y="16570"/>
                  </a:cubicBezTo>
                  <a:cubicBezTo>
                    <a:pt x="15796" y="16364"/>
                    <a:pt x="16115" y="16068"/>
                    <a:pt x="16435" y="15794"/>
                  </a:cubicBezTo>
                  <a:lnTo>
                    <a:pt x="16435" y="15794"/>
                  </a:lnTo>
                  <a:cubicBezTo>
                    <a:pt x="16754" y="16342"/>
                    <a:pt x="16594" y="16958"/>
                    <a:pt x="16069" y="17346"/>
                  </a:cubicBezTo>
                  <a:cubicBezTo>
                    <a:pt x="15855" y="17518"/>
                    <a:pt x="15503" y="17604"/>
                    <a:pt x="15142" y="17604"/>
                  </a:cubicBezTo>
                  <a:cubicBezTo>
                    <a:pt x="14735" y="17604"/>
                    <a:pt x="14315" y="17495"/>
                    <a:pt x="14061" y="17277"/>
                  </a:cubicBezTo>
                  <a:cubicBezTo>
                    <a:pt x="13650" y="16912"/>
                    <a:pt x="13536" y="16045"/>
                    <a:pt x="13833" y="15634"/>
                  </a:cubicBezTo>
                  <a:cubicBezTo>
                    <a:pt x="14037" y="15335"/>
                    <a:pt x="14588" y="15145"/>
                    <a:pt x="15143" y="15145"/>
                  </a:cubicBezTo>
                  <a:close/>
                  <a:moveTo>
                    <a:pt x="3881" y="16090"/>
                  </a:moveTo>
                  <a:lnTo>
                    <a:pt x="3881" y="16090"/>
                  </a:lnTo>
                  <a:cubicBezTo>
                    <a:pt x="4223" y="17186"/>
                    <a:pt x="3744" y="17916"/>
                    <a:pt x="2922" y="18533"/>
                  </a:cubicBezTo>
                  <a:cubicBezTo>
                    <a:pt x="2534" y="17323"/>
                    <a:pt x="2671" y="16958"/>
                    <a:pt x="3881" y="16090"/>
                  </a:cubicBezTo>
                  <a:close/>
                  <a:moveTo>
                    <a:pt x="4086" y="18533"/>
                  </a:moveTo>
                  <a:lnTo>
                    <a:pt x="4086" y="18533"/>
                  </a:lnTo>
                  <a:cubicBezTo>
                    <a:pt x="4634" y="19583"/>
                    <a:pt x="4588" y="19720"/>
                    <a:pt x="3470" y="20701"/>
                  </a:cubicBezTo>
                  <a:cubicBezTo>
                    <a:pt x="2899" y="19606"/>
                    <a:pt x="2945" y="19514"/>
                    <a:pt x="4086" y="18533"/>
                  </a:cubicBezTo>
                  <a:close/>
                  <a:moveTo>
                    <a:pt x="15188" y="9849"/>
                  </a:moveTo>
                  <a:cubicBezTo>
                    <a:pt x="16848" y="9849"/>
                    <a:pt x="18352" y="10538"/>
                    <a:pt x="19699" y="11868"/>
                  </a:cubicBezTo>
                  <a:cubicBezTo>
                    <a:pt x="18672" y="12781"/>
                    <a:pt x="17713" y="13648"/>
                    <a:pt x="16731" y="14493"/>
                  </a:cubicBezTo>
                  <a:cubicBezTo>
                    <a:pt x="16681" y="14543"/>
                    <a:pt x="16596" y="14562"/>
                    <a:pt x="16500" y="14562"/>
                  </a:cubicBezTo>
                  <a:cubicBezTo>
                    <a:pt x="16378" y="14562"/>
                    <a:pt x="16240" y="14531"/>
                    <a:pt x="16138" y="14493"/>
                  </a:cubicBezTo>
                  <a:cubicBezTo>
                    <a:pt x="15804" y="14372"/>
                    <a:pt x="15470" y="14316"/>
                    <a:pt x="15143" y="14316"/>
                  </a:cubicBezTo>
                  <a:cubicBezTo>
                    <a:pt x="14667" y="14316"/>
                    <a:pt x="14207" y="14436"/>
                    <a:pt x="13787" y="14652"/>
                  </a:cubicBezTo>
                  <a:cubicBezTo>
                    <a:pt x="12554" y="15269"/>
                    <a:pt x="12600" y="17255"/>
                    <a:pt x="13787" y="17985"/>
                  </a:cubicBezTo>
                  <a:cubicBezTo>
                    <a:pt x="14186" y="18236"/>
                    <a:pt x="14683" y="18362"/>
                    <a:pt x="15168" y="18362"/>
                  </a:cubicBezTo>
                  <a:cubicBezTo>
                    <a:pt x="15653" y="18362"/>
                    <a:pt x="16127" y="18236"/>
                    <a:pt x="16480" y="17985"/>
                  </a:cubicBezTo>
                  <a:cubicBezTo>
                    <a:pt x="17256" y="17414"/>
                    <a:pt x="17530" y="16570"/>
                    <a:pt x="17279" y="15543"/>
                  </a:cubicBezTo>
                  <a:cubicBezTo>
                    <a:pt x="17234" y="15360"/>
                    <a:pt x="17256" y="15086"/>
                    <a:pt x="17370" y="14972"/>
                  </a:cubicBezTo>
                  <a:cubicBezTo>
                    <a:pt x="18261" y="14127"/>
                    <a:pt x="19197" y="13329"/>
                    <a:pt x="20178" y="12438"/>
                  </a:cubicBezTo>
                  <a:cubicBezTo>
                    <a:pt x="21365" y="14516"/>
                    <a:pt x="21479" y="16547"/>
                    <a:pt x="20475" y="18578"/>
                  </a:cubicBezTo>
                  <a:cubicBezTo>
                    <a:pt x="19425" y="20701"/>
                    <a:pt x="17759" y="22185"/>
                    <a:pt x="15248" y="22436"/>
                  </a:cubicBezTo>
                  <a:cubicBezTo>
                    <a:pt x="15004" y="22460"/>
                    <a:pt x="14766" y="22472"/>
                    <a:pt x="14535" y="22472"/>
                  </a:cubicBezTo>
                  <a:cubicBezTo>
                    <a:pt x="11274" y="22472"/>
                    <a:pt x="9371" y="20137"/>
                    <a:pt x="8902" y="17643"/>
                  </a:cubicBezTo>
                  <a:cubicBezTo>
                    <a:pt x="8195" y="14036"/>
                    <a:pt x="10021" y="10978"/>
                    <a:pt x="13536" y="10065"/>
                  </a:cubicBezTo>
                  <a:cubicBezTo>
                    <a:pt x="14103" y="9920"/>
                    <a:pt x="14653" y="9849"/>
                    <a:pt x="15188" y="9849"/>
                  </a:cubicBezTo>
                  <a:close/>
                  <a:moveTo>
                    <a:pt x="4794" y="20541"/>
                  </a:moveTo>
                  <a:lnTo>
                    <a:pt x="4794" y="20541"/>
                  </a:lnTo>
                  <a:cubicBezTo>
                    <a:pt x="5479" y="21660"/>
                    <a:pt x="5479" y="21660"/>
                    <a:pt x="4588" y="22618"/>
                  </a:cubicBezTo>
                  <a:cubicBezTo>
                    <a:pt x="3675" y="21728"/>
                    <a:pt x="3698" y="21523"/>
                    <a:pt x="4794" y="20541"/>
                  </a:cubicBezTo>
                  <a:close/>
                  <a:moveTo>
                    <a:pt x="5798" y="22436"/>
                  </a:moveTo>
                  <a:cubicBezTo>
                    <a:pt x="6643" y="23143"/>
                    <a:pt x="6643" y="23349"/>
                    <a:pt x="5798" y="24056"/>
                  </a:cubicBezTo>
                  <a:cubicBezTo>
                    <a:pt x="4931" y="23372"/>
                    <a:pt x="4931" y="23280"/>
                    <a:pt x="5798" y="22436"/>
                  </a:cubicBezTo>
                  <a:close/>
                  <a:moveTo>
                    <a:pt x="7053" y="23828"/>
                  </a:moveTo>
                  <a:cubicBezTo>
                    <a:pt x="7419" y="24148"/>
                    <a:pt x="7738" y="24422"/>
                    <a:pt x="8103" y="24741"/>
                  </a:cubicBezTo>
                  <a:cubicBezTo>
                    <a:pt x="7921" y="24992"/>
                    <a:pt x="7784" y="25221"/>
                    <a:pt x="7578" y="25540"/>
                  </a:cubicBezTo>
                  <a:cubicBezTo>
                    <a:pt x="7145" y="25221"/>
                    <a:pt x="6802" y="24969"/>
                    <a:pt x="6392" y="24673"/>
                  </a:cubicBezTo>
                  <a:cubicBezTo>
                    <a:pt x="6620" y="24376"/>
                    <a:pt x="6825" y="24125"/>
                    <a:pt x="7053" y="23828"/>
                  </a:cubicBezTo>
                  <a:close/>
                  <a:moveTo>
                    <a:pt x="14833" y="6498"/>
                  </a:moveTo>
                  <a:cubicBezTo>
                    <a:pt x="17592" y="6498"/>
                    <a:pt x="20132" y="7504"/>
                    <a:pt x="22232" y="9517"/>
                  </a:cubicBezTo>
                  <a:cubicBezTo>
                    <a:pt x="21548" y="10133"/>
                    <a:pt x="20908" y="10727"/>
                    <a:pt x="20315" y="11274"/>
                  </a:cubicBezTo>
                  <a:cubicBezTo>
                    <a:pt x="19653" y="10818"/>
                    <a:pt x="19060" y="10339"/>
                    <a:pt x="18398" y="9973"/>
                  </a:cubicBezTo>
                  <a:cubicBezTo>
                    <a:pt x="17358" y="9397"/>
                    <a:pt x="16229" y="9130"/>
                    <a:pt x="15112" y="9130"/>
                  </a:cubicBezTo>
                  <a:cubicBezTo>
                    <a:pt x="12158" y="9130"/>
                    <a:pt x="9288" y="10997"/>
                    <a:pt x="8377" y="13945"/>
                  </a:cubicBezTo>
                  <a:cubicBezTo>
                    <a:pt x="7784" y="15885"/>
                    <a:pt x="7898" y="17734"/>
                    <a:pt x="8743" y="19560"/>
                  </a:cubicBezTo>
                  <a:cubicBezTo>
                    <a:pt x="9863" y="21922"/>
                    <a:pt x="12178" y="23249"/>
                    <a:pt x="14596" y="23249"/>
                  </a:cubicBezTo>
                  <a:cubicBezTo>
                    <a:pt x="15824" y="23249"/>
                    <a:pt x="17078" y="22907"/>
                    <a:pt x="18215" y="22185"/>
                  </a:cubicBezTo>
                  <a:cubicBezTo>
                    <a:pt x="21730" y="19948"/>
                    <a:pt x="22826" y="15954"/>
                    <a:pt x="20977" y="12301"/>
                  </a:cubicBezTo>
                  <a:cubicBezTo>
                    <a:pt x="20886" y="12142"/>
                    <a:pt x="20863" y="11845"/>
                    <a:pt x="20954" y="11731"/>
                  </a:cubicBezTo>
                  <a:cubicBezTo>
                    <a:pt x="21525" y="11160"/>
                    <a:pt x="22118" y="10635"/>
                    <a:pt x="22734" y="10087"/>
                  </a:cubicBezTo>
                  <a:cubicBezTo>
                    <a:pt x="23944" y="11343"/>
                    <a:pt x="24538" y="12781"/>
                    <a:pt x="24743" y="14424"/>
                  </a:cubicBezTo>
                  <a:cubicBezTo>
                    <a:pt x="25314" y="19423"/>
                    <a:pt x="22643" y="23098"/>
                    <a:pt x="18831" y="24833"/>
                  </a:cubicBezTo>
                  <a:cubicBezTo>
                    <a:pt x="17333" y="25511"/>
                    <a:pt x="15734" y="25854"/>
                    <a:pt x="14169" y="25854"/>
                  </a:cubicBezTo>
                  <a:cubicBezTo>
                    <a:pt x="9682" y="25854"/>
                    <a:pt x="5482" y="23031"/>
                    <a:pt x="4771" y="17209"/>
                  </a:cubicBezTo>
                  <a:cubicBezTo>
                    <a:pt x="4474" y="14767"/>
                    <a:pt x="4976" y="12438"/>
                    <a:pt x="6620" y="10544"/>
                  </a:cubicBezTo>
                  <a:cubicBezTo>
                    <a:pt x="8651" y="8193"/>
                    <a:pt x="11276" y="6618"/>
                    <a:pt x="14472" y="6504"/>
                  </a:cubicBezTo>
                  <a:cubicBezTo>
                    <a:pt x="14592" y="6500"/>
                    <a:pt x="14713" y="6498"/>
                    <a:pt x="14833" y="6498"/>
                  </a:cubicBezTo>
                  <a:close/>
                  <a:moveTo>
                    <a:pt x="8720" y="25175"/>
                  </a:moveTo>
                  <a:cubicBezTo>
                    <a:pt x="9108" y="25358"/>
                    <a:pt x="9496" y="25540"/>
                    <a:pt x="9929" y="25746"/>
                  </a:cubicBezTo>
                  <a:cubicBezTo>
                    <a:pt x="9741" y="26157"/>
                    <a:pt x="9614" y="26357"/>
                    <a:pt x="9381" y="26357"/>
                  </a:cubicBezTo>
                  <a:cubicBezTo>
                    <a:pt x="9163" y="26357"/>
                    <a:pt x="8851" y="26180"/>
                    <a:pt x="8309" y="25837"/>
                  </a:cubicBezTo>
                  <a:cubicBezTo>
                    <a:pt x="8423" y="25654"/>
                    <a:pt x="8537" y="25449"/>
                    <a:pt x="8720" y="25175"/>
                  </a:cubicBezTo>
                  <a:close/>
                  <a:moveTo>
                    <a:pt x="10841" y="26053"/>
                  </a:moveTo>
                  <a:cubicBezTo>
                    <a:pt x="10916" y="26053"/>
                    <a:pt x="11006" y="26078"/>
                    <a:pt x="11116" y="26134"/>
                  </a:cubicBezTo>
                  <a:cubicBezTo>
                    <a:pt x="11253" y="26202"/>
                    <a:pt x="11345" y="26362"/>
                    <a:pt x="11459" y="26499"/>
                  </a:cubicBezTo>
                  <a:cubicBezTo>
                    <a:pt x="11139" y="26567"/>
                    <a:pt x="10842" y="26636"/>
                    <a:pt x="10454" y="26704"/>
                  </a:cubicBezTo>
                  <a:cubicBezTo>
                    <a:pt x="10524" y="26306"/>
                    <a:pt x="10606" y="26053"/>
                    <a:pt x="10841" y="26053"/>
                  </a:cubicBezTo>
                  <a:close/>
                  <a:moveTo>
                    <a:pt x="28611" y="1"/>
                  </a:moveTo>
                  <a:cubicBezTo>
                    <a:pt x="28483" y="1"/>
                    <a:pt x="28275" y="91"/>
                    <a:pt x="28167" y="181"/>
                  </a:cubicBezTo>
                  <a:cubicBezTo>
                    <a:pt x="26523" y="1574"/>
                    <a:pt x="24880" y="2989"/>
                    <a:pt x="23282" y="4427"/>
                  </a:cubicBezTo>
                  <a:cubicBezTo>
                    <a:pt x="23031" y="4655"/>
                    <a:pt x="22871" y="5134"/>
                    <a:pt x="22849" y="5500"/>
                  </a:cubicBezTo>
                  <a:cubicBezTo>
                    <a:pt x="22803" y="6595"/>
                    <a:pt x="22849" y="7668"/>
                    <a:pt x="22849" y="8786"/>
                  </a:cubicBezTo>
                  <a:cubicBezTo>
                    <a:pt x="21639" y="8056"/>
                    <a:pt x="20635" y="7371"/>
                    <a:pt x="19562" y="6869"/>
                  </a:cubicBezTo>
                  <a:cubicBezTo>
                    <a:pt x="18786" y="6481"/>
                    <a:pt x="17850" y="6367"/>
                    <a:pt x="17028" y="6025"/>
                  </a:cubicBezTo>
                  <a:cubicBezTo>
                    <a:pt x="16265" y="5733"/>
                    <a:pt x="15476" y="5610"/>
                    <a:pt x="14692" y="5610"/>
                  </a:cubicBezTo>
                  <a:cubicBezTo>
                    <a:pt x="14188" y="5610"/>
                    <a:pt x="13685" y="5661"/>
                    <a:pt x="13193" y="5751"/>
                  </a:cubicBezTo>
                  <a:cubicBezTo>
                    <a:pt x="9770" y="6435"/>
                    <a:pt x="6871" y="8170"/>
                    <a:pt x="4588" y="10727"/>
                  </a:cubicBezTo>
                  <a:cubicBezTo>
                    <a:pt x="0" y="15794"/>
                    <a:pt x="1667" y="23577"/>
                    <a:pt x="8263" y="26704"/>
                  </a:cubicBezTo>
                  <a:cubicBezTo>
                    <a:pt x="9500" y="27296"/>
                    <a:pt x="10783" y="27494"/>
                    <a:pt x="12080" y="27494"/>
                  </a:cubicBezTo>
                  <a:cubicBezTo>
                    <a:pt x="13033" y="27494"/>
                    <a:pt x="13994" y="27387"/>
                    <a:pt x="14951" y="27252"/>
                  </a:cubicBezTo>
                  <a:cubicBezTo>
                    <a:pt x="17348" y="26887"/>
                    <a:pt x="19311" y="25700"/>
                    <a:pt x="21182" y="24285"/>
                  </a:cubicBezTo>
                  <a:cubicBezTo>
                    <a:pt x="25976" y="20701"/>
                    <a:pt x="26980" y="14607"/>
                    <a:pt x="23510" y="9791"/>
                  </a:cubicBezTo>
                  <a:cubicBezTo>
                    <a:pt x="23465" y="9722"/>
                    <a:pt x="23442" y="9631"/>
                    <a:pt x="23374" y="9471"/>
                  </a:cubicBezTo>
                  <a:cubicBezTo>
                    <a:pt x="23739" y="9471"/>
                    <a:pt x="24013" y="9471"/>
                    <a:pt x="24287" y="9494"/>
                  </a:cubicBezTo>
                  <a:cubicBezTo>
                    <a:pt x="25131" y="9517"/>
                    <a:pt x="25953" y="9562"/>
                    <a:pt x="26775" y="9562"/>
                  </a:cubicBezTo>
                  <a:cubicBezTo>
                    <a:pt x="27026" y="9562"/>
                    <a:pt x="27345" y="9494"/>
                    <a:pt x="27505" y="9334"/>
                  </a:cubicBezTo>
                  <a:cubicBezTo>
                    <a:pt x="29011" y="7805"/>
                    <a:pt x="30472" y="6276"/>
                    <a:pt x="31956" y="4746"/>
                  </a:cubicBezTo>
                  <a:cubicBezTo>
                    <a:pt x="32275" y="4404"/>
                    <a:pt x="32435" y="4062"/>
                    <a:pt x="32161" y="3582"/>
                  </a:cubicBezTo>
                  <a:cubicBezTo>
                    <a:pt x="32000" y="3296"/>
                    <a:pt x="31811" y="3227"/>
                    <a:pt x="31613" y="3227"/>
                  </a:cubicBezTo>
                  <a:cubicBezTo>
                    <a:pt x="31448" y="3227"/>
                    <a:pt x="31277" y="3275"/>
                    <a:pt x="31111" y="3285"/>
                  </a:cubicBezTo>
                  <a:cubicBezTo>
                    <a:pt x="30404" y="3354"/>
                    <a:pt x="29696" y="3468"/>
                    <a:pt x="28966" y="3559"/>
                  </a:cubicBezTo>
                  <a:cubicBezTo>
                    <a:pt x="28966" y="2487"/>
                    <a:pt x="28966" y="1528"/>
                    <a:pt x="28943" y="569"/>
                  </a:cubicBezTo>
                  <a:cubicBezTo>
                    <a:pt x="28943" y="387"/>
                    <a:pt x="28829" y="136"/>
                    <a:pt x="28692" y="21"/>
                  </a:cubicBezTo>
                  <a:cubicBezTo>
                    <a:pt x="28673" y="7"/>
                    <a:pt x="28645" y="1"/>
                    <a:pt x="286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13;p46">
              <a:extLst>
                <a:ext uri="{FF2B5EF4-FFF2-40B4-BE49-F238E27FC236}">
                  <a16:creationId xmlns:a16="http://schemas.microsoft.com/office/drawing/2014/main" id="{8475155A-F79E-417C-9431-4B7282BC3E39}"/>
                </a:ext>
              </a:extLst>
            </p:cNvPr>
            <p:cNvSpPr/>
            <p:nvPr/>
          </p:nvSpPr>
          <p:spPr>
            <a:xfrm>
              <a:off x="2314516" y="2639996"/>
              <a:ext cx="23721" cy="39475"/>
            </a:xfrm>
            <a:custGeom>
              <a:avLst/>
              <a:gdLst/>
              <a:ahLst/>
              <a:cxnLst/>
              <a:rect l="l" t="t" r="r" b="b"/>
              <a:pathLst>
                <a:path w="1325" h="2205" extrusionOk="0">
                  <a:moveTo>
                    <a:pt x="1073" y="1"/>
                  </a:moveTo>
                  <a:cubicBezTo>
                    <a:pt x="891" y="92"/>
                    <a:pt x="754" y="115"/>
                    <a:pt x="708" y="184"/>
                  </a:cubicBezTo>
                  <a:cubicBezTo>
                    <a:pt x="457" y="754"/>
                    <a:pt x="229" y="1302"/>
                    <a:pt x="46" y="1873"/>
                  </a:cubicBezTo>
                  <a:cubicBezTo>
                    <a:pt x="1" y="1964"/>
                    <a:pt x="160" y="2169"/>
                    <a:pt x="274" y="2192"/>
                  </a:cubicBezTo>
                  <a:cubicBezTo>
                    <a:pt x="295" y="2201"/>
                    <a:pt x="320" y="2204"/>
                    <a:pt x="347" y="2204"/>
                  </a:cubicBezTo>
                  <a:cubicBezTo>
                    <a:pt x="466" y="2204"/>
                    <a:pt x="625" y="2130"/>
                    <a:pt x="662" y="2055"/>
                  </a:cubicBezTo>
                  <a:cubicBezTo>
                    <a:pt x="891" y="1553"/>
                    <a:pt x="1119" y="1028"/>
                    <a:pt x="1279" y="480"/>
                  </a:cubicBezTo>
                  <a:cubicBezTo>
                    <a:pt x="1324" y="366"/>
                    <a:pt x="1165" y="184"/>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14;p46">
              <a:extLst>
                <a:ext uri="{FF2B5EF4-FFF2-40B4-BE49-F238E27FC236}">
                  <a16:creationId xmlns:a16="http://schemas.microsoft.com/office/drawing/2014/main" id="{BF0C2878-5063-41F9-9531-26A456B70AD2}"/>
                </a:ext>
              </a:extLst>
            </p:cNvPr>
            <p:cNvSpPr/>
            <p:nvPr/>
          </p:nvSpPr>
          <p:spPr>
            <a:xfrm>
              <a:off x="2586258" y="2790431"/>
              <a:ext cx="32296" cy="31437"/>
            </a:xfrm>
            <a:custGeom>
              <a:avLst/>
              <a:gdLst/>
              <a:ahLst/>
              <a:cxnLst/>
              <a:rect l="l" t="t" r="r" b="b"/>
              <a:pathLst>
                <a:path w="1804" h="1756" extrusionOk="0">
                  <a:moveTo>
                    <a:pt x="1407" y="0"/>
                  </a:moveTo>
                  <a:cubicBezTo>
                    <a:pt x="1339" y="0"/>
                    <a:pt x="1274" y="12"/>
                    <a:pt x="1233" y="43"/>
                  </a:cubicBezTo>
                  <a:cubicBezTo>
                    <a:pt x="845" y="363"/>
                    <a:pt x="457" y="705"/>
                    <a:pt x="92" y="1048"/>
                  </a:cubicBezTo>
                  <a:cubicBezTo>
                    <a:pt x="23" y="1139"/>
                    <a:pt x="0" y="1344"/>
                    <a:pt x="46" y="1481"/>
                  </a:cubicBezTo>
                  <a:cubicBezTo>
                    <a:pt x="69" y="1573"/>
                    <a:pt x="229" y="1618"/>
                    <a:pt x="434" y="1755"/>
                  </a:cubicBezTo>
                  <a:cubicBezTo>
                    <a:pt x="891" y="1276"/>
                    <a:pt x="1347" y="842"/>
                    <a:pt x="1758" y="386"/>
                  </a:cubicBezTo>
                  <a:cubicBezTo>
                    <a:pt x="1804" y="317"/>
                    <a:pt x="1735" y="89"/>
                    <a:pt x="1644" y="43"/>
                  </a:cubicBezTo>
                  <a:cubicBezTo>
                    <a:pt x="1581" y="18"/>
                    <a:pt x="1491" y="0"/>
                    <a:pt x="14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15;p46">
              <a:extLst>
                <a:ext uri="{FF2B5EF4-FFF2-40B4-BE49-F238E27FC236}">
                  <a16:creationId xmlns:a16="http://schemas.microsoft.com/office/drawing/2014/main" id="{A36A947F-C26F-442E-8D85-1847C4AF0AFC}"/>
                </a:ext>
              </a:extLst>
            </p:cNvPr>
            <p:cNvSpPr/>
            <p:nvPr/>
          </p:nvSpPr>
          <p:spPr>
            <a:xfrm>
              <a:off x="2538852" y="2827793"/>
              <a:ext cx="35984" cy="23900"/>
            </a:xfrm>
            <a:custGeom>
              <a:avLst/>
              <a:gdLst/>
              <a:ahLst/>
              <a:cxnLst/>
              <a:rect l="l" t="t" r="r" b="b"/>
              <a:pathLst>
                <a:path w="2010" h="1335" extrusionOk="0">
                  <a:moveTo>
                    <a:pt x="1556" y="0"/>
                  </a:moveTo>
                  <a:cubicBezTo>
                    <a:pt x="1530" y="0"/>
                    <a:pt x="1506" y="3"/>
                    <a:pt x="1484" y="11"/>
                  </a:cubicBezTo>
                  <a:cubicBezTo>
                    <a:pt x="1051" y="170"/>
                    <a:pt x="617" y="376"/>
                    <a:pt x="206" y="604"/>
                  </a:cubicBezTo>
                  <a:cubicBezTo>
                    <a:pt x="115" y="673"/>
                    <a:pt x="1" y="901"/>
                    <a:pt x="46" y="1015"/>
                  </a:cubicBezTo>
                  <a:cubicBezTo>
                    <a:pt x="69" y="1129"/>
                    <a:pt x="275" y="1220"/>
                    <a:pt x="434" y="1334"/>
                  </a:cubicBezTo>
                  <a:cubicBezTo>
                    <a:pt x="914" y="1083"/>
                    <a:pt x="1370" y="901"/>
                    <a:pt x="1781" y="627"/>
                  </a:cubicBezTo>
                  <a:cubicBezTo>
                    <a:pt x="1895" y="558"/>
                    <a:pt x="1941" y="307"/>
                    <a:pt x="2009" y="125"/>
                  </a:cubicBezTo>
                  <a:cubicBezTo>
                    <a:pt x="1856" y="86"/>
                    <a:pt x="1687" y="0"/>
                    <a:pt x="1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16;p46">
              <a:extLst>
                <a:ext uri="{FF2B5EF4-FFF2-40B4-BE49-F238E27FC236}">
                  <a16:creationId xmlns:a16="http://schemas.microsoft.com/office/drawing/2014/main" id="{4DE47259-E560-4245-B6D9-D72B7E79D5ED}"/>
                </a:ext>
              </a:extLst>
            </p:cNvPr>
            <p:cNvSpPr/>
            <p:nvPr/>
          </p:nvSpPr>
          <p:spPr>
            <a:xfrm>
              <a:off x="2312475" y="2698036"/>
              <a:ext cx="17992" cy="34337"/>
            </a:xfrm>
            <a:custGeom>
              <a:avLst/>
              <a:gdLst/>
              <a:ahLst/>
              <a:cxnLst/>
              <a:rect l="l" t="t" r="r" b="b"/>
              <a:pathLst>
                <a:path w="1005" h="1918" extrusionOk="0">
                  <a:moveTo>
                    <a:pt x="366" y="0"/>
                  </a:moveTo>
                  <a:cubicBezTo>
                    <a:pt x="229" y="160"/>
                    <a:pt x="115" y="320"/>
                    <a:pt x="0" y="457"/>
                  </a:cubicBezTo>
                  <a:cubicBezTo>
                    <a:pt x="115" y="913"/>
                    <a:pt x="183" y="1256"/>
                    <a:pt x="320" y="1575"/>
                  </a:cubicBezTo>
                  <a:cubicBezTo>
                    <a:pt x="388" y="1735"/>
                    <a:pt x="640" y="1803"/>
                    <a:pt x="822" y="1917"/>
                  </a:cubicBezTo>
                  <a:cubicBezTo>
                    <a:pt x="891" y="1735"/>
                    <a:pt x="1005" y="1529"/>
                    <a:pt x="1005" y="1370"/>
                  </a:cubicBezTo>
                  <a:cubicBezTo>
                    <a:pt x="982" y="1050"/>
                    <a:pt x="891" y="753"/>
                    <a:pt x="776" y="479"/>
                  </a:cubicBezTo>
                  <a:cubicBezTo>
                    <a:pt x="708" y="297"/>
                    <a:pt x="503" y="160"/>
                    <a:pt x="3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1617;p46">
            <a:extLst>
              <a:ext uri="{FF2B5EF4-FFF2-40B4-BE49-F238E27FC236}">
                <a16:creationId xmlns:a16="http://schemas.microsoft.com/office/drawing/2014/main" id="{1F6DF833-48FA-4F07-A60B-86869F43A0D4}"/>
              </a:ext>
            </a:extLst>
          </p:cNvPr>
          <p:cNvGrpSpPr/>
          <p:nvPr/>
        </p:nvGrpSpPr>
        <p:grpSpPr>
          <a:xfrm>
            <a:off x="4923894" y="1407001"/>
            <a:ext cx="1974520" cy="870901"/>
            <a:chOff x="4361756" y="1563572"/>
            <a:chExt cx="1721164" cy="832681"/>
          </a:xfrm>
        </p:grpSpPr>
        <p:sp>
          <p:nvSpPr>
            <p:cNvPr id="53" name="Google Shape;1618;p46">
              <a:extLst>
                <a:ext uri="{FF2B5EF4-FFF2-40B4-BE49-F238E27FC236}">
                  <a16:creationId xmlns:a16="http://schemas.microsoft.com/office/drawing/2014/main" id="{08D5D814-5622-4797-92BE-291DE33B2A63}"/>
                </a:ext>
              </a:extLst>
            </p:cNvPr>
            <p:cNvSpPr/>
            <p:nvPr/>
          </p:nvSpPr>
          <p:spPr>
            <a:xfrm>
              <a:off x="5204749" y="2374950"/>
              <a:ext cx="160209" cy="16900"/>
            </a:xfrm>
            <a:custGeom>
              <a:avLst/>
              <a:gdLst/>
              <a:ahLst/>
              <a:cxnLst/>
              <a:rect l="l" t="t" r="r" b="b"/>
              <a:pathLst>
                <a:path w="8949" h="944" extrusionOk="0">
                  <a:moveTo>
                    <a:pt x="8321" y="0"/>
                  </a:moveTo>
                  <a:cubicBezTo>
                    <a:pt x="8230" y="0"/>
                    <a:pt x="8137" y="15"/>
                    <a:pt x="8058" y="15"/>
                  </a:cubicBezTo>
                  <a:cubicBezTo>
                    <a:pt x="5844" y="61"/>
                    <a:pt x="3653" y="129"/>
                    <a:pt x="1462" y="175"/>
                  </a:cubicBezTo>
                  <a:cubicBezTo>
                    <a:pt x="1291" y="175"/>
                    <a:pt x="1119" y="169"/>
                    <a:pt x="951" y="169"/>
                  </a:cubicBezTo>
                  <a:cubicBezTo>
                    <a:pt x="783" y="169"/>
                    <a:pt x="617" y="175"/>
                    <a:pt x="457" y="198"/>
                  </a:cubicBezTo>
                  <a:cubicBezTo>
                    <a:pt x="298" y="221"/>
                    <a:pt x="161" y="403"/>
                    <a:pt x="1" y="495"/>
                  </a:cubicBezTo>
                  <a:cubicBezTo>
                    <a:pt x="138" y="631"/>
                    <a:pt x="252" y="837"/>
                    <a:pt x="435" y="905"/>
                  </a:cubicBezTo>
                  <a:cubicBezTo>
                    <a:pt x="493" y="935"/>
                    <a:pt x="565" y="943"/>
                    <a:pt x="641" y="943"/>
                  </a:cubicBezTo>
                  <a:cubicBezTo>
                    <a:pt x="743" y="943"/>
                    <a:pt x="855" y="928"/>
                    <a:pt x="960" y="928"/>
                  </a:cubicBezTo>
                  <a:lnTo>
                    <a:pt x="4383" y="928"/>
                  </a:lnTo>
                  <a:lnTo>
                    <a:pt x="4383" y="791"/>
                  </a:lnTo>
                  <a:cubicBezTo>
                    <a:pt x="5083" y="791"/>
                    <a:pt x="5773" y="801"/>
                    <a:pt x="6460" y="801"/>
                  </a:cubicBezTo>
                  <a:cubicBezTo>
                    <a:pt x="6803" y="801"/>
                    <a:pt x="7145" y="799"/>
                    <a:pt x="7488" y="791"/>
                  </a:cubicBezTo>
                  <a:cubicBezTo>
                    <a:pt x="7853" y="791"/>
                    <a:pt x="8218" y="791"/>
                    <a:pt x="8560" y="723"/>
                  </a:cubicBezTo>
                  <a:cubicBezTo>
                    <a:pt x="8697" y="700"/>
                    <a:pt x="8812" y="495"/>
                    <a:pt x="8948" y="358"/>
                  </a:cubicBezTo>
                  <a:cubicBezTo>
                    <a:pt x="8812" y="243"/>
                    <a:pt x="8675" y="107"/>
                    <a:pt x="8515" y="38"/>
                  </a:cubicBezTo>
                  <a:cubicBezTo>
                    <a:pt x="8456" y="9"/>
                    <a:pt x="8389" y="0"/>
                    <a:pt x="83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1619;p46">
              <a:extLst>
                <a:ext uri="{FF2B5EF4-FFF2-40B4-BE49-F238E27FC236}">
                  <a16:creationId xmlns:a16="http://schemas.microsoft.com/office/drawing/2014/main" id="{F631DEFB-322B-47E8-AD88-64C88040CEBC}"/>
                </a:ext>
              </a:extLst>
            </p:cNvPr>
            <p:cNvGrpSpPr/>
            <p:nvPr/>
          </p:nvGrpSpPr>
          <p:grpSpPr>
            <a:xfrm>
              <a:off x="4361756" y="1563572"/>
              <a:ext cx="1721164" cy="832681"/>
              <a:chOff x="4361756" y="1563572"/>
              <a:chExt cx="1721164" cy="832681"/>
            </a:xfrm>
          </p:grpSpPr>
          <p:sp>
            <p:nvSpPr>
              <p:cNvPr id="55" name="Google Shape;1620;p46">
                <a:extLst>
                  <a:ext uri="{FF2B5EF4-FFF2-40B4-BE49-F238E27FC236}">
                    <a16:creationId xmlns:a16="http://schemas.microsoft.com/office/drawing/2014/main" id="{6343605B-1864-4033-B31A-3CCDE98CDBB0}"/>
                  </a:ext>
                </a:extLst>
              </p:cNvPr>
              <p:cNvSpPr/>
              <p:nvPr/>
            </p:nvSpPr>
            <p:spPr>
              <a:xfrm>
                <a:off x="4721346" y="1710409"/>
                <a:ext cx="1216099" cy="664917"/>
              </a:xfrm>
              <a:custGeom>
                <a:avLst/>
                <a:gdLst/>
                <a:ahLst/>
                <a:cxnLst/>
                <a:rect l="l" t="t" r="r" b="b"/>
                <a:pathLst>
                  <a:path w="67929" h="37141" extrusionOk="0">
                    <a:moveTo>
                      <a:pt x="45941" y="0"/>
                    </a:moveTo>
                    <a:cubicBezTo>
                      <a:pt x="43475" y="0"/>
                      <a:pt x="41009" y="75"/>
                      <a:pt x="38553" y="181"/>
                    </a:cubicBezTo>
                    <a:cubicBezTo>
                      <a:pt x="35311" y="318"/>
                      <a:pt x="32047" y="523"/>
                      <a:pt x="28806" y="660"/>
                    </a:cubicBezTo>
                    <a:cubicBezTo>
                      <a:pt x="25519" y="797"/>
                      <a:pt x="22232" y="843"/>
                      <a:pt x="18946" y="934"/>
                    </a:cubicBezTo>
                    <a:cubicBezTo>
                      <a:pt x="15613" y="1003"/>
                      <a:pt x="12281" y="1140"/>
                      <a:pt x="8948" y="1505"/>
                    </a:cubicBezTo>
                    <a:cubicBezTo>
                      <a:pt x="7419" y="1665"/>
                      <a:pt x="5867" y="1847"/>
                      <a:pt x="4360" y="2190"/>
                    </a:cubicBezTo>
                    <a:cubicBezTo>
                      <a:pt x="3082" y="2464"/>
                      <a:pt x="1804" y="2966"/>
                      <a:pt x="982" y="3993"/>
                    </a:cubicBezTo>
                    <a:cubicBezTo>
                      <a:pt x="275" y="4883"/>
                      <a:pt x="1" y="6024"/>
                      <a:pt x="434" y="7074"/>
                    </a:cubicBezTo>
                    <a:cubicBezTo>
                      <a:pt x="160" y="12918"/>
                      <a:pt x="343" y="18784"/>
                      <a:pt x="1028" y="24581"/>
                    </a:cubicBezTo>
                    <a:cubicBezTo>
                      <a:pt x="1210" y="26156"/>
                      <a:pt x="1416" y="27708"/>
                      <a:pt x="1667" y="29260"/>
                    </a:cubicBezTo>
                    <a:cubicBezTo>
                      <a:pt x="1872" y="30493"/>
                      <a:pt x="2146" y="31703"/>
                      <a:pt x="2671" y="32821"/>
                    </a:cubicBezTo>
                    <a:cubicBezTo>
                      <a:pt x="3219" y="33940"/>
                      <a:pt x="4109" y="34853"/>
                      <a:pt x="5250" y="35378"/>
                    </a:cubicBezTo>
                    <a:cubicBezTo>
                      <a:pt x="6460" y="35948"/>
                      <a:pt x="7807" y="36131"/>
                      <a:pt x="9131" y="36268"/>
                    </a:cubicBezTo>
                    <a:cubicBezTo>
                      <a:pt x="15269" y="36880"/>
                      <a:pt x="21447" y="37140"/>
                      <a:pt x="27609" y="37140"/>
                    </a:cubicBezTo>
                    <a:cubicBezTo>
                      <a:pt x="28115" y="37140"/>
                      <a:pt x="28620" y="37139"/>
                      <a:pt x="29126" y="37135"/>
                    </a:cubicBezTo>
                    <a:cubicBezTo>
                      <a:pt x="35859" y="37090"/>
                      <a:pt x="42570" y="36724"/>
                      <a:pt x="49280" y="36108"/>
                    </a:cubicBezTo>
                    <a:cubicBezTo>
                      <a:pt x="50947" y="35948"/>
                      <a:pt x="52590" y="35789"/>
                      <a:pt x="54256" y="35606"/>
                    </a:cubicBezTo>
                    <a:cubicBezTo>
                      <a:pt x="55808" y="35423"/>
                      <a:pt x="57452" y="35355"/>
                      <a:pt x="58936" y="34898"/>
                    </a:cubicBezTo>
                    <a:cubicBezTo>
                      <a:pt x="61606" y="34099"/>
                      <a:pt x="62907" y="31726"/>
                      <a:pt x="63820" y="29352"/>
                    </a:cubicBezTo>
                    <a:cubicBezTo>
                      <a:pt x="64984" y="26453"/>
                      <a:pt x="65715" y="23394"/>
                      <a:pt x="66308" y="20336"/>
                    </a:cubicBezTo>
                    <a:cubicBezTo>
                      <a:pt x="66947" y="17186"/>
                      <a:pt x="67495" y="14013"/>
                      <a:pt x="67723" y="10795"/>
                    </a:cubicBezTo>
                    <a:cubicBezTo>
                      <a:pt x="67837" y="9311"/>
                      <a:pt x="67929" y="7782"/>
                      <a:pt x="67769" y="6275"/>
                    </a:cubicBezTo>
                    <a:cubicBezTo>
                      <a:pt x="67632" y="5089"/>
                      <a:pt x="67267" y="3879"/>
                      <a:pt x="66285" y="3080"/>
                    </a:cubicBezTo>
                    <a:cubicBezTo>
                      <a:pt x="65213" y="2235"/>
                      <a:pt x="63752" y="1984"/>
                      <a:pt x="62451" y="1665"/>
                    </a:cubicBezTo>
                    <a:cubicBezTo>
                      <a:pt x="60876" y="1277"/>
                      <a:pt x="59278" y="980"/>
                      <a:pt x="57680" y="752"/>
                    </a:cubicBezTo>
                    <a:cubicBezTo>
                      <a:pt x="53796" y="191"/>
                      <a:pt x="49869" y="0"/>
                      <a:pt x="45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621;p46">
                <a:extLst>
                  <a:ext uri="{FF2B5EF4-FFF2-40B4-BE49-F238E27FC236}">
                    <a16:creationId xmlns:a16="http://schemas.microsoft.com/office/drawing/2014/main" id="{634BBD0B-2FDF-42AD-A2CC-EB2F6AD77A0F}"/>
                  </a:ext>
                </a:extLst>
              </p:cNvPr>
              <p:cNvSpPr/>
              <p:nvPr/>
            </p:nvSpPr>
            <p:spPr>
              <a:xfrm>
                <a:off x="4750366" y="1642272"/>
                <a:ext cx="1243884" cy="709261"/>
              </a:xfrm>
              <a:custGeom>
                <a:avLst/>
                <a:gdLst/>
                <a:ahLst/>
                <a:cxnLst/>
                <a:rect l="l" t="t" r="r" b="b"/>
                <a:pathLst>
                  <a:path w="69481" h="39618" extrusionOk="0">
                    <a:moveTo>
                      <a:pt x="32646" y="0"/>
                    </a:moveTo>
                    <a:cubicBezTo>
                      <a:pt x="30066" y="0"/>
                      <a:pt x="27473" y="144"/>
                      <a:pt x="24880" y="221"/>
                    </a:cubicBezTo>
                    <a:cubicBezTo>
                      <a:pt x="19950" y="335"/>
                      <a:pt x="15042" y="769"/>
                      <a:pt x="10180" y="1431"/>
                    </a:cubicBezTo>
                    <a:cubicBezTo>
                      <a:pt x="9929" y="1476"/>
                      <a:pt x="9701" y="1750"/>
                      <a:pt x="9473" y="1910"/>
                    </a:cubicBezTo>
                    <a:cubicBezTo>
                      <a:pt x="9709" y="1996"/>
                      <a:pt x="9966" y="2163"/>
                      <a:pt x="10205" y="2163"/>
                    </a:cubicBezTo>
                    <a:cubicBezTo>
                      <a:pt x="10220" y="2163"/>
                      <a:pt x="10234" y="2162"/>
                      <a:pt x="10249" y="2161"/>
                    </a:cubicBezTo>
                    <a:cubicBezTo>
                      <a:pt x="11778" y="2024"/>
                      <a:pt x="13330" y="1842"/>
                      <a:pt x="14859" y="1636"/>
                    </a:cubicBezTo>
                    <a:cubicBezTo>
                      <a:pt x="20086" y="997"/>
                      <a:pt x="25359" y="792"/>
                      <a:pt x="30609" y="792"/>
                    </a:cubicBezTo>
                    <a:cubicBezTo>
                      <a:pt x="37114" y="814"/>
                      <a:pt x="46609" y="1043"/>
                      <a:pt x="53115" y="1339"/>
                    </a:cubicBezTo>
                    <a:cubicBezTo>
                      <a:pt x="56128" y="1476"/>
                      <a:pt x="59141" y="1933"/>
                      <a:pt x="62154" y="2367"/>
                    </a:cubicBezTo>
                    <a:cubicBezTo>
                      <a:pt x="63957" y="2618"/>
                      <a:pt x="65714" y="3074"/>
                      <a:pt x="67221" y="4170"/>
                    </a:cubicBezTo>
                    <a:cubicBezTo>
                      <a:pt x="68020" y="4740"/>
                      <a:pt x="68522" y="5448"/>
                      <a:pt x="68545" y="6429"/>
                    </a:cubicBezTo>
                    <a:cubicBezTo>
                      <a:pt x="68545" y="7822"/>
                      <a:pt x="68682" y="9237"/>
                      <a:pt x="68453" y="10606"/>
                    </a:cubicBezTo>
                    <a:cubicBezTo>
                      <a:pt x="67791" y="14898"/>
                      <a:pt x="65920" y="20901"/>
                      <a:pt x="64596" y="25032"/>
                    </a:cubicBezTo>
                    <a:cubicBezTo>
                      <a:pt x="63614" y="28113"/>
                      <a:pt x="62633" y="31172"/>
                      <a:pt x="61172" y="34071"/>
                    </a:cubicBezTo>
                    <a:cubicBezTo>
                      <a:pt x="60852" y="34710"/>
                      <a:pt x="60579" y="35349"/>
                      <a:pt x="60213" y="35965"/>
                    </a:cubicBezTo>
                    <a:cubicBezTo>
                      <a:pt x="59734" y="36787"/>
                      <a:pt x="59004" y="37289"/>
                      <a:pt x="57999" y="37403"/>
                    </a:cubicBezTo>
                    <a:cubicBezTo>
                      <a:pt x="57200" y="37495"/>
                      <a:pt x="56402" y="37586"/>
                      <a:pt x="55603" y="37677"/>
                    </a:cubicBezTo>
                    <a:cubicBezTo>
                      <a:pt x="51015" y="38271"/>
                      <a:pt x="43414" y="38567"/>
                      <a:pt x="38780" y="38682"/>
                    </a:cubicBezTo>
                    <a:cubicBezTo>
                      <a:pt x="35312" y="38776"/>
                      <a:pt x="31844" y="38819"/>
                      <a:pt x="28375" y="38819"/>
                    </a:cubicBezTo>
                    <a:cubicBezTo>
                      <a:pt x="21755" y="38819"/>
                      <a:pt x="15134" y="38662"/>
                      <a:pt x="8514" y="38408"/>
                    </a:cubicBezTo>
                    <a:cubicBezTo>
                      <a:pt x="6779" y="38339"/>
                      <a:pt x="5045" y="38020"/>
                      <a:pt x="3310" y="37768"/>
                    </a:cubicBezTo>
                    <a:cubicBezTo>
                      <a:pt x="2967" y="37723"/>
                      <a:pt x="2534" y="37472"/>
                      <a:pt x="2397" y="37198"/>
                    </a:cubicBezTo>
                    <a:cubicBezTo>
                      <a:pt x="1803" y="36079"/>
                      <a:pt x="1301" y="34915"/>
                      <a:pt x="776" y="33774"/>
                    </a:cubicBezTo>
                    <a:cubicBezTo>
                      <a:pt x="708" y="33637"/>
                      <a:pt x="548" y="33523"/>
                      <a:pt x="457" y="33409"/>
                    </a:cubicBezTo>
                    <a:cubicBezTo>
                      <a:pt x="320" y="33546"/>
                      <a:pt x="92" y="33637"/>
                      <a:pt x="69" y="33774"/>
                    </a:cubicBezTo>
                    <a:cubicBezTo>
                      <a:pt x="0" y="33980"/>
                      <a:pt x="23" y="34231"/>
                      <a:pt x="114" y="34413"/>
                    </a:cubicBezTo>
                    <a:cubicBezTo>
                      <a:pt x="639" y="35486"/>
                      <a:pt x="1141" y="36559"/>
                      <a:pt x="1735" y="37586"/>
                    </a:cubicBezTo>
                    <a:cubicBezTo>
                      <a:pt x="1940" y="37928"/>
                      <a:pt x="2351" y="38271"/>
                      <a:pt x="2739" y="38408"/>
                    </a:cubicBezTo>
                    <a:cubicBezTo>
                      <a:pt x="3652" y="38659"/>
                      <a:pt x="4588" y="38910"/>
                      <a:pt x="5501" y="38955"/>
                    </a:cubicBezTo>
                    <a:cubicBezTo>
                      <a:pt x="10568" y="39161"/>
                      <a:pt x="15613" y="39366"/>
                      <a:pt x="20680" y="39480"/>
                    </a:cubicBezTo>
                    <a:cubicBezTo>
                      <a:pt x="22113" y="39517"/>
                      <a:pt x="23550" y="39528"/>
                      <a:pt x="24988" y="39528"/>
                    </a:cubicBezTo>
                    <a:cubicBezTo>
                      <a:pt x="27145" y="39528"/>
                      <a:pt x="29303" y="39503"/>
                      <a:pt x="31453" y="39503"/>
                    </a:cubicBezTo>
                    <a:cubicBezTo>
                      <a:pt x="31453" y="39549"/>
                      <a:pt x="31476" y="39572"/>
                      <a:pt x="31476" y="39617"/>
                    </a:cubicBezTo>
                    <a:cubicBezTo>
                      <a:pt x="36087" y="39435"/>
                      <a:pt x="40721" y="39343"/>
                      <a:pt x="45354" y="39092"/>
                    </a:cubicBezTo>
                    <a:cubicBezTo>
                      <a:pt x="48299" y="38933"/>
                      <a:pt x="54210" y="38545"/>
                      <a:pt x="57178" y="38293"/>
                    </a:cubicBezTo>
                    <a:cubicBezTo>
                      <a:pt x="58981" y="38134"/>
                      <a:pt x="60442" y="37495"/>
                      <a:pt x="61195" y="35783"/>
                    </a:cubicBezTo>
                    <a:cubicBezTo>
                      <a:pt x="62131" y="33751"/>
                      <a:pt x="63112" y="31720"/>
                      <a:pt x="63865" y="29620"/>
                    </a:cubicBezTo>
                    <a:cubicBezTo>
                      <a:pt x="65395" y="25420"/>
                      <a:pt x="67358" y="19349"/>
                      <a:pt x="68385" y="15012"/>
                    </a:cubicBezTo>
                    <a:cubicBezTo>
                      <a:pt x="69047" y="12318"/>
                      <a:pt x="69480" y="9602"/>
                      <a:pt x="69366" y="6817"/>
                    </a:cubicBezTo>
                    <a:cubicBezTo>
                      <a:pt x="69298" y="5402"/>
                      <a:pt x="68819" y="4170"/>
                      <a:pt x="67472" y="3485"/>
                    </a:cubicBezTo>
                    <a:cubicBezTo>
                      <a:pt x="66445" y="2937"/>
                      <a:pt x="65372" y="2412"/>
                      <a:pt x="64231" y="2070"/>
                    </a:cubicBezTo>
                    <a:cubicBezTo>
                      <a:pt x="60944" y="1134"/>
                      <a:pt x="57520" y="837"/>
                      <a:pt x="54119" y="655"/>
                    </a:cubicBezTo>
                    <a:cubicBezTo>
                      <a:pt x="48413" y="358"/>
                      <a:pt x="39739" y="130"/>
                      <a:pt x="34033" y="16"/>
                    </a:cubicBezTo>
                    <a:cubicBezTo>
                      <a:pt x="33571" y="5"/>
                      <a:pt x="33108" y="0"/>
                      <a:pt x="326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622;p46">
                <a:extLst>
                  <a:ext uri="{FF2B5EF4-FFF2-40B4-BE49-F238E27FC236}">
                    <a16:creationId xmlns:a16="http://schemas.microsoft.com/office/drawing/2014/main" id="{9A54963F-B4C6-4F9D-B610-9C29E4F40B79}"/>
                  </a:ext>
                </a:extLst>
              </p:cNvPr>
              <p:cNvSpPr/>
              <p:nvPr/>
            </p:nvSpPr>
            <p:spPr>
              <a:xfrm>
                <a:off x="4988183" y="2380123"/>
                <a:ext cx="184306" cy="16130"/>
              </a:xfrm>
              <a:custGeom>
                <a:avLst/>
                <a:gdLst/>
                <a:ahLst/>
                <a:cxnLst/>
                <a:rect l="l" t="t" r="r" b="b"/>
                <a:pathLst>
                  <a:path w="10295" h="901" extrusionOk="0">
                    <a:moveTo>
                      <a:pt x="9633" y="0"/>
                    </a:moveTo>
                    <a:cubicBezTo>
                      <a:pt x="6551" y="0"/>
                      <a:pt x="3493" y="23"/>
                      <a:pt x="411" y="46"/>
                    </a:cubicBezTo>
                    <a:cubicBezTo>
                      <a:pt x="274" y="46"/>
                      <a:pt x="137" y="206"/>
                      <a:pt x="1" y="297"/>
                    </a:cubicBezTo>
                    <a:cubicBezTo>
                      <a:pt x="115" y="457"/>
                      <a:pt x="183" y="708"/>
                      <a:pt x="320" y="731"/>
                    </a:cubicBezTo>
                    <a:cubicBezTo>
                      <a:pt x="708" y="845"/>
                      <a:pt x="1119" y="890"/>
                      <a:pt x="1530" y="890"/>
                    </a:cubicBezTo>
                    <a:cubicBezTo>
                      <a:pt x="1956" y="898"/>
                      <a:pt x="2382" y="900"/>
                      <a:pt x="2808" y="900"/>
                    </a:cubicBezTo>
                    <a:cubicBezTo>
                      <a:pt x="3660" y="900"/>
                      <a:pt x="4512" y="890"/>
                      <a:pt x="5364" y="890"/>
                    </a:cubicBezTo>
                    <a:lnTo>
                      <a:pt x="5364" y="753"/>
                    </a:lnTo>
                    <a:cubicBezTo>
                      <a:pt x="6072" y="753"/>
                      <a:pt x="6780" y="759"/>
                      <a:pt x="7487" y="759"/>
                    </a:cubicBezTo>
                    <a:cubicBezTo>
                      <a:pt x="8195" y="759"/>
                      <a:pt x="8902" y="753"/>
                      <a:pt x="9610" y="731"/>
                    </a:cubicBezTo>
                    <a:cubicBezTo>
                      <a:pt x="9838" y="731"/>
                      <a:pt x="10066" y="502"/>
                      <a:pt x="10295" y="365"/>
                    </a:cubicBezTo>
                    <a:cubicBezTo>
                      <a:pt x="10066" y="251"/>
                      <a:pt x="9861" y="0"/>
                      <a:pt x="96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623;p46">
                <a:extLst>
                  <a:ext uri="{FF2B5EF4-FFF2-40B4-BE49-F238E27FC236}">
                    <a16:creationId xmlns:a16="http://schemas.microsoft.com/office/drawing/2014/main" id="{8A6D32FF-B6E1-48F6-B9B0-649E4C273BD2}"/>
                  </a:ext>
                </a:extLst>
              </p:cNvPr>
              <p:cNvSpPr/>
              <p:nvPr/>
            </p:nvSpPr>
            <p:spPr>
              <a:xfrm>
                <a:off x="6004042" y="1756132"/>
                <a:ext cx="40460" cy="165527"/>
              </a:xfrm>
              <a:custGeom>
                <a:avLst/>
                <a:gdLst/>
                <a:ahLst/>
                <a:cxnLst/>
                <a:rect l="l" t="t" r="r" b="b"/>
                <a:pathLst>
                  <a:path w="2260" h="9246" extrusionOk="0">
                    <a:moveTo>
                      <a:pt x="1644" y="1"/>
                    </a:moveTo>
                    <a:cubicBezTo>
                      <a:pt x="1530" y="206"/>
                      <a:pt x="1370" y="412"/>
                      <a:pt x="1347" y="640"/>
                    </a:cubicBezTo>
                    <a:cubicBezTo>
                      <a:pt x="1233" y="1644"/>
                      <a:pt x="1233" y="2671"/>
                      <a:pt x="1073" y="3676"/>
                    </a:cubicBezTo>
                    <a:cubicBezTo>
                      <a:pt x="776" y="5319"/>
                      <a:pt x="365" y="6940"/>
                      <a:pt x="46" y="8560"/>
                    </a:cubicBezTo>
                    <a:cubicBezTo>
                      <a:pt x="0" y="8766"/>
                      <a:pt x="228" y="9017"/>
                      <a:pt x="343" y="9245"/>
                    </a:cubicBezTo>
                    <a:cubicBezTo>
                      <a:pt x="480" y="9063"/>
                      <a:pt x="708" y="8903"/>
                      <a:pt x="776" y="8697"/>
                    </a:cubicBezTo>
                    <a:cubicBezTo>
                      <a:pt x="936" y="8127"/>
                      <a:pt x="1027" y="7533"/>
                      <a:pt x="1164" y="6963"/>
                    </a:cubicBezTo>
                    <a:cubicBezTo>
                      <a:pt x="1530" y="5137"/>
                      <a:pt x="1895" y="3333"/>
                      <a:pt x="2260" y="1507"/>
                    </a:cubicBezTo>
                    <a:lnTo>
                      <a:pt x="2169" y="1485"/>
                    </a:lnTo>
                    <a:cubicBezTo>
                      <a:pt x="2146" y="1165"/>
                      <a:pt x="2146" y="823"/>
                      <a:pt x="2055" y="503"/>
                    </a:cubicBezTo>
                    <a:cubicBezTo>
                      <a:pt x="1986" y="320"/>
                      <a:pt x="1781" y="161"/>
                      <a:pt x="16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24;p46">
                <a:extLst>
                  <a:ext uri="{FF2B5EF4-FFF2-40B4-BE49-F238E27FC236}">
                    <a16:creationId xmlns:a16="http://schemas.microsoft.com/office/drawing/2014/main" id="{1CD5B846-741F-4448-9776-6A143E8EC15F}"/>
                  </a:ext>
                </a:extLst>
              </p:cNvPr>
              <p:cNvSpPr/>
              <p:nvPr/>
            </p:nvSpPr>
            <p:spPr>
              <a:xfrm>
                <a:off x="6051842" y="1782699"/>
                <a:ext cx="31079" cy="107487"/>
              </a:xfrm>
              <a:custGeom>
                <a:avLst/>
                <a:gdLst/>
                <a:ahLst/>
                <a:cxnLst/>
                <a:rect l="l" t="t" r="r" b="b"/>
                <a:pathLst>
                  <a:path w="1736" h="6004" extrusionOk="0">
                    <a:moveTo>
                      <a:pt x="1279" y="1"/>
                    </a:moveTo>
                    <a:cubicBezTo>
                      <a:pt x="1142" y="229"/>
                      <a:pt x="914" y="434"/>
                      <a:pt x="868" y="685"/>
                    </a:cubicBezTo>
                    <a:cubicBezTo>
                      <a:pt x="617" y="1872"/>
                      <a:pt x="434" y="3082"/>
                      <a:pt x="206" y="4269"/>
                    </a:cubicBezTo>
                    <a:cubicBezTo>
                      <a:pt x="138" y="4725"/>
                      <a:pt x="46" y="5182"/>
                      <a:pt x="1" y="5638"/>
                    </a:cubicBezTo>
                    <a:cubicBezTo>
                      <a:pt x="1" y="5753"/>
                      <a:pt x="206" y="5889"/>
                      <a:pt x="298" y="6004"/>
                    </a:cubicBezTo>
                    <a:cubicBezTo>
                      <a:pt x="434" y="5912"/>
                      <a:pt x="640" y="5821"/>
                      <a:pt x="663" y="5707"/>
                    </a:cubicBezTo>
                    <a:cubicBezTo>
                      <a:pt x="1028" y="4109"/>
                      <a:pt x="1370" y="2511"/>
                      <a:pt x="1736" y="914"/>
                    </a:cubicBezTo>
                    <a:lnTo>
                      <a:pt x="1621" y="891"/>
                    </a:lnTo>
                    <a:cubicBezTo>
                      <a:pt x="1621" y="822"/>
                      <a:pt x="1644" y="754"/>
                      <a:pt x="1621" y="685"/>
                    </a:cubicBezTo>
                    <a:cubicBezTo>
                      <a:pt x="1507" y="457"/>
                      <a:pt x="1393" y="229"/>
                      <a:pt x="12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25;p46">
                <a:extLst>
                  <a:ext uri="{FF2B5EF4-FFF2-40B4-BE49-F238E27FC236}">
                    <a16:creationId xmlns:a16="http://schemas.microsoft.com/office/drawing/2014/main" id="{A934E520-180C-4634-A427-85B7E2E9FCA8}"/>
                  </a:ext>
                </a:extLst>
              </p:cNvPr>
              <p:cNvSpPr/>
              <p:nvPr/>
            </p:nvSpPr>
            <p:spPr>
              <a:xfrm>
                <a:off x="4387912" y="1790648"/>
                <a:ext cx="411095" cy="405295"/>
              </a:xfrm>
              <a:custGeom>
                <a:avLst/>
                <a:gdLst/>
                <a:ahLst/>
                <a:cxnLst/>
                <a:rect l="l" t="t" r="r" b="b"/>
                <a:pathLst>
                  <a:path w="22963" h="22639" extrusionOk="0">
                    <a:moveTo>
                      <a:pt x="13192" y="750"/>
                    </a:moveTo>
                    <a:cubicBezTo>
                      <a:pt x="13514" y="750"/>
                      <a:pt x="13684" y="901"/>
                      <a:pt x="13741" y="1246"/>
                    </a:cubicBezTo>
                    <a:cubicBezTo>
                      <a:pt x="13764" y="1337"/>
                      <a:pt x="13787" y="1428"/>
                      <a:pt x="13809" y="1497"/>
                    </a:cubicBezTo>
                    <a:cubicBezTo>
                      <a:pt x="14243" y="3049"/>
                      <a:pt x="14768" y="3528"/>
                      <a:pt x="16389" y="3551"/>
                    </a:cubicBezTo>
                    <a:cubicBezTo>
                      <a:pt x="16402" y="3552"/>
                      <a:pt x="16414" y="3552"/>
                      <a:pt x="16427" y="3552"/>
                    </a:cubicBezTo>
                    <a:cubicBezTo>
                      <a:pt x="16895" y="3552"/>
                      <a:pt x="17388" y="3156"/>
                      <a:pt x="18032" y="2889"/>
                    </a:cubicBezTo>
                    <a:cubicBezTo>
                      <a:pt x="18808" y="3597"/>
                      <a:pt x="19676" y="4396"/>
                      <a:pt x="20520" y="5240"/>
                    </a:cubicBezTo>
                    <a:cubicBezTo>
                      <a:pt x="20611" y="5331"/>
                      <a:pt x="20589" y="5674"/>
                      <a:pt x="20497" y="5788"/>
                    </a:cubicBezTo>
                    <a:cubicBezTo>
                      <a:pt x="19744" y="6564"/>
                      <a:pt x="19493" y="7272"/>
                      <a:pt x="20223" y="8276"/>
                    </a:cubicBezTo>
                    <a:cubicBezTo>
                      <a:pt x="20587" y="8768"/>
                      <a:pt x="20870" y="9079"/>
                      <a:pt x="21411" y="9079"/>
                    </a:cubicBezTo>
                    <a:cubicBezTo>
                      <a:pt x="21448" y="9079"/>
                      <a:pt x="21485" y="9078"/>
                      <a:pt x="21524" y="9075"/>
                    </a:cubicBezTo>
                    <a:cubicBezTo>
                      <a:pt x="21547" y="9074"/>
                      <a:pt x="21570" y="9073"/>
                      <a:pt x="21591" y="9073"/>
                    </a:cubicBezTo>
                    <a:cubicBezTo>
                      <a:pt x="22083" y="9073"/>
                      <a:pt x="22208" y="9323"/>
                      <a:pt x="22186" y="9782"/>
                    </a:cubicBezTo>
                    <a:cubicBezTo>
                      <a:pt x="22164" y="10672"/>
                      <a:pt x="22164" y="11585"/>
                      <a:pt x="22186" y="12476"/>
                    </a:cubicBezTo>
                    <a:cubicBezTo>
                      <a:pt x="22209" y="13023"/>
                      <a:pt x="21981" y="13252"/>
                      <a:pt x="21433" y="13320"/>
                    </a:cubicBezTo>
                    <a:cubicBezTo>
                      <a:pt x="21045" y="13389"/>
                      <a:pt x="20497" y="13434"/>
                      <a:pt x="20338" y="13685"/>
                    </a:cubicBezTo>
                    <a:cubicBezTo>
                      <a:pt x="19949" y="14302"/>
                      <a:pt x="19721" y="15009"/>
                      <a:pt x="19493" y="15717"/>
                    </a:cubicBezTo>
                    <a:cubicBezTo>
                      <a:pt x="19447" y="15877"/>
                      <a:pt x="19676" y="16151"/>
                      <a:pt x="19813" y="16333"/>
                    </a:cubicBezTo>
                    <a:cubicBezTo>
                      <a:pt x="20086" y="16676"/>
                      <a:pt x="20383" y="16995"/>
                      <a:pt x="20748" y="17429"/>
                    </a:cubicBezTo>
                    <a:cubicBezTo>
                      <a:pt x="19698" y="18205"/>
                      <a:pt x="18717" y="18890"/>
                      <a:pt x="17758" y="19620"/>
                    </a:cubicBezTo>
                    <a:cubicBezTo>
                      <a:pt x="17591" y="19743"/>
                      <a:pt x="17429" y="19806"/>
                      <a:pt x="17272" y="19806"/>
                    </a:cubicBezTo>
                    <a:cubicBezTo>
                      <a:pt x="17109" y="19806"/>
                      <a:pt x="16951" y="19737"/>
                      <a:pt x="16800" y="19597"/>
                    </a:cubicBezTo>
                    <a:cubicBezTo>
                      <a:pt x="16474" y="19296"/>
                      <a:pt x="16136" y="19154"/>
                      <a:pt x="15792" y="19154"/>
                    </a:cubicBezTo>
                    <a:cubicBezTo>
                      <a:pt x="15484" y="19154"/>
                      <a:pt x="15172" y="19267"/>
                      <a:pt x="14859" y="19483"/>
                    </a:cubicBezTo>
                    <a:cubicBezTo>
                      <a:pt x="14745" y="19529"/>
                      <a:pt x="14654" y="19597"/>
                      <a:pt x="14540" y="19620"/>
                    </a:cubicBezTo>
                    <a:cubicBezTo>
                      <a:pt x="13741" y="19848"/>
                      <a:pt x="13330" y="20305"/>
                      <a:pt x="13513" y="21172"/>
                    </a:cubicBezTo>
                    <a:cubicBezTo>
                      <a:pt x="13558" y="21309"/>
                      <a:pt x="13513" y="21469"/>
                      <a:pt x="13490" y="21720"/>
                    </a:cubicBezTo>
                    <a:cubicBezTo>
                      <a:pt x="12280" y="21766"/>
                      <a:pt x="11093" y="21834"/>
                      <a:pt x="9747" y="21903"/>
                    </a:cubicBezTo>
                    <a:cubicBezTo>
                      <a:pt x="9747" y="21492"/>
                      <a:pt x="9724" y="21149"/>
                      <a:pt x="9769" y="20830"/>
                    </a:cubicBezTo>
                    <a:cubicBezTo>
                      <a:pt x="9815" y="20213"/>
                      <a:pt x="9587" y="19825"/>
                      <a:pt x="8971" y="19620"/>
                    </a:cubicBezTo>
                    <a:cubicBezTo>
                      <a:pt x="8304" y="19383"/>
                      <a:pt x="7617" y="18884"/>
                      <a:pt x="6987" y="18884"/>
                    </a:cubicBezTo>
                    <a:cubicBezTo>
                      <a:pt x="6948" y="18884"/>
                      <a:pt x="6909" y="18886"/>
                      <a:pt x="6871" y="18890"/>
                    </a:cubicBezTo>
                    <a:cubicBezTo>
                      <a:pt x="6209" y="18958"/>
                      <a:pt x="5615" y="19643"/>
                      <a:pt x="4908" y="20122"/>
                    </a:cubicBezTo>
                    <a:cubicBezTo>
                      <a:pt x="4063" y="19163"/>
                      <a:pt x="3219" y="18205"/>
                      <a:pt x="2351" y="17223"/>
                    </a:cubicBezTo>
                    <a:cubicBezTo>
                      <a:pt x="2739" y="16767"/>
                      <a:pt x="3150" y="16333"/>
                      <a:pt x="3447" y="15877"/>
                    </a:cubicBezTo>
                    <a:cubicBezTo>
                      <a:pt x="3584" y="15671"/>
                      <a:pt x="3515" y="15329"/>
                      <a:pt x="3538" y="15055"/>
                    </a:cubicBezTo>
                    <a:cubicBezTo>
                      <a:pt x="3538" y="15032"/>
                      <a:pt x="3492" y="15032"/>
                      <a:pt x="3492" y="15009"/>
                    </a:cubicBezTo>
                    <a:cubicBezTo>
                      <a:pt x="3200" y="13964"/>
                      <a:pt x="2715" y="13186"/>
                      <a:pt x="1548" y="13186"/>
                    </a:cubicBezTo>
                    <a:cubicBezTo>
                      <a:pt x="1441" y="13186"/>
                      <a:pt x="1328" y="13193"/>
                      <a:pt x="1210" y="13206"/>
                    </a:cubicBezTo>
                    <a:cubicBezTo>
                      <a:pt x="1096" y="13206"/>
                      <a:pt x="845" y="12887"/>
                      <a:pt x="845" y="12727"/>
                    </a:cubicBezTo>
                    <a:cubicBezTo>
                      <a:pt x="868" y="11837"/>
                      <a:pt x="890" y="10946"/>
                      <a:pt x="1004" y="10056"/>
                    </a:cubicBezTo>
                    <a:cubicBezTo>
                      <a:pt x="1004" y="9851"/>
                      <a:pt x="1256" y="9554"/>
                      <a:pt x="1438" y="9531"/>
                    </a:cubicBezTo>
                    <a:cubicBezTo>
                      <a:pt x="3013" y="9303"/>
                      <a:pt x="3310" y="8070"/>
                      <a:pt x="3607" y="6883"/>
                    </a:cubicBezTo>
                    <a:cubicBezTo>
                      <a:pt x="3652" y="6655"/>
                      <a:pt x="3538" y="6381"/>
                      <a:pt x="3401" y="6176"/>
                    </a:cubicBezTo>
                    <a:cubicBezTo>
                      <a:pt x="3241" y="5925"/>
                      <a:pt x="2990" y="5719"/>
                      <a:pt x="2716" y="5445"/>
                    </a:cubicBezTo>
                    <a:cubicBezTo>
                      <a:pt x="3401" y="4647"/>
                      <a:pt x="4063" y="3848"/>
                      <a:pt x="4771" y="3094"/>
                    </a:cubicBezTo>
                    <a:cubicBezTo>
                      <a:pt x="4862" y="2980"/>
                      <a:pt x="5113" y="2980"/>
                      <a:pt x="5273" y="2958"/>
                    </a:cubicBezTo>
                    <a:cubicBezTo>
                      <a:pt x="5341" y="2958"/>
                      <a:pt x="5410" y="3003"/>
                      <a:pt x="5455" y="3049"/>
                    </a:cubicBezTo>
                    <a:cubicBezTo>
                      <a:pt x="5994" y="3446"/>
                      <a:pt x="6521" y="3612"/>
                      <a:pt x="7035" y="3612"/>
                    </a:cubicBezTo>
                    <a:cubicBezTo>
                      <a:pt x="7761" y="3612"/>
                      <a:pt x="8462" y="3279"/>
                      <a:pt x="9130" y="2798"/>
                    </a:cubicBezTo>
                    <a:cubicBezTo>
                      <a:pt x="9381" y="2638"/>
                      <a:pt x="9610" y="2273"/>
                      <a:pt x="9587" y="2022"/>
                    </a:cubicBezTo>
                    <a:cubicBezTo>
                      <a:pt x="9518" y="1291"/>
                      <a:pt x="9792" y="1086"/>
                      <a:pt x="10523" y="1063"/>
                    </a:cubicBezTo>
                    <a:cubicBezTo>
                      <a:pt x="11344" y="1063"/>
                      <a:pt x="12166" y="926"/>
                      <a:pt x="12988" y="766"/>
                    </a:cubicBezTo>
                    <a:cubicBezTo>
                      <a:pt x="13062" y="755"/>
                      <a:pt x="13130" y="750"/>
                      <a:pt x="13192" y="750"/>
                    </a:cubicBezTo>
                    <a:close/>
                    <a:moveTo>
                      <a:pt x="13600" y="0"/>
                    </a:moveTo>
                    <a:cubicBezTo>
                      <a:pt x="13544" y="0"/>
                      <a:pt x="13485" y="4"/>
                      <a:pt x="13421" y="13"/>
                    </a:cubicBezTo>
                    <a:cubicBezTo>
                      <a:pt x="12257" y="173"/>
                      <a:pt x="11070" y="287"/>
                      <a:pt x="9884" y="424"/>
                    </a:cubicBezTo>
                    <a:cubicBezTo>
                      <a:pt x="8925" y="515"/>
                      <a:pt x="8856" y="629"/>
                      <a:pt x="8811" y="1565"/>
                    </a:cubicBezTo>
                    <a:cubicBezTo>
                      <a:pt x="8788" y="1816"/>
                      <a:pt x="8719" y="2136"/>
                      <a:pt x="8537" y="2273"/>
                    </a:cubicBezTo>
                    <a:cubicBezTo>
                      <a:pt x="8073" y="2617"/>
                      <a:pt x="7586" y="2839"/>
                      <a:pt x="7080" y="2839"/>
                    </a:cubicBezTo>
                    <a:cubicBezTo>
                      <a:pt x="6715" y="2839"/>
                      <a:pt x="6340" y="2723"/>
                      <a:pt x="5958" y="2455"/>
                    </a:cubicBezTo>
                    <a:cubicBezTo>
                      <a:pt x="5821" y="2364"/>
                      <a:pt x="5638" y="2318"/>
                      <a:pt x="5478" y="2227"/>
                    </a:cubicBezTo>
                    <a:cubicBezTo>
                      <a:pt x="5293" y="2139"/>
                      <a:pt x="5125" y="2092"/>
                      <a:pt x="4969" y="2092"/>
                    </a:cubicBezTo>
                    <a:cubicBezTo>
                      <a:pt x="4721" y="2092"/>
                      <a:pt x="4502" y="2212"/>
                      <a:pt x="4291" y="2478"/>
                    </a:cubicBezTo>
                    <a:cubicBezTo>
                      <a:pt x="3584" y="3300"/>
                      <a:pt x="2876" y="4122"/>
                      <a:pt x="2169" y="4943"/>
                    </a:cubicBezTo>
                    <a:cubicBezTo>
                      <a:pt x="1803" y="5331"/>
                      <a:pt x="1826" y="5742"/>
                      <a:pt x="2237" y="6016"/>
                    </a:cubicBezTo>
                    <a:cubicBezTo>
                      <a:pt x="2922" y="6495"/>
                      <a:pt x="2785" y="6998"/>
                      <a:pt x="2602" y="7660"/>
                    </a:cubicBezTo>
                    <a:cubicBezTo>
                      <a:pt x="2420" y="8367"/>
                      <a:pt x="1917" y="8573"/>
                      <a:pt x="1324" y="8755"/>
                    </a:cubicBezTo>
                    <a:cubicBezTo>
                      <a:pt x="731" y="8915"/>
                      <a:pt x="228" y="9143"/>
                      <a:pt x="206" y="9874"/>
                    </a:cubicBezTo>
                    <a:cubicBezTo>
                      <a:pt x="160" y="10901"/>
                      <a:pt x="114" y="11928"/>
                      <a:pt x="46" y="12955"/>
                    </a:cubicBezTo>
                    <a:cubicBezTo>
                      <a:pt x="0" y="13503"/>
                      <a:pt x="274" y="13822"/>
                      <a:pt x="822" y="13914"/>
                    </a:cubicBezTo>
                    <a:cubicBezTo>
                      <a:pt x="1164" y="13959"/>
                      <a:pt x="1507" y="13982"/>
                      <a:pt x="1826" y="14051"/>
                    </a:cubicBezTo>
                    <a:cubicBezTo>
                      <a:pt x="1986" y="14073"/>
                      <a:pt x="2191" y="14142"/>
                      <a:pt x="2306" y="14256"/>
                    </a:cubicBezTo>
                    <a:cubicBezTo>
                      <a:pt x="2899" y="14964"/>
                      <a:pt x="2853" y="15511"/>
                      <a:pt x="2237" y="16196"/>
                    </a:cubicBezTo>
                    <a:cubicBezTo>
                      <a:pt x="2123" y="16333"/>
                      <a:pt x="1986" y="16447"/>
                      <a:pt x="1849" y="16584"/>
                    </a:cubicBezTo>
                    <a:cubicBezTo>
                      <a:pt x="1507" y="16904"/>
                      <a:pt x="1461" y="17269"/>
                      <a:pt x="1758" y="17634"/>
                    </a:cubicBezTo>
                    <a:cubicBezTo>
                      <a:pt x="2625" y="18638"/>
                      <a:pt x="3492" y="19643"/>
                      <a:pt x="4383" y="20624"/>
                    </a:cubicBezTo>
                    <a:cubicBezTo>
                      <a:pt x="4548" y="20802"/>
                      <a:pt x="4735" y="20895"/>
                      <a:pt x="4931" y="20895"/>
                    </a:cubicBezTo>
                    <a:cubicBezTo>
                      <a:pt x="5087" y="20895"/>
                      <a:pt x="5248" y="20837"/>
                      <a:pt x="5410" y="20716"/>
                    </a:cubicBezTo>
                    <a:cubicBezTo>
                      <a:pt x="5638" y="20579"/>
                      <a:pt x="5889" y="20442"/>
                      <a:pt x="6072" y="20259"/>
                    </a:cubicBezTo>
                    <a:cubicBezTo>
                      <a:pt x="6393" y="19886"/>
                      <a:pt x="6737" y="19701"/>
                      <a:pt x="7102" y="19701"/>
                    </a:cubicBezTo>
                    <a:cubicBezTo>
                      <a:pt x="7385" y="19701"/>
                      <a:pt x="7680" y="19812"/>
                      <a:pt x="7989" y="20031"/>
                    </a:cubicBezTo>
                    <a:cubicBezTo>
                      <a:pt x="8080" y="20076"/>
                      <a:pt x="8149" y="20099"/>
                      <a:pt x="8240" y="20122"/>
                    </a:cubicBezTo>
                    <a:cubicBezTo>
                      <a:pt x="8856" y="20259"/>
                      <a:pt x="9107" y="20624"/>
                      <a:pt x="8971" y="21126"/>
                    </a:cubicBezTo>
                    <a:cubicBezTo>
                      <a:pt x="8971" y="22351"/>
                      <a:pt x="9185" y="22638"/>
                      <a:pt x="10211" y="22638"/>
                    </a:cubicBezTo>
                    <a:cubicBezTo>
                      <a:pt x="10295" y="22638"/>
                      <a:pt x="10383" y="22636"/>
                      <a:pt x="10477" y="22633"/>
                    </a:cubicBezTo>
                    <a:cubicBezTo>
                      <a:pt x="11344" y="22564"/>
                      <a:pt x="12212" y="22542"/>
                      <a:pt x="13102" y="22496"/>
                    </a:cubicBezTo>
                    <a:cubicBezTo>
                      <a:pt x="14129" y="22427"/>
                      <a:pt x="14243" y="22313"/>
                      <a:pt x="14243" y="21309"/>
                    </a:cubicBezTo>
                    <a:cubicBezTo>
                      <a:pt x="14243" y="21058"/>
                      <a:pt x="14197" y="20784"/>
                      <a:pt x="14312" y="20601"/>
                    </a:cubicBezTo>
                    <a:cubicBezTo>
                      <a:pt x="14488" y="20281"/>
                      <a:pt x="15203" y="20062"/>
                      <a:pt x="15764" y="20062"/>
                    </a:cubicBezTo>
                    <a:cubicBezTo>
                      <a:pt x="16003" y="20062"/>
                      <a:pt x="16214" y="20102"/>
                      <a:pt x="16343" y="20191"/>
                    </a:cubicBezTo>
                    <a:cubicBezTo>
                      <a:pt x="16667" y="20436"/>
                      <a:pt x="16985" y="20556"/>
                      <a:pt x="17300" y="20556"/>
                    </a:cubicBezTo>
                    <a:cubicBezTo>
                      <a:pt x="17630" y="20556"/>
                      <a:pt x="17956" y="20425"/>
                      <a:pt x="18283" y="20168"/>
                    </a:cubicBezTo>
                    <a:cubicBezTo>
                      <a:pt x="18945" y="19643"/>
                      <a:pt x="19653" y="19163"/>
                      <a:pt x="20338" y="18661"/>
                    </a:cubicBezTo>
                    <a:cubicBezTo>
                      <a:pt x="21981" y="17360"/>
                      <a:pt x="21821" y="17543"/>
                      <a:pt x="20566" y="15991"/>
                    </a:cubicBezTo>
                    <a:cubicBezTo>
                      <a:pt x="20406" y="15808"/>
                      <a:pt x="20360" y="15443"/>
                      <a:pt x="20429" y="15215"/>
                    </a:cubicBezTo>
                    <a:cubicBezTo>
                      <a:pt x="20611" y="14484"/>
                      <a:pt x="20977" y="13982"/>
                      <a:pt x="21867" y="13959"/>
                    </a:cubicBezTo>
                    <a:cubicBezTo>
                      <a:pt x="22506" y="13959"/>
                      <a:pt x="22917" y="13571"/>
                      <a:pt x="22917" y="12887"/>
                    </a:cubicBezTo>
                    <a:cubicBezTo>
                      <a:pt x="22917" y="11791"/>
                      <a:pt x="22962" y="10672"/>
                      <a:pt x="22917" y="9554"/>
                    </a:cubicBezTo>
                    <a:cubicBezTo>
                      <a:pt x="22848" y="8436"/>
                      <a:pt x="22757" y="8413"/>
                      <a:pt x="21616" y="8321"/>
                    </a:cubicBezTo>
                    <a:cubicBezTo>
                      <a:pt x="21410" y="8321"/>
                      <a:pt x="21159" y="8253"/>
                      <a:pt x="21045" y="8093"/>
                    </a:cubicBezTo>
                    <a:cubicBezTo>
                      <a:pt x="20452" y="7294"/>
                      <a:pt x="20474" y="7157"/>
                      <a:pt x="21045" y="6336"/>
                    </a:cubicBezTo>
                    <a:cubicBezTo>
                      <a:pt x="21136" y="6199"/>
                      <a:pt x="21228" y="6085"/>
                      <a:pt x="21319" y="5948"/>
                    </a:cubicBezTo>
                    <a:cubicBezTo>
                      <a:pt x="21616" y="5537"/>
                      <a:pt x="21616" y="5172"/>
                      <a:pt x="21205" y="4806"/>
                    </a:cubicBezTo>
                    <a:cubicBezTo>
                      <a:pt x="20338" y="4030"/>
                      <a:pt x="19470" y="3254"/>
                      <a:pt x="18648" y="2455"/>
                    </a:cubicBezTo>
                    <a:cubicBezTo>
                      <a:pt x="18397" y="2204"/>
                      <a:pt x="18158" y="2078"/>
                      <a:pt x="17908" y="2078"/>
                    </a:cubicBezTo>
                    <a:cubicBezTo>
                      <a:pt x="17682" y="2078"/>
                      <a:pt x="17448" y="2181"/>
                      <a:pt x="17188" y="2387"/>
                    </a:cubicBezTo>
                    <a:cubicBezTo>
                      <a:pt x="16928" y="2582"/>
                      <a:pt x="16545" y="2777"/>
                      <a:pt x="16233" y="2777"/>
                    </a:cubicBezTo>
                    <a:cubicBezTo>
                      <a:pt x="16216" y="2777"/>
                      <a:pt x="16200" y="2776"/>
                      <a:pt x="16183" y="2775"/>
                    </a:cubicBezTo>
                    <a:cubicBezTo>
                      <a:pt x="15362" y="2684"/>
                      <a:pt x="14540" y="2455"/>
                      <a:pt x="14563" y="1360"/>
                    </a:cubicBezTo>
                    <a:cubicBezTo>
                      <a:pt x="14563" y="1109"/>
                      <a:pt x="14403" y="858"/>
                      <a:pt x="14334" y="607"/>
                    </a:cubicBezTo>
                    <a:cubicBezTo>
                      <a:pt x="14215" y="207"/>
                      <a:pt x="13990" y="0"/>
                      <a:pt x="136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26;p46">
                <a:extLst>
                  <a:ext uri="{FF2B5EF4-FFF2-40B4-BE49-F238E27FC236}">
                    <a16:creationId xmlns:a16="http://schemas.microsoft.com/office/drawing/2014/main" id="{9F6011C2-4CAB-43A0-8BC1-707836FBBD19}"/>
                  </a:ext>
                </a:extLst>
              </p:cNvPr>
              <p:cNvSpPr/>
              <p:nvPr/>
            </p:nvSpPr>
            <p:spPr>
              <a:xfrm>
                <a:off x="4618783" y="1588815"/>
                <a:ext cx="262773" cy="254395"/>
              </a:xfrm>
              <a:custGeom>
                <a:avLst/>
                <a:gdLst/>
                <a:ahLst/>
                <a:cxnLst/>
                <a:rect l="l" t="t" r="r" b="b"/>
                <a:pathLst>
                  <a:path w="14678" h="14210" extrusionOk="0">
                    <a:moveTo>
                      <a:pt x="7944" y="810"/>
                    </a:moveTo>
                    <a:cubicBezTo>
                      <a:pt x="8103" y="810"/>
                      <a:pt x="8332" y="1084"/>
                      <a:pt x="8400" y="1290"/>
                    </a:cubicBezTo>
                    <a:cubicBezTo>
                      <a:pt x="8635" y="2034"/>
                      <a:pt x="9240" y="2543"/>
                      <a:pt x="9969" y="2543"/>
                    </a:cubicBezTo>
                    <a:cubicBezTo>
                      <a:pt x="10089" y="2543"/>
                      <a:pt x="10214" y="2529"/>
                      <a:pt x="10340" y="2499"/>
                    </a:cubicBezTo>
                    <a:cubicBezTo>
                      <a:pt x="10637" y="2431"/>
                      <a:pt x="10865" y="2134"/>
                      <a:pt x="11276" y="1837"/>
                    </a:cubicBezTo>
                    <a:cubicBezTo>
                      <a:pt x="11641" y="2271"/>
                      <a:pt x="12052" y="2728"/>
                      <a:pt x="12486" y="3230"/>
                    </a:cubicBezTo>
                    <a:cubicBezTo>
                      <a:pt x="12235" y="3755"/>
                      <a:pt x="11687" y="4280"/>
                      <a:pt x="12326" y="4964"/>
                    </a:cubicBezTo>
                    <a:cubicBezTo>
                      <a:pt x="12685" y="5342"/>
                      <a:pt x="12841" y="5939"/>
                      <a:pt x="13428" y="5939"/>
                    </a:cubicBezTo>
                    <a:cubicBezTo>
                      <a:pt x="13550" y="5939"/>
                      <a:pt x="13690" y="5914"/>
                      <a:pt x="13855" y="5855"/>
                    </a:cubicBezTo>
                    <a:lnTo>
                      <a:pt x="13855" y="7886"/>
                    </a:lnTo>
                    <a:cubicBezTo>
                      <a:pt x="13772" y="7876"/>
                      <a:pt x="13693" y="7871"/>
                      <a:pt x="13619" y="7871"/>
                    </a:cubicBezTo>
                    <a:cubicBezTo>
                      <a:pt x="12866" y="7871"/>
                      <a:pt x="12592" y="8379"/>
                      <a:pt x="12280" y="8982"/>
                    </a:cubicBezTo>
                    <a:cubicBezTo>
                      <a:pt x="11801" y="9872"/>
                      <a:pt x="12349" y="10283"/>
                      <a:pt x="12965" y="10785"/>
                    </a:cubicBezTo>
                    <a:cubicBezTo>
                      <a:pt x="12554" y="11150"/>
                      <a:pt x="12189" y="11515"/>
                      <a:pt x="11778" y="11812"/>
                    </a:cubicBezTo>
                    <a:cubicBezTo>
                      <a:pt x="11726" y="11847"/>
                      <a:pt x="11647" y="11862"/>
                      <a:pt x="11559" y="11862"/>
                    </a:cubicBezTo>
                    <a:cubicBezTo>
                      <a:pt x="11417" y="11862"/>
                      <a:pt x="11252" y="11823"/>
                      <a:pt x="11139" y="11766"/>
                    </a:cubicBezTo>
                    <a:cubicBezTo>
                      <a:pt x="10914" y="11654"/>
                      <a:pt x="10625" y="11598"/>
                      <a:pt x="10333" y="11598"/>
                    </a:cubicBezTo>
                    <a:cubicBezTo>
                      <a:pt x="9797" y="11598"/>
                      <a:pt x="9246" y="11785"/>
                      <a:pt x="9039" y="12154"/>
                    </a:cubicBezTo>
                    <a:cubicBezTo>
                      <a:pt x="8834" y="12474"/>
                      <a:pt x="8925" y="12931"/>
                      <a:pt x="8880" y="13387"/>
                    </a:cubicBezTo>
                    <a:cubicBezTo>
                      <a:pt x="8811" y="13387"/>
                      <a:pt x="8697" y="13433"/>
                      <a:pt x="8560" y="13433"/>
                    </a:cubicBezTo>
                    <a:lnTo>
                      <a:pt x="7145" y="13433"/>
                    </a:lnTo>
                    <a:cubicBezTo>
                      <a:pt x="7122" y="12565"/>
                      <a:pt x="6688" y="12109"/>
                      <a:pt x="5844" y="11744"/>
                    </a:cubicBezTo>
                    <a:cubicBezTo>
                      <a:pt x="5565" y="11631"/>
                      <a:pt x="5323" y="11578"/>
                      <a:pt x="5108" y="11578"/>
                    </a:cubicBezTo>
                    <a:cubicBezTo>
                      <a:pt x="4584" y="11578"/>
                      <a:pt x="4221" y="11894"/>
                      <a:pt x="3881" y="12428"/>
                    </a:cubicBezTo>
                    <a:cubicBezTo>
                      <a:pt x="3561" y="12200"/>
                      <a:pt x="3333" y="12017"/>
                      <a:pt x="3082" y="11835"/>
                    </a:cubicBezTo>
                    <a:cubicBezTo>
                      <a:pt x="2648" y="11515"/>
                      <a:pt x="2466" y="11196"/>
                      <a:pt x="2808" y="10625"/>
                    </a:cubicBezTo>
                    <a:cubicBezTo>
                      <a:pt x="3335" y="9703"/>
                      <a:pt x="2532" y="8634"/>
                      <a:pt x="1334" y="8634"/>
                    </a:cubicBezTo>
                    <a:cubicBezTo>
                      <a:pt x="1285" y="8634"/>
                      <a:pt x="1237" y="8636"/>
                      <a:pt x="1187" y="8639"/>
                    </a:cubicBezTo>
                    <a:cubicBezTo>
                      <a:pt x="1073" y="8092"/>
                      <a:pt x="891" y="7544"/>
                      <a:pt x="891" y="6996"/>
                    </a:cubicBezTo>
                    <a:cubicBezTo>
                      <a:pt x="891" y="6813"/>
                      <a:pt x="1301" y="6585"/>
                      <a:pt x="1575" y="6448"/>
                    </a:cubicBezTo>
                    <a:cubicBezTo>
                      <a:pt x="2032" y="6243"/>
                      <a:pt x="2488" y="6151"/>
                      <a:pt x="2694" y="5604"/>
                    </a:cubicBezTo>
                    <a:cubicBezTo>
                      <a:pt x="2968" y="4828"/>
                      <a:pt x="2808" y="4280"/>
                      <a:pt x="1986" y="3892"/>
                    </a:cubicBezTo>
                    <a:cubicBezTo>
                      <a:pt x="2374" y="3435"/>
                      <a:pt x="2694" y="3047"/>
                      <a:pt x="3059" y="2705"/>
                    </a:cubicBezTo>
                    <a:cubicBezTo>
                      <a:pt x="3120" y="2644"/>
                      <a:pt x="3262" y="2613"/>
                      <a:pt x="3390" y="2613"/>
                    </a:cubicBezTo>
                    <a:cubicBezTo>
                      <a:pt x="3455" y="2613"/>
                      <a:pt x="3516" y="2621"/>
                      <a:pt x="3561" y="2636"/>
                    </a:cubicBezTo>
                    <a:cubicBezTo>
                      <a:pt x="3805" y="2738"/>
                      <a:pt x="4051" y="2785"/>
                      <a:pt x="4287" y="2785"/>
                    </a:cubicBezTo>
                    <a:cubicBezTo>
                      <a:pt x="5223" y="2785"/>
                      <a:pt x="6013" y="2041"/>
                      <a:pt x="5958" y="947"/>
                    </a:cubicBezTo>
                    <a:cubicBezTo>
                      <a:pt x="6620" y="879"/>
                      <a:pt x="7282" y="810"/>
                      <a:pt x="7944" y="810"/>
                    </a:cubicBezTo>
                    <a:close/>
                    <a:moveTo>
                      <a:pt x="8205" y="0"/>
                    </a:moveTo>
                    <a:cubicBezTo>
                      <a:pt x="8144" y="0"/>
                      <a:pt x="8080" y="4"/>
                      <a:pt x="8012" y="11"/>
                    </a:cubicBezTo>
                    <a:cubicBezTo>
                      <a:pt x="7282" y="103"/>
                      <a:pt x="6551" y="194"/>
                      <a:pt x="5821" y="262"/>
                    </a:cubicBezTo>
                    <a:cubicBezTo>
                      <a:pt x="5250" y="331"/>
                      <a:pt x="4976" y="559"/>
                      <a:pt x="5136" y="1198"/>
                    </a:cubicBezTo>
                    <a:cubicBezTo>
                      <a:pt x="5182" y="1404"/>
                      <a:pt x="4862" y="1723"/>
                      <a:pt x="4634" y="1906"/>
                    </a:cubicBezTo>
                    <a:cubicBezTo>
                      <a:pt x="4546" y="1994"/>
                      <a:pt x="4383" y="2035"/>
                      <a:pt x="4236" y="2035"/>
                    </a:cubicBezTo>
                    <a:cubicBezTo>
                      <a:pt x="4153" y="2035"/>
                      <a:pt x="4075" y="2022"/>
                      <a:pt x="4018" y="1997"/>
                    </a:cubicBezTo>
                    <a:cubicBezTo>
                      <a:pt x="3607" y="1831"/>
                      <a:pt x="3368" y="1732"/>
                      <a:pt x="3176" y="1732"/>
                    </a:cubicBezTo>
                    <a:cubicBezTo>
                      <a:pt x="2918" y="1732"/>
                      <a:pt x="2743" y="1909"/>
                      <a:pt x="2351" y="2340"/>
                    </a:cubicBezTo>
                    <a:cubicBezTo>
                      <a:pt x="2123" y="2568"/>
                      <a:pt x="1918" y="2819"/>
                      <a:pt x="1690" y="3070"/>
                    </a:cubicBezTo>
                    <a:cubicBezTo>
                      <a:pt x="1005" y="3823"/>
                      <a:pt x="1005" y="3960"/>
                      <a:pt x="1758" y="4622"/>
                    </a:cubicBezTo>
                    <a:cubicBezTo>
                      <a:pt x="2169" y="4987"/>
                      <a:pt x="2100" y="5421"/>
                      <a:pt x="1553" y="5649"/>
                    </a:cubicBezTo>
                    <a:cubicBezTo>
                      <a:pt x="1233" y="5786"/>
                      <a:pt x="936" y="5923"/>
                      <a:pt x="617" y="6037"/>
                    </a:cubicBezTo>
                    <a:cubicBezTo>
                      <a:pt x="183" y="6174"/>
                      <a:pt x="0" y="6448"/>
                      <a:pt x="69" y="6882"/>
                    </a:cubicBezTo>
                    <a:cubicBezTo>
                      <a:pt x="183" y="7521"/>
                      <a:pt x="297" y="8137"/>
                      <a:pt x="434" y="8753"/>
                    </a:cubicBezTo>
                    <a:cubicBezTo>
                      <a:pt x="521" y="9187"/>
                      <a:pt x="772" y="9394"/>
                      <a:pt x="1228" y="9394"/>
                    </a:cubicBezTo>
                    <a:cubicBezTo>
                      <a:pt x="1252" y="9394"/>
                      <a:pt x="1276" y="9394"/>
                      <a:pt x="1301" y="9393"/>
                    </a:cubicBezTo>
                    <a:cubicBezTo>
                      <a:pt x="1316" y="9392"/>
                      <a:pt x="1331" y="9392"/>
                      <a:pt x="1345" y="9392"/>
                    </a:cubicBezTo>
                    <a:cubicBezTo>
                      <a:pt x="2046" y="9392"/>
                      <a:pt x="2389" y="9930"/>
                      <a:pt x="2009" y="10534"/>
                    </a:cubicBezTo>
                    <a:cubicBezTo>
                      <a:pt x="1598" y="11150"/>
                      <a:pt x="1735" y="11629"/>
                      <a:pt x="2260" y="12086"/>
                    </a:cubicBezTo>
                    <a:cubicBezTo>
                      <a:pt x="2603" y="12360"/>
                      <a:pt x="2922" y="12657"/>
                      <a:pt x="3287" y="12931"/>
                    </a:cubicBezTo>
                    <a:cubicBezTo>
                      <a:pt x="3499" y="13079"/>
                      <a:pt x="3706" y="13163"/>
                      <a:pt x="3906" y="13163"/>
                    </a:cubicBezTo>
                    <a:cubicBezTo>
                      <a:pt x="4136" y="13163"/>
                      <a:pt x="4358" y="13050"/>
                      <a:pt x="4566" y="12794"/>
                    </a:cubicBezTo>
                    <a:cubicBezTo>
                      <a:pt x="4706" y="12614"/>
                      <a:pt x="5003" y="12416"/>
                      <a:pt x="5213" y="12416"/>
                    </a:cubicBezTo>
                    <a:cubicBezTo>
                      <a:pt x="5243" y="12416"/>
                      <a:pt x="5271" y="12420"/>
                      <a:pt x="5296" y="12428"/>
                    </a:cubicBezTo>
                    <a:cubicBezTo>
                      <a:pt x="5752" y="12542"/>
                      <a:pt x="6346" y="12542"/>
                      <a:pt x="6346" y="13296"/>
                    </a:cubicBezTo>
                    <a:cubicBezTo>
                      <a:pt x="6346" y="13891"/>
                      <a:pt x="6687" y="14210"/>
                      <a:pt x="7328" y="14210"/>
                    </a:cubicBezTo>
                    <a:cubicBezTo>
                      <a:pt x="7350" y="14210"/>
                      <a:pt x="7373" y="14209"/>
                      <a:pt x="7396" y="14209"/>
                    </a:cubicBezTo>
                    <a:cubicBezTo>
                      <a:pt x="7875" y="14186"/>
                      <a:pt x="8377" y="14209"/>
                      <a:pt x="8880" y="14163"/>
                    </a:cubicBezTo>
                    <a:cubicBezTo>
                      <a:pt x="9724" y="14095"/>
                      <a:pt x="9793" y="13958"/>
                      <a:pt x="9724" y="13136"/>
                    </a:cubicBezTo>
                    <a:cubicBezTo>
                      <a:pt x="9701" y="12908"/>
                      <a:pt x="9793" y="12565"/>
                      <a:pt x="9952" y="12474"/>
                    </a:cubicBezTo>
                    <a:cubicBezTo>
                      <a:pt x="10073" y="12414"/>
                      <a:pt x="10231" y="12385"/>
                      <a:pt x="10391" y="12385"/>
                    </a:cubicBezTo>
                    <a:cubicBezTo>
                      <a:pt x="10534" y="12385"/>
                      <a:pt x="10678" y="12408"/>
                      <a:pt x="10797" y="12451"/>
                    </a:cubicBezTo>
                    <a:cubicBezTo>
                      <a:pt x="11185" y="12635"/>
                      <a:pt x="11417" y="12741"/>
                      <a:pt x="11623" y="12741"/>
                    </a:cubicBezTo>
                    <a:cubicBezTo>
                      <a:pt x="11878" y="12741"/>
                      <a:pt x="12092" y="12579"/>
                      <a:pt x="12509" y="12200"/>
                    </a:cubicBezTo>
                    <a:cubicBezTo>
                      <a:pt x="12737" y="11995"/>
                      <a:pt x="12965" y="11812"/>
                      <a:pt x="13193" y="11584"/>
                    </a:cubicBezTo>
                    <a:cubicBezTo>
                      <a:pt x="13924" y="10899"/>
                      <a:pt x="13924" y="10716"/>
                      <a:pt x="13216" y="9986"/>
                    </a:cubicBezTo>
                    <a:cubicBezTo>
                      <a:pt x="13079" y="9826"/>
                      <a:pt x="12942" y="9484"/>
                      <a:pt x="13011" y="9324"/>
                    </a:cubicBezTo>
                    <a:cubicBezTo>
                      <a:pt x="13148" y="9050"/>
                      <a:pt x="13399" y="8685"/>
                      <a:pt x="13673" y="8617"/>
                    </a:cubicBezTo>
                    <a:cubicBezTo>
                      <a:pt x="14631" y="8365"/>
                      <a:pt x="14631" y="8411"/>
                      <a:pt x="14654" y="7452"/>
                    </a:cubicBezTo>
                    <a:cubicBezTo>
                      <a:pt x="14654" y="7293"/>
                      <a:pt x="14677" y="7110"/>
                      <a:pt x="14677" y="6927"/>
                    </a:cubicBezTo>
                    <a:cubicBezTo>
                      <a:pt x="14677" y="6539"/>
                      <a:pt x="14677" y="6151"/>
                      <a:pt x="14654" y="5741"/>
                    </a:cubicBezTo>
                    <a:cubicBezTo>
                      <a:pt x="14634" y="5363"/>
                      <a:pt x="14459" y="5107"/>
                      <a:pt x="14098" y="5107"/>
                    </a:cubicBezTo>
                    <a:cubicBezTo>
                      <a:pt x="14044" y="5107"/>
                      <a:pt x="13986" y="5112"/>
                      <a:pt x="13924" y="5124"/>
                    </a:cubicBezTo>
                    <a:cubicBezTo>
                      <a:pt x="13850" y="5140"/>
                      <a:pt x="13784" y="5147"/>
                      <a:pt x="13724" y="5147"/>
                    </a:cubicBezTo>
                    <a:cubicBezTo>
                      <a:pt x="13337" y="5147"/>
                      <a:pt x="13205" y="4853"/>
                      <a:pt x="12988" y="4576"/>
                    </a:cubicBezTo>
                    <a:cubicBezTo>
                      <a:pt x="12691" y="4211"/>
                      <a:pt x="12965" y="3983"/>
                      <a:pt x="13125" y="3709"/>
                    </a:cubicBezTo>
                    <a:cubicBezTo>
                      <a:pt x="13330" y="3367"/>
                      <a:pt x="13467" y="3047"/>
                      <a:pt x="13125" y="2705"/>
                    </a:cubicBezTo>
                    <a:cubicBezTo>
                      <a:pt x="12646" y="2271"/>
                      <a:pt x="12189" y="1815"/>
                      <a:pt x="11710" y="1381"/>
                    </a:cubicBezTo>
                    <a:cubicBezTo>
                      <a:pt x="11501" y="1183"/>
                      <a:pt x="11303" y="1081"/>
                      <a:pt x="11106" y="1081"/>
                    </a:cubicBezTo>
                    <a:cubicBezTo>
                      <a:pt x="10893" y="1081"/>
                      <a:pt x="10680" y="1201"/>
                      <a:pt x="10454" y="1449"/>
                    </a:cubicBezTo>
                    <a:cubicBezTo>
                      <a:pt x="10295" y="1609"/>
                      <a:pt x="9952" y="1655"/>
                      <a:pt x="9701" y="1678"/>
                    </a:cubicBezTo>
                    <a:cubicBezTo>
                      <a:pt x="9108" y="1678"/>
                      <a:pt x="9153" y="1175"/>
                      <a:pt x="9085" y="810"/>
                    </a:cubicBezTo>
                    <a:cubicBezTo>
                      <a:pt x="8983" y="260"/>
                      <a:pt x="8717" y="0"/>
                      <a:pt x="82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27;p46">
                <a:extLst>
                  <a:ext uri="{FF2B5EF4-FFF2-40B4-BE49-F238E27FC236}">
                    <a16:creationId xmlns:a16="http://schemas.microsoft.com/office/drawing/2014/main" id="{DB5B44FF-6E98-4E6A-BE8A-3CBCBF12AFF7}"/>
                  </a:ext>
                </a:extLst>
              </p:cNvPr>
              <p:cNvSpPr/>
              <p:nvPr/>
            </p:nvSpPr>
            <p:spPr>
              <a:xfrm>
                <a:off x="4361756" y="2148805"/>
                <a:ext cx="315478" cy="114988"/>
              </a:xfrm>
              <a:custGeom>
                <a:avLst/>
                <a:gdLst/>
                <a:ahLst/>
                <a:cxnLst/>
                <a:rect l="l" t="t" r="r" b="b"/>
                <a:pathLst>
                  <a:path w="17622" h="6423" extrusionOk="0">
                    <a:moveTo>
                      <a:pt x="573" y="1"/>
                    </a:moveTo>
                    <a:cubicBezTo>
                      <a:pt x="383" y="1"/>
                      <a:pt x="23" y="282"/>
                      <a:pt x="23" y="436"/>
                    </a:cubicBezTo>
                    <a:cubicBezTo>
                      <a:pt x="0" y="1098"/>
                      <a:pt x="46" y="1782"/>
                      <a:pt x="114" y="2467"/>
                    </a:cubicBezTo>
                    <a:cubicBezTo>
                      <a:pt x="137" y="2581"/>
                      <a:pt x="343" y="2695"/>
                      <a:pt x="457" y="2810"/>
                    </a:cubicBezTo>
                    <a:cubicBezTo>
                      <a:pt x="594" y="2673"/>
                      <a:pt x="776" y="2558"/>
                      <a:pt x="822" y="2421"/>
                    </a:cubicBezTo>
                    <a:cubicBezTo>
                      <a:pt x="868" y="2148"/>
                      <a:pt x="845" y="1874"/>
                      <a:pt x="845" y="1600"/>
                    </a:cubicBezTo>
                    <a:cubicBezTo>
                      <a:pt x="913" y="1600"/>
                      <a:pt x="959" y="1577"/>
                      <a:pt x="959" y="1577"/>
                    </a:cubicBezTo>
                    <a:cubicBezTo>
                      <a:pt x="1119" y="1714"/>
                      <a:pt x="1256" y="1851"/>
                      <a:pt x="1416" y="1988"/>
                    </a:cubicBezTo>
                    <a:cubicBezTo>
                      <a:pt x="3607" y="3974"/>
                      <a:pt x="6140" y="5366"/>
                      <a:pt x="9062" y="6051"/>
                    </a:cubicBezTo>
                    <a:cubicBezTo>
                      <a:pt x="10210" y="6313"/>
                      <a:pt x="11354" y="6423"/>
                      <a:pt x="12494" y="6423"/>
                    </a:cubicBezTo>
                    <a:cubicBezTo>
                      <a:pt x="14028" y="6423"/>
                      <a:pt x="15555" y="6225"/>
                      <a:pt x="17074" y="5937"/>
                    </a:cubicBezTo>
                    <a:cubicBezTo>
                      <a:pt x="17279" y="5891"/>
                      <a:pt x="17439" y="5594"/>
                      <a:pt x="17621" y="5412"/>
                    </a:cubicBezTo>
                    <a:cubicBezTo>
                      <a:pt x="17413" y="5349"/>
                      <a:pt x="17205" y="5249"/>
                      <a:pt x="16997" y="5249"/>
                    </a:cubicBezTo>
                    <a:cubicBezTo>
                      <a:pt x="16977" y="5249"/>
                      <a:pt x="16957" y="5250"/>
                      <a:pt x="16937" y="5252"/>
                    </a:cubicBezTo>
                    <a:cubicBezTo>
                      <a:pt x="16366" y="5275"/>
                      <a:pt x="15818" y="5389"/>
                      <a:pt x="15270" y="5480"/>
                    </a:cubicBezTo>
                    <a:cubicBezTo>
                      <a:pt x="14361" y="5617"/>
                      <a:pt x="13473" y="5685"/>
                      <a:pt x="12606" y="5685"/>
                    </a:cubicBezTo>
                    <a:cubicBezTo>
                      <a:pt x="8839" y="5685"/>
                      <a:pt x="5467" y="4402"/>
                      <a:pt x="2443" y="1897"/>
                    </a:cubicBezTo>
                    <a:cubicBezTo>
                      <a:pt x="2123" y="1623"/>
                      <a:pt x="1804" y="1372"/>
                      <a:pt x="1484" y="1120"/>
                    </a:cubicBezTo>
                    <a:cubicBezTo>
                      <a:pt x="1530" y="1052"/>
                      <a:pt x="1575" y="1006"/>
                      <a:pt x="1621" y="938"/>
                    </a:cubicBezTo>
                    <a:cubicBezTo>
                      <a:pt x="1786" y="956"/>
                      <a:pt x="1952" y="1019"/>
                      <a:pt x="2105" y="1019"/>
                    </a:cubicBezTo>
                    <a:cubicBezTo>
                      <a:pt x="2142" y="1019"/>
                      <a:pt x="2179" y="1015"/>
                      <a:pt x="2214" y="1006"/>
                    </a:cubicBezTo>
                    <a:cubicBezTo>
                      <a:pt x="2420" y="983"/>
                      <a:pt x="2602" y="847"/>
                      <a:pt x="2808" y="755"/>
                    </a:cubicBezTo>
                    <a:cubicBezTo>
                      <a:pt x="2671" y="595"/>
                      <a:pt x="2557" y="367"/>
                      <a:pt x="2374" y="322"/>
                    </a:cubicBezTo>
                    <a:cubicBezTo>
                      <a:pt x="1804" y="162"/>
                      <a:pt x="1187" y="48"/>
                      <a:pt x="594" y="2"/>
                    </a:cubicBezTo>
                    <a:cubicBezTo>
                      <a:pt x="587" y="1"/>
                      <a:pt x="580" y="1"/>
                      <a:pt x="5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28;p46">
                <a:extLst>
                  <a:ext uri="{FF2B5EF4-FFF2-40B4-BE49-F238E27FC236}">
                    <a16:creationId xmlns:a16="http://schemas.microsoft.com/office/drawing/2014/main" id="{097203EF-CF09-4E07-975F-67F6016D5461}"/>
                  </a:ext>
                </a:extLst>
              </p:cNvPr>
              <p:cNvSpPr/>
              <p:nvPr/>
            </p:nvSpPr>
            <p:spPr>
              <a:xfrm>
                <a:off x="4559525" y="1563572"/>
                <a:ext cx="113215" cy="198718"/>
              </a:xfrm>
              <a:custGeom>
                <a:avLst/>
                <a:gdLst/>
                <a:ahLst/>
                <a:cxnLst/>
                <a:rect l="l" t="t" r="r" b="b"/>
                <a:pathLst>
                  <a:path w="6324" h="11100" extrusionOk="0">
                    <a:moveTo>
                      <a:pt x="4352" y="934"/>
                    </a:moveTo>
                    <a:cubicBezTo>
                      <a:pt x="4354" y="934"/>
                      <a:pt x="4351" y="946"/>
                      <a:pt x="4341" y="955"/>
                    </a:cubicBezTo>
                    <a:lnTo>
                      <a:pt x="4341" y="955"/>
                    </a:lnTo>
                    <a:cubicBezTo>
                      <a:pt x="4347" y="940"/>
                      <a:pt x="4351" y="934"/>
                      <a:pt x="4352" y="934"/>
                    </a:cubicBezTo>
                    <a:close/>
                    <a:moveTo>
                      <a:pt x="4980" y="1"/>
                    </a:moveTo>
                    <a:cubicBezTo>
                      <a:pt x="4777" y="1"/>
                      <a:pt x="4577" y="6"/>
                      <a:pt x="4383" y="29"/>
                    </a:cubicBezTo>
                    <a:cubicBezTo>
                      <a:pt x="4339" y="35"/>
                      <a:pt x="4292" y="36"/>
                      <a:pt x="4243" y="36"/>
                    </a:cubicBezTo>
                    <a:cubicBezTo>
                      <a:pt x="4143" y="36"/>
                      <a:pt x="4036" y="29"/>
                      <a:pt x="3934" y="29"/>
                    </a:cubicBezTo>
                    <a:cubicBezTo>
                      <a:pt x="3672" y="29"/>
                      <a:pt x="3439" y="79"/>
                      <a:pt x="3425" y="440"/>
                    </a:cubicBezTo>
                    <a:cubicBezTo>
                      <a:pt x="3402" y="576"/>
                      <a:pt x="3966" y="757"/>
                      <a:pt x="4331" y="961"/>
                    </a:cubicBezTo>
                    <a:lnTo>
                      <a:pt x="4331" y="961"/>
                    </a:lnTo>
                    <a:cubicBezTo>
                      <a:pt x="4327" y="964"/>
                      <a:pt x="4321" y="965"/>
                      <a:pt x="4315" y="965"/>
                    </a:cubicBezTo>
                    <a:cubicBezTo>
                      <a:pt x="1827" y="2974"/>
                      <a:pt x="594" y="5621"/>
                      <a:pt x="115" y="8657"/>
                    </a:cubicBezTo>
                    <a:cubicBezTo>
                      <a:pt x="1" y="9342"/>
                      <a:pt x="115" y="10049"/>
                      <a:pt x="183" y="10734"/>
                    </a:cubicBezTo>
                    <a:cubicBezTo>
                      <a:pt x="206" y="10871"/>
                      <a:pt x="503" y="10985"/>
                      <a:pt x="663" y="11099"/>
                    </a:cubicBezTo>
                    <a:cubicBezTo>
                      <a:pt x="731" y="10940"/>
                      <a:pt x="868" y="10757"/>
                      <a:pt x="891" y="10574"/>
                    </a:cubicBezTo>
                    <a:cubicBezTo>
                      <a:pt x="914" y="10392"/>
                      <a:pt x="845" y="10186"/>
                      <a:pt x="845" y="10004"/>
                    </a:cubicBezTo>
                    <a:cubicBezTo>
                      <a:pt x="731" y="7287"/>
                      <a:pt x="1804" y="4959"/>
                      <a:pt x="3425" y="2837"/>
                    </a:cubicBezTo>
                    <a:cubicBezTo>
                      <a:pt x="3927" y="2220"/>
                      <a:pt x="4634" y="1718"/>
                      <a:pt x="5228" y="1170"/>
                    </a:cubicBezTo>
                    <a:cubicBezTo>
                      <a:pt x="5296" y="1216"/>
                      <a:pt x="5342" y="1262"/>
                      <a:pt x="5388" y="1307"/>
                    </a:cubicBezTo>
                    <a:cubicBezTo>
                      <a:pt x="5388" y="1399"/>
                      <a:pt x="5342" y="1490"/>
                      <a:pt x="5365" y="1558"/>
                    </a:cubicBezTo>
                    <a:cubicBezTo>
                      <a:pt x="5456" y="1764"/>
                      <a:pt x="5570" y="1969"/>
                      <a:pt x="5684" y="2175"/>
                    </a:cubicBezTo>
                    <a:cubicBezTo>
                      <a:pt x="5821" y="1992"/>
                      <a:pt x="6027" y="1832"/>
                      <a:pt x="6118" y="1627"/>
                    </a:cubicBezTo>
                    <a:cubicBezTo>
                      <a:pt x="6209" y="1353"/>
                      <a:pt x="6186" y="1056"/>
                      <a:pt x="6232" y="782"/>
                    </a:cubicBezTo>
                    <a:cubicBezTo>
                      <a:pt x="6323" y="280"/>
                      <a:pt x="6095" y="29"/>
                      <a:pt x="5593" y="6"/>
                    </a:cubicBezTo>
                    <a:cubicBezTo>
                      <a:pt x="5388" y="6"/>
                      <a:pt x="5182" y="1"/>
                      <a:pt x="49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29;p46">
                <a:extLst>
                  <a:ext uri="{FF2B5EF4-FFF2-40B4-BE49-F238E27FC236}">
                    <a16:creationId xmlns:a16="http://schemas.microsoft.com/office/drawing/2014/main" id="{8077CBCD-32AF-4E77-A1CA-890CFBA5D080}"/>
                  </a:ext>
                </a:extLst>
              </p:cNvPr>
              <p:cNvSpPr/>
              <p:nvPr/>
            </p:nvSpPr>
            <p:spPr>
              <a:xfrm>
                <a:off x="4479841" y="1882935"/>
                <a:ext cx="240305" cy="215260"/>
              </a:xfrm>
              <a:custGeom>
                <a:avLst/>
                <a:gdLst/>
                <a:ahLst/>
                <a:cxnLst/>
                <a:rect l="l" t="t" r="r" b="b"/>
                <a:pathLst>
                  <a:path w="13423" h="12024" extrusionOk="0">
                    <a:moveTo>
                      <a:pt x="6521" y="722"/>
                    </a:moveTo>
                    <a:cubicBezTo>
                      <a:pt x="6569" y="722"/>
                      <a:pt x="6618" y="723"/>
                      <a:pt x="6666" y="724"/>
                    </a:cubicBezTo>
                    <a:cubicBezTo>
                      <a:pt x="9405" y="838"/>
                      <a:pt x="12167" y="2847"/>
                      <a:pt x="12075" y="5860"/>
                    </a:cubicBezTo>
                    <a:cubicBezTo>
                      <a:pt x="12053" y="8701"/>
                      <a:pt x="9609" y="11315"/>
                      <a:pt x="6974" y="11315"/>
                    </a:cubicBezTo>
                    <a:cubicBezTo>
                      <a:pt x="6963" y="11315"/>
                      <a:pt x="6951" y="11315"/>
                      <a:pt x="6940" y="11315"/>
                    </a:cubicBezTo>
                    <a:cubicBezTo>
                      <a:pt x="3676" y="11292"/>
                      <a:pt x="1074" y="8645"/>
                      <a:pt x="1096" y="5381"/>
                    </a:cubicBezTo>
                    <a:cubicBezTo>
                      <a:pt x="1119" y="3139"/>
                      <a:pt x="3892" y="722"/>
                      <a:pt x="6521" y="722"/>
                    </a:cubicBezTo>
                    <a:close/>
                    <a:moveTo>
                      <a:pt x="6647" y="1"/>
                    </a:moveTo>
                    <a:cubicBezTo>
                      <a:pt x="5143" y="1"/>
                      <a:pt x="3561" y="548"/>
                      <a:pt x="2146" y="1843"/>
                    </a:cubicBezTo>
                    <a:cubicBezTo>
                      <a:pt x="1279" y="2619"/>
                      <a:pt x="480" y="3532"/>
                      <a:pt x="343" y="4696"/>
                    </a:cubicBezTo>
                    <a:cubicBezTo>
                      <a:pt x="1" y="8142"/>
                      <a:pt x="2512" y="11954"/>
                      <a:pt x="6780" y="12023"/>
                    </a:cubicBezTo>
                    <a:cubicBezTo>
                      <a:pt x="6810" y="12023"/>
                      <a:pt x="6839" y="12023"/>
                      <a:pt x="6869" y="12023"/>
                    </a:cubicBezTo>
                    <a:cubicBezTo>
                      <a:pt x="8609" y="12023"/>
                      <a:pt x="10040" y="11361"/>
                      <a:pt x="11140" y="10037"/>
                    </a:cubicBezTo>
                    <a:cubicBezTo>
                      <a:pt x="12737" y="8142"/>
                      <a:pt x="13422" y="5997"/>
                      <a:pt x="12372" y="3623"/>
                    </a:cubicBezTo>
                    <a:cubicBezTo>
                      <a:pt x="11432" y="1514"/>
                      <a:pt x="9147" y="1"/>
                      <a:pt x="66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30;p46">
                <a:extLst>
                  <a:ext uri="{FF2B5EF4-FFF2-40B4-BE49-F238E27FC236}">
                    <a16:creationId xmlns:a16="http://schemas.microsoft.com/office/drawing/2014/main" id="{DF6CF9C5-46DA-47C1-A50C-43842CC30993}"/>
                  </a:ext>
                </a:extLst>
              </p:cNvPr>
              <p:cNvSpPr/>
              <p:nvPr/>
            </p:nvSpPr>
            <p:spPr>
              <a:xfrm>
                <a:off x="4519477" y="1854202"/>
                <a:ext cx="232536" cy="220684"/>
              </a:xfrm>
              <a:custGeom>
                <a:avLst/>
                <a:gdLst/>
                <a:ahLst/>
                <a:cxnLst/>
                <a:rect l="l" t="t" r="r" b="b"/>
                <a:pathLst>
                  <a:path w="12989" h="12327" extrusionOk="0">
                    <a:moveTo>
                      <a:pt x="4621" y="1"/>
                    </a:moveTo>
                    <a:cubicBezTo>
                      <a:pt x="4128" y="1"/>
                      <a:pt x="3630" y="40"/>
                      <a:pt x="3128" y="115"/>
                    </a:cubicBezTo>
                    <a:cubicBezTo>
                      <a:pt x="2169" y="275"/>
                      <a:pt x="1256" y="777"/>
                      <a:pt x="343" y="1188"/>
                    </a:cubicBezTo>
                    <a:cubicBezTo>
                      <a:pt x="161" y="1256"/>
                      <a:pt x="115" y="1576"/>
                      <a:pt x="1" y="1781"/>
                    </a:cubicBezTo>
                    <a:lnTo>
                      <a:pt x="731" y="1781"/>
                    </a:lnTo>
                    <a:cubicBezTo>
                      <a:pt x="800" y="1781"/>
                      <a:pt x="845" y="1713"/>
                      <a:pt x="914" y="1690"/>
                    </a:cubicBezTo>
                    <a:cubicBezTo>
                      <a:pt x="1917" y="1168"/>
                      <a:pt x="2955" y="753"/>
                      <a:pt x="4091" y="753"/>
                    </a:cubicBezTo>
                    <a:cubicBezTo>
                      <a:pt x="4248" y="753"/>
                      <a:pt x="4406" y="760"/>
                      <a:pt x="4566" y="777"/>
                    </a:cubicBezTo>
                    <a:cubicBezTo>
                      <a:pt x="4977" y="800"/>
                      <a:pt x="5388" y="800"/>
                      <a:pt x="5776" y="846"/>
                    </a:cubicBezTo>
                    <a:cubicBezTo>
                      <a:pt x="8469" y="1256"/>
                      <a:pt x="10843" y="2763"/>
                      <a:pt x="11505" y="5593"/>
                    </a:cubicBezTo>
                    <a:cubicBezTo>
                      <a:pt x="12053" y="7853"/>
                      <a:pt x="11436" y="9816"/>
                      <a:pt x="10135" y="11665"/>
                    </a:cubicBezTo>
                    <a:cubicBezTo>
                      <a:pt x="10021" y="11847"/>
                      <a:pt x="10044" y="12121"/>
                      <a:pt x="10021" y="12327"/>
                    </a:cubicBezTo>
                    <a:cubicBezTo>
                      <a:pt x="10249" y="12281"/>
                      <a:pt x="10523" y="12258"/>
                      <a:pt x="10706" y="12121"/>
                    </a:cubicBezTo>
                    <a:cubicBezTo>
                      <a:pt x="10911" y="11961"/>
                      <a:pt x="11094" y="11688"/>
                      <a:pt x="11208" y="11436"/>
                    </a:cubicBezTo>
                    <a:cubicBezTo>
                      <a:pt x="11619" y="10478"/>
                      <a:pt x="12098" y="9519"/>
                      <a:pt x="12327" y="8515"/>
                    </a:cubicBezTo>
                    <a:cubicBezTo>
                      <a:pt x="12989" y="5707"/>
                      <a:pt x="11687" y="2763"/>
                      <a:pt x="9154" y="1256"/>
                    </a:cubicBezTo>
                    <a:cubicBezTo>
                      <a:pt x="7742" y="403"/>
                      <a:pt x="6211" y="1"/>
                      <a:pt x="46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31;p46">
                <a:extLst>
                  <a:ext uri="{FF2B5EF4-FFF2-40B4-BE49-F238E27FC236}">
                    <a16:creationId xmlns:a16="http://schemas.microsoft.com/office/drawing/2014/main" id="{D844682C-6F45-46DF-9692-68BB77DA16D6}"/>
                  </a:ext>
                </a:extLst>
              </p:cNvPr>
              <p:cNvSpPr/>
              <p:nvPr/>
            </p:nvSpPr>
            <p:spPr>
              <a:xfrm>
                <a:off x="4466772" y="2041981"/>
                <a:ext cx="223137" cy="85216"/>
              </a:xfrm>
              <a:custGeom>
                <a:avLst/>
                <a:gdLst/>
                <a:ahLst/>
                <a:cxnLst/>
                <a:rect l="l" t="t" r="r" b="b"/>
                <a:pathLst>
                  <a:path w="12464" h="4760" extrusionOk="0">
                    <a:moveTo>
                      <a:pt x="289" y="1"/>
                    </a:moveTo>
                    <a:cubicBezTo>
                      <a:pt x="238" y="1"/>
                      <a:pt x="192" y="11"/>
                      <a:pt x="160" y="34"/>
                    </a:cubicBezTo>
                    <a:cubicBezTo>
                      <a:pt x="69" y="80"/>
                      <a:pt x="0" y="286"/>
                      <a:pt x="0" y="400"/>
                    </a:cubicBezTo>
                    <a:cubicBezTo>
                      <a:pt x="23" y="537"/>
                      <a:pt x="115" y="696"/>
                      <a:pt x="206" y="811"/>
                    </a:cubicBezTo>
                    <a:cubicBezTo>
                      <a:pt x="1986" y="3664"/>
                      <a:pt x="4771" y="4645"/>
                      <a:pt x="8012" y="4759"/>
                    </a:cubicBezTo>
                    <a:cubicBezTo>
                      <a:pt x="9313" y="4691"/>
                      <a:pt x="10523" y="4371"/>
                      <a:pt x="11641" y="3778"/>
                    </a:cubicBezTo>
                    <a:cubicBezTo>
                      <a:pt x="11938" y="3618"/>
                      <a:pt x="12463" y="3504"/>
                      <a:pt x="12212" y="3002"/>
                    </a:cubicBezTo>
                    <a:cubicBezTo>
                      <a:pt x="12199" y="2976"/>
                      <a:pt x="12142" y="2965"/>
                      <a:pt x="12061" y="2965"/>
                    </a:cubicBezTo>
                    <a:cubicBezTo>
                      <a:pt x="11851" y="2965"/>
                      <a:pt x="11480" y="3040"/>
                      <a:pt x="11299" y="3139"/>
                    </a:cubicBezTo>
                    <a:cubicBezTo>
                      <a:pt x="10175" y="3729"/>
                      <a:pt x="8924" y="4009"/>
                      <a:pt x="7672" y="4009"/>
                    </a:cubicBezTo>
                    <a:cubicBezTo>
                      <a:pt x="4959" y="4009"/>
                      <a:pt x="2244" y="2696"/>
                      <a:pt x="822" y="400"/>
                    </a:cubicBezTo>
                    <a:cubicBezTo>
                      <a:pt x="754" y="286"/>
                      <a:pt x="685" y="149"/>
                      <a:pt x="571" y="80"/>
                    </a:cubicBezTo>
                    <a:cubicBezTo>
                      <a:pt x="497" y="35"/>
                      <a:pt x="384" y="1"/>
                      <a:pt x="2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32;p46">
                <a:extLst>
                  <a:ext uri="{FF2B5EF4-FFF2-40B4-BE49-F238E27FC236}">
                    <a16:creationId xmlns:a16="http://schemas.microsoft.com/office/drawing/2014/main" id="{22BAC265-2DE8-42DF-959C-031FC16B47DB}"/>
                  </a:ext>
                </a:extLst>
              </p:cNvPr>
              <p:cNvSpPr/>
              <p:nvPr/>
            </p:nvSpPr>
            <p:spPr>
              <a:xfrm>
                <a:off x="4455744" y="1948602"/>
                <a:ext cx="17168" cy="54370"/>
              </a:xfrm>
              <a:custGeom>
                <a:avLst/>
                <a:gdLst/>
                <a:ahLst/>
                <a:cxnLst/>
                <a:rect l="l" t="t" r="r" b="b"/>
                <a:pathLst>
                  <a:path w="959" h="3037" extrusionOk="0">
                    <a:moveTo>
                      <a:pt x="753" y="1"/>
                    </a:moveTo>
                    <a:cubicBezTo>
                      <a:pt x="571" y="138"/>
                      <a:pt x="297" y="229"/>
                      <a:pt x="228" y="389"/>
                    </a:cubicBezTo>
                    <a:cubicBezTo>
                      <a:pt x="91" y="822"/>
                      <a:pt x="69" y="1279"/>
                      <a:pt x="0" y="1598"/>
                    </a:cubicBezTo>
                    <a:cubicBezTo>
                      <a:pt x="46" y="2032"/>
                      <a:pt x="23" y="2329"/>
                      <a:pt x="91" y="2580"/>
                    </a:cubicBezTo>
                    <a:cubicBezTo>
                      <a:pt x="160" y="2762"/>
                      <a:pt x="365" y="2899"/>
                      <a:pt x="502" y="3036"/>
                    </a:cubicBezTo>
                    <a:cubicBezTo>
                      <a:pt x="616" y="2854"/>
                      <a:pt x="799" y="2671"/>
                      <a:pt x="822" y="2489"/>
                    </a:cubicBezTo>
                    <a:cubicBezTo>
                      <a:pt x="913" y="1849"/>
                      <a:pt x="936" y="1188"/>
                      <a:pt x="959" y="548"/>
                    </a:cubicBezTo>
                    <a:cubicBezTo>
                      <a:pt x="959" y="366"/>
                      <a:pt x="822" y="183"/>
                      <a:pt x="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33;p46">
                <a:extLst>
                  <a:ext uri="{FF2B5EF4-FFF2-40B4-BE49-F238E27FC236}">
                    <a16:creationId xmlns:a16="http://schemas.microsoft.com/office/drawing/2014/main" id="{3D9B82B3-558F-4BD5-AA2E-62DEC256A2AC}"/>
                  </a:ext>
                </a:extLst>
              </p:cNvPr>
              <p:cNvSpPr/>
              <p:nvPr/>
            </p:nvSpPr>
            <p:spPr>
              <a:xfrm>
                <a:off x="4687868" y="1643525"/>
                <a:ext cx="133606" cy="138959"/>
              </a:xfrm>
              <a:custGeom>
                <a:avLst/>
                <a:gdLst/>
                <a:ahLst/>
                <a:cxnLst/>
                <a:rect l="l" t="t" r="r" b="b"/>
                <a:pathLst>
                  <a:path w="7463" h="7762" extrusionOk="0">
                    <a:moveTo>
                      <a:pt x="3960" y="785"/>
                    </a:moveTo>
                    <a:cubicBezTo>
                      <a:pt x="5506" y="785"/>
                      <a:pt x="6798" y="1962"/>
                      <a:pt x="6710" y="3415"/>
                    </a:cubicBezTo>
                    <a:cubicBezTo>
                      <a:pt x="6573" y="5606"/>
                      <a:pt x="5705" y="6999"/>
                      <a:pt x="3514" y="6999"/>
                    </a:cubicBezTo>
                    <a:cubicBezTo>
                      <a:pt x="3498" y="6999"/>
                      <a:pt x="3482" y="6999"/>
                      <a:pt x="3466" y="6999"/>
                    </a:cubicBezTo>
                    <a:cubicBezTo>
                      <a:pt x="1892" y="6999"/>
                      <a:pt x="707" y="5887"/>
                      <a:pt x="752" y="4328"/>
                    </a:cubicBezTo>
                    <a:cubicBezTo>
                      <a:pt x="798" y="2319"/>
                      <a:pt x="2030" y="904"/>
                      <a:pt x="3788" y="790"/>
                    </a:cubicBezTo>
                    <a:cubicBezTo>
                      <a:pt x="3846" y="787"/>
                      <a:pt x="3903" y="785"/>
                      <a:pt x="3960" y="785"/>
                    </a:cubicBezTo>
                    <a:close/>
                    <a:moveTo>
                      <a:pt x="3870" y="0"/>
                    </a:moveTo>
                    <a:cubicBezTo>
                      <a:pt x="3311" y="0"/>
                      <a:pt x="2744" y="133"/>
                      <a:pt x="2213" y="425"/>
                    </a:cubicBezTo>
                    <a:cubicBezTo>
                      <a:pt x="684" y="1269"/>
                      <a:pt x="113" y="2662"/>
                      <a:pt x="22" y="3940"/>
                    </a:cubicBezTo>
                    <a:cubicBezTo>
                      <a:pt x="1" y="6334"/>
                      <a:pt x="1544" y="7762"/>
                      <a:pt x="3569" y="7762"/>
                    </a:cubicBezTo>
                    <a:cubicBezTo>
                      <a:pt x="3745" y="7762"/>
                      <a:pt x="3925" y="7751"/>
                      <a:pt x="4107" y="7729"/>
                    </a:cubicBezTo>
                    <a:cubicBezTo>
                      <a:pt x="6436" y="7432"/>
                      <a:pt x="7440" y="5424"/>
                      <a:pt x="7463" y="3392"/>
                    </a:cubicBezTo>
                    <a:cubicBezTo>
                      <a:pt x="7463" y="1447"/>
                      <a:pt x="5715" y="0"/>
                      <a:pt x="3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 name="Google Shape;1634;p46">
            <a:extLst>
              <a:ext uri="{FF2B5EF4-FFF2-40B4-BE49-F238E27FC236}">
                <a16:creationId xmlns:a16="http://schemas.microsoft.com/office/drawing/2014/main" id="{4191AA6A-D114-4FDC-B77C-E443DBF99465}"/>
              </a:ext>
            </a:extLst>
          </p:cNvPr>
          <p:cNvGrpSpPr/>
          <p:nvPr/>
        </p:nvGrpSpPr>
        <p:grpSpPr>
          <a:xfrm>
            <a:off x="3225469" y="2491715"/>
            <a:ext cx="1517924" cy="1155397"/>
            <a:chOff x="3848921" y="2683363"/>
            <a:chExt cx="1323156" cy="1104692"/>
          </a:xfrm>
        </p:grpSpPr>
        <p:sp>
          <p:nvSpPr>
            <p:cNvPr id="70" name="Google Shape;1635;p46">
              <a:extLst>
                <a:ext uri="{FF2B5EF4-FFF2-40B4-BE49-F238E27FC236}">
                  <a16:creationId xmlns:a16="http://schemas.microsoft.com/office/drawing/2014/main" id="{590B2C0C-8EC4-48DA-AD5A-41C9EBE31635}"/>
                </a:ext>
              </a:extLst>
            </p:cNvPr>
            <p:cNvSpPr/>
            <p:nvPr/>
          </p:nvSpPr>
          <p:spPr>
            <a:xfrm>
              <a:off x="3944538" y="2729179"/>
              <a:ext cx="910783" cy="1031166"/>
            </a:xfrm>
            <a:custGeom>
              <a:avLst/>
              <a:gdLst/>
              <a:ahLst/>
              <a:cxnLst/>
              <a:rect l="l" t="t" r="r" b="b"/>
              <a:pathLst>
                <a:path w="39398" h="57599" extrusionOk="0">
                  <a:moveTo>
                    <a:pt x="27014" y="0"/>
                  </a:moveTo>
                  <a:cubicBezTo>
                    <a:pt x="26619" y="0"/>
                    <a:pt x="26224" y="30"/>
                    <a:pt x="25839" y="75"/>
                  </a:cubicBezTo>
                  <a:cubicBezTo>
                    <a:pt x="22963" y="417"/>
                    <a:pt x="20110" y="942"/>
                    <a:pt x="17257" y="1513"/>
                  </a:cubicBezTo>
                  <a:cubicBezTo>
                    <a:pt x="14381" y="2106"/>
                    <a:pt x="11505" y="2768"/>
                    <a:pt x="8629" y="3476"/>
                  </a:cubicBezTo>
                  <a:cubicBezTo>
                    <a:pt x="6346" y="4046"/>
                    <a:pt x="3858" y="4800"/>
                    <a:pt x="2511" y="6968"/>
                  </a:cubicBezTo>
                  <a:cubicBezTo>
                    <a:pt x="2511" y="6968"/>
                    <a:pt x="2511" y="6968"/>
                    <a:pt x="2510" y="6968"/>
                  </a:cubicBezTo>
                  <a:cubicBezTo>
                    <a:pt x="2338" y="6968"/>
                    <a:pt x="1" y="18672"/>
                    <a:pt x="46" y="24475"/>
                  </a:cubicBezTo>
                  <a:cubicBezTo>
                    <a:pt x="69" y="30410"/>
                    <a:pt x="617" y="36299"/>
                    <a:pt x="1165" y="42187"/>
                  </a:cubicBezTo>
                  <a:cubicBezTo>
                    <a:pt x="1416" y="45178"/>
                    <a:pt x="1735" y="48191"/>
                    <a:pt x="2283" y="51135"/>
                  </a:cubicBezTo>
                  <a:cubicBezTo>
                    <a:pt x="2511" y="52345"/>
                    <a:pt x="2831" y="53577"/>
                    <a:pt x="3561" y="54582"/>
                  </a:cubicBezTo>
                  <a:cubicBezTo>
                    <a:pt x="4223" y="55495"/>
                    <a:pt x="5159" y="56111"/>
                    <a:pt x="6186" y="56522"/>
                  </a:cubicBezTo>
                  <a:cubicBezTo>
                    <a:pt x="7236" y="56933"/>
                    <a:pt x="8378" y="57115"/>
                    <a:pt x="9496" y="57275"/>
                  </a:cubicBezTo>
                  <a:cubicBezTo>
                    <a:pt x="10980" y="57435"/>
                    <a:pt x="12463" y="57549"/>
                    <a:pt x="13970" y="57572"/>
                  </a:cubicBezTo>
                  <a:cubicBezTo>
                    <a:pt x="14585" y="57591"/>
                    <a:pt x="15200" y="57599"/>
                    <a:pt x="15817" y="57599"/>
                  </a:cubicBezTo>
                  <a:cubicBezTo>
                    <a:pt x="18175" y="57599"/>
                    <a:pt x="20542" y="57480"/>
                    <a:pt x="22894" y="57389"/>
                  </a:cubicBezTo>
                  <a:cubicBezTo>
                    <a:pt x="25770" y="57252"/>
                    <a:pt x="28646" y="57092"/>
                    <a:pt x="31500" y="56636"/>
                  </a:cubicBezTo>
                  <a:cubicBezTo>
                    <a:pt x="32869" y="56408"/>
                    <a:pt x="34284" y="56179"/>
                    <a:pt x="35585" y="55700"/>
                  </a:cubicBezTo>
                  <a:cubicBezTo>
                    <a:pt x="36658" y="55335"/>
                    <a:pt x="37617" y="54696"/>
                    <a:pt x="38187" y="53669"/>
                  </a:cubicBezTo>
                  <a:cubicBezTo>
                    <a:pt x="39397" y="51591"/>
                    <a:pt x="38986" y="48784"/>
                    <a:pt x="38872" y="46479"/>
                  </a:cubicBezTo>
                  <a:cubicBezTo>
                    <a:pt x="38712" y="43489"/>
                    <a:pt x="38484" y="40476"/>
                    <a:pt x="38210" y="37485"/>
                  </a:cubicBezTo>
                  <a:cubicBezTo>
                    <a:pt x="37640" y="31528"/>
                    <a:pt x="36818" y="25594"/>
                    <a:pt x="35699" y="19705"/>
                  </a:cubicBezTo>
                  <a:cubicBezTo>
                    <a:pt x="35129" y="16760"/>
                    <a:pt x="34490" y="13838"/>
                    <a:pt x="33759" y="10917"/>
                  </a:cubicBezTo>
                  <a:cubicBezTo>
                    <a:pt x="33394" y="9456"/>
                    <a:pt x="33006" y="8018"/>
                    <a:pt x="32618" y="6557"/>
                  </a:cubicBezTo>
                  <a:cubicBezTo>
                    <a:pt x="32276" y="5347"/>
                    <a:pt x="31956" y="4115"/>
                    <a:pt x="31454" y="2974"/>
                  </a:cubicBezTo>
                  <a:cubicBezTo>
                    <a:pt x="30997" y="1992"/>
                    <a:pt x="30358" y="1056"/>
                    <a:pt x="29400" y="531"/>
                  </a:cubicBezTo>
                  <a:cubicBezTo>
                    <a:pt x="28660" y="130"/>
                    <a:pt x="27836" y="0"/>
                    <a:pt x="270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36;p46">
              <a:extLst>
                <a:ext uri="{FF2B5EF4-FFF2-40B4-BE49-F238E27FC236}">
                  <a16:creationId xmlns:a16="http://schemas.microsoft.com/office/drawing/2014/main" id="{3831AE5B-BDE3-4154-B4F1-1B117F393651}"/>
                </a:ext>
              </a:extLst>
            </p:cNvPr>
            <p:cNvSpPr/>
            <p:nvPr/>
          </p:nvSpPr>
          <p:spPr>
            <a:xfrm>
              <a:off x="3926564" y="2689844"/>
              <a:ext cx="910843" cy="1037378"/>
            </a:xfrm>
            <a:custGeom>
              <a:avLst/>
              <a:gdLst/>
              <a:ahLst/>
              <a:cxnLst/>
              <a:rect l="l" t="t" r="r" b="b"/>
              <a:pathLst>
                <a:path w="50878" h="57946" extrusionOk="0">
                  <a:moveTo>
                    <a:pt x="42686" y="0"/>
                  </a:moveTo>
                  <a:cubicBezTo>
                    <a:pt x="42517" y="0"/>
                    <a:pt x="42349" y="4"/>
                    <a:pt x="42182" y="12"/>
                  </a:cubicBezTo>
                  <a:cubicBezTo>
                    <a:pt x="37137" y="355"/>
                    <a:pt x="32070" y="583"/>
                    <a:pt x="27071" y="1131"/>
                  </a:cubicBezTo>
                  <a:cubicBezTo>
                    <a:pt x="22712" y="1610"/>
                    <a:pt x="18398" y="2409"/>
                    <a:pt x="14106" y="3185"/>
                  </a:cubicBezTo>
                  <a:cubicBezTo>
                    <a:pt x="10957" y="3778"/>
                    <a:pt x="7829" y="4577"/>
                    <a:pt x="4702" y="5262"/>
                  </a:cubicBezTo>
                  <a:cubicBezTo>
                    <a:pt x="2443" y="5741"/>
                    <a:pt x="1324" y="7179"/>
                    <a:pt x="1073" y="9348"/>
                  </a:cubicBezTo>
                  <a:cubicBezTo>
                    <a:pt x="1050" y="9393"/>
                    <a:pt x="1050" y="9416"/>
                    <a:pt x="1050" y="9462"/>
                  </a:cubicBezTo>
                  <a:cubicBezTo>
                    <a:pt x="434" y="12840"/>
                    <a:pt x="366" y="16264"/>
                    <a:pt x="274" y="19688"/>
                  </a:cubicBezTo>
                  <a:cubicBezTo>
                    <a:pt x="0" y="30895"/>
                    <a:pt x="594" y="42102"/>
                    <a:pt x="1553" y="53286"/>
                  </a:cubicBezTo>
                  <a:cubicBezTo>
                    <a:pt x="1804" y="56482"/>
                    <a:pt x="2557" y="57007"/>
                    <a:pt x="5296" y="57532"/>
                  </a:cubicBezTo>
                  <a:cubicBezTo>
                    <a:pt x="7011" y="57842"/>
                    <a:pt x="8782" y="57946"/>
                    <a:pt x="10525" y="57946"/>
                  </a:cubicBezTo>
                  <a:cubicBezTo>
                    <a:pt x="10707" y="57946"/>
                    <a:pt x="10889" y="57945"/>
                    <a:pt x="11071" y="57943"/>
                  </a:cubicBezTo>
                  <a:cubicBezTo>
                    <a:pt x="14746" y="57851"/>
                    <a:pt x="18443" y="57623"/>
                    <a:pt x="22118" y="57418"/>
                  </a:cubicBezTo>
                  <a:cubicBezTo>
                    <a:pt x="27322" y="57098"/>
                    <a:pt x="32526" y="56756"/>
                    <a:pt x="37731" y="56391"/>
                  </a:cubicBezTo>
                  <a:cubicBezTo>
                    <a:pt x="39808" y="56254"/>
                    <a:pt x="41885" y="56094"/>
                    <a:pt x="43962" y="55911"/>
                  </a:cubicBezTo>
                  <a:cubicBezTo>
                    <a:pt x="44167" y="55888"/>
                    <a:pt x="44327" y="55660"/>
                    <a:pt x="44510" y="55546"/>
                  </a:cubicBezTo>
                  <a:cubicBezTo>
                    <a:pt x="44327" y="55432"/>
                    <a:pt x="44122" y="55226"/>
                    <a:pt x="43939" y="55226"/>
                  </a:cubicBezTo>
                  <a:cubicBezTo>
                    <a:pt x="43780" y="55220"/>
                    <a:pt x="43623" y="55218"/>
                    <a:pt x="43466" y="55218"/>
                  </a:cubicBezTo>
                  <a:cubicBezTo>
                    <a:pt x="43038" y="55218"/>
                    <a:pt x="42616" y="55239"/>
                    <a:pt x="42182" y="55272"/>
                  </a:cubicBezTo>
                  <a:cubicBezTo>
                    <a:pt x="39808" y="55478"/>
                    <a:pt x="37434" y="55683"/>
                    <a:pt x="35060" y="55843"/>
                  </a:cubicBezTo>
                  <a:cubicBezTo>
                    <a:pt x="30495" y="56162"/>
                    <a:pt x="25907" y="56459"/>
                    <a:pt x="21342" y="56687"/>
                  </a:cubicBezTo>
                  <a:cubicBezTo>
                    <a:pt x="17051" y="56916"/>
                    <a:pt x="12760" y="57052"/>
                    <a:pt x="8469" y="57144"/>
                  </a:cubicBezTo>
                  <a:cubicBezTo>
                    <a:pt x="8417" y="57145"/>
                    <a:pt x="8365" y="57145"/>
                    <a:pt x="8314" y="57145"/>
                  </a:cubicBezTo>
                  <a:cubicBezTo>
                    <a:pt x="7152" y="57145"/>
                    <a:pt x="5953" y="56905"/>
                    <a:pt x="4817" y="56664"/>
                  </a:cubicBezTo>
                  <a:cubicBezTo>
                    <a:pt x="3173" y="56276"/>
                    <a:pt x="2488" y="55432"/>
                    <a:pt x="2374" y="53788"/>
                  </a:cubicBezTo>
                  <a:cubicBezTo>
                    <a:pt x="2100" y="50547"/>
                    <a:pt x="1804" y="47329"/>
                    <a:pt x="1644" y="44088"/>
                  </a:cubicBezTo>
                  <a:cubicBezTo>
                    <a:pt x="1324" y="37993"/>
                    <a:pt x="1096" y="31876"/>
                    <a:pt x="845" y="25782"/>
                  </a:cubicBezTo>
                  <a:cubicBezTo>
                    <a:pt x="1028" y="20760"/>
                    <a:pt x="891" y="15739"/>
                    <a:pt x="1621" y="10763"/>
                  </a:cubicBezTo>
                  <a:cubicBezTo>
                    <a:pt x="2214" y="6700"/>
                    <a:pt x="2397" y="6746"/>
                    <a:pt x="5935" y="5650"/>
                  </a:cubicBezTo>
                  <a:lnTo>
                    <a:pt x="6003" y="5650"/>
                  </a:lnTo>
                  <a:cubicBezTo>
                    <a:pt x="9336" y="4942"/>
                    <a:pt x="12646" y="4166"/>
                    <a:pt x="16001" y="3573"/>
                  </a:cubicBezTo>
                  <a:cubicBezTo>
                    <a:pt x="21068" y="2683"/>
                    <a:pt x="26135" y="1815"/>
                    <a:pt x="31271" y="1405"/>
                  </a:cubicBezTo>
                  <a:cubicBezTo>
                    <a:pt x="34960" y="1104"/>
                    <a:pt x="38631" y="768"/>
                    <a:pt x="42331" y="768"/>
                  </a:cubicBezTo>
                  <a:cubicBezTo>
                    <a:pt x="42843" y="768"/>
                    <a:pt x="43357" y="774"/>
                    <a:pt x="43871" y="788"/>
                  </a:cubicBezTo>
                  <a:cubicBezTo>
                    <a:pt x="46450" y="880"/>
                    <a:pt x="47249" y="1519"/>
                    <a:pt x="47728" y="3984"/>
                  </a:cubicBezTo>
                  <a:cubicBezTo>
                    <a:pt x="47728" y="4052"/>
                    <a:pt x="47751" y="4121"/>
                    <a:pt x="47751" y="4166"/>
                  </a:cubicBezTo>
                  <a:cubicBezTo>
                    <a:pt x="48070" y="6768"/>
                    <a:pt x="48367" y="9348"/>
                    <a:pt x="48755" y="11927"/>
                  </a:cubicBezTo>
                  <a:cubicBezTo>
                    <a:pt x="49394" y="16378"/>
                    <a:pt x="49897" y="20829"/>
                    <a:pt x="50033" y="25325"/>
                  </a:cubicBezTo>
                  <a:cubicBezTo>
                    <a:pt x="50056" y="25987"/>
                    <a:pt x="50056" y="26672"/>
                    <a:pt x="50125" y="27357"/>
                  </a:cubicBezTo>
                  <a:cubicBezTo>
                    <a:pt x="50148" y="27539"/>
                    <a:pt x="50353" y="27722"/>
                    <a:pt x="50490" y="27905"/>
                  </a:cubicBezTo>
                  <a:cubicBezTo>
                    <a:pt x="50604" y="27722"/>
                    <a:pt x="50741" y="27562"/>
                    <a:pt x="50855" y="27380"/>
                  </a:cubicBezTo>
                  <a:cubicBezTo>
                    <a:pt x="50878" y="27334"/>
                    <a:pt x="50855" y="27243"/>
                    <a:pt x="50855" y="27174"/>
                  </a:cubicBezTo>
                  <a:cubicBezTo>
                    <a:pt x="50650" y="24024"/>
                    <a:pt x="50513" y="20874"/>
                    <a:pt x="50216" y="17747"/>
                  </a:cubicBezTo>
                  <a:cubicBezTo>
                    <a:pt x="49919" y="14598"/>
                    <a:pt x="49508" y="11448"/>
                    <a:pt x="49098" y="8298"/>
                  </a:cubicBezTo>
                  <a:cubicBezTo>
                    <a:pt x="48869" y="6540"/>
                    <a:pt x="48618" y="4783"/>
                    <a:pt x="48276" y="3048"/>
                  </a:cubicBezTo>
                  <a:cubicBezTo>
                    <a:pt x="47934" y="1245"/>
                    <a:pt x="46792" y="309"/>
                    <a:pt x="44943" y="149"/>
                  </a:cubicBezTo>
                  <a:cubicBezTo>
                    <a:pt x="44198" y="75"/>
                    <a:pt x="43437" y="0"/>
                    <a:pt x="4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37;p46">
              <a:extLst>
                <a:ext uri="{FF2B5EF4-FFF2-40B4-BE49-F238E27FC236}">
                  <a16:creationId xmlns:a16="http://schemas.microsoft.com/office/drawing/2014/main" id="{FB682B98-0B82-4D3D-87D5-A339C5119A91}"/>
                </a:ext>
              </a:extLst>
            </p:cNvPr>
            <p:cNvSpPr/>
            <p:nvPr/>
          </p:nvSpPr>
          <p:spPr>
            <a:xfrm>
              <a:off x="3964572" y="2712114"/>
              <a:ext cx="168373" cy="50503"/>
            </a:xfrm>
            <a:custGeom>
              <a:avLst/>
              <a:gdLst/>
              <a:ahLst/>
              <a:cxnLst/>
              <a:rect l="l" t="t" r="r" b="b"/>
              <a:pathLst>
                <a:path w="9405" h="2821" extrusionOk="0">
                  <a:moveTo>
                    <a:pt x="9039" y="1"/>
                  </a:moveTo>
                  <a:cubicBezTo>
                    <a:pt x="8491" y="92"/>
                    <a:pt x="8057" y="138"/>
                    <a:pt x="7647" y="206"/>
                  </a:cubicBezTo>
                  <a:cubicBezTo>
                    <a:pt x="5204" y="571"/>
                    <a:pt x="2808" y="1142"/>
                    <a:pt x="525" y="2146"/>
                  </a:cubicBezTo>
                  <a:cubicBezTo>
                    <a:pt x="297" y="2238"/>
                    <a:pt x="160" y="2534"/>
                    <a:pt x="0" y="2763"/>
                  </a:cubicBezTo>
                  <a:cubicBezTo>
                    <a:pt x="196" y="2763"/>
                    <a:pt x="403" y="2821"/>
                    <a:pt x="597" y="2821"/>
                  </a:cubicBezTo>
                  <a:cubicBezTo>
                    <a:pt x="675" y="2821"/>
                    <a:pt x="750" y="2811"/>
                    <a:pt x="822" y="2785"/>
                  </a:cubicBezTo>
                  <a:cubicBezTo>
                    <a:pt x="1986" y="2420"/>
                    <a:pt x="3127" y="1941"/>
                    <a:pt x="4337" y="1644"/>
                  </a:cubicBezTo>
                  <a:cubicBezTo>
                    <a:pt x="5843" y="1279"/>
                    <a:pt x="7396" y="1051"/>
                    <a:pt x="8948" y="731"/>
                  </a:cubicBezTo>
                  <a:cubicBezTo>
                    <a:pt x="9107" y="685"/>
                    <a:pt x="9244" y="480"/>
                    <a:pt x="9404" y="343"/>
                  </a:cubicBezTo>
                  <a:cubicBezTo>
                    <a:pt x="9267" y="229"/>
                    <a:pt x="9130" y="92"/>
                    <a:pt x="90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38;p46">
              <a:extLst>
                <a:ext uri="{FF2B5EF4-FFF2-40B4-BE49-F238E27FC236}">
                  <a16:creationId xmlns:a16="http://schemas.microsoft.com/office/drawing/2014/main" id="{B4C9C791-6CB7-4BC3-ACFF-7CF42245D823}"/>
                </a:ext>
              </a:extLst>
            </p:cNvPr>
            <p:cNvSpPr/>
            <p:nvPr/>
          </p:nvSpPr>
          <p:spPr>
            <a:xfrm>
              <a:off x="3886517" y="3511389"/>
              <a:ext cx="23309" cy="163879"/>
            </a:xfrm>
            <a:custGeom>
              <a:avLst/>
              <a:gdLst/>
              <a:ahLst/>
              <a:cxnLst/>
              <a:rect l="l" t="t" r="r" b="b"/>
              <a:pathLst>
                <a:path w="1302" h="9154" extrusionOk="0">
                  <a:moveTo>
                    <a:pt x="548" y="1"/>
                  </a:moveTo>
                  <a:cubicBezTo>
                    <a:pt x="434" y="184"/>
                    <a:pt x="206" y="389"/>
                    <a:pt x="206" y="572"/>
                  </a:cubicBezTo>
                  <a:cubicBezTo>
                    <a:pt x="160" y="1462"/>
                    <a:pt x="183" y="2329"/>
                    <a:pt x="183" y="3196"/>
                  </a:cubicBezTo>
                  <a:cubicBezTo>
                    <a:pt x="115" y="3196"/>
                    <a:pt x="46" y="3219"/>
                    <a:pt x="1" y="3219"/>
                  </a:cubicBezTo>
                  <a:cubicBezTo>
                    <a:pt x="183" y="5022"/>
                    <a:pt x="366" y="6826"/>
                    <a:pt x="594" y="8629"/>
                  </a:cubicBezTo>
                  <a:cubicBezTo>
                    <a:pt x="617" y="8811"/>
                    <a:pt x="891" y="8971"/>
                    <a:pt x="1050" y="9154"/>
                  </a:cubicBezTo>
                  <a:cubicBezTo>
                    <a:pt x="1119" y="8926"/>
                    <a:pt x="1302" y="8720"/>
                    <a:pt x="1279" y="8492"/>
                  </a:cubicBezTo>
                  <a:cubicBezTo>
                    <a:pt x="1233" y="7693"/>
                    <a:pt x="1050" y="6894"/>
                    <a:pt x="1005" y="6095"/>
                  </a:cubicBezTo>
                  <a:cubicBezTo>
                    <a:pt x="959" y="4246"/>
                    <a:pt x="959" y="2420"/>
                    <a:pt x="914" y="594"/>
                  </a:cubicBezTo>
                  <a:cubicBezTo>
                    <a:pt x="914" y="389"/>
                    <a:pt x="662" y="184"/>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39;p46">
              <a:extLst>
                <a:ext uri="{FF2B5EF4-FFF2-40B4-BE49-F238E27FC236}">
                  <a16:creationId xmlns:a16="http://schemas.microsoft.com/office/drawing/2014/main" id="{08A5A867-316C-4FE1-B3C6-87F131798F83}"/>
                </a:ext>
              </a:extLst>
            </p:cNvPr>
            <p:cNvSpPr/>
            <p:nvPr/>
          </p:nvSpPr>
          <p:spPr>
            <a:xfrm>
              <a:off x="3848921" y="3528558"/>
              <a:ext cx="26585" cy="138136"/>
            </a:xfrm>
            <a:custGeom>
              <a:avLst/>
              <a:gdLst/>
              <a:ahLst/>
              <a:cxnLst/>
              <a:rect l="l" t="t" r="r" b="b"/>
              <a:pathLst>
                <a:path w="1485" h="7716" extrusionOk="0">
                  <a:moveTo>
                    <a:pt x="366" y="1"/>
                  </a:moveTo>
                  <a:cubicBezTo>
                    <a:pt x="229" y="206"/>
                    <a:pt x="1" y="411"/>
                    <a:pt x="1" y="617"/>
                  </a:cubicBezTo>
                  <a:cubicBezTo>
                    <a:pt x="23" y="1872"/>
                    <a:pt x="46" y="3150"/>
                    <a:pt x="183" y="4406"/>
                  </a:cubicBezTo>
                  <a:cubicBezTo>
                    <a:pt x="274" y="5387"/>
                    <a:pt x="503" y="6346"/>
                    <a:pt x="731" y="7305"/>
                  </a:cubicBezTo>
                  <a:cubicBezTo>
                    <a:pt x="754" y="7464"/>
                    <a:pt x="1028" y="7579"/>
                    <a:pt x="1210" y="7716"/>
                  </a:cubicBezTo>
                  <a:cubicBezTo>
                    <a:pt x="1324" y="7579"/>
                    <a:pt x="1416" y="7442"/>
                    <a:pt x="1484" y="7350"/>
                  </a:cubicBezTo>
                  <a:cubicBezTo>
                    <a:pt x="1461" y="7213"/>
                    <a:pt x="1461" y="7168"/>
                    <a:pt x="1439" y="7122"/>
                  </a:cubicBezTo>
                  <a:cubicBezTo>
                    <a:pt x="868" y="4999"/>
                    <a:pt x="754" y="2808"/>
                    <a:pt x="754" y="640"/>
                  </a:cubicBezTo>
                  <a:cubicBezTo>
                    <a:pt x="754" y="411"/>
                    <a:pt x="503" y="206"/>
                    <a:pt x="3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40;p46">
              <a:extLst>
                <a:ext uri="{FF2B5EF4-FFF2-40B4-BE49-F238E27FC236}">
                  <a16:creationId xmlns:a16="http://schemas.microsoft.com/office/drawing/2014/main" id="{02AB4FE3-E9F1-4998-AA3E-7D0F76F63FDF}"/>
                </a:ext>
              </a:extLst>
            </p:cNvPr>
            <p:cNvSpPr/>
            <p:nvPr/>
          </p:nvSpPr>
          <p:spPr>
            <a:xfrm>
              <a:off x="3976817" y="2683363"/>
              <a:ext cx="122614" cy="40209"/>
            </a:xfrm>
            <a:custGeom>
              <a:avLst/>
              <a:gdLst/>
              <a:ahLst/>
              <a:cxnLst/>
              <a:rect l="l" t="t" r="r" b="b"/>
              <a:pathLst>
                <a:path w="6849" h="2246" extrusionOk="0">
                  <a:moveTo>
                    <a:pt x="6278" y="1"/>
                  </a:moveTo>
                  <a:cubicBezTo>
                    <a:pt x="6255" y="1"/>
                    <a:pt x="6231" y="3"/>
                    <a:pt x="6209" y="9"/>
                  </a:cubicBezTo>
                  <a:cubicBezTo>
                    <a:pt x="4269" y="488"/>
                    <a:pt x="2329" y="1013"/>
                    <a:pt x="389" y="1538"/>
                  </a:cubicBezTo>
                  <a:cubicBezTo>
                    <a:pt x="229" y="1584"/>
                    <a:pt x="138" y="1789"/>
                    <a:pt x="1" y="1926"/>
                  </a:cubicBezTo>
                  <a:cubicBezTo>
                    <a:pt x="161" y="2040"/>
                    <a:pt x="298" y="2177"/>
                    <a:pt x="389" y="2246"/>
                  </a:cubicBezTo>
                  <a:cubicBezTo>
                    <a:pt x="594" y="2223"/>
                    <a:pt x="663" y="2223"/>
                    <a:pt x="708" y="2200"/>
                  </a:cubicBezTo>
                  <a:cubicBezTo>
                    <a:pt x="2626" y="1698"/>
                    <a:pt x="4520" y="1196"/>
                    <a:pt x="6415" y="671"/>
                  </a:cubicBezTo>
                  <a:cubicBezTo>
                    <a:pt x="6597" y="625"/>
                    <a:pt x="6712" y="374"/>
                    <a:pt x="6848" y="214"/>
                  </a:cubicBezTo>
                  <a:cubicBezTo>
                    <a:pt x="6668" y="134"/>
                    <a:pt x="6452" y="1"/>
                    <a:pt x="6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41;p46">
              <a:extLst>
                <a:ext uri="{FF2B5EF4-FFF2-40B4-BE49-F238E27FC236}">
                  <a16:creationId xmlns:a16="http://schemas.microsoft.com/office/drawing/2014/main" id="{412B4E23-76C7-4163-BD75-55D219792362}"/>
                </a:ext>
              </a:extLst>
            </p:cNvPr>
            <p:cNvSpPr/>
            <p:nvPr/>
          </p:nvSpPr>
          <p:spPr>
            <a:xfrm>
              <a:off x="4655554" y="3248276"/>
              <a:ext cx="442568" cy="539778"/>
            </a:xfrm>
            <a:custGeom>
              <a:avLst/>
              <a:gdLst/>
              <a:ahLst/>
              <a:cxnLst/>
              <a:rect l="l" t="t" r="r" b="b"/>
              <a:pathLst>
                <a:path w="24721" h="30151" extrusionOk="0">
                  <a:moveTo>
                    <a:pt x="12801" y="736"/>
                  </a:moveTo>
                  <a:cubicBezTo>
                    <a:pt x="14560" y="736"/>
                    <a:pt x="16352" y="1151"/>
                    <a:pt x="18147" y="1961"/>
                  </a:cubicBezTo>
                  <a:cubicBezTo>
                    <a:pt x="22027" y="3696"/>
                    <a:pt x="23716" y="7873"/>
                    <a:pt x="22233" y="11890"/>
                  </a:cubicBezTo>
                  <a:cubicBezTo>
                    <a:pt x="21571" y="13694"/>
                    <a:pt x="20566" y="15360"/>
                    <a:pt x="19676" y="17095"/>
                  </a:cubicBezTo>
                  <a:cubicBezTo>
                    <a:pt x="18786" y="18829"/>
                    <a:pt x="17782" y="20541"/>
                    <a:pt x="17850" y="22618"/>
                  </a:cubicBezTo>
                  <a:lnTo>
                    <a:pt x="12966" y="22618"/>
                  </a:lnTo>
                  <a:cubicBezTo>
                    <a:pt x="12189" y="20130"/>
                    <a:pt x="11413" y="17620"/>
                    <a:pt x="10660" y="15200"/>
                  </a:cubicBezTo>
                  <a:cubicBezTo>
                    <a:pt x="11482" y="14789"/>
                    <a:pt x="12258" y="14378"/>
                    <a:pt x="13125" y="13945"/>
                  </a:cubicBezTo>
                  <a:cubicBezTo>
                    <a:pt x="13706" y="14697"/>
                    <a:pt x="14518" y="15039"/>
                    <a:pt x="15493" y="15039"/>
                  </a:cubicBezTo>
                  <a:cubicBezTo>
                    <a:pt x="15820" y="15039"/>
                    <a:pt x="16165" y="15001"/>
                    <a:pt x="16526" y="14926"/>
                  </a:cubicBezTo>
                  <a:lnTo>
                    <a:pt x="16526" y="14926"/>
                  </a:lnTo>
                  <a:cubicBezTo>
                    <a:pt x="16481" y="15771"/>
                    <a:pt x="16435" y="16570"/>
                    <a:pt x="16366" y="17368"/>
                  </a:cubicBezTo>
                  <a:cubicBezTo>
                    <a:pt x="16252" y="18829"/>
                    <a:pt x="16093" y="20290"/>
                    <a:pt x="16001" y="21751"/>
                  </a:cubicBezTo>
                  <a:cubicBezTo>
                    <a:pt x="16001" y="21956"/>
                    <a:pt x="16230" y="22185"/>
                    <a:pt x="16344" y="22413"/>
                  </a:cubicBezTo>
                  <a:cubicBezTo>
                    <a:pt x="16458" y="22207"/>
                    <a:pt x="16663" y="22002"/>
                    <a:pt x="16686" y="21797"/>
                  </a:cubicBezTo>
                  <a:cubicBezTo>
                    <a:pt x="16983" y="18670"/>
                    <a:pt x="17234" y="15520"/>
                    <a:pt x="17485" y="12370"/>
                  </a:cubicBezTo>
                  <a:cubicBezTo>
                    <a:pt x="17508" y="12096"/>
                    <a:pt x="17302" y="11776"/>
                    <a:pt x="17188" y="11480"/>
                  </a:cubicBezTo>
                  <a:cubicBezTo>
                    <a:pt x="17028" y="11753"/>
                    <a:pt x="16823" y="12027"/>
                    <a:pt x="16755" y="12324"/>
                  </a:cubicBezTo>
                  <a:cubicBezTo>
                    <a:pt x="16663" y="12735"/>
                    <a:pt x="16709" y="13191"/>
                    <a:pt x="16640" y="13625"/>
                  </a:cubicBezTo>
                  <a:cubicBezTo>
                    <a:pt x="16618" y="13831"/>
                    <a:pt x="16458" y="14127"/>
                    <a:pt x="16298" y="14150"/>
                  </a:cubicBezTo>
                  <a:cubicBezTo>
                    <a:pt x="16005" y="14235"/>
                    <a:pt x="15708" y="14285"/>
                    <a:pt x="15415" y="14285"/>
                  </a:cubicBezTo>
                  <a:cubicBezTo>
                    <a:pt x="15001" y="14285"/>
                    <a:pt x="14595" y="14185"/>
                    <a:pt x="14221" y="13945"/>
                  </a:cubicBezTo>
                  <a:cubicBezTo>
                    <a:pt x="13605" y="13534"/>
                    <a:pt x="13513" y="13191"/>
                    <a:pt x="13787" y="12507"/>
                  </a:cubicBezTo>
                  <a:cubicBezTo>
                    <a:pt x="14107" y="11731"/>
                    <a:pt x="14312" y="10932"/>
                    <a:pt x="13970" y="10156"/>
                  </a:cubicBezTo>
                  <a:cubicBezTo>
                    <a:pt x="13856" y="9905"/>
                    <a:pt x="13513" y="9608"/>
                    <a:pt x="13262" y="9562"/>
                  </a:cubicBezTo>
                  <a:cubicBezTo>
                    <a:pt x="13256" y="9562"/>
                    <a:pt x="13249" y="9561"/>
                    <a:pt x="13242" y="9561"/>
                  </a:cubicBezTo>
                  <a:cubicBezTo>
                    <a:pt x="13031" y="9561"/>
                    <a:pt x="12645" y="9889"/>
                    <a:pt x="12623" y="10110"/>
                  </a:cubicBezTo>
                  <a:cubicBezTo>
                    <a:pt x="12509" y="10909"/>
                    <a:pt x="12486" y="11753"/>
                    <a:pt x="12532" y="12552"/>
                  </a:cubicBezTo>
                  <a:cubicBezTo>
                    <a:pt x="12577" y="13146"/>
                    <a:pt x="12167" y="13785"/>
                    <a:pt x="11345" y="14127"/>
                  </a:cubicBezTo>
                  <a:cubicBezTo>
                    <a:pt x="11188" y="14195"/>
                    <a:pt x="11049" y="14225"/>
                    <a:pt x="10924" y="14225"/>
                  </a:cubicBezTo>
                  <a:cubicBezTo>
                    <a:pt x="10542" y="14225"/>
                    <a:pt x="10296" y="13941"/>
                    <a:pt x="10090" y="13579"/>
                  </a:cubicBezTo>
                  <a:cubicBezTo>
                    <a:pt x="10021" y="13465"/>
                    <a:pt x="9998" y="13306"/>
                    <a:pt x="9907" y="13237"/>
                  </a:cubicBezTo>
                  <a:cubicBezTo>
                    <a:pt x="9724" y="13100"/>
                    <a:pt x="9496" y="12986"/>
                    <a:pt x="9313" y="12849"/>
                  </a:cubicBezTo>
                  <a:cubicBezTo>
                    <a:pt x="9268" y="13100"/>
                    <a:pt x="9154" y="13351"/>
                    <a:pt x="9222" y="13557"/>
                  </a:cubicBezTo>
                  <a:cubicBezTo>
                    <a:pt x="10226" y="16592"/>
                    <a:pt x="11254" y="19628"/>
                    <a:pt x="12281" y="22732"/>
                  </a:cubicBezTo>
                  <a:cubicBezTo>
                    <a:pt x="11801" y="22801"/>
                    <a:pt x="11391" y="22869"/>
                    <a:pt x="10911" y="22938"/>
                  </a:cubicBezTo>
                  <a:cubicBezTo>
                    <a:pt x="10615" y="21066"/>
                    <a:pt x="9268" y="19993"/>
                    <a:pt x="7990" y="18806"/>
                  </a:cubicBezTo>
                  <a:cubicBezTo>
                    <a:pt x="6597" y="17528"/>
                    <a:pt x="5251" y="16204"/>
                    <a:pt x="4064" y="14744"/>
                  </a:cubicBezTo>
                  <a:cubicBezTo>
                    <a:pt x="822" y="10772"/>
                    <a:pt x="2375" y="5591"/>
                    <a:pt x="5844" y="3103"/>
                  </a:cubicBezTo>
                  <a:cubicBezTo>
                    <a:pt x="8057" y="1509"/>
                    <a:pt x="10400" y="736"/>
                    <a:pt x="12801" y="736"/>
                  </a:cubicBezTo>
                  <a:close/>
                  <a:moveTo>
                    <a:pt x="15648" y="23334"/>
                  </a:moveTo>
                  <a:cubicBezTo>
                    <a:pt x="16798" y="23334"/>
                    <a:pt x="17950" y="23378"/>
                    <a:pt x="19106" y="23440"/>
                  </a:cubicBezTo>
                  <a:cubicBezTo>
                    <a:pt x="19630" y="23463"/>
                    <a:pt x="19699" y="23645"/>
                    <a:pt x="19471" y="24581"/>
                  </a:cubicBezTo>
                  <a:cubicBezTo>
                    <a:pt x="16138" y="24718"/>
                    <a:pt x="12806" y="24855"/>
                    <a:pt x="9428" y="25015"/>
                  </a:cubicBezTo>
                  <a:cubicBezTo>
                    <a:pt x="9085" y="24033"/>
                    <a:pt x="9131" y="23988"/>
                    <a:pt x="10181" y="23782"/>
                  </a:cubicBezTo>
                  <a:cubicBezTo>
                    <a:pt x="12001" y="23446"/>
                    <a:pt x="13822" y="23334"/>
                    <a:pt x="15648" y="23334"/>
                  </a:cubicBezTo>
                  <a:close/>
                  <a:moveTo>
                    <a:pt x="17622" y="25426"/>
                  </a:moveTo>
                  <a:cubicBezTo>
                    <a:pt x="17759" y="25426"/>
                    <a:pt x="17896" y="25608"/>
                    <a:pt x="18033" y="25700"/>
                  </a:cubicBezTo>
                  <a:cubicBezTo>
                    <a:pt x="17896" y="25791"/>
                    <a:pt x="17782" y="25951"/>
                    <a:pt x="17645" y="25951"/>
                  </a:cubicBezTo>
                  <a:cubicBezTo>
                    <a:pt x="16001" y="26042"/>
                    <a:pt x="14335" y="26111"/>
                    <a:pt x="12692" y="26202"/>
                  </a:cubicBezTo>
                  <a:cubicBezTo>
                    <a:pt x="12167" y="26225"/>
                    <a:pt x="11664" y="26293"/>
                    <a:pt x="11139" y="26316"/>
                  </a:cubicBezTo>
                  <a:cubicBezTo>
                    <a:pt x="11062" y="26320"/>
                    <a:pt x="10996" y="26322"/>
                    <a:pt x="10941" y="26322"/>
                  </a:cubicBezTo>
                  <a:cubicBezTo>
                    <a:pt x="10638" y="26322"/>
                    <a:pt x="10641" y="26233"/>
                    <a:pt x="10660" y="25654"/>
                  </a:cubicBezTo>
                  <a:cubicBezTo>
                    <a:pt x="12966" y="25586"/>
                    <a:pt x="15294" y="25494"/>
                    <a:pt x="17622" y="25426"/>
                  </a:cubicBezTo>
                  <a:close/>
                  <a:moveTo>
                    <a:pt x="18186" y="26725"/>
                  </a:moveTo>
                  <a:cubicBezTo>
                    <a:pt x="18351" y="26725"/>
                    <a:pt x="18512" y="26737"/>
                    <a:pt x="18626" y="26818"/>
                  </a:cubicBezTo>
                  <a:cubicBezTo>
                    <a:pt x="18786" y="26909"/>
                    <a:pt x="18900" y="27138"/>
                    <a:pt x="18900" y="27320"/>
                  </a:cubicBezTo>
                  <a:cubicBezTo>
                    <a:pt x="18923" y="27412"/>
                    <a:pt x="18672" y="27594"/>
                    <a:pt x="18512" y="27617"/>
                  </a:cubicBezTo>
                  <a:cubicBezTo>
                    <a:pt x="15956" y="27777"/>
                    <a:pt x="13399" y="27914"/>
                    <a:pt x="10843" y="28051"/>
                  </a:cubicBezTo>
                  <a:cubicBezTo>
                    <a:pt x="10748" y="28057"/>
                    <a:pt x="10665" y="28060"/>
                    <a:pt x="10592" y="28060"/>
                  </a:cubicBezTo>
                  <a:cubicBezTo>
                    <a:pt x="10097" y="28060"/>
                    <a:pt x="10056" y="27896"/>
                    <a:pt x="10135" y="27161"/>
                  </a:cubicBezTo>
                  <a:cubicBezTo>
                    <a:pt x="11094" y="27069"/>
                    <a:pt x="12030" y="26932"/>
                    <a:pt x="12988" y="26887"/>
                  </a:cubicBezTo>
                  <a:cubicBezTo>
                    <a:pt x="14655" y="26795"/>
                    <a:pt x="16321" y="26773"/>
                    <a:pt x="17987" y="26727"/>
                  </a:cubicBezTo>
                  <a:cubicBezTo>
                    <a:pt x="18052" y="26727"/>
                    <a:pt x="18119" y="26725"/>
                    <a:pt x="18186" y="26725"/>
                  </a:cubicBezTo>
                  <a:close/>
                  <a:moveTo>
                    <a:pt x="16503" y="28484"/>
                  </a:moveTo>
                  <a:cubicBezTo>
                    <a:pt x="16035" y="29066"/>
                    <a:pt x="15104" y="29375"/>
                    <a:pt x="14177" y="29375"/>
                  </a:cubicBezTo>
                  <a:cubicBezTo>
                    <a:pt x="13431" y="29375"/>
                    <a:pt x="12688" y="29175"/>
                    <a:pt x="12189" y="28758"/>
                  </a:cubicBezTo>
                  <a:cubicBezTo>
                    <a:pt x="13650" y="28667"/>
                    <a:pt x="15043" y="28576"/>
                    <a:pt x="16503" y="28484"/>
                  </a:cubicBezTo>
                  <a:close/>
                  <a:moveTo>
                    <a:pt x="12764" y="0"/>
                  </a:moveTo>
                  <a:cubicBezTo>
                    <a:pt x="10133" y="0"/>
                    <a:pt x="7587" y="865"/>
                    <a:pt x="5182" y="2669"/>
                  </a:cubicBezTo>
                  <a:cubicBezTo>
                    <a:pt x="1667" y="5340"/>
                    <a:pt x="1" y="10749"/>
                    <a:pt x="3402" y="15177"/>
                  </a:cubicBezTo>
                  <a:cubicBezTo>
                    <a:pt x="4748" y="16935"/>
                    <a:pt x="6369" y="18396"/>
                    <a:pt x="8012" y="19856"/>
                  </a:cubicBezTo>
                  <a:cubicBezTo>
                    <a:pt x="8652" y="20427"/>
                    <a:pt x="9199" y="21089"/>
                    <a:pt x="9724" y="21774"/>
                  </a:cubicBezTo>
                  <a:cubicBezTo>
                    <a:pt x="9953" y="22116"/>
                    <a:pt x="9998" y="22573"/>
                    <a:pt x="10158" y="23006"/>
                  </a:cubicBezTo>
                  <a:cubicBezTo>
                    <a:pt x="9679" y="23098"/>
                    <a:pt x="9336" y="23120"/>
                    <a:pt x="9040" y="23235"/>
                  </a:cubicBezTo>
                  <a:cubicBezTo>
                    <a:pt x="8834" y="23326"/>
                    <a:pt x="8515" y="23508"/>
                    <a:pt x="8515" y="23645"/>
                  </a:cubicBezTo>
                  <a:cubicBezTo>
                    <a:pt x="8537" y="24285"/>
                    <a:pt x="8629" y="24901"/>
                    <a:pt x="8766" y="25517"/>
                  </a:cubicBezTo>
                  <a:cubicBezTo>
                    <a:pt x="8811" y="25677"/>
                    <a:pt x="9154" y="25768"/>
                    <a:pt x="9359" y="25859"/>
                  </a:cubicBezTo>
                  <a:cubicBezTo>
                    <a:pt x="9519" y="25951"/>
                    <a:pt x="9679" y="26019"/>
                    <a:pt x="9838" y="26088"/>
                  </a:cubicBezTo>
                  <a:cubicBezTo>
                    <a:pt x="9747" y="26248"/>
                    <a:pt x="9701" y="26453"/>
                    <a:pt x="9565" y="26567"/>
                  </a:cubicBezTo>
                  <a:cubicBezTo>
                    <a:pt x="8971" y="27138"/>
                    <a:pt x="9336" y="27754"/>
                    <a:pt x="9496" y="28279"/>
                  </a:cubicBezTo>
                  <a:cubicBezTo>
                    <a:pt x="9587" y="28530"/>
                    <a:pt x="10044" y="28667"/>
                    <a:pt x="10363" y="28827"/>
                  </a:cubicBezTo>
                  <a:cubicBezTo>
                    <a:pt x="10683" y="28987"/>
                    <a:pt x="11094" y="29009"/>
                    <a:pt x="11368" y="29238"/>
                  </a:cubicBezTo>
                  <a:cubicBezTo>
                    <a:pt x="12159" y="29837"/>
                    <a:pt x="13203" y="30151"/>
                    <a:pt x="14222" y="30151"/>
                  </a:cubicBezTo>
                  <a:cubicBezTo>
                    <a:pt x="15259" y="30151"/>
                    <a:pt x="16269" y="29826"/>
                    <a:pt x="16960" y="29146"/>
                  </a:cubicBezTo>
                  <a:cubicBezTo>
                    <a:pt x="17527" y="28600"/>
                    <a:pt x="18058" y="28286"/>
                    <a:pt x="18760" y="28286"/>
                  </a:cubicBezTo>
                  <a:cubicBezTo>
                    <a:pt x="18850" y="28286"/>
                    <a:pt x="18942" y="28291"/>
                    <a:pt x="19037" y="28302"/>
                  </a:cubicBezTo>
                  <a:cubicBezTo>
                    <a:pt x="19054" y="28304"/>
                    <a:pt x="19071" y="28305"/>
                    <a:pt x="19088" y="28305"/>
                  </a:cubicBezTo>
                  <a:cubicBezTo>
                    <a:pt x="19239" y="28305"/>
                    <a:pt x="19414" y="28221"/>
                    <a:pt x="19516" y="28119"/>
                  </a:cubicBezTo>
                  <a:cubicBezTo>
                    <a:pt x="19882" y="27754"/>
                    <a:pt x="19630" y="26499"/>
                    <a:pt x="19197" y="26179"/>
                  </a:cubicBezTo>
                  <a:cubicBezTo>
                    <a:pt x="18991" y="26042"/>
                    <a:pt x="18900" y="25768"/>
                    <a:pt x="18695" y="25494"/>
                  </a:cubicBezTo>
                  <a:cubicBezTo>
                    <a:pt x="20338" y="25312"/>
                    <a:pt x="20338" y="25312"/>
                    <a:pt x="20338" y="23965"/>
                  </a:cubicBezTo>
                  <a:cubicBezTo>
                    <a:pt x="20338" y="22824"/>
                    <a:pt x="20338" y="22824"/>
                    <a:pt x="18581" y="22595"/>
                  </a:cubicBezTo>
                  <a:cubicBezTo>
                    <a:pt x="18603" y="22276"/>
                    <a:pt x="18603" y="21956"/>
                    <a:pt x="18649" y="21660"/>
                  </a:cubicBezTo>
                  <a:cubicBezTo>
                    <a:pt x="18946" y="19834"/>
                    <a:pt x="19950" y="18282"/>
                    <a:pt x="20772" y="16661"/>
                  </a:cubicBezTo>
                  <a:cubicBezTo>
                    <a:pt x="21571" y="15086"/>
                    <a:pt x="22438" y="13534"/>
                    <a:pt x="23031" y="11890"/>
                  </a:cubicBezTo>
                  <a:cubicBezTo>
                    <a:pt x="24721" y="7166"/>
                    <a:pt x="22050" y="2829"/>
                    <a:pt x="18466" y="1277"/>
                  </a:cubicBezTo>
                  <a:cubicBezTo>
                    <a:pt x="16536" y="434"/>
                    <a:pt x="14628" y="0"/>
                    <a:pt x="127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42;p46">
              <a:extLst>
                <a:ext uri="{FF2B5EF4-FFF2-40B4-BE49-F238E27FC236}">
                  <a16:creationId xmlns:a16="http://schemas.microsoft.com/office/drawing/2014/main" id="{6A87AEBD-2511-46A1-9685-A8A1300E72DB}"/>
                </a:ext>
              </a:extLst>
            </p:cNvPr>
            <p:cNvSpPr/>
            <p:nvPr/>
          </p:nvSpPr>
          <p:spPr>
            <a:xfrm>
              <a:off x="4939148" y="3190219"/>
              <a:ext cx="171649" cy="134860"/>
            </a:xfrm>
            <a:custGeom>
              <a:avLst/>
              <a:gdLst/>
              <a:ahLst/>
              <a:cxnLst/>
              <a:rect l="l" t="t" r="r" b="b"/>
              <a:pathLst>
                <a:path w="9588" h="7533" extrusionOk="0">
                  <a:moveTo>
                    <a:pt x="252" y="0"/>
                  </a:moveTo>
                  <a:cubicBezTo>
                    <a:pt x="183" y="206"/>
                    <a:pt x="0" y="457"/>
                    <a:pt x="69" y="594"/>
                  </a:cubicBezTo>
                  <a:cubicBezTo>
                    <a:pt x="160" y="799"/>
                    <a:pt x="411" y="1005"/>
                    <a:pt x="640" y="1027"/>
                  </a:cubicBezTo>
                  <a:cubicBezTo>
                    <a:pt x="3630" y="1507"/>
                    <a:pt x="5844" y="3150"/>
                    <a:pt x="7647" y="5410"/>
                  </a:cubicBezTo>
                  <a:cubicBezTo>
                    <a:pt x="8103" y="5980"/>
                    <a:pt x="8446" y="6642"/>
                    <a:pt x="8880" y="7213"/>
                  </a:cubicBezTo>
                  <a:cubicBezTo>
                    <a:pt x="8994" y="7373"/>
                    <a:pt x="9245" y="7441"/>
                    <a:pt x="9450" y="7533"/>
                  </a:cubicBezTo>
                  <a:cubicBezTo>
                    <a:pt x="9473" y="7304"/>
                    <a:pt x="9587" y="7008"/>
                    <a:pt x="9496" y="6848"/>
                  </a:cubicBezTo>
                  <a:cubicBezTo>
                    <a:pt x="8332" y="4816"/>
                    <a:pt x="6848" y="3036"/>
                    <a:pt x="4771" y="1826"/>
                  </a:cubicBezTo>
                  <a:cubicBezTo>
                    <a:pt x="3447" y="1050"/>
                    <a:pt x="2123" y="343"/>
                    <a:pt x="503" y="320"/>
                  </a:cubicBezTo>
                  <a:lnTo>
                    <a:pt x="2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43;p46">
              <a:extLst>
                <a:ext uri="{FF2B5EF4-FFF2-40B4-BE49-F238E27FC236}">
                  <a16:creationId xmlns:a16="http://schemas.microsoft.com/office/drawing/2014/main" id="{10F58E59-F544-451B-BD77-E48A276F9D59}"/>
                </a:ext>
              </a:extLst>
            </p:cNvPr>
            <p:cNvSpPr/>
            <p:nvPr/>
          </p:nvSpPr>
          <p:spPr>
            <a:xfrm>
              <a:off x="5089529" y="3348763"/>
              <a:ext cx="39242" cy="148358"/>
            </a:xfrm>
            <a:custGeom>
              <a:avLst/>
              <a:gdLst/>
              <a:ahLst/>
              <a:cxnLst/>
              <a:rect l="l" t="t" r="r" b="b"/>
              <a:pathLst>
                <a:path w="2192" h="8287" extrusionOk="0">
                  <a:moveTo>
                    <a:pt x="1461" y="0"/>
                  </a:moveTo>
                  <a:cubicBezTo>
                    <a:pt x="1370" y="160"/>
                    <a:pt x="1210" y="343"/>
                    <a:pt x="1233" y="457"/>
                  </a:cubicBezTo>
                  <a:cubicBezTo>
                    <a:pt x="1598" y="1872"/>
                    <a:pt x="1415" y="3264"/>
                    <a:pt x="1073" y="4611"/>
                  </a:cubicBezTo>
                  <a:cubicBezTo>
                    <a:pt x="845" y="5638"/>
                    <a:pt x="388" y="6597"/>
                    <a:pt x="69" y="7601"/>
                  </a:cubicBezTo>
                  <a:cubicBezTo>
                    <a:pt x="0" y="7807"/>
                    <a:pt x="114" y="8058"/>
                    <a:pt x="137" y="8286"/>
                  </a:cubicBezTo>
                  <a:cubicBezTo>
                    <a:pt x="343" y="8149"/>
                    <a:pt x="548" y="8035"/>
                    <a:pt x="731" y="7898"/>
                  </a:cubicBezTo>
                  <a:cubicBezTo>
                    <a:pt x="799" y="7852"/>
                    <a:pt x="822" y="7738"/>
                    <a:pt x="868" y="7670"/>
                  </a:cubicBezTo>
                  <a:cubicBezTo>
                    <a:pt x="1758" y="5889"/>
                    <a:pt x="2100" y="3972"/>
                    <a:pt x="2191" y="1735"/>
                  </a:cubicBezTo>
                  <a:cubicBezTo>
                    <a:pt x="2146" y="1438"/>
                    <a:pt x="2100" y="891"/>
                    <a:pt x="1940" y="343"/>
                  </a:cubicBezTo>
                  <a:cubicBezTo>
                    <a:pt x="1918" y="183"/>
                    <a:pt x="1621" y="115"/>
                    <a:pt x="14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44;p46">
              <a:extLst>
                <a:ext uri="{FF2B5EF4-FFF2-40B4-BE49-F238E27FC236}">
                  <a16:creationId xmlns:a16="http://schemas.microsoft.com/office/drawing/2014/main" id="{A7065E61-6C0E-418D-BB8D-00DBD799A1DE}"/>
                </a:ext>
              </a:extLst>
            </p:cNvPr>
            <p:cNvSpPr/>
            <p:nvPr/>
          </p:nvSpPr>
          <p:spPr>
            <a:xfrm>
              <a:off x="4703784" y="3564524"/>
              <a:ext cx="76426" cy="64252"/>
            </a:xfrm>
            <a:custGeom>
              <a:avLst/>
              <a:gdLst/>
              <a:ahLst/>
              <a:cxnLst/>
              <a:rect l="l" t="t" r="r" b="b"/>
              <a:pathLst>
                <a:path w="4269" h="3589" extrusionOk="0">
                  <a:moveTo>
                    <a:pt x="343" y="0"/>
                  </a:moveTo>
                  <a:cubicBezTo>
                    <a:pt x="183" y="114"/>
                    <a:pt x="23" y="183"/>
                    <a:pt x="0" y="251"/>
                  </a:cubicBezTo>
                  <a:cubicBezTo>
                    <a:pt x="0" y="434"/>
                    <a:pt x="23" y="639"/>
                    <a:pt x="114" y="799"/>
                  </a:cubicBezTo>
                  <a:cubicBezTo>
                    <a:pt x="936" y="2054"/>
                    <a:pt x="2123" y="2899"/>
                    <a:pt x="3470" y="3538"/>
                  </a:cubicBezTo>
                  <a:cubicBezTo>
                    <a:pt x="3536" y="3575"/>
                    <a:pt x="3614" y="3588"/>
                    <a:pt x="3699" y="3588"/>
                  </a:cubicBezTo>
                  <a:cubicBezTo>
                    <a:pt x="3877" y="3588"/>
                    <a:pt x="4083" y="3531"/>
                    <a:pt x="4268" y="3515"/>
                  </a:cubicBezTo>
                  <a:cubicBezTo>
                    <a:pt x="4132" y="3310"/>
                    <a:pt x="4017" y="3036"/>
                    <a:pt x="3812" y="2922"/>
                  </a:cubicBezTo>
                  <a:cubicBezTo>
                    <a:pt x="2602" y="2260"/>
                    <a:pt x="1484" y="1530"/>
                    <a:pt x="731" y="365"/>
                  </a:cubicBezTo>
                  <a:cubicBezTo>
                    <a:pt x="639" y="228"/>
                    <a:pt x="479" y="137"/>
                    <a:pt x="3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45;p46">
              <a:extLst>
                <a:ext uri="{FF2B5EF4-FFF2-40B4-BE49-F238E27FC236}">
                  <a16:creationId xmlns:a16="http://schemas.microsoft.com/office/drawing/2014/main" id="{1A2EFBA6-3011-4269-B31F-D15C594D23D5}"/>
                </a:ext>
              </a:extLst>
            </p:cNvPr>
            <p:cNvSpPr/>
            <p:nvPr/>
          </p:nvSpPr>
          <p:spPr>
            <a:xfrm>
              <a:off x="5133247" y="3282237"/>
              <a:ext cx="38831" cy="72272"/>
            </a:xfrm>
            <a:custGeom>
              <a:avLst/>
              <a:gdLst/>
              <a:ahLst/>
              <a:cxnLst/>
              <a:rect l="l" t="t" r="r" b="b"/>
              <a:pathLst>
                <a:path w="2169" h="4037" extrusionOk="0">
                  <a:moveTo>
                    <a:pt x="363" y="0"/>
                  </a:moveTo>
                  <a:cubicBezTo>
                    <a:pt x="267" y="0"/>
                    <a:pt x="168" y="25"/>
                    <a:pt x="115" y="64"/>
                  </a:cubicBezTo>
                  <a:cubicBezTo>
                    <a:pt x="23" y="133"/>
                    <a:pt x="1" y="338"/>
                    <a:pt x="46" y="475"/>
                  </a:cubicBezTo>
                  <a:cubicBezTo>
                    <a:pt x="457" y="1548"/>
                    <a:pt x="868" y="2621"/>
                    <a:pt x="1324" y="3671"/>
                  </a:cubicBezTo>
                  <a:cubicBezTo>
                    <a:pt x="1393" y="3831"/>
                    <a:pt x="1575" y="3922"/>
                    <a:pt x="1712" y="4036"/>
                  </a:cubicBezTo>
                  <a:cubicBezTo>
                    <a:pt x="1849" y="3899"/>
                    <a:pt x="1963" y="3739"/>
                    <a:pt x="2169" y="3534"/>
                  </a:cubicBezTo>
                  <a:cubicBezTo>
                    <a:pt x="1758" y="2507"/>
                    <a:pt x="1370" y="1502"/>
                    <a:pt x="959" y="521"/>
                  </a:cubicBezTo>
                  <a:cubicBezTo>
                    <a:pt x="891" y="316"/>
                    <a:pt x="708" y="156"/>
                    <a:pt x="548" y="42"/>
                  </a:cubicBezTo>
                  <a:cubicBezTo>
                    <a:pt x="501" y="13"/>
                    <a:pt x="433" y="0"/>
                    <a:pt x="3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46;p46">
              <a:extLst>
                <a:ext uri="{FF2B5EF4-FFF2-40B4-BE49-F238E27FC236}">
                  <a16:creationId xmlns:a16="http://schemas.microsoft.com/office/drawing/2014/main" id="{3FFEB438-6B3C-41FD-BF30-0484CFA24312}"/>
                </a:ext>
              </a:extLst>
            </p:cNvPr>
            <p:cNvSpPr/>
            <p:nvPr/>
          </p:nvSpPr>
          <p:spPr>
            <a:xfrm>
              <a:off x="4722975" y="3304526"/>
              <a:ext cx="133230" cy="159941"/>
            </a:xfrm>
            <a:custGeom>
              <a:avLst/>
              <a:gdLst/>
              <a:ahLst/>
              <a:cxnLst/>
              <a:rect l="l" t="t" r="r" b="b"/>
              <a:pathLst>
                <a:path w="7442" h="8934" extrusionOk="0">
                  <a:moveTo>
                    <a:pt x="4951" y="1"/>
                  </a:moveTo>
                  <a:cubicBezTo>
                    <a:pt x="3742" y="1"/>
                    <a:pt x="2881" y="773"/>
                    <a:pt x="2124" y="1650"/>
                  </a:cubicBezTo>
                  <a:cubicBezTo>
                    <a:pt x="1964" y="1810"/>
                    <a:pt x="2032" y="2129"/>
                    <a:pt x="1987" y="2380"/>
                  </a:cubicBezTo>
                  <a:cubicBezTo>
                    <a:pt x="2238" y="2289"/>
                    <a:pt x="2489" y="2220"/>
                    <a:pt x="2694" y="2083"/>
                  </a:cubicBezTo>
                  <a:cubicBezTo>
                    <a:pt x="3333" y="1673"/>
                    <a:pt x="3927" y="1148"/>
                    <a:pt x="4612" y="805"/>
                  </a:cubicBezTo>
                  <a:cubicBezTo>
                    <a:pt x="4772" y="721"/>
                    <a:pt x="4937" y="683"/>
                    <a:pt x="5099" y="683"/>
                  </a:cubicBezTo>
                  <a:cubicBezTo>
                    <a:pt x="5468" y="683"/>
                    <a:pt x="5826" y="883"/>
                    <a:pt x="6095" y="1216"/>
                  </a:cubicBezTo>
                  <a:cubicBezTo>
                    <a:pt x="6483" y="1718"/>
                    <a:pt x="6187" y="2129"/>
                    <a:pt x="5935" y="2540"/>
                  </a:cubicBezTo>
                  <a:cubicBezTo>
                    <a:pt x="5844" y="2677"/>
                    <a:pt x="5753" y="2791"/>
                    <a:pt x="5639" y="2905"/>
                  </a:cubicBezTo>
                  <a:cubicBezTo>
                    <a:pt x="4246" y="4275"/>
                    <a:pt x="3151" y="5804"/>
                    <a:pt x="2443" y="7630"/>
                  </a:cubicBezTo>
                  <a:cubicBezTo>
                    <a:pt x="2300" y="8011"/>
                    <a:pt x="2151" y="8193"/>
                    <a:pt x="1967" y="8193"/>
                  </a:cubicBezTo>
                  <a:cubicBezTo>
                    <a:pt x="1798" y="8193"/>
                    <a:pt x="1599" y="8039"/>
                    <a:pt x="1348" y="7744"/>
                  </a:cubicBezTo>
                  <a:cubicBezTo>
                    <a:pt x="777" y="7059"/>
                    <a:pt x="731" y="6283"/>
                    <a:pt x="960" y="5462"/>
                  </a:cubicBezTo>
                  <a:cubicBezTo>
                    <a:pt x="1005" y="5279"/>
                    <a:pt x="868" y="5051"/>
                    <a:pt x="823" y="4845"/>
                  </a:cubicBezTo>
                  <a:cubicBezTo>
                    <a:pt x="617" y="4982"/>
                    <a:pt x="343" y="5074"/>
                    <a:pt x="275" y="5279"/>
                  </a:cubicBezTo>
                  <a:cubicBezTo>
                    <a:pt x="115" y="5576"/>
                    <a:pt x="115" y="5941"/>
                    <a:pt x="1" y="6443"/>
                  </a:cubicBezTo>
                  <a:cubicBezTo>
                    <a:pt x="138" y="6854"/>
                    <a:pt x="252" y="7379"/>
                    <a:pt x="503" y="7858"/>
                  </a:cubicBezTo>
                  <a:cubicBezTo>
                    <a:pt x="832" y="8407"/>
                    <a:pt x="1287" y="8934"/>
                    <a:pt x="1991" y="8934"/>
                  </a:cubicBezTo>
                  <a:cubicBezTo>
                    <a:pt x="2019" y="8934"/>
                    <a:pt x="2048" y="8933"/>
                    <a:pt x="2078" y="8931"/>
                  </a:cubicBezTo>
                  <a:cubicBezTo>
                    <a:pt x="2808" y="8908"/>
                    <a:pt x="2991" y="8246"/>
                    <a:pt x="3242" y="7721"/>
                  </a:cubicBezTo>
                  <a:cubicBezTo>
                    <a:pt x="3311" y="7584"/>
                    <a:pt x="3379" y="7447"/>
                    <a:pt x="3448" y="7288"/>
                  </a:cubicBezTo>
                  <a:cubicBezTo>
                    <a:pt x="3904" y="6101"/>
                    <a:pt x="4634" y="5051"/>
                    <a:pt x="5525" y="4115"/>
                  </a:cubicBezTo>
                  <a:cubicBezTo>
                    <a:pt x="5981" y="3658"/>
                    <a:pt x="6415" y="3156"/>
                    <a:pt x="6734" y="2631"/>
                  </a:cubicBezTo>
                  <a:cubicBezTo>
                    <a:pt x="7442" y="1490"/>
                    <a:pt x="6849" y="280"/>
                    <a:pt x="5502" y="52"/>
                  </a:cubicBezTo>
                  <a:cubicBezTo>
                    <a:pt x="5310" y="17"/>
                    <a:pt x="5127" y="1"/>
                    <a:pt x="49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47;p46">
              <a:extLst>
                <a:ext uri="{FF2B5EF4-FFF2-40B4-BE49-F238E27FC236}">
                  <a16:creationId xmlns:a16="http://schemas.microsoft.com/office/drawing/2014/main" id="{CADD12DF-8840-45DA-AE39-5075CAD78236}"/>
                </a:ext>
              </a:extLst>
            </p:cNvPr>
            <p:cNvSpPr/>
            <p:nvPr/>
          </p:nvSpPr>
          <p:spPr>
            <a:xfrm>
              <a:off x="5027407" y="3342640"/>
              <a:ext cx="26173" cy="64574"/>
            </a:xfrm>
            <a:custGeom>
              <a:avLst/>
              <a:gdLst/>
              <a:ahLst/>
              <a:cxnLst/>
              <a:rect l="l" t="t" r="r" b="b"/>
              <a:pathLst>
                <a:path w="1462" h="3607" extrusionOk="0">
                  <a:moveTo>
                    <a:pt x="161" y="0"/>
                  </a:moveTo>
                  <a:cubicBezTo>
                    <a:pt x="115" y="183"/>
                    <a:pt x="1" y="388"/>
                    <a:pt x="24" y="571"/>
                  </a:cubicBezTo>
                  <a:cubicBezTo>
                    <a:pt x="183" y="1415"/>
                    <a:pt x="366" y="2260"/>
                    <a:pt x="571" y="3082"/>
                  </a:cubicBezTo>
                  <a:cubicBezTo>
                    <a:pt x="617" y="3287"/>
                    <a:pt x="822" y="3424"/>
                    <a:pt x="959" y="3606"/>
                  </a:cubicBezTo>
                  <a:cubicBezTo>
                    <a:pt x="1074" y="3424"/>
                    <a:pt x="1211" y="3241"/>
                    <a:pt x="1302" y="3059"/>
                  </a:cubicBezTo>
                  <a:cubicBezTo>
                    <a:pt x="1347" y="2967"/>
                    <a:pt x="1325" y="2830"/>
                    <a:pt x="1325" y="2739"/>
                  </a:cubicBezTo>
                  <a:cubicBezTo>
                    <a:pt x="1370" y="2716"/>
                    <a:pt x="1416" y="2693"/>
                    <a:pt x="1462" y="2693"/>
                  </a:cubicBezTo>
                  <a:cubicBezTo>
                    <a:pt x="1211" y="1895"/>
                    <a:pt x="982" y="1073"/>
                    <a:pt x="686" y="274"/>
                  </a:cubicBezTo>
                  <a:cubicBezTo>
                    <a:pt x="640" y="137"/>
                    <a:pt x="343" y="91"/>
                    <a:pt x="1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48;p46">
              <a:extLst>
                <a:ext uri="{FF2B5EF4-FFF2-40B4-BE49-F238E27FC236}">
                  <a16:creationId xmlns:a16="http://schemas.microsoft.com/office/drawing/2014/main" id="{1CC130AF-943A-47B9-814A-8C0D4345631C}"/>
                </a:ext>
              </a:extLst>
            </p:cNvPr>
            <p:cNvSpPr/>
            <p:nvPr/>
          </p:nvSpPr>
          <p:spPr>
            <a:xfrm>
              <a:off x="4996758" y="3347546"/>
              <a:ext cx="20051" cy="55587"/>
            </a:xfrm>
            <a:custGeom>
              <a:avLst/>
              <a:gdLst/>
              <a:ahLst/>
              <a:cxnLst/>
              <a:rect l="l" t="t" r="r" b="b"/>
              <a:pathLst>
                <a:path w="1120" h="3105" extrusionOk="0">
                  <a:moveTo>
                    <a:pt x="138" y="0"/>
                  </a:moveTo>
                  <a:cubicBezTo>
                    <a:pt x="92" y="160"/>
                    <a:pt x="1" y="342"/>
                    <a:pt x="24" y="502"/>
                  </a:cubicBezTo>
                  <a:cubicBezTo>
                    <a:pt x="47" y="776"/>
                    <a:pt x="183" y="1050"/>
                    <a:pt x="206" y="1324"/>
                  </a:cubicBezTo>
                  <a:cubicBezTo>
                    <a:pt x="252" y="1758"/>
                    <a:pt x="206" y="2214"/>
                    <a:pt x="275" y="2625"/>
                  </a:cubicBezTo>
                  <a:cubicBezTo>
                    <a:pt x="298" y="2808"/>
                    <a:pt x="480" y="2944"/>
                    <a:pt x="617" y="3104"/>
                  </a:cubicBezTo>
                  <a:cubicBezTo>
                    <a:pt x="731" y="2967"/>
                    <a:pt x="937" y="2830"/>
                    <a:pt x="982" y="2671"/>
                  </a:cubicBezTo>
                  <a:cubicBezTo>
                    <a:pt x="1051" y="2442"/>
                    <a:pt x="1005" y="2191"/>
                    <a:pt x="1005" y="1940"/>
                  </a:cubicBezTo>
                  <a:cubicBezTo>
                    <a:pt x="1028" y="1940"/>
                    <a:pt x="1074" y="1917"/>
                    <a:pt x="1119" y="1917"/>
                  </a:cubicBezTo>
                  <a:cubicBezTo>
                    <a:pt x="982" y="1347"/>
                    <a:pt x="868" y="776"/>
                    <a:pt x="686" y="228"/>
                  </a:cubicBezTo>
                  <a:cubicBezTo>
                    <a:pt x="640" y="114"/>
                    <a:pt x="320" y="68"/>
                    <a:pt x="1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49;p46">
              <a:extLst>
                <a:ext uri="{FF2B5EF4-FFF2-40B4-BE49-F238E27FC236}">
                  <a16:creationId xmlns:a16="http://schemas.microsoft.com/office/drawing/2014/main" id="{4FFD9F66-AA70-40C5-83D9-ABC86BEF76F4}"/>
                </a:ext>
              </a:extLst>
            </p:cNvPr>
            <p:cNvSpPr/>
            <p:nvPr/>
          </p:nvSpPr>
          <p:spPr>
            <a:xfrm>
              <a:off x="4743008" y="3491339"/>
              <a:ext cx="32708" cy="45812"/>
            </a:xfrm>
            <a:custGeom>
              <a:avLst/>
              <a:gdLst/>
              <a:ahLst/>
              <a:cxnLst/>
              <a:rect l="l" t="t" r="r" b="b"/>
              <a:pathLst>
                <a:path w="1827" h="2559" extrusionOk="0">
                  <a:moveTo>
                    <a:pt x="539" y="1"/>
                  </a:moveTo>
                  <a:cubicBezTo>
                    <a:pt x="534" y="1"/>
                    <a:pt x="530" y="1"/>
                    <a:pt x="525" y="2"/>
                  </a:cubicBezTo>
                  <a:cubicBezTo>
                    <a:pt x="366" y="48"/>
                    <a:pt x="251" y="254"/>
                    <a:pt x="0" y="527"/>
                  </a:cubicBezTo>
                  <a:cubicBezTo>
                    <a:pt x="434" y="1189"/>
                    <a:pt x="822" y="1851"/>
                    <a:pt x="1256" y="2468"/>
                  </a:cubicBezTo>
                  <a:cubicBezTo>
                    <a:pt x="1324" y="2559"/>
                    <a:pt x="1598" y="2513"/>
                    <a:pt x="1781" y="2536"/>
                  </a:cubicBezTo>
                  <a:cubicBezTo>
                    <a:pt x="1781" y="2354"/>
                    <a:pt x="1826" y="2125"/>
                    <a:pt x="1758" y="1965"/>
                  </a:cubicBezTo>
                  <a:cubicBezTo>
                    <a:pt x="1507" y="1418"/>
                    <a:pt x="1210" y="893"/>
                    <a:pt x="913" y="345"/>
                  </a:cubicBezTo>
                  <a:cubicBezTo>
                    <a:pt x="848" y="214"/>
                    <a:pt x="638" y="1"/>
                    <a:pt x="5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50;p46">
              <a:extLst>
                <a:ext uri="{FF2B5EF4-FFF2-40B4-BE49-F238E27FC236}">
                  <a16:creationId xmlns:a16="http://schemas.microsoft.com/office/drawing/2014/main" id="{F31773E6-8981-4B26-A322-9F573631E86F}"/>
                </a:ext>
              </a:extLst>
            </p:cNvPr>
            <p:cNvSpPr/>
            <p:nvPr/>
          </p:nvSpPr>
          <p:spPr>
            <a:xfrm>
              <a:off x="4767517" y="3482566"/>
              <a:ext cx="24544" cy="37345"/>
            </a:xfrm>
            <a:custGeom>
              <a:avLst/>
              <a:gdLst/>
              <a:ahLst/>
              <a:cxnLst/>
              <a:rect l="l" t="t" r="r" b="b"/>
              <a:pathLst>
                <a:path w="1371" h="2086" extrusionOk="0">
                  <a:moveTo>
                    <a:pt x="351" y="1"/>
                  </a:moveTo>
                  <a:cubicBezTo>
                    <a:pt x="329" y="1"/>
                    <a:pt x="310" y="5"/>
                    <a:pt x="298" y="13"/>
                  </a:cubicBezTo>
                  <a:cubicBezTo>
                    <a:pt x="183" y="59"/>
                    <a:pt x="1" y="241"/>
                    <a:pt x="47" y="333"/>
                  </a:cubicBezTo>
                  <a:cubicBezTo>
                    <a:pt x="252" y="903"/>
                    <a:pt x="480" y="1451"/>
                    <a:pt x="754" y="1999"/>
                  </a:cubicBezTo>
                  <a:cubicBezTo>
                    <a:pt x="771" y="2048"/>
                    <a:pt x="906" y="2086"/>
                    <a:pt x="1031" y="2086"/>
                  </a:cubicBezTo>
                  <a:cubicBezTo>
                    <a:pt x="1080" y="2086"/>
                    <a:pt x="1127" y="2080"/>
                    <a:pt x="1165" y="2067"/>
                  </a:cubicBezTo>
                  <a:cubicBezTo>
                    <a:pt x="1256" y="2045"/>
                    <a:pt x="1302" y="1885"/>
                    <a:pt x="1370" y="1771"/>
                  </a:cubicBezTo>
                  <a:cubicBezTo>
                    <a:pt x="1119" y="1200"/>
                    <a:pt x="891" y="652"/>
                    <a:pt x="640" y="127"/>
                  </a:cubicBezTo>
                  <a:cubicBezTo>
                    <a:pt x="603" y="72"/>
                    <a:pt x="445"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51;p46">
              <a:extLst>
                <a:ext uri="{FF2B5EF4-FFF2-40B4-BE49-F238E27FC236}">
                  <a16:creationId xmlns:a16="http://schemas.microsoft.com/office/drawing/2014/main" id="{240A0414-1C6F-4496-914D-82259D947A1E}"/>
                </a:ext>
              </a:extLst>
            </p:cNvPr>
            <p:cNvSpPr/>
            <p:nvPr/>
          </p:nvSpPr>
          <p:spPr>
            <a:xfrm>
              <a:off x="4982060" y="3492592"/>
              <a:ext cx="27391" cy="23381"/>
            </a:xfrm>
            <a:custGeom>
              <a:avLst/>
              <a:gdLst/>
              <a:ahLst/>
              <a:cxnLst/>
              <a:rect l="l" t="t" r="r" b="b"/>
              <a:pathLst>
                <a:path w="1530" h="1306" extrusionOk="0">
                  <a:moveTo>
                    <a:pt x="594" y="1"/>
                  </a:moveTo>
                  <a:cubicBezTo>
                    <a:pt x="388" y="1"/>
                    <a:pt x="0" y="412"/>
                    <a:pt x="23" y="617"/>
                  </a:cubicBezTo>
                  <a:cubicBezTo>
                    <a:pt x="46" y="868"/>
                    <a:pt x="365" y="1279"/>
                    <a:pt x="594" y="1302"/>
                  </a:cubicBezTo>
                  <a:cubicBezTo>
                    <a:pt x="607" y="1305"/>
                    <a:pt x="620" y="1306"/>
                    <a:pt x="633" y="1306"/>
                  </a:cubicBezTo>
                  <a:cubicBezTo>
                    <a:pt x="854" y="1306"/>
                    <a:pt x="1121" y="964"/>
                    <a:pt x="1529" y="663"/>
                  </a:cubicBezTo>
                  <a:cubicBezTo>
                    <a:pt x="1096" y="343"/>
                    <a:pt x="845" y="1"/>
                    <a:pt x="5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52;p46">
              <a:extLst>
                <a:ext uri="{FF2B5EF4-FFF2-40B4-BE49-F238E27FC236}">
                  <a16:creationId xmlns:a16="http://schemas.microsoft.com/office/drawing/2014/main" id="{6DFE02C5-6313-421A-9478-2B5236690DEE}"/>
                </a:ext>
              </a:extLst>
            </p:cNvPr>
            <p:cNvSpPr/>
            <p:nvPr/>
          </p:nvSpPr>
          <p:spPr>
            <a:xfrm>
              <a:off x="5015162" y="3474188"/>
              <a:ext cx="22486" cy="17706"/>
            </a:xfrm>
            <a:custGeom>
              <a:avLst/>
              <a:gdLst/>
              <a:ahLst/>
              <a:cxnLst/>
              <a:rect l="l" t="t" r="r" b="b"/>
              <a:pathLst>
                <a:path w="1256" h="989" extrusionOk="0">
                  <a:moveTo>
                    <a:pt x="463" y="0"/>
                  </a:moveTo>
                  <a:cubicBezTo>
                    <a:pt x="328" y="0"/>
                    <a:pt x="153" y="259"/>
                    <a:pt x="0" y="413"/>
                  </a:cubicBezTo>
                  <a:cubicBezTo>
                    <a:pt x="183" y="595"/>
                    <a:pt x="365" y="846"/>
                    <a:pt x="593" y="983"/>
                  </a:cubicBezTo>
                  <a:cubicBezTo>
                    <a:pt x="600" y="987"/>
                    <a:pt x="608" y="988"/>
                    <a:pt x="617" y="988"/>
                  </a:cubicBezTo>
                  <a:cubicBezTo>
                    <a:pt x="723" y="988"/>
                    <a:pt x="960" y="738"/>
                    <a:pt x="1255" y="527"/>
                  </a:cubicBezTo>
                  <a:cubicBezTo>
                    <a:pt x="913" y="276"/>
                    <a:pt x="708" y="47"/>
                    <a:pt x="479" y="2"/>
                  </a:cubicBezTo>
                  <a:cubicBezTo>
                    <a:pt x="474" y="1"/>
                    <a:pt x="468" y="0"/>
                    <a:pt x="4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53;p46">
              <a:extLst>
                <a:ext uri="{FF2B5EF4-FFF2-40B4-BE49-F238E27FC236}">
                  <a16:creationId xmlns:a16="http://schemas.microsoft.com/office/drawing/2014/main" id="{ECD003F8-3063-4CDC-A277-D74CD11A00A3}"/>
                </a:ext>
              </a:extLst>
            </p:cNvPr>
            <p:cNvSpPr/>
            <p:nvPr/>
          </p:nvSpPr>
          <p:spPr>
            <a:xfrm>
              <a:off x="4993088" y="3458255"/>
              <a:ext cx="15128" cy="19657"/>
            </a:xfrm>
            <a:custGeom>
              <a:avLst/>
              <a:gdLst/>
              <a:ahLst/>
              <a:cxnLst/>
              <a:rect l="l" t="t" r="r" b="b"/>
              <a:pathLst>
                <a:path w="845" h="1098" extrusionOk="0">
                  <a:moveTo>
                    <a:pt x="378" y="0"/>
                  </a:moveTo>
                  <a:cubicBezTo>
                    <a:pt x="293" y="0"/>
                    <a:pt x="0" y="236"/>
                    <a:pt x="0" y="367"/>
                  </a:cubicBezTo>
                  <a:cubicBezTo>
                    <a:pt x="0" y="549"/>
                    <a:pt x="183" y="755"/>
                    <a:pt x="366" y="1097"/>
                  </a:cubicBezTo>
                  <a:cubicBezTo>
                    <a:pt x="594" y="778"/>
                    <a:pt x="845" y="595"/>
                    <a:pt x="822" y="435"/>
                  </a:cubicBezTo>
                  <a:cubicBezTo>
                    <a:pt x="822" y="276"/>
                    <a:pt x="571" y="70"/>
                    <a:pt x="388" y="2"/>
                  </a:cubicBezTo>
                  <a:cubicBezTo>
                    <a:pt x="386" y="1"/>
                    <a:pt x="3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1654;p46">
            <a:extLst>
              <a:ext uri="{FF2B5EF4-FFF2-40B4-BE49-F238E27FC236}">
                <a16:creationId xmlns:a16="http://schemas.microsoft.com/office/drawing/2014/main" id="{1BF02A4F-EFBB-453E-A673-9480BE08D4D9}"/>
              </a:ext>
            </a:extLst>
          </p:cNvPr>
          <p:cNvGrpSpPr/>
          <p:nvPr/>
        </p:nvGrpSpPr>
        <p:grpSpPr>
          <a:xfrm>
            <a:off x="6678537" y="2409621"/>
            <a:ext cx="1161656" cy="2064964"/>
            <a:chOff x="5912507" y="2604871"/>
            <a:chExt cx="1012601" cy="1974341"/>
          </a:xfrm>
        </p:grpSpPr>
        <p:sp>
          <p:nvSpPr>
            <p:cNvPr id="93" name="Google Shape;1655;p46">
              <a:extLst>
                <a:ext uri="{FF2B5EF4-FFF2-40B4-BE49-F238E27FC236}">
                  <a16:creationId xmlns:a16="http://schemas.microsoft.com/office/drawing/2014/main" id="{094420C5-FADC-4035-A2CB-004EC99FA59A}"/>
                </a:ext>
              </a:extLst>
            </p:cNvPr>
            <p:cNvSpPr/>
            <p:nvPr/>
          </p:nvSpPr>
          <p:spPr>
            <a:xfrm>
              <a:off x="6015894" y="3385761"/>
              <a:ext cx="69068" cy="163056"/>
            </a:xfrm>
            <a:custGeom>
              <a:avLst/>
              <a:gdLst/>
              <a:ahLst/>
              <a:cxnLst/>
              <a:rect l="l" t="t" r="r" b="b"/>
              <a:pathLst>
                <a:path w="3858" h="9108" extrusionOk="0">
                  <a:moveTo>
                    <a:pt x="3629" y="0"/>
                  </a:moveTo>
                  <a:cubicBezTo>
                    <a:pt x="3401" y="160"/>
                    <a:pt x="3173" y="320"/>
                    <a:pt x="2945" y="502"/>
                  </a:cubicBezTo>
                  <a:cubicBezTo>
                    <a:pt x="2899" y="548"/>
                    <a:pt x="2876" y="662"/>
                    <a:pt x="2853" y="730"/>
                  </a:cubicBezTo>
                  <a:cubicBezTo>
                    <a:pt x="1963" y="3173"/>
                    <a:pt x="1096" y="5615"/>
                    <a:pt x="206" y="8080"/>
                  </a:cubicBezTo>
                  <a:cubicBezTo>
                    <a:pt x="160" y="8240"/>
                    <a:pt x="91" y="8400"/>
                    <a:pt x="0" y="8674"/>
                  </a:cubicBezTo>
                  <a:cubicBezTo>
                    <a:pt x="91" y="8788"/>
                    <a:pt x="206" y="8948"/>
                    <a:pt x="320" y="9107"/>
                  </a:cubicBezTo>
                  <a:cubicBezTo>
                    <a:pt x="525" y="8970"/>
                    <a:pt x="868" y="8856"/>
                    <a:pt x="936" y="8651"/>
                  </a:cubicBezTo>
                  <a:cubicBezTo>
                    <a:pt x="1918" y="6026"/>
                    <a:pt x="2876" y="3401"/>
                    <a:pt x="3789" y="753"/>
                  </a:cubicBezTo>
                  <a:cubicBezTo>
                    <a:pt x="3858" y="548"/>
                    <a:pt x="3675" y="251"/>
                    <a:pt x="36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56;p46">
              <a:extLst>
                <a:ext uri="{FF2B5EF4-FFF2-40B4-BE49-F238E27FC236}">
                  <a16:creationId xmlns:a16="http://schemas.microsoft.com/office/drawing/2014/main" id="{2A6C3A20-65DB-429C-980A-39D38FBDBFCE}"/>
                </a:ext>
              </a:extLst>
            </p:cNvPr>
            <p:cNvSpPr/>
            <p:nvPr/>
          </p:nvSpPr>
          <p:spPr>
            <a:xfrm>
              <a:off x="5993820" y="3561241"/>
              <a:ext cx="28626" cy="48229"/>
            </a:xfrm>
            <a:custGeom>
              <a:avLst/>
              <a:gdLst/>
              <a:ahLst/>
              <a:cxnLst/>
              <a:rect l="l" t="t" r="r" b="b"/>
              <a:pathLst>
                <a:path w="1599" h="2694" extrusionOk="0">
                  <a:moveTo>
                    <a:pt x="1142" y="1"/>
                  </a:moveTo>
                  <a:cubicBezTo>
                    <a:pt x="1014" y="1"/>
                    <a:pt x="795" y="79"/>
                    <a:pt x="777" y="173"/>
                  </a:cubicBezTo>
                  <a:cubicBezTo>
                    <a:pt x="480" y="835"/>
                    <a:pt x="229" y="1519"/>
                    <a:pt x="23" y="2227"/>
                  </a:cubicBezTo>
                  <a:cubicBezTo>
                    <a:pt x="1" y="2341"/>
                    <a:pt x="160" y="2592"/>
                    <a:pt x="297" y="2683"/>
                  </a:cubicBezTo>
                  <a:cubicBezTo>
                    <a:pt x="312" y="2691"/>
                    <a:pt x="331" y="2694"/>
                    <a:pt x="354" y="2694"/>
                  </a:cubicBezTo>
                  <a:cubicBezTo>
                    <a:pt x="476" y="2694"/>
                    <a:pt x="696" y="2601"/>
                    <a:pt x="754" y="2524"/>
                  </a:cubicBezTo>
                  <a:cubicBezTo>
                    <a:pt x="1051" y="1885"/>
                    <a:pt x="1302" y="1223"/>
                    <a:pt x="1598" y="515"/>
                  </a:cubicBezTo>
                  <a:cubicBezTo>
                    <a:pt x="1461" y="332"/>
                    <a:pt x="1370" y="104"/>
                    <a:pt x="1210" y="13"/>
                  </a:cubicBezTo>
                  <a:cubicBezTo>
                    <a:pt x="1194" y="5"/>
                    <a:pt x="1170"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57;p46">
              <a:extLst>
                <a:ext uri="{FF2B5EF4-FFF2-40B4-BE49-F238E27FC236}">
                  <a16:creationId xmlns:a16="http://schemas.microsoft.com/office/drawing/2014/main" id="{36934AB3-F0E8-467A-83EB-406E2C10C16C}"/>
                </a:ext>
              </a:extLst>
            </p:cNvPr>
            <p:cNvSpPr/>
            <p:nvPr/>
          </p:nvSpPr>
          <p:spPr>
            <a:xfrm>
              <a:off x="5941401" y="2980466"/>
              <a:ext cx="642503" cy="868414"/>
            </a:xfrm>
            <a:custGeom>
              <a:avLst/>
              <a:gdLst/>
              <a:ahLst/>
              <a:cxnLst/>
              <a:rect l="l" t="t" r="r" b="b"/>
              <a:pathLst>
                <a:path w="35889" h="48508" extrusionOk="0">
                  <a:moveTo>
                    <a:pt x="17541" y="1"/>
                  </a:moveTo>
                  <a:cubicBezTo>
                    <a:pt x="16991" y="1"/>
                    <a:pt x="16432" y="220"/>
                    <a:pt x="16122" y="658"/>
                  </a:cubicBezTo>
                  <a:cubicBezTo>
                    <a:pt x="16030" y="681"/>
                    <a:pt x="15939" y="750"/>
                    <a:pt x="15893" y="887"/>
                  </a:cubicBezTo>
                  <a:cubicBezTo>
                    <a:pt x="11762" y="11706"/>
                    <a:pt x="7653" y="22525"/>
                    <a:pt x="3522" y="33367"/>
                  </a:cubicBezTo>
                  <a:cubicBezTo>
                    <a:pt x="2381" y="36380"/>
                    <a:pt x="1240" y="39393"/>
                    <a:pt x="98" y="42429"/>
                  </a:cubicBezTo>
                  <a:cubicBezTo>
                    <a:pt x="0" y="42674"/>
                    <a:pt x="231" y="42873"/>
                    <a:pt x="462" y="42873"/>
                  </a:cubicBezTo>
                  <a:cubicBezTo>
                    <a:pt x="553" y="42873"/>
                    <a:pt x="644" y="42842"/>
                    <a:pt x="715" y="42771"/>
                  </a:cubicBezTo>
                  <a:cubicBezTo>
                    <a:pt x="1217" y="42292"/>
                    <a:pt x="1742" y="41835"/>
                    <a:pt x="2335" y="41424"/>
                  </a:cubicBezTo>
                  <a:cubicBezTo>
                    <a:pt x="2799" y="41108"/>
                    <a:pt x="3576" y="40499"/>
                    <a:pt x="4195" y="40499"/>
                  </a:cubicBezTo>
                  <a:cubicBezTo>
                    <a:pt x="4246" y="40499"/>
                    <a:pt x="4296" y="40503"/>
                    <a:pt x="4344" y="40511"/>
                  </a:cubicBezTo>
                  <a:cubicBezTo>
                    <a:pt x="4983" y="40625"/>
                    <a:pt x="5280" y="41356"/>
                    <a:pt x="5371" y="41926"/>
                  </a:cubicBezTo>
                  <a:cubicBezTo>
                    <a:pt x="5462" y="42634"/>
                    <a:pt x="5417" y="43364"/>
                    <a:pt x="5599" y="44072"/>
                  </a:cubicBezTo>
                  <a:cubicBezTo>
                    <a:pt x="5637" y="44222"/>
                    <a:pt x="5782" y="44341"/>
                    <a:pt x="5946" y="44341"/>
                  </a:cubicBezTo>
                  <a:cubicBezTo>
                    <a:pt x="5982" y="44341"/>
                    <a:pt x="6019" y="44335"/>
                    <a:pt x="6056" y="44323"/>
                  </a:cubicBezTo>
                  <a:cubicBezTo>
                    <a:pt x="6581" y="44186"/>
                    <a:pt x="6992" y="43889"/>
                    <a:pt x="7425" y="43570"/>
                  </a:cubicBezTo>
                  <a:cubicBezTo>
                    <a:pt x="7813" y="43250"/>
                    <a:pt x="8247" y="42794"/>
                    <a:pt x="8749" y="42702"/>
                  </a:cubicBezTo>
                  <a:cubicBezTo>
                    <a:pt x="8799" y="42694"/>
                    <a:pt x="8847" y="42690"/>
                    <a:pt x="8893" y="42690"/>
                  </a:cubicBezTo>
                  <a:cubicBezTo>
                    <a:pt x="9485" y="42690"/>
                    <a:pt x="9806" y="43336"/>
                    <a:pt x="9890" y="43844"/>
                  </a:cubicBezTo>
                  <a:cubicBezTo>
                    <a:pt x="10004" y="44597"/>
                    <a:pt x="9868" y="45350"/>
                    <a:pt x="10050" y="46103"/>
                  </a:cubicBezTo>
                  <a:cubicBezTo>
                    <a:pt x="10084" y="46271"/>
                    <a:pt x="10251" y="46376"/>
                    <a:pt x="10411" y="46376"/>
                  </a:cubicBezTo>
                  <a:cubicBezTo>
                    <a:pt x="10469" y="46376"/>
                    <a:pt x="10526" y="46362"/>
                    <a:pt x="10575" y="46332"/>
                  </a:cubicBezTo>
                  <a:cubicBezTo>
                    <a:pt x="11808" y="45624"/>
                    <a:pt x="12812" y="44163"/>
                    <a:pt x="14341" y="44118"/>
                  </a:cubicBezTo>
                  <a:cubicBezTo>
                    <a:pt x="14361" y="44117"/>
                    <a:pt x="14381" y="44117"/>
                    <a:pt x="14401" y="44117"/>
                  </a:cubicBezTo>
                  <a:cubicBezTo>
                    <a:pt x="16094" y="44117"/>
                    <a:pt x="15867" y="46048"/>
                    <a:pt x="15597" y="47176"/>
                  </a:cubicBezTo>
                  <a:cubicBezTo>
                    <a:pt x="15534" y="47426"/>
                    <a:pt x="15738" y="47639"/>
                    <a:pt x="15983" y="47639"/>
                  </a:cubicBezTo>
                  <a:cubicBezTo>
                    <a:pt x="16006" y="47639"/>
                    <a:pt x="16029" y="47637"/>
                    <a:pt x="16053" y="47633"/>
                  </a:cubicBezTo>
                  <a:cubicBezTo>
                    <a:pt x="17057" y="47382"/>
                    <a:pt x="17674" y="46400"/>
                    <a:pt x="18678" y="46172"/>
                  </a:cubicBezTo>
                  <a:cubicBezTo>
                    <a:pt x="18760" y="46152"/>
                    <a:pt x="18840" y="46142"/>
                    <a:pt x="18920" y="46142"/>
                  </a:cubicBezTo>
                  <a:cubicBezTo>
                    <a:pt x="19640" y="46142"/>
                    <a:pt x="20239" y="46934"/>
                    <a:pt x="20116" y="47633"/>
                  </a:cubicBezTo>
                  <a:cubicBezTo>
                    <a:pt x="20070" y="47770"/>
                    <a:pt x="20025" y="47907"/>
                    <a:pt x="19979" y="48066"/>
                  </a:cubicBezTo>
                  <a:cubicBezTo>
                    <a:pt x="19889" y="48322"/>
                    <a:pt x="20125" y="48508"/>
                    <a:pt x="20349" y="48508"/>
                  </a:cubicBezTo>
                  <a:cubicBezTo>
                    <a:pt x="20465" y="48508"/>
                    <a:pt x="20579" y="48457"/>
                    <a:pt x="20641" y="48340"/>
                  </a:cubicBezTo>
                  <a:cubicBezTo>
                    <a:pt x="20732" y="48181"/>
                    <a:pt x="20801" y="47998"/>
                    <a:pt x="20824" y="47838"/>
                  </a:cubicBezTo>
                  <a:cubicBezTo>
                    <a:pt x="23791" y="39416"/>
                    <a:pt x="26918" y="31039"/>
                    <a:pt x="30228" y="22730"/>
                  </a:cubicBezTo>
                  <a:cubicBezTo>
                    <a:pt x="31049" y="20653"/>
                    <a:pt x="31894" y="18576"/>
                    <a:pt x="32761" y="16499"/>
                  </a:cubicBezTo>
                  <a:cubicBezTo>
                    <a:pt x="33583" y="14490"/>
                    <a:pt x="34450" y="12482"/>
                    <a:pt x="35067" y="10405"/>
                  </a:cubicBezTo>
                  <a:cubicBezTo>
                    <a:pt x="35386" y="9378"/>
                    <a:pt x="35637" y="8350"/>
                    <a:pt x="35774" y="7278"/>
                  </a:cubicBezTo>
                  <a:cubicBezTo>
                    <a:pt x="35820" y="6912"/>
                    <a:pt x="35888" y="6524"/>
                    <a:pt x="35660" y="6205"/>
                  </a:cubicBezTo>
                  <a:cubicBezTo>
                    <a:pt x="35409" y="5863"/>
                    <a:pt x="34998" y="5771"/>
                    <a:pt x="34610" y="5680"/>
                  </a:cubicBezTo>
                  <a:cubicBezTo>
                    <a:pt x="32465" y="5155"/>
                    <a:pt x="30319" y="4561"/>
                    <a:pt x="28196" y="3900"/>
                  </a:cubicBezTo>
                  <a:cubicBezTo>
                    <a:pt x="25822" y="3146"/>
                    <a:pt x="23494" y="2302"/>
                    <a:pt x="21189" y="1343"/>
                  </a:cubicBezTo>
                  <a:cubicBezTo>
                    <a:pt x="20595" y="1092"/>
                    <a:pt x="20002" y="841"/>
                    <a:pt x="19408" y="590"/>
                  </a:cubicBezTo>
                  <a:cubicBezTo>
                    <a:pt x="18929" y="384"/>
                    <a:pt x="18473" y="133"/>
                    <a:pt x="17948" y="42"/>
                  </a:cubicBezTo>
                  <a:cubicBezTo>
                    <a:pt x="17815" y="15"/>
                    <a:pt x="17678" y="1"/>
                    <a:pt x="175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58;p46">
              <a:extLst>
                <a:ext uri="{FF2B5EF4-FFF2-40B4-BE49-F238E27FC236}">
                  <a16:creationId xmlns:a16="http://schemas.microsoft.com/office/drawing/2014/main" id="{BAFE217C-16AE-4787-B9BB-D204EE56A3C3}"/>
                </a:ext>
              </a:extLst>
            </p:cNvPr>
            <p:cNvSpPr/>
            <p:nvPr/>
          </p:nvSpPr>
          <p:spPr>
            <a:xfrm>
              <a:off x="6388158" y="3115648"/>
              <a:ext cx="112374" cy="268538"/>
            </a:xfrm>
            <a:custGeom>
              <a:avLst/>
              <a:gdLst/>
              <a:ahLst/>
              <a:cxnLst/>
              <a:rect l="l" t="t" r="r" b="b"/>
              <a:pathLst>
                <a:path w="6277" h="15000" extrusionOk="0">
                  <a:moveTo>
                    <a:pt x="6003" y="1"/>
                  </a:moveTo>
                  <a:cubicBezTo>
                    <a:pt x="5820" y="1"/>
                    <a:pt x="5569" y="115"/>
                    <a:pt x="5455" y="252"/>
                  </a:cubicBezTo>
                  <a:cubicBezTo>
                    <a:pt x="5318" y="411"/>
                    <a:pt x="5273" y="640"/>
                    <a:pt x="5181" y="845"/>
                  </a:cubicBezTo>
                  <a:cubicBezTo>
                    <a:pt x="3629" y="5182"/>
                    <a:pt x="2054" y="9519"/>
                    <a:pt x="502" y="13856"/>
                  </a:cubicBezTo>
                  <a:cubicBezTo>
                    <a:pt x="365" y="14221"/>
                    <a:pt x="0" y="14746"/>
                    <a:pt x="571" y="14951"/>
                  </a:cubicBezTo>
                  <a:cubicBezTo>
                    <a:pt x="657" y="14984"/>
                    <a:pt x="731" y="14999"/>
                    <a:pt x="796" y="14999"/>
                  </a:cubicBezTo>
                  <a:cubicBezTo>
                    <a:pt x="1173" y="14999"/>
                    <a:pt x="1207" y="14487"/>
                    <a:pt x="1324" y="14175"/>
                  </a:cubicBezTo>
                  <a:cubicBezTo>
                    <a:pt x="2922" y="9793"/>
                    <a:pt x="4497" y="5387"/>
                    <a:pt x="6094" y="982"/>
                  </a:cubicBezTo>
                  <a:cubicBezTo>
                    <a:pt x="6140" y="822"/>
                    <a:pt x="6209" y="663"/>
                    <a:pt x="6277" y="411"/>
                  </a:cubicBezTo>
                  <a:cubicBezTo>
                    <a:pt x="6209" y="274"/>
                    <a:pt x="6117" y="23"/>
                    <a:pt x="60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59;p46">
              <a:extLst>
                <a:ext uri="{FF2B5EF4-FFF2-40B4-BE49-F238E27FC236}">
                  <a16:creationId xmlns:a16="http://schemas.microsoft.com/office/drawing/2014/main" id="{5C70964C-CE2D-48A2-B73B-10E250131AA2}"/>
                </a:ext>
              </a:extLst>
            </p:cNvPr>
            <p:cNvSpPr/>
            <p:nvPr/>
          </p:nvSpPr>
          <p:spPr>
            <a:xfrm>
              <a:off x="6341164" y="3414190"/>
              <a:ext cx="48229" cy="106860"/>
            </a:xfrm>
            <a:custGeom>
              <a:avLst/>
              <a:gdLst/>
              <a:ahLst/>
              <a:cxnLst/>
              <a:rect l="l" t="t" r="r" b="b"/>
              <a:pathLst>
                <a:path w="2694" h="5969" extrusionOk="0">
                  <a:moveTo>
                    <a:pt x="2252" y="0"/>
                  </a:moveTo>
                  <a:cubicBezTo>
                    <a:pt x="1981" y="0"/>
                    <a:pt x="1873" y="321"/>
                    <a:pt x="1780" y="580"/>
                  </a:cubicBezTo>
                  <a:cubicBezTo>
                    <a:pt x="1233" y="2087"/>
                    <a:pt x="685" y="3616"/>
                    <a:pt x="137" y="5146"/>
                  </a:cubicBezTo>
                  <a:cubicBezTo>
                    <a:pt x="91" y="5260"/>
                    <a:pt x="69" y="5351"/>
                    <a:pt x="0" y="5579"/>
                  </a:cubicBezTo>
                  <a:cubicBezTo>
                    <a:pt x="88" y="5689"/>
                    <a:pt x="261" y="5968"/>
                    <a:pt x="314" y="5968"/>
                  </a:cubicBezTo>
                  <a:cubicBezTo>
                    <a:pt x="316" y="5968"/>
                    <a:pt x="318" y="5968"/>
                    <a:pt x="320" y="5967"/>
                  </a:cubicBezTo>
                  <a:cubicBezTo>
                    <a:pt x="548" y="5876"/>
                    <a:pt x="822" y="5739"/>
                    <a:pt x="913" y="5556"/>
                  </a:cubicBezTo>
                  <a:cubicBezTo>
                    <a:pt x="1507" y="3981"/>
                    <a:pt x="2077" y="2429"/>
                    <a:pt x="2602" y="832"/>
                  </a:cubicBezTo>
                  <a:cubicBezTo>
                    <a:pt x="2694" y="603"/>
                    <a:pt x="2602" y="124"/>
                    <a:pt x="2465" y="55"/>
                  </a:cubicBezTo>
                  <a:cubicBezTo>
                    <a:pt x="2384" y="17"/>
                    <a:pt x="2314" y="0"/>
                    <a:pt x="22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60;p46">
              <a:extLst>
                <a:ext uri="{FF2B5EF4-FFF2-40B4-BE49-F238E27FC236}">
                  <a16:creationId xmlns:a16="http://schemas.microsoft.com/office/drawing/2014/main" id="{025631D8-CDB8-4F89-AE2B-4099FE0921F0}"/>
                </a:ext>
              </a:extLst>
            </p:cNvPr>
            <p:cNvSpPr/>
            <p:nvPr/>
          </p:nvSpPr>
          <p:spPr>
            <a:xfrm>
              <a:off x="5912507" y="2604871"/>
              <a:ext cx="767838" cy="1463762"/>
            </a:xfrm>
            <a:custGeom>
              <a:avLst/>
              <a:gdLst/>
              <a:ahLst/>
              <a:cxnLst/>
              <a:rect l="l" t="t" r="r" b="b"/>
              <a:pathLst>
                <a:path w="42890" h="81763" extrusionOk="0">
                  <a:moveTo>
                    <a:pt x="26513" y="1100"/>
                  </a:moveTo>
                  <a:cubicBezTo>
                    <a:pt x="31960" y="1100"/>
                    <a:pt x="36744" y="3112"/>
                    <a:pt x="41109" y="6437"/>
                  </a:cubicBezTo>
                  <a:cubicBezTo>
                    <a:pt x="35334" y="5501"/>
                    <a:pt x="29856" y="3629"/>
                    <a:pt x="24538" y="1187"/>
                  </a:cubicBezTo>
                  <a:cubicBezTo>
                    <a:pt x="25206" y="1129"/>
                    <a:pt x="25864" y="1100"/>
                    <a:pt x="26513" y="1100"/>
                  </a:cubicBezTo>
                  <a:close/>
                  <a:moveTo>
                    <a:pt x="23237" y="1689"/>
                  </a:moveTo>
                  <a:cubicBezTo>
                    <a:pt x="29171" y="4382"/>
                    <a:pt x="35220" y="6482"/>
                    <a:pt x="41679" y="7532"/>
                  </a:cubicBezTo>
                  <a:cubicBezTo>
                    <a:pt x="41634" y="7669"/>
                    <a:pt x="41565" y="7898"/>
                    <a:pt x="41474" y="8126"/>
                  </a:cubicBezTo>
                  <a:cubicBezTo>
                    <a:pt x="40470" y="10933"/>
                    <a:pt x="39420" y="13764"/>
                    <a:pt x="38438" y="16594"/>
                  </a:cubicBezTo>
                  <a:cubicBezTo>
                    <a:pt x="38251" y="17155"/>
                    <a:pt x="37988" y="17379"/>
                    <a:pt x="37547" y="17379"/>
                  </a:cubicBezTo>
                  <a:cubicBezTo>
                    <a:pt x="37450" y="17379"/>
                    <a:pt x="37344" y="17368"/>
                    <a:pt x="37228" y="17347"/>
                  </a:cubicBezTo>
                  <a:cubicBezTo>
                    <a:pt x="35151" y="16936"/>
                    <a:pt x="33029" y="16708"/>
                    <a:pt x="31020" y="16115"/>
                  </a:cubicBezTo>
                  <a:cubicBezTo>
                    <a:pt x="27710" y="15133"/>
                    <a:pt x="24469" y="13946"/>
                    <a:pt x="21205" y="12782"/>
                  </a:cubicBezTo>
                  <a:cubicBezTo>
                    <a:pt x="19448" y="12143"/>
                    <a:pt x="19493" y="12052"/>
                    <a:pt x="20109" y="10340"/>
                  </a:cubicBezTo>
                  <a:cubicBezTo>
                    <a:pt x="21068" y="7646"/>
                    <a:pt x="22050" y="4930"/>
                    <a:pt x="23031" y="2237"/>
                  </a:cubicBezTo>
                  <a:cubicBezTo>
                    <a:pt x="23100" y="2031"/>
                    <a:pt x="23191" y="1826"/>
                    <a:pt x="23237" y="1689"/>
                  </a:cubicBezTo>
                  <a:close/>
                  <a:moveTo>
                    <a:pt x="19196" y="12896"/>
                  </a:moveTo>
                  <a:cubicBezTo>
                    <a:pt x="25222" y="15361"/>
                    <a:pt x="31203" y="17667"/>
                    <a:pt x="37776" y="18306"/>
                  </a:cubicBezTo>
                  <a:cubicBezTo>
                    <a:pt x="37616" y="18808"/>
                    <a:pt x="37502" y="19287"/>
                    <a:pt x="37251" y="19721"/>
                  </a:cubicBezTo>
                  <a:cubicBezTo>
                    <a:pt x="37191" y="19861"/>
                    <a:pt x="36887" y="19931"/>
                    <a:pt x="36674" y="19931"/>
                  </a:cubicBezTo>
                  <a:cubicBezTo>
                    <a:pt x="36644" y="19931"/>
                    <a:pt x="36615" y="19929"/>
                    <a:pt x="36589" y="19926"/>
                  </a:cubicBezTo>
                  <a:cubicBezTo>
                    <a:pt x="35060" y="19653"/>
                    <a:pt x="33531" y="19401"/>
                    <a:pt x="32024" y="19036"/>
                  </a:cubicBezTo>
                  <a:cubicBezTo>
                    <a:pt x="29536" y="18420"/>
                    <a:pt x="27048" y="17804"/>
                    <a:pt x="24629" y="17005"/>
                  </a:cubicBezTo>
                  <a:cubicBezTo>
                    <a:pt x="22803" y="16411"/>
                    <a:pt x="21091" y="15498"/>
                    <a:pt x="19333" y="14745"/>
                  </a:cubicBezTo>
                  <a:cubicBezTo>
                    <a:pt x="18763" y="14494"/>
                    <a:pt x="18626" y="14129"/>
                    <a:pt x="18923" y="13604"/>
                  </a:cubicBezTo>
                  <a:cubicBezTo>
                    <a:pt x="19037" y="13376"/>
                    <a:pt x="19105" y="13102"/>
                    <a:pt x="19196" y="12896"/>
                  </a:cubicBezTo>
                  <a:close/>
                  <a:moveTo>
                    <a:pt x="18352" y="15202"/>
                  </a:moveTo>
                  <a:cubicBezTo>
                    <a:pt x="21182" y="16959"/>
                    <a:pt x="24241" y="17963"/>
                    <a:pt x="27368" y="18785"/>
                  </a:cubicBezTo>
                  <a:cubicBezTo>
                    <a:pt x="30472" y="19584"/>
                    <a:pt x="33599" y="20269"/>
                    <a:pt x="36772" y="21022"/>
                  </a:cubicBezTo>
                  <a:cubicBezTo>
                    <a:pt x="36772" y="21068"/>
                    <a:pt x="36749" y="21227"/>
                    <a:pt x="36681" y="21387"/>
                  </a:cubicBezTo>
                  <a:cubicBezTo>
                    <a:pt x="36315" y="22460"/>
                    <a:pt x="35882" y="23510"/>
                    <a:pt x="35562" y="24606"/>
                  </a:cubicBezTo>
                  <a:cubicBezTo>
                    <a:pt x="35419" y="25036"/>
                    <a:pt x="35205" y="25184"/>
                    <a:pt x="34866" y="25184"/>
                  </a:cubicBezTo>
                  <a:cubicBezTo>
                    <a:pt x="34773" y="25184"/>
                    <a:pt x="34671" y="25173"/>
                    <a:pt x="34558" y="25153"/>
                  </a:cubicBezTo>
                  <a:cubicBezTo>
                    <a:pt x="29833" y="24332"/>
                    <a:pt x="25268" y="22962"/>
                    <a:pt x="20817" y="21159"/>
                  </a:cubicBezTo>
                  <a:cubicBezTo>
                    <a:pt x="19493" y="20611"/>
                    <a:pt x="18192" y="20041"/>
                    <a:pt x="16800" y="19470"/>
                  </a:cubicBezTo>
                  <a:cubicBezTo>
                    <a:pt x="17348" y="17986"/>
                    <a:pt x="17850" y="16617"/>
                    <a:pt x="18352" y="15202"/>
                  </a:cubicBezTo>
                  <a:close/>
                  <a:moveTo>
                    <a:pt x="16503" y="20292"/>
                  </a:moveTo>
                  <a:cubicBezTo>
                    <a:pt x="17713" y="20817"/>
                    <a:pt x="18808" y="21319"/>
                    <a:pt x="19973" y="21844"/>
                  </a:cubicBezTo>
                  <a:cubicBezTo>
                    <a:pt x="19881" y="22095"/>
                    <a:pt x="19790" y="22300"/>
                    <a:pt x="19721" y="22529"/>
                  </a:cubicBezTo>
                  <a:cubicBezTo>
                    <a:pt x="15499" y="34215"/>
                    <a:pt x="11276" y="45902"/>
                    <a:pt x="7076" y="57588"/>
                  </a:cubicBezTo>
                  <a:cubicBezTo>
                    <a:pt x="6711" y="58615"/>
                    <a:pt x="6483" y="59665"/>
                    <a:pt x="6163" y="60715"/>
                  </a:cubicBezTo>
                  <a:cubicBezTo>
                    <a:pt x="6140" y="60829"/>
                    <a:pt x="6072" y="60943"/>
                    <a:pt x="5889" y="61080"/>
                  </a:cubicBezTo>
                  <a:cubicBezTo>
                    <a:pt x="5844" y="60875"/>
                    <a:pt x="5821" y="60692"/>
                    <a:pt x="5775" y="60487"/>
                  </a:cubicBezTo>
                  <a:cubicBezTo>
                    <a:pt x="5620" y="59693"/>
                    <a:pt x="5177" y="59251"/>
                    <a:pt x="4536" y="59251"/>
                  </a:cubicBezTo>
                  <a:cubicBezTo>
                    <a:pt x="4329" y="59251"/>
                    <a:pt x="4102" y="59297"/>
                    <a:pt x="3858" y="59391"/>
                  </a:cubicBezTo>
                  <a:cubicBezTo>
                    <a:pt x="3264" y="59620"/>
                    <a:pt x="2717" y="60008"/>
                    <a:pt x="2055" y="60396"/>
                  </a:cubicBezTo>
                  <a:cubicBezTo>
                    <a:pt x="6871" y="46997"/>
                    <a:pt x="11664" y="33690"/>
                    <a:pt x="16503" y="20292"/>
                  </a:cubicBezTo>
                  <a:close/>
                  <a:moveTo>
                    <a:pt x="20817" y="22209"/>
                  </a:moveTo>
                  <a:cubicBezTo>
                    <a:pt x="22232" y="22711"/>
                    <a:pt x="23556" y="23190"/>
                    <a:pt x="24971" y="23670"/>
                  </a:cubicBezTo>
                  <a:cubicBezTo>
                    <a:pt x="20269" y="36703"/>
                    <a:pt x="15590" y="49691"/>
                    <a:pt x="10842" y="62792"/>
                  </a:cubicBezTo>
                  <a:cubicBezTo>
                    <a:pt x="10441" y="61620"/>
                    <a:pt x="9968" y="61105"/>
                    <a:pt x="9224" y="61105"/>
                  </a:cubicBezTo>
                  <a:cubicBezTo>
                    <a:pt x="8866" y="61105"/>
                    <a:pt x="8447" y="61223"/>
                    <a:pt x="7944" y="61446"/>
                  </a:cubicBezTo>
                  <a:cubicBezTo>
                    <a:pt x="7510" y="61628"/>
                    <a:pt x="7099" y="61879"/>
                    <a:pt x="6665" y="62108"/>
                  </a:cubicBezTo>
                  <a:cubicBezTo>
                    <a:pt x="6665" y="62039"/>
                    <a:pt x="6620" y="61971"/>
                    <a:pt x="6643" y="61925"/>
                  </a:cubicBezTo>
                  <a:cubicBezTo>
                    <a:pt x="8971" y="55328"/>
                    <a:pt x="11276" y="48732"/>
                    <a:pt x="13627" y="42135"/>
                  </a:cubicBezTo>
                  <a:cubicBezTo>
                    <a:pt x="15887" y="35767"/>
                    <a:pt x="18215" y="29399"/>
                    <a:pt x="20497" y="23054"/>
                  </a:cubicBezTo>
                  <a:cubicBezTo>
                    <a:pt x="20612" y="22780"/>
                    <a:pt x="20703" y="22506"/>
                    <a:pt x="20817" y="22209"/>
                  </a:cubicBezTo>
                  <a:close/>
                  <a:moveTo>
                    <a:pt x="25816" y="23944"/>
                  </a:moveTo>
                  <a:cubicBezTo>
                    <a:pt x="27345" y="24377"/>
                    <a:pt x="28783" y="24788"/>
                    <a:pt x="30290" y="25222"/>
                  </a:cubicBezTo>
                  <a:cubicBezTo>
                    <a:pt x="25633" y="38141"/>
                    <a:pt x="20977" y="51037"/>
                    <a:pt x="16320" y="63979"/>
                  </a:cubicBezTo>
                  <a:cubicBezTo>
                    <a:pt x="15865" y="63263"/>
                    <a:pt x="15479" y="62930"/>
                    <a:pt x="14898" y="62930"/>
                  </a:cubicBezTo>
                  <a:cubicBezTo>
                    <a:pt x="14664" y="62930"/>
                    <a:pt x="14398" y="62984"/>
                    <a:pt x="14084" y="63089"/>
                  </a:cubicBezTo>
                  <a:cubicBezTo>
                    <a:pt x="13308" y="63340"/>
                    <a:pt x="12600" y="63774"/>
                    <a:pt x="11870" y="64162"/>
                  </a:cubicBezTo>
                  <a:cubicBezTo>
                    <a:pt x="11641" y="64253"/>
                    <a:pt x="11459" y="64413"/>
                    <a:pt x="11139" y="64641"/>
                  </a:cubicBezTo>
                  <a:cubicBezTo>
                    <a:pt x="16069" y="50992"/>
                    <a:pt x="20931" y="37502"/>
                    <a:pt x="25816" y="23944"/>
                  </a:cubicBezTo>
                  <a:close/>
                  <a:moveTo>
                    <a:pt x="31180" y="25427"/>
                  </a:moveTo>
                  <a:cubicBezTo>
                    <a:pt x="32458" y="25656"/>
                    <a:pt x="33668" y="25884"/>
                    <a:pt x="34992" y="26135"/>
                  </a:cubicBezTo>
                  <a:cubicBezTo>
                    <a:pt x="30198" y="39351"/>
                    <a:pt x="25451" y="52521"/>
                    <a:pt x="20840" y="65303"/>
                  </a:cubicBezTo>
                  <a:cubicBezTo>
                    <a:pt x="20589" y="65166"/>
                    <a:pt x="20246" y="64915"/>
                    <a:pt x="19858" y="64847"/>
                  </a:cubicBezTo>
                  <a:cubicBezTo>
                    <a:pt x="19712" y="64825"/>
                    <a:pt x="19561" y="64814"/>
                    <a:pt x="19409" y="64814"/>
                  </a:cubicBezTo>
                  <a:cubicBezTo>
                    <a:pt x="19087" y="64814"/>
                    <a:pt x="18761" y="64860"/>
                    <a:pt x="18466" y="64938"/>
                  </a:cubicBezTo>
                  <a:cubicBezTo>
                    <a:pt x="17895" y="65098"/>
                    <a:pt x="17348" y="65372"/>
                    <a:pt x="16663" y="65645"/>
                  </a:cubicBezTo>
                  <a:cubicBezTo>
                    <a:pt x="21525" y="52179"/>
                    <a:pt x="26341" y="38826"/>
                    <a:pt x="31180" y="25427"/>
                  </a:cubicBezTo>
                  <a:close/>
                  <a:moveTo>
                    <a:pt x="4446" y="60150"/>
                  </a:moveTo>
                  <a:cubicBezTo>
                    <a:pt x="4772" y="60150"/>
                    <a:pt x="4916" y="60458"/>
                    <a:pt x="4931" y="61126"/>
                  </a:cubicBezTo>
                  <a:cubicBezTo>
                    <a:pt x="4953" y="61811"/>
                    <a:pt x="4862" y="62496"/>
                    <a:pt x="4817" y="63180"/>
                  </a:cubicBezTo>
                  <a:cubicBezTo>
                    <a:pt x="4794" y="63363"/>
                    <a:pt x="4702" y="63546"/>
                    <a:pt x="4725" y="63705"/>
                  </a:cubicBezTo>
                  <a:cubicBezTo>
                    <a:pt x="4794" y="64025"/>
                    <a:pt x="4885" y="64344"/>
                    <a:pt x="4976" y="64664"/>
                  </a:cubicBezTo>
                  <a:cubicBezTo>
                    <a:pt x="5273" y="64504"/>
                    <a:pt x="5638" y="64436"/>
                    <a:pt x="5844" y="64207"/>
                  </a:cubicBezTo>
                  <a:cubicBezTo>
                    <a:pt x="6597" y="63317"/>
                    <a:pt x="7441" y="62564"/>
                    <a:pt x="8560" y="62153"/>
                  </a:cubicBezTo>
                  <a:cubicBezTo>
                    <a:pt x="8833" y="62055"/>
                    <a:pt x="9059" y="62004"/>
                    <a:pt x="9240" y="62004"/>
                  </a:cubicBezTo>
                  <a:cubicBezTo>
                    <a:pt x="9693" y="62004"/>
                    <a:pt x="9871" y="62326"/>
                    <a:pt x="9838" y="63043"/>
                  </a:cubicBezTo>
                  <a:cubicBezTo>
                    <a:pt x="9815" y="63819"/>
                    <a:pt x="9610" y="64595"/>
                    <a:pt x="9587" y="65372"/>
                  </a:cubicBezTo>
                  <a:cubicBezTo>
                    <a:pt x="9587" y="65714"/>
                    <a:pt x="9792" y="66079"/>
                    <a:pt x="9907" y="66444"/>
                  </a:cubicBezTo>
                  <a:cubicBezTo>
                    <a:pt x="10249" y="66330"/>
                    <a:pt x="10614" y="66262"/>
                    <a:pt x="10911" y="66056"/>
                  </a:cubicBezTo>
                  <a:cubicBezTo>
                    <a:pt x="11892" y="65417"/>
                    <a:pt x="12828" y="64687"/>
                    <a:pt x="13855" y="64093"/>
                  </a:cubicBezTo>
                  <a:cubicBezTo>
                    <a:pt x="14040" y="63982"/>
                    <a:pt x="14286" y="63965"/>
                    <a:pt x="14540" y="63965"/>
                  </a:cubicBezTo>
                  <a:cubicBezTo>
                    <a:pt x="14659" y="63965"/>
                    <a:pt x="14780" y="63968"/>
                    <a:pt x="14898" y="63968"/>
                  </a:cubicBezTo>
                  <a:cubicBezTo>
                    <a:pt x="14994" y="63968"/>
                    <a:pt x="15089" y="63966"/>
                    <a:pt x="15179" y="63956"/>
                  </a:cubicBezTo>
                  <a:lnTo>
                    <a:pt x="15179" y="63956"/>
                  </a:lnTo>
                  <a:cubicBezTo>
                    <a:pt x="15179" y="64367"/>
                    <a:pt x="15225" y="64778"/>
                    <a:pt x="15156" y="65189"/>
                  </a:cubicBezTo>
                  <a:cubicBezTo>
                    <a:pt x="15042" y="65782"/>
                    <a:pt x="14837" y="66353"/>
                    <a:pt x="14746" y="66946"/>
                  </a:cubicBezTo>
                  <a:cubicBezTo>
                    <a:pt x="14700" y="67198"/>
                    <a:pt x="14882" y="67494"/>
                    <a:pt x="14951" y="67768"/>
                  </a:cubicBezTo>
                  <a:cubicBezTo>
                    <a:pt x="15225" y="67700"/>
                    <a:pt x="15522" y="67677"/>
                    <a:pt x="15750" y="67540"/>
                  </a:cubicBezTo>
                  <a:cubicBezTo>
                    <a:pt x="16731" y="66969"/>
                    <a:pt x="17644" y="66307"/>
                    <a:pt x="18671" y="65828"/>
                  </a:cubicBezTo>
                  <a:cubicBezTo>
                    <a:pt x="18939" y="65694"/>
                    <a:pt x="19144" y="65626"/>
                    <a:pt x="19296" y="65626"/>
                  </a:cubicBezTo>
                  <a:cubicBezTo>
                    <a:pt x="19613" y="65626"/>
                    <a:pt x="19707" y="65920"/>
                    <a:pt x="19676" y="66536"/>
                  </a:cubicBezTo>
                  <a:cubicBezTo>
                    <a:pt x="19653" y="67198"/>
                    <a:pt x="19584" y="67860"/>
                    <a:pt x="19516" y="68521"/>
                  </a:cubicBezTo>
                  <a:cubicBezTo>
                    <a:pt x="19448" y="69252"/>
                    <a:pt x="19219" y="69891"/>
                    <a:pt x="18671" y="70439"/>
                  </a:cubicBezTo>
                  <a:cubicBezTo>
                    <a:pt x="16366" y="72767"/>
                    <a:pt x="14061" y="75118"/>
                    <a:pt x="11755" y="77469"/>
                  </a:cubicBezTo>
                  <a:cubicBezTo>
                    <a:pt x="11664" y="77560"/>
                    <a:pt x="11573" y="77629"/>
                    <a:pt x="11390" y="77788"/>
                  </a:cubicBezTo>
                  <a:cubicBezTo>
                    <a:pt x="11185" y="77264"/>
                    <a:pt x="11048" y="76830"/>
                    <a:pt x="10820" y="76419"/>
                  </a:cubicBezTo>
                  <a:cubicBezTo>
                    <a:pt x="10140" y="75149"/>
                    <a:pt x="9054" y="74454"/>
                    <a:pt x="7748" y="74454"/>
                  </a:cubicBezTo>
                  <a:cubicBezTo>
                    <a:pt x="7388" y="74454"/>
                    <a:pt x="7010" y="74507"/>
                    <a:pt x="6620" y="74616"/>
                  </a:cubicBezTo>
                  <a:cubicBezTo>
                    <a:pt x="5661" y="74890"/>
                    <a:pt x="4748" y="75346"/>
                    <a:pt x="3812" y="75734"/>
                  </a:cubicBezTo>
                  <a:cubicBezTo>
                    <a:pt x="3607" y="75803"/>
                    <a:pt x="3424" y="75894"/>
                    <a:pt x="3127" y="76031"/>
                  </a:cubicBezTo>
                  <a:cubicBezTo>
                    <a:pt x="2899" y="74616"/>
                    <a:pt x="2648" y="73269"/>
                    <a:pt x="2420" y="71922"/>
                  </a:cubicBezTo>
                  <a:cubicBezTo>
                    <a:pt x="2009" y="69320"/>
                    <a:pt x="1621" y="66741"/>
                    <a:pt x="1233" y="64139"/>
                  </a:cubicBezTo>
                  <a:cubicBezTo>
                    <a:pt x="1187" y="63774"/>
                    <a:pt x="1233" y="63363"/>
                    <a:pt x="1370" y="63043"/>
                  </a:cubicBezTo>
                  <a:cubicBezTo>
                    <a:pt x="1826" y="61925"/>
                    <a:pt x="2625" y="61058"/>
                    <a:pt x="3698" y="60441"/>
                  </a:cubicBezTo>
                  <a:cubicBezTo>
                    <a:pt x="4013" y="60250"/>
                    <a:pt x="4259" y="60150"/>
                    <a:pt x="4446" y="60150"/>
                  </a:cubicBezTo>
                  <a:close/>
                  <a:moveTo>
                    <a:pt x="5319" y="76168"/>
                  </a:moveTo>
                  <a:cubicBezTo>
                    <a:pt x="4748" y="76807"/>
                    <a:pt x="4177" y="77469"/>
                    <a:pt x="3538" y="78177"/>
                  </a:cubicBezTo>
                  <a:cubicBezTo>
                    <a:pt x="3196" y="77035"/>
                    <a:pt x="3196" y="77035"/>
                    <a:pt x="4086" y="76602"/>
                  </a:cubicBezTo>
                  <a:cubicBezTo>
                    <a:pt x="4451" y="76396"/>
                    <a:pt x="4839" y="76236"/>
                    <a:pt x="5319" y="76168"/>
                  </a:cubicBezTo>
                  <a:close/>
                  <a:moveTo>
                    <a:pt x="8469" y="75369"/>
                  </a:moveTo>
                  <a:cubicBezTo>
                    <a:pt x="8514" y="75437"/>
                    <a:pt x="8537" y="75506"/>
                    <a:pt x="8583" y="75597"/>
                  </a:cubicBezTo>
                  <a:cubicBezTo>
                    <a:pt x="7099" y="77104"/>
                    <a:pt x="5638" y="78610"/>
                    <a:pt x="4155" y="80139"/>
                  </a:cubicBezTo>
                  <a:cubicBezTo>
                    <a:pt x="3698" y="79888"/>
                    <a:pt x="3561" y="79546"/>
                    <a:pt x="3881" y="79204"/>
                  </a:cubicBezTo>
                  <a:cubicBezTo>
                    <a:pt x="4999" y="77948"/>
                    <a:pt x="6118" y="76716"/>
                    <a:pt x="7304" y="75529"/>
                  </a:cubicBezTo>
                  <a:cubicBezTo>
                    <a:pt x="7437" y="75396"/>
                    <a:pt x="7677" y="75379"/>
                    <a:pt x="7931" y="75379"/>
                  </a:cubicBezTo>
                  <a:cubicBezTo>
                    <a:pt x="8020" y="75379"/>
                    <a:pt x="8111" y="75381"/>
                    <a:pt x="8199" y="75381"/>
                  </a:cubicBezTo>
                  <a:cubicBezTo>
                    <a:pt x="8293" y="75381"/>
                    <a:pt x="8385" y="75379"/>
                    <a:pt x="8469" y="75369"/>
                  </a:cubicBezTo>
                  <a:close/>
                  <a:moveTo>
                    <a:pt x="9336" y="76099"/>
                  </a:moveTo>
                  <a:cubicBezTo>
                    <a:pt x="10112" y="76647"/>
                    <a:pt x="10112" y="76784"/>
                    <a:pt x="9519" y="77378"/>
                  </a:cubicBezTo>
                  <a:cubicBezTo>
                    <a:pt x="8491" y="78428"/>
                    <a:pt x="7441" y="79455"/>
                    <a:pt x="6437" y="80528"/>
                  </a:cubicBezTo>
                  <a:cubicBezTo>
                    <a:pt x="6258" y="80716"/>
                    <a:pt x="6089" y="80781"/>
                    <a:pt x="5916" y="80781"/>
                  </a:cubicBezTo>
                  <a:cubicBezTo>
                    <a:pt x="5648" y="80781"/>
                    <a:pt x="5369" y="80625"/>
                    <a:pt x="5022" y="80528"/>
                  </a:cubicBezTo>
                  <a:cubicBezTo>
                    <a:pt x="6528" y="78998"/>
                    <a:pt x="7944" y="77537"/>
                    <a:pt x="9336" y="76099"/>
                  </a:cubicBezTo>
                  <a:close/>
                  <a:moveTo>
                    <a:pt x="10454" y="77971"/>
                  </a:moveTo>
                  <a:lnTo>
                    <a:pt x="10454" y="77971"/>
                  </a:lnTo>
                  <a:cubicBezTo>
                    <a:pt x="10705" y="78268"/>
                    <a:pt x="10705" y="78565"/>
                    <a:pt x="10340" y="78884"/>
                  </a:cubicBezTo>
                  <a:cubicBezTo>
                    <a:pt x="9770" y="79409"/>
                    <a:pt x="9245" y="79934"/>
                    <a:pt x="8742" y="80505"/>
                  </a:cubicBezTo>
                  <a:cubicBezTo>
                    <a:pt x="8522" y="80753"/>
                    <a:pt x="8284" y="80860"/>
                    <a:pt x="8005" y="80860"/>
                  </a:cubicBezTo>
                  <a:cubicBezTo>
                    <a:pt x="7822" y="80860"/>
                    <a:pt x="7621" y="80814"/>
                    <a:pt x="7396" y="80733"/>
                  </a:cubicBezTo>
                  <a:cubicBezTo>
                    <a:pt x="8400" y="79820"/>
                    <a:pt x="9404" y="78907"/>
                    <a:pt x="10454" y="77971"/>
                  </a:cubicBezTo>
                  <a:close/>
                  <a:moveTo>
                    <a:pt x="26341" y="0"/>
                  </a:moveTo>
                  <a:cubicBezTo>
                    <a:pt x="25336" y="137"/>
                    <a:pt x="24332" y="274"/>
                    <a:pt x="23328" y="365"/>
                  </a:cubicBezTo>
                  <a:cubicBezTo>
                    <a:pt x="22849" y="411"/>
                    <a:pt x="22643" y="662"/>
                    <a:pt x="22483" y="1096"/>
                  </a:cubicBezTo>
                  <a:cubicBezTo>
                    <a:pt x="20132" y="7646"/>
                    <a:pt x="17781" y="14197"/>
                    <a:pt x="15407" y="20748"/>
                  </a:cubicBezTo>
                  <a:cubicBezTo>
                    <a:pt x="11870" y="30563"/>
                    <a:pt x="8332" y="40378"/>
                    <a:pt x="4771" y="50193"/>
                  </a:cubicBezTo>
                  <a:cubicBezTo>
                    <a:pt x="3264" y="54370"/>
                    <a:pt x="1712" y="58547"/>
                    <a:pt x="183" y="62724"/>
                  </a:cubicBezTo>
                  <a:cubicBezTo>
                    <a:pt x="92" y="62975"/>
                    <a:pt x="0" y="63272"/>
                    <a:pt x="46" y="63500"/>
                  </a:cubicBezTo>
                  <a:cubicBezTo>
                    <a:pt x="229" y="64367"/>
                    <a:pt x="503" y="65212"/>
                    <a:pt x="639" y="66056"/>
                  </a:cubicBezTo>
                  <a:cubicBezTo>
                    <a:pt x="1347" y="70439"/>
                    <a:pt x="2055" y="74798"/>
                    <a:pt x="2694" y="79181"/>
                  </a:cubicBezTo>
                  <a:cubicBezTo>
                    <a:pt x="2854" y="80322"/>
                    <a:pt x="3401" y="81075"/>
                    <a:pt x="4520" y="81304"/>
                  </a:cubicBezTo>
                  <a:cubicBezTo>
                    <a:pt x="5661" y="81555"/>
                    <a:pt x="6848" y="81669"/>
                    <a:pt x="8035" y="81760"/>
                  </a:cubicBezTo>
                  <a:cubicBezTo>
                    <a:pt x="8057" y="81762"/>
                    <a:pt x="8079" y="81762"/>
                    <a:pt x="8102" y="81762"/>
                  </a:cubicBezTo>
                  <a:cubicBezTo>
                    <a:pt x="8437" y="81762"/>
                    <a:pt x="8873" y="81607"/>
                    <a:pt x="9108" y="81372"/>
                  </a:cubicBezTo>
                  <a:cubicBezTo>
                    <a:pt x="12372" y="78154"/>
                    <a:pt x="15590" y="74890"/>
                    <a:pt x="18808" y="71649"/>
                  </a:cubicBezTo>
                  <a:cubicBezTo>
                    <a:pt x="19288" y="71146"/>
                    <a:pt x="19813" y="70644"/>
                    <a:pt x="20132" y="70051"/>
                  </a:cubicBezTo>
                  <a:cubicBezTo>
                    <a:pt x="20475" y="69457"/>
                    <a:pt x="20566" y="68750"/>
                    <a:pt x="20817" y="68088"/>
                  </a:cubicBezTo>
                  <a:cubicBezTo>
                    <a:pt x="22712" y="62769"/>
                    <a:pt x="24652" y="57451"/>
                    <a:pt x="26569" y="52133"/>
                  </a:cubicBezTo>
                  <a:cubicBezTo>
                    <a:pt x="31910" y="37274"/>
                    <a:pt x="37251" y="22392"/>
                    <a:pt x="42638" y="7532"/>
                  </a:cubicBezTo>
                  <a:cubicBezTo>
                    <a:pt x="42889" y="6848"/>
                    <a:pt x="42661" y="6437"/>
                    <a:pt x="42227" y="6072"/>
                  </a:cubicBezTo>
                  <a:cubicBezTo>
                    <a:pt x="41542" y="5501"/>
                    <a:pt x="40789" y="4976"/>
                    <a:pt x="40013" y="4474"/>
                  </a:cubicBezTo>
                  <a:cubicBezTo>
                    <a:pt x="35882" y="1735"/>
                    <a:pt x="31362" y="183"/>
                    <a:pt x="263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61;p46">
              <a:extLst>
                <a:ext uri="{FF2B5EF4-FFF2-40B4-BE49-F238E27FC236}">
                  <a16:creationId xmlns:a16="http://schemas.microsoft.com/office/drawing/2014/main" id="{7E2F750C-8BE3-4C61-A41E-BC4DDD8CCB09}"/>
                </a:ext>
              </a:extLst>
            </p:cNvPr>
            <p:cNvSpPr/>
            <p:nvPr/>
          </p:nvSpPr>
          <p:spPr>
            <a:xfrm>
              <a:off x="6218980" y="3968505"/>
              <a:ext cx="674262" cy="572594"/>
            </a:xfrm>
            <a:custGeom>
              <a:avLst/>
              <a:gdLst/>
              <a:ahLst/>
              <a:cxnLst/>
              <a:rect l="l" t="t" r="r" b="b"/>
              <a:pathLst>
                <a:path w="37663" h="31984" extrusionOk="0">
                  <a:moveTo>
                    <a:pt x="32291" y="0"/>
                  </a:moveTo>
                  <a:cubicBezTo>
                    <a:pt x="31583" y="0"/>
                    <a:pt x="30868" y="21"/>
                    <a:pt x="30153" y="21"/>
                  </a:cubicBezTo>
                  <a:lnTo>
                    <a:pt x="26729" y="44"/>
                  </a:lnTo>
                  <a:cubicBezTo>
                    <a:pt x="22095" y="89"/>
                    <a:pt x="17485" y="112"/>
                    <a:pt x="12851" y="135"/>
                  </a:cubicBezTo>
                  <a:lnTo>
                    <a:pt x="5981" y="181"/>
                  </a:lnTo>
                  <a:cubicBezTo>
                    <a:pt x="4816" y="203"/>
                    <a:pt x="3652" y="203"/>
                    <a:pt x="2465" y="203"/>
                  </a:cubicBezTo>
                  <a:cubicBezTo>
                    <a:pt x="2418" y="203"/>
                    <a:pt x="2370" y="203"/>
                    <a:pt x="2321" y="203"/>
                  </a:cubicBezTo>
                  <a:cubicBezTo>
                    <a:pt x="1657" y="203"/>
                    <a:pt x="836" y="223"/>
                    <a:pt x="411" y="797"/>
                  </a:cubicBezTo>
                  <a:cubicBezTo>
                    <a:pt x="160" y="1139"/>
                    <a:pt x="160" y="1527"/>
                    <a:pt x="160" y="1938"/>
                  </a:cubicBezTo>
                  <a:cubicBezTo>
                    <a:pt x="69" y="1984"/>
                    <a:pt x="0" y="2075"/>
                    <a:pt x="23" y="2212"/>
                  </a:cubicBezTo>
                  <a:cubicBezTo>
                    <a:pt x="229" y="6686"/>
                    <a:pt x="480" y="11182"/>
                    <a:pt x="776" y="15633"/>
                  </a:cubicBezTo>
                  <a:cubicBezTo>
                    <a:pt x="913" y="17847"/>
                    <a:pt x="1073" y="20061"/>
                    <a:pt x="1233" y="22253"/>
                  </a:cubicBezTo>
                  <a:cubicBezTo>
                    <a:pt x="1393" y="24467"/>
                    <a:pt x="1507" y="26703"/>
                    <a:pt x="1781" y="28895"/>
                  </a:cubicBezTo>
                  <a:cubicBezTo>
                    <a:pt x="1849" y="29648"/>
                    <a:pt x="2055" y="30401"/>
                    <a:pt x="2717" y="30858"/>
                  </a:cubicBezTo>
                  <a:cubicBezTo>
                    <a:pt x="3447" y="31383"/>
                    <a:pt x="4497" y="31337"/>
                    <a:pt x="5387" y="31383"/>
                  </a:cubicBezTo>
                  <a:cubicBezTo>
                    <a:pt x="7670" y="31565"/>
                    <a:pt x="9975" y="31679"/>
                    <a:pt x="12280" y="31793"/>
                  </a:cubicBezTo>
                  <a:cubicBezTo>
                    <a:pt x="15515" y="31923"/>
                    <a:pt x="18749" y="31983"/>
                    <a:pt x="21991" y="31983"/>
                  </a:cubicBezTo>
                  <a:cubicBezTo>
                    <a:pt x="23326" y="31983"/>
                    <a:pt x="24661" y="31973"/>
                    <a:pt x="25998" y="31953"/>
                  </a:cubicBezTo>
                  <a:cubicBezTo>
                    <a:pt x="28281" y="31908"/>
                    <a:pt x="30586" y="31816"/>
                    <a:pt x="32892" y="31725"/>
                  </a:cubicBezTo>
                  <a:cubicBezTo>
                    <a:pt x="33439" y="31679"/>
                    <a:pt x="33987" y="31657"/>
                    <a:pt x="34558" y="31634"/>
                  </a:cubicBezTo>
                  <a:cubicBezTo>
                    <a:pt x="35060" y="31588"/>
                    <a:pt x="35608" y="31611"/>
                    <a:pt x="36110" y="31520"/>
                  </a:cubicBezTo>
                  <a:cubicBezTo>
                    <a:pt x="37114" y="31314"/>
                    <a:pt x="37183" y="30219"/>
                    <a:pt x="37320" y="29420"/>
                  </a:cubicBezTo>
                  <a:cubicBezTo>
                    <a:pt x="37662" y="27320"/>
                    <a:pt x="37662" y="25197"/>
                    <a:pt x="37616" y="23074"/>
                  </a:cubicBezTo>
                  <a:cubicBezTo>
                    <a:pt x="37571" y="20792"/>
                    <a:pt x="37502" y="18532"/>
                    <a:pt x="37365" y="16272"/>
                  </a:cubicBezTo>
                  <a:cubicBezTo>
                    <a:pt x="37114" y="11867"/>
                    <a:pt x="36795" y="7462"/>
                    <a:pt x="36384" y="3079"/>
                  </a:cubicBezTo>
                  <a:cubicBezTo>
                    <a:pt x="36315" y="2280"/>
                    <a:pt x="36178" y="1436"/>
                    <a:pt x="35608" y="820"/>
                  </a:cubicBezTo>
                  <a:cubicBezTo>
                    <a:pt x="35014" y="226"/>
                    <a:pt x="34147" y="66"/>
                    <a:pt x="33348" y="21"/>
                  </a:cubicBezTo>
                  <a:cubicBezTo>
                    <a:pt x="32998" y="6"/>
                    <a:pt x="32646" y="0"/>
                    <a:pt x="322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62;p46">
              <a:extLst>
                <a:ext uri="{FF2B5EF4-FFF2-40B4-BE49-F238E27FC236}">
                  <a16:creationId xmlns:a16="http://schemas.microsoft.com/office/drawing/2014/main" id="{E41749A6-BF51-44D6-9524-20BC82BD6528}"/>
                </a:ext>
              </a:extLst>
            </p:cNvPr>
            <p:cNvSpPr/>
            <p:nvPr/>
          </p:nvSpPr>
          <p:spPr>
            <a:xfrm>
              <a:off x="6096186" y="3918825"/>
              <a:ext cx="828922" cy="660387"/>
            </a:xfrm>
            <a:custGeom>
              <a:avLst/>
              <a:gdLst/>
              <a:ahLst/>
              <a:cxnLst/>
              <a:rect l="l" t="t" r="r" b="b"/>
              <a:pathLst>
                <a:path w="46302" h="36888" extrusionOk="0">
                  <a:moveTo>
                    <a:pt x="24913" y="0"/>
                  </a:moveTo>
                  <a:cubicBezTo>
                    <a:pt x="20911" y="0"/>
                    <a:pt x="16910" y="19"/>
                    <a:pt x="12908" y="57"/>
                  </a:cubicBezTo>
                  <a:cubicBezTo>
                    <a:pt x="11744" y="80"/>
                    <a:pt x="10557" y="102"/>
                    <a:pt x="9393" y="102"/>
                  </a:cubicBezTo>
                  <a:cubicBezTo>
                    <a:pt x="8914" y="125"/>
                    <a:pt x="8914" y="833"/>
                    <a:pt x="9393" y="833"/>
                  </a:cubicBezTo>
                  <a:cubicBezTo>
                    <a:pt x="14432" y="757"/>
                    <a:pt x="19477" y="723"/>
                    <a:pt x="24522" y="723"/>
                  </a:cubicBezTo>
                  <a:cubicBezTo>
                    <a:pt x="28642" y="723"/>
                    <a:pt x="32760" y="746"/>
                    <a:pt x="36875" y="787"/>
                  </a:cubicBezTo>
                  <a:cubicBezTo>
                    <a:pt x="39157" y="810"/>
                    <a:pt x="41440" y="833"/>
                    <a:pt x="43722" y="856"/>
                  </a:cubicBezTo>
                  <a:cubicBezTo>
                    <a:pt x="44224" y="878"/>
                    <a:pt x="44886" y="764"/>
                    <a:pt x="45023" y="1381"/>
                  </a:cubicBezTo>
                  <a:cubicBezTo>
                    <a:pt x="45160" y="1860"/>
                    <a:pt x="45092" y="2431"/>
                    <a:pt x="45115" y="2933"/>
                  </a:cubicBezTo>
                  <a:cubicBezTo>
                    <a:pt x="45160" y="4074"/>
                    <a:pt x="45206" y="5215"/>
                    <a:pt x="45229" y="6356"/>
                  </a:cubicBezTo>
                  <a:cubicBezTo>
                    <a:pt x="45366" y="10785"/>
                    <a:pt x="45457" y="15235"/>
                    <a:pt x="45525" y="19686"/>
                  </a:cubicBezTo>
                  <a:cubicBezTo>
                    <a:pt x="45571" y="24069"/>
                    <a:pt x="45640" y="28451"/>
                    <a:pt x="45320" y="32834"/>
                  </a:cubicBezTo>
                  <a:cubicBezTo>
                    <a:pt x="45274" y="33382"/>
                    <a:pt x="45229" y="33907"/>
                    <a:pt x="45183" y="34432"/>
                  </a:cubicBezTo>
                  <a:cubicBezTo>
                    <a:pt x="45137" y="34865"/>
                    <a:pt x="45183" y="35596"/>
                    <a:pt x="44818" y="35915"/>
                  </a:cubicBezTo>
                  <a:cubicBezTo>
                    <a:pt x="44521" y="36166"/>
                    <a:pt x="44042" y="36166"/>
                    <a:pt x="43677" y="36166"/>
                  </a:cubicBezTo>
                  <a:cubicBezTo>
                    <a:pt x="43106" y="36166"/>
                    <a:pt x="42535" y="36143"/>
                    <a:pt x="41965" y="36143"/>
                  </a:cubicBezTo>
                  <a:cubicBezTo>
                    <a:pt x="39682" y="36121"/>
                    <a:pt x="37400" y="36098"/>
                    <a:pt x="35117" y="36075"/>
                  </a:cubicBezTo>
                  <a:cubicBezTo>
                    <a:pt x="30552" y="36006"/>
                    <a:pt x="25987" y="35915"/>
                    <a:pt x="21445" y="35824"/>
                  </a:cubicBezTo>
                  <a:cubicBezTo>
                    <a:pt x="16880" y="35710"/>
                    <a:pt x="12315" y="35687"/>
                    <a:pt x="7772" y="35367"/>
                  </a:cubicBezTo>
                  <a:cubicBezTo>
                    <a:pt x="6631" y="35276"/>
                    <a:pt x="5490" y="35185"/>
                    <a:pt x="4371" y="35025"/>
                  </a:cubicBezTo>
                  <a:cubicBezTo>
                    <a:pt x="3892" y="34957"/>
                    <a:pt x="3344" y="34934"/>
                    <a:pt x="2911" y="34751"/>
                  </a:cubicBezTo>
                  <a:cubicBezTo>
                    <a:pt x="2317" y="34523"/>
                    <a:pt x="2317" y="33861"/>
                    <a:pt x="2249" y="33336"/>
                  </a:cubicBezTo>
                  <a:cubicBezTo>
                    <a:pt x="1998" y="31168"/>
                    <a:pt x="1883" y="28999"/>
                    <a:pt x="1746" y="26831"/>
                  </a:cubicBezTo>
                  <a:cubicBezTo>
                    <a:pt x="1473" y="22403"/>
                    <a:pt x="1222" y="17952"/>
                    <a:pt x="948" y="13524"/>
                  </a:cubicBezTo>
                  <a:cubicBezTo>
                    <a:pt x="879" y="12451"/>
                    <a:pt x="811" y="11378"/>
                    <a:pt x="742" y="10305"/>
                  </a:cubicBezTo>
                  <a:cubicBezTo>
                    <a:pt x="731" y="10077"/>
                    <a:pt x="542" y="9963"/>
                    <a:pt x="360" y="9963"/>
                  </a:cubicBezTo>
                  <a:cubicBezTo>
                    <a:pt x="177" y="9963"/>
                    <a:pt x="0" y="10077"/>
                    <a:pt x="12" y="10305"/>
                  </a:cubicBezTo>
                  <a:lnTo>
                    <a:pt x="856" y="24251"/>
                  </a:lnTo>
                  <a:cubicBezTo>
                    <a:pt x="993" y="26557"/>
                    <a:pt x="1107" y="28862"/>
                    <a:pt x="1290" y="31145"/>
                  </a:cubicBezTo>
                  <a:cubicBezTo>
                    <a:pt x="1381" y="32172"/>
                    <a:pt x="1404" y="33290"/>
                    <a:pt x="1655" y="34295"/>
                  </a:cubicBezTo>
                  <a:cubicBezTo>
                    <a:pt x="1929" y="35322"/>
                    <a:pt x="2774" y="35504"/>
                    <a:pt x="3732" y="35641"/>
                  </a:cubicBezTo>
                  <a:cubicBezTo>
                    <a:pt x="8343" y="36372"/>
                    <a:pt x="13068" y="36326"/>
                    <a:pt x="17747" y="36440"/>
                  </a:cubicBezTo>
                  <a:cubicBezTo>
                    <a:pt x="22540" y="36577"/>
                    <a:pt x="27356" y="36668"/>
                    <a:pt x="32150" y="36760"/>
                  </a:cubicBezTo>
                  <a:cubicBezTo>
                    <a:pt x="34569" y="36783"/>
                    <a:pt x="36966" y="36828"/>
                    <a:pt x="39363" y="36851"/>
                  </a:cubicBezTo>
                  <a:cubicBezTo>
                    <a:pt x="40550" y="36851"/>
                    <a:pt x="41714" y="36874"/>
                    <a:pt x="42878" y="36874"/>
                  </a:cubicBezTo>
                  <a:cubicBezTo>
                    <a:pt x="43130" y="36874"/>
                    <a:pt x="43405" y="36887"/>
                    <a:pt x="43683" y="36887"/>
                  </a:cubicBezTo>
                  <a:cubicBezTo>
                    <a:pt x="44287" y="36887"/>
                    <a:pt x="44906" y="36823"/>
                    <a:pt x="45343" y="36417"/>
                  </a:cubicBezTo>
                  <a:cubicBezTo>
                    <a:pt x="45662" y="36143"/>
                    <a:pt x="45754" y="35755"/>
                    <a:pt x="45822" y="35367"/>
                  </a:cubicBezTo>
                  <a:cubicBezTo>
                    <a:pt x="45891" y="34820"/>
                    <a:pt x="45936" y="34272"/>
                    <a:pt x="45982" y="33724"/>
                  </a:cubicBezTo>
                  <a:cubicBezTo>
                    <a:pt x="46073" y="32560"/>
                    <a:pt x="46142" y="31419"/>
                    <a:pt x="46187" y="30277"/>
                  </a:cubicBezTo>
                  <a:cubicBezTo>
                    <a:pt x="46301" y="27995"/>
                    <a:pt x="46301" y="25712"/>
                    <a:pt x="46301" y="23430"/>
                  </a:cubicBezTo>
                  <a:cubicBezTo>
                    <a:pt x="46279" y="18751"/>
                    <a:pt x="46187" y="14094"/>
                    <a:pt x="46073" y="9415"/>
                  </a:cubicBezTo>
                  <a:cubicBezTo>
                    <a:pt x="46005" y="7064"/>
                    <a:pt x="45936" y="4736"/>
                    <a:pt x="45845" y="2385"/>
                  </a:cubicBezTo>
                  <a:cubicBezTo>
                    <a:pt x="45822" y="1632"/>
                    <a:pt x="45868" y="627"/>
                    <a:pt x="45000" y="285"/>
                  </a:cubicBezTo>
                  <a:cubicBezTo>
                    <a:pt x="44711" y="163"/>
                    <a:pt x="44361" y="143"/>
                    <a:pt x="44018" y="143"/>
                  </a:cubicBezTo>
                  <a:cubicBezTo>
                    <a:pt x="43847" y="143"/>
                    <a:pt x="43677" y="148"/>
                    <a:pt x="43517" y="148"/>
                  </a:cubicBezTo>
                  <a:cubicBezTo>
                    <a:pt x="42901" y="125"/>
                    <a:pt x="42284" y="125"/>
                    <a:pt x="41668" y="102"/>
                  </a:cubicBezTo>
                  <a:cubicBezTo>
                    <a:pt x="36083" y="36"/>
                    <a:pt x="30498" y="0"/>
                    <a:pt x="24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663;p46">
            <a:extLst>
              <a:ext uri="{FF2B5EF4-FFF2-40B4-BE49-F238E27FC236}">
                <a16:creationId xmlns:a16="http://schemas.microsoft.com/office/drawing/2014/main" id="{A2D662CB-5D32-4E05-AC41-D97343FED985}"/>
              </a:ext>
            </a:extLst>
          </p:cNvPr>
          <p:cNvGrpSpPr/>
          <p:nvPr/>
        </p:nvGrpSpPr>
        <p:grpSpPr>
          <a:xfrm rot="472265">
            <a:off x="2876805" y="1488410"/>
            <a:ext cx="1544321" cy="726490"/>
            <a:chOff x="3130435" y="1735616"/>
            <a:chExt cx="1348767" cy="693078"/>
          </a:xfrm>
        </p:grpSpPr>
        <p:sp>
          <p:nvSpPr>
            <p:cNvPr id="103" name="Google Shape;1664;p46">
              <a:extLst>
                <a:ext uri="{FF2B5EF4-FFF2-40B4-BE49-F238E27FC236}">
                  <a16:creationId xmlns:a16="http://schemas.microsoft.com/office/drawing/2014/main" id="{E0E00708-DA31-4C21-B2F7-53C37C264CD0}"/>
                </a:ext>
              </a:extLst>
            </p:cNvPr>
            <p:cNvSpPr/>
            <p:nvPr/>
          </p:nvSpPr>
          <p:spPr>
            <a:xfrm>
              <a:off x="3445614" y="1735616"/>
              <a:ext cx="504671" cy="458322"/>
            </a:xfrm>
            <a:custGeom>
              <a:avLst/>
              <a:gdLst/>
              <a:ahLst/>
              <a:cxnLst/>
              <a:rect l="l" t="t" r="r" b="b"/>
              <a:pathLst>
                <a:path w="28190" h="25601" extrusionOk="0">
                  <a:moveTo>
                    <a:pt x="14255" y="0"/>
                  </a:moveTo>
                  <a:cubicBezTo>
                    <a:pt x="13005" y="0"/>
                    <a:pt x="11754" y="146"/>
                    <a:pt x="10545" y="417"/>
                  </a:cubicBezTo>
                  <a:cubicBezTo>
                    <a:pt x="8902" y="805"/>
                    <a:pt x="7304" y="1466"/>
                    <a:pt x="5957" y="2471"/>
                  </a:cubicBezTo>
                  <a:cubicBezTo>
                    <a:pt x="5889" y="2494"/>
                    <a:pt x="5820" y="2516"/>
                    <a:pt x="5775" y="2562"/>
                  </a:cubicBezTo>
                  <a:cubicBezTo>
                    <a:pt x="5478" y="2813"/>
                    <a:pt x="5204" y="3087"/>
                    <a:pt x="4930" y="3361"/>
                  </a:cubicBezTo>
                  <a:cubicBezTo>
                    <a:pt x="4725" y="3566"/>
                    <a:pt x="4542" y="3772"/>
                    <a:pt x="4382" y="3977"/>
                  </a:cubicBezTo>
                  <a:cubicBezTo>
                    <a:pt x="1073" y="7789"/>
                    <a:pt x="0" y="13222"/>
                    <a:pt x="2168" y="17924"/>
                  </a:cubicBezTo>
                  <a:cubicBezTo>
                    <a:pt x="3378" y="20594"/>
                    <a:pt x="5547" y="22603"/>
                    <a:pt x="8171" y="23858"/>
                  </a:cubicBezTo>
                  <a:cubicBezTo>
                    <a:pt x="10365" y="24909"/>
                    <a:pt x="12803" y="25601"/>
                    <a:pt x="15234" y="25601"/>
                  </a:cubicBezTo>
                  <a:cubicBezTo>
                    <a:pt x="15865" y="25601"/>
                    <a:pt x="16494" y="25554"/>
                    <a:pt x="17119" y="25456"/>
                  </a:cubicBezTo>
                  <a:cubicBezTo>
                    <a:pt x="19835" y="25022"/>
                    <a:pt x="22414" y="23653"/>
                    <a:pt x="24286" y="21667"/>
                  </a:cubicBezTo>
                  <a:cubicBezTo>
                    <a:pt x="26249" y="19613"/>
                    <a:pt x="27413" y="16896"/>
                    <a:pt x="27664" y="14089"/>
                  </a:cubicBezTo>
                  <a:cubicBezTo>
                    <a:pt x="28189" y="8588"/>
                    <a:pt x="24902" y="3247"/>
                    <a:pt x="19835" y="1101"/>
                  </a:cubicBezTo>
                  <a:cubicBezTo>
                    <a:pt x="18082" y="342"/>
                    <a:pt x="16170" y="0"/>
                    <a:pt x="14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65;p46">
              <a:extLst>
                <a:ext uri="{FF2B5EF4-FFF2-40B4-BE49-F238E27FC236}">
                  <a16:creationId xmlns:a16="http://schemas.microsoft.com/office/drawing/2014/main" id="{873854EC-5785-43FC-9995-7D00CE7A7253}"/>
                </a:ext>
              </a:extLst>
            </p:cNvPr>
            <p:cNvSpPr/>
            <p:nvPr/>
          </p:nvSpPr>
          <p:spPr>
            <a:xfrm>
              <a:off x="3130435" y="2118783"/>
              <a:ext cx="300726" cy="309910"/>
            </a:xfrm>
            <a:custGeom>
              <a:avLst/>
              <a:gdLst/>
              <a:ahLst/>
              <a:cxnLst/>
              <a:rect l="l" t="t" r="r" b="b"/>
              <a:pathLst>
                <a:path w="16798" h="17311" extrusionOk="0">
                  <a:moveTo>
                    <a:pt x="16108" y="1"/>
                  </a:moveTo>
                  <a:cubicBezTo>
                    <a:pt x="16046" y="1"/>
                    <a:pt x="15978" y="18"/>
                    <a:pt x="15908" y="57"/>
                  </a:cubicBezTo>
                  <a:cubicBezTo>
                    <a:pt x="15908" y="80"/>
                    <a:pt x="15908" y="80"/>
                    <a:pt x="15908" y="80"/>
                  </a:cubicBezTo>
                  <a:cubicBezTo>
                    <a:pt x="15748" y="80"/>
                    <a:pt x="15611" y="80"/>
                    <a:pt x="15474" y="103"/>
                  </a:cubicBezTo>
                  <a:cubicBezTo>
                    <a:pt x="15155" y="103"/>
                    <a:pt x="14812" y="126"/>
                    <a:pt x="14470" y="149"/>
                  </a:cubicBezTo>
                  <a:cubicBezTo>
                    <a:pt x="13785" y="217"/>
                    <a:pt x="13100" y="308"/>
                    <a:pt x="12416" y="423"/>
                  </a:cubicBezTo>
                  <a:cubicBezTo>
                    <a:pt x="12210" y="468"/>
                    <a:pt x="12096" y="696"/>
                    <a:pt x="12142" y="879"/>
                  </a:cubicBezTo>
                  <a:cubicBezTo>
                    <a:pt x="12199" y="1069"/>
                    <a:pt x="12351" y="1164"/>
                    <a:pt x="12519" y="1164"/>
                  </a:cubicBezTo>
                  <a:cubicBezTo>
                    <a:pt x="12552" y="1164"/>
                    <a:pt x="12587" y="1161"/>
                    <a:pt x="12621" y="1153"/>
                  </a:cubicBezTo>
                  <a:cubicBezTo>
                    <a:pt x="13169" y="1062"/>
                    <a:pt x="13739" y="993"/>
                    <a:pt x="14287" y="925"/>
                  </a:cubicBezTo>
                  <a:cubicBezTo>
                    <a:pt x="14424" y="925"/>
                    <a:pt x="14561" y="902"/>
                    <a:pt x="14698" y="902"/>
                  </a:cubicBezTo>
                  <a:cubicBezTo>
                    <a:pt x="10179" y="4052"/>
                    <a:pt x="6207" y="7932"/>
                    <a:pt x="2989" y="12383"/>
                  </a:cubicBezTo>
                  <a:cubicBezTo>
                    <a:pt x="1962" y="13798"/>
                    <a:pt x="1026" y="15236"/>
                    <a:pt x="158" y="16743"/>
                  </a:cubicBezTo>
                  <a:cubicBezTo>
                    <a:pt x="0" y="17043"/>
                    <a:pt x="269" y="17310"/>
                    <a:pt x="525" y="17310"/>
                  </a:cubicBezTo>
                  <a:cubicBezTo>
                    <a:pt x="639" y="17310"/>
                    <a:pt x="750" y="17257"/>
                    <a:pt x="820" y="17131"/>
                  </a:cubicBezTo>
                  <a:cubicBezTo>
                    <a:pt x="3765" y="12018"/>
                    <a:pt x="7622" y="7453"/>
                    <a:pt x="12187" y="3732"/>
                  </a:cubicBezTo>
                  <a:cubicBezTo>
                    <a:pt x="13397" y="2728"/>
                    <a:pt x="14675" y="1792"/>
                    <a:pt x="15976" y="925"/>
                  </a:cubicBezTo>
                  <a:cubicBezTo>
                    <a:pt x="15976" y="970"/>
                    <a:pt x="15976" y="1016"/>
                    <a:pt x="15976" y="1039"/>
                  </a:cubicBezTo>
                  <a:lnTo>
                    <a:pt x="15931" y="1244"/>
                  </a:lnTo>
                  <a:cubicBezTo>
                    <a:pt x="15885" y="1541"/>
                    <a:pt x="15816" y="1838"/>
                    <a:pt x="15771" y="2134"/>
                  </a:cubicBezTo>
                  <a:cubicBezTo>
                    <a:pt x="15657" y="2728"/>
                    <a:pt x="15565" y="3321"/>
                    <a:pt x="15451" y="3915"/>
                  </a:cubicBezTo>
                  <a:cubicBezTo>
                    <a:pt x="15406" y="4120"/>
                    <a:pt x="15520" y="4326"/>
                    <a:pt x="15725" y="4371"/>
                  </a:cubicBezTo>
                  <a:cubicBezTo>
                    <a:pt x="15752" y="4378"/>
                    <a:pt x="15781" y="4381"/>
                    <a:pt x="15810" y="4381"/>
                  </a:cubicBezTo>
                  <a:cubicBezTo>
                    <a:pt x="15977" y="4381"/>
                    <a:pt x="16162" y="4273"/>
                    <a:pt x="16182" y="4097"/>
                  </a:cubicBezTo>
                  <a:cubicBezTo>
                    <a:pt x="16319" y="3413"/>
                    <a:pt x="16433" y="2728"/>
                    <a:pt x="16570" y="2043"/>
                  </a:cubicBezTo>
                  <a:cubicBezTo>
                    <a:pt x="16615" y="1701"/>
                    <a:pt x="16707" y="1358"/>
                    <a:pt x="16752" y="1016"/>
                  </a:cubicBezTo>
                  <a:cubicBezTo>
                    <a:pt x="16798" y="674"/>
                    <a:pt x="16729" y="354"/>
                    <a:pt x="16410" y="171"/>
                  </a:cubicBezTo>
                  <a:lnTo>
                    <a:pt x="16387" y="171"/>
                  </a:lnTo>
                  <a:cubicBezTo>
                    <a:pt x="16327" y="66"/>
                    <a:pt x="16227" y="1"/>
                    <a:pt x="161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66;p46">
              <a:extLst>
                <a:ext uri="{FF2B5EF4-FFF2-40B4-BE49-F238E27FC236}">
                  <a16:creationId xmlns:a16="http://schemas.microsoft.com/office/drawing/2014/main" id="{0C275940-7545-4CF7-9455-D050CBDEBDCB}"/>
                </a:ext>
              </a:extLst>
            </p:cNvPr>
            <p:cNvSpPr/>
            <p:nvPr/>
          </p:nvSpPr>
          <p:spPr>
            <a:xfrm>
              <a:off x="4037046" y="1818772"/>
              <a:ext cx="442156" cy="83497"/>
            </a:xfrm>
            <a:custGeom>
              <a:avLst/>
              <a:gdLst/>
              <a:ahLst/>
              <a:cxnLst/>
              <a:rect l="l" t="t" r="r" b="b"/>
              <a:pathLst>
                <a:path w="24698" h="4664" extrusionOk="0">
                  <a:moveTo>
                    <a:pt x="18294" y="0"/>
                  </a:moveTo>
                  <a:cubicBezTo>
                    <a:pt x="13953" y="0"/>
                    <a:pt x="9611" y="380"/>
                    <a:pt x="5410" y="1525"/>
                  </a:cubicBezTo>
                  <a:cubicBezTo>
                    <a:pt x="3903" y="1958"/>
                    <a:pt x="2420" y="2483"/>
                    <a:pt x="982" y="3100"/>
                  </a:cubicBezTo>
                  <a:cubicBezTo>
                    <a:pt x="1050" y="2963"/>
                    <a:pt x="1096" y="2826"/>
                    <a:pt x="1142" y="2689"/>
                  </a:cubicBezTo>
                  <a:cubicBezTo>
                    <a:pt x="1279" y="2346"/>
                    <a:pt x="1416" y="1981"/>
                    <a:pt x="1552" y="1639"/>
                  </a:cubicBezTo>
                  <a:cubicBezTo>
                    <a:pt x="1644" y="1456"/>
                    <a:pt x="1461" y="1228"/>
                    <a:pt x="1279" y="1182"/>
                  </a:cubicBezTo>
                  <a:cubicBezTo>
                    <a:pt x="1252" y="1176"/>
                    <a:pt x="1225" y="1173"/>
                    <a:pt x="1199" y="1173"/>
                  </a:cubicBezTo>
                  <a:cubicBezTo>
                    <a:pt x="1027" y="1173"/>
                    <a:pt x="882" y="1298"/>
                    <a:pt x="822" y="1456"/>
                  </a:cubicBezTo>
                  <a:cubicBezTo>
                    <a:pt x="639" y="1935"/>
                    <a:pt x="457" y="2392"/>
                    <a:pt x="251" y="2871"/>
                  </a:cubicBezTo>
                  <a:cubicBezTo>
                    <a:pt x="183" y="3100"/>
                    <a:pt x="23" y="3351"/>
                    <a:pt x="0" y="3602"/>
                  </a:cubicBezTo>
                  <a:cubicBezTo>
                    <a:pt x="0" y="3898"/>
                    <a:pt x="229" y="4081"/>
                    <a:pt x="503" y="4150"/>
                  </a:cubicBezTo>
                  <a:cubicBezTo>
                    <a:pt x="982" y="4241"/>
                    <a:pt x="1484" y="4309"/>
                    <a:pt x="1986" y="4401"/>
                  </a:cubicBezTo>
                  <a:cubicBezTo>
                    <a:pt x="2488" y="4492"/>
                    <a:pt x="3013" y="4560"/>
                    <a:pt x="3515" y="4652"/>
                  </a:cubicBezTo>
                  <a:cubicBezTo>
                    <a:pt x="3550" y="4659"/>
                    <a:pt x="3584" y="4663"/>
                    <a:pt x="3617" y="4663"/>
                  </a:cubicBezTo>
                  <a:cubicBezTo>
                    <a:pt x="3785" y="4663"/>
                    <a:pt x="3934" y="4568"/>
                    <a:pt x="3972" y="4378"/>
                  </a:cubicBezTo>
                  <a:cubicBezTo>
                    <a:pt x="4040" y="4195"/>
                    <a:pt x="3903" y="3967"/>
                    <a:pt x="3698" y="3921"/>
                  </a:cubicBezTo>
                  <a:lnTo>
                    <a:pt x="2077" y="3647"/>
                  </a:lnTo>
                  <a:cubicBezTo>
                    <a:pt x="1963" y="3625"/>
                    <a:pt x="1849" y="3602"/>
                    <a:pt x="1758" y="3579"/>
                  </a:cubicBezTo>
                  <a:cubicBezTo>
                    <a:pt x="6991" y="1437"/>
                    <a:pt x="12715" y="769"/>
                    <a:pt x="18352" y="769"/>
                  </a:cubicBezTo>
                  <a:cubicBezTo>
                    <a:pt x="18542" y="769"/>
                    <a:pt x="18733" y="770"/>
                    <a:pt x="18923" y="771"/>
                  </a:cubicBezTo>
                  <a:cubicBezTo>
                    <a:pt x="20680" y="771"/>
                    <a:pt x="22460" y="840"/>
                    <a:pt x="24218" y="954"/>
                  </a:cubicBezTo>
                  <a:cubicBezTo>
                    <a:pt x="24225" y="954"/>
                    <a:pt x="24232" y="954"/>
                    <a:pt x="24239" y="954"/>
                  </a:cubicBezTo>
                  <a:cubicBezTo>
                    <a:pt x="24697" y="954"/>
                    <a:pt x="24690" y="223"/>
                    <a:pt x="24218" y="201"/>
                  </a:cubicBezTo>
                  <a:cubicBezTo>
                    <a:pt x="22252" y="79"/>
                    <a:pt x="20273" y="0"/>
                    <a:pt x="182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671;p46">
            <a:extLst>
              <a:ext uri="{FF2B5EF4-FFF2-40B4-BE49-F238E27FC236}">
                <a16:creationId xmlns:a16="http://schemas.microsoft.com/office/drawing/2014/main" id="{CC340725-B50A-4F30-A3D0-B83F1F693EE8}"/>
              </a:ext>
            </a:extLst>
          </p:cNvPr>
          <p:cNvSpPr txBox="1"/>
          <p:nvPr/>
        </p:nvSpPr>
        <p:spPr>
          <a:xfrm>
            <a:off x="1023419" y="2513824"/>
            <a:ext cx="1222500" cy="59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F0000"/>
                </a:solidFill>
                <a:latin typeface="Muli"/>
                <a:ea typeface="Muli"/>
                <a:cs typeface="Muli"/>
                <a:sym typeface="Muli"/>
              </a:rPr>
              <a:t>8999</a:t>
            </a:r>
            <a:endParaRPr sz="1800" b="1">
              <a:solidFill>
                <a:srgbClr val="FF0000"/>
              </a:solidFill>
              <a:latin typeface="Muli"/>
              <a:ea typeface="Muli"/>
              <a:cs typeface="Muli"/>
              <a:sym typeface="Muli"/>
            </a:endParaRPr>
          </a:p>
        </p:txBody>
      </p:sp>
      <p:sp>
        <p:nvSpPr>
          <p:cNvPr id="110" name="Google Shape;1672;p46">
            <a:extLst>
              <a:ext uri="{FF2B5EF4-FFF2-40B4-BE49-F238E27FC236}">
                <a16:creationId xmlns:a16="http://schemas.microsoft.com/office/drawing/2014/main" id="{5941D350-3F20-48D9-B83E-50F2BAA7F70F}"/>
              </a:ext>
            </a:extLst>
          </p:cNvPr>
          <p:cNvSpPr txBox="1"/>
          <p:nvPr/>
        </p:nvSpPr>
        <p:spPr>
          <a:xfrm>
            <a:off x="3227902" y="2891163"/>
            <a:ext cx="1222500" cy="59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F0000"/>
                </a:solidFill>
                <a:latin typeface="Muli"/>
                <a:ea typeface="Muli"/>
                <a:cs typeface="Muli"/>
                <a:sym typeface="Muli"/>
              </a:rPr>
              <a:t>9899</a:t>
            </a:r>
            <a:endParaRPr sz="1800" b="1">
              <a:solidFill>
                <a:srgbClr val="FF0000"/>
              </a:solidFill>
              <a:latin typeface="Muli"/>
              <a:ea typeface="Muli"/>
              <a:cs typeface="Muli"/>
              <a:sym typeface="Muli"/>
            </a:endParaRPr>
          </a:p>
        </p:txBody>
      </p:sp>
      <p:sp>
        <p:nvSpPr>
          <p:cNvPr id="111" name="Google Shape;1673;p46">
            <a:extLst>
              <a:ext uri="{FF2B5EF4-FFF2-40B4-BE49-F238E27FC236}">
                <a16:creationId xmlns:a16="http://schemas.microsoft.com/office/drawing/2014/main" id="{338987CC-A117-47ED-8206-C483C5194CD0}"/>
              </a:ext>
            </a:extLst>
          </p:cNvPr>
          <p:cNvSpPr txBox="1"/>
          <p:nvPr/>
        </p:nvSpPr>
        <p:spPr>
          <a:xfrm>
            <a:off x="6758774" y="3873616"/>
            <a:ext cx="1222500" cy="59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F0000"/>
                </a:solidFill>
                <a:latin typeface="Muli"/>
                <a:ea typeface="Muli"/>
                <a:cs typeface="Muli"/>
                <a:sym typeface="Muli"/>
              </a:rPr>
              <a:t>9998</a:t>
            </a:r>
            <a:endParaRPr sz="1800" b="1">
              <a:solidFill>
                <a:srgbClr val="FF0000"/>
              </a:solidFill>
              <a:latin typeface="Muli"/>
              <a:ea typeface="Muli"/>
              <a:cs typeface="Muli"/>
              <a:sym typeface="Muli"/>
            </a:endParaRPr>
          </a:p>
        </p:txBody>
      </p:sp>
      <p:sp>
        <p:nvSpPr>
          <p:cNvPr id="112" name="Google Shape;1674;p46">
            <a:extLst>
              <a:ext uri="{FF2B5EF4-FFF2-40B4-BE49-F238E27FC236}">
                <a16:creationId xmlns:a16="http://schemas.microsoft.com/office/drawing/2014/main" id="{642F0AC3-C89E-431B-93E8-5C9EF62A4207}"/>
              </a:ext>
            </a:extLst>
          </p:cNvPr>
          <p:cNvSpPr txBox="1"/>
          <p:nvPr/>
        </p:nvSpPr>
        <p:spPr>
          <a:xfrm>
            <a:off x="5412749" y="1645113"/>
            <a:ext cx="1222500" cy="59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b="1">
                <a:solidFill>
                  <a:srgbClr val="FF0000"/>
                </a:solidFill>
                <a:latin typeface="Muli"/>
                <a:ea typeface="Muli"/>
                <a:cs typeface="Muli"/>
                <a:sym typeface="Muli"/>
              </a:rPr>
              <a:t>9989</a:t>
            </a:r>
            <a:endParaRPr sz="1800" b="1">
              <a:solidFill>
                <a:srgbClr val="FF0000"/>
              </a:solidFill>
              <a:latin typeface="Muli"/>
              <a:ea typeface="Muli"/>
              <a:cs typeface="Muli"/>
              <a:sym typeface="Muli"/>
            </a:endParaRPr>
          </a:p>
        </p:txBody>
      </p:sp>
      <p:sp>
        <p:nvSpPr>
          <p:cNvPr id="113" name="Google Shape;1675;p46">
            <a:extLst>
              <a:ext uri="{FF2B5EF4-FFF2-40B4-BE49-F238E27FC236}">
                <a16:creationId xmlns:a16="http://schemas.microsoft.com/office/drawing/2014/main" id="{A2400396-94F3-4531-BED7-4812DE27099A}"/>
              </a:ext>
            </a:extLst>
          </p:cNvPr>
          <p:cNvSpPr txBox="1"/>
          <p:nvPr/>
        </p:nvSpPr>
        <p:spPr>
          <a:xfrm>
            <a:off x="2943200" y="1432027"/>
            <a:ext cx="1222500" cy="59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2100" b="1">
              <a:solidFill>
                <a:schemeClr val="dk1"/>
              </a:solidFill>
              <a:latin typeface="Itim"/>
              <a:ea typeface="Itim"/>
              <a:cs typeface="Itim"/>
              <a:sym typeface="Itim"/>
            </a:endParaRPr>
          </a:p>
        </p:txBody>
      </p:sp>
      <p:grpSp>
        <p:nvGrpSpPr>
          <p:cNvPr id="114" name="Google Shape;1676;p46">
            <a:extLst>
              <a:ext uri="{FF2B5EF4-FFF2-40B4-BE49-F238E27FC236}">
                <a16:creationId xmlns:a16="http://schemas.microsoft.com/office/drawing/2014/main" id="{4EF18023-ACC9-480C-A659-C8915002106C}"/>
              </a:ext>
            </a:extLst>
          </p:cNvPr>
          <p:cNvGrpSpPr/>
          <p:nvPr/>
        </p:nvGrpSpPr>
        <p:grpSpPr>
          <a:xfrm rot="2695203">
            <a:off x="7282184" y="1437492"/>
            <a:ext cx="953555" cy="553085"/>
            <a:chOff x="-583650" y="3109250"/>
            <a:chExt cx="570275" cy="272025"/>
          </a:xfrm>
        </p:grpSpPr>
        <p:sp>
          <p:nvSpPr>
            <p:cNvPr id="115" name="Google Shape;1677;p46">
              <a:extLst>
                <a:ext uri="{FF2B5EF4-FFF2-40B4-BE49-F238E27FC236}">
                  <a16:creationId xmlns:a16="http://schemas.microsoft.com/office/drawing/2014/main" id="{A8D72D3A-7639-4297-8948-CD5B722389D3}"/>
                </a:ext>
              </a:extLst>
            </p:cNvPr>
            <p:cNvSpPr/>
            <p:nvPr/>
          </p:nvSpPr>
          <p:spPr>
            <a:xfrm>
              <a:off x="-583650" y="3186975"/>
              <a:ext cx="570275" cy="194300"/>
            </a:xfrm>
            <a:custGeom>
              <a:avLst/>
              <a:gdLst/>
              <a:ahLst/>
              <a:cxnLst/>
              <a:rect l="l" t="t" r="r" b="b"/>
              <a:pathLst>
                <a:path w="22811" h="7772" extrusionOk="0">
                  <a:moveTo>
                    <a:pt x="22543" y="6377"/>
                  </a:moveTo>
                  <a:lnTo>
                    <a:pt x="22543" y="6377"/>
                  </a:lnTo>
                  <a:cubicBezTo>
                    <a:pt x="22536" y="6381"/>
                    <a:pt x="22532" y="6384"/>
                    <a:pt x="22525" y="6384"/>
                  </a:cubicBezTo>
                  <a:cubicBezTo>
                    <a:pt x="22190" y="6488"/>
                    <a:pt x="21851" y="6580"/>
                    <a:pt x="21513" y="6669"/>
                  </a:cubicBezTo>
                  <a:cubicBezTo>
                    <a:pt x="21762" y="6905"/>
                    <a:pt x="22083" y="7030"/>
                    <a:pt x="22322" y="7030"/>
                  </a:cubicBezTo>
                  <a:cubicBezTo>
                    <a:pt x="22632" y="7030"/>
                    <a:pt x="22810" y="6822"/>
                    <a:pt x="22543" y="6377"/>
                  </a:cubicBezTo>
                  <a:close/>
                  <a:moveTo>
                    <a:pt x="12021" y="1"/>
                  </a:moveTo>
                  <a:cubicBezTo>
                    <a:pt x="9332" y="1"/>
                    <a:pt x="6501" y="875"/>
                    <a:pt x="4639" y="2230"/>
                  </a:cubicBezTo>
                  <a:cubicBezTo>
                    <a:pt x="4539" y="2301"/>
                    <a:pt x="4393" y="2333"/>
                    <a:pt x="4222" y="2333"/>
                  </a:cubicBezTo>
                  <a:cubicBezTo>
                    <a:pt x="3909" y="2333"/>
                    <a:pt x="3520" y="2226"/>
                    <a:pt x="3221" y="2087"/>
                  </a:cubicBezTo>
                  <a:cubicBezTo>
                    <a:pt x="1672" y="3100"/>
                    <a:pt x="860" y="4609"/>
                    <a:pt x="175" y="6448"/>
                  </a:cubicBezTo>
                  <a:cubicBezTo>
                    <a:pt x="0" y="6923"/>
                    <a:pt x="924" y="7771"/>
                    <a:pt x="1455" y="7771"/>
                  </a:cubicBezTo>
                  <a:cubicBezTo>
                    <a:pt x="1605" y="7771"/>
                    <a:pt x="1719" y="7707"/>
                    <a:pt x="1776" y="7553"/>
                  </a:cubicBezTo>
                  <a:cubicBezTo>
                    <a:pt x="2507" y="5593"/>
                    <a:pt x="3345" y="4002"/>
                    <a:pt x="5328" y="3100"/>
                  </a:cubicBezTo>
                  <a:cubicBezTo>
                    <a:pt x="6989" y="2348"/>
                    <a:pt x="8897" y="1905"/>
                    <a:pt x="10687" y="1599"/>
                  </a:cubicBezTo>
                  <a:cubicBezTo>
                    <a:pt x="11486" y="1463"/>
                    <a:pt x="12313" y="1374"/>
                    <a:pt x="13137" y="1374"/>
                  </a:cubicBezTo>
                  <a:cubicBezTo>
                    <a:pt x="14481" y="1374"/>
                    <a:pt x="15814" y="1610"/>
                    <a:pt x="17012" y="2255"/>
                  </a:cubicBezTo>
                  <a:cubicBezTo>
                    <a:pt x="17700" y="2626"/>
                    <a:pt x="18321" y="3100"/>
                    <a:pt x="18888" y="3638"/>
                  </a:cubicBezTo>
                  <a:cubicBezTo>
                    <a:pt x="17733" y="1042"/>
                    <a:pt x="14962" y="1"/>
                    <a:pt x="12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78;p46">
              <a:extLst>
                <a:ext uri="{FF2B5EF4-FFF2-40B4-BE49-F238E27FC236}">
                  <a16:creationId xmlns:a16="http://schemas.microsoft.com/office/drawing/2014/main" id="{1421AB02-A1E4-469F-86DC-FA295BBDD5B3}"/>
                </a:ext>
              </a:extLst>
            </p:cNvPr>
            <p:cNvSpPr/>
            <p:nvPr/>
          </p:nvSpPr>
          <p:spPr>
            <a:xfrm>
              <a:off x="-198800" y="3109250"/>
              <a:ext cx="181150" cy="265500"/>
            </a:xfrm>
            <a:custGeom>
              <a:avLst/>
              <a:gdLst/>
              <a:ahLst/>
              <a:cxnLst/>
              <a:rect l="l" t="t" r="r" b="b"/>
              <a:pathLst>
                <a:path w="7246" h="10620" extrusionOk="0">
                  <a:moveTo>
                    <a:pt x="3302" y="1"/>
                  </a:moveTo>
                  <a:cubicBezTo>
                    <a:pt x="3137" y="1"/>
                    <a:pt x="3098" y="190"/>
                    <a:pt x="3359" y="697"/>
                  </a:cubicBezTo>
                  <a:cubicBezTo>
                    <a:pt x="3552" y="1067"/>
                    <a:pt x="3733" y="1441"/>
                    <a:pt x="3908" y="1816"/>
                  </a:cubicBezTo>
                  <a:cubicBezTo>
                    <a:pt x="4129" y="1694"/>
                    <a:pt x="4375" y="1588"/>
                    <a:pt x="4585" y="1523"/>
                  </a:cubicBezTo>
                  <a:cubicBezTo>
                    <a:pt x="4467" y="1285"/>
                    <a:pt x="4347" y="1042"/>
                    <a:pt x="4225" y="804"/>
                  </a:cubicBezTo>
                  <a:cubicBezTo>
                    <a:pt x="4008" y="383"/>
                    <a:pt x="3530" y="1"/>
                    <a:pt x="3302" y="1"/>
                  </a:cubicBezTo>
                  <a:close/>
                  <a:moveTo>
                    <a:pt x="6906" y="7874"/>
                  </a:moveTo>
                  <a:cubicBezTo>
                    <a:pt x="6860" y="8145"/>
                    <a:pt x="6743" y="8406"/>
                    <a:pt x="6504" y="8648"/>
                  </a:cubicBezTo>
                  <a:cubicBezTo>
                    <a:pt x="6675" y="8858"/>
                    <a:pt x="6842" y="9069"/>
                    <a:pt x="7006" y="9283"/>
                  </a:cubicBezTo>
                  <a:cubicBezTo>
                    <a:pt x="7064" y="9357"/>
                    <a:pt x="7110" y="9421"/>
                    <a:pt x="7149" y="9486"/>
                  </a:cubicBezTo>
                  <a:cubicBezTo>
                    <a:pt x="7245" y="9429"/>
                    <a:pt x="7214" y="9169"/>
                    <a:pt x="7199" y="9112"/>
                  </a:cubicBezTo>
                  <a:cubicBezTo>
                    <a:pt x="7110" y="8698"/>
                    <a:pt x="7010" y="8284"/>
                    <a:pt x="6906" y="7874"/>
                  </a:cubicBezTo>
                  <a:close/>
                  <a:moveTo>
                    <a:pt x="3979" y="8327"/>
                  </a:moveTo>
                  <a:cubicBezTo>
                    <a:pt x="2742" y="8595"/>
                    <a:pt x="1490" y="8773"/>
                    <a:pt x="217" y="8862"/>
                  </a:cubicBezTo>
                  <a:cubicBezTo>
                    <a:pt x="0" y="8876"/>
                    <a:pt x="14" y="9194"/>
                    <a:pt x="142" y="9550"/>
                  </a:cubicBezTo>
                  <a:cubicBezTo>
                    <a:pt x="324" y="9490"/>
                    <a:pt x="509" y="9447"/>
                    <a:pt x="677" y="9433"/>
                  </a:cubicBezTo>
                  <a:cubicBezTo>
                    <a:pt x="1761" y="9336"/>
                    <a:pt x="2834" y="9194"/>
                    <a:pt x="3904" y="8983"/>
                  </a:cubicBezTo>
                  <a:cubicBezTo>
                    <a:pt x="4044" y="8958"/>
                    <a:pt x="4724" y="8904"/>
                    <a:pt x="5042" y="8798"/>
                  </a:cubicBezTo>
                  <a:cubicBezTo>
                    <a:pt x="4603" y="8748"/>
                    <a:pt x="4129" y="8570"/>
                    <a:pt x="3979" y="8327"/>
                  </a:cubicBezTo>
                  <a:close/>
                  <a:moveTo>
                    <a:pt x="5665" y="9222"/>
                  </a:moveTo>
                  <a:cubicBezTo>
                    <a:pt x="5017" y="9533"/>
                    <a:pt x="4261" y="9678"/>
                    <a:pt x="3605" y="9824"/>
                  </a:cubicBezTo>
                  <a:cubicBezTo>
                    <a:pt x="2606" y="10046"/>
                    <a:pt x="1600" y="10213"/>
                    <a:pt x="588" y="10334"/>
                  </a:cubicBezTo>
                  <a:cubicBezTo>
                    <a:pt x="731" y="10506"/>
                    <a:pt x="884" y="10619"/>
                    <a:pt x="1023" y="10619"/>
                  </a:cubicBezTo>
                  <a:cubicBezTo>
                    <a:pt x="1027" y="10619"/>
                    <a:pt x="1034" y="10619"/>
                    <a:pt x="1037" y="10616"/>
                  </a:cubicBezTo>
                  <a:cubicBezTo>
                    <a:pt x="2767" y="10495"/>
                    <a:pt x="4454" y="10217"/>
                    <a:pt x="6119" y="9778"/>
                  </a:cubicBezTo>
                  <a:cubicBezTo>
                    <a:pt x="6068" y="9732"/>
                    <a:pt x="6022" y="9682"/>
                    <a:pt x="5979" y="9625"/>
                  </a:cubicBezTo>
                  <a:cubicBezTo>
                    <a:pt x="5876" y="9493"/>
                    <a:pt x="5769" y="9357"/>
                    <a:pt x="5665" y="922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79;p46">
              <a:extLst>
                <a:ext uri="{FF2B5EF4-FFF2-40B4-BE49-F238E27FC236}">
                  <a16:creationId xmlns:a16="http://schemas.microsoft.com/office/drawing/2014/main" id="{6AD61BB4-BEAA-4AC7-8DD5-0489684F7E40}"/>
                </a:ext>
              </a:extLst>
            </p:cNvPr>
            <p:cNvSpPr/>
            <p:nvPr/>
          </p:nvSpPr>
          <p:spPr>
            <a:xfrm>
              <a:off x="-227425" y="3145900"/>
              <a:ext cx="203250" cy="225300"/>
            </a:xfrm>
            <a:custGeom>
              <a:avLst/>
              <a:gdLst/>
              <a:ahLst/>
              <a:cxnLst/>
              <a:rect l="l" t="t" r="r" b="b"/>
              <a:pathLst>
                <a:path w="8130" h="9012" extrusionOk="0">
                  <a:moveTo>
                    <a:pt x="5053" y="350"/>
                  </a:moveTo>
                  <a:cubicBezTo>
                    <a:pt x="4689" y="557"/>
                    <a:pt x="4397" y="814"/>
                    <a:pt x="4472" y="992"/>
                  </a:cubicBezTo>
                  <a:cubicBezTo>
                    <a:pt x="4850" y="1897"/>
                    <a:pt x="5199" y="2825"/>
                    <a:pt x="5502" y="3762"/>
                  </a:cubicBezTo>
                  <a:cubicBezTo>
                    <a:pt x="6101" y="4443"/>
                    <a:pt x="6568" y="5264"/>
                    <a:pt x="6846" y="6237"/>
                  </a:cubicBezTo>
                  <a:cubicBezTo>
                    <a:pt x="6889" y="6287"/>
                    <a:pt x="6935" y="6341"/>
                    <a:pt x="6978" y="6390"/>
                  </a:cubicBezTo>
                  <a:cubicBezTo>
                    <a:pt x="7024" y="6376"/>
                    <a:pt x="7067" y="6362"/>
                    <a:pt x="7110" y="6351"/>
                  </a:cubicBezTo>
                  <a:cubicBezTo>
                    <a:pt x="6632" y="4276"/>
                    <a:pt x="5951" y="2276"/>
                    <a:pt x="5053" y="350"/>
                  </a:cubicBezTo>
                  <a:close/>
                  <a:moveTo>
                    <a:pt x="6069" y="1"/>
                  </a:moveTo>
                  <a:cubicBezTo>
                    <a:pt x="5976" y="1"/>
                    <a:pt x="5859" y="22"/>
                    <a:pt x="5730" y="57"/>
                  </a:cubicBezTo>
                  <a:cubicBezTo>
                    <a:pt x="6718" y="2093"/>
                    <a:pt x="7488" y="4219"/>
                    <a:pt x="8051" y="6408"/>
                  </a:cubicBezTo>
                  <a:cubicBezTo>
                    <a:pt x="8130" y="5909"/>
                    <a:pt x="7966" y="5371"/>
                    <a:pt x="7830" y="4810"/>
                  </a:cubicBezTo>
                  <a:cubicBezTo>
                    <a:pt x="7431" y="3192"/>
                    <a:pt x="6893" y="1619"/>
                    <a:pt x="6251" y="79"/>
                  </a:cubicBezTo>
                  <a:cubicBezTo>
                    <a:pt x="6229" y="22"/>
                    <a:pt x="6162" y="1"/>
                    <a:pt x="6069" y="1"/>
                  </a:cubicBezTo>
                  <a:close/>
                  <a:moveTo>
                    <a:pt x="1287" y="8084"/>
                  </a:moveTo>
                  <a:cubicBezTo>
                    <a:pt x="1012" y="8180"/>
                    <a:pt x="745" y="8323"/>
                    <a:pt x="556" y="8501"/>
                  </a:cubicBezTo>
                  <a:cubicBezTo>
                    <a:pt x="467" y="8584"/>
                    <a:pt x="0" y="9011"/>
                    <a:pt x="364" y="9011"/>
                  </a:cubicBezTo>
                  <a:cubicBezTo>
                    <a:pt x="378" y="9011"/>
                    <a:pt x="396" y="9011"/>
                    <a:pt x="413" y="9008"/>
                  </a:cubicBezTo>
                  <a:cubicBezTo>
                    <a:pt x="856" y="8969"/>
                    <a:pt x="1295" y="8922"/>
                    <a:pt x="1733" y="8868"/>
                  </a:cubicBezTo>
                  <a:cubicBezTo>
                    <a:pt x="1555" y="8658"/>
                    <a:pt x="1387" y="8358"/>
                    <a:pt x="1287" y="8084"/>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80;p46">
              <a:extLst>
                <a:ext uri="{FF2B5EF4-FFF2-40B4-BE49-F238E27FC236}">
                  <a16:creationId xmlns:a16="http://schemas.microsoft.com/office/drawing/2014/main" id="{E39E3CAD-8672-45C4-A385-EAF6B12FBC84}"/>
                </a:ext>
              </a:extLst>
            </p:cNvPr>
            <p:cNvSpPr/>
            <p:nvPr/>
          </p:nvSpPr>
          <p:spPr>
            <a:xfrm>
              <a:off x="-56275" y="3301800"/>
              <a:ext cx="3325" cy="4475"/>
            </a:xfrm>
            <a:custGeom>
              <a:avLst/>
              <a:gdLst/>
              <a:ahLst/>
              <a:cxnLst/>
              <a:rect l="l" t="t" r="r" b="b"/>
              <a:pathLst>
                <a:path w="133" h="179" extrusionOk="0">
                  <a:moveTo>
                    <a:pt x="0" y="1"/>
                  </a:moveTo>
                  <a:lnTo>
                    <a:pt x="0" y="1"/>
                  </a:lnTo>
                  <a:cubicBezTo>
                    <a:pt x="18" y="62"/>
                    <a:pt x="33" y="119"/>
                    <a:pt x="47" y="179"/>
                  </a:cubicBezTo>
                  <a:cubicBezTo>
                    <a:pt x="76" y="169"/>
                    <a:pt x="104" y="162"/>
                    <a:pt x="132" y="154"/>
                  </a:cubicBezTo>
                  <a:cubicBezTo>
                    <a:pt x="89" y="105"/>
                    <a:pt x="43" y="51"/>
                    <a:pt x="0"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81;p46">
              <a:extLst>
                <a:ext uri="{FF2B5EF4-FFF2-40B4-BE49-F238E27FC236}">
                  <a16:creationId xmlns:a16="http://schemas.microsoft.com/office/drawing/2014/main" id="{5D0F6281-FA04-497D-B59E-9155B928EC3F}"/>
                </a:ext>
              </a:extLst>
            </p:cNvPr>
            <p:cNvSpPr/>
            <p:nvPr/>
          </p:nvSpPr>
          <p:spPr>
            <a:xfrm>
              <a:off x="-195250" y="3147325"/>
              <a:ext cx="169125" cy="220300"/>
            </a:xfrm>
            <a:custGeom>
              <a:avLst/>
              <a:gdLst/>
              <a:ahLst/>
              <a:cxnLst/>
              <a:rect l="l" t="t" r="r" b="b"/>
              <a:pathLst>
                <a:path w="6765" h="8812" extrusionOk="0">
                  <a:moveTo>
                    <a:pt x="4443" y="0"/>
                  </a:moveTo>
                  <a:cubicBezTo>
                    <a:pt x="4233" y="65"/>
                    <a:pt x="3987" y="171"/>
                    <a:pt x="3766" y="293"/>
                  </a:cubicBezTo>
                  <a:cubicBezTo>
                    <a:pt x="4664" y="2219"/>
                    <a:pt x="5345" y="4219"/>
                    <a:pt x="5823" y="6294"/>
                  </a:cubicBezTo>
                  <a:cubicBezTo>
                    <a:pt x="5780" y="6305"/>
                    <a:pt x="5737" y="6319"/>
                    <a:pt x="5691" y="6333"/>
                  </a:cubicBezTo>
                  <a:cubicBezTo>
                    <a:pt x="5920" y="6590"/>
                    <a:pt x="6140" y="6858"/>
                    <a:pt x="6362" y="7125"/>
                  </a:cubicBezTo>
                  <a:cubicBezTo>
                    <a:pt x="6601" y="6883"/>
                    <a:pt x="6718" y="6622"/>
                    <a:pt x="6764" y="6351"/>
                  </a:cubicBezTo>
                  <a:cubicBezTo>
                    <a:pt x="6201" y="4162"/>
                    <a:pt x="5431" y="2036"/>
                    <a:pt x="4443" y="0"/>
                  </a:cubicBezTo>
                  <a:close/>
                  <a:moveTo>
                    <a:pt x="4900" y="7275"/>
                  </a:moveTo>
                  <a:cubicBezTo>
                    <a:pt x="4582" y="7381"/>
                    <a:pt x="3902" y="7435"/>
                    <a:pt x="3762" y="7460"/>
                  </a:cubicBezTo>
                  <a:cubicBezTo>
                    <a:pt x="2692" y="7671"/>
                    <a:pt x="1619" y="7813"/>
                    <a:pt x="535" y="7910"/>
                  </a:cubicBezTo>
                  <a:cubicBezTo>
                    <a:pt x="367" y="7924"/>
                    <a:pt x="182" y="7967"/>
                    <a:pt x="0" y="8027"/>
                  </a:cubicBezTo>
                  <a:cubicBezTo>
                    <a:pt x="100" y="8301"/>
                    <a:pt x="268" y="8601"/>
                    <a:pt x="446" y="8811"/>
                  </a:cubicBezTo>
                  <a:cubicBezTo>
                    <a:pt x="1458" y="8690"/>
                    <a:pt x="2464" y="8523"/>
                    <a:pt x="3463" y="8301"/>
                  </a:cubicBezTo>
                  <a:cubicBezTo>
                    <a:pt x="4119" y="8155"/>
                    <a:pt x="4875" y="8010"/>
                    <a:pt x="5523" y="7699"/>
                  </a:cubicBezTo>
                  <a:cubicBezTo>
                    <a:pt x="5416" y="7564"/>
                    <a:pt x="5306" y="7424"/>
                    <a:pt x="5196" y="7286"/>
                  </a:cubicBezTo>
                  <a:lnTo>
                    <a:pt x="5128" y="7286"/>
                  </a:lnTo>
                  <a:cubicBezTo>
                    <a:pt x="5053" y="7286"/>
                    <a:pt x="4978" y="7282"/>
                    <a:pt x="4900" y="727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82;p46">
              <a:extLst>
                <a:ext uri="{FF2B5EF4-FFF2-40B4-BE49-F238E27FC236}">
                  <a16:creationId xmlns:a16="http://schemas.microsoft.com/office/drawing/2014/main" id="{98DB96FA-0186-4459-B288-F5BF9ADE42A8}"/>
                </a:ext>
              </a:extLst>
            </p:cNvPr>
            <p:cNvSpPr/>
            <p:nvPr/>
          </p:nvSpPr>
          <p:spPr>
            <a:xfrm>
              <a:off x="-65375" y="3305650"/>
              <a:ext cx="29200" cy="34150"/>
            </a:xfrm>
            <a:custGeom>
              <a:avLst/>
              <a:gdLst/>
              <a:ahLst/>
              <a:cxnLst/>
              <a:rect l="l" t="t" r="r" b="b"/>
              <a:pathLst>
                <a:path w="1168" h="1366" extrusionOk="0">
                  <a:moveTo>
                    <a:pt x="496" y="0"/>
                  </a:moveTo>
                  <a:cubicBezTo>
                    <a:pt x="468" y="8"/>
                    <a:pt x="440" y="15"/>
                    <a:pt x="411" y="25"/>
                  </a:cubicBezTo>
                  <a:cubicBezTo>
                    <a:pt x="457" y="204"/>
                    <a:pt x="500" y="389"/>
                    <a:pt x="532" y="578"/>
                  </a:cubicBezTo>
                  <a:cubicBezTo>
                    <a:pt x="578" y="828"/>
                    <a:pt x="333" y="938"/>
                    <a:pt x="1" y="953"/>
                  </a:cubicBezTo>
                  <a:cubicBezTo>
                    <a:pt x="111" y="1091"/>
                    <a:pt x="221" y="1231"/>
                    <a:pt x="328" y="1366"/>
                  </a:cubicBezTo>
                  <a:cubicBezTo>
                    <a:pt x="624" y="1227"/>
                    <a:pt x="899" y="1052"/>
                    <a:pt x="1131" y="828"/>
                  </a:cubicBezTo>
                  <a:cubicBezTo>
                    <a:pt x="1146" y="817"/>
                    <a:pt x="1156" y="806"/>
                    <a:pt x="1167" y="792"/>
                  </a:cubicBezTo>
                  <a:cubicBezTo>
                    <a:pt x="945" y="525"/>
                    <a:pt x="725" y="257"/>
                    <a:pt x="49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83;p46">
              <a:extLst>
                <a:ext uri="{FF2B5EF4-FFF2-40B4-BE49-F238E27FC236}">
                  <a16:creationId xmlns:a16="http://schemas.microsoft.com/office/drawing/2014/main" id="{F686C6F9-FA0D-4A97-98FD-497088206518}"/>
                </a:ext>
              </a:extLst>
            </p:cNvPr>
            <p:cNvSpPr/>
            <p:nvPr/>
          </p:nvSpPr>
          <p:spPr>
            <a:xfrm>
              <a:off x="-517950" y="3165500"/>
              <a:ext cx="439050" cy="151925"/>
            </a:xfrm>
            <a:custGeom>
              <a:avLst/>
              <a:gdLst/>
              <a:ahLst/>
              <a:cxnLst/>
              <a:rect l="l" t="t" r="r" b="b"/>
              <a:pathLst>
                <a:path w="17562" h="6077" extrusionOk="0">
                  <a:moveTo>
                    <a:pt x="8412" y="1"/>
                  </a:moveTo>
                  <a:cubicBezTo>
                    <a:pt x="5492" y="1"/>
                    <a:pt x="2599" y="667"/>
                    <a:pt x="186" y="2422"/>
                  </a:cubicBezTo>
                  <a:cubicBezTo>
                    <a:pt x="0" y="2561"/>
                    <a:pt x="232" y="2775"/>
                    <a:pt x="593" y="2946"/>
                  </a:cubicBezTo>
                  <a:cubicBezTo>
                    <a:pt x="909" y="2732"/>
                    <a:pt x="1263" y="2543"/>
                    <a:pt x="1651" y="2379"/>
                  </a:cubicBezTo>
                  <a:cubicBezTo>
                    <a:pt x="3759" y="1474"/>
                    <a:pt x="6223" y="932"/>
                    <a:pt x="8497" y="750"/>
                  </a:cubicBezTo>
                  <a:cubicBezTo>
                    <a:pt x="8808" y="725"/>
                    <a:pt x="9108" y="714"/>
                    <a:pt x="9403" y="714"/>
                  </a:cubicBezTo>
                  <a:cubicBezTo>
                    <a:pt x="12752" y="714"/>
                    <a:pt x="15340" y="2265"/>
                    <a:pt x="17562" y="4494"/>
                  </a:cubicBezTo>
                  <a:cubicBezTo>
                    <a:pt x="17430" y="3984"/>
                    <a:pt x="17284" y="3478"/>
                    <a:pt x="17123" y="2978"/>
                  </a:cubicBezTo>
                  <a:cubicBezTo>
                    <a:pt x="15668" y="1327"/>
                    <a:pt x="13418" y="471"/>
                    <a:pt x="11065" y="172"/>
                  </a:cubicBezTo>
                  <a:cubicBezTo>
                    <a:pt x="10188" y="62"/>
                    <a:pt x="9300" y="1"/>
                    <a:pt x="8412" y="1"/>
                  </a:cubicBezTo>
                  <a:close/>
                  <a:moveTo>
                    <a:pt x="16260" y="4497"/>
                  </a:moveTo>
                  <a:lnTo>
                    <a:pt x="16260" y="4497"/>
                  </a:lnTo>
                  <a:cubicBezTo>
                    <a:pt x="16460" y="4939"/>
                    <a:pt x="16609" y="5432"/>
                    <a:pt x="16706" y="5966"/>
                  </a:cubicBezTo>
                  <a:cubicBezTo>
                    <a:pt x="16713" y="6006"/>
                    <a:pt x="16728" y="6042"/>
                    <a:pt x="16745" y="6077"/>
                  </a:cubicBezTo>
                  <a:cubicBezTo>
                    <a:pt x="17016" y="6016"/>
                    <a:pt x="17287" y="5952"/>
                    <a:pt x="17558" y="5888"/>
                  </a:cubicBezTo>
                  <a:cubicBezTo>
                    <a:pt x="17148" y="5400"/>
                    <a:pt x="16720" y="4929"/>
                    <a:pt x="16260" y="4497"/>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84;p46">
              <a:extLst>
                <a:ext uri="{FF2B5EF4-FFF2-40B4-BE49-F238E27FC236}">
                  <a16:creationId xmlns:a16="http://schemas.microsoft.com/office/drawing/2014/main" id="{02E28C9E-3B6F-43D5-864C-0450F81D6275}"/>
                </a:ext>
              </a:extLst>
            </p:cNvPr>
            <p:cNvSpPr/>
            <p:nvPr/>
          </p:nvSpPr>
          <p:spPr>
            <a:xfrm>
              <a:off x="-503150" y="3183350"/>
              <a:ext cx="432275" cy="129350"/>
            </a:xfrm>
            <a:custGeom>
              <a:avLst/>
              <a:gdLst/>
              <a:ahLst/>
              <a:cxnLst/>
              <a:rect l="l" t="t" r="r" b="b"/>
              <a:pathLst>
                <a:path w="17291" h="5174" extrusionOk="0">
                  <a:moveTo>
                    <a:pt x="8811" y="0"/>
                  </a:moveTo>
                  <a:cubicBezTo>
                    <a:pt x="8516" y="0"/>
                    <a:pt x="8216" y="11"/>
                    <a:pt x="7905" y="36"/>
                  </a:cubicBezTo>
                  <a:cubicBezTo>
                    <a:pt x="5631" y="218"/>
                    <a:pt x="3167" y="760"/>
                    <a:pt x="1059" y="1665"/>
                  </a:cubicBezTo>
                  <a:cubicBezTo>
                    <a:pt x="671" y="1829"/>
                    <a:pt x="317" y="2018"/>
                    <a:pt x="1" y="2232"/>
                  </a:cubicBezTo>
                  <a:cubicBezTo>
                    <a:pt x="300" y="2371"/>
                    <a:pt x="689" y="2478"/>
                    <a:pt x="1002" y="2478"/>
                  </a:cubicBezTo>
                  <a:cubicBezTo>
                    <a:pt x="1173" y="2478"/>
                    <a:pt x="1319" y="2446"/>
                    <a:pt x="1419" y="2375"/>
                  </a:cubicBezTo>
                  <a:cubicBezTo>
                    <a:pt x="3281" y="1020"/>
                    <a:pt x="6112" y="146"/>
                    <a:pt x="8801" y="146"/>
                  </a:cubicBezTo>
                  <a:cubicBezTo>
                    <a:pt x="11742" y="146"/>
                    <a:pt x="14513" y="1187"/>
                    <a:pt x="15668" y="3783"/>
                  </a:cubicBezTo>
                  <a:cubicBezTo>
                    <a:pt x="16128" y="4215"/>
                    <a:pt x="16556" y="4686"/>
                    <a:pt x="16966" y="5174"/>
                  </a:cubicBezTo>
                  <a:cubicBezTo>
                    <a:pt x="17073" y="5145"/>
                    <a:pt x="17184" y="5117"/>
                    <a:pt x="17291" y="5088"/>
                  </a:cubicBezTo>
                  <a:cubicBezTo>
                    <a:pt x="17251" y="4943"/>
                    <a:pt x="17216" y="4807"/>
                    <a:pt x="17202" y="4739"/>
                  </a:cubicBezTo>
                  <a:cubicBezTo>
                    <a:pt x="17130" y="4418"/>
                    <a:pt x="17055" y="4097"/>
                    <a:pt x="16970" y="3780"/>
                  </a:cubicBezTo>
                  <a:cubicBezTo>
                    <a:pt x="14748" y="1551"/>
                    <a:pt x="12160" y="0"/>
                    <a:pt x="881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85;p46">
              <a:extLst>
                <a:ext uri="{FF2B5EF4-FFF2-40B4-BE49-F238E27FC236}">
                  <a16:creationId xmlns:a16="http://schemas.microsoft.com/office/drawing/2014/main" id="{5318E450-C6D8-4DE5-82BF-777EF6DC156F}"/>
                </a:ext>
              </a:extLst>
            </p:cNvPr>
            <p:cNvSpPr/>
            <p:nvPr/>
          </p:nvSpPr>
          <p:spPr>
            <a:xfrm>
              <a:off x="-99325" y="3312675"/>
              <a:ext cx="30775" cy="16525"/>
            </a:xfrm>
            <a:custGeom>
              <a:avLst/>
              <a:gdLst/>
              <a:ahLst/>
              <a:cxnLst/>
              <a:rect l="l" t="t" r="r" b="b"/>
              <a:pathLst>
                <a:path w="1231" h="661" extrusionOk="0">
                  <a:moveTo>
                    <a:pt x="813" y="1"/>
                  </a:moveTo>
                  <a:cubicBezTo>
                    <a:pt x="542" y="65"/>
                    <a:pt x="271" y="129"/>
                    <a:pt x="0" y="190"/>
                  </a:cubicBezTo>
                  <a:cubicBezTo>
                    <a:pt x="150" y="433"/>
                    <a:pt x="624" y="611"/>
                    <a:pt x="1063" y="661"/>
                  </a:cubicBezTo>
                  <a:cubicBezTo>
                    <a:pt x="1141" y="632"/>
                    <a:pt x="1199" y="600"/>
                    <a:pt x="1216" y="568"/>
                  </a:cubicBezTo>
                  <a:cubicBezTo>
                    <a:pt x="1223" y="554"/>
                    <a:pt x="1227" y="532"/>
                    <a:pt x="1230" y="511"/>
                  </a:cubicBezTo>
                  <a:cubicBezTo>
                    <a:pt x="1092" y="340"/>
                    <a:pt x="952" y="168"/>
                    <a:pt x="81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86;p46">
              <a:extLst>
                <a:ext uri="{FF2B5EF4-FFF2-40B4-BE49-F238E27FC236}">
                  <a16:creationId xmlns:a16="http://schemas.microsoft.com/office/drawing/2014/main" id="{D78118D9-C1D5-4DA8-93BB-51FBABC74477}"/>
                </a:ext>
              </a:extLst>
            </p:cNvPr>
            <p:cNvSpPr/>
            <p:nvPr/>
          </p:nvSpPr>
          <p:spPr>
            <a:xfrm>
              <a:off x="-79000" y="3310550"/>
              <a:ext cx="10800" cy="14900"/>
            </a:xfrm>
            <a:custGeom>
              <a:avLst/>
              <a:gdLst/>
              <a:ahLst/>
              <a:cxnLst/>
              <a:rect l="l" t="t" r="r" b="b"/>
              <a:pathLst>
                <a:path w="432" h="596" extrusionOk="0">
                  <a:moveTo>
                    <a:pt x="325" y="0"/>
                  </a:moveTo>
                  <a:cubicBezTo>
                    <a:pt x="218" y="29"/>
                    <a:pt x="107" y="57"/>
                    <a:pt x="0" y="86"/>
                  </a:cubicBezTo>
                  <a:cubicBezTo>
                    <a:pt x="139" y="253"/>
                    <a:pt x="279" y="425"/>
                    <a:pt x="417" y="596"/>
                  </a:cubicBezTo>
                  <a:cubicBezTo>
                    <a:pt x="432" y="464"/>
                    <a:pt x="378" y="218"/>
                    <a:pt x="32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87;p46">
              <a:extLst>
                <a:ext uri="{FF2B5EF4-FFF2-40B4-BE49-F238E27FC236}">
                  <a16:creationId xmlns:a16="http://schemas.microsoft.com/office/drawing/2014/main" id="{713E3083-D2B8-4DC9-8A0B-9F56C739EF2A}"/>
                </a:ext>
              </a:extLst>
            </p:cNvPr>
            <p:cNvSpPr/>
            <p:nvPr/>
          </p:nvSpPr>
          <p:spPr>
            <a:xfrm>
              <a:off x="-89900" y="3239950"/>
              <a:ext cx="33650" cy="61875"/>
            </a:xfrm>
            <a:custGeom>
              <a:avLst/>
              <a:gdLst/>
              <a:ahLst/>
              <a:cxnLst/>
              <a:rect l="l" t="t" r="r" b="b"/>
              <a:pathLst>
                <a:path w="1346" h="2475" extrusionOk="0">
                  <a:moveTo>
                    <a:pt x="1" y="0"/>
                  </a:moveTo>
                  <a:lnTo>
                    <a:pt x="1" y="0"/>
                  </a:lnTo>
                  <a:cubicBezTo>
                    <a:pt x="162" y="500"/>
                    <a:pt x="308" y="1006"/>
                    <a:pt x="440" y="1516"/>
                  </a:cubicBezTo>
                  <a:cubicBezTo>
                    <a:pt x="750" y="1823"/>
                    <a:pt x="1049" y="2144"/>
                    <a:pt x="1345" y="2475"/>
                  </a:cubicBezTo>
                  <a:cubicBezTo>
                    <a:pt x="1067" y="1502"/>
                    <a:pt x="600" y="681"/>
                    <a:pt x="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88;p46">
              <a:extLst>
                <a:ext uri="{FF2B5EF4-FFF2-40B4-BE49-F238E27FC236}">
                  <a16:creationId xmlns:a16="http://schemas.microsoft.com/office/drawing/2014/main" id="{7381722D-AC29-42EA-AA46-9DEA501C7255}"/>
                </a:ext>
              </a:extLst>
            </p:cNvPr>
            <p:cNvSpPr/>
            <p:nvPr/>
          </p:nvSpPr>
          <p:spPr>
            <a:xfrm>
              <a:off x="-78925" y="3277825"/>
              <a:ext cx="23825" cy="32750"/>
            </a:xfrm>
            <a:custGeom>
              <a:avLst/>
              <a:gdLst/>
              <a:ahLst/>
              <a:cxnLst/>
              <a:rect l="l" t="t" r="r" b="b"/>
              <a:pathLst>
                <a:path w="953" h="1310" extrusionOk="0">
                  <a:moveTo>
                    <a:pt x="1" y="1"/>
                  </a:moveTo>
                  <a:lnTo>
                    <a:pt x="1" y="1"/>
                  </a:lnTo>
                  <a:cubicBezTo>
                    <a:pt x="86" y="318"/>
                    <a:pt x="161" y="639"/>
                    <a:pt x="233" y="960"/>
                  </a:cubicBezTo>
                  <a:cubicBezTo>
                    <a:pt x="247" y="1028"/>
                    <a:pt x="282" y="1164"/>
                    <a:pt x="322" y="1309"/>
                  </a:cubicBezTo>
                  <a:cubicBezTo>
                    <a:pt x="532" y="1256"/>
                    <a:pt x="742" y="1199"/>
                    <a:pt x="953" y="1138"/>
                  </a:cubicBezTo>
                  <a:cubicBezTo>
                    <a:pt x="939" y="1078"/>
                    <a:pt x="924" y="1021"/>
                    <a:pt x="906" y="960"/>
                  </a:cubicBezTo>
                  <a:cubicBezTo>
                    <a:pt x="610" y="629"/>
                    <a:pt x="311" y="308"/>
                    <a:pt x="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89;p46">
              <a:extLst>
                <a:ext uri="{FF2B5EF4-FFF2-40B4-BE49-F238E27FC236}">
                  <a16:creationId xmlns:a16="http://schemas.microsoft.com/office/drawing/2014/main" id="{D47A1BF3-F301-4DF3-A8F8-B0BE3A2FE0D0}"/>
                </a:ext>
              </a:extLst>
            </p:cNvPr>
            <p:cNvSpPr/>
            <p:nvPr/>
          </p:nvSpPr>
          <p:spPr>
            <a:xfrm>
              <a:off x="-70900" y="3306250"/>
              <a:ext cx="20000" cy="23225"/>
            </a:xfrm>
            <a:custGeom>
              <a:avLst/>
              <a:gdLst/>
              <a:ahLst/>
              <a:cxnLst/>
              <a:rect l="l" t="t" r="r" b="b"/>
              <a:pathLst>
                <a:path w="800" h="929" extrusionOk="0">
                  <a:moveTo>
                    <a:pt x="632" y="1"/>
                  </a:moveTo>
                  <a:cubicBezTo>
                    <a:pt x="421" y="62"/>
                    <a:pt x="211" y="119"/>
                    <a:pt x="1" y="172"/>
                  </a:cubicBezTo>
                  <a:cubicBezTo>
                    <a:pt x="54" y="390"/>
                    <a:pt x="108" y="636"/>
                    <a:pt x="93" y="768"/>
                  </a:cubicBezTo>
                  <a:lnTo>
                    <a:pt x="222" y="929"/>
                  </a:lnTo>
                  <a:cubicBezTo>
                    <a:pt x="554" y="914"/>
                    <a:pt x="799" y="804"/>
                    <a:pt x="753" y="554"/>
                  </a:cubicBezTo>
                  <a:cubicBezTo>
                    <a:pt x="721" y="365"/>
                    <a:pt x="678" y="180"/>
                    <a:pt x="632"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690;p46">
            <a:extLst>
              <a:ext uri="{FF2B5EF4-FFF2-40B4-BE49-F238E27FC236}">
                <a16:creationId xmlns:a16="http://schemas.microsoft.com/office/drawing/2014/main" id="{411230F1-BD35-4281-809D-1A1EE93A0009}"/>
              </a:ext>
            </a:extLst>
          </p:cNvPr>
          <p:cNvGrpSpPr/>
          <p:nvPr/>
        </p:nvGrpSpPr>
        <p:grpSpPr>
          <a:xfrm>
            <a:off x="1683360" y="4084356"/>
            <a:ext cx="1745583" cy="230173"/>
            <a:chOff x="1394800" y="3522000"/>
            <a:chExt cx="1048650" cy="138275"/>
          </a:xfrm>
        </p:grpSpPr>
        <p:sp>
          <p:nvSpPr>
            <p:cNvPr id="129" name="Google Shape;1691;p46">
              <a:extLst>
                <a:ext uri="{FF2B5EF4-FFF2-40B4-BE49-F238E27FC236}">
                  <a16:creationId xmlns:a16="http://schemas.microsoft.com/office/drawing/2014/main" id="{E514E0C9-3B6B-4539-AA8A-374724B9CD5C}"/>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92;p46">
              <a:extLst>
                <a:ext uri="{FF2B5EF4-FFF2-40B4-BE49-F238E27FC236}">
                  <a16:creationId xmlns:a16="http://schemas.microsoft.com/office/drawing/2014/main" id="{E2CD3E0C-F2E0-4CE8-AF5B-0D7CD43F8CE5}"/>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93;p46">
              <a:extLst>
                <a:ext uri="{FF2B5EF4-FFF2-40B4-BE49-F238E27FC236}">
                  <a16:creationId xmlns:a16="http://schemas.microsoft.com/office/drawing/2014/main" id="{5DDF7606-5B72-450A-B7A4-F9528F853C6F}"/>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94;p46">
              <a:extLst>
                <a:ext uri="{FF2B5EF4-FFF2-40B4-BE49-F238E27FC236}">
                  <a16:creationId xmlns:a16="http://schemas.microsoft.com/office/drawing/2014/main" id="{C7DB4B03-D879-4769-9422-C8985160204F}"/>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95;p46">
              <a:extLst>
                <a:ext uri="{FF2B5EF4-FFF2-40B4-BE49-F238E27FC236}">
                  <a16:creationId xmlns:a16="http://schemas.microsoft.com/office/drawing/2014/main" id="{AB2BDEE6-E3FA-4349-919E-94F0606DF55E}"/>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96;p46">
              <a:extLst>
                <a:ext uri="{FF2B5EF4-FFF2-40B4-BE49-F238E27FC236}">
                  <a16:creationId xmlns:a16="http://schemas.microsoft.com/office/drawing/2014/main" id="{E8C76F7B-E4DC-41D8-BFE4-F7B8DFD7D47A}"/>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97;p46">
              <a:extLst>
                <a:ext uri="{FF2B5EF4-FFF2-40B4-BE49-F238E27FC236}">
                  <a16:creationId xmlns:a16="http://schemas.microsoft.com/office/drawing/2014/main" id="{9CB4D213-135A-4F98-BE52-A34601B4CEA6}"/>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98;p46">
              <a:extLst>
                <a:ext uri="{FF2B5EF4-FFF2-40B4-BE49-F238E27FC236}">
                  <a16:creationId xmlns:a16="http://schemas.microsoft.com/office/drawing/2014/main" id="{43E29C6E-1030-434B-8AA7-FDD8FDD30650}"/>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99;p46">
              <a:extLst>
                <a:ext uri="{FF2B5EF4-FFF2-40B4-BE49-F238E27FC236}">
                  <a16:creationId xmlns:a16="http://schemas.microsoft.com/office/drawing/2014/main" id="{E3FDE67D-3054-4DEB-ACF4-C6074DEF9170}"/>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Hộp Văn bản 137">
            <a:extLst>
              <a:ext uri="{FF2B5EF4-FFF2-40B4-BE49-F238E27FC236}">
                <a16:creationId xmlns:a16="http://schemas.microsoft.com/office/drawing/2014/main" id="{0DF0D0CA-1946-42E4-9143-20CAFC90A6A3}"/>
              </a:ext>
            </a:extLst>
          </p:cNvPr>
          <p:cNvSpPr txBox="1"/>
          <p:nvPr/>
        </p:nvSpPr>
        <p:spPr>
          <a:xfrm>
            <a:off x="3264995" y="1343618"/>
            <a:ext cx="389525" cy="707886"/>
          </a:xfrm>
          <a:prstGeom prst="rect">
            <a:avLst/>
          </a:prstGeom>
          <a:noFill/>
        </p:spPr>
        <p:txBody>
          <a:bodyPr wrap="square">
            <a:spAutoFit/>
          </a:bodyPr>
          <a:lstStyle/>
          <a:p>
            <a:r>
              <a:rPr lang="vi-VN" sz="4000">
                <a:solidFill>
                  <a:srgbClr val="FF0000"/>
                </a:solidFill>
                <a:latin typeface="arial unicode ms"/>
              </a:rPr>
              <a:t>★</a:t>
            </a:r>
            <a:endParaRPr lang="vi-VN" sz="4000">
              <a:solidFill>
                <a:srgbClr val="FF0000"/>
              </a:solidFill>
            </a:endParaRPr>
          </a:p>
        </p:txBody>
      </p:sp>
    </p:spTree>
    <p:extLst>
      <p:ext uri="{BB962C8B-B14F-4D97-AF65-F5344CB8AC3E}">
        <p14:creationId xmlns:p14="http://schemas.microsoft.com/office/powerpoint/2010/main" val="42488653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style.rotation</p:attrName>
                                        </p:attrNameLst>
                                      </p:cBhvr>
                                      <p:tavLst>
                                        <p:tav tm="0">
                                          <p:val>
                                            <p:fltVal val="90"/>
                                          </p:val>
                                        </p:tav>
                                        <p:tav tm="100000">
                                          <p:val>
                                            <p:fltVal val="0"/>
                                          </p:val>
                                        </p:tav>
                                      </p:tavLst>
                                    </p:anim>
                                    <p:animEffect transition="in" filter="fade">
                                      <p:cBhvr>
                                        <p:cTn id="10" dur="1000"/>
                                        <p:tgtEl>
                                          <p:spTgt spid="28"/>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left)">
                                      <p:cBhvr>
                                        <p:cTn id="19" dur="500"/>
                                        <p:tgtEl>
                                          <p:spTgt spid="33"/>
                                        </p:tgtEl>
                                      </p:cBhvr>
                                    </p:animEffect>
                                  </p:childTnLst>
                                </p:cTn>
                              </p:par>
                              <p:par>
                                <p:cTn id="20" presetID="22" presetClass="entr" presetSubtype="8"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nodeType="with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ipe(left)">
                                      <p:cBhvr>
                                        <p:cTn id="25" dur="500"/>
                                        <p:tgtEl>
                                          <p:spTgt spid="52"/>
                                        </p:tgtEl>
                                      </p:cBhvr>
                                    </p:animEffect>
                                  </p:childTnLst>
                                </p:cTn>
                              </p:par>
                              <p:par>
                                <p:cTn id="26" presetID="22" presetClass="entr" presetSubtype="8" fill="hold" nodeType="withEffect">
                                  <p:stCondLst>
                                    <p:cond delay="0"/>
                                  </p:stCondLst>
                                  <p:childTnLst>
                                    <p:set>
                                      <p:cBhvr>
                                        <p:cTn id="27" dur="1" fill="hold">
                                          <p:stCondLst>
                                            <p:cond delay="0"/>
                                          </p:stCondLst>
                                        </p:cTn>
                                        <p:tgtEl>
                                          <p:spTgt spid="69"/>
                                        </p:tgtEl>
                                        <p:attrNameLst>
                                          <p:attrName>style.visibility</p:attrName>
                                        </p:attrNameLst>
                                      </p:cBhvr>
                                      <p:to>
                                        <p:strVal val="visible"/>
                                      </p:to>
                                    </p:set>
                                    <p:animEffect transition="in" filter="wipe(left)">
                                      <p:cBhvr>
                                        <p:cTn id="28" dur="500"/>
                                        <p:tgtEl>
                                          <p:spTgt spid="69"/>
                                        </p:tgtEl>
                                      </p:cBhvr>
                                    </p:animEffect>
                                  </p:childTnLst>
                                </p:cTn>
                              </p:par>
                              <p:par>
                                <p:cTn id="29" presetID="22" presetClass="entr" presetSubtype="8" fill="hold" nodeType="with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left)">
                                      <p:cBhvr>
                                        <p:cTn id="31" dur="500"/>
                                        <p:tgtEl>
                                          <p:spTgt spid="90"/>
                                        </p:tgtEl>
                                      </p:cBhvr>
                                    </p:animEffect>
                                  </p:childTnLst>
                                </p:cTn>
                              </p:par>
                              <p:par>
                                <p:cTn id="32" presetID="22" presetClass="entr" presetSubtype="8" fill="hold" nodeType="with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wipe(left)">
                                      <p:cBhvr>
                                        <p:cTn id="34" dur="500"/>
                                        <p:tgtEl>
                                          <p:spTgt spid="102"/>
                                        </p:tgtEl>
                                      </p:cBhvr>
                                    </p:animEffect>
                                  </p:childTnLst>
                                </p:cTn>
                              </p:par>
                              <p:par>
                                <p:cTn id="35" presetID="22" presetClass="entr" presetSubtype="8" fill="hold" grpId="0" nodeType="withEffect" nodePh="1">
                                  <p:stCondLst>
                                    <p:cond delay="0"/>
                                  </p:stCondLst>
                                  <p:endCondLst>
                                    <p:cond evt="begin" delay="0">
                                      <p:tn val="35"/>
                                    </p:cond>
                                  </p:endCondLst>
                                  <p:childTnLst>
                                    <p:set>
                                      <p:cBhvr>
                                        <p:cTn id="36" dur="1" fill="hold">
                                          <p:stCondLst>
                                            <p:cond delay="0"/>
                                          </p:stCondLst>
                                        </p:cTn>
                                        <p:tgtEl>
                                          <p:spTgt spid="113"/>
                                        </p:tgtEl>
                                        <p:attrNameLst>
                                          <p:attrName>style.visibility</p:attrName>
                                        </p:attrNameLst>
                                      </p:cBhvr>
                                      <p:to>
                                        <p:strVal val="visible"/>
                                      </p:to>
                                    </p:set>
                                    <p:animEffect transition="in" filter="wipe(left)">
                                      <p:cBhvr>
                                        <p:cTn id="37" dur="500"/>
                                        <p:tgtEl>
                                          <p:spTgt spid="113"/>
                                        </p:tgtEl>
                                      </p:cBhvr>
                                    </p:animEffect>
                                  </p:childTnLst>
                                </p:cTn>
                              </p:par>
                              <p:par>
                                <p:cTn id="38" presetID="22" presetClass="entr" presetSubtype="8" fill="hold" nodeType="withEffect">
                                  <p:stCondLst>
                                    <p:cond delay="0"/>
                                  </p:stCondLst>
                                  <p:childTnLst>
                                    <p:set>
                                      <p:cBhvr>
                                        <p:cTn id="39" dur="1" fill="hold">
                                          <p:stCondLst>
                                            <p:cond delay="0"/>
                                          </p:stCondLst>
                                        </p:cTn>
                                        <p:tgtEl>
                                          <p:spTgt spid="114"/>
                                        </p:tgtEl>
                                        <p:attrNameLst>
                                          <p:attrName>style.visibility</p:attrName>
                                        </p:attrNameLst>
                                      </p:cBhvr>
                                      <p:to>
                                        <p:strVal val="visible"/>
                                      </p:to>
                                    </p:set>
                                    <p:animEffect transition="in" filter="wipe(left)">
                                      <p:cBhvr>
                                        <p:cTn id="40" dur="500"/>
                                        <p:tgtEl>
                                          <p:spTgt spid="114"/>
                                        </p:tgtEl>
                                      </p:cBhvr>
                                    </p:animEffect>
                                  </p:childTnLst>
                                </p:cTn>
                              </p:par>
                              <p:par>
                                <p:cTn id="41" presetID="22" presetClass="entr" presetSubtype="8" fill="hold" nodeType="with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wipe(left)">
                                      <p:cBhvr>
                                        <p:cTn id="43" dur="500"/>
                                        <p:tgtEl>
                                          <p:spTgt spid="128"/>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38"/>
                                        </p:tgtEl>
                                        <p:attrNameLst>
                                          <p:attrName>style.visibility</p:attrName>
                                        </p:attrNameLst>
                                      </p:cBhvr>
                                      <p:to>
                                        <p:strVal val="visible"/>
                                      </p:to>
                                    </p:set>
                                    <p:animEffect transition="in" filter="wipe(down)">
                                      <p:cBhvr>
                                        <p:cTn id="46" dur="500"/>
                                        <p:tgtEl>
                                          <p:spTgt spid="13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9"/>
                                        </p:tgtEl>
                                        <p:attrNameLst>
                                          <p:attrName>style.visibility</p:attrName>
                                        </p:attrNameLst>
                                      </p:cBhvr>
                                      <p:to>
                                        <p:strVal val="visible"/>
                                      </p:to>
                                    </p:set>
                                    <p:animEffect transition="in" filter="wipe(left)">
                                      <p:cBhvr>
                                        <p:cTn id="51" dur="500"/>
                                        <p:tgtEl>
                                          <p:spTgt spid="10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0"/>
                                        </p:tgtEl>
                                        <p:attrNameLst>
                                          <p:attrName>style.visibility</p:attrName>
                                        </p:attrNameLst>
                                      </p:cBhvr>
                                      <p:to>
                                        <p:strVal val="visible"/>
                                      </p:to>
                                    </p:set>
                                    <p:animEffect transition="in" filter="wipe(left)">
                                      <p:cBhvr>
                                        <p:cTn id="56" dur="500"/>
                                        <p:tgtEl>
                                          <p:spTgt spid="1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wipe(left)">
                                      <p:cBhvr>
                                        <p:cTn id="61" dur="500"/>
                                        <p:tgtEl>
                                          <p:spTgt spid="11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11"/>
                                        </p:tgtEl>
                                        <p:attrNameLst>
                                          <p:attrName>style.visibility</p:attrName>
                                        </p:attrNameLst>
                                      </p:cBhvr>
                                      <p:to>
                                        <p:strVal val="visible"/>
                                      </p:to>
                                    </p:set>
                                    <p:animEffect transition="in" filter="wipe(left)">
                                      <p:cBhvr>
                                        <p:cTn id="66"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9" grpId="0"/>
      <p:bldP spid="110" grpId="0"/>
      <p:bldP spid="111" grpId="0"/>
      <p:bldP spid="112" grpId="0"/>
      <p:bldP spid="113" grpId="0"/>
      <p:bldP spid="13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Hộp Văn bản 15">
            <a:extLst>
              <a:ext uri="{FF2B5EF4-FFF2-40B4-BE49-F238E27FC236}">
                <a16:creationId xmlns:a16="http://schemas.microsoft.com/office/drawing/2014/main" id="{D9A30AC9-C3E9-4739-B03C-73030A35496F}"/>
              </a:ext>
            </a:extLst>
          </p:cNvPr>
          <p:cNvSpPr txBox="1"/>
          <p:nvPr/>
        </p:nvSpPr>
        <p:spPr>
          <a:xfrm>
            <a:off x="427098" y="12500"/>
            <a:ext cx="1351298" cy="830997"/>
          </a:xfrm>
          <a:prstGeom prst="rect">
            <a:avLst/>
          </a:prstGeom>
          <a:noFill/>
        </p:spPr>
        <p:txBody>
          <a:bodyPr wrap="square" rtlCol="0">
            <a:spAutoFit/>
          </a:bodyPr>
          <a:lstStyle/>
          <a:p>
            <a:r>
              <a:rPr lang="en-US" sz="2400">
                <a:latin typeface="Patrick Hand" panose="00000500000000000000" pitchFamily="2" charset="0"/>
              </a:rPr>
              <a:t>Vận dụng kiến thức</a:t>
            </a:r>
            <a:endParaRPr lang="vi-VN" sz="2400">
              <a:latin typeface="Patrick Hand" panose="00000500000000000000" pitchFamily="2" charset="0"/>
            </a:endParaRPr>
          </a:p>
        </p:txBody>
      </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202175"/>
            <a:ext cx="5061543" cy="461665"/>
          </a:xfrm>
          <a:prstGeom prst="rect">
            <a:avLst/>
          </a:prstGeom>
          <a:noFill/>
        </p:spPr>
        <p:txBody>
          <a:bodyPr wrap="square" rtlCol="0">
            <a:spAutoFit/>
          </a:bodyPr>
          <a:lstStyle/>
          <a:p>
            <a:r>
              <a:rPr lang="en-US" sz="2400">
                <a:latin typeface="Patrick Hand" panose="00000500000000000000" pitchFamily="2" charset="0"/>
              </a:rPr>
              <a:t>Điền dấu (</a:t>
            </a:r>
            <a:r>
              <a:rPr lang="en-US" sz="2400">
                <a:solidFill>
                  <a:srgbClr val="FF0000"/>
                </a:solidFill>
                <a:latin typeface="Patrick Hand" panose="00000500000000000000" pitchFamily="2" charset="0"/>
              </a:rPr>
              <a:t>&gt;</a:t>
            </a:r>
            <a:r>
              <a:rPr lang="en-US" sz="2400">
                <a:latin typeface="Patrick Hand" panose="00000500000000000000" pitchFamily="2" charset="0"/>
              </a:rPr>
              <a:t>;</a:t>
            </a:r>
            <a:r>
              <a:rPr lang="en-US" sz="2400">
                <a:solidFill>
                  <a:srgbClr val="FF0000"/>
                </a:solidFill>
                <a:latin typeface="Patrick Hand" panose="00000500000000000000" pitchFamily="2" charset="0"/>
              </a:rPr>
              <a:t>&lt;</a:t>
            </a:r>
            <a:r>
              <a:rPr lang="en-US" sz="2400">
                <a:latin typeface="Patrick Hand" panose="00000500000000000000" pitchFamily="2" charset="0"/>
              </a:rPr>
              <a:t>;</a:t>
            </a:r>
            <a:r>
              <a:rPr lang="en-US" sz="2400">
                <a:solidFill>
                  <a:srgbClr val="FF0000"/>
                </a:solidFill>
                <a:latin typeface="Patrick Hand" panose="00000500000000000000" pitchFamily="2" charset="0"/>
              </a:rPr>
              <a:t>=</a:t>
            </a:r>
            <a:r>
              <a:rPr lang="en-US" sz="2400">
                <a:latin typeface="Patrick Hand" panose="00000500000000000000" pitchFamily="2" charset="0"/>
              </a:rPr>
              <a:t>) thích hợp vào chỗ chấm:</a:t>
            </a:r>
            <a:endParaRPr lang="vi-VN" sz="24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 name="Picture 2" descr="Happy Captain America Sticker by Shopee for iOS &amp; Android | GIPHY">
            <a:extLst>
              <a:ext uri="{FF2B5EF4-FFF2-40B4-BE49-F238E27FC236}">
                <a16:creationId xmlns:a16="http://schemas.microsoft.com/office/drawing/2014/main" id="{46460F98-03FF-46B8-8BA5-90219FC6DF2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509421" y="3552557"/>
            <a:ext cx="1590942" cy="159094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140;p72">
            <a:extLst>
              <a:ext uri="{FF2B5EF4-FFF2-40B4-BE49-F238E27FC236}">
                <a16:creationId xmlns:a16="http://schemas.microsoft.com/office/drawing/2014/main" id="{93908DF1-BA32-41C0-9568-283198CADE0C}"/>
              </a:ext>
            </a:extLst>
          </p:cNvPr>
          <p:cNvSpPr/>
          <p:nvPr/>
        </p:nvSpPr>
        <p:spPr>
          <a:xfrm>
            <a:off x="1612088" y="52829"/>
            <a:ext cx="552618" cy="697728"/>
          </a:xfrm>
          <a:custGeom>
            <a:avLst/>
            <a:gdLst/>
            <a:ahLst/>
            <a:cxnLst/>
            <a:rect l="l" t="t" r="r" b="b"/>
            <a:pathLst>
              <a:path w="28181" h="35581" extrusionOk="0">
                <a:moveTo>
                  <a:pt x="19223" y="710"/>
                </a:moveTo>
                <a:cubicBezTo>
                  <a:pt x="19770" y="710"/>
                  <a:pt x="20302" y="738"/>
                  <a:pt x="20804" y="811"/>
                </a:cubicBezTo>
                <a:cubicBezTo>
                  <a:pt x="22463" y="1069"/>
                  <a:pt x="22758" y="1881"/>
                  <a:pt x="22906" y="3393"/>
                </a:cubicBezTo>
                <a:cubicBezTo>
                  <a:pt x="23017" y="4205"/>
                  <a:pt x="22980" y="5053"/>
                  <a:pt x="22795" y="5864"/>
                </a:cubicBezTo>
                <a:cubicBezTo>
                  <a:pt x="22302" y="7626"/>
                  <a:pt x="20762" y="8012"/>
                  <a:pt x="19136" y="8012"/>
                </a:cubicBezTo>
                <a:cubicBezTo>
                  <a:pt x="18209" y="8012"/>
                  <a:pt x="17255" y="7886"/>
                  <a:pt x="16451" y="7819"/>
                </a:cubicBezTo>
                <a:cubicBezTo>
                  <a:pt x="14054" y="7598"/>
                  <a:pt x="11656" y="7303"/>
                  <a:pt x="9295" y="6860"/>
                </a:cubicBezTo>
                <a:cubicBezTo>
                  <a:pt x="9277" y="6842"/>
                  <a:pt x="9258" y="6833"/>
                  <a:pt x="9240" y="6833"/>
                </a:cubicBezTo>
                <a:cubicBezTo>
                  <a:pt x="9222" y="6833"/>
                  <a:pt x="9203" y="6842"/>
                  <a:pt x="9185" y="6860"/>
                </a:cubicBezTo>
                <a:cubicBezTo>
                  <a:pt x="9158" y="6857"/>
                  <a:pt x="9132" y="6855"/>
                  <a:pt x="9107" y="6855"/>
                </a:cubicBezTo>
                <a:cubicBezTo>
                  <a:pt x="8883" y="6855"/>
                  <a:pt x="8701" y="6997"/>
                  <a:pt x="8668" y="7229"/>
                </a:cubicBezTo>
                <a:cubicBezTo>
                  <a:pt x="8558" y="8483"/>
                  <a:pt x="8410" y="9737"/>
                  <a:pt x="8299" y="10991"/>
                </a:cubicBezTo>
                <a:cubicBezTo>
                  <a:pt x="8299" y="11250"/>
                  <a:pt x="8484" y="11434"/>
                  <a:pt x="8705" y="11434"/>
                </a:cubicBezTo>
                <a:cubicBezTo>
                  <a:pt x="10360" y="11296"/>
                  <a:pt x="12058" y="11152"/>
                  <a:pt x="13746" y="11152"/>
                </a:cubicBezTo>
                <a:cubicBezTo>
                  <a:pt x="16123" y="11152"/>
                  <a:pt x="18478" y="11438"/>
                  <a:pt x="20656" y="12430"/>
                </a:cubicBezTo>
                <a:cubicBezTo>
                  <a:pt x="24750" y="14311"/>
                  <a:pt x="26447" y="18073"/>
                  <a:pt x="26115" y="22426"/>
                </a:cubicBezTo>
                <a:cubicBezTo>
                  <a:pt x="25820" y="26336"/>
                  <a:pt x="24418" y="30688"/>
                  <a:pt x="20877" y="32828"/>
                </a:cubicBezTo>
                <a:cubicBezTo>
                  <a:pt x="18521" y="34229"/>
                  <a:pt x="15707" y="34618"/>
                  <a:pt x="12980" y="34618"/>
                </a:cubicBezTo>
                <a:cubicBezTo>
                  <a:pt x="12335" y="34618"/>
                  <a:pt x="11694" y="34596"/>
                  <a:pt x="11066" y="34561"/>
                </a:cubicBezTo>
                <a:cubicBezTo>
                  <a:pt x="7119" y="34340"/>
                  <a:pt x="2213" y="32901"/>
                  <a:pt x="1291" y="28438"/>
                </a:cubicBezTo>
                <a:cubicBezTo>
                  <a:pt x="922" y="26520"/>
                  <a:pt x="1734" y="24270"/>
                  <a:pt x="3578" y="23422"/>
                </a:cubicBezTo>
                <a:cubicBezTo>
                  <a:pt x="3974" y="23233"/>
                  <a:pt x="4344" y="23152"/>
                  <a:pt x="4693" y="23152"/>
                </a:cubicBezTo>
                <a:cubicBezTo>
                  <a:pt x="6460" y="23152"/>
                  <a:pt x="7707" y="25228"/>
                  <a:pt x="9185" y="25967"/>
                </a:cubicBezTo>
                <a:cubicBezTo>
                  <a:pt x="10076" y="26408"/>
                  <a:pt x="11049" y="26614"/>
                  <a:pt x="12016" y="26614"/>
                </a:cubicBezTo>
                <a:cubicBezTo>
                  <a:pt x="15412" y="26614"/>
                  <a:pt x="18738" y="24076"/>
                  <a:pt x="18222" y="20287"/>
                </a:cubicBezTo>
                <a:cubicBezTo>
                  <a:pt x="17776" y="17183"/>
                  <a:pt x="15311" y="16175"/>
                  <a:pt x="12425" y="16175"/>
                </a:cubicBezTo>
                <a:cubicBezTo>
                  <a:pt x="9344" y="16175"/>
                  <a:pt x="5784" y="17323"/>
                  <a:pt x="3689" y="18295"/>
                </a:cubicBezTo>
                <a:cubicBezTo>
                  <a:pt x="3209" y="14127"/>
                  <a:pt x="3025" y="9885"/>
                  <a:pt x="3099" y="5680"/>
                </a:cubicBezTo>
                <a:cubicBezTo>
                  <a:pt x="3136" y="4647"/>
                  <a:pt x="2951" y="3024"/>
                  <a:pt x="3578" y="2102"/>
                </a:cubicBezTo>
                <a:cubicBezTo>
                  <a:pt x="4113" y="1299"/>
                  <a:pt x="5153" y="1215"/>
                  <a:pt x="6120" y="1215"/>
                </a:cubicBezTo>
                <a:cubicBezTo>
                  <a:pt x="6378" y="1215"/>
                  <a:pt x="6631" y="1221"/>
                  <a:pt x="6868" y="1221"/>
                </a:cubicBezTo>
                <a:cubicBezTo>
                  <a:pt x="6967" y="1221"/>
                  <a:pt x="7064" y="1220"/>
                  <a:pt x="7156" y="1217"/>
                </a:cubicBezTo>
                <a:lnTo>
                  <a:pt x="14201" y="996"/>
                </a:lnTo>
                <a:cubicBezTo>
                  <a:pt x="15756" y="968"/>
                  <a:pt x="17561" y="710"/>
                  <a:pt x="19223" y="710"/>
                </a:cubicBezTo>
                <a:close/>
                <a:moveTo>
                  <a:pt x="20841" y="1"/>
                </a:moveTo>
                <a:cubicBezTo>
                  <a:pt x="20452" y="1"/>
                  <a:pt x="20022" y="21"/>
                  <a:pt x="19549" y="37"/>
                </a:cubicBezTo>
                <a:lnTo>
                  <a:pt x="9627" y="295"/>
                </a:lnTo>
                <a:cubicBezTo>
                  <a:pt x="9573" y="296"/>
                  <a:pt x="9516" y="296"/>
                  <a:pt x="9458" y="296"/>
                </a:cubicBezTo>
                <a:cubicBezTo>
                  <a:pt x="8731" y="296"/>
                  <a:pt x="7762" y="212"/>
                  <a:pt x="6782" y="212"/>
                </a:cubicBezTo>
                <a:cubicBezTo>
                  <a:pt x="5368" y="212"/>
                  <a:pt x="3932" y="389"/>
                  <a:pt x="3172" y="1254"/>
                </a:cubicBezTo>
                <a:cubicBezTo>
                  <a:pt x="1697" y="2840"/>
                  <a:pt x="2250" y="6233"/>
                  <a:pt x="2250" y="8151"/>
                </a:cubicBezTo>
                <a:cubicBezTo>
                  <a:pt x="2250" y="11766"/>
                  <a:pt x="2472" y="15344"/>
                  <a:pt x="2914" y="18922"/>
                </a:cubicBezTo>
                <a:cubicBezTo>
                  <a:pt x="2914" y="19146"/>
                  <a:pt x="3105" y="19306"/>
                  <a:pt x="3326" y="19306"/>
                </a:cubicBezTo>
                <a:cubicBezTo>
                  <a:pt x="3396" y="19306"/>
                  <a:pt x="3470" y="19289"/>
                  <a:pt x="3541" y="19254"/>
                </a:cubicBezTo>
                <a:cubicBezTo>
                  <a:pt x="5421" y="18292"/>
                  <a:pt x="9115" y="16890"/>
                  <a:pt x="12243" y="16890"/>
                </a:cubicBezTo>
                <a:cubicBezTo>
                  <a:pt x="14392" y="16890"/>
                  <a:pt x="16274" y="17552"/>
                  <a:pt x="17115" y="19475"/>
                </a:cubicBezTo>
                <a:cubicBezTo>
                  <a:pt x="18148" y="21836"/>
                  <a:pt x="16525" y="24565"/>
                  <a:pt x="14201" y="25450"/>
                </a:cubicBezTo>
                <a:cubicBezTo>
                  <a:pt x="13529" y="25702"/>
                  <a:pt x="12860" y="25820"/>
                  <a:pt x="12207" y="25820"/>
                </a:cubicBezTo>
                <a:cubicBezTo>
                  <a:pt x="10565" y="25820"/>
                  <a:pt x="9023" y="25078"/>
                  <a:pt x="7783" y="23864"/>
                </a:cubicBezTo>
                <a:cubicBezTo>
                  <a:pt x="6793" y="22893"/>
                  <a:pt x="5662" y="22329"/>
                  <a:pt x="4546" y="22329"/>
                </a:cubicBezTo>
                <a:cubicBezTo>
                  <a:pt x="3459" y="22329"/>
                  <a:pt x="2386" y="22866"/>
                  <a:pt x="1476" y="24086"/>
                </a:cubicBezTo>
                <a:cubicBezTo>
                  <a:pt x="74" y="26078"/>
                  <a:pt x="0" y="28770"/>
                  <a:pt x="1365" y="30836"/>
                </a:cubicBezTo>
                <a:cubicBezTo>
                  <a:pt x="3497" y="34279"/>
                  <a:pt x="7978" y="35580"/>
                  <a:pt x="12345" y="35580"/>
                </a:cubicBezTo>
                <a:cubicBezTo>
                  <a:pt x="14854" y="35580"/>
                  <a:pt x="17326" y="35150"/>
                  <a:pt x="19291" y="34450"/>
                </a:cubicBezTo>
                <a:cubicBezTo>
                  <a:pt x="25525" y="32237"/>
                  <a:pt x="28181" y="24270"/>
                  <a:pt x="26668" y="18184"/>
                </a:cubicBezTo>
                <a:cubicBezTo>
                  <a:pt x="25783" y="14717"/>
                  <a:pt x="23054" y="12319"/>
                  <a:pt x="19734" y="11213"/>
                </a:cubicBezTo>
                <a:cubicBezTo>
                  <a:pt x="17842" y="10615"/>
                  <a:pt x="15860" y="10316"/>
                  <a:pt x="13869" y="10316"/>
                </a:cubicBezTo>
                <a:cubicBezTo>
                  <a:pt x="13648" y="10316"/>
                  <a:pt x="13427" y="10320"/>
                  <a:pt x="13205" y="10328"/>
                </a:cubicBezTo>
                <a:cubicBezTo>
                  <a:pt x="12775" y="10328"/>
                  <a:pt x="10939" y="10640"/>
                  <a:pt x="9988" y="10640"/>
                </a:cubicBezTo>
                <a:cubicBezTo>
                  <a:pt x="9716" y="10640"/>
                  <a:pt x="9517" y="10614"/>
                  <a:pt x="9443" y="10549"/>
                </a:cubicBezTo>
                <a:cubicBezTo>
                  <a:pt x="8927" y="10069"/>
                  <a:pt x="9295" y="8299"/>
                  <a:pt x="9443" y="7450"/>
                </a:cubicBezTo>
                <a:cubicBezTo>
                  <a:pt x="12357" y="8151"/>
                  <a:pt x="15345" y="8594"/>
                  <a:pt x="18369" y="8741"/>
                </a:cubicBezTo>
                <a:cubicBezTo>
                  <a:pt x="18776" y="8767"/>
                  <a:pt x="19193" y="8791"/>
                  <a:pt x="19606" y="8791"/>
                </a:cubicBezTo>
                <a:cubicBezTo>
                  <a:pt x="20956" y="8791"/>
                  <a:pt x="22272" y="8537"/>
                  <a:pt x="23090" y="7266"/>
                </a:cubicBezTo>
                <a:cubicBezTo>
                  <a:pt x="24013" y="5864"/>
                  <a:pt x="23865" y="3799"/>
                  <a:pt x="23570" y="2213"/>
                </a:cubicBezTo>
                <a:cubicBezTo>
                  <a:pt x="23191" y="289"/>
                  <a:pt x="22306" y="1"/>
                  <a:pt x="20841"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5" name="Google Shape;2462;p65">
            <a:extLst>
              <a:ext uri="{FF2B5EF4-FFF2-40B4-BE49-F238E27FC236}">
                <a16:creationId xmlns:a16="http://schemas.microsoft.com/office/drawing/2014/main" id="{C3470368-D499-469E-BB72-5E4B2B05A7F7}"/>
              </a:ext>
            </a:extLst>
          </p:cNvPr>
          <p:cNvGrpSpPr/>
          <p:nvPr/>
        </p:nvGrpSpPr>
        <p:grpSpPr>
          <a:xfrm>
            <a:off x="427098" y="1534602"/>
            <a:ext cx="4144902" cy="864748"/>
            <a:chOff x="3535500" y="1373575"/>
            <a:chExt cx="3606875" cy="752500"/>
          </a:xfrm>
        </p:grpSpPr>
        <p:sp>
          <p:nvSpPr>
            <p:cNvPr id="236" name="Google Shape;2463;p65">
              <a:extLst>
                <a:ext uri="{FF2B5EF4-FFF2-40B4-BE49-F238E27FC236}">
                  <a16:creationId xmlns:a16="http://schemas.microsoft.com/office/drawing/2014/main" id="{94503AD9-4992-48B3-A16F-86B5BA009FF8}"/>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464;p65">
              <a:extLst>
                <a:ext uri="{FF2B5EF4-FFF2-40B4-BE49-F238E27FC236}">
                  <a16:creationId xmlns:a16="http://schemas.microsoft.com/office/drawing/2014/main" id="{4E1870AB-0699-45C7-A20A-F75E1087C27C}"/>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465;p65">
              <a:extLst>
                <a:ext uri="{FF2B5EF4-FFF2-40B4-BE49-F238E27FC236}">
                  <a16:creationId xmlns:a16="http://schemas.microsoft.com/office/drawing/2014/main" id="{0DFDDAE3-133A-4648-943B-66DC4B6CE180}"/>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466;p65">
              <a:extLst>
                <a:ext uri="{FF2B5EF4-FFF2-40B4-BE49-F238E27FC236}">
                  <a16:creationId xmlns:a16="http://schemas.microsoft.com/office/drawing/2014/main" id="{371C877B-EDFC-4934-956D-75ED839AEDB6}"/>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67;p65">
              <a:extLst>
                <a:ext uri="{FF2B5EF4-FFF2-40B4-BE49-F238E27FC236}">
                  <a16:creationId xmlns:a16="http://schemas.microsoft.com/office/drawing/2014/main" id="{57D0536C-9103-4843-B5F3-7AFE7D278209}"/>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68;p65">
              <a:extLst>
                <a:ext uri="{FF2B5EF4-FFF2-40B4-BE49-F238E27FC236}">
                  <a16:creationId xmlns:a16="http://schemas.microsoft.com/office/drawing/2014/main" id="{0EAB9F83-FD0C-45AB-9E3E-F8A91FA8C39A}"/>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69;p65">
              <a:extLst>
                <a:ext uri="{FF2B5EF4-FFF2-40B4-BE49-F238E27FC236}">
                  <a16:creationId xmlns:a16="http://schemas.microsoft.com/office/drawing/2014/main" id="{3104867A-0D76-4BED-BD59-E267D6B847D9}"/>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70;p65">
              <a:extLst>
                <a:ext uri="{FF2B5EF4-FFF2-40B4-BE49-F238E27FC236}">
                  <a16:creationId xmlns:a16="http://schemas.microsoft.com/office/drawing/2014/main" id="{B6ED4361-9A6E-453B-B3AE-AF9FE1E783F4}"/>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71;p65">
              <a:extLst>
                <a:ext uri="{FF2B5EF4-FFF2-40B4-BE49-F238E27FC236}">
                  <a16:creationId xmlns:a16="http://schemas.microsoft.com/office/drawing/2014/main" id="{89FF2055-A35D-45B8-B848-5BAADB8B2DE9}"/>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72;p65">
              <a:extLst>
                <a:ext uri="{FF2B5EF4-FFF2-40B4-BE49-F238E27FC236}">
                  <a16:creationId xmlns:a16="http://schemas.microsoft.com/office/drawing/2014/main" id="{70808C34-8FEC-4C86-933E-644EFECE947D}"/>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57" name="Google Shape;2462;p65">
            <a:extLst>
              <a:ext uri="{FF2B5EF4-FFF2-40B4-BE49-F238E27FC236}">
                <a16:creationId xmlns:a16="http://schemas.microsoft.com/office/drawing/2014/main" id="{2A5F5727-2CB4-4CE1-A33D-22606E550C37}"/>
              </a:ext>
            </a:extLst>
          </p:cNvPr>
          <p:cNvGrpSpPr/>
          <p:nvPr/>
        </p:nvGrpSpPr>
        <p:grpSpPr>
          <a:xfrm>
            <a:off x="4884798" y="1534602"/>
            <a:ext cx="4144902" cy="864748"/>
            <a:chOff x="3535500" y="1373575"/>
            <a:chExt cx="3606875" cy="752500"/>
          </a:xfrm>
        </p:grpSpPr>
        <p:sp>
          <p:nvSpPr>
            <p:cNvPr id="258" name="Google Shape;2463;p65">
              <a:extLst>
                <a:ext uri="{FF2B5EF4-FFF2-40B4-BE49-F238E27FC236}">
                  <a16:creationId xmlns:a16="http://schemas.microsoft.com/office/drawing/2014/main" id="{4E8DB89F-0314-4281-8816-D5E84260EFFE}"/>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464;p65">
              <a:extLst>
                <a:ext uri="{FF2B5EF4-FFF2-40B4-BE49-F238E27FC236}">
                  <a16:creationId xmlns:a16="http://schemas.microsoft.com/office/drawing/2014/main" id="{91CDF4E1-6303-4445-A99C-18BEAD4A8566}"/>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465;p65">
              <a:extLst>
                <a:ext uri="{FF2B5EF4-FFF2-40B4-BE49-F238E27FC236}">
                  <a16:creationId xmlns:a16="http://schemas.microsoft.com/office/drawing/2014/main" id="{7DB2A2AC-0F6C-4B55-A087-1E92DF9ECBC0}"/>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466;p65">
              <a:extLst>
                <a:ext uri="{FF2B5EF4-FFF2-40B4-BE49-F238E27FC236}">
                  <a16:creationId xmlns:a16="http://schemas.microsoft.com/office/drawing/2014/main" id="{F1133A09-20A6-49E1-8F55-B8FFD705A3A5}"/>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467;p65">
              <a:extLst>
                <a:ext uri="{FF2B5EF4-FFF2-40B4-BE49-F238E27FC236}">
                  <a16:creationId xmlns:a16="http://schemas.microsoft.com/office/drawing/2014/main" id="{A9457DCC-283B-48AB-9F84-883C2F816486}"/>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468;p65">
              <a:extLst>
                <a:ext uri="{FF2B5EF4-FFF2-40B4-BE49-F238E27FC236}">
                  <a16:creationId xmlns:a16="http://schemas.microsoft.com/office/drawing/2014/main" id="{5AA17840-CC90-43E1-AC7E-E1B568A5DC76}"/>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469;p65">
              <a:extLst>
                <a:ext uri="{FF2B5EF4-FFF2-40B4-BE49-F238E27FC236}">
                  <a16:creationId xmlns:a16="http://schemas.microsoft.com/office/drawing/2014/main" id="{E46E2B55-6914-4964-A3CA-AFF6F55FA78F}"/>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470;p65">
              <a:extLst>
                <a:ext uri="{FF2B5EF4-FFF2-40B4-BE49-F238E27FC236}">
                  <a16:creationId xmlns:a16="http://schemas.microsoft.com/office/drawing/2014/main" id="{C76894DD-6798-4E16-9DEE-54EC2BCDB17B}"/>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471;p65">
              <a:extLst>
                <a:ext uri="{FF2B5EF4-FFF2-40B4-BE49-F238E27FC236}">
                  <a16:creationId xmlns:a16="http://schemas.microsoft.com/office/drawing/2014/main" id="{6FB618C5-37AD-483D-92E8-C9A57E382711}"/>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472;p65">
              <a:extLst>
                <a:ext uri="{FF2B5EF4-FFF2-40B4-BE49-F238E27FC236}">
                  <a16:creationId xmlns:a16="http://schemas.microsoft.com/office/drawing/2014/main" id="{EAD6EE94-2A29-4533-AB7F-9F183B821249}"/>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68" name="Google Shape;2462;p65">
            <a:extLst>
              <a:ext uri="{FF2B5EF4-FFF2-40B4-BE49-F238E27FC236}">
                <a16:creationId xmlns:a16="http://schemas.microsoft.com/office/drawing/2014/main" id="{BAFBDE39-B8FB-40BF-8013-5A2132C24CDD}"/>
              </a:ext>
            </a:extLst>
          </p:cNvPr>
          <p:cNvGrpSpPr/>
          <p:nvPr/>
        </p:nvGrpSpPr>
        <p:grpSpPr>
          <a:xfrm>
            <a:off x="427098" y="2687809"/>
            <a:ext cx="4144902" cy="864748"/>
            <a:chOff x="3535500" y="1373575"/>
            <a:chExt cx="3606875" cy="752500"/>
          </a:xfrm>
        </p:grpSpPr>
        <p:sp>
          <p:nvSpPr>
            <p:cNvPr id="269" name="Google Shape;2463;p65">
              <a:extLst>
                <a:ext uri="{FF2B5EF4-FFF2-40B4-BE49-F238E27FC236}">
                  <a16:creationId xmlns:a16="http://schemas.microsoft.com/office/drawing/2014/main" id="{7E4161DA-28DF-4FE8-AC1D-B3E56C0A8670}"/>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464;p65">
              <a:extLst>
                <a:ext uri="{FF2B5EF4-FFF2-40B4-BE49-F238E27FC236}">
                  <a16:creationId xmlns:a16="http://schemas.microsoft.com/office/drawing/2014/main" id="{466576EC-D2FB-4C31-ACAB-024B2E77DA9A}"/>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465;p65">
              <a:extLst>
                <a:ext uri="{FF2B5EF4-FFF2-40B4-BE49-F238E27FC236}">
                  <a16:creationId xmlns:a16="http://schemas.microsoft.com/office/drawing/2014/main" id="{4F0CBE3D-C234-4FD9-BEE2-B5945D4C3DA5}"/>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466;p65">
              <a:extLst>
                <a:ext uri="{FF2B5EF4-FFF2-40B4-BE49-F238E27FC236}">
                  <a16:creationId xmlns:a16="http://schemas.microsoft.com/office/drawing/2014/main" id="{FABD8EC2-DB0E-468A-930F-A2311F5F1F20}"/>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467;p65">
              <a:extLst>
                <a:ext uri="{FF2B5EF4-FFF2-40B4-BE49-F238E27FC236}">
                  <a16:creationId xmlns:a16="http://schemas.microsoft.com/office/drawing/2014/main" id="{06014E53-01F2-4CE1-A7A2-FBA3CFF3D78E}"/>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468;p65">
              <a:extLst>
                <a:ext uri="{FF2B5EF4-FFF2-40B4-BE49-F238E27FC236}">
                  <a16:creationId xmlns:a16="http://schemas.microsoft.com/office/drawing/2014/main" id="{31E53433-28FE-4612-AC34-77195AC86A8C}"/>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469;p65">
              <a:extLst>
                <a:ext uri="{FF2B5EF4-FFF2-40B4-BE49-F238E27FC236}">
                  <a16:creationId xmlns:a16="http://schemas.microsoft.com/office/drawing/2014/main" id="{95935AAC-EDAF-4720-9EF3-85D7C25B5D29}"/>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470;p65">
              <a:extLst>
                <a:ext uri="{FF2B5EF4-FFF2-40B4-BE49-F238E27FC236}">
                  <a16:creationId xmlns:a16="http://schemas.microsoft.com/office/drawing/2014/main" id="{EEBE50B1-0D8C-4D4E-A230-751DEB43408E}"/>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471;p65">
              <a:extLst>
                <a:ext uri="{FF2B5EF4-FFF2-40B4-BE49-F238E27FC236}">
                  <a16:creationId xmlns:a16="http://schemas.microsoft.com/office/drawing/2014/main" id="{9160AAD0-0D79-4C72-9E71-263FB9DC0AC2}"/>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472;p65">
              <a:extLst>
                <a:ext uri="{FF2B5EF4-FFF2-40B4-BE49-F238E27FC236}">
                  <a16:creationId xmlns:a16="http://schemas.microsoft.com/office/drawing/2014/main" id="{C944DF6F-7181-4790-B2C8-F5489C3D4086}"/>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79" name="Google Shape;2462;p65">
            <a:extLst>
              <a:ext uri="{FF2B5EF4-FFF2-40B4-BE49-F238E27FC236}">
                <a16:creationId xmlns:a16="http://schemas.microsoft.com/office/drawing/2014/main" id="{2E785518-2338-409E-878B-92D2D5295098}"/>
              </a:ext>
            </a:extLst>
          </p:cNvPr>
          <p:cNvGrpSpPr/>
          <p:nvPr/>
        </p:nvGrpSpPr>
        <p:grpSpPr>
          <a:xfrm>
            <a:off x="4884798" y="2687809"/>
            <a:ext cx="4144902" cy="864748"/>
            <a:chOff x="3535500" y="1373575"/>
            <a:chExt cx="3606875" cy="752500"/>
          </a:xfrm>
        </p:grpSpPr>
        <p:sp>
          <p:nvSpPr>
            <p:cNvPr id="280" name="Google Shape;2463;p65">
              <a:extLst>
                <a:ext uri="{FF2B5EF4-FFF2-40B4-BE49-F238E27FC236}">
                  <a16:creationId xmlns:a16="http://schemas.microsoft.com/office/drawing/2014/main" id="{01F4A93D-6707-486B-9F1C-2CB3FF8BA2A9}"/>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464;p65">
              <a:extLst>
                <a:ext uri="{FF2B5EF4-FFF2-40B4-BE49-F238E27FC236}">
                  <a16:creationId xmlns:a16="http://schemas.microsoft.com/office/drawing/2014/main" id="{B7369C0F-AC5F-47F1-8E0E-F94AE558338D}"/>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465;p65">
              <a:extLst>
                <a:ext uri="{FF2B5EF4-FFF2-40B4-BE49-F238E27FC236}">
                  <a16:creationId xmlns:a16="http://schemas.microsoft.com/office/drawing/2014/main" id="{4CBC00E4-1823-494B-BB7B-D26318C61BD4}"/>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466;p65">
              <a:extLst>
                <a:ext uri="{FF2B5EF4-FFF2-40B4-BE49-F238E27FC236}">
                  <a16:creationId xmlns:a16="http://schemas.microsoft.com/office/drawing/2014/main" id="{558E66BD-B869-4A8C-9C46-B608747A9F32}"/>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467;p65">
              <a:extLst>
                <a:ext uri="{FF2B5EF4-FFF2-40B4-BE49-F238E27FC236}">
                  <a16:creationId xmlns:a16="http://schemas.microsoft.com/office/drawing/2014/main" id="{D030A802-E8C1-4F2C-8AB8-800AECF30554}"/>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468;p65">
              <a:extLst>
                <a:ext uri="{FF2B5EF4-FFF2-40B4-BE49-F238E27FC236}">
                  <a16:creationId xmlns:a16="http://schemas.microsoft.com/office/drawing/2014/main" id="{E41E77CA-816D-4386-A140-48F788385C50}"/>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469;p65">
              <a:extLst>
                <a:ext uri="{FF2B5EF4-FFF2-40B4-BE49-F238E27FC236}">
                  <a16:creationId xmlns:a16="http://schemas.microsoft.com/office/drawing/2014/main" id="{5A9A2F7C-A7BA-4B62-91A9-43C56E3811CE}"/>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470;p65">
              <a:extLst>
                <a:ext uri="{FF2B5EF4-FFF2-40B4-BE49-F238E27FC236}">
                  <a16:creationId xmlns:a16="http://schemas.microsoft.com/office/drawing/2014/main" id="{9CCBE7DE-D0DB-45B4-B699-70BE1C6E0C9A}"/>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471;p65">
              <a:extLst>
                <a:ext uri="{FF2B5EF4-FFF2-40B4-BE49-F238E27FC236}">
                  <a16:creationId xmlns:a16="http://schemas.microsoft.com/office/drawing/2014/main" id="{04E35799-828D-4FD0-AF35-6BDD6DD2DC57}"/>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472;p65">
              <a:extLst>
                <a:ext uri="{FF2B5EF4-FFF2-40B4-BE49-F238E27FC236}">
                  <a16:creationId xmlns:a16="http://schemas.microsoft.com/office/drawing/2014/main" id="{866E3B8A-A8AB-4722-AE3C-9C29494CDE40}"/>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0" name="Google Shape;2109;p51">
            <a:extLst>
              <a:ext uri="{FF2B5EF4-FFF2-40B4-BE49-F238E27FC236}">
                <a16:creationId xmlns:a16="http://schemas.microsoft.com/office/drawing/2014/main" id="{FD9F6E4A-88F0-411E-A32D-B9C6FC80FDE5}"/>
              </a:ext>
            </a:extLst>
          </p:cNvPr>
          <p:cNvGrpSpPr/>
          <p:nvPr/>
        </p:nvGrpSpPr>
        <p:grpSpPr>
          <a:xfrm rot="674490">
            <a:off x="2944093" y="3948392"/>
            <a:ext cx="3474315" cy="888859"/>
            <a:chOff x="3809875" y="1963175"/>
            <a:chExt cx="1923600" cy="492150"/>
          </a:xfrm>
        </p:grpSpPr>
        <p:sp>
          <p:nvSpPr>
            <p:cNvPr id="291" name="Google Shape;2110;p51">
              <a:extLst>
                <a:ext uri="{FF2B5EF4-FFF2-40B4-BE49-F238E27FC236}">
                  <a16:creationId xmlns:a16="http://schemas.microsoft.com/office/drawing/2014/main" id="{9D398718-79F8-43E3-9760-49884620C528}"/>
                </a:ext>
              </a:extLst>
            </p:cNvPr>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111;p51">
              <a:extLst>
                <a:ext uri="{FF2B5EF4-FFF2-40B4-BE49-F238E27FC236}">
                  <a16:creationId xmlns:a16="http://schemas.microsoft.com/office/drawing/2014/main" id="{98E36929-2791-4237-A4E5-44C5B3C178C8}"/>
                </a:ext>
              </a:extLst>
            </p:cNvPr>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112;p51">
              <a:extLst>
                <a:ext uri="{FF2B5EF4-FFF2-40B4-BE49-F238E27FC236}">
                  <a16:creationId xmlns:a16="http://schemas.microsoft.com/office/drawing/2014/main" id="{5DDAF2E8-01C4-4B79-AC41-FEDC0E297393}"/>
                </a:ext>
              </a:extLst>
            </p:cNvPr>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113;p51">
              <a:extLst>
                <a:ext uri="{FF2B5EF4-FFF2-40B4-BE49-F238E27FC236}">
                  <a16:creationId xmlns:a16="http://schemas.microsoft.com/office/drawing/2014/main" id="{38264F56-9209-408B-BB0A-5EB5300EC6E6}"/>
                </a:ext>
              </a:extLst>
            </p:cNvPr>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114;p51">
              <a:extLst>
                <a:ext uri="{FF2B5EF4-FFF2-40B4-BE49-F238E27FC236}">
                  <a16:creationId xmlns:a16="http://schemas.microsoft.com/office/drawing/2014/main" id="{6F25B338-E9DD-487E-B0CA-0F10DE8FE159}"/>
                </a:ext>
              </a:extLst>
            </p:cNvPr>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115;p51">
              <a:extLst>
                <a:ext uri="{FF2B5EF4-FFF2-40B4-BE49-F238E27FC236}">
                  <a16:creationId xmlns:a16="http://schemas.microsoft.com/office/drawing/2014/main" id="{76BAFF5C-8A19-44F7-8C15-A6D189DDAF48}"/>
                </a:ext>
              </a:extLst>
            </p:cNvPr>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116;p51">
              <a:extLst>
                <a:ext uri="{FF2B5EF4-FFF2-40B4-BE49-F238E27FC236}">
                  <a16:creationId xmlns:a16="http://schemas.microsoft.com/office/drawing/2014/main" id="{4E2464ED-C8E5-428F-B117-4958C1F30BE4}"/>
                </a:ext>
              </a:extLst>
            </p:cNvPr>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117;p51">
              <a:extLst>
                <a:ext uri="{FF2B5EF4-FFF2-40B4-BE49-F238E27FC236}">
                  <a16:creationId xmlns:a16="http://schemas.microsoft.com/office/drawing/2014/main" id="{72C404E6-4925-4DB0-B0DB-02112BE67FEF}"/>
                </a:ext>
              </a:extLst>
            </p:cNvPr>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118;p51">
              <a:extLst>
                <a:ext uri="{FF2B5EF4-FFF2-40B4-BE49-F238E27FC236}">
                  <a16:creationId xmlns:a16="http://schemas.microsoft.com/office/drawing/2014/main" id="{51C967CC-4413-4CBA-B918-B8CEDB9350E0}"/>
                </a:ext>
              </a:extLst>
            </p:cNvPr>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2119;p51">
              <a:extLst>
                <a:ext uri="{FF2B5EF4-FFF2-40B4-BE49-F238E27FC236}">
                  <a16:creationId xmlns:a16="http://schemas.microsoft.com/office/drawing/2014/main" id="{509E9856-BDD5-4598-8084-FB522AD66919}"/>
                </a:ext>
              </a:extLst>
            </p:cNvPr>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120;p51">
              <a:extLst>
                <a:ext uri="{FF2B5EF4-FFF2-40B4-BE49-F238E27FC236}">
                  <a16:creationId xmlns:a16="http://schemas.microsoft.com/office/drawing/2014/main" id="{C4722413-C4BF-4F05-B4D0-0F52331AC1E3}"/>
                </a:ext>
              </a:extLst>
            </p:cNvPr>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Hộp Văn bản 16">
            <a:extLst>
              <a:ext uri="{FF2B5EF4-FFF2-40B4-BE49-F238E27FC236}">
                <a16:creationId xmlns:a16="http://schemas.microsoft.com/office/drawing/2014/main" id="{974619DA-6896-4005-9BF3-4C70601A9A20}"/>
              </a:ext>
            </a:extLst>
          </p:cNvPr>
          <p:cNvSpPr txBox="1"/>
          <p:nvPr/>
        </p:nvSpPr>
        <p:spPr>
          <a:xfrm>
            <a:off x="770124" y="1838262"/>
            <a:ext cx="3741688" cy="338554"/>
          </a:xfrm>
          <a:prstGeom prst="rect">
            <a:avLst/>
          </a:prstGeom>
          <a:noFill/>
        </p:spPr>
        <p:txBody>
          <a:bodyPr wrap="square" rtlCol="0">
            <a:spAutoFit/>
          </a:bodyPr>
          <a:lstStyle/>
          <a:p>
            <a:r>
              <a:rPr lang="en-US" sz="1600">
                <a:latin typeface="Times New Roman (Đầu đề)"/>
              </a:rPr>
              <a:t>3 x 1000 + 9 x 100 + 5 x 10 + 7 	        3957</a:t>
            </a:r>
            <a:endParaRPr lang="vi-VN" sz="1600">
              <a:latin typeface="Times New Roman (Đầu đề)"/>
            </a:endParaRPr>
          </a:p>
        </p:txBody>
      </p:sp>
      <mc:AlternateContent xmlns:mc="http://schemas.openxmlformats.org/markup-compatibility/2006" xmlns:a14="http://schemas.microsoft.com/office/drawing/2010/main">
        <mc:Choice Requires="a14">
          <p:sp>
            <p:nvSpPr>
              <p:cNvPr id="302" name="Hộp Văn bản 301">
                <a:extLst>
                  <a:ext uri="{FF2B5EF4-FFF2-40B4-BE49-F238E27FC236}">
                    <a16:creationId xmlns:a16="http://schemas.microsoft.com/office/drawing/2014/main" id="{F3BD5A86-9B7E-4ECD-863B-5B4AB0AD2B4A}"/>
                  </a:ext>
                </a:extLst>
              </p:cNvPr>
              <p:cNvSpPr txBox="1"/>
              <p:nvPr/>
            </p:nvSpPr>
            <p:spPr>
              <a:xfrm>
                <a:off x="806955" y="3027354"/>
                <a:ext cx="3613699" cy="36990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𝑎</m:t>
                          </m:r>
                          <m:r>
                            <a:rPr lang="en-US" sz="1800" b="0" i="1" smtClean="0">
                              <a:latin typeface="Cambria Math" panose="02040503050406030204" pitchFamily="18" charset="0"/>
                            </a:rPr>
                            <m:t>3</m:t>
                          </m:r>
                        </m:e>
                      </m:acc>
                      <m:r>
                        <a:rPr lang="en-US" sz="1800" b="0" i="1" smtClean="0">
                          <a:latin typeface="Cambria Math" panose="02040503050406030204" pitchFamily="18" charset="0"/>
                        </a:rPr>
                        <m:t>+</m:t>
                      </m:r>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𝑎</m:t>
                          </m:r>
                          <m:r>
                            <a:rPr lang="en-US" sz="1800" b="0" i="1" smtClean="0">
                              <a:latin typeface="Cambria Math" panose="02040503050406030204" pitchFamily="18" charset="0"/>
                            </a:rPr>
                            <m:t>3</m:t>
                          </m:r>
                        </m:e>
                      </m:acc>
                      <m:r>
                        <a:rPr lang="en-US" sz="1800" b="0" i="1" smtClean="0">
                          <a:latin typeface="Cambria Math" panose="02040503050406030204" pitchFamily="18" charset="0"/>
                        </a:rPr>
                        <m:t>               </m:t>
                      </m:r>
                      <m:r>
                        <a:rPr lang="en-US" sz="1800" b="0" i="0" smtClean="0">
                          <a:latin typeface="Cambria Math" panose="02040503050406030204" pitchFamily="18" charset="0"/>
                        </a:rPr>
                        <m:t>20 ×</m:t>
                      </m:r>
                      <m:r>
                        <m:rPr>
                          <m:sty m:val="p"/>
                        </m:rPr>
                        <a:rPr lang="en-US" sz="1800" b="0" i="0" smtClean="0">
                          <a:latin typeface="Cambria Math" panose="02040503050406030204" pitchFamily="18" charset="0"/>
                          <a:ea typeface="Cambria Math" panose="02040503050406030204" pitchFamily="18" charset="0"/>
                        </a:rPr>
                        <m:t>a</m:t>
                      </m:r>
                      <m:r>
                        <a:rPr lang="en-US" sz="1800" b="0" i="0" smtClean="0">
                          <a:latin typeface="Cambria Math" panose="02040503050406030204" pitchFamily="18" charset="0"/>
                          <a:ea typeface="Cambria Math" panose="02040503050406030204" pitchFamily="18" charset="0"/>
                        </a:rPr>
                        <m:t>+6</m:t>
                      </m:r>
                    </m:oMath>
                  </m:oMathPara>
                </a14:m>
                <a:endParaRPr lang="vi-VN" sz="1800">
                  <a:latin typeface="Patrick Hand" panose="00000500000000000000" pitchFamily="2" charset="0"/>
                </a:endParaRPr>
              </a:p>
            </p:txBody>
          </p:sp>
        </mc:Choice>
        <mc:Fallback xmlns="">
          <p:sp>
            <p:nvSpPr>
              <p:cNvPr id="302" name="Hộp Văn bản 301">
                <a:extLst>
                  <a:ext uri="{FF2B5EF4-FFF2-40B4-BE49-F238E27FC236}">
                    <a16:creationId xmlns:a16="http://schemas.microsoft.com/office/drawing/2014/main" id="{F3BD5A86-9B7E-4ECD-863B-5B4AB0AD2B4A}"/>
                  </a:ext>
                </a:extLst>
              </p:cNvPr>
              <p:cNvSpPr txBox="1">
                <a:spLocks noRot="1" noChangeAspect="1" noMove="1" noResize="1" noEditPoints="1" noAdjustHandles="1" noChangeArrowheads="1" noChangeShapeType="1" noTextEdit="1"/>
              </p:cNvSpPr>
              <p:nvPr/>
            </p:nvSpPr>
            <p:spPr>
              <a:xfrm>
                <a:off x="806955" y="3027354"/>
                <a:ext cx="3613699" cy="369909"/>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3" name="Hộp Văn bản 302">
                <a:extLst>
                  <a:ext uri="{FF2B5EF4-FFF2-40B4-BE49-F238E27FC236}">
                    <a16:creationId xmlns:a16="http://schemas.microsoft.com/office/drawing/2014/main" id="{0280FF66-DCA1-4499-A8A6-E9FB68AE774E}"/>
                  </a:ext>
                </a:extLst>
              </p:cNvPr>
              <p:cNvSpPr txBox="1"/>
              <p:nvPr/>
            </p:nvSpPr>
            <p:spPr>
              <a:xfrm>
                <a:off x="5286377" y="1827410"/>
                <a:ext cx="361369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𝑥</m:t>
                          </m:r>
                          <m:r>
                            <a:rPr lang="en-US" sz="1800" b="0" i="1" smtClean="0">
                              <a:latin typeface="Cambria Math" panose="02040503050406030204" pitchFamily="18" charset="0"/>
                            </a:rPr>
                            <m:t>0</m:t>
                          </m:r>
                          <m:r>
                            <a:rPr lang="en-US" sz="1800" b="0" i="1" smtClean="0">
                              <a:latin typeface="Cambria Math" panose="02040503050406030204" pitchFamily="18" charset="0"/>
                            </a:rPr>
                            <m:t>𝑥</m:t>
                          </m:r>
                          <m:r>
                            <a:rPr lang="en-US" sz="1800" b="0" i="1" smtClean="0">
                              <a:latin typeface="Cambria Math" panose="02040503050406030204" pitchFamily="18" charset="0"/>
                            </a:rPr>
                            <m:t>0</m:t>
                          </m:r>
                          <m:r>
                            <a:rPr lang="en-US" sz="1800" b="0" i="1" smtClean="0">
                              <a:latin typeface="Cambria Math" panose="02040503050406030204" pitchFamily="18" charset="0"/>
                            </a:rPr>
                            <m:t>𝑥</m:t>
                          </m:r>
                        </m:e>
                      </m:acc>
                      <m:r>
                        <a:rPr lang="en-US" sz="1800" b="0" i="1" smtClean="0">
                          <a:latin typeface="Cambria Math" panose="02040503050406030204" pitchFamily="18" charset="0"/>
                        </a:rPr>
                        <m:t>                     </m:t>
                      </m:r>
                      <m:acc>
                        <m:accPr>
                          <m:chr m:val="̅"/>
                          <m:ctrlPr>
                            <a:rPr lang="vi-VN" sz="1800" i="1">
                              <a:latin typeface="Cambria Math" panose="02040503050406030204" pitchFamily="18" charset="0"/>
                            </a:rPr>
                          </m:ctrlPr>
                        </m:accPr>
                        <m:e>
                          <m:r>
                            <a:rPr lang="en-US" sz="1800" i="1">
                              <a:latin typeface="Cambria Math" panose="02040503050406030204" pitchFamily="18" charset="0"/>
                            </a:rPr>
                            <m:t>𝑥</m:t>
                          </m:r>
                          <m:r>
                            <a:rPr lang="en-US" sz="1800" b="0" i="1" smtClean="0">
                              <a:latin typeface="Cambria Math" panose="02040503050406030204" pitchFamily="18" charset="0"/>
                            </a:rPr>
                            <m:t>0</m:t>
                          </m:r>
                          <m:r>
                            <a:rPr lang="en-US" sz="1800" i="1">
                              <a:latin typeface="Cambria Math" panose="02040503050406030204" pitchFamily="18" charset="0"/>
                            </a:rPr>
                            <m:t>00</m:t>
                          </m:r>
                        </m:e>
                      </m:acc>
                      <m:r>
                        <a:rPr lang="en-US" sz="1800" b="0" i="1" smtClean="0">
                          <a:latin typeface="Cambria Math" panose="02040503050406030204" pitchFamily="18" charset="0"/>
                        </a:rPr>
                        <m:t>+</m:t>
                      </m:r>
                      <m:acc>
                        <m:accPr>
                          <m:chr m:val="̅"/>
                          <m:ctrlPr>
                            <a:rPr lang="vi-VN" sz="1800" i="1">
                              <a:latin typeface="Cambria Math" panose="02040503050406030204" pitchFamily="18" charset="0"/>
                            </a:rPr>
                          </m:ctrlPr>
                        </m:accPr>
                        <m:e>
                          <m:r>
                            <a:rPr lang="en-US" sz="1800" i="1">
                              <a:latin typeface="Cambria Math" panose="02040503050406030204" pitchFamily="18" charset="0"/>
                            </a:rPr>
                            <m:t>𝑥𝑥</m:t>
                          </m:r>
                        </m:e>
                      </m:acc>
                    </m:oMath>
                  </m:oMathPara>
                </a14:m>
                <a:endParaRPr lang="vi-VN" sz="1800">
                  <a:latin typeface="Patrick Hand" panose="00000500000000000000" pitchFamily="2" charset="0"/>
                </a:endParaRPr>
              </a:p>
            </p:txBody>
          </p:sp>
        </mc:Choice>
        <mc:Fallback xmlns="">
          <p:sp>
            <p:nvSpPr>
              <p:cNvPr id="303" name="Hộp Văn bản 302">
                <a:extLst>
                  <a:ext uri="{FF2B5EF4-FFF2-40B4-BE49-F238E27FC236}">
                    <a16:creationId xmlns:a16="http://schemas.microsoft.com/office/drawing/2014/main" id="{0280FF66-DCA1-4499-A8A6-E9FB68AE774E}"/>
                  </a:ext>
                </a:extLst>
              </p:cNvPr>
              <p:cNvSpPr txBox="1">
                <a:spLocks noRot="1" noChangeAspect="1" noMove="1" noResize="1" noEditPoints="1" noAdjustHandles="1" noChangeArrowheads="1" noChangeShapeType="1" noTextEdit="1"/>
              </p:cNvSpPr>
              <p:nvPr/>
            </p:nvSpPr>
            <p:spPr>
              <a:xfrm>
                <a:off x="5286377" y="1827410"/>
                <a:ext cx="3613699" cy="369332"/>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04" name="Hộp Văn bản 303">
                <a:extLst>
                  <a:ext uri="{FF2B5EF4-FFF2-40B4-BE49-F238E27FC236}">
                    <a16:creationId xmlns:a16="http://schemas.microsoft.com/office/drawing/2014/main" id="{1D84348C-DF7C-4865-A212-8FCA097E3AA7}"/>
                  </a:ext>
                </a:extLst>
              </p:cNvPr>
              <p:cNvSpPr txBox="1"/>
              <p:nvPr/>
            </p:nvSpPr>
            <p:spPr>
              <a:xfrm>
                <a:off x="5263020" y="3016502"/>
                <a:ext cx="3613699" cy="37548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vi-VN" sz="1800" i="1" smtClean="0">
                              <a:latin typeface="Cambria Math" panose="02040503050406030204" pitchFamily="18" charset="0"/>
                            </a:rPr>
                          </m:ctrlPr>
                        </m:accPr>
                        <m:e>
                          <m:r>
                            <m:rPr>
                              <m:sty m:val="p"/>
                            </m:rPr>
                            <a:rPr lang="en-US" sz="1800" b="0" i="0" smtClean="0">
                              <a:latin typeface="Cambria Math" panose="02040503050406030204" pitchFamily="18" charset="0"/>
                            </a:rPr>
                            <m:t>a</m:t>
                          </m:r>
                          <m:r>
                            <a:rPr lang="en-US" sz="1800" b="0" i="0" smtClean="0">
                              <a:latin typeface="Cambria Math" panose="02040503050406030204" pitchFamily="18" charset="0"/>
                            </a:rPr>
                            <m:t>53</m:t>
                          </m:r>
                        </m:e>
                      </m:acc>
                      <m:r>
                        <a:rPr lang="en-US" sz="1800" b="0" i="0" smtClean="0">
                          <a:latin typeface="Cambria Math" panose="02040503050406030204" pitchFamily="18" charset="0"/>
                        </a:rPr>
                        <m:t>+</m:t>
                      </m:r>
                      <m:acc>
                        <m:accPr>
                          <m:chr m:val="̅"/>
                          <m:ctrlPr>
                            <a:rPr lang="vi-VN" sz="1800" i="1" smtClean="0">
                              <a:latin typeface="Cambria Math" panose="02040503050406030204" pitchFamily="18" charset="0"/>
                            </a:rPr>
                          </m:ctrlPr>
                        </m:accPr>
                        <m:e>
                          <m:r>
                            <a:rPr lang="en-US" sz="1800" b="0" i="0" smtClean="0">
                              <a:latin typeface="Cambria Math" panose="02040503050406030204" pitchFamily="18" charset="0"/>
                            </a:rPr>
                            <m:t>4</m:t>
                          </m:r>
                          <m:r>
                            <m:rPr>
                              <m:sty m:val="p"/>
                            </m:rPr>
                            <a:rPr lang="en-US" sz="1800" b="0" i="0" smtClean="0">
                              <a:latin typeface="Cambria Math" panose="02040503050406030204" pitchFamily="18" charset="0"/>
                            </a:rPr>
                            <m:t>b</m:t>
                          </m:r>
                          <m:r>
                            <a:rPr lang="en-US" sz="1800" b="0" i="0" smtClean="0">
                              <a:latin typeface="Cambria Math" panose="02040503050406030204" pitchFamily="18" charset="0"/>
                            </a:rPr>
                            <m:t>6</m:t>
                          </m:r>
                        </m:e>
                      </m:acc>
                      <m:r>
                        <a:rPr lang="en-US" sz="1800" b="0" i="0" smtClean="0">
                          <a:latin typeface="Cambria Math" panose="02040503050406030204" pitchFamily="18" charset="0"/>
                        </a:rPr>
                        <m:t>+</m:t>
                      </m:r>
                      <m:acc>
                        <m:accPr>
                          <m:chr m:val="̅"/>
                          <m:ctrlPr>
                            <a:rPr lang="vi-VN" sz="1800" i="1" smtClean="0">
                              <a:latin typeface="Cambria Math" panose="02040503050406030204" pitchFamily="18" charset="0"/>
                            </a:rPr>
                          </m:ctrlPr>
                        </m:accPr>
                        <m:e>
                          <m:r>
                            <a:rPr lang="en-US" sz="1800" b="0" i="0" smtClean="0">
                              <a:latin typeface="Cambria Math" panose="02040503050406030204" pitchFamily="18" charset="0"/>
                            </a:rPr>
                            <m:t>29</m:t>
                          </m:r>
                          <m:r>
                            <m:rPr>
                              <m:sty m:val="p"/>
                            </m:rPr>
                            <a:rPr lang="en-US" sz="1800" b="0" i="0" smtClean="0">
                              <a:latin typeface="Cambria Math" panose="02040503050406030204" pitchFamily="18" charset="0"/>
                            </a:rPr>
                            <m:t>c</m:t>
                          </m:r>
                        </m:e>
                      </m:acc>
                      <m:r>
                        <a:rPr lang="en-US" sz="1800" b="0" i="0" smtClean="0">
                          <a:latin typeface="Cambria Math" panose="02040503050406030204" pitchFamily="18" charset="0"/>
                        </a:rPr>
                        <m:t>              </m:t>
                      </m:r>
                      <m:acc>
                        <m:accPr>
                          <m:chr m:val="̅"/>
                          <m:ctrlPr>
                            <a:rPr lang="vi-VN" sz="1800" i="1">
                              <a:latin typeface="Cambria Math" panose="02040503050406030204" pitchFamily="18" charset="0"/>
                            </a:rPr>
                          </m:ctrlPr>
                        </m:accPr>
                        <m:e>
                          <m:r>
                            <m:rPr>
                              <m:sty m:val="p"/>
                            </m:rPr>
                            <a:rPr lang="en-US" sz="1800" b="0" i="0" smtClean="0">
                              <a:latin typeface="Cambria Math" panose="02040503050406030204" pitchFamily="18" charset="0"/>
                            </a:rPr>
                            <m:t>abc</m:t>
                          </m:r>
                        </m:e>
                      </m:acc>
                      <m:r>
                        <a:rPr lang="en-US" sz="1800" b="0" i="0" smtClean="0">
                          <a:latin typeface="Cambria Math" panose="02040503050406030204" pitchFamily="18" charset="0"/>
                        </a:rPr>
                        <m:t>+650</m:t>
                      </m:r>
                    </m:oMath>
                  </m:oMathPara>
                </a14:m>
                <a:endParaRPr lang="vi-VN" sz="1800">
                  <a:latin typeface="Patrick Hand" panose="00000500000000000000" pitchFamily="2" charset="0"/>
                </a:endParaRPr>
              </a:p>
            </p:txBody>
          </p:sp>
        </mc:Choice>
        <mc:Fallback xmlns="">
          <p:sp>
            <p:nvSpPr>
              <p:cNvPr id="304" name="Hộp Văn bản 303">
                <a:extLst>
                  <a:ext uri="{FF2B5EF4-FFF2-40B4-BE49-F238E27FC236}">
                    <a16:creationId xmlns:a16="http://schemas.microsoft.com/office/drawing/2014/main" id="{1D84348C-DF7C-4865-A212-8FCA097E3AA7}"/>
                  </a:ext>
                </a:extLst>
              </p:cNvPr>
              <p:cNvSpPr txBox="1">
                <a:spLocks noRot="1" noChangeAspect="1" noMove="1" noResize="1" noEditPoints="1" noAdjustHandles="1" noChangeArrowheads="1" noChangeShapeType="1" noTextEdit="1"/>
              </p:cNvSpPr>
              <p:nvPr/>
            </p:nvSpPr>
            <p:spPr>
              <a:xfrm>
                <a:off x="5263020" y="3016502"/>
                <a:ext cx="3613699" cy="375487"/>
              </a:xfrm>
              <a:prstGeom prst="rect">
                <a:avLst/>
              </a:prstGeom>
              <a:blipFill>
                <a:blip r:embed="rId6"/>
                <a:stretch>
                  <a:fillRect/>
                </a:stretch>
              </a:blipFill>
            </p:spPr>
            <p:txBody>
              <a:bodyPr/>
              <a:lstStyle/>
              <a:p>
                <a:r>
                  <a:rPr lang="vi-VN">
                    <a:noFill/>
                  </a:rPr>
                  <a:t> </a:t>
                </a:r>
              </a:p>
            </p:txBody>
          </p:sp>
        </mc:Fallback>
      </mc:AlternateContent>
      <p:sp>
        <p:nvSpPr>
          <p:cNvPr id="23" name="Hình chữ nhật 22">
            <a:extLst>
              <a:ext uri="{FF2B5EF4-FFF2-40B4-BE49-F238E27FC236}">
                <a16:creationId xmlns:a16="http://schemas.microsoft.com/office/drawing/2014/main" id="{E4C0459B-77B0-435A-9873-6D53F6E6AA48}"/>
              </a:ext>
            </a:extLst>
          </p:cNvPr>
          <p:cNvSpPr/>
          <p:nvPr/>
        </p:nvSpPr>
        <p:spPr>
          <a:xfrm>
            <a:off x="3484880" y="1795951"/>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5" name="Hình chữ nhật 304">
            <a:extLst>
              <a:ext uri="{FF2B5EF4-FFF2-40B4-BE49-F238E27FC236}">
                <a16:creationId xmlns:a16="http://schemas.microsoft.com/office/drawing/2014/main" id="{43132885-F43A-4742-AB3C-B0B96903C046}"/>
              </a:ext>
            </a:extLst>
          </p:cNvPr>
          <p:cNvSpPr/>
          <p:nvPr/>
        </p:nvSpPr>
        <p:spPr>
          <a:xfrm>
            <a:off x="6656239" y="1775841"/>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6" name="Hình chữ nhật 305">
            <a:extLst>
              <a:ext uri="{FF2B5EF4-FFF2-40B4-BE49-F238E27FC236}">
                <a16:creationId xmlns:a16="http://schemas.microsoft.com/office/drawing/2014/main" id="{F014E1E8-1D44-4153-932B-2529886AA6A9}"/>
              </a:ext>
            </a:extLst>
          </p:cNvPr>
          <p:cNvSpPr/>
          <p:nvPr/>
        </p:nvSpPr>
        <p:spPr>
          <a:xfrm>
            <a:off x="7157206" y="2984975"/>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7" name="Hình chữ nhật 306">
            <a:extLst>
              <a:ext uri="{FF2B5EF4-FFF2-40B4-BE49-F238E27FC236}">
                <a16:creationId xmlns:a16="http://schemas.microsoft.com/office/drawing/2014/main" id="{F26EABF0-AF60-4EBC-87C5-ADFB65A12244}"/>
              </a:ext>
            </a:extLst>
          </p:cNvPr>
          <p:cNvSpPr/>
          <p:nvPr/>
        </p:nvSpPr>
        <p:spPr>
          <a:xfrm>
            <a:off x="2253082" y="2944140"/>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8" name="Hộp Văn bản 307">
            <a:extLst>
              <a:ext uri="{FF2B5EF4-FFF2-40B4-BE49-F238E27FC236}">
                <a16:creationId xmlns:a16="http://schemas.microsoft.com/office/drawing/2014/main" id="{B067F6AC-51D3-4896-BE0A-41AED75699FC}"/>
              </a:ext>
            </a:extLst>
          </p:cNvPr>
          <p:cNvSpPr txBox="1"/>
          <p:nvPr/>
        </p:nvSpPr>
        <p:spPr>
          <a:xfrm>
            <a:off x="6709123" y="1695727"/>
            <a:ext cx="410960" cy="523220"/>
          </a:xfrm>
          <a:prstGeom prst="rect">
            <a:avLst/>
          </a:prstGeom>
          <a:noFill/>
        </p:spPr>
        <p:txBody>
          <a:bodyPr wrap="square">
            <a:spAutoFit/>
          </a:bodyPr>
          <a:lstStyle/>
          <a:p>
            <a:r>
              <a:rPr lang="en-US" sz="2800" b="1">
                <a:solidFill>
                  <a:srgbClr val="FF0000"/>
                </a:solidFill>
                <a:latin typeface="Patrick Hand" panose="00000500000000000000" pitchFamily="2" charset="0"/>
              </a:rPr>
              <a:t>&gt;</a:t>
            </a:r>
            <a:endParaRPr lang="vi-VN" sz="2800" b="1"/>
          </a:p>
        </p:txBody>
      </p:sp>
      <p:sp>
        <p:nvSpPr>
          <p:cNvPr id="309" name="Hộp Văn bản 308">
            <a:extLst>
              <a:ext uri="{FF2B5EF4-FFF2-40B4-BE49-F238E27FC236}">
                <a16:creationId xmlns:a16="http://schemas.microsoft.com/office/drawing/2014/main" id="{1AAEC327-5BD7-4D69-B6C7-09864AF1E391}"/>
              </a:ext>
            </a:extLst>
          </p:cNvPr>
          <p:cNvSpPr txBox="1"/>
          <p:nvPr/>
        </p:nvSpPr>
        <p:spPr>
          <a:xfrm>
            <a:off x="3517256" y="1733231"/>
            <a:ext cx="410960" cy="523220"/>
          </a:xfrm>
          <a:prstGeom prst="rect">
            <a:avLst/>
          </a:prstGeom>
          <a:noFill/>
        </p:spPr>
        <p:txBody>
          <a:bodyPr wrap="square">
            <a:spAutoFit/>
          </a:bodyPr>
          <a:lstStyle/>
          <a:p>
            <a:r>
              <a:rPr lang="en-US" sz="2800" b="1">
                <a:solidFill>
                  <a:srgbClr val="FF0000"/>
                </a:solidFill>
                <a:latin typeface="Patrick Hand" panose="00000500000000000000" pitchFamily="2" charset="0"/>
              </a:rPr>
              <a:t>=</a:t>
            </a:r>
            <a:endParaRPr lang="vi-VN" sz="2800" b="1"/>
          </a:p>
        </p:txBody>
      </p:sp>
      <p:sp>
        <p:nvSpPr>
          <p:cNvPr id="310" name="Hộp Văn bản 309">
            <a:extLst>
              <a:ext uri="{FF2B5EF4-FFF2-40B4-BE49-F238E27FC236}">
                <a16:creationId xmlns:a16="http://schemas.microsoft.com/office/drawing/2014/main" id="{2081E79C-CC4E-412A-9B30-4A727472492B}"/>
              </a:ext>
            </a:extLst>
          </p:cNvPr>
          <p:cNvSpPr txBox="1"/>
          <p:nvPr/>
        </p:nvSpPr>
        <p:spPr>
          <a:xfrm>
            <a:off x="2278386" y="2902385"/>
            <a:ext cx="410960" cy="523220"/>
          </a:xfrm>
          <a:prstGeom prst="rect">
            <a:avLst/>
          </a:prstGeom>
          <a:noFill/>
        </p:spPr>
        <p:txBody>
          <a:bodyPr wrap="square">
            <a:spAutoFit/>
          </a:bodyPr>
          <a:lstStyle/>
          <a:p>
            <a:r>
              <a:rPr lang="en-US" sz="2800" b="1">
                <a:solidFill>
                  <a:srgbClr val="FF0000"/>
                </a:solidFill>
                <a:latin typeface="Patrick Hand" panose="00000500000000000000" pitchFamily="2" charset="0"/>
              </a:rPr>
              <a:t>=</a:t>
            </a:r>
            <a:endParaRPr lang="vi-VN" sz="2800" b="1"/>
          </a:p>
        </p:txBody>
      </p:sp>
      <p:sp>
        <p:nvSpPr>
          <p:cNvPr id="311" name="Hộp Văn bản 310">
            <a:extLst>
              <a:ext uri="{FF2B5EF4-FFF2-40B4-BE49-F238E27FC236}">
                <a16:creationId xmlns:a16="http://schemas.microsoft.com/office/drawing/2014/main" id="{6269DD35-E146-46E0-94DA-2BE6A9C9D34D}"/>
              </a:ext>
            </a:extLst>
          </p:cNvPr>
          <p:cNvSpPr txBox="1"/>
          <p:nvPr/>
        </p:nvSpPr>
        <p:spPr>
          <a:xfrm>
            <a:off x="7209101" y="2902385"/>
            <a:ext cx="410960" cy="523220"/>
          </a:xfrm>
          <a:prstGeom prst="rect">
            <a:avLst/>
          </a:prstGeom>
          <a:noFill/>
        </p:spPr>
        <p:txBody>
          <a:bodyPr wrap="square">
            <a:spAutoFit/>
          </a:bodyPr>
          <a:lstStyle/>
          <a:p>
            <a:r>
              <a:rPr lang="en-US" sz="2800" b="1">
                <a:solidFill>
                  <a:srgbClr val="FF0000"/>
                </a:solidFill>
                <a:latin typeface="Patrick Hand" panose="00000500000000000000" pitchFamily="2" charset="0"/>
              </a:rPr>
              <a:t>&lt;</a:t>
            </a:r>
            <a:endParaRPr lang="vi-VN" sz="2800" b="1"/>
          </a:p>
        </p:txBody>
      </p:sp>
    </p:spTree>
    <p:extLst>
      <p:ext uri="{BB962C8B-B14F-4D97-AF65-F5344CB8AC3E}">
        <p14:creationId xmlns:p14="http://schemas.microsoft.com/office/powerpoint/2010/main" val="958950076"/>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5"/>
                                        </p:tgtEl>
                                        <p:attrNameLst>
                                          <p:attrName>style.visibility</p:attrName>
                                        </p:attrNameLst>
                                      </p:cBhvr>
                                      <p:to>
                                        <p:strVal val="visible"/>
                                      </p:to>
                                    </p:set>
                                    <p:animEffect transition="in" filter="barn(inVertical)">
                                      <p:cBhvr>
                                        <p:cTn id="19" dur="500"/>
                                        <p:tgtEl>
                                          <p:spTgt spid="235"/>
                                        </p:tgtEl>
                                      </p:cBhvr>
                                    </p:animEffect>
                                  </p:childTnLst>
                                </p:cTn>
                              </p:par>
                              <p:par>
                                <p:cTn id="20" presetID="16" presetClass="entr" presetSubtype="21" fill="hold" nodeType="withEffect">
                                  <p:stCondLst>
                                    <p:cond delay="0"/>
                                  </p:stCondLst>
                                  <p:childTnLst>
                                    <p:set>
                                      <p:cBhvr>
                                        <p:cTn id="21" dur="1" fill="hold">
                                          <p:stCondLst>
                                            <p:cond delay="0"/>
                                          </p:stCondLst>
                                        </p:cTn>
                                        <p:tgtEl>
                                          <p:spTgt spid="257"/>
                                        </p:tgtEl>
                                        <p:attrNameLst>
                                          <p:attrName>style.visibility</p:attrName>
                                        </p:attrNameLst>
                                      </p:cBhvr>
                                      <p:to>
                                        <p:strVal val="visible"/>
                                      </p:to>
                                    </p:set>
                                    <p:animEffect transition="in" filter="barn(inVertical)">
                                      <p:cBhvr>
                                        <p:cTn id="22" dur="500"/>
                                        <p:tgtEl>
                                          <p:spTgt spid="257"/>
                                        </p:tgtEl>
                                      </p:cBhvr>
                                    </p:animEffect>
                                  </p:childTnLst>
                                </p:cTn>
                              </p:par>
                              <p:par>
                                <p:cTn id="23" presetID="16" presetClass="entr" presetSubtype="21" fill="hold" nodeType="withEffect">
                                  <p:stCondLst>
                                    <p:cond delay="0"/>
                                  </p:stCondLst>
                                  <p:childTnLst>
                                    <p:set>
                                      <p:cBhvr>
                                        <p:cTn id="24" dur="1" fill="hold">
                                          <p:stCondLst>
                                            <p:cond delay="0"/>
                                          </p:stCondLst>
                                        </p:cTn>
                                        <p:tgtEl>
                                          <p:spTgt spid="268"/>
                                        </p:tgtEl>
                                        <p:attrNameLst>
                                          <p:attrName>style.visibility</p:attrName>
                                        </p:attrNameLst>
                                      </p:cBhvr>
                                      <p:to>
                                        <p:strVal val="visible"/>
                                      </p:to>
                                    </p:set>
                                    <p:animEffect transition="in" filter="barn(inVertical)">
                                      <p:cBhvr>
                                        <p:cTn id="25" dur="500"/>
                                        <p:tgtEl>
                                          <p:spTgt spid="268"/>
                                        </p:tgtEl>
                                      </p:cBhvr>
                                    </p:animEffect>
                                  </p:childTnLst>
                                </p:cTn>
                              </p:par>
                              <p:par>
                                <p:cTn id="26" presetID="16" presetClass="entr" presetSubtype="21" fill="hold" nodeType="withEffect">
                                  <p:stCondLst>
                                    <p:cond delay="0"/>
                                  </p:stCondLst>
                                  <p:childTnLst>
                                    <p:set>
                                      <p:cBhvr>
                                        <p:cTn id="27" dur="1" fill="hold">
                                          <p:stCondLst>
                                            <p:cond delay="0"/>
                                          </p:stCondLst>
                                        </p:cTn>
                                        <p:tgtEl>
                                          <p:spTgt spid="279"/>
                                        </p:tgtEl>
                                        <p:attrNameLst>
                                          <p:attrName>style.visibility</p:attrName>
                                        </p:attrNameLst>
                                      </p:cBhvr>
                                      <p:to>
                                        <p:strVal val="visible"/>
                                      </p:to>
                                    </p:set>
                                    <p:animEffect transition="in" filter="barn(inVertical)">
                                      <p:cBhvr>
                                        <p:cTn id="28" dur="500"/>
                                        <p:tgtEl>
                                          <p:spTgt spid="27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02"/>
                                        </p:tgtEl>
                                        <p:attrNameLst>
                                          <p:attrName>style.visibility</p:attrName>
                                        </p:attrNameLst>
                                      </p:cBhvr>
                                      <p:to>
                                        <p:strVal val="visible"/>
                                      </p:to>
                                    </p:set>
                                    <p:animEffect transition="in" filter="barn(inVertical)">
                                      <p:cBhvr>
                                        <p:cTn id="34" dur="500"/>
                                        <p:tgtEl>
                                          <p:spTgt spid="30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03"/>
                                        </p:tgtEl>
                                        <p:attrNameLst>
                                          <p:attrName>style.visibility</p:attrName>
                                        </p:attrNameLst>
                                      </p:cBhvr>
                                      <p:to>
                                        <p:strVal val="visible"/>
                                      </p:to>
                                    </p:set>
                                    <p:animEffect transition="in" filter="barn(inVertical)">
                                      <p:cBhvr>
                                        <p:cTn id="37" dur="500"/>
                                        <p:tgtEl>
                                          <p:spTgt spid="30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04"/>
                                        </p:tgtEl>
                                        <p:attrNameLst>
                                          <p:attrName>style.visibility</p:attrName>
                                        </p:attrNameLst>
                                      </p:cBhvr>
                                      <p:to>
                                        <p:strVal val="visible"/>
                                      </p:to>
                                    </p:set>
                                    <p:animEffect transition="in" filter="barn(inVertical)">
                                      <p:cBhvr>
                                        <p:cTn id="40" dur="500"/>
                                        <p:tgtEl>
                                          <p:spTgt spid="30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arn(inVertical)">
                                      <p:cBhvr>
                                        <p:cTn id="43" dur="500"/>
                                        <p:tgtEl>
                                          <p:spTgt spid="2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05"/>
                                        </p:tgtEl>
                                        <p:attrNameLst>
                                          <p:attrName>style.visibility</p:attrName>
                                        </p:attrNameLst>
                                      </p:cBhvr>
                                      <p:to>
                                        <p:strVal val="visible"/>
                                      </p:to>
                                    </p:set>
                                    <p:animEffect transition="in" filter="barn(inVertical)">
                                      <p:cBhvr>
                                        <p:cTn id="46" dur="500"/>
                                        <p:tgtEl>
                                          <p:spTgt spid="30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06"/>
                                        </p:tgtEl>
                                        <p:attrNameLst>
                                          <p:attrName>style.visibility</p:attrName>
                                        </p:attrNameLst>
                                      </p:cBhvr>
                                      <p:to>
                                        <p:strVal val="visible"/>
                                      </p:to>
                                    </p:set>
                                    <p:animEffect transition="in" filter="barn(inVertical)">
                                      <p:cBhvr>
                                        <p:cTn id="49" dur="500"/>
                                        <p:tgtEl>
                                          <p:spTgt spid="30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7"/>
                                        </p:tgtEl>
                                        <p:attrNameLst>
                                          <p:attrName>style.visibility</p:attrName>
                                        </p:attrNameLst>
                                      </p:cBhvr>
                                      <p:to>
                                        <p:strVal val="visible"/>
                                      </p:to>
                                    </p:set>
                                    <p:animEffect transition="in" filter="barn(inVertical)">
                                      <p:cBhvr>
                                        <p:cTn id="52" dur="500"/>
                                        <p:tgtEl>
                                          <p:spTgt spid="307"/>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290"/>
                                        </p:tgtEl>
                                        <p:attrNameLst>
                                          <p:attrName>style.visibility</p:attrName>
                                        </p:attrNameLst>
                                      </p:cBhvr>
                                      <p:to>
                                        <p:strVal val="visible"/>
                                      </p:to>
                                    </p:set>
                                    <p:animEffect transition="in" filter="fade">
                                      <p:cBhvr>
                                        <p:cTn id="56" dur="1000"/>
                                        <p:tgtEl>
                                          <p:spTgt spid="290"/>
                                        </p:tgtEl>
                                      </p:cBhvr>
                                    </p:animEffect>
                                    <p:anim calcmode="lin" valueType="num">
                                      <p:cBhvr>
                                        <p:cTn id="57" dur="1000" fill="hold"/>
                                        <p:tgtEl>
                                          <p:spTgt spid="290"/>
                                        </p:tgtEl>
                                        <p:attrNameLst>
                                          <p:attrName>ppt_x</p:attrName>
                                        </p:attrNameLst>
                                      </p:cBhvr>
                                      <p:tavLst>
                                        <p:tav tm="0">
                                          <p:val>
                                            <p:strVal val="#ppt_x"/>
                                          </p:val>
                                        </p:tav>
                                        <p:tav tm="100000">
                                          <p:val>
                                            <p:strVal val="#ppt_x"/>
                                          </p:val>
                                        </p:tav>
                                      </p:tavLst>
                                    </p:anim>
                                    <p:anim calcmode="lin" valueType="num">
                                      <p:cBhvr>
                                        <p:cTn id="58" dur="1000" fill="hold"/>
                                        <p:tgtEl>
                                          <p:spTgt spid="29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09"/>
                                        </p:tgtEl>
                                        <p:attrNameLst>
                                          <p:attrName>style.visibility</p:attrName>
                                        </p:attrNameLst>
                                      </p:cBhvr>
                                      <p:to>
                                        <p:strVal val="visible"/>
                                      </p:to>
                                    </p:set>
                                    <p:animEffect transition="in" filter="wipe(down)">
                                      <p:cBhvr>
                                        <p:cTn id="63" dur="500"/>
                                        <p:tgtEl>
                                          <p:spTgt spid="30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08"/>
                                        </p:tgtEl>
                                        <p:attrNameLst>
                                          <p:attrName>style.visibility</p:attrName>
                                        </p:attrNameLst>
                                      </p:cBhvr>
                                      <p:to>
                                        <p:strVal val="visible"/>
                                      </p:to>
                                    </p:set>
                                    <p:animEffect transition="in" filter="wipe(down)">
                                      <p:cBhvr>
                                        <p:cTn id="68" dur="500"/>
                                        <p:tgtEl>
                                          <p:spTgt spid="30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10"/>
                                        </p:tgtEl>
                                        <p:attrNameLst>
                                          <p:attrName>style.visibility</p:attrName>
                                        </p:attrNameLst>
                                      </p:cBhvr>
                                      <p:to>
                                        <p:strVal val="visible"/>
                                      </p:to>
                                    </p:set>
                                    <p:animEffect transition="in" filter="wipe(down)">
                                      <p:cBhvr>
                                        <p:cTn id="73" dur="500"/>
                                        <p:tgtEl>
                                          <p:spTgt spid="31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311"/>
                                        </p:tgtEl>
                                        <p:attrNameLst>
                                          <p:attrName>style.visibility</p:attrName>
                                        </p:attrNameLst>
                                      </p:cBhvr>
                                      <p:to>
                                        <p:strVal val="visible"/>
                                      </p:to>
                                    </p:set>
                                    <p:animEffect transition="in" filter="wipe(down)">
                                      <p:cBhvr>
                                        <p:cTn id="78"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7" grpId="0"/>
      <p:bldP spid="302" grpId="0"/>
      <p:bldP spid="303" grpId="0"/>
      <p:bldP spid="304" grpId="0"/>
      <p:bldP spid="23" grpId="0" animBg="1"/>
      <p:bldP spid="305" grpId="0" animBg="1"/>
      <p:bldP spid="306" grpId="0" animBg="1"/>
      <p:bldP spid="307" grpId="0" animBg="1"/>
      <p:bldP spid="308" grpId="0"/>
      <p:bldP spid="309" grpId="0"/>
      <p:bldP spid="310" grpId="0"/>
      <p:bldP spid="31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40"/>
          <p:cNvGrpSpPr/>
          <p:nvPr/>
        </p:nvGrpSpPr>
        <p:grpSpPr>
          <a:xfrm rot="683906">
            <a:off x="5404549" y="918698"/>
            <a:ext cx="3158436" cy="3037482"/>
            <a:chOff x="1857000" y="3245400"/>
            <a:chExt cx="1233825" cy="1186575"/>
          </a:xfrm>
        </p:grpSpPr>
        <p:sp>
          <p:nvSpPr>
            <p:cNvPr id="1245" name="Google Shape;1245;p4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40"/>
          <p:cNvSpPr txBox="1">
            <a:spLocks noGrp="1"/>
          </p:cNvSpPr>
          <p:nvPr>
            <p:ph type="title"/>
          </p:nvPr>
        </p:nvSpPr>
        <p:spPr>
          <a:xfrm>
            <a:off x="1101000" y="1560650"/>
            <a:ext cx="3519300" cy="1679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Đồn</a:t>
            </a:r>
            <a:r>
              <a:rPr lang="en">
                <a:latin typeface="Itim" panose="00000500000000000000" pitchFamily="2" charset="-34"/>
                <a:cs typeface="Itim" panose="00000500000000000000" pitchFamily="2" charset="-34"/>
              </a:rPr>
              <a:t>g</a:t>
            </a:r>
            <a:r>
              <a:rPr lang="en"/>
              <a:t> hành cùng con</a:t>
            </a:r>
            <a:endParaRPr/>
          </a:p>
        </p:txBody>
      </p:sp>
      <p:grpSp>
        <p:nvGrpSpPr>
          <p:cNvPr id="1253" name="Google Shape;1253;p40"/>
          <p:cNvGrpSpPr/>
          <p:nvPr/>
        </p:nvGrpSpPr>
        <p:grpSpPr>
          <a:xfrm>
            <a:off x="1152900" y="2242825"/>
            <a:ext cx="3214691" cy="176025"/>
            <a:chOff x="4345425" y="2175475"/>
            <a:chExt cx="800750" cy="176025"/>
          </a:xfrm>
        </p:grpSpPr>
        <p:sp>
          <p:nvSpPr>
            <p:cNvPr id="1254" name="Google Shape;1254;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40"/>
          <p:cNvGrpSpPr/>
          <p:nvPr/>
        </p:nvGrpSpPr>
        <p:grpSpPr>
          <a:xfrm>
            <a:off x="1152902" y="3096725"/>
            <a:ext cx="2300475" cy="176025"/>
            <a:chOff x="4345425" y="2175475"/>
            <a:chExt cx="800750" cy="176025"/>
          </a:xfrm>
        </p:grpSpPr>
        <p:sp>
          <p:nvSpPr>
            <p:cNvPr id="1257" name="Google Shape;1257;p4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9" name="Google Shape;1259;p40"/>
          <p:cNvGrpSpPr/>
          <p:nvPr/>
        </p:nvGrpSpPr>
        <p:grpSpPr>
          <a:xfrm>
            <a:off x="7551203" y="4187411"/>
            <a:ext cx="1745583" cy="230173"/>
            <a:chOff x="1394800" y="3522000"/>
            <a:chExt cx="1048650" cy="138275"/>
          </a:xfrm>
        </p:grpSpPr>
        <p:sp>
          <p:nvSpPr>
            <p:cNvPr id="1260" name="Google Shape;1260;p40"/>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0"/>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0"/>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0"/>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0"/>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0"/>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40"/>
          <p:cNvGrpSpPr/>
          <p:nvPr/>
        </p:nvGrpSpPr>
        <p:grpSpPr>
          <a:xfrm>
            <a:off x="884103" y="529587"/>
            <a:ext cx="806657" cy="421744"/>
            <a:chOff x="1822875" y="1377000"/>
            <a:chExt cx="548075" cy="286550"/>
          </a:xfrm>
        </p:grpSpPr>
        <p:sp>
          <p:nvSpPr>
            <p:cNvPr id="1270" name="Google Shape;1270;p40"/>
            <p:cNvSpPr/>
            <p:nvPr/>
          </p:nvSpPr>
          <p:spPr>
            <a:xfrm>
              <a:off x="1822875" y="1402500"/>
              <a:ext cx="163425" cy="251950"/>
            </a:xfrm>
            <a:custGeom>
              <a:avLst/>
              <a:gdLst/>
              <a:ahLst/>
              <a:cxnLst/>
              <a:rect l="l" t="t" r="r" b="b"/>
              <a:pathLst>
                <a:path w="6537" h="10078" extrusionOk="0">
                  <a:moveTo>
                    <a:pt x="849" y="1"/>
                  </a:moveTo>
                  <a:cubicBezTo>
                    <a:pt x="528" y="1"/>
                    <a:pt x="193" y="83"/>
                    <a:pt x="100" y="361"/>
                  </a:cubicBezTo>
                  <a:cubicBezTo>
                    <a:pt x="86" y="404"/>
                    <a:pt x="72" y="443"/>
                    <a:pt x="58" y="486"/>
                  </a:cubicBezTo>
                  <a:cubicBezTo>
                    <a:pt x="0" y="657"/>
                    <a:pt x="189" y="853"/>
                    <a:pt x="300" y="945"/>
                  </a:cubicBezTo>
                  <a:lnTo>
                    <a:pt x="300" y="949"/>
                  </a:lnTo>
                  <a:cubicBezTo>
                    <a:pt x="553" y="628"/>
                    <a:pt x="1445" y="589"/>
                    <a:pt x="1784" y="585"/>
                  </a:cubicBezTo>
                  <a:lnTo>
                    <a:pt x="1819" y="585"/>
                  </a:lnTo>
                  <a:cubicBezTo>
                    <a:pt x="2019" y="585"/>
                    <a:pt x="2215" y="593"/>
                    <a:pt x="2408" y="611"/>
                  </a:cubicBezTo>
                  <a:cubicBezTo>
                    <a:pt x="2247" y="322"/>
                    <a:pt x="1705" y="165"/>
                    <a:pt x="1466" y="97"/>
                  </a:cubicBezTo>
                  <a:cubicBezTo>
                    <a:pt x="1423" y="86"/>
                    <a:pt x="1381" y="76"/>
                    <a:pt x="1338" y="61"/>
                  </a:cubicBezTo>
                  <a:cubicBezTo>
                    <a:pt x="1213" y="29"/>
                    <a:pt x="1035" y="1"/>
                    <a:pt x="849" y="1"/>
                  </a:cubicBezTo>
                  <a:close/>
                  <a:moveTo>
                    <a:pt x="1160" y="1456"/>
                  </a:moveTo>
                  <a:cubicBezTo>
                    <a:pt x="1310" y="1538"/>
                    <a:pt x="1455" y="1612"/>
                    <a:pt x="1562" y="1684"/>
                  </a:cubicBezTo>
                  <a:cubicBezTo>
                    <a:pt x="2358" y="2190"/>
                    <a:pt x="3556" y="2668"/>
                    <a:pt x="4187" y="3360"/>
                  </a:cubicBezTo>
                  <a:cubicBezTo>
                    <a:pt x="4804" y="4037"/>
                    <a:pt x="4308" y="4405"/>
                    <a:pt x="3862" y="4989"/>
                  </a:cubicBezTo>
                  <a:cubicBezTo>
                    <a:pt x="3517" y="5446"/>
                    <a:pt x="3171" y="5899"/>
                    <a:pt x="2824" y="6351"/>
                  </a:cubicBezTo>
                  <a:cubicBezTo>
                    <a:pt x="2133" y="7260"/>
                    <a:pt x="1441" y="8170"/>
                    <a:pt x="749" y="9075"/>
                  </a:cubicBezTo>
                  <a:cubicBezTo>
                    <a:pt x="375" y="9571"/>
                    <a:pt x="1423" y="10078"/>
                    <a:pt x="2190" y="10078"/>
                  </a:cubicBezTo>
                  <a:cubicBezTo>
                    <a:pt x="2472" y="10078"/>
                    <a:pt x="2714" y="10010"/>
                    <a:pt x="2835" y="9849"/>
                  </a:cubicBezTo>
                  <a:cubicBezTo>
                    <a:pt x="3759" y="8641"/>
                    <a:pt x="4679" y="7428"/>
                    <a:pt x="5602" y="6220"/>
                  </a:cubicBezTo>
                  <a:cubicBezTo>
                    <a:pt x="5838" y="5909"/>
                    <a:pt x="6237" y="5520"/>
                    <a:pt x="6537" y="5107"/>
                  </a:cubicBezTo>
                  <a:lnTo>
                    <a:pt x="6537" y="5107"/>
                  </a:lnTo>
                  <a:cubicBezTo>
                    <a:pt x="6351" y="5278"/>
                    <a:pt x="6166" y="5435"/>
                    <a:pt x="6012" y="5585"/>
                  </a:cubicBezTo>
                  <a:cubicBezTo>
                    <a:pt x="4939" y="6636"/>
                    <a:pt x="4044" y="7828"/>
                    <a:pt x="3263" y="9111"/>
                  </a:cubicBezTo>
                  <a:cubicBezTo>
                    <a:pt x="3078" y="9414"/>
                    <a:pt x="2365" y="9546"/>
                    <a:pt x="1797" y="9546"/>
                  </a:cubicBezTo>
                  <a:cubicBezTo>
                    <a:pt x="1334" y="9546"/>
                    <a:pt x="967" y="9461"/>
                    <a:pt x="1060" y="9307"/>
                  </a:cubicBezTo>
                  <a:cubicBezTo>
                    <a:pt x="2040" y="7692"/>
                    <a:pt x="3217" y="6391"/>
                    <a:pt x="4536" y="5061"/>
                  </a:cubicBezTo>
                  <a:cubicBezTo>
                    <a:pt x="5546" y="4037"/>
                    <a:pt x="4832" y="3460"/>
                    <a:pt x="3912" y="2764"/>
                  </a:cubicBezTo>
                  <a:cubicBezTo>
                    <a:pt x="3081" y="2133"/>
                    <a:pt x="2197" y="1569"/>
                    <a:pt x="1160" y="145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1824750" y="1417750"/>
              <a:ext cx="188550" cy="112450"/>
            </a:xfrm>
            <a:custGeom>
              <a:avLst/>
              <a:gdLst/>
              <a:ahLst/>
              <a:cxnLst/>
              <a:rect l="l" t="t" r="r" b="b"/>
              <a:pathLst>
                <a:path w="7542" h="4498" extrusionOk="0">
                  <a:moveTo>
                    <a:pt x="225" y="339"/>
                  </a:moveTo>
                  <a:cubicBezTo>
                    <a:pt x="215" y="353"/>
                    <a:pt x="203" y="371"/>
                    <a:pt x="193" y="389"/>
                  </a:cubicBezTo>
                  <a:cubicBezTo>
                    <a:pt x="1" y="750"/>
                    <a:pt x="286" y="824"/>
                    <a:pt x="674" y="824"/>
                  </a:cubicBezTo>
                  <a:lnTo>
                    <a:pt x="707" y="824"/>
                  </a:lnTo>
                  <a:cubicBezTo>
                    <a:pt x="835" y="824"/>
                    <a:pt x="960" y="831"/>
                    <a:pt x="1085" y="846"/>
                  </a:cubicBezTo>
                  <a:cubicBezTo>
                    <a:pt x="945" y="767"/>
                    <a:pt x="796" y="685"/>
                    <a:pt x="660" y="592"/>
                  </a:cubicBezTo>
                  <a:cubicBezTo>
                    <a:pt x="521" y="546"/>
                    <a:pt x="404" y="489"/>
                    <a:pt x="321" y="421"/>
                  </a:cubicBezTo>
                  <a:cubicBezTo>
                    <a:pt x="289" y="393"/>
                    <a:pt x="257" y="365"/>
                    <a:pt x="225" y="339"/>
                  </a:cubicBezTo>
                  <a:close/>
                  <a:moveTo>
                    <a:pt x="2333" y="1"/>
                  </a:moveTo>
                  <a:lnTo>
                    <a:pt x="2333" y="1"/>
                  </a:lnTo>
                  <a:cubicBezTo>
                    <a:pt x="2347" y="26"/>
                    <a:pt x="2357" y="54"/>
                    <a:pt x="2364" y="82"/>
                  </a:cubicBezTo>
                  <a:cubicBezTo>
                    <a:pt x="3395" y="739"/>
                    <a:pt x="4426" y="1395"/>
                    <a:pt x="5449" y="2055"/>
                  </a:cubicBezTo>
                  <a:cubicBezTo>
                    <a:pt x="5937" y="2368"/>
                    <a:pt x="6814" y="2786"/>
                    <a:pt x="6865" y="3467"/>
                  </a:cubicBezTo>
                  <a:cubicBezTo>
                    <a:pt x="6886" y="3805"/>
                    <a:pt x="6707" y="4158"/>
                    <a:pt x="6462" y="4497"/>
                  </a:cubicBezTo>
                  <a:cubicBezTo>
                    <a:pt x="7003" y="3997"/>
                    <a:pt x="7542" y="3403"/>
                    <a:pt x="7189" y="2685"/>
                  </a:cubicBezTo>
                  <a:cubicBezTo>
                    <a:pt x="6797" y="1894"/>
                    <a:pt x="5556" y="1209"/>
                    <a:pt x="4821" y="788"/>
                  </a:cubicBezTo>
                  <a:cubicBezTo>
                    <a:pt x="4023" y="329"/>
                    <a:pt x="3210" y="75"/>
                    <a:pt x="23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1830350" y="1417125"/>
              <a:ext cx="166575" cy="224050"/>
            </a:xfrm>
            <a:custGeom>
              <a:avLst/>
              <a:gdLst/>
              <a:ahLst/>
              <a:cxnLst/>
              <a:rect l="l" t="t" r="r" b="b"/>
              <a:pathLst>
                <a:path w="6663" h="8962" extrusionOk="0">
                  <a:moveTo>
                    <a:pt x="1485" y="0"/>
                  </a:moveTo>
                  <a:cubicBezTo>
                    <a:pt x="1146" y="4"/>
                    <a:pt x="254" y="43"/>
                    <a:pt x="1" y="364"/>
                  </a:cubicBezTo>
                  <a:cubicBezTo>
                    <a:pt x="33" y="390"/>
                    <a:pt x="65" y="418"/>
                    <a:pt x="97" y="446"/>
                  </a:cubicBezTo>
                  <a:cubicBezTo>
                    <a:pt x="180" y="514"/>
                    <a:pt x="297" y="571"/>
                    <a:pt x="436" y="617"/>
                  </a:cubicBezTo>
                  <a:cubicBezTo>
                    <a:pt x="572" y="710"/>
                    <a:pt x="721" y="792"/>
                    <a:pt x="861" y="871"/>
                  </a:cubicBezTo>
                  <a:cubicBezTo>
                    <a:pt x="1898" y="984"/>
                    <a:pt x="2782" y="1548"/>
                    <a:pt x="3613" y="2179"/>
                  </a:cubicBezTo>
                  <a:cubicBezTo>
                    <a:pt x="4533" y="2875"/>
                    <a:pt x="5247" y="3452"/>
                    <a:pt x="4237" y="4476"/>
                  </a:cubicBezTo>
                  <a:cubicBezTo>
                    <a:pt x="2918" y="5806"/>
                    <a:pt x="1741" y="7107"/>
                    <a:pt x="761" y="8722"/>
                  </a:cubicBezTo>
                  <a:cubicBezTo>
                    <a:pt x="668" y="8876"/>
                    <a:pt x="1035" y="8961"/>
                    <a:pt x="1498" y="8961"/>
                  </a:cubicBezTo>
                  <a:cubicBezTo>
                    <a:pt x="2066" y="8961"/>
                    <a:pt x="2779" y="8829"/>
                    <a:pt x="2964" y="8526"/>
                  </a:cubicBezTo>
                  <a:cubicBezTo>
                    <a:pt x="3745" y="7243"/>
                    <a:pt x="4640" y="6051"/>
                    <a:pt x="5713" y="5000"/>
                  </a:cubicBezTo>
                  <a:cubicBezTo>
                    <a:pt x="5867" y="4850"/>
                    <a:pt x="6052" y="4693"/>
                    <a:pt x="6238" y="4522"/>
                  </a:cubicBezTo>
                  <a:cubicBezTo>
                    <a:pt x="6483" y="4183"/>
                    <a:pt x="6662" y="3830"/>
                    <a:pt x="6641" y="3492"/>
                  </a:cubicBezTo>
                  <a:cubicBezTo>
                    <a:pt x="6590" y="2811"/>
                    <a:pt x="5713" y="2393"/>
                    <a:pt x="5225" y="2080"/>
                  </a:cubicBezTo>
                  <a:cubicBezTo>
                    <a:pt x="4202" y="1420"/>
                    <a:pt x="3171" y="764"/>
                    <a:pt x="2140" y="107"/>
                  </a:cubicBezTo>
                  <a:cubicBezTo>
                    <a:pt x="2133" y="79"/>
                    <a:pt x="2123" y="51"/>
                    <a:pt x="2109" y="26"/>
                  </a:cubicBezTo>
                  <a:cubicBezTo>
                    <a:pt x="1916" y="8"/>
                    <a:pt x="1720" y="0"/>
                    <a:pt x="1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1983600" y="1387975"/>
              <a:ext cx="118150" cy="230725"/>
            </a:xfrm>
            <a:custGeom>
              <a:avLst/>
              <a:gdLst/>
              <a:ahLst/>
              <a:cxnLst/>
              <a:rect l="l" t="t" r="r" b="b"/>
              <a:pathLst>
                <a:path w="4726" h="9229" extrusionOk="0">
                  <a:moveTo>
                    <a:pt x="425" y="1"/>
                  </a:moveTo>
                  <a:cubicBezTo>
                    <a:pt x="236" y="1"/>
                    <a:pt x="315" y="336"/>
                    <a:pt x="489" y="700"/>
                  </a:cubicBezTo>
                  <a:cubicBezTo>
                    <a:pt x="521" y="478"/>
                    <a:pt x="610" y="282"/>
                    <a:pt x="738" y="144"/>
                  </a:cubicBezTo>
                  <a:cubicBezTo>
                    <a:pt x="596" y="43"/>
                    <a:pt x="493" y="1"/>
                    <a:pt x="425" y="1"/>
                  </a:cubicBezTo>
                  <a:close/>
                  <a:moveTo>
                    <a:pt x="3781" y="4408"/>
                  </a:moveTo>
                  <a:cubicBezTo>
                    <a:pt x="3246" y="4961"/>
                    <a:pt x="2433" y="5588"/>
                    <a:pt x="2236" y="5787"/>
                  </a:cubicBezTo>
                  <a:cubicBezTo>
                    <a:pt x="1534" y="6505"/>
                    <a:pt x="863" y="7247"/>
                    <a:pt x="211" y="8006"/>
                  </a:cubicBezTo>
                  <a:cubicBezTo>
                    <a:pt x="1" y="8248"/>
                    <a:pt x="304" y="8797"/>
                    <a:pt x="685" y="9229"/>
                  </a:cubicBezTo>
                  <a:cubicBezTo>
                    <a:pt x="721" y="9172"/>
                    <a:pt x="764" y="9118"/>
                    <a:pt x="814" y="9065"/>
                  </a:cubicBezTo>
                  <a:cubicBezTo>
                    <a:pt x="1556" y="8316"/>
                    <a:pt x="2297" y="7567"/>
                    <a:pt x="3042" y="6814"/>
                  </a:cubicBezTo>
                  <a:cubicBezTo>
                    <a:pt x="3438" y="6416"/>
                    <a:pt x="4329" y="5792"/>
                    <a:pt x="4726" y="5231"/>
                  </a:cubicBezTo>
                  <a:cubicBezTo>
                    <a:pt x="4469" y="4946"/>
                    <a:pt x="4115" y="4668"/>
                    <a:pt x="3781" y="440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1989850" y="1386450"/>
              <a:ext cx="169475" cy="277100"/>
            </a:xfrm>
            <a:custGeom>
              <a:avLst/>
              <a:gdLst/>
              <a:ahLst/>
              <a:cxnLst/>
              <a:rect l="l" t="t" r="r" b="b"/>
              <a:pathLst>
                <a:path w="6779" h="11084" extrusionOk="0">
                  <a:moveTo>
                    <a:pt x="239" y="761"/>
                  </a:moveTo>
                  <a:lnTo>
                    <a:pt x="239" y="761"/>
                  </a:lnTo>
                  <a:cubicBezTo>
                    <a:pt x="186" y="1142"/>
                    <a:pt x="300" y="1591"/>
                    <a:pt x="660" y="1923"/>
                  </a:cubicBezTo>
                  <a:cubicBezTo>
                    <a:pt x="1377" y="2575"/>
                    <a:pt x="2090" y="3231"/>
                    <a:pt x="2803" y="3884"/>
                  </a:cubicBezTo>
                  <a:cubicBezTo>
                    <a:pt x="2992" y="4059"/>
                    <a:pt x="3256" y="4255"/>
                    <a:pt x="3531" y="4469"/>
                  </a:cubicBezTo>
                  <a:cubicBezTo>
                    <a:pt x="3698" y="4301"/>
                    <a:pt x="3837" y="4137"/>
                    <a:pt x="3926" y="3998"/>
                  </a:cubicBezTo>
                  <a:cubicBezTo>
                    <a:pt x="2927" y="3171"/>
                    <a:pt x="1854" y="2415"/>
                    <a:pt x="842" y="1620"/>
                  </a:cubicBezTo>
                  <a:cubicBezTo>
                    <a:pt x="653" y="1470"/>
                    <a:pt x="403" y="1103"/>
                    <a:pt x="239" y="761"/>
                  </a:cubicBezTo>
                  <a:close/>
                  <a:moveTo>
                    <a:pt x="945" y="1"/>
                  </a:moveTo>
                  <a:cubicBezTo>
                    <a:pt x="767" y="1"/>
                    <a:pt x="610" y="76"/>
                    <a:pt x="488" y="205"/>
                  </a:cubicBezTo>
                  <a:cubicBezTo>
                    <a:pt x="536" y="233"/>
                    <a:pt x="582" y="269"/>
                    <a:pt x="635" y="311"/>
                  </a:cubicBezTo>
                  <a:cubicBezTo>
                    <a:pt x="1737" y="1174"/>
                    <a:pt x="2860" y="2023"/>
                    <a:pt x="3944" y="2907"/>
                  </a:cubicBezTo>
                  <a:cubicBezTo>
                    <a:pt x="4568" y="3417"/>
                    <a:pt x="5413" y="4056"/>
                    <a:pt x="5570" y="4915"/>
                  </a:cubicBezTo>
                  <a:cubicBezTo>
                    <a:pt x="5738" y="5817"/>
                    <a:pt x="4700" y="6373"/>
                    <a:pt x="4126" y="6929"/>
                  </a:cubicBezTo>
                  <a:cubicBezTo>
                    <a:pt x="3167" y="7860"/>
                    <a:pt x="2261" y="8837"/>
                    <a:pt x="1391" y="9849"/>
                  </a:cubicBezTo>
                  <a:cubicBezTo>
                    <a:pt x="1362" y="9882"/>
                    <a:pt x="1327" y="9896"/>
                    <a:pt x="1280" y="9896"/>
                  </a:cubicBezTo>
                  <a:cubicBezTo>
                    <a:pt x="1081" y="9896"/>
                    <a:pt x="735" y="9628"/>
                    <a:pt x="435" y="9290"/>
                  </a:cubicBezTo>
                  <a:lnTo>
                    <a:pt x="435" y="9290"/>
                  </a:lnTo>
                  <a:cubicBezTo>
                    <a:pt x="1" y="10007"/>
                    <a:pt x="792" y="11083"/>
                    <a:pt x="1530" y="11083"/>
                  </a:cubicBezTo>
                  <a:cubicBezTo>
                    <a:pt x="1719" y="11083"/>
                    <a:pt x="1905" y="11016"/>
                    <a:pt x="2065" y="10851"/>
                  </a:cubicBezTo>
                  <a:cubicBezTo>
                    <a:pt x="3056" y="9853"/>
                    <a:pt x="4044" y="8851"/>
                    <a:pt x="5035" y="7853"/>
                  </a:cubicBezTo>
                  <a:cubicBezTo>
                    <a:pt x="5670" y="7207"/>
                    <a:pt x="6778" y="6465"/>
                    <a:pt x="6643" y="5432"/>
                  </a:cubicBezTo>
                  <a:cubicBezTo>
                    <a:pt x="6522" y="4533"/>
                    <a:pt x="5509" y="3891"/>
                    <a:pt x="4903" y="3335"/>
                  </a:cubicBezTo>
                  <a:cubicBezTo>
                    <a:pt x="3801" y="2326"/>
                    <a:pt x="2696" y="1317"/>
                    <a:pt x="1594" y="304"/>
                  </a:cubicBezTo>
                  <a:cubicBezTo>
                    <a:pt x="1359" y="90"/>
                    <a:pt x="1138" y="1"/>
                    <a:pt x="9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1995825" y="1391550"/>
              <a:ext cx="137475" cy="242325"/>
            </a:xfrm>
            <a:custGeom>
              <a:avLst/>
              <a:gdLst/>
              <a:ahLst/>
              <a:cxnLst/>
              <a:rect l="l" t="t" r="r" b="b"/>
              <a:pathLst>
                <a:path w="5499" h="9693" extrusionOk="0">
                  <a:moveTo>
                    <a:pt x="249" y="1"/>
                  </a:moveTo>
                  <a:cubicBezTo>
                    <a:pt x="121" y="139"/>
                    <a:pt x="32" y="335"/>
                    <a:pt x="0" y="557"/>
                  </a:cubicBezTo>
                  <a:cubicBezTo>
                    <a:pt x="164" y="899"/>
                    <a:pt x="414" y="1266"/>
                    <a:pt x="603" y="1416"/>
                  </a:cubicBezTo>
                  <a:cubicBezTo>
                    <a:pt x="1615" y="2211"/>
                    <a:pt x="2688" y="2967"/>
                    <a:pt x="3687" y="3794"/>
                  </a:cubicBezTo>
                  <a:cubicBezTo>
                    <a:pt x="3598" y="3933"/>
                    <a:pt x="3459" y="4097"/>
                    <a:pt x="3292" y="4265"/>
                  </a:cubicBezTo>
                  <a:cubicBezTo>
                    <a:pt x="3626" y="4525"/>
                    <a:pt x="3980" y="4803"/>
                    <a:pt x="4237" y="5088"/>
                  </a:cubicBezTo>
                  <a:cubicBezTo>
                    <a:pt x="3840" y="5649"/>
                    <a:pt x="2949" y="6273"/>
                    <a:pt x="2553" y="6671"/>
                  </a:cubicBezTo>
                  <a:cubicBezTo>
                    <a:pt x="1808" y="7424"/>
                    <a:pt x="1067" y="8173"/>
                    <a:pt x="325" y="8922"/>
                  </a:cubicBezTo>
                  <a:cubicBezTo>
                    <a:pt x="275" y="8975"/>
                    <a:pt x="232" y="9029"/>
                    <a:pt x="196" y="9086"/>
                  </a:cubicBezTo>
                  <a:cubicBezTo>
                    <a:pt x="496" y="9424"/>
                    <a:pt x="842" y="9692"/>
                    <a:pt x="1041" y="9692"/>
                  </a:cubicBezTo>
                  <a:cubicBezTo>
                    <a:pt x="1088" y="9692"/>
                    <a:pt x="1123" y="9678"/>
                    <a:pt x="1152" y="9645"/>
                  </a:cubicBezTo>
                  <a:cubicBezTo>
                    <a:pt x="2022" y="8633"/>
                    <a:pt x="2928" y="7656"/>
                    <a:pt x="3887" y="6725"/>
                  </a:cubicBezTo>
                  <a:cubicBezTo>
                    <a:pt x="4461" y="6169"/>
                    <a:pt x="5499" y="5613"/>
                    <a:pt x="5331" y="4711"/>
                  </a:cubicBezTo>
                  <a:cubicBezTo>
                    <a:pt x="5174" y="3852"/>
                    <a:pt x="4329" y="3213"/>
                    <a:pt x="3705" y="2703"/>
                  </a:cubicBezTo>
                  <a:cubicBezTo>
                    <a:pt x="2621" y="1819"/>
                    <a:pt x="1498" y="970"/>
                    <a:pt x="396" y="107"/>
                  </a:cubicBezTo>
                  <a:cubicBezTo>
                    <a:pt x="343" y="65"/>
                    <a:pt x="297" y="29"/>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2127325" y="1397150"/>
              <a:ext cx="167675" cy="219250"/>
            </a:xfrm>
            <a:custGeom>
              <a:avLst/>
              <a:gdLst/>
              <a:ahLst/>
              <a:cxnLst/>
              <a:rect l="l" t="t" r="r" b="b"/>
              <a:pathLst>
                <a:path w="6707" h="8770" extrusionOk="0">
                  <a:moveTo>
                    <a:pt x="374" y="1"/>
                  </a:moveTo>
                  <a:cubicBezTo>
                    <a:pt x="292" y="12"/>
                    <a:pt x="214" y="26"/>
                    <a:pt x="132" y="47"/>
                  </a:cubicBezTo>
                  <a:cubicBezTo>
                    <a:pt x="107" y="68"/>
                    <a:pt x="86" y="90"/>
                    <a:pt x="60" y="111"/>
                  </a:cubicBezTo>
                  <a:cubicBezTo>
                    <a:pt x="0" y="389"/>
                    <a:pt x="50" y="435"/>
                    <a:pt x="217" y="661"/>
                  </a:cubicBezTo>
                  <a:cubicBezTo>
                    <a:pt x="520" y="1070"/>
                    <a:pt x="1337" y="1409"/>
                    <a:pt x="1921" y="1409"/>
                  </a:cubicBezTo>
                  <a:cubicBezTo>
                    <a:pt x="2015" y="1409"/>
                    <a:pt x="2100" y="1403"/>
                    <a:pt x="2178" y="1385"/>
                  </a:cubicBezTo>
                  <a:cubicBezTo>
                    <a:pt x="2225" y="1373"/>
                    <a:pt x="2275" y="1363"/>
                    <a:pt x="2321" y="1352"/>
                  </a:cubicBezTo>
                  <a:cubicBezTo>
                    <a:pt x="2456" y="1320"/>
                    <a:pt x="2424" y="1231"/>
                    <a:pt x="2328" y="1124"/>
                  </a:cubicBezTo>
                  <a:lnTo>
                    <a:pt x="2328" y="1124"/>
                  </a:lnTo>
                  <a:cubicBezTo>
                    <a:pt x="3676" y="1598"/>
                    <a:pt x="5006" y="2251"/>
                    <a:pt x="6318" y="2857"/>
                  </a:cubicBezTo>
                  <a:cubicBezTo>
                    <a:pt x="4863" y="3666"/>
                    <a:pt x="3583" y="4686"/>
                    <a:pt x="2489" y="5906"/>
                  </a:cubicBezTo>
                  <a:cubicBezTo>
                    <a:pt x="3843" y="4768"/>
                    <a:pt x="5245" y="3702"/>
                    <a:pt x="6707" y="2708"/>
                  </a:cubicBezTo>
                  <a:cubicBezTo>
                    <a:pt x="4892" y="1873"/>
                    <a:pt x="3027" y="1153"/>
                    <a:pt x="1123" y="529"/>
                  </a:cubicBezTo>
                  <a:cubicBezTo>
                    <a:pt x="802" y="425"/>
                    <a:pt x="538" y="218"/>
                    <a:pt x="374" y="1"/>
                  </a:cubicBezTo>
                  <a:close/>
                  <a:moveTo>
                    <a:pt x="1761" y="6786"/>
                  </a:moveTo>
                  <a:cubicBezTo>
                    <a:pt x="1519" y="7104"/>
                    <a:pt x="1284" y="7436"/>
                    <a:pt x="1062" y="7774"/>
                  </a:cubicBezTo>
                  <a:cubicBezTo>
                    <a:pt x="905" y="8024"/>
                    <a:pt x="2214" y="8769"/>
                    <a:pt x="2867" y="8769"/>
                  </a:cubicBezTo>
                  <a:cubicBezTo>
                    <a:pt x="3009" y="8769"/>
                    <a:pt x="3124" y="8733"/>
                    <a:pt x="3177" y="8644"/>
                  </a:cubicBezTo>
                  <a:cubicBezTo>
                    <a:pt x="3455" y="8216"/>
                    <a:pt x="3751" y="7806"/>
                    <a:pt x="4068" y="7414"/>
                  </a:cubicBezTo>
                  <a:lnTo>
                    <a:pt x="4068" y="7414"/>
                  </a:lnTo>
                  <a:cubicBezTo>
                    <a:pt x="3932" y="7528"/>
                    <a:pt x="3801" y="7642"/>
                    <a:pt x="3669" y="7757"/>
                  </a:cubicBezTo>
                  <a:cubicBezTo>
                    <a:pt x="3583" y="7831"/>
                    <a:pt x="3462" y="7864"/>
                    <a:pt x="3326" y="7864"/>
                  </a:cubicBezTo>
                  <a:cubicBezTo>
                    <a:pt x="2749" y="7864"/>
                    <a:pt x="1857" y="7275"/>
                    <a:pt x="1761" y="67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2129450" y="1377000"/>
              <a:ext cx="241500" cy="205525"/>
            </a:xfrm>
            <a:custGeom>
              <a:avLst/>
              <a:gdLst/>
              <a:ahLst/>
              <a:cxnLst/>
              <a:rect l="l" t="t" r="r" b="b"/>
              <a:pathLst>
                <a:path w="9660" h="8221" extrusionOk="0">
                  <a:moveTo>
                    <a:pt x="2404" y="6712"/>
                  </a:moveTo>
                  <a:lnTo>
                    <a:pt x="2404" y="6712"/>
                  </a:lnTo>
                  <a:cubicBezTo>
                    <a:pt x="2204" y="6883"/>
                    <a:pt x="2004" y="7051"/>
                    <a:pt x="1808" y="7225"/>
                  </a:cubicBezTo>
                  <a:cubicBezTo>
                    <a:pt x="1687" y="7329"/>
                    <a:pt x="1651" y="7457"/>
                    <a:pt x="1676" y="7592"/>
                  </a:cubicBezTo>
                  <a:cubicBezTo>
                    <a:pt x="1908" y="7289"/>
                    <a:pt x="2150" y="6993"/>
                    <a:pt x="2404" y="6712"/>
                  </a:cubicBezTo>
                  <a:close/>
                  <a:moveTo>
                    <a:pt x="518" y="1"/>
                  </a:moveTo>
                  <a:cubicBezTo>
                    <a:pt x="7" y="1"/>
                    <a:pt x="1" y="422"/>
                    <a:pt x="289" y="807"/>
                  </a:cubicBezTo>
                  <a:cubicBezTo>
                    <a:pt x="381" y="792"/>
                    <a:pt x="475" y="789"/>
                    <a:pt x="567" y="789"/>
                  </a:cubicBezTo>
                  <a:cubicBezTo>
                    <a:pt x="1416" y="789"/>
                    <a:pt x="2243" y="1274"/>
                    <a:pt x="3017" y="1605"/>
                  </a:cubicBezTo>
                  <a:cubicBezTo>
                    <a:pt x="4600" y="2280"/>
                    <a:pt x="6184" y="2957"/>
                    <a:pt x="7767" y="3634"/>
                  </a:cubicBezTo>
                  <a:cubicBezTo>
                    <a:pt x="7827" y="3663"/>
                    <a:pt x="9015" y="4237"/>
                    <a:pt x="8626" y="4437"/>
                  </a:cubicBezTo>
                  <a:cubicBezTo>
                    <a:pt x="6800" y="5378"/>
                    <a:pt x="5246" y="6644"/>
                    <a:pt x="3983" y="8220"/>
                  </a:cubicBezTo>
                  <a:cubicBezTo>
                    <a:pt x="5623" y="6822"/>
                    <a:pt x="7346" y="5535"/>
                    <a:pt x="9150" y="4351"/>
                  </a:cubicBezTo>
                  <a:cubicBezTo>
                    <a:pt x="9660" y="4016"/>
                    <a:pt x="8786" y="3321"/>
                    <a:pt x="8533" y="3196"/>
                  </a:cubicBezTo>
                  <a:cubicBezTo>
                    <a:pt x="6105" y="1983"/>
                    <a:pt x="3616" y="942"/>
                    <a:pt x="1038" y="97"/>
                  </a:cubicBezTo>
                  <a:cubicBezTo>
                    <a:pt x="824" y="30"/>
                    <a:pt x="653" y="1"/>
                    <a:pt x="5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2136675" y="1396700"/>
              <a:ext cx="218150" cy="197050"/>
            </a:xfrm>
            <a:custGeom>
              <a:avLst/>
              <a:gdLst/>
              <a:ahLst/>
              <a:cxnLst/>
              <a:rect l="l" t="t" r="r" b="b"/>
              <a:pathLst>
                <a:path w="8726" h="7882" extrusionOk="0">
                  <a:moveTo>
                    <a:pt x="278" y="1"/>
                  </a:moveTo>
                  <a:cubicBezTo>
                    <a:pt x="186" y="1"/>
                    <a:pt x="92" y="4"/>
                    <a:pt x="0" y="19"/>
                  </a:cubicBezTo>
                  <a:cubicBezTo>
                    <a:pt x="164" y="236"/>
                    <a:pt x="428" y="443"/>
                    <a:pt x="749" y="547"/>
                  </a:cubicBezTo>
                  <a:cubicBezTo>
                    <a:pt x="2653" y="1171"/>
                    <a:pt x="4518" y="1891"/>
                    <a:pt x="6333" y="2726"/>
                  </a:cubicBezTo>
                  <a:cubicBezTo>
                    <a:pt x="4871" y="3720"/>
                    <a:pt x="3469" y="4786"/>
                    <a:pt x="2115" y="5924"/>
                  </a:cubicBezTo>
                  <a:cubicBezTo>
                    <a:pt x="1861" y="6205"/>
                    <a:pt x="1619" y="6501"/>
                    <a:pt x="1387" y="6804"/>
                  </a:cubicBezTo>
                  <a:cubicBezTo>
                    <a:pt x="1483" y="7293"/>
                    <a:pt x="2375" y="7882"/>
                    <a:pt x="2952" y="7882"/>
                  </a:cubicBezTo>
                  <a:cubicBezTo>
                    <a:pt x="3088" y="7882"/>
                    <a:pt x="3209" y="7849"/>
                    <a:pt x="3295" y="7775"/>
                  </a:cubicBezTo>
                  <a:cubicBezTo>
                    <a:pt x="3427" y="7660"/>
                    <a:pt x="3558" y="7546"/>
                    <a:pt x="3694" y="7432"/>
                  </a:cubicBezTo>
                  <a:cubicBezTo>
                    <a:pt x="4957" y="5856"/>
                    <a:pt x="6511" y="4590"/>
                    <a:pt x="8337" y="3649"/>
                  </a:cubicBezTo>
                  <a:cubicBezTo>
                    <a:pt x="8726" y="3449"/>
                    <a:pt x="7538" y="2875"/>
                    <a:pt x="7478" y="2846"/>
                  </a:cubicBezTo>
                  <a:cubicBezTo>
                    <a:pt x="5895" y="2169"/>
                    <a:pt x="4311" y="1492"/>
                    <a:pt x="2728" y="817"/>
                  </a:cubicBezTo>
                  <a:cubicBezTo>
                    <a:pt x="1954" y="486"/>
                    <a:pt x="1127" y="1"/>
                    <a:pt x="2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9" name="Google Shape;1279;p40"/>
          <p:cNvGrpSpPr/>
          <p:nvPr/>
        </p:nvGrpSpPr>
        <p:grpSpPr>
          <a:xfrm rot="1726169">
            <a:off x="2740098" y="4299073"/>
            <a:ext cx="2316665" cy="1136630"/>
            <a:chOff x="4697000" y="3525875"/>
            <a:chExt cx="1131500" cy="555150"/>
          </a:xfrm>
        </p:grpSpPr>
        <p:sp>
          <p:nvSpPr>
            <p:cNvPr id="1280" name="Google Shape;1280;p40"/>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0"/>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0"/>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0"/>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0"/>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0"/>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0"/>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0"/>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0"/>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0"/>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0"/>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0"/>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0"/>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0"/>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descr="Ảnh có chứa văn bản, vẽ, ký hiệu&#10;&#10;Mô tả được tạo tự động">
            <a:extLst>
              <a:ext uri="{FF2B5EF4-FFF2-40B4-BE49-F238E27FC236}">
                <a16:creationId xmlns:a16="http://schemas.microsoft.com/office/drawing/2014/main" id="{3039B9B7-E51F-4D64-8AF4-77EA391E8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pic>
        <p:nvPicPr>
          <p:cNvPr id="1026" name="Picture 2" descr="Family Animated [gif] | Family illustration, Animation, Illustration">
            <a:extLst>
              <a:ext uri="{FF2B5EF4-FFF2-40B4-BE49-F238E27FC236}">
                <a16:creationId xmlns:a16="http://schemas.microsoft.com/office/drawing/2014/main" id="{FCDB9FAC-18EB-4507-A85F-B6C8E66576D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48059">
            <a:off x="5871110" y="1457970"/>
            <a:ext cx="2269896" cy="1702422"/>
          </a:xfrm>
          <a:prstGeom prst="rect">
            <a:avLst/>
          </a:prstGeom>
          <a:noFill/>
          <a:extLst>
            <a:ext uri="{909E8E84-426E-40DD-AFC4-6F175D3DCCD1}">
              <a14:hiddenFill xmlns:a14="http://schemas.microsoft.com/office/drawing/2010/main">
                <a:solidFill>
                  <a:srgbClr val="FFFFFF"/>
                </a:solidFill>
              </a14:hiddenFill>
            </a:ext>
          </a:extLst>
        </p:spPr>
      </p:pic>
      <p:sp>
        <p:nvSpPr>
          <p:cNvPr id="67" name="Google Shape;1003;p34">
            <a:extLst>
              <a:ext uri="{FF2B5EF4-FFF2-40B4-BE49-F238E27FC236}">
                <a16:creationId xmlns:a16="http://schemas.microsoft.com/office/drawing/2014/main" id="{1042E387-6A0B-4AF8-9FA3-5E66FCE86772}"/>
              </a:ext>
            </a:extLst>
          </p:cNvPr>
          <p:cNvSpPr txBox="1">
            <a:spLocks/>
          </p:cNvSpPr>
          <p:nvPr/>
        </p:nvSpPr>
        <p:spPr>
          <a:xfrm>
            <a:off x="1981791" y="755067"/>
            <a:ext cx="1456500" cy="6756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5400" b="1">
                <a:solidFill>
                  <a:srgbClr val="1C4587"/>
                </a:solidFill>
                <a:latin typeface="Itim" panose="00000500000000000000" pitchFamily="2" charset="-34"/>
                <a:cs typeface="Itim" panose="00000500000000000000" pitchFamily="2" charset="-34"/>
              </a:rPr>
              <a:t>04</a:t>
            </a:r>
          </a:p>
        </p:txBody>
      </p:sp>
      <p:grpSp>
        <p:nvGrpSpPr>
          <p:cNvPr id="68" name="Google Shape;1036;p34">
            <a:extLst>
              <a:ext uri="{FF2B5EF4-FFF2-40B4-BE49-F238E27FC236}">
                <a16:creationId xmlns:a16="http://schemas.microsoft.com/office/drawing/2014/main" id="{6C32186F-E60A-4B70-866D-14CA39E6E756}"/>
              </a:ext>
            </a:extLst>
          </p:cNvPr>
          <p:cNvGrpSpPr/>
          <p:nvPr/>
        </p:nvGrpSpPr>
        <p:grpSpPr>
          <a:xfrm>
            <a:off x="2066484" y="1387154"/>
            <a:ext cx="1287126" cy="176025"/>
            <a:chOff x="4345425" y="2175475"/>
            <a:chExt cx="800750" cy="176025"/>
          </a:xfrm>
        </p:grpSpPr>
        <p:sp>
          <p:nvSpPr>
            <p:cNvPr id="69" name="Google Shape;1037;p34">
              <a:extLst>
                <a:ext uri="{FF2B5EF4-FFF2-40B4-BE49-F238E27FC236}">
                  <a16:creationId xmlns:a16="http://schemas.microsoft.com/office/drawing/2014/main" id="{80375A5F-FD68-4EA5-930D-ECE4FCDF32D3}"/>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38;p34">
              <a:extLst>
                <a:ext uri="{FF2B5EF4-FFF2-40B4-BE49-F238E27FC236}">
                  <a16:creationId xmlns:a16="http://schemas.microsoft.com/office/drawing/2014/main" id="{7D108D82-9429-4701-8A67-ED073FFD6A2E}"/>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306;p40">
            <a:extLst>
              <a:ext uri="{FF2B5EF4-FFF2-40B4-BE49-F238E27FC236}">
                <a16:creationId xmlns:a16="http://schemas.microsoft.com/office/drawing/2014/main" id="{5BC6D590-9758-4113-811C-3898702585C9}"/>
              </a:ext>
            </a:extLst>
          </p:cNvPr>
          <p:cNvGrpSpPr/>
          <p:nvPr/>
        </p:nvGrpSpPr>
        <p:grpSpPr>
          <a:xfrm>
            <a:off x="1104334" y="334787"/>
            <a:ext cx="7252852" cy="4895428"/>
            <a:chOff x="1467500" y="174781"/>
            <a:chExt cx="7252852" cy="4895428"/>
          </a:xfrm>
        </p:grpSpPr>
        <p:sp>
          <p:nvSpPr>
            <p:cNvPr id="5" name="Google Shape;2307;p40">
              <a:extLst>
                <a:ext uri="{FF2B5EF4-FFF2-40B4-BE49-F238E27FC236}">
                  <a16:creationId xmlns:a16="http://schemas.microsoft.com/office/drawing/2014/main" id="{58D01128-EBFC-4563-92D9-E91E310EA6FF}"/>
                </a:ext>
              </a:extLst>
            </p:cNvPr>
            <p:cNvSpPr/>
            <p:nvPr/>
          </p:nvSpPr>
          <p:spPr>
            <a:xfrm>
              <a:off x="1467500" y="589000"/>
              <a:ext cx="7252852" cy="4080269"/>
            </a:xfrm>
            <a:custGeom>
              <a:avLst/>
              <a:gdLst/>
              <a:ahLst/>
              <a:cxnLst/>
              <a:rect l="l" t="t" r="r" b="b"/>
              <a:pathLst>
                <a:path w="21772" h="5352" extrusionOk="0">
                  <a:moveTo>
                    <a:pt x="0" y="1"/>
                  </a:moveTo>
                  <a:lnTo>
                    <a:pt x="0" y="60"/>
                  </a:lnTo>
                  <a:lnTo>
                    <a:pt x="66" y="163"/>
                  </a:lnTo>
                  <a:lnTo>
                    <a:pt x="0" y="187"/>
                  </a:lnTo>
                  <a:lnTo>
                    <a:pt x="0" y="226"/>
                  </a:lnTo>
                  <a:lnTo>
                    <a:pt x="225" y="375"/>
                  </a:lnTo>
                  <a:lnTo>
                    <a:pt x="0" y="375"/>
                  </a:lnTo>
                  <a:lnTo>
                    <a:pt x="225" y="471"/>
                  </a:lnTo>
                  <a:lnTo>
                    <a:pt x="92" y="533"/>
                  </a:lnTo>
                  <a:lnTo>
                    <a:pt x="225" y="629"/>
                  </a:lnTo>
                  <a:lnTo>
                    <a:pt x="92" y="722"/>
                  </a:lnTo>
                  <a:lnTo>
                    <a:pt x="225" y="811"/>
                  </a:lnTo>
                  <a:cubicBezTo>
                    <a:pt x="225" y="811"/>
                    <a:pt x="73" y="841"/>
                    <a:pt x="92" y="871"/>
                  </a:cubicBezTo>
                  <a:cubicBezTo>
                    <a:pt x="112" y="904"/>
                    <a:pt x="225" y="1010"/>
                    <a:pt x="225" y="1010"/>
                  </a:cubicBezTo>
                  <a:lnTo>
                    <a:pt x="126" y="1040"/>
                  </a:lnTo>
                  <a:lnTo>
                    <a:pt x="172" y="1152"/>
                  </a:lnTo>
                  <a:lnTo>
                    <a:pt x="136" y="1251"/>
                  </a:lnTo>
                  <a:lnTo>
                    <a:pt x="188" y="1410"/>
                  </a:lnTo>
                  <a:lnTo>
                    <a:pt x="136" y="1667"/>
                  </a:lnTo>
                  <a:lnTo>
                    <a:pt x="225" y="1939"/>
                  </a:lnTo>
                  <a:lnTo>
                    <a:pt x="165" y="2197"/>
                  </a:lnTo>
                  <a:lnTo>
                    <a:pt x="225" y="2468"/>
                  </a:lnTo>
                  <a:lnTo>
                    <a:pt x="92" y="2957"/>
                  </a:lnTo>
                  <a:lnTo>
                    <a:pt x="225" y="3473"/>
                  </a:lnTo>
                  <a:lnTo>
                    <a:pt x="126" y="3790"/>
                  </a:lnTo>
                  <a:lnTo>
                    <a:pt x="179" y="4161"/>
                  </a:lnTo>
                  <a:lnTo>
                    <a:pt x="159" y="4472"/>
                  </a:lnTo>
                  <a:lnTo>
                    <a:pt x="225" y="4654"/>
                  </a:lnTo>
                  <a:cubicBezTo>
                    <a:pt x="225" y="4654"/>
                    <a:pt x="112" y="4683"/>
                    <a:pt x="136" y="4706"/>
                  </a:cubicBezTo>
                  <a:cubicBezTo>
                    <a:pt x="159" y="4726"/>
                    <a:pt x="248" y="4813"/>
                    <a:pt x="225" y="4842"/>
                  </a:cubicBezTo>
                  <a:cubicBezTo>
                    <a:pt x="202" y="4872"/>
                    <a:pt x="96" y="5159"/>
                    <a:pt x="96" y="5159"/>
                  </a:cubicBezTo>
                  <a:lnTo>
                    <a:pt x="228" y="5226"/>
                  </a:lnTo>
                  <a:lnTo>
                    <a:pt x="126" y="5272"/>
                  </a:lnTo>
                  <a:lnTo>
                    <a:pt x="142" y="5351"/>
                  </a:lnTo>
                  <a:lnTo>
                    <a:pt x="21735" y="5351"/>
                  </a:lnTo>
                  <a:lnTo>
                    <a:pt x="21421" y="5123"/>
                  </a:lnTo>
                  <a:lnTo>
                    <a:pt x="21580" y="4885"/>
                  </a:lnTo>
                  <a:lnTo>
                    <a:pt x="21272" y="4627"/>
                  </a:lnTo>
                  <a:lnTo>
                    <a:pt x="21626" y="4432"/>
                  </a:lnTo>
                  <a:lnTo>
                    <a:pt x="21272" y="4171"/>
                  </a:lnTo>
                  <a:cubicBezTo>
                    <a:pt x="21272" y="4171"/>
                    <a:pt x="21626" y="3867"/>
                    <a:pt x="21683" y="3821"/>
                  </a:cubicBezTo>
                  <a:cubicBezTo>
                    <a:pt x="21738" y="3774"/>
                    <a:pt x="21445" y="3503"/>
                    <a:pt x="21445" y="3503"/>
                  </a:cubicBezTo>
                  <a:lnTo>
                    <a:pt x="21669" y="3321"/>
                  </a:lnTo>
                  <a:lnTo>
                    <a:pt x="21365" y="2779"/>
                  </a:lnTo>
                  <a:lnTo>
                    <a:pt x="21772" y="2534"/>
                  </a:lnTo>
                  <a:lnTo>
                    <a:pt x="21772" y="1506"/>
                  </a:lnTo>
                  <a:lnTo>
                    <a:pt x="21365" y="1089"/>
                  </a:lnTo>
                  <a:lnTo>
                    <a:pt x="21772" y="745"/>
                  </a:lnTo>
                  <a:lnTo>
                    <a:pt x="21772" y="497"/>
                  </a:lnTo>
                  <a:lnTo>
                    <a:pt x="21365" y="497"/>
                  </a:lnTo>
                  <a:lnTo>
                    <a:pt x="21772" y="1"/>
                  </a:lnTo>
                  <a:close/>
                </a:path>
              </a:pathLst>
            </a:custGeom>
            <a:solidFill>
              <a:srgbClr val="CAFFCA"/>
            </a:solidFill>
            <a:ln>
              <a:noFill/>
            </a:ln>
            <a:effectLst>
              <a:outerShdw blurRad="42863" dist="19050" dir="19320000" algn="bl" rotWithShape="0">
                <a:srgbClr val="000000">
                  <a:alpha val="22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Google Shape;2308;p40">
              <a:extLst>
                <a:ext uri="{FF2B5EF4-FFF2-40B4-BE49-F238E27FC236}">
                  <a16:creationId xmlns:a16="http://schemas.microsoft.com/office/drawing/2014/main" id="{E1F89C2E-713D-4CC5-BEF4-B829DB61E216}"/>
                </a:ext>
              </a:extLst>
            </p:cNvPr>
            <p:cNvSpPr/>
            <p:nvPr/>
          </p:nvSpPr>
          <p:spPr>
            <a:xfrm rot="-7882638">
              <a:off x="1162380" y="4135729"/>
              <a:ext cx="1395678" cy="47328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2309;p40">
              <a:extLst>
                <a:ext uri="{FF2B5EF4-FFF2-40B4-BE49-F238E27FC236}">
                  <a16:creationId xmlns:a16="http://schemas.microsoft.com/office/drawing/2014/main" id="{C2616882-BE94-4821-A552-D1E092322903}"/>
                </a:ext>
              </a:extLst>
            </p:cNvPr>
            <p:cNvSpPr/>
            <p:nvPr/>
          </p:nvSpPr>
          <p:spPr>
            <a:xfrm rot="-7882638">
              <a:off x="7706055" y="635979"/>
              <a:ext cx="1395678" cy="473281"/>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8" name="Google Shape;2311;p40">
            <a:extLst>
              <a:ext uri="{FF2B5EF4-FFF2-40B4-BE49-F238E27FC236}">
                <a16:creationId xmlns:a16="http://schemas.microsoft.com/office/drawing/2014/main" id="{762D91B3-6E65-4218-95F5-7D6FE89E8FC2}"/>
              </a:ext>
            </a:extLst>
          </p:cNvPr>
          <p:cNvSpPr txBox="1">
            <a:spLocks/>
          </p:cNvSpPr>
          <p:nvPr/>
        </p:nvSpPr>
        <p:spPr>
          <a:xfrm>
            <a:off x="2278420" y="828956"/>
            <a:ext cx="4762500" cy="8254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rgbClr val="434343"/>
              </a:buClr>
              <a:buSzPts val="1800"/>
              <a:buFont typeface="Didact Gothic"/>
              <a:buChar char="●"/>
              <a:defRPr sz="1800" b="0" i="0" u="none" strike="noStrike" cap="none">
                <a:solidFill>
                  <a:srgbClr val="434343"/>
                </a:solidFill>
                <a:latin typeface="Didact Gothic"/>
                <a:ea typeface="Didact Gothic"/>
                <a:cs typeface="Didact Gothic"/>
                <a:sym typeface="Didact Gothic"/>
              </a:defRPr>
            </a:lvl1pPr>
            <a:lvl2pPr marL="914400" marR="0" lvl="1"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ctr" rtl="0">
              <a:lnSpc>
                <a:spcPct val="115000"/>
              </a:lnSpc>
              <a:spcBef>
                <a:spcPts val="1600"/>
              </a:spcBef>
              <a:spcAft>
                <a:spcPts val="160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spcAft>
                <a:spcPts val="1600"/>
              </a:spcAft>
              <a:buFont typeface="Didact Gothic"/>
              <a:buNone/>
            </a:pPr>
            <a:r>
              <a:rPr lang="vi-VN" sz="2000" b="1">
                <a:latin typeface="SVN-Comic Sans MS" panose="02040603050506020204" pitchFamily="18" charset="0"/>
              </a:rPr>
              <a:t>Thử thách AQ; Thực hiện chiến dịch “14 ngày – Chiến binh </a:t>
            </a:r>
            <a:r>
              <a:rPr lang="en-US" sz="2000" b="1">
                <a:latin typeface="SVN-Comic Sans MS" panose="02040603050506020204" pitchFamily="18" charset="0"/>
              </a:rPr>
              <a:t>chăm chỉ</a:t>
            </a:r>
            <a:r>
              <a:rPr lang="vi-VN" sz="2000" b="1">
                <a:latin typeface="SVN-Comic Sans MS" panose="02040603050506020204" pitchFamily="18" charset="0"/>
              </a:rPr>
              <a:t>”</a:t>
            </a:r>
          </a:p>
        </p:txBody>
      </p:sp>
      <p:grpSp>
        <p:nvGrpSpPr>
          <p:cNvPr id="9" name="Google Shape;2312;p40">
            <a:extLst>
              <a:ext uri="{FF2B5EF4-FFF2-40B4-BE49-F238E27FC236}">
                <a16:creationId xmlns:a16="http://schemas.microsoft.com/office/drawing/2014/main" id="{26307933-F156-4F75-81D3-2B784B783F46}"/>
              </a:ext>
            </a:extLst>
          </p:cNvPr>
          <p:cNvGrpSpPr/>
          <p:nvPr/>
        </p:nvGrpSpPr>
        <p:grpSpPr>
          <a:xfrm rot="-3780534">
            <a:off x="906820" y="332198"/>
            <a:ext cx="804234" cy="959346"/>
            <a:chOff x="7663650" y="-223800"/>
            <a:chExt cx="1364498" cy="1627668"/>
          </a:xfrm>
        </p:grpSpPr>
        <p:sp>
          <p:nvSpPr>
            <p:cNvPr id="10" name="Google Shape;2313;p40">
              <a:extLst>
                <a:ext uri="{FF2B5EF4-FFF2-40B4-BE49-F238E27FC236}">
                  <a16:creationId xmlns:a16="http://schemas.microsoft.com/office/drawing/2014/main" id="{F041BA38-F15F-47EB-9837-C2CFE57ADDCA}"/>
                </a:ext>
              </a:extLst>
            </p:cNvPr>
            <p:cNvSpPr/>
            <p:nvPr/>
          </p:nvSpPr>
          <p:spPr>
            <a:xfrm>
              <a:off x="7740403" y="-153961"/>
              <a:ext cx="1277105" cy="1463009"/>
            </a:xfrm>
            <a:custGeom>
              <a:avLst/>
              <a:gdLst/>
              <a:ahLst/>
              <a:cxnLst/>
              <a:rect l="l" t="t" r="r" b="b"/>
              <a:pathLst>
                <a:path w="25308" h="28992" extrusionOk="0">
                  <a:moveTo>
                    <a:pt x="21779" y="11898"/>
                  </a:moveTo>
                  <a:cubicBezTo>
                    <a:pt x="21827" y="12019"/>
                    <a:pt x="21862" y="12112"/>
                    <a:pt x="21883" y="12171"/>
                  </a:cubicBezTo>
                  <a:lnTo>
                    <a:pt x="21883" y="12171"/>
                  </a:lnTo>
                  <a:cubicBezTo>
                    <a:pt x="21849" y="12080"/>
                    <a:pt x="21814" y="11989"/>
                    <a:pt x="21779" y="11898"/>
                  </a:cubicBezTo>
                  <a:close/>
                  <a:moveTo>
                    <a:pt x="15590" y="0"/>
                  </a:moveTo>
                  <a:cubicBezTo>
                    <a:pt x="13044" y="0"/>
                    <a:pt x="11306" y="1796"/>
                    <a:pt x="11257" y="1845"/>
                  </a:cubicBezTo>
                  <a:cubicBezTo>
                    <a:pt x="10861" y="1735"/>
                    <a:pt x="10455" y="1681"/>
                    <a:pt x="10052" y="1681"/>
                  </a:cubicBezTo>
                  <a:cubicBezTo>
                    <a:pt x="9207" y="1681"/>
                    <a:pt x="8374" y="1919"/>
                    <a:pt x="7674" y="2383"/>
                  </a:cubicBezTo>
                  <a:cubicBezTo>
                    <a:pt x="7315" y="2620"/>
                    <a:pt x="6990" y="2917"/>
                    <a:pt x="6715" y="3271"/>
                  </a:cubicBezTo>
                  <a:cubicBezTo>
                    <a:pt x="6375" y="3710"/>
                    <a:pt x="6168" y="4150"/>
                    <a:pt x="6059" y="4570"/>
                  </a:cubicBezTo>
                  <a:cubicBezTo>
                    <a:pt x="5700" y="5868"/>
                    <a:pt x="6214" y="6935"/>
                    <a:pt x="6214" y="6935"/>
                  </a:cubicBezTo>
                  <a:cubicBezTo>
                    <a:pt x="6229" y="6940"/>
                    <a:pt x="6238" y="6944"/>
                    <a:pt x="6248" y="6950"/>
                  </a:cubicBezTo>
                  <a:lnTo>
                    <a:pt x="6248" y="6950"/>
                  </a:lnTo>
                  <a:cubicBezTo>
                    <a:pt x="6238" y="6944"/>
                    <a:pt x="6229" y="6940"/>
                    <a:pt x="6214" y="6940"/>
                  </a:cubicBezTo>
                  <a:cubicBezTo>
                    <a:pt x="6214" y="6940"/>
                    <a:pt x="4902" y="7936"/>
                    <a:pt x="3472" y="9863"/>
                  </a:cubicBezTo>
                  <a:cubicBezTo>
                    <a:pt x="3372" y="9844"/>
                    <a:pt x="3273" y="9834"/>
                    <a:pt x="3178" y="9834"/>
                  </a:cubicBezTo>
                  <a:cubicBezTo>
                    <a:pt x="2898" y="9834"/>
                    <a:pt x="2647" y="9918"/>
                    <a:pt x="2456" y="10095"/>
                  </a:cubicBezTo>
                  <a:cubicBezTo>
                    <a:pt x="2093" y="10435"/>
                    <a:pt x="2055" y="11030"/>
                    <a:pt x="2300" y="11638"/>
                  </a:cubicBezTo>
                  <a:cubicBezTo>
                    <a:pt x="1238" y="13475"/>
                    <a:pt x="299" y="15831"/>
                    <a:pt x="1" y="18684"/>
                  </a:cubicBezTo>
                  <a:lnTo>
                    <a:pt x="171" y="25327"/>
                  </a:lnTo>
                  <a:lnTo>
                    <a:pt x="265" y="28992"/>
                  </a:lnTo>
                  <a:lnTo>
                    <a:pt x="3760" y="27868"/>
                  </a:lnTo>
                  <a:lnTo>
                    <a:pt x="9662" y="25974"/>
                  </a:lnTo>
                  <a:lnTo>
                    <a:pt x="9662" y="25979"/>
                  </a:lnTo>
                  <a:cubicBezTo>
                    <a:pt x="9662" y="25979"/>
                    <a:pt x="12170" y="24954"/>
                    <a:pt x="15059" y="22064"/>
                  </a:cubicBezTo>
                  <a:cubicBezTo>
                    <a:pt x="15334" y="22183"/>
                    <a:pt x="15608" y="22245"/>
                    <a:pt x="15858" y="22245"/>
                  </a:cubicBezTo>
                  <a:cubicBezTo>
                    <a:pt x="16176" y="22245"/>
                    <a:pt x="16455" y="22146"/>
                    <a:pt x="16651" y="21937"/>
                  </a:cubicBezTo>
                  <a:cubicBezTo>
                    <a:pt x="17014" y="21554"/>
                    <a:pt x="16995" y="20912"/>
                    <a:pt x="16669" y="20289"/>
                  </a:cubicBezTo>
                  <a:cubicBezTo>
                    <a:pt x="17278" y="19547"/>
                    <a:pt x="17887" y="18721"/>
                    <a:pt x="18477" y="17801"/>
                  </a:cubicBezTo>
                  <a:cubicBezTo>
                    <a:pt x="18684" y="17842"/>
                    <a:pt x="18881" y="17862"/>
                    <a:pt x="19070" y="17862"/>
                  </a:cubicBezTo>
                  <a:cubicBezTo>
                    <a:pt x="19503" y="17862"/>
                    <a:pt x="19889" y="17761"/>
                    <a:pt x="20234" y="17592"/>
                  </a:cubicBezTo>
                  <a:cubicBezTo>
                    <a:pt x="20844" y="17305"/>
                    <a:pt x="21325" y="16818"/>
                    <a:pt x="21683" y="16313"/>
                  </a:cubicBezTo>
                  <a:cubicBezTo>
                    <a:pt x="22359" y="15378"/>
                    <a:pt x="22533" y="14179"/>
                    <a:pt x="22193" y="13079"/>
                  </a:cubicBezTo>
                  <a:cubicBezTo>
                    <a:pt x="22105" y="12795"/>
                    <a:pt x="22011" y="12518"/>
                    <a:pt x="21911" y="12247"/>
                  </a:cubicBezTo>
                  <a:lnTo>
                    <a:pt x="21911" y="12247"/>
                  </a:lnTo>
                  <a:cubicBezTo>
                    <a:pt x="22796" y="11281"/>
                    <a:pt x="25308" y="6938"/>
                    <a:pt x="20362" y="2204"/>
                  </a:cubicBezTo>
                  <a:cubicBezTo>
                    <a:pt x="18625" y="540"/>
                    <a:pt x="16986" y="0"/>
                    <a:pt x="155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314;p40">
              <a:extLst>
                <a:ext uri="{FF2B5EF4-FFF2-40B4-BE49-F238E27FC236}">
                  <a16:creationId xmlns:a16="http://schemas.microsoft.com/office/drawing/2014/main" id="{265A054E-562C-46DF-8DF8-8F7DB5091DF8}"/>
                </a:ext>
              </a:extLst>
            </p:cNvPr>
            <p:cNvSpPr/>
            <p:nvPr/>
          </p:nvSpPr>
          <p:spPr>
            <a:xfrm>
              <a:off x="7663650" y="-223800"/>
              <a:ext cx="1359258" cy="1627668"/>
            </a:xfrm>
            <a:custGeom>
              <a:avLst/>
              <a:gdLst/>
              <a:ahLst/>
              <a:cxnLst/>
              <a:rect l="l" t="t" r="r" b="b"/>
              <a:pathLst>
                <a:path w="26936" h="32255" extrusionOk="0">
                  <a:moveTo>
                    <a:pt x="17099" y="0"/>
                  </a:moveTo>
                  <a:cubicBezTo>
                    <a:pt x="15136" y="0"/>
                    <a:pt x="13458" y="842"/>
                    <a:pt x="12364" y="1737"/>
                  </a:cubicBezTo>
                  <a:cubicBezTo>
                    <a:pt x="12097" y="1701"/>
                    <a:pt x="11831" y="1683"/>
                    <a:pt x="11565" y="1683"/>
                  </a:cubicBezTo>
                  <a:cubicBezTo>
                    <a:pt x="10452" y="1683"/>
                    <a:pt x="9363" y="2001"/>
                    <a:pt x="8439" y="2611"/>
                  </a:cubicBezTo>
                  <a:cubicBezTo>
                    <a:pt x="7944" y="2932"/>
                    <a:pt x="7509" y="3333"/>
                    <a:pt x="7146" y="3806"/>
                  </a:cubicBezTo>
                  <a:cubicBezTo>
                    <a:pt x="6715" y="4357"/>
                    <a:pt x="6414" y="4963"/>
                    <a:pt x="6244" y="5590"/>
                  </a:cubicBezTo>
                  <a:cubicBezTo>
                    <a:pt x="6003" y="6469"/>
                    <a:pt x="6046" y="7262"/>
                    <a:pt x="6159" y="7861"/>
                  </a:cubicBezTo>
                  <a:cubicBezTo>
                    <a:pt x="5682" y="8306"/>
                    <a:pt x="5021" y="8975"/>
                    <a:pt x="4313" y="9864"/>
                  </a:cubicBezTo>
                  <a:cubicBezTo>
                    <a:pt x="3826" y="9934"/>
                    <a:pt x="3387" y="10142"/>
                    <a:pt x="3038" y="10463"/>
                  </a:cubicBezTo>
                  <a:cubicBezTo>
                    <a:pt x="2415" y="11048"/>
                    <a:pt x="2169" y="11922"/>
                    <a:pt x="2339" y="12848"/>
                  </a:cubicBezTo>
                  <a:cubicBezTo>
                    <a:pt x="1328" y="14722"/>
                    <a:pt x="643" y="16714"/>
                    <a:pt x="299" y="18788"/>
                  </a:cubicBezTo>
                  <a:lnTo>
                    <a:pt x="105" y="18806"/>
                  </a:lnTo>
                  <a:lnTo>
                    <a:pt x="138" y="20011"/>
                  </a:lnTo>
                  <a:lnTo>
                    <a:pt x="1" y="21291"/>
                  </a:lnTo>
                  <a:lnTo>
                    <a:pt x="171" y="21310"/>
                  </a:lnTo>
                  <a:lnTo>
                    <a:pt x="450" y="32255"/>
                  </a:lnTo>
                  <a:lnTo>
                    <a:pt x="10008" y="29191"/>
                  </a:lnTo>
                  <a:lnTo>
                    <a:pt x="10021" y="29332"/>
                  </a:lnTo>
                  <a:lnTo>
                    <a:pt x="11707" y="28642"/>
                  </a:lnTo>
                  <a:cubicBezTo>
                    <a:pt x="11811" y="28600"/>
                    <a:pt x="14172" y="27613"/>
                    <a:pt x="16982" y="24983"/>
                  </a:cubicBezTo>
                  <a:cubicBezTo>
                    <a:pt x="17117" y="25001"/>
                    <a:pt x="17251" y="25010"/>
                    <a:pt x="17382" y="25010"/>
                  </a:cubicBezTo>
                  <a:cubicBezTo>
                    <a:pt x="18078" y="25010"/>
                    <a:pt x="18713" y="24760"/>
                    <a:pt x="19177" y="24274"/>
                  </a:cubicBezTo>
                  <a:cubicBezTo>
                    <a:pt x="19739" y="23680"/>
                    <a:pt x="19942" y="22821"/>
                    <a:pt x="19748" y="21933"/>
                  </a:cubicBezTo>
                  <a:cubicBezTo>
                    <a:pt x="20074" y="21508"/>
                    <a:pt x="20395" y="21073"/>
                    <a:pt x="20698" y="20630"/>
                  </a:cubicBezTo>
                  <a:cubicBezTo>
                    <a:pt x="21273" y="20615"/>
                    <a:pt x="21826" y="20478"/>
                    <a:pt x="22345" y="20228"/>
                  </a:cubicBezTo>
                  <a:cubicBezTo>
                    <a:pt x="23097" y="19874"/>
                    <a:pt x="23762" y="19293"/>
                    <a:pt x="24329" y="18505"/>
                  </a:cubicBezTo>
                  <a:cubicBezTo>
                    <a:pt x="25240" y="17235"/>
                    <a:pt x="25505" y="15572"/>
                    <a:pt x="25032" y="14057"/>
                  </a:cubicBezTo>
                  <a:cubicBezTo>
                    <a:pt x="25018" y="13995"/>
                    <a:pt x="24995" y="13938"/>
                    <a:pt x="24976" y="13877"/>
                  </a:cubicBezTo>
                  <a:cubicBezTo>
                    <a:pt x="25972" y="12366"/>
                    <a:pt x="26935" y="9542"/>
                    <a:pt x="25547" y="6336"/>
                  </a:cubicBezTo>
                  <a:cubicBezTo>
                    <a:pt x="24985" y="5028"/>
                    <a:pt x="24074" y="3767"/>
                    <a:pt x="22836" y="2587"/>
                  </a:cubicBezTo>
                  <a:cubicBezTo>
                    <a:pt x="20839" y="674"/>
                    <a:pt x="18855" y="0"/>
                    <a:pt x="17099"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315;p40">
              <a:extLst>
                <a:ext uri="{FF2B5EF4-FFF2-40B4-BE49-F238E27FC236}">
                  <a16:creationId xmlns:a16="http://schemas.microsoft.com/office/drawing/2014/main" id="{E138EBC8-FA34-4C72-BE25-AAD7C3F6A43A}"/>
                </a:ext>
              </a:extLst>
            </p:cNvPr>
            <p:cNvSpPr/>
            <p:nvPr/>
          </p:nvSpPr>
          <p:spPr>
            <a:xfrm>
              <a:off x="8213836" y="535551"/>
              <a:ext cx="469503" cy="627905"/>
            </a:xfrm>
            <a:custGeom>
              <a:avLst/>
              <a:gdLst/>
              <a:ahLst/>
              <a:cxnLst/>
              <a:rect l="l" t="t" r="r" b="b"/>
              <a:pathLst>
                <a:path w="9304" h="12443" extrusionOk="0">
                  <a:moveTo>
                    <a:pt x="7363" y="1"/>
                  </a:moveTo>
                  <a:lnTo>
                    <a:pt x="1" y="9128"/>
                  </a:lnTo>
                  <a:lnTo>
                    <a:pt x="487" y="12443"/>
                  </a:lnTo>
                  <a:cubicBezTo>
                    <a:pt x="487" y="12443"/>
                    <a:pt x="5318" y="10469"/>
                    <a:pt x="9304" y="4264"/>
                  </a:cubicBezTo>
                  <a:cubicBezTo>
                    <a:pt x="9304" y="4264"/>
                    <a:pt x="8930" y="2300"/>
                    <a:pt x="7363" y="1"/>
                  </a:cubicBezTo>
                  <a:close/>
                </a:path>
              </a:pathLst>
            </a:custGeom>
            <a:solidFill>
              <a:srgbClr val="FFA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316;p40">
              <a:extLst>
                <a:ext uri="{FF2B5EF4-FFF2-40B4-BE49-F238E27FC236}">
                  <a16:creationId xmlns:a16="http://schemas.microsoft.com/office/drawing/2014/main" id="{BFF79BCD-265D-42D9-B8FD-FEFEAD3566C7}"/>
                </a:ext>
              </a:extLst>
            </p:cNvPr>
            <p:cNvSpPr/>
            <p:nvPr/>
          </p:nvSpPr>
          <p:spPr>
            <a:xfrm>
              <a:off x="7954159" y="297926"/>
              <a:ext cx="631235" cy="704002"/>
            </a:xfrm>
            <a:custGeom>
              <a:avLst/>
              <a:gdLst/>
              <a:ahLst/>
              <a:cxnLst/>
              <a:rect l="l" t="t" r="r" b="b"/>
              <a:pathLst>
                <a:path w="12509" h="13951" extrusionOk="0">
                  <a:moveTo>
                    <a:pt x="7305" y="1"/>
                  </a:moveTo>
                  <a:lnTo>
                    <a:pt x="1" y="10030"/>
                  </a:lnTo>
                  <a:lnTo>
                    <a:pt x="1001" y="13950"/>
                  </a:lnTo>
                  <a:lnTo>
                    <a:pt x="5147" y="13837"/>
                  </a:lnTo>
                  <a:lnTo>
                    <a:pt x="12509" y="4710"/>
                  </a:lnTo>
                  <a:cubicBezTo>
                    <a:pt x="11432" y="3123"/>
                    <a:pt x="9789" y="1376"/>
                    <a:pt x="7305" y="1"/>
                  </a:cubicBezTo>
                  <a:close/>
                </a:path>
              </a:pathLst>
            </a:custGeom>
            <a:solidFill>
              <a:srgbClr val="FFE4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317;p40">
              <a:extLst>
                <a:ext uri="{FF2B5EF4-FFF2-40B4-BE49-F238E27FC236}">
                  <a16:creationId xmlns:a16="http://schemas.microsoft.com/office/drawing/2014/main" id="{29D6BC56-2110-4682-8B66-5B6957B1D2CA}"/>
                </a:ext>
              </a:extLst>
            </p:cNvPr>
            <p:cNvSpPr/>
            <p:nvPr/>
          </p:nvSpPr>
          <p:spPr>
            <a:xfrm>
              <a:off x="7750646" y="202654"/>
              <a:ext cx="572144" cy="601463"/>
            </a:xfrm>
            <a:custGeom>
              <a:avLst/>
              <a:gdLst/>
              <a:ahLst/>
              <a:cxnLst/>
              <a:rect l="l" t="t" r="r" b="b"/>
              <a:pathLst>
                <a:path w="11338" h="11919" extrusionOk="0">
                  <a:moveTo>
                    <a:pt x="6220" y="1"/>
                  </a:moveTo>
                  <a:cubicBezTo>
                    <a:pt x="6220" y="1"/>
                    <a:pt x="809" y="4099"/>
                    <a:pt x="1" y="11744"/>
                  </a:cubicBezTo>
                  <a:lnTo>
                    <a:pt x="4034" y="11918"/>
                  </a:lnTo>
                  <a:lnTo>
                    <a:pt x="11338" y="1889"/>
                  </a:lnTo>
                  <a:cubicBezTo>
                    <a:pt x="9921" y="1106"/>
                    <a:pt x="8231" y="444"/>
                    <a:pt x="6220" y="1"/>
                  </a:cubicBezTo>
                  <a:close/>
                </a:path>
              </a:pathLst>
            </a:custGeom>
            <a:solidFill>
              <a:srgbClr val="FFAE2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318;p40">
              <a:extLst>
                <a:ext uri="{FF2B5EF4-FFF2-40B4-BE49-F238E27FC236}">
                  <a16:creationId xmlns:a16="http://schemas.microsoft.com/office/drawing/2014/main" id="{AE7DFF42-BD2D-4C6E-8802-A4B4F9A138B7}"/>
                </a:ext>
              </a:extLst>
            </p:cNvPr>
            <p:cNvSpPr/>
            <p:nvPr/>
          </p:nvSpPr>
          <p:spPr>
            <a:xfrm>
              <a:off x="7854547" y="348741"/>
              <a:ext cx="71556" cy="91287"/>
            </a:xfrm>
            <a:custGeom>
              <a:avLst/>
              <a:gdLst/>
              <a:ahLst/>
              <a:cxnLst/>
              <a:rect l="l" t="t" r="r" b="b"/>
              <a:pathLst>
                <a:path w="1418" h="1809" extrusionOk="0">
                  <a:moveTo>
                    <a:pt x="1" y="0"/>
                  </a:moveTo>
                  <a:lnTo>
                    <a:pt x="1" y="1809"/>
                  </a:lnTo>
                  <a:lnTo>
                    <a:pt x="1417" y="1809"/>
                  </a:lnTo>
                  <a:lnTo>
                    <a:pt x="1417" y="0"/>
                  </a:lnTo>
                  <a:close/>
                </a:path>
              </a:pathLst>
            </a:custGeom>
            <a:solidFill>
              <a:srgbClr val="F958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319;p40">
              <a:extLst>
                <a:ext uri="{FF2B5EF4-FFF2-40B4-BE49-F238E27FC236}">
                  <a16:creationId xmlns:a16="http://schemas.microsoft.com/office/drawing/2014/main" id="{66E1DFE6-40BE-4E99-BB59-349665DEFE51}"/>
                </a:ext>
              </a:extLst>
            </p:cNvPr>
            <p:cNvSpPr/>
            <p:nvPr/>
          </p:nvSpPr>
          <p:spPr>
            <a:xfrm>
              <a:off x="7866961" y="350154"/>
              <a:ext cx="178234" cy="177779"/>
            </a:xfrm>
            <a:custGeom>
              <a:avLst/>
              <a:gdLst/>
              <a:ahLst/>
              <a:cxnLst/>
              <a:rect l="l" t="t" r="r" b="b"/>
              <a:pathLst>
                <a:path w="3532" h="3523" extrusionOk="0">
                  <a:moveTo>
                    <a:pt x="1171" y="1"/>
                  </a:moveTo>
                  <a:cubicBezTo>
                    <a:pt x="779" y="524"/>
                    <a:pt x="383" y="1119"/>
                    <a:pt x="1" y="1781"/>
                  </a:cubicBezTo>
                  <a:cubicBezTo>
                    <a:pt x="123" y="2088"/>
                    <a:pt x="317" y="2394"/>
                    <a:pt x="576" y="2673"/>
                  </a:cubicBezTo>
                  <a:cubicBezTo>
                    <a:pt x="1086" y="3221"/>
                    <a:pt x="1729" y="3523"/>
                    <a:pt x="2261" y="3523"/>
                  </a:cubicBezTo>
                  <a:cubicBezTo>
                    <a:pt x="2540" y="3523"/>
                    <a:pt x="2795" y="3442"/>
                    <a:pt x="2984" y="3263"/>
                  </a:cubicBezTo>
                  <a:cubicBezTo>
                    <a:pt x="3532" y="2753"/>
                    <a:pt x="3344" y="1657"/>
                    <a:pt x="2564" y="822"/>
                  </a:cubicBezTo>
                  <a:cubicBezTo>
                    <a:pt x="2144" y="369"/>
                    <a:pt x="1634" y="86"/>
                    <a:pt x="1171" y="1"/>
                  </a:cubicBezTo>
                  <a:close/>
                </a:path>
              </a:pathLst>
            </a:custGeom>
            <a:solidFill>
              <a:srgbClr val="F958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320;p40">
              <a:extLst>
                <a:ext uri="{FF2B5EF4-FFF2-40B4-BE49-F238E27FC236}">
                  <a16:creationId xmlns:a16="http://schemas.microsoft.com/office/drawing/2014/main" id="{2E0D793B-AC27-4311-ADF3-5F9CC3DCC3F7}"/>
                </a:ext>
              </a:extLst>
            </p:cNvPr>
            <p:cNvSpPr/>
            <p:nvPr/>
          </p:nvSpPr>
          <p:spPr>
            <a:xfrm>
              <a:off x="8510754" y="876269"/>
              <a:ext cx="98705" cy="98705"/>
            </a:xfrm>
            <a:custGeom>
              <a:avLst/>
              <a:gdLst/>
              <a:ahLst/>
              <a:cxnLst/>
              <a:rect l="l" t="t" r="r" b="b"/>
              <a:pathLst>
                <a:path w="1956" h="1956" extrusionOk="0">
                  <a:moveTo>
                    <a:pt x="1611" y="1"/>
                  </a:moveTo>
                  <a:lnTo>
                    <a:pt x="1611" y="1"/>
                  </a:lnTo>
                  <a:cubicBezTo>
                    <a:pt x="1068" y="657"/>
                    <a:pt x="530" y="1247"/>
                    <a:pt x="1" y="1776"/>
                  </a:cubicBezTo>
                  <a:cubicBezTo>
                    <a:pt x="275" y="1894"/>
                    <a:pt x="548" y="1955"/>
                    <a:pt x="799" y="1955"/>
                  </a:cubicBezTo>
                  <a:cubicBezTo>
                    <a:pt x="1115" y="1955"/>
                    <a:pt x="1394" y="1856"/>
                    <a:pt x="1592" y="1648"/>
                  </a:cubicBezTo>
                  <a:cubicBezTo>
                    <a:pt x="1956" y="1266"/>
                    <a:pt x="1936" y="624"/>
                    <a:pt x="1611" y="1"/>
                  </a:cubicBezTo>
                  <a:close/>
                </a:path>
              </a:pathLst>
            </a:custGeom>
            <a:solidFill>
              <a:srgbClr val="F958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2321;p40">
              <a:extLst>
                <a:ext uri="{FF2B5EF4-FFF2-40B4-BE49-F238E27FC236}">
                  <a16:creationId xmlns:a16="http://schemas.microsoft.com/office/drawing/2014/main" id="{16433016-ED29-4E62-AC3F-ADEBB342E42B}"/>
                </a:ext>
              </a:extLst>
            </p:cNvPr>
            <p:cNvSpPr/>
            <p:nvPr/>
          </p:nvSpPr>
          <p:spPr>
            <a:xfrm>
              <a:off x="8413312" y="800022"/>
              <a:ext cx="178789" cy="165921"/>
            </a:xfrm>
            <a:custGeom>
              <a:avLst/>
              <a:gdLst/>
              <a:ahLst/>
              <a:cxnLst/>
              <a:rect l="l" t="t" r="r" b="b"/>
              <a:pathLst>
                <a:path w="3543" h="3288" extrusionOk="0">
                  <a:moveTo>
                    <a:pt x="1313" y="1"/>
                  </a:moveTo>
                  <a:cubicBezTo>
                    <a:pt x="992" y="1"/>
                    <a:pt x="714" y="100"/>
                    <a:pt x="515" y="307"/>
                  </a:cubicBezTo>
                  <a:cubicBezTo>
                    <a:pt x="1" y="851"/>
                    <a:pt x="256" y="1932"/>
                    <a:pt x="1086" y="2721"/>
                  </a:cubicBezTo>
                  <a:cubicBezTo>
                    <a:pt x="1351" y="2970"/>
                    <a:pt x="1639" y="3159"/>
                    <a:pt x="1932" y="3287"/>
                  </a:cubicBezTo>
                  <a:cubicBezTo>
                    <a:pt x="2461" y="2758"/>
                    <a:pt x="2999" y="2168"/>
                    <a:pt x="3542" y="1512"/>
                  </a:cubicBezTo>
                  <a:cubicBezTo>
                    <a:pt x="3401" y="1248"/>
                    <a:pt x="3202" y="982"/>
                    <a:pt x="2956" y="747"/>
                  </a:cubicBezTo>
                  <a:cubicBezTo>
                    <a:pt x="2442" y="260"/>
                    <a:pt x="1828" y="1"/>
                    <a:pt x="131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322;p40">
              <a:extLst>
                <a:ext uri="{FF2B5EF4-FFF2-40B4-BE49-F238E27FC236}">
                  <a16:creationId xmlns:a16="http://schemas.microsoft.com/office/drawing/2014/main" id="{6AA27B77-26F9-408E-A7C6-6590E32E7A9F}"/>
                </a:ext>
              </a:extLst>
            </p:cNvPr>
            <p:cNvSpPr/>
            <p:nvPr/>
          </p:nvSpPr>
          <p:spPr>
            <a:xfrm>
              <a:off x="8318746" y="-147502"/>
              <a:ext cx="709402" cy="618014"/>
            </a:xfrm>
            <a:custGeom>
              <a:avLst/>
              <a:gdLst/>
              <a:ahLst/>
              <a:cxnLst/>
              <a:rect l="l" t="t" r="r" b="b"/>
              <a:pathLst>
                <a:path w="14058" h="12247" extrusionOk="0">
                  <a:moveTo>
                    <a:pt x="4334" y="1"/>
                  </a:moveTo>
                  <a:cubicBezTo>
                    <a:pt x="1751" y="1"/>
                    <a:pt x="0" y="1849"/>
                    <a:pt x="0" y="1849"/>
                  </a:cubicBezTo>
                  <a:cubicBezTo>
                    <a:pt x="8387" y="5188"/>
                    <a:pt x="10653" y="12247"/>
                    <a:pt x="10653" y="12247"/>
                  </a:cubicBezTo>
                  <a:cubicBezTo>
                    <a:pt x="11540" y="11288"/>
                    <a:pt x="14057" y="6940"/>
                    <a:pt x="9104" y="2204"/>
                  </a:cubicBezTo>
                  <a:cubicBezTo>
                    <a:pt x="7368" y="541"/>
                    <a:pt x="5729" y="1"/>
                    <a:pt x="4334" y="1"/>
                  </a:cubicBezTo>
                  <a:close/>
                </a:path>
              </a:pathLst>
            </a:custGeom>
            <a:solidFill>
              <a:srgbClr val="F9585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323;p40">
              <a:extLst>
                <a:ext uri="{FF2B5EF4-FFF2-40B4-BE49-F238E27FC236}">
                  <a16:creationId xmlns:a16="http://schemas.microsoft.com/office/drawing/2014/main" id="{05B1AF23-CF1F-4E94-A5DD-5264CDA7685E}"/>
                </a:ext>
              </a:extLst>
            </p:cNvPr>
            <p:cNvSpPr/>
            <p:nvPr/>
          </p:nvSpPr>
          <p:spPr>
            <a:xfrm>
              <a:off x="8038531" y="81848"/>
              <a:ext cx="733472" cy="672009"/>
            </a:xfrm>
            <a:custGeom>
              <a:avLst/>
              <a:gdLst/>
              <a:ahLst/>
              <a:cxnLst/>
              <a:rect l="l" t="t" r="r" b="b"/>
              <a:pathLst>
                <a:path w="14535" h="13317" extrusionOk="0">
                  <a:moveTo>
                    <a:pt x="486" y="1"/>
                  </a:moveTo>
                  <a:cubicBezTo>
                    <a:pt x="405" y="1"/>
                    <a:pt x="360" y="11"/>
                    <a:pt x="354" y="29"/>
                  </a:cubicBezTo>
                  <a:cubicBezTo>
                    <a:pt x="0" y="1327"/>
                    <a:pt x="515" y="2395"/>
                    <a:pt x="515" y="2395"/>
                  </a:cubicBezTo>
                  <a:cubicBezTo>
                    <a:pt x="11837" y="5743"/>
                    <a:pt x="12778" y="13255"/>
                    <a:pt x="12778" y="13255"/>
                  </a:cubicBezTo>
                  <a:cubicBezTo>
                    <a:pt x="12983" y="13297"/>
                    <a:pt x="13180" y="13316"/>
                    <a:pt x="13368" y="13316"/>
                  </a:cubicBezTo>
                  <a:cubicBezTo>
                    <a:pt x="13799" y="13316"/>
                    <a:pt x="14186" y="13215"/>
                    <a:pt x="14534" y="13048"/>
                  </a:cubicBezTo>
                  <a:cubicBezTo>
                    <a:pt x="10729" y="2188"/>
                    <a:pt x="1687" y="1"/>
                    <a:pt x="486" y="1"/>
                  </a:cubicBezTo>
                  <a:close/>
                </a:path>
              </a:pathLst>
            </a:custGeom>
            <a:solidFill>
              <a:srgbClr val="5295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324;p40">
              <a:extLst>
                <a:ext uri="{FF2B5EF4-FFF2-40B4-BE49-F238E27FC236}">
                  <a16:creationId xmlns:a16="http://schemas.microsoft.com/office/drawing/2014/main" id="{BF9E475D-7A0D-4140-A9E6-BFB3E2B1889F}"/>
                </a:ext>
              </a:extLst>
            </p:cNvPr>
            <p:cNvSpPr/>
            <p:nvPr/>
          </p:nvSpPr>
          <p:spPr>
            <a:xfrm>
              <a:off x="8056345" y="-27251"/>
              <a:ext cx="788779" cy="767535"/>
            </a:xfrm>
            <a:custGeom>
              <a:avLst/>
              <a:gdLst/>
              <a:ahLst/>
              <a:cxnLst/>
              <a:rect l="l" t="t" r="r" b="b"/>
              <a:pathLst>
                <a:path w="15631" h="15210" extrusionOk="0">
                  <a:moveTo>
                    <a:pt x="1620" y="0"/>
                  </a:moveTo>
                  <a:cubicBezTo>
                    <a:pt x="1262" y="236"/>
                    <a:pt x="936" y="534"/>
                    <a:pt x="662" y="887"/>
                  </a:cubicBezTo>
                  <a:cubicBezTo>
                    <a:pt x="322" y="1327"/>
                    <a:pt x="114" y="1766"/>
                    <a:pt x="1" y="2191"/>
                  </a:cubicBezTo>
                  <a:cubicBezTo>
                    <a:pt x="7" y="2173"/>
                    <a:pt x="52" y="2163"/>
                    <a:pt x="133" y="2163"/>
                  </a:cubicBezTo>
                  <a:cubicBezTo>
                    <a:pt x="1334" y="2163"/>
                    <a:pt x="10376" y="4350"/>
                    <a:pt x="14181" y="15210"/>
                  </a:cubicBezTo>
                  <a:cubicBezTo>
                    <a:pt x="14790" y="14922"/>
                    <a:pt x="15272" y="14434"/>
                    <a:pt x="15631" y="13930"/>
                  </a:cubicBezTo>
                  <a:cubicBezTo>
                    <a:pt x="12641" y="1927"/>
                    <a:pt x="2098" y="81"/>
                    <a:pt x="1620" y="0"/>
                  </a:cubicBezTo>
                  <a:close/>
                </a:path>
              </a:pathLst>
            </a:custGeom>
            <a:solidFill>
              <a:srgbClr val="65C1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325;p40">
              <a:extLst>
                <a:ext uri="{FF2B5EF4-FFF2-40B4-BE49-F238E27FC236}">
                  <a16:creationId xmlns:a16="http://schemas.microsoft.com/office/drawing/2014/main" id="{6B4CC967-9CA2-4D17-A8B2-607E12DAB3E6}"/>
                </a:ext>
              </a:extLst>
            </p:cNvPr>
            <p:cNvSpPr/>
            <p:nvPr/>
          </p:nvSpPr>
          <p:spPr>
            <a:xfrm>
              <a:off x="8138093" y="-62625"/>
              <a:ext cx="749923" cy="738367"/>
            </a:xfrm>
            <a:custGeom>
              <a:avLst/>
              <a:gdLst/>
              <a:ahLst/>
              <a:cxnLst/>
              <a:rect l="l" t="t" r="r" b="b"/>
              <a:pathLst>
                <a:path w="14861" h="14632" extrusionOk="0">
                  <a:moveTo>
                    <a:pt x="2375" y="1"/>
                  </a:moveTo>
                  <a:cubicBezTo>
                    <a:pt x="1530" y="1"/>
                    <a:pt x="701" y="239"/>
                    <a:pt x="0" y="701"/>
                  </a:cubicBezTo>
                  <a:cubicBezTo>
                    <a:pt x="478" y="782"/>
                    <a:pt x="11021" y="2628"/>
                    <a:pt x="14011" y="14631"/>
                  </a:cubicBezTo>
                  <a:cubicBezTo>
                    <a:pt x="14681" y="13696"/>
                    <a:pt x="14861" y="12501"/>
                    <a:pt x="14516" y="11401"/>
                  </a:cubicBezTo>
                  <a:cubicBezTo>
                    <a:pt x="12438" y="4667"/>
                    <a:pt x="7112" y="1588"/>
                    <a:pt x="4099" y="342"/>
                  </a:cubicBezTo>
                  <a:cubicBezTo>
                    <a:pt x="3542" y="113"/>
                    <a:pt x="2955" y="1"/>
                    <a:pt x="2375" y="1"/>
                  </a:cubicBezTo>
                  <a:close/>
                </a:path>
              </a:pathLst>
            </a:custGeom>
            <a:solidFill>
              <a:srgbClr val="5295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326;p40">
              <a:extLst>
                <a:ext uri="{FF2B5EF4-FFF2-40B4-BE49-F238E27FC236}">
                  <a16:creationId xmlns:a16="http://schemas.microsoft.com/office/drawing/2014/main" id="{E98E1A91-E8A5-40E5-98B9-B89B7DF66690}"/>
                </a:ext>
              </a:extLst>
            </p:cNvPr>
            <p:cNvSpPr/>
            <p:nvPr/>
          </p:nvSpPr>
          <p:spPr>
            <a:xfrm>
              <a:off x="7750646" y="763336"/>
              <a:ext cx="492817" cy="552110"/>
            </a:xfrm>
            <a:custGeom>
              <a:avLst/>
              <a:gdLst/>
              <a:ahLst/>
              <a:cxnLst/>
              <a:rect l="l" t="t" r="r" b="b"/>
              <a:pathLst>
                <a:path w="9766" h="10941" extrusionOk="0">
                  <a:moveTo>
                    <a:pt x="4623" y="0"/>
                  </a:moveTo>
                  <a:lnTo>
                    <a:pt x="1" y="633"/>
                  </a:lnTo>
                  <a:lnTo>
                    <a:pt x="266" y="10941"/>
                  </a:lnTo>
                  <a:lnTo>
                    <a:pt x="9666" y="7929"/>
                  </a:lnTo>
                  <a:lnTo>
                    <a:pt x="9766" y="3882"/>
                  </a:lnTo>
                  <a:lnTo>
                    <a:pt x="9766" y="3882"/>
                  </a:lnTo>
                  <a:lnTo>
                    <a:pt x="5870" y="4028"/>
                  </a:lnTo>
                  <a:lnTo>
                    <a:pt x="4623" y="0"/>
                  </a:lnTo>
                  <a:close/>
                </a:path>
              </a:pathLst>
            </a:custGeom>
            <a:solidFill>
              <a:srgbClr val="FFFBE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327;p40">
              <a:extLst>
                <a:ext uri="{FF2B5EF4-FFF2-40B4-BE49-F238E27FC236}">
                  <a16:creationId xmlns:a16="http://schemas.microsoft.com/office/drawing/2014/main" id="{C4686EBC-1735-4C41-889C-D86B6CE1F6FB}"/>
                </a:ext>
              </a:extLst>
            </p:cNvPr>
            <p:cNvSpPr/>
            <p:nvPr/>
          </p:nvSpPr>
          <p:spPr>
            <a:xfrm>
              <a:off x="7759225" y="1130547"/>
              <a:ext cx="181413" cy="184895"/>
            </a:xfrm>
            <a:custGeom>
              <a:avLst/>
              <a:gdLst/>
              <a:ahLst/>
              <a:cxnLst/>
              <a:rect l="l" t="t" r="r" b="b"/>
              <a:pathLst>
                <a:path w="3595" h="3664" extrusionOk="0">
                  <a:moveTo>
                    <a:pt x="1" y="0"/>
                  </a:moveTo>
                  <a:lnTo>
                    <a:pt x="96" y="3664"/>
                  </a:lnTo>
                  <a:lnTo>
                    <a:pt x="3594" y="2545"/>
                  </a:lnTo>
                  <a:lnTo>
                    <a:pt x="1" y="0"/>
                  </a:lnTo>
                  <a:close/>
                </a:path>
              </a:pathLst>
            </a:custGeom>
            <a:solidFill>
              <a:srgbClr val="43434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328;p40">
              <a:extLst>
                <a:ext uri="{FF2B5EF4-FFF2-40B4-BE49-F238E27FC236}">
                  <a16:creationId xmlns:a16="http://schemas.microsoft.com/office/drawing/2014/main" id="{72CC83EA-49E1-42CE-8531-60D415EFE583}"/>
                </a:ext>
              </a:extLst>
            </p:cNvPr>
            <p:cNvSpPr/>
            <p:nvPr/>
          </p:nvSpPr>
          <p:spPr>
            <a:xfrm>
              <a:off x="8024705" y="261543"/>
              <a:ext cx="209722" cy="197561"/>
            </a:xfrm>
            <a:custGeom>
              <a:avLst/>
              <a:gdLst/>
              <a:ahLst/>
              <a:cxnLst/>
              <a:rect l="l" t="t" r="r" b="b"/>
              <a:pathLst>
                <a:path w="4156" h="3915" extrusionOk="0">
                  <a:moveTo>
                    <a:pt x="1935" y="0"/>
                  </a:moveTo>
                  <a:cubicBezTo>
                    <a:pt x="1918" y="0"/>
                    <a:pt x="1901" y="2"/>
                    <a:pt x="1884" y="5"/>
                  </a:cubicBezTo>
                  <a:cubicBezTo>
                    <a:pt x="1714" y="33"/>
                    <a:pt x="1596" y="194"/>
                    <a:pt x="1624" y="364"/>
                  </a:cubicBezTo>
                  <a:cubicBezTo>
                    <a:pt x="1639" y="444"/>
                    <a:pt x="1907" y="1959"/>
                    <a:pt x="2814" y="3097"/>
                  </a:cubicBezTo>
                  <a:cubicBezTo>
                    <a:pt x="2224" y="2937"/>
                    <a:pt x="1417" y="2654"/>
                    <a:pt x="510" y="2138"/>
                  </a:cubicBezTo>
                  <a:cubicBezTo>
                    <a:pt x="461" y="2111"/>
                    <a:pt x="408" y="2098"/>
                    <a:pt x="356" y="2098"/>
                  </a:cubicBezTo>
                  <a:cubicBezTo>
                    <a:pt x="248" y="2098"/>
                    <a:pt x="143" y="2155"/>
                    <a:pt x="85" y="2257"/>
                  </a:cubicBezTo>
                  <a:cubicBezTo>
                    <a:pt x="0" y="2408"/>
                    <a:pt x="52" y="2597"/>
                    <a:pt x="203" y="2682"/>
                  </a:cubicBezTo>
                  <a:cubicBezTo>
                    <a:pt x="2210" y="3816"/>
                    <a:pt x="3731" y="3910"/>
                    <a:pt x="3797" y="3914"/>
                  </a:cubicBezTo>
                  <a:lnTo>
                    <a:pt x="3810" y="3914"/>
                  </a:lnTo>
                  <a:cubicBezTo>
                    <a:pt x="3947" y="3914"/>
                    <a:pt x="4065" y="3829"/>
                    <a:pt x="4108" y="3697"/>
                  </a:cubicBezTo>
                  <a:cubicBezTo>
                    <a:pt x="4156" y="3565"/>
                    <a:pt x="4104" y="3419"/>
                    <a:pt x="3980" y="3339"/>
                  </a:cubicBezTo>
                  <a:cubicBezTo>
                    <a:pt x="2630" y="2460"/>
                    <a:pt x="2247" y="283"/>
                    <a:pt x="2243" y="260"/>
                  </a:cubicBezTo>
                  <a:cubicBezTo>
                    <a:pt x="2217" y="107"/>
                    <a:pt x="2082" y="0"/>
                    <a:pt x="1935" y="0"/>
                  </a:cubicBezTo>
                  <a:close/>
                </a:path>
              </a:pathLst>
            </a:custGeom>
            <a:solidFill>
              <a:srgbClr val="1F26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2329;p40">
              <a:extLst>
                <a:ext uri="{FF2B5EF4-FFF2-40B4-BE49-F238E27FC236}">
                  <a16:creationId xmlns:a16="http://schemas.microsoft.com/office/drawing/2014/main" id="{48B2AB82-EBEF-4EA0-974B-4F2DA385AF94}"/>
                </a:ext>
              </a:extLst>
            </p:cNvPr>
            <p:cNvSpPr/>
            <p:nvPr/>
          </p:nvSpPr>
          <p:spPr>
            <a:xfrm>
              <a:off x="8430923" y="631075"/>
              <a:ext cx="221429" cy="181867"/>
            </a:xfrm>
            <a:custGeom>
              <a:avLst/>
              <a:gdLst/>
              <a:ahLst/>
              <a:cxnLst/>
              <a:rect l="l" t="t" r="r" b="b"/>
              <a:pathLst>
                <a:path w="4388" h="3604" extrusionOk="0">
                  <a:moveTo>
                    <a:pt x="343" y="0"/>
                  </a:moveTo>
                  <a:cubicBezTo>
                    <a:pt x="270" y="0"/>
                    <a:pt x="197" y="25"/>
                    <a:pt x="138" y="76"/>
                  </a:cubicBezTo>
                  <a:cubicBezTo>
                    <a:pt x="34" y="166"/>
                    <a:pt x="1" y="312"/>
                    <a:pt x="58" y="435"/>
                  </a:cubicBezTo>
                  <a:cubicBezTo>
                    <a:pt x="95" y="534"/>
                    <a:pt x="1101" y="2829"/>
                    <a:pt x="2457" y="3565"/>
                  </a:cubicBezTo>
                  <a:cubicBezTo>
                    <a:pt x="2503" y="3594"/>
                    <a:pt x="2551" y="3604"/>
                    <a:pt x="2603" y="3604"/>
                  </a:cubicBezTo>
                  <a:cubicBezTo>
                    <a:pt x="2716" y="3604"/>
                    <a:pt x="2820" y="3547"/>
                    <a:pt x="2877" y="3438"/>
                  </a:cubicBezTo>
                  <a:cubicBezTo>
                    <a:pt x="2962" y="3287"/>
                    <a:pt x="2905" y="3098"/>
                    <a:pt x="2754" y="3018"/>
                  </a:cubicBezTo>
                  <a:cubicBezTo>
                    <a:pt x="2050" y="2635"/>
                    <a:pt x="1426" y="1696"/>
                    <a:pt x="1040" y="1002"/>
                  </a:cubicBezTo>
                  <a:lnTo>
                    <a:pt x="1040" y="1002"/>
                  </a:lnTo>
                  <a:cubicBezTo>
                    <a:pt x="2015" y="1381"/>
                    <a:pt x="2959" y="1451"/>
                    <a:pt x="3534" y="1451"/>
                  </a:cubicBezTo>
                  <a:cubicBezTo>
                    <a:pt x="3861" y="1451"/>
                    <a:pt x="4069" y="1429"/>
                    <a:pt x="4095" y="1427"/>
                  </a:cubicBezTo>
                  <a:cubicBezTo>
                    <a:pt x="4265" y="1403"/>
                    <a:pt x="4388" y="1247"/>
                    <a:pt x="4368" y="1077"/>
                  </a:cubicBezTo>
                  <a:cubicBezTo>
                    <a:pt x="4346" y="919"/>
                    <a:pt x="4210" y="802"/>
                    <a:pt x="4055" y="802"/>
                  </a:cubicBezTo>
                  <a:cubicBezTo>
                    <a:pt x="4043" y="802"/>
                    <a:pt x="4031" y="802"/>
                    <a:pt x="4019" y="804"/>
                  </a:cubicBezTo>
                  <a:cubicBezTo>
                    <a:pt x="4014" y="804"/>
                    <a:pt x="3835" y="823"/>
                    <a:pt x="3544" y="823"/>
                  </a:cubicBezTo>
                  <a:cubicBezTo>
                    <a:pt x="2877" y="823"/>
                    <a:pt x="1621" y="720"/>
                    <a:pt x="506" y="43"/>
                  </a:cubicBezTo>
                  <a:cubicBezTo>
                    <a:pt x="455" y="15"/>
                    <a:pt x="399" y="0"/>
                    <a:pt x="343" y="0"/>
                  </a:cubicBezTo>
                  <a:close/>
                </a:path>
              </a:pathLst>
            </a:custGeom>
            <a:solidFill>
              <a:srgbClr val="1F264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2330;p40">
              <a:extLst>
                <a:ext uri="{FF2B5EF4-FFF2-40B4-BE49-F238E27FC236}">
                  <a16:creationId xmlns:a16="http://schemas.microsoft.com/office/drawing/2014/main" id="{74847832-444B-400B-BB1A-0183933ED3C6}"/>
                </a:ext>
              </a:extLst>
            </p:cNvPr>
            <p:cNvSpPr/>
            <p:nvPr/>
          </p:nvSpPr>
          <p:spPr>
            <a:xfrm>
              <a:off x="7953200" y="501893"/>
              <a:ext cx="581076" cy="457897"/>
            </a:xfrm>
            <a:custGeom>
              <a:avLst/>
              <a:gdLst/>
              <a:ahLst/>
              <a:cxnLst/>
              <a:rect l="l" t="t" r="r" b="b"/>
              <a:pathLst>
                <a:path w="11515" h="9074" extrusionOk="0">
                  <a:moveTo>
                    <a:pt x="1580" y="1"/>
                  </a:moveTo>
                  <a:cubicBezTo>
                    <a:pt x="295" y="1"/>
                    <a:pt x="1" y="1824"/>
                    <a:pt x="1" y="1824"/>
                  </a:cubicBezTo>
                  <a:cubicBezTo>
                    <a:pt x="86" y="5909"/>
                    <a:pt x="4194" y="7986"/>
                    <a:pt x="6734" y="8897"/>
                  </a:cubicBezTo>
                  <a:cubicBezTo>
                    <a:pt x="7073" y="9018"/>
                    <a:pt x="7417" y="9073"/>
                    <a:pt x="7747" y="9073"/>
                  </a:cubicBezTo>
                  <a:cubicBezTo>
                    <a:pt x="9894" y="9073"/>
                    <a:pt x="11515" y="6768"/>
                    <a:pt x="8066" y="5328"/>
                  </a:cubicBezTo>
                  <a:cubicBezTo>
                    <a:pt x="4085" y="3665"/>
                    <a:pt x="4802" y="1574"/>
                    <a:pt x="2621" y="328"/>
                  </a:cubicBezTo>
                  <a:cubicBezTo>
                    <a:pt x="2217" y="95"/>
                    <a:pt x="1873" y="1"/>
                    <a:pt x="15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2331;p40">
              <a:extLst>
                <a:ext uri="{FF2B5EF4-FFF2-40B4-BE49-F238E27FC236}">
                  <a16:creationId xmlns:a16="http://schemas.microsoft.com/office/drawing/2014/main" id="{A9122CC4-5AB4-49A0-85A7-88C57824F25A}"/>
                </a:ext>
              </a:extLst>
            </p:cNvPr>
            <p:cNvSpPr/>
            <p:nvPr/>
          </p:nvSpPr>
          <p:spPr>
            <a:xfrm>
              <a:off x="7953200" y="557703"/>
              <a:ext cx="137763" cy="134432"/>
            </a:xfrm>
            <a:custGeom>
              <a:avLst/>
              <a:gdLst/>
              <a:ahLst/>
              <a:cxnLst/>
              <a:rect l="l" t="t" r="r" b="b"/>
              <a:pathLst>
                <a:path w="2730" h="2664" extrusionOk="0">
                  <a:moveTo>
                    <a:pt x="218" y="0"/>
                  </a:moveTo>
                  <a:lnTo>
                    <a:pt x="1" y="718"/>
                  </a:lnTo>
                  <a:cubicBezTo>
                    <a:pt x="650" y="1441"/>
                    <a:pt x="1742" y="2113"/>
                    <a:pt x="2329" y="2445"/>
                  </a:cubicBezTo>
                  <a:lnTo>
                    <a:pt x="2329" y="2445"/>
                  </a:lnTo>
                  <a:cubicBezTo>
                    <a:pt x="1095" y="1654"/>
                    <a:pt x="218" y="0"/>
                    <a:pt x="218" y="0"/>
                  </a:cubicBezTo>
                  <a:close/>
                  <a:moveTo>
                    <a:pt x="2329" y="2445"/>
                  </a:moveTo>
                  <a:cubicBezTo>
                    <a:pt x="2459" y="2528"/>
                    <a:pt x="2592" y="2602"/>
                    <a:pt x="2729" y="2663"/>
                  </a:cubicBezTo>
                  <a:cubicBezTo>
                    <a:pt x="2729" y="2663"/>
                    <a:pt x="2573" y="2584"/>
                    <a:pt x="2329" y="2445"/>
                  </a:cubicBezTo>
                  <a:close/>
                </a:path>
              </a:pathLst>
            </a:custGeom>
            <a:solidFill>
              <a:srgbClr val="1E22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2332;p40">
              <a:extLst>
                <a:ext uri="{FF2B5EF4-FFF2-40B4-BE49-F238E27FC236}">
                  <a16:creationId xmlns:a16="http://schemas.microsoft.com/office/drawing/2014/main" id="{3F3F3979-4016-4D66-B588-DD1FC3DEA5DE}"/>
                </a:ext>
              </a:extLst>
            </p:cNvPr>
            <p:cNvSpPr/>
            <p:nvPr/>
          </p:nvSpPr>
          <p:spPr>
            <a:xfrm>
              <a:off x="8249159" y="834083"/>
              <a:ext cx="195138" cy="114903"/>
            </a:xfrm>
            <a:custGeom>
              <a:avLst/>
              <a:gdLst/>
              <a:ahLst/>
              <a:cxnLst/>
              <a:rect l="l" t="t" r="r" b="b"/>
              <a:pathLst>
                <a:path w="3867" h="2277" extrusionOk="0">
                  <a:moveTo>
                    <a:pt x="0" y="0"/>
                  </a:moveTo>
                  <a:cubicBezTo>
                    <a:pt x="1" y="1"/>
                    <a:pt x="1351" y="1767"/>
                    <a:pt x="2762" y="2277"/>
                  </a:cubicBezTo>
                  <a:lnTo>
                    <a:pt x="3867" y="1649"/>
                  </a:lnTo>
                  <a:cubicBezTo>
                    <a:pt x="3867" y="1649"/>
                    <a:pt x="1473" y="1408"/>
                    <a:pt x="0" y="0"/>
                  </a:cubicBezTo>
                  <a:close/>
                </a:path>
              </a:pathLst>
            </a:custGeom>
            <a:solidFill>
              <a:srgbClr val="1E22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Google Shape;2311;p40">
            <a:extLst>
              <a:ext uri="{FF2B5EF4-FFF2-40B4-BE49-F238E27FC236}">
                <a16:creationId xmlns:a16="http://schemas.microsoft.com/office/drawing/2014/main" id="{30B02DDB-9F69-4179-B6F0-1602AB791A19}"/>
              </a:ext>
            </a:extLst>
          </p:cNvPr>
          <p:cNvSpPr txBox="1">
            <a:spLocks/>
          </p:cNvSpPr>
          <p:nvPr/>
        </p:nvSpPr>
        <p:spPr>
          <a:xfrm>
            <a:off x="2293984" y="1518761"/>
            <a:ext cx="4703802" cy="32414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ctr" rtl="0">
              <a:lnSpc>
                <a:spcPct val="115000"/>
              </a:lnSpc>
              <a:spcBef>
                <a:spcPts val="0"/>
              </a:spcBef>
              <a:spcAft>
                <a:spcPts val="0"/>
              </a:spcAft>
              <a:buClr>
                <a:srgbClr val="434343"/>
              </a:buClr>
              <a:buSzPts val="1800"/>
              <a:buFont typeface="Didact Gothic"/>
              <a:buChar char="●"/>
              <a:defRPr sz="1800" b="0" i="0" u="none" strike="noStrike" cap="none">
                <a:solidFill>
                  <a:srgbClr val="434343"/>
                </a:solidFill>
                <a:latin typeface="Didact Gothic"/>
                <a:ea typeface="Didact Gothic"/>
                <a:cs typeface="Didact Gothic"/>
                <a:sym typeface="Didact Gothic"/>
              </a:defRPr>
            </a:lvl1pPr>
            <a:lvl2pPr marL="914400" marR="0" lvl="1"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2pPr>
            <a:lvl3pPr marL="1371600" marR="0" lvl="2"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3pPr>
            <a:lvl4pPr marL="1828800" marR="0" lvl="3"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4pPr>
            <a:lvl5pPr marL="2286000" marR="0" lvl="4"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5pPr>
            <a:lvl6pPr marL="2743200" marR="0" lvl="5"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6pPr>
            <a:lvl7pPr marL="3200400" marR="0" lvl="6"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7pPr>
            <a:lvl8pPr marL="3657600" marR="0" lvl="7" indent="-317500" algn="ctr" rtl="0">
              <a:lnSpc>
                <a:spcPct val="115000"/>
              </a:lnSpc>
              <a:spcBef>
                <a:spcPts val="1600"/>
              </a:spcBef>
              <a:spcAft>
                <a:spcPts val="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8pPr>
            <a:lvl9pPr marL="4114800" marR="0" lvl="8" indent="-317500" algn="ctr" rtl="0">
              <a:lnSpc>
                <a:spcPct val="115000"/>
              </a:lnSpc>
              <a:spcBef>
                <a:spcPts val="1600"/>
              </a:spcBef>
              <a:spcAft>
                <a:spcPts val="1600"/>
              </a:spcAft>
              <a:buClr>
                <a:srgbClr val="434343"/>
              </a:buClr>
              <a:buSzPts val="1400"/>
              <a:buFont typeface="Didact Gothic"/>
              <a:buChar char="■"/>
              <a:defRPr sz="1400" b="0" i="0" u="none" strike="noStrike" cap="none">
                <a:solidFill>
                  <a:srgbClr val="434343"/>
                </a:solidFill>
                <a:latin typeface="Didact Gothic"/>
                <a:ea typeface="Didact Gothic"/>
                <a:cs typeface="Didact Gothic"/>
                <a:sym typeface="Didact Gothic"/>
              </a:defRPr>
            </a:lvl9pPr>
          </a:lstStyle>
          <a:p>
            <a:pPr marL="0" indent="0" algn="l">
              <a:spcAft>
                <a:spcPts val="1600"/>
              </a:spcAft>
              <a:buFont typeface="Didact Gothic"/>
              <a:buNone/>
            </a:pPr>
            <a:r>
              <a:rPr lang="en-US" sz="1600">
                <a:latin typeface="SVN-Comic Sans MS" panose="02040603050506020204" pitchFamily="18" charset="0"/>
              </a:rPr>
              <a:t>Yêu cầu: Thức dậy trước 6 giờ 30, chụp gửi ảnh lên nhóm lớp liên tục trong 14 ngày.</a:t>
            </a:r>
            <a:br>
              <a:rPr lang="en-US" sz="1600">
                <a:latin typeface="SVN-Comic Sans MS" panose="02040603050506020204" pitchFamily="18" charset="0"/>
              </a:rPr>
            </a:br>
            <a:r>
              <a:rPr lang="en-US" sz="1600">
                <a:latin typeface="SVN-Comic Sans MS" panose="02040603050506020204" pitchFamily="18" charset="0"/>
              </a:rPr>
              <a:t>Lưu ý:</a:t>
            </a:r>
          </a:p>
          <a:p>
            <a:pPr marL="0" indent="0" algn="l">
              <a:spcAft>
                <a:spcPts val="1600"/>
              </a:spcAft>
              <a:buFont typeface="Didact Gothic"/>
              <a:buNone/>
            </a:pPr>
            <a:r>
              <a:rPr lang="en-US" sz="1600">
                <a:latin typeface="SVN-Comic Sans MS" panose="02040603050506020204" pitchFamily="18" charset="0"/>
              </a:rPr>
              <a:t>       - Nếu 1 ngày không thực hiện thì phải quay lại vạch xuất phát ban đầu (từ buổi thứ 1)</a:t>
            </a:r>
          </a:p>
          <a:p>
            <a:pPr marL="0" indent="0" algn="l">
              <a:spcAft>
                <a:spcPts val="1600"/>
              </a:spcAft>
              <a:buFont typeface="Didact Gothic"/>
              <a:buNone/>
            </a:pPr>
            <a:r>
              <a:rPr lang="en-US" sz="1600">
                <a:latin typeface="SVN-Comic Sans MS" panose="02040603050506020204" pitchFamily="18" charset="0"/>
              </a:rPr>
              <a:t>      - Nếu gửi ảnh lên nhóm lớp sau 6 giờ 30 phút sẽ không được tính hoàn thành.</a:t>
            </a:r>
          </a:p>
          <a:p>
            <a:pPr marL="0" indent="0" algn="l">
              <a:spcAft>
                <a:spcPts val="1600"/>
              </a:spcAft>
              <a:buFont typeface="Didact Gothic"/>
              <a:buNone/>
            </a:pPr>
            <a:r>
              <a:rPr lang="en-US" sz="1600">
                <a:latin typeface="SVN-Comic Sans MS" panose="02040603050506020204" pitchFamily="18" charset="0"/>
              </a:rPr>
              <a:t>Các con ghi chép lại kết quả thực hiện theo từng ngày vào trong sách nhé!</a:t>
            </a:r>
          </a:p>
          <a:p>
            <a:pPr marL="0" indent="0">
              <a:spcAft>
                <a:spcPts val="1600"/>
              </a:spcAft>
              <a:buFont typeface="Didact Gothic"/>
              <a:buNone/>
            </a:pPr>
            <a:endParaRPr lang="vi-VN" sz="1600">
              <a:latin typeface="SVN-Comic Sans MS" panose="02040603050506020204" pitchFamily="18" charset="0"/>
            </a:endParaRPr>
          </a:p>
        </p:txBody>
      </p:sp>
      <p:pic>
        <p:nvPicPr>
          <p:cNvPr id="31" name="Picture 6" descr="Happy Family Love Sticker by theasianparent for iOS &amp; Android | GIPHY">
            <a:extLst>
              <a:ext uri="{FF2B5EF4-FFF2-40B4-BE49-F238E27FC236}">
                <a16:creationId xmlns:a16="http://schemas.microsoft.com/office/drawing/2014/main" id="{48530000-9879-4E55-9D1B-A9CC9B3D665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78180"/>
            <a:ext cx="1103586" cy="1103586"/>
          </a:xfrm>
          <a:prstGeom prst="rect">
            <a:avLst/>
          </a:prstGeom>
          <a:noFill/>
          <a:extLst>
            <a:ext uri="{909E8E84-426E-40DD-AFC4-6F175D3DCCD1}">
              <a14:hiddenFill xmlns:a14="http://schemas.microsoft.com/office/drawing/2010/main">
                <a:solidFill>
                  <a:srgbClr val="FFFFFF"/>
                </a:solidFill>
              </a14:hiddenFill>
            </a:ext>
          </a:extLst>
        </p:spPr>
      </p:pic>
      <p:pic>
        <p:nvPicPr>
          <p:cNvPr id="33" name="Hình ảnh 32" descr="Ảnh có chứa văn bản, vẽ, ký hiệu&#10;&#10;Mô tả được tạo tự động">
            <a:extLst>
              <a:ext uri="{FF2B5EF4-FFF2-40B4-BE49-F238E27FC236}">
                <a16:creationId xmlns:a16="http://schemas.microsoft.com/office/drawing/2014/main" id="{F724B35E-FEFB-4A60-9E66-1165AEFB1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Tree>
    <p:extLst>
      <p:ext uri="{BB962C8B-B14F-4D97-AF65-F5344CB8AC3E}">
        <p14:creationId xmlns:p14="http://schemas.microsoft.com/office/powerpoint/2010/main" val="3658076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500"/>
                                        <p:tgtEl>
                                          <p:spTgt spid="8">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7"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1001" name="Google Shape;1001;p34"/>
          <p:cNvSpPr txBox="1">
            <a:spLocks noGrp="1"/>
          </p:cNvSpPr>
          <p:nvPr>
            <p:ph type="title"/>
          </p:nvPr>
        </p:nvSpPr>
        <p:spPr>
          <a:xfrm>
            <a:off x="1918649" y="1703450"/>
            <a:ext cx="5306700" cy="14823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Thử thách về nhà</a:t>
            </a:r>
            <a:endParaRPr/>
          </a:p>
        </p:txBody>
      </p:sp>
      <p:sp>
        <p:nvSpPr>
          <p:cNvPr id="1003" name="Google Shape;1003;p34"/>
          <p:cNvSpPr txBox="1">
            <a:spLocks noGrp="1"/>
          </p:cNvSpPr>
          <p:nvPr>
            <p:ph type="title" idx="2"/>
          </p:nvPr>
        </p:nvSpPr>
        <p:spPr>
          <a:xfrm>
            <a:off x="3843750" y="591063"/>
            <a:ext cx="1456500" cy="675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05</a:t>
            </a:r>
            <a:endParaRPr/>
          </a:p>
        </p:txBody>
      </p:sp>
      <p:grpSp>
        <p:nvGrpSpPr>
          <p:cNvPr id="1004" name="Google Shape;1004;p34"/>
          <p:cNvGrpSpPr/>
          <p:nvPr/>
        </p:nvGrpSpPr>
        <p:grpSpPr>
          <a:xfrm rot="372491" flipH="1">
            <a:off x="1097518" y="3478413"/>
            <a:ext cx="595061" cy="675849"/>
            <a:chOff x="5464100" y="4208075"/>
            <a:chExt cx="494625" cy="579650"/>
          </a:xfrm>
        </p:grpSpPr>
        <p:sp>
          <p:nvSpPr>
            <p:cNvPr id="1005" name="Google Shape;1005;p34"/>
            <p:cNvSpPr/>
            <p:nvPr/>
          </p:nvSpPr>
          <p:spPr>
            <a:xfrm>
              <a:off x="5594650" y="4504850"/>
              <a:ext cx="341250" cy="255800"/>
            </a:xfrm>
            <a:custGeom>
              <a:avLst/>
              <a:gdLst/>
              <a:ahLst/>
              <a:cxnLst/>
              <a:rect l="l" t="t" r="r" b="b"/>
              <a:pathLst>
                <a:path w="13650" h="10232" extrusionOk="0">
                  <a:moveTo>
                    <a:pt x="11619" y="0"/>
                  </a:moveTo>
                  <a:cubicBezTo>
                    <a:pt x="11538" y="0"/>
                    <a:pt x="11454" y="19"/>
                    <a:pt x="11367" y="60"/>
                  </a:cubicBezTo>
                  <a:cubicBezTo>
                    <a:pt x="10774" y="356"/>
                    <a:pt x="10157" y="653"/>
                    <a:pt x="9587" y="973"/>
                  </a:cubicBezTo>
                  <a:cubicBezTo>
                    <a:pt x="8423" y="1657"/>
                    <a:pt x="7327" y="2388"/>
                    <a:pt x="6254" y="3209"/>
                  </a:cubicBezTo>
                  <a:cubicBezTo>
                    <a:pt x="4177" y="4784"/>
                    <a:pt x="2100" y="6359"/>
                    <a:pt x="0" y="7934"/>
                  </a:cubicBezTo>
                  <a:cubicBezTo>
                    <a:pt x="584" y="8864"/>
                    <a:pt x="1080" y="10231"/>
                    <a:pt x="2001" y="10231"/>
                  </a:cubicBezTo>
                  <a:cubicBezTo>
                    <a:pt x="2232" y="10231"/>
                    <a:pt x="2491" y="10145"/>
                    <a:pt x="2785" y="9943"/>
                  </a:cubicBezTo>
                  <a:cubicBezTo>
                    <a:pt x="3972" y="9121"/>
                    <a:pt x="5159" y="8300"/>
                    <a:pt x="6323" y="7478"/>
                  </a:cubicBezTo>
                  <a:cubicBezTo>
                    <a:pt x="7281" y="6816"/>
                    <a:pt x="13650" y="2867"/>
                    <a:pt x="13011" y="1726"/>
                  </a:cubicBezTo>
                  <a:cubicBezTo>
                    <a:pt x="12806" y="1338"/>
                    <a:pt x="12310" y="0"/>
                    <a:pt x="11619"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5518750" y="4363750"/>
              <a:ext cx="340700" cy="255675"/>
            </a:xfrm>
            <a:custGeom>
              <a:avLst/>
              <a:gdLst/>
              <a:ahLst/>
              <a:cxnLst/>
              <a:rect l="l" t="t" r="r" b="b"/>
              <a:pathLst>
                <a:path w="13628" h="10227" extrusionOk="0">
                  <a:moveTo>
                    <a:pt x="11606" y="0"/>
                  </a:moveTo>
                  <a:cubicBezTo>
                    <a:pt x="11522" y="0"/>
                    <a:pt x="11435" y="21"/>
                    <a:pt x="11345" y="66"/>
                  </a:cubicBezTo>
                  <a:cubicBezTo>
                    <a:pt x="10751" y="362"/>
                    <a:pt x="10158" y="659"/>
                    <a:pt x="9587" y="979"/>
                  </a:cubicBezTo>
                  <a:cubicBezTo>
                    <a:pt x="8423" y="1664"/>
                    <a:pt x="7304" y="2394"/>
                    <a:pt x="6232" y="3216"/>
                  </a:cubicBezTo>
                  <a:cubicBezTo>
                    <a:pt x="4155" y="4791"/>
                    <a:pt x="2077" y="6343"/>
                    <a:pt x="0" y="7940"/>
                  </a:cubicBezTo>
                  <a:cubicBezTo>
                    <a:pt x="563" y="8867"/>
                    <a:pt x="1054" y="10226"/>
                    <a:pt x="1967" y="10226"/>
                  </a:cubicBezTo>
                  <a:cubicBezTo>
                    <a:pt x="2201" y="10226"/>
                    <a:pt x="2464" y="10136"/>
                    <a:pt x="2762" y="9926"/>
                  </a:cubicBezTo>
                  <a:cubicBezTo>
                    <a:pt x="3949" y="9127"/>
                    <a:pt x="5136" y="8306"/>
                    <a:pt x="6323" y="7484"/>
                  </a:cubicBezTo>
                  <a:cubicBezTo>
                    <a:pt x="7282" y="6822"/>
                    <a:pt x="13627" y="2873"/>
                    <a:pt x="13011" y="1732"/>
                  </a:cubicBezTo>
                  <a:cubicBezTo>
                    <a:pt x="12787" y="1346"/>
                    <a:pt x="12292" y="0"/>
                    <a:pt x="11606"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5475950" y="4235275"/>
              <a:ext cx="281925" cy="269375"/>
            </a:xfrm>
            <a:custGeom>
              <a:avLst/>
              <a:gdLst/>
              <a:ahLst/>
              <a:cxnLst/>
              <a:rect l="l" t="t" r="r" b="b"/>
              <a:pathLst>
                <a:path w="11277" h="10775" extrusionOk="0">
                  <a:moveTo>
                    <a:pt x="1210" y="1"/>
                  </a:moveTo>
                  <a:cubicBezTo>
                    <a:pt x="1233" y="23"/>
                    <a:pt x="1233" y="46"/>
                    <a:pt x="1233" y="92"/>
                  </a:cubicBezTo>
                  <a:cubicBezTo>
                    <a:pt x="1005" y="3653"/>
                    <a:pt x="503" y="7213"/>
                    <a:pt x="0" y="10774"/>
                  </a:cubicBezTo>
                  <a:cubicBezTo>
                    <a:pt x="3607" y="7989"/>
                    <a:pt x="7396" y="5456"/>
                    <a:pt x="11276" y="3082"/>
                  </a:cubicBezTo>
                  <a:cubicBezTo>
                    <a:pt x="7967" y="1918"/>
                    <a:pt x="4634" y="868"/>
                    <a:pt x="1210" y="1"/>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4"/>
            <p:cNvSpPr/>
            <p:nvPr/>
          </p:nvSpPr>
          <p:spPr>
            <a:xfrm>
              <a:off x="5717000" y="4421125"/>
              <a:ext cx="42000" cy="94525"/>
            </a:xfrm>
            <a:custGeom>
              <a:avLst/>
              <a:gdLst/>
              <a:ahLst/>
              <a:cxnLst/>
              <a:rect l="l" t="t" r="r" b="b"/>
              <a:pathLst>
                <a:path w="1680" h="3781" extrusionOk="0">
                  <a:moveTo>
                    <a:pt x="1497" y="0"/>
                  </a:moveTo>
                  <a:cubicBezTo>
                    <a:pt x="1449" y="0"/>
                    <a:pt x="1398" y="23"/>
                    <a:pt x="1360" y="76"/>
                  </a:cubicBezTo>
                  <a:cubicBezTo>
                    <a:pt x="676" y="1103"/>
                    <a:pt x="265" y="2404"/>
                    <a:pt x="14" y="3614"/>
                  </a:cubicBezTo>
                  <a:cubicBezTo>
                    <a:pt x="0" y="3720"/>
                    <a:pt x="80" y="3780"/>
                    <a:pt x="162" y="3780"/>
                  </a:cubicBezTo>
                  <a:cubicBezTo>
                    <a:pt x="221" y="3780"/>
                    <a:pt x="282" y="3749"/>
                    <a:pt x="310" y="3683"/>
                  </a:cubicBezTo>
                  <a:cubicBezTo>
                    <a:pt x="698" y="2496"/>
                    <a:pt x="1201" y="1377"/>
                    <a:pt x="1634" y="213"/>
                  </a:cubicBezTo>
                  <a:cubicBezTo>
                    <a:pt x="1680" y="91"/>
                    <a:pt x="1594" y="0"/>
                    <a:pt x="1497"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5750000" y="4392700"/>
              <a:ext cx="46925" cy="98950"/>
            </a:xfrm>
            <a:custGeom>
              <a:avLst/>
              <a:gdLst/>
              <a:ahLst/>
              <a:cxnLst/>
              <a:rect l="l" t="t" r="r" b="b"/>
              <a:pathLst>
                <a:path w="1877" h="3958" extrusionOk="0">
                  <a:moveTo>
                    <a:pt x="1669" y="1"/>
                  </a:moveTo>
                  <a:cubicBezTo>
                    <a:pt x="1627" y="1"/>
                    <a:pt x="1584" y="22"/>
                    <a:pt x="1547" y="72"/>
                  </a:cubicBezTo>
                  <a:cubicBezTo>
                    <a:pt x="771" y="1122"/>
                    <a:pt x="360" y="2446"/>
                    <a:pt x="40" y="3701"/>
                  </a:cubicBezTo>
                  <a:cubicBezTo>
                    <a:pt x="0" y="3860"/>
                    <a:pt x="130" y="3958"/>
                    <a:pt x="259" y="3958"/>
                  </a:cubicBezTo>
                  <a:cubicBezTo>
                    <a:pt x="353" y="3958"/>
                    <a:pt x="445" y="3907"/>
                    <a:pt x="474" y="3792"/>
                  </a:cubicBezTo>
                  <a:cubicBezTo>
                    <a:pt x="816" y="2560"/>
                    <a:pt x="1410" y="1464"/>
                    <a:pt x="1843" y="277"/>
                  </a:cubicBezTo>
                  <a:cubicBezTo>
                    <a:pt x="1877" y="145"/>
                    <a:pt x="1778" y="1"/>
                    <a:pt x="1669"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5795175" y="4403700"/>
              <a:ext cx="30450" cy="52625"/>
            </a:xfrm>
            <a:custGeom>
              <a:avLst/>
              <a:gdLst/>
              <a:ahLst/>
              <a:cxnLst/>
              <a:rect l="l" t="t" r="r" b="b"/>
              <a:pathLst>
                <a:path w="1218" h="2105" extrusionOk="0">
                  <a:moveTo>
                    <a:pt x="977" y="1"/>
                  </a:moveTo>
                  <a:cubicBezTo>
                    <a:pt x="935" y="1"/>
                    <a:pt x="893" y="14"/>
                    <a:pt x="858" y="43"/>
                  </a:cubicBezTo>
                  <a:cubicBezTo>
                    <a:pt x="356" y="522"/>
                    <a:pt x="105" y="1138"/>
                    <a:pt x="14" y="1800"/>
                  </a:cubicBezTo>
                  <a:cubicBezTo>
                    <a:pt x="0" y="1988"/>
                    <a:pt x="160" y="2104"/>
                    <a:pt x="303" y="2104"/>
                  </a:cubicBezTo>
                  <a:cubicBezTo>
                    <a:pt x="404" y="2104"/>
                    <a:pt x="497" y="2046"/>
                    <a:pt x="516" y="1914"/>
                  </a:cubicBezTo>
                  <a:cubicBezTo>
                    <a:pt x="607" y="1321"/>
                    <a:pt x="835" y="773"/>
                    <a:pt x="1132" y="248"/>
                  </a:cubicBezTo>
                  <a:cubicBezTo>
                    <a:pt x="1217" y="112"/>
                    <a:pt x="1099" y="1"/>
                    <a:pt x="97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5783525" y="4580275"/>
              <a:ext cx="38225" cy="81675"/>
            </a:xfrm>
            <a:custGeom>
              <a:avLst/>
              <a:gdLst/>
              <a:ahLst/>
              <a:cxnLst/>
              <a:rect l="l" t="t" r="r" b="b"/>
              <a:pathLst>
                <a:path w="1529" h="3267" extrusionOk="0">
                  <a:moveTo>
                    <a:pt x="1258" y="1"/>
                  </a:moveTo>
                  <a:cubicBezTo>
                    <a:pt x="1191" y="1"/>
                    <a:pt x="1127" y="31"/>
                    <a:pt x="1096" y="101"/>
                  </a:cubicBezTo>
                  <a:cubicBezTo>
                    <a:pt x="845" y="649"/>
                    <a:pt x="617" y="1197"/>
                    <a:pt x="411" y="1745"/>
                  </a:cubicBezTo>
                  <a:cubicBezTo>
                    <a:pt x="251" y="2201"/>
                    <a:pt x="0" y="2680"/>
                    <a:pt x="23" y="3160"/>
                  </a:cubicBezTo>
                  <a:cubicBezTo>
                    <a:pt x="23" y="3231"/>
                    <a:pt x="77" y="3267"/>
                    <a:pt x="133" y="3267"/>
                  </a:cubicBezTo>
                  <a:cubicBezTo>
                    <a:pt x="168" y="3267"/>
                    <a:pt x="203" y="3254"/>
                    <a:pt x="229" y="3228"/>
                  </a:cubicBezTo>
                  <a:cubicBezTo>
                    <a:pt x="594" y="2863"/>
                    <a:pt x="754" y="2270"/>
                    <a:pt x="936" y="1790"/>
                  </a:cubicBezTo>
                  <a:cubicBezTo>
                    <a:pt x="1142" y="1288"/>
                    <a:pt x="1324" y="763"/>
                    <a:pt x="1484" y="261"/>
                  </a:cubicBezTo>
                  <a:cubicBezTo>
                    <a:pt x="1529" y="111"/>
                    <a:pt x="1387" y="1"/>
                    <a:pt x="125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5824600" y="4544075"/>
              <a:ext cx="49675" cy="96575"/>
            </a:xfrm>
            <a:custGeom>
              <a:avLst/>
              <a:gdLst/>
              <a:ahLst/>
              <a:cxnLst/>
              <a:rect l="l" t="t" r="r" b="b"/>
              <a:pathLst>
                <a:path w="1987" h="3863" extrusionOk="0">
                  <a:moveTo>
                    <a:pt x="1601" y="1"/>
                  </a:moveTo>
                  <a:cubicBezTo>
                    <a:pt x="1166" y="1"/>
                    <a:pt x="939" y="623"/>
                    <a:pt x="800" y="1001"/>
                  </a:cubicBezTo>
                  <a:cubicBezTo>
                    <a:pt x="457" y="1846"/>
                    <a:pt x="115" y="2759"/>
                    <a:pt x="1" y="3672"/>
                  </a:cubicBezTo>
                  <a:cubicBezTo>
                    <a:pt x="1" y="3777"/>
                    <a:pt x="100" y="3863"/>
                    <a:pt x="188" y="3863"/>
                  </a:cubicBezTo>
                  <a:cubicBezTo>
                    <a:pt x="233" y="3863"/>
                    <a:pt x="274" y="3840"/>
                    <a:pt x="297" y="3786"/>
                  </a:cubicBezTo>
                  <a:cubicBezTo>
                    <a:pt x="526" y="3215"/>
                    <a:pt x="708" y="2645"/>
                    <a:pt x="914" y="2074"/>
                  </a:cubicBezTo>
                  <a:cubicBezTo>
                    <a:pt x="1028" y="1823"/>
                    <a:pt x="1439" y="385"/>
                    <a:pt x="1735" y="362"/>
                  </a:cubicBezTo>
                  <a:cubicBezTo>
                    <a:pt x="1918" y="362"/>
                    <a:pt x="1987" y="111"/>
                    <a:pt x="1804" y="43"/>
                  </a:cubicBezTo>
                  <a:cubicBezTo>
                    <a:pt x="1731" y="14"/>
                    <a:pt x="1664" y="1"/>
                    <a:pt x="1601"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4"/>
            <p:cNvSpPr/>
            <p:nvPr/>
          </p:nvSpPr>
          <p:spPr>
            <a:xfrm>
              <a:off x="5876375" y="4540750"/>
              <a:ext cx="23725" cy="54675"/>
            </a:xfrm>
            <a:custGeom>
              <a:avLst/>
              <a:gdLst/>
              <a:ahLst/>
              <a:cxnLst/>
              <a:rect l="l" t="t" r="r" b="b"/>
              <a:pathLst>
                <a:path w="949" h="2187" extrusionOk="0">
                  <a:moveTo>
                    <a:pt x="772" y="1"/>
                  </a:moveTo>
                  <a:cubicBezTo>
                    <a:pt x="721" y="1"/>
                    <a:pt x="671" y="26"/>
                    <a:pt x="646" y="84"/>
                  </a:cubicBezTo>
                  <a:cubicBezTo>
                    <a:pt x="372" y="701"/>
                    <a:pt x="167" y="1317"/>
                    <a:pt x="30" y="2002"/>
                  </a:cubicBezTo>
                  <a:cubicBezTo>
                    <a:pt x="1" y="2103"/>
                    <a:pt x="101" y="2187"/>
                    <a:pt x="195" y="2187"/>
                  </a:cubicBezTo>
                  <a:cubicBezTo>
                    <a:pt x="249" y="2187"/>
                    <a:pt x="302" y="2159"/>
                    <a:pt x="326" y="2093"/>
                  </a:cubicBezTo>
                  <a:cubicBezTo>
                    <a:pt x="577" y="1477"/>
                    <a:pt x="783" y="838"/>
                    <a:pt x="920" y="176"/>
                  </a:cubicBezTo>
                  <a:cubicBezTo>
                    <a:pt x="949" y="75"/>
                    <a:pt x="859" y="1"/>
                    <a:pt x="772"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4"/>
            <p:cNvSpPr/>
            <p:nvPr/>
          </p:nvSpPr>
          <p:spPr>
            <a:xfrm>
              <a:off x="5464100" y="4208075"/>
              <a:ext cx="334850" cy="317675"/>
            </a:xfrm>
            <a:custGeom>
              <a:avLst/>
              <a:gdLst/>
              <a:ahLst/>
              <a:cxnLst/>
              <a:rect l="l" t="t" r="r" b="b"/>
              <a:pathLst>
                <a:path w="13394" h="12707" extrusionOk="0">
                  <a:moveTo>
                    <a:pt x="2027" y="792"/>
                  </a:moveTo>
                  <a:cubicBezTo>
                    <a:pt x="5450" y="1682"/>
                    <a:pt x="8783" y="2732"/>
                    <a:pt x="12115" y="3896"/>
                  </a:cubicBezTo>
                  <a:cubicBezTo>
                    <a:pt x="8212" y="6270"/>
                    <a:pt x="4423" y="8804"/>
                    <a:pt x="817" y="11588"/>
                  </a:cubicBezTo>
                  <a:cubicBezTo>
                    <a:pt x="1319" y="8027"/>
                    <a:pt x="1821" y="4467"/>
                    <a:pt x="2049" y="906"/>
                  </a:cubicBezTo>
                  <a:cubicBezTo>
                    <a:pt x="2049" y="860"/>
                    <a:pt x="2049" y="838"/>
                    <a:pt x="2027" y="792"/>
                  </a:cubicBezTo>
                  <a:close/>
                  <a:moveTo>
                    <a:pt x="1919" y="0"/>
                  </a:moveTo>
                  <a:cubicBezTo>
                    <a:pt x="1586" y="0"/>
                    <a:pt x="1459" y="471"/>
                    <a:pt x="1707" y="678"/>
                  </a:cubicBezTo>
                  <a:cubicBezTo>
                    <a:pt x="1616" y="701"/>
                    <a:pt x="1547" y="769"/>
                    <a:pt x="1547" y="860"/>
                  </a:cubicBezTo>
                  <a:cubicBezTo>
                    <a:pt x="954" y="4649"/>
                    <a:pt x="566" y="8484"/>
                    <a:pt x="18" y="12273"/>
                  </a:cubicBezTo>
                  <a:cubicBezTo>
                    <a:pt x="0" y="12483"/>
                    <a:pt x="158" y="12707"/>
                    <a:pt x="355" y="12707"/>
                  </a:cubicBezTo>
                  <a:cubicBezTo>
                    <a:pt x="415" y="12707"/>
                    <a:pt x="479" y="12686"/>
                    <a:pt x="543" y="12638"/>
                  </a:cubicBezTo>
                  <a:cubicBezTo>
                    <a:pt x="4560" y="9534"/>
                    <a:pt x="8760" y="6658"/>
                    <a:pt x="13165" y="4124"/>
                  </a:cubicBezTo>
                  <a:cubicBezTo>
                    <a:pt x="13371" y="3987"/>
                    <a:pt x="13394" y="3577"/>
                    <a:pt x="13120" y="3485"/>
                  </a:cubicBezTo>
                  <a:cubicBezTo>
                    <a:pt x="9490" y="2139"/>
                    <a:pt x="5770" y="997"/>
                    <a:pt x="2027" y="16"/>
                  </a:cubicBezTo>
                  <a:cubicBezTo>
                    <a:pt x="1989" y="5"/>
                    <a:pt x="1953" y="0"/>
                    <a:pt x="1919" y="0"/>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5495775" y="4342975"/>
              <a:ext cx="376800" cy="309500"/>
            </a:xfrm>
            <a:custGeom>
              <a:avLst/>
              <a:gdLst/>
              <a:ahLst/>
              <a:cxnLst/>
              <a:rect l="l" t="t" r="r" b="b"/>
              <a:pathLst>
                <a:path w="15072" h="12380" extrusionOk="0">
                  <a:moveTo>
                    <a:pt x="12525" y="1060"/>
                  </a:moveTo>
                  <a:cubicBezTo>
                    <a:pt x="13211" y="1060"/>
                    <a:pt x="13706" y="2403"/>
                    <a:pt x="13930" y="2768"/>
                  </a:cubicBezTo>
                  <a:cubicBezTo>
                    <a:pt x="14546" y="3933"/>
                    <a:pt x="8201" y="7858"/>
                    <a:pt x="7242" y="8520"/>
                  </a:cubicBezTo>
                  <a:cubicBezTo>
                    <a:pt x="6055" y="9342"/>
                    <a:pt x="4868" y="10164"/>
                    <a:pt x="3681" y="10986"/>
                  </a:cubicBezTo>
                  <a:cubicBezTo>
                    <a:pt x="3388" y="11187"/>
                    <a:pt x="3129" y="11274"/>
                    <a:pt x="2897" y="11274"/>
                  </a:cubicBezTo>
                  <a:cubicBezTo>
                    <a:pt x="1977" y="11274"/>
                    <a:pt x="1485" y="9907"/>
                    <a:pt x="919" y="8977"/>
                  </a:cubicBezTo>
                  <a:cubicBezTo>
                    <a:pt x="2996" y="7402"/>
                    <a:pt x="5074" y="5827"/>
                    <a:pt x="7151" y="4252"/>
                  </a:cubicBezTo>
                  <a:cubicBezTo>
                    <a:pt x="8223" y="3453"/>
                    <a:pt x="9342" y="2700"/>
                    <a:pt x="10483" y="2038"/>
                  </a:cubicBezTo>
                  <a:cubicBezTo>
                    <a:pt x="11077" y="1696"/>
                    <a:pt x="11670" y="1399"/>
                    <a:pt x="12264" y="1125"/>
                  </a:cubicBezTo>
                  <a:cubicBezTo>
                    <a:pt x="12354" y="1080"/>
                    <a:pt x="12441" y="1060"/>
                    <a:pt x="12525" y="1060"/>
                  </a:cubicBezTo>
                  <a:close/>
                  <a:moveTo>
                    <a:pt x="12828" y="1"/>
                  </a:moveTo>
                  <a:cubicBezTo>
                    <a:pt x="11774" y="1"/>
                    <a:pt x="10261" y="1278"/>
                    <a:pt x="9525" y="1741"/>
                  </a:cubicBezTo>
                  <a:cubicBezTo>
                    <a:pt x="6215" y="3818"/>
                    <a:pt x="3248" y="6512"/>
                    <a:pt x="189" y="8908"/>
                  </a:cubicBezTo>
                  <a:cubicBezTo>
                    <a:pt x="1" y="9059"/>
                    <a:pt x="139" y="9365"/>
                    <a:pt x="334" y="9365"/>
                  </a:cubicBezTo>
                  <a:cubicBezTo>
                    <a:pt x="375" y="9365"/>
                    <a:pt x="419" y="9351"/>
                    <a:pt x="463" y="9319"/>
                  </a:cubicBezTo>
                  <a:cubicBezTo>
                    <a:pt x="486" y="9296"/>
                    <a:pt x="509" y="9274"/>
                    <a:pt x="531" y="9251"/>
                  </a:cubicBezTo>
                  <a:cubicBezTo>
                    <a:pt x="1125" y="10278"/>
                    <a:pt x="1741" y="11282"/>
                    <a:pt x="2426" y="12241"/>
                  </a:cubicBezTo>
                  <a:cubicBezTo>
                    <a:pt x="2485" y="12329"/>
                    <a:pt x="2582" y="12380"/>
                    <a:pt x="2680" y="12380"/>
                  </a:cubicBezTo>
                  <a:cubicBezTo>
                    <a:pt x="2734" y="12380"/>
                    <a:pt x="2788" y="12365"/>
                    <a:pt x="2837" y="12332"/>
                  </a:cubicBezTo>
                  <a:cubicBezTo>
                    <a:pt x="6991" y="9662"/>
                    <a:pt x="11396" y="6968"/>
                    <a:pt x="14934" y="3453"/>
                  </a:cubicBezTo>
                  <a:cubicBezTo>
                    <a:pt x="15071" y="3316"/>
                    <a:pt x="15048" y="3111"/>
                    <a:pt x="14957" y="2951"/>
                  </a:cubicBezTo>
                  <a:cubicBezTo>
                    <a:pt x="14592" y="2266"/>
                    <a:pt x="13930" y="212"/>
                    <a:pt x="13085" y="29"/>
                  </a:cubicBezTo>
                  <a:cubicBezTo>
                    <a:pt x="13003" y="10"/>
                    <a:pt x="12917" y="1"/>
                    <a:pt x="12828"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5582050" y="4477650"/>
              <a:ext cx="376675" cy="310075"/>
            </a:xfrm>
            <a:custGeom>
              <a:avLst/>
              <a:gdLst/>
              <a:ahLst/>
              <a:cxnLst/>
              <a:rect l="l" t="t" r="r" b="b"/>
              <a:pathLst>
                <a:path w="15067" h="12403" extrusionOk="0">
                  <a:moveTo>
                    <a:pt x="12512" y="1065"/>
                  </a:moveTo>
                  <a:cubicBezTo>
                    <a:pt x="13207" y="1065"/>
                    <a:pt x="13721" y="2403"/>
                    <a:pt x="13925" y="2791"/>
                  </a:cubicBezTo>
                  <a:cubicBezTo>
                    <a:pt x="14542" y="3932"/>
                    <a:pt x="8196" y="7881"/>
                    <a:pt x="7238" y="8543"/>
                  </a:cubicBezTo>
                  <a:cubicBezTo>
                    <a:pt x="6051" y="9365"/>
                    <a:pt x="4864" y="10186"/>
                    <a:pt x="3677" y="11008"/>
                  </a:cubicBezTo>
                  <a:cubicBezTo>
                    <a:pt x="3383" y="11210"/>
                    <a:pt x="3124" y="11297"/>
                    <a:pt x="2893" y="11297"/>
                  </a:cubicBezTo>
                  <a:cubicBezTo>
                    <a:pt x="1973" y="11297"/>
                    <a:pt x="1480" y="9930"/>
                    <a:pt x="915" y="8999"/>
                  </a:cubicBezTo>
                  <a:cubicBezTo>
                    <a:pt x="2992" y="7425"/>
                    <a:pt x="5069" y="5850"/>
                    <a:pt x="7169" y="4275"/>
                  </a:cubicBezTo>
                  <a:cubicBezTo>
                    <a:pt x="8219" y="3453"/>
                    <a:pt x="9338" y="2723"/>
                    <a:pt x="10502" y="2038"/>
                  </a:cubicBezTo>
                  <a:cubicBezTo>
                    <a:pt x="11072" y="1718"/>
                    <a:pt x="11666" y="1422"/>
                    <a:pt x="12259" y="1125"/>
                  </a:cubicBezTo>
                  <a:cubicBezTo>
                    <a:pt x="12346" y="1084"/>
                    <a:pt x="12430" y="1065"/>
                    <a:pt x="12512" y="1065"/>
                  </a:cubicBezTo>
                  <a:close/>
                  <a:moveTo>
                    <a:pt x="12827" y="1"/>
                  </a:moveTo>
                  <a:cubicBezTo>
                    <a:pt x="11773" y="1"/>
                    <a:pt x="10258" y="1300"/>
                    <a:pt x="9520" y="1764"/>
                  </a:cubicBezTo>
                  <a:cubicBezTo>
                    <a:pt x="6233" y="3841"/>
                    <a:pt x="3266" y="6512"/>
                    <a:pt x="207" y="8931"/>
                  </a:cubicBezTo>
                  <a:cubicBezTo>
                    <a:pt x="0" y="9082"/>
                    <a:pt x="135" y="9388"/>
                    <a:pt x="329" y="9388"/>
                  </a:cubicBezTo>
                  <a:cubicBezTo>
                    <a:pt x="371" y="9388"/>
                    <a:pt x="415" y="9374"/>
                    <a:pt x="459" y="9342"/>
                  </a:cubicBezTo>
                  <a:cubicBezTo>
                    <a:pt x="481" y="9319"/>
                    <a:pt x="504" y="9296"/>
                    <a:pt x="550" y="9273"/>
                  </a:cubicBezTo>
                  <a:cubicBezTo>
                    <a:pt x="1120" y="10301"/>
                    <a:pt x="1737" y="11282"/>
                    <a:pt x="2421" y="12263"/>
                  </a:cubicBezTo>
                  <a:cubicBezTo>
                    <a:pt x="2480" y="12352"/>
                    <a:pt x="2577" y="12402"/>
                    <a:pt x="2676" y="12402"/>
                  </a:cubicBezTo>
                  <a:cubicBezTo>
                    <a:pt x="2730" y="12402"/>
                    <a:pt x="2784" y="12387"/>
                    <a:pt x="2832" y="12355"/>
                  </a:cubicBezTo>
                  <a:cubicBezTo>
                    <a:pt x="7009" y="9661"/>
                    <a:pt x="11392" y="6968"/>
                    <a:pt x="14930" y="3476"/>
                  </a:cubicBezTo>
                  <a:cubicBezTo>
                    <a:pt x="15067" y="3339"/>
                    <a:pt x="15067" y="3111"/>
                    <a:pt x="14975" y="2951"/>
                  </a:cubicBezTo>
                  <a:cubicBezTo>
                    <a:pt x="14587" y="2289"/>
                    <a:pt x="13925" y="235"/>
                    <a:pt x="13081" y="29"/>
                  </a:cubicBezTo>
                  <a:cubicBezTo>
                    <a:pt x="13000" y="10"/>
                    <a:pt x="12915" y="1"/>
                    <a:pt x="12827" y="1"/>
                  </a:cubicBezTo>
                  <a:close/>
                </a:path>
              </a:pathLst>
            </a:custGeom>
            <a:solidFill>
              <a:srgbClr val="212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4"/>
          <p:cNvGrpSpPr/>
          <p:nvPr/>
        </p:nvGrpSpPr>
        <p:grpSpPr>
          <a:xfrm rot="9456294">
            <a:off x="5537971" y="2793136"/>
            <a:ext cx="997222" cy="221808"/>
            <a:chOff x="7051300" y="3461525"/>
            <a:chExt cx="2305989" cy="512912"/>
          </a:xfrm>
        </p:grpSpPr>
        <p:sp>
          <p:nvSpPr>
            <p:cNvPr id="1018" name="Google Shape;1018;p34"/>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4"/>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4"/>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4"/>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4"/>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34"/>
          <p:cNvGrpSpPr/>
          <p:nvPr/>
        </p:nvGrpSpPr>
        <p:grpSpPr>
          <a:xfrm>
            <a:off x="3928443" y="1223150"/>
            <a:ext cx="1287126" cy="176025"/>
            <a:chOff x="4345425" y="2175475"/>
            <a:chExt cx="800750" cy="176025"/>
          </a:xfrm>
        </p:grpSpPr>
        <p:sp>
          <p:nvSpPr>
            <p:cNvPr id="1037" name="Google Shape;1037;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9" name="Google Shape;1039;p34"/>
          <p:cNvGrpSpPr/>
          <p:nvPr/>
        </p:nvGrpSpPr>
        <p:grpSpPr>
          <a:xfrm>
            <a:off x="2225081" y="2232150"/>
            <a:ext cx="4693836" cy="176025"/>
            <a:chOff x="4345425" y="2175475"/>
            <a:chExt cx="800750" cy="176025"/>
          </a:xfrm>
        </p:grpSpPr>
        <p:sp>
          <p:nvSpPr>
            <p:cNvPr id="1040" name="Google Shape;1040;p34"/>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5" name="Google Shape;1045;p34"/>
          <p:cNvGrpSpPr/>
          <p:nvPr/>
        </p:nvGrpSpPr>
        <p:grpSpPr>
          <a:xfrm rot="854098">
            <a:off x="7782856" y="510397"/>
            <a:ext cx="639528" cy="438002"/>
            <a:chOff x="5501450" y="2545600"/>
            <a:chExt cx="639525" cy="438000"/>
          </a:xfrm>
        </p:grpSpPr>
        <p:sp>
          <p:nvSpPr>
            <p:cNvPr id="1046" name="Google Shape;1046;p34"/>
            <p:cNvSpPr/>
            <p:nvPr/>
          </p:nvSpPr>
          <p:spPr>
            <a:xfrm>
              <a:off x="5501450" y="2545600"/>
              <a:ext cx="639525" cy="438000"/>
            </a:xfrm>
            <a:custGeom>
              <a:avLst/>
              <a:gdLst/>
              <a:ahLst/>
              <a:cxnLst/>
              <a:rect l="l" t="t" r="r" b="b"/>
              <a:pathLst>
                <a:path w="25581" h="17520" extrusionOk="0">
                  <a:moveTo>
                    <a:pt x="2054" y="916"/>
                  </a:moveTo>
                  <a:cubicBezTo>
                    <a:pt x="4249" y="1273"/>
                    <a:pt x="6534" y="1376"/>
                    <a:pt x="8837" y="1376"/>
                  </a:cubicBezTo>
                  <a:cubicBezTo>
                    <a:pt x="11993" y="1376"/>
                    <a:pt x="15185" y="1183"/>
                    <a:pt x="18229" y="1183"/>
                  </a:cubicBezTo>
                  <a:cubicBezTo>
                    <a:pt x="18767" y="1183"/>
                    <a:pt x="19366" y="1142"/>
                    <a:pt x="19969" y="1142"/>
                  </a:cubicBezTo>
                  <a:cubicBezTo>
                    <a:pt x="21476" y="1142"/>
                    <a:pt x="23008" y="1398"/>
                    <a:pt x="23668" y="3189"/>
                  </a:cubicBezTo>
                  <a:cubicBezTo>
                    <a:pt x="24139" y="4443"/>
                    <a:pt x="23998" y="6292"/>
                    <a:pt x="24045" y="7625"/>
                  </a:cubicBezTo>
                  <a:cubicBezTo>
                    <a:pt x="24154" y="10242"/>
                    <a:pt x="24076" y="12876"/>
                    <a:pt x="23904" y="15493"/>
                  </a:cubicBezTo>
                  <a:cubicBezTo>
                    <a:pt x="19549" y="16044"/>
                    <a:pt x="15184" y="16308"/>
                    <a:pt x="10802" y="16308"/>
                  </a:cubicBezTo>
                  <a:cubicBezTo>
                    <a:pt x="9570" y="16308"/>
                    <a:pt x="8336" y="16287"/>
                    <a:pt x="7101" y="16246"/>
                  </a:cubicBezTo>
                  <a:cubicBezTo>
                    <a:pt x="5141" y="16167"/>
                    <a:pt x="2398" y="16543"/>
                    <a:pt x="1505" y="14036"/>
                  </a:cubicBezTo>
                  <a:cubicBezTo>
                    <a:pt x="1066" y="12782"/>
                    <a:pt x="1270" y="10916"/>
                    <a:pt x="1207" y="9600"/>
                  </a:cubicBezTo>
                  <a:cubicBezTo>
                    <a:pt x="1160" y="8659"/>
                    <a:pt x="235" y="1700"/>
                    <a:pt x="2054" y="916"/>
                  </a:cubicBezTo>
                  <a:close/>
                  <a:moveTo>
                    <a:pt x="1928" y="0"/>
                  </a:moveTo>
                  <a:cubicBezTo>
                    <a:pt x="478" y="0"/>
                    <a:pt x="29" y="2119"/>
                    <a:pt x="16" y="3518"/>
                  </a:cubicBezTo>
                  <a:cubicBezTo>
                    <a:pt x="0" y="5869"/>
                    <a:pt x="204" y="8252"/>
                    <a:pt x="282" y="10603"/>
                  </a:cubicBezTo>
                  <a:cubicBezTo>
                    <a:pt x="345" y="12139"/>
                    <a:pt x="157" y="14098"/>
                    <a:pt x="1003" y="15462"/>
                  </a:cubicBezTo>
                  <a:cubicBezTo>
                    <a:pt x="2119" y="17247"/>
                    <a:pt x="4806" y="17520"/>
                    <a:pt x="7212" y="17520"/>
                  </a:cubicBezTo>
                  <a:cubicBezTo>
                    <a:pt x="8268" y="17520"/>
                    <a:pt x="9269" y="17467"/>
                    <a:pt x="10061" y="17467"/>
                  </a:cubicBezTo>
                  <a:cubicBezTo>
                    <a:pt x="10126" y="17467"/>
                    <a:pt x="10189" y="17468"/>
                    <a:pt x="10251" y="17468"/>
                  </a:cubicBezTo>
                  <a:cubicBezTo>
                    <a:pt x="10550" y="17471"/>
                    <a:pt x="10848" y="17473"/>
                    <a:pt x="11146" y="17473"/>
                  </a:cubicBezTo>
                  <a:cubicBezTo>
                    <a:pt x="15785" y="17473"/>
                    <a:pt x="20422" y="17132"/>
                    <a:pt x="25016" y="16528"/>
                  </a:cubicBezTo>
                  <a:cubicBezTo>
                    <a:pt x="25581" y="16449"/>
                    <a:pt x="25549" y="15791"/>
                    <a:pt x="25189" y="15509"/>
                  </a:cubicBezTo>
                  <a:cubicBezTo>
                    <a:pt x="25440" y="11857"/>
                    <a:pt x="25534" y="8126"/>
                    <a:pt x="25110" y="4490"/>
                  </a:cubicBezTo>
                  <a:cubicBezTo>
                    <a:pt x="24907" y="2766"/>
                    <a:pt x="24515" y="995"/>
                    <a:pt x="22728" y="305"/>
                  </a:cubicBezTo>
                  <a:cubicBezTo>
                    <a:pt x="22098" y="64"/>
                    <a:pt x="21403" y="15"/>
                    <a:pt x="20716" y="15"/>
                  </a:cubicBezTo>
                  <a:cubicBezTo>
                    <a:pt x="20240" y="15"/>
                    <a:pt x="19769" y="38"/>
                    <a:pt x="19327" y="38"/>
                  </a:cubicBezTo>
                  <a:cubicBezTo>
                    <a:pt x="17132" y="38"/>
                    <a:pt x="14954" y="70"/>
                    <a:pt x="12759" y="70"/>
                  </a:cubicBezTo>
                  <a:cubicBezTo>
                    <a:pt x="12545" y="72"/>
                    <a:pt x="12330" y="73"/>
                    <a:pt x="12115" y="73"/>
                  </a:cubicBezTo>
                  <a:cubicBezTo>
                    <a:pt x="10641" y="73"/>
                    <a:pt x="9140" y="30"/>
                    <a:pt x="7640" y="30"/>
                  </a:cubicBezTo>
                  <a:cubicBezTo>
                    <a:pt x="6052" y="30"/>
                    <a:pt x="4466" y="78"/>
                    <a:pt x="2916" y="274"/>
                  </a:cubicBezTo>
                  <a:cubicBezTo>
                    <a:pt x="2544" y="84"/>
                    <a:pt x="2216" y="0"/>
                    <a:pt x="1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5714775" y="2654925"/>
              <a:ext cx="280075" cy="257600"/>
            </a:xfrm>
            <a:custGeom>
              <a:avLst/>
              <a:gdLst/>
              <a:ahLst/>
              <a:cxnLst/>
              <a:rect l="l" t="t" r="r" b="b"/>
              <a:pathLst>
                <a:path w="11203" h="10304" extrusionOk="0">
                  <a:moveTo>
                    <a:pt x="652" y="289"/>
                  </a:moveTo>
                  <a:cubicBezTo>
                    <a:pt x="809" y="415"/>
                    <a:pt x="966" y="540"/>
                    <a:pt x="1138" y="650"/>
                  </a:cubicBezTo>
                  <a:cubicBezTo>
                    <a:pt x="1076" y="697"/>
                    <a:pt x="1044" y="775"/>
                    <a:pt x="1029" y="854"/>
                  </a:cubicBezTo>
                  <a:cubicBezTo>
                    <a:pt x="1029" y="1042"/>
                    <a:pt x="1044" y="1214"/>
                    <a:pt x="1044" y="1387"/>
                  </a:cubicBezTo>
                  <a:cubicBezTo>
                    <a:pt x="919" y="1449"/>
                    <a:pt x="825" y="1543"/>
                    <a:pt x="778" y="1669"/>
                  </a:cubicBezTo>
                  <a:cubicBezTo>
                    <a:pt x="746" y="1214"/>
                    <a:pt x="699" y="760"/>
                    <a:pt x="652" y="305"/>
                  </a:cubicBezTo>
                  <a:cubicBezTo>
                    <a:pt x="652" y="305"/>
                    <a:pt x="652" y="289"/>
                    <a:pt x="652" y="289"/>
                  </a:cubicBezTo>
                  <a:close/>
                  <a:moveTo>
                    <a:pt x="5778" y="4208"/>
                  </a:moveTo>
                  <a:lnTo>
                    <a:pt x="5778" y="4208"/>
                  </a:lnTo>
                  <a:cubicBezTo>
                    <a:pt x="6217" y="4333"/>
                    <a:pt x="6671" y="4443"/>
                    <a:pt x="7126" y="4521"/>
                  </a:cubicBezTo>
                  <a:cubicBezTo>
                    <a:pt x="7142" y="4537"/>
                    <a:pt x="7142" y="4537"/>
                    <a:pt x="7157" y="4553"/>
                  </a:cubicBezTo>
                  <a:cubicBezTo>
                    <a:pt x="6844" y="4725"/>
                    <a:pt x="6530" y="4913"/>
                    <a:pt x="6232" y="5101"/>
                  </a:cubicBezTo>
                  <a:cubicBezTo>
                    <a:pt x="6138" y="4804"/>
                    <a:pt x="5966" y="4490"/>
                    <a:pt x="5778" y="4208"/>
                  </a:cubicBezTo>
                  <a:close/>
                  <a:moveTo>
                    <a:pt x="840" y="2296"/>
                  </a:moveTo>
                  <a:lnTo>
                    <a:pt x="840" y="2296"/>
                  </a:lnTo>
                  <a:cubicBezTo>
                    <a:pt x="919" y="2672"/>
                    <a:pt x="1013" y="3032"/>
                    <a:pt x="1076" y="3393"/>
                  </a:cubicBezTo>
                  <a:cubicBezTo>
                    <a:pt x="1123" y="4694"/>
                    <a:pt x="1201" y="5995"/>
                    <a:pt x="1264" y="7280"/>
                  </a:cubicBezTo>
                  <a:cubicBezTo>
                    <a:pt x="1279" y="7500"/>
                    <a:pt x="1436" y="7641"/>
                    <a:pt x="1609" y="7688"/>
                  </a:cubicBezTo>
                  <a:cubicBezTo>
                    <a:pt x="1624" y="7923"/>
                    <a:pt x="1656" y="8142"/>
                    <a:pt x="1671" y="8377"/>
                  </a:cubicBezTo>
                  <a:cubicBezTo>
                    <a:pt x="1671" y="8503"/>
                    <a:pt x="1734" y="8612"/>
                    <a:pt x="1812" y="8706"/>
                  </a:cubicBezTo>
                  <a:cubicBezTo>
                    <a:pt x="1781" y="8753"/>
                    <a:pt x="1765" y="8801"/>
                    <a:pt x="1734" y="8848"/>
                  </a:cubicBezTo>
                  <a:cubicBezTo>
                    <a:pt x="1718" y="8910"/>
                    <a:pt x="1718" y="8957"/>
                    <a:pt x="1703" y="9004"/>
                  </a:cubicBezTo>
                  <a:cubicBezTo>
                    <a:pt x="1577" y="9130"/>
                    <a:pt x="1436" y="9239"/>
                    <a:pt x="1295" y="9365"/>
                  </a:cubicBezTo>
                  <a:cubicBezTo>
                    <a:pt x="1154" y="7014"/>
                    <a:pt x="1029" y="4647"/>
                    <a:pt x="840" y="2296"/>
                  </a:cubicBezTo>
                  <a:close/>
                  <a:moveTo>
                    <a:pt x="299" y="0"/>
                  </a:moveTo>
                  <a:cubicBezTo>
                    <a:pt x="146" y="0"/>
                    <a:pt x="0" y="102"/>
                    <a:pt x="10" y="305"/>
                  </a:cubicBezTo>
                  <a:cubicBezTo>
                    <a:pt x="88" y="3440"/>
                    <a:pt x="355" y="6575"/>
                    <a:pt x="574" y="9710"/>
                  </a:cubicBezTo>
                  <a:cubicBezTo>
                    <a:pt x="590" y="9866"/>
                    <a:pt x="684" y="9976"/>
                    <a:pt x="793" y="10023"/>
                  </a:cubicBezTo>
                  <a:cubicBezTo>
                    <a:pt x="841" y="10176"/>
                    <a:pt x="985" y="10303"/>
                    <a:pt x="1148" y="10303"/>
                  </a:cubicBezTo>
                  <a:cubicBezTo>
                    <a:pt x="1201" y="10303"/>
                    <a:pt x="1256" y="10289"/>
                    <a:pt x="1311" y="10258"/>
                  </a:cubicBezTo>
                  <a:cubicBezTo>
                    <a:pt x="1718" y="10070"/>
                    <a:pt x="2110" y="9851"/>
                    <a:pt x="2486" y="9647"/>
                  </a:cubicBezTo>
                  <a:cubicBezTo>
                    <a:pt x="2627" y="9631"/>
                    <a:pt x="2753" y="9569"/>
                    <a:pt x="2847" y="9475"/>
                  </a:cubicBezTo>
                  <a:cubicBezTo>
                    <a:pt x="2894" y="9427"/>
                    <a:pt x="2941" y="9396"/>
                    <a:pt x="2988" y="9349"/>
                  </a:cubicBezTo>
                  <a:cubicBezTo>
                    <a:pt x="5417" y="7938"/>
                    <a:pt x="7721" y="6199"/>
                    <a:pt x="10151" y="4819"/>
                  </a:cubicBezTo>
                  <a:cubicBezTo>
                    <a:pt x="10229" y="4757"/>
                    <a:pt x="10292" y="4694"/>
                    <a:pt x="10323" y="4615"/>
                  </a:cubicBezTo>
                  <a:cubicBezTo>
                    <a:pt x="10383" y="4639"/>
                    <a:pt x="10441" y="4649"/>
                    <a:pt x="10497" y="4649"/>
                  </a:cubicBezTo>
                  <a:cubicBezTo>
                    <a:pt x="10925" y="4649"/>
                    <a:pt x="11203" y="4024"/>
                    <a:pt x="10731" y="3816"/>
                  </a:cubicBezTo>
                  <a:cubicBezTo>
                    <a:pt x="9101" y="3032"/>
                    <a:pt x="7439" y="2296"/>
                    <a:pt x="5762" y="1606"/>
                  </a:cubicBezTo>
                  <a:cubicBezTo>
                    <a:pt x="4238" y="987"/>
                    <a:pt x="2525" y="34"/>
                    <a:pt x="860" y="34"/>
                  </a:cubicBezTo>
                  <a:cubicBezTo>
                    <a:pt x="796" y="34"/>
                    <a:pt x="732" y="36"/>
                    <a:pt x="668" y="39"/>
                  </a:cubicBezTo>
                  <a:cubicBezTo>
                    <a:pt x="621" y="39"/>
                    <a:pt x="590" y="70"/>
                    <a:pt x="558" y="117"/>
                  </a:cubicBezTo>
                  <a:cubicBezTo>
                    <a:pt x="492" y="39"/>
                    <a:pt x="39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Hình ảnh 1" descr="Ảnh có chứa văn bản, vẽ, ký hiệu&#10;&#10;Mô tả được tạo tự động">
            <a:extLst>
              <a:ext uri="{FF2B5EF4-FFF2-40B4-BE49-F238E27FC236}">
                <a16:creationId xmlns:a16="http://schemas.microsoft.com/office/drawing/2014/main" id="{11609FA8-6D46-40AA-A996-EA4B6C254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grpSp>
        <p:nvGrpSpPr>
          <p:cNvPr id="62" name="Google Shape;1036;p34">
            <a:extLst>
              <a:ext uri="{FF2B5EF4-FFF2-40B4-BE49-F238E27FC236}">
                <a16:creationId xmlns:a16="http://schemas.microsoft.com/office/drawing/2014/main" id="{7980FCAA-274C-4DFA-974E-A8C9248C54C9}"/>
              </a:ext>
            </a:extLst>
          </p:cNvPr>
          <p:cNvGrpSpPr/>
          <p:nvPr/>
        </p:nvGrpSpPr>
        <p:grpSpPr>
          <a:xfrm>
            <a:off x="3954755" y="3100077"/>
            <a:ext cx="1287126" cy="176025"/>
            <a:chOff x="4345425" y="2175475"/>
            <a:chExt cx="800750" cy="176025"/>
          </a:xfrm>
        </p:grpSpPr>
        <p:sp>
          <p:nvSpPr>
            <p:cNvPr id="63" name="Google Shape;1037;p34">
              <a:extLst>
                <a:ext uri="{FF2B5EF4-FFF2-40B4-BE49-F238E27FC236}">
                  <a16:creationId xmlns:a16="http://schemas.microsoft.com/office/drawing/2014/main" id="{702EEBD1-0092-47B3-AAC7-FF8D1A0D1880}"/>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38;p34">
              <a:extLst>
                <a:ext uri="{FF2B5EF4-FFF2-40B4-BE49-F238E27FC236}">
                  <a16:creationId xmlns:a16="http://schemas.microsoft.com/office/drawing/2014/main" id="{B855B7A2-9C59-4D45-9132-0837DBCE7A8A}"/>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Happy Family Sticker by Morinaga Platinum for iOS &amp; Android | GIPHY">
            <a:extLst>
              <a:ext uri="{FF2B5EF4-FFF2-40B4-BE49-F238E27FC236}">
                <a16:creationId xmlns:a16="http://schemas.microsoft.com/office/drawing/2014/main" id="{ADDE6948-DC82-4B9C-AE25-22591022C9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27607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84E38144-E40C-4AB2-907C-EEAA0CE9BA2C}"/>
              </a:ext>
            </a:extLst>
          </p:cNvPr>
          <p:cNvSpPr/>
          <p:nvPr/>
        </p:nvSpPr>
        <p:spPr>
          <a:xfrm>
            <a:off x="0" y="5143500"/>
            <a:ext cx="9144000" cy="693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2749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2" name="Google Shape;2139;p72">
            <a:extLst>
              <a:ext uri="{FF2B5EF4-FFF2-40B4-BE49-F238E27FC236}">
                <a16:creationId xmlns:a16="http://schemas.microsoft.com/office/drawing/2014/main" id="{5C500F66-5AA5-4F15-92DF-DD196A24C1D5}"/>
              </a:ext>
            </a:extLst>
          </p:cNvPr>
          <p:cNvSpPr/>
          <p:nvPr/>
        </p:nvSpPr>
        <p:spPr>
          <a:xfrm>
            <a:off x="1534493" y="-19881"/>
            <a:ext cx="448532" cy="797271"/>
          </a:xfrm>
          <a:custGeom>
            <a:avLst/>
            <a:gdLst/>
            <a:ahLst/>
            <a:cxnLst/>
            <a:rect l="l" t="t" r="r" b="b"/>
            <a:pathLst>
              <a:path w="20509" h="36455" extrusionOk="0">
                <a:moveTo>
                  <a:pt x="14877" y="841"/>
                </a:moveTo>
                <a:cubicBezTo>
                  <a:pt x="14971" y="841"/>
                  <a:pt x="15065" y="843"/>
                  <a:pt x="15160" y="849"/>
                </a:cubicBezTo>
                <a:cubicBezTo>
                  <a:pt x="17853" y="2140"/>
                  <a:pt x="18111" y="5755"/>
                  <a:pt x="17816" y="8521"/>
                </a:cubicBezTo>
                <a:cubicBezTo>
                  <a:pt x="17521" y="11066"/>
                  <a:pt x="17115" y="13611"/>
                  <a:pt x="17004" y="16156"/>
                </a:cubicBezTo>
                <a:cubicBezTo>
                  <a:pt x="16857" y="18849"/>
                  <a:pt x="16930" y="21541"/>
                  <a:pt x="17152" y="24234"/>
                </a:cubicBezTo>
                <a:cubicBezTo>
                  <a:pt x="17262" y="25562"/>
                  <a:pt x="17410" y="26927"/>
                  <a:pt x="17594" y="28218"/>
                </a:cubicBezTo>
                <a:cubicBezTo>
                  <a:pt x="17779" y="29545"/>
                  <a:pt x="18295" y="30984"/>
                  <a:pt x="18295" y="32312"/>
                </a:cubicBezTo>
                <a:cubicBezTo>
                  <a:pt x="18295" y="33308"/>
                  <a:pt x="17484" y="34673"/>
                  <a:pt x="16635" y="35078"/>
                </a:cubicBezTo>
                <a:cubicBezTo>
                  <a:pt x="15898" y="35300"/>
                  <a:pt x="15160" y="35447"/>
                  <a:pt x="14385" y="35484"/>
                </a:cubicBezTo>
                <a:cubicBezTo>
                  <a:pt x="13941" y="35551"/>
                  <a:pt x="13486" y="35591"/>
                  <a:pt x="13033" y="35591"/>
                </a:cubicBezTo>
                <a:cubicBezTo>
                  <a:pt x="11981" y="35591"/>
                  <a:pt x="10935" y="35376"/>
                  <a:pt x="10033" y="34783"/>
                </a:cubicBezTo>
                <a:cubicBezTo>
                  <a:pt x="6971" y="32718"/>
                  <a:pt x="9738" y="28660"/>
                  <a:pt x="10476" y="25968"/>
                </a:cubicBezTo>
                <a:cubicBezTo>
                  <a:pt x="11803" y="21099"/>
                  <a:pt x="11398" y="15935"/>
                  <a:pt x="11029" y="10955"/>
                </a:cubicBezTo>
                <a:cubicBezTo>
                  <a:pt x="11005" y="10722"/>
                  <a:pt x="10805" y="10577"/>
                  <a:pt x="10604" y="10577"/>
                </a:cubicBezTo>
                <a:cubicBezTo>
                  <a:pt x="10488" y="10577"/>
                  <a:pt x="10372" y="10626"/>
                  <a:pt x="10291" y="10734"/>
                </a:cubicBezTo>
                <a:cubicBezTo>
                  <a:pt x="10227" y="10670"/>
                  <a:pt x="10138" y="10630"/>
                  <a:pt x="10052" y="10630"/>
                </a:cubicBezTo>
                <a:cubicBezTo>
                  <a:pt x="9991" y="10630"/>
                  <a:pt x="9932" y="10651"/>
                  <a:pt x="9885" y="10697"/>
                </a:cubicBezTo>
                <a:cubicBezTo>
                  <a:pt x="9074" y="11472"/>
                  <a:pt x="8262" y="12283"/>
                  <a:pt x="7451" y="13095"/>
                </a:cubicBezTo>
                <a:lnTo>
                  <a:pt x="6381" y="14164"/>
                </a:lnTo>
                <a:cubicBezTo>
                  <a:pt x="5722" y="14823"/>
                  <a:pt x="5711" y="14982"/>
                  <a:pt x="4874" y="14982"/>
                </a:cubicBezTo>
                <a:cubicBezTo>
                  <a:pt x="4774" y="14982"/>
                  <a:pt x="4663" y="14980"/>
                  <a:pt x="4537" y="14976"/>
                </a:cubicBezTo>
                <a:cubicBezTo>
                  <a:pt x="3246" y="14939"/>
                  <a:pt x="2951" y="14459"/>
                  <a:pt x="2287" y="13464"/>
                </a:cubicBezTo>
                <a:cubicBezTo>
                  <a:pt x="1955" y="12910"/>
                  <a:pt x="1660" y="12357"/>
                  <a:pt x="1439" y="11767"/>
                </a:cubicBezTo>
                <a:cubicBezTo>
                  <a:pt x="775" y="10144"/>
                  <a:pt x="1180" y="8410"/>
                  <a:pt x="2693" y="7451"/>
                </a:cubicBezTo>
                <a:lnTo>
                  <a:pt x="8373" y="3910"/>
                </a:lnTo>
                <a:cubicBezTo>
                  <a:pt x="10362" y="2632"/>
                  <a:pt x="12453" y="841"/>
                  <a:pt x="14877" y="841"/>
                </a:cubicBezTo>
                <a:close/>
                <a:moveTo>
                  <a:pt x="14053" y="0"/>
                </a:moveTo>
                <a:cubicBezTo>
                  <a:pt x="13906" y="0"/>
                  <a:pt x="13795" y="111"/>
                  <a:pt x="13795" y="222"/>
                </a:cubicBezTo>
                <a:cubicBezTo>
                  <a:pt x="11176" y="591"/>
                  <a:pt x="8705" y="2767"/>
                  <a:pt x="6639" y="4095"/>
                </a:cubicBezTo>
                <a:cubicBezTo>
                  <a:pt x="4869" y="5201"/>
                  <a:pt x="2914" y="6197"/>
                  <a:pt x="1291" y="7451"/>
                </a:cubicBezTo>
                <a:cubicBezTo>
                  <a:pt x="295" y="8226"/>
                  <a:pt x="0" y="8705"/>
                  <a:pt x="148" y="9996"/>
                </a:cubicBezTo>
                <a:cubicBezTo>
                  <a:pt x="332" y="11877"/>
                  <a:pt x="1992" y="15714"/>
                  <a:pt x="4057" y="16267"/>
                </a:cubicBezTo>
                <a:cubicBezTo>
                  <a:pt x="4223" y="16306"/>
                  <a:pt x="4375" y="16325"/>
                  <a:pt x="4517" y="16325"/>
                </a:cubicBezTo>
                <a:cubicBezTo>
                  <a:pt x="5168" y="16325"/>
                  <a:pt x="5608" y="15940"/>
                  <a:pt x="6123" y="15455"/>
                </a:cubicBezTo>
                <a:cubicBezTo>
                  <a:pt x="7562" y="14127"/>
                  <a:pt x="8889" y="12578"/>
                  <a:pt x="10217" y="11103"/>
                </a:cubicBezTo>
                <a:cubicBezTo>
                  <a:pt x="10512" y="15013"/>
                  <a:pt x="10807" y="18996"/>
                  <a:pt x="10254" y="22906"/>
                </a:cubicBezTo>
                <a:cubicBezTo>
                  <a:pt x="9959" y="24824"/>
                  <a:pt x="9443" y="26705"/>
                  <a:pt x="8742" y="28513"/>
                </a:cubicBezTo>
                <a:cubicBezTo>
                  <a:pt x="8299" y="29693"/>
                  <a:pt x="7746" y="30910"/>
                  <a:pt x="7746" y="32201"/>
                </a:cubicBezTo>
                <a:cubicBezTo>
                  <a:pt x="7820" y="34488"/>
                  <a:pt x="9627" y="36000"/>
                  <a:pt x="11767" y="36332"/>
                </a:cubicBezTo>
                <a:cubicBezTo>
                  <a:pt x="12237" y="36408"/>
                  <a:pt x="12836" y="36454"/>
                  <a:pt x="13488" y="36454"/>
                </a:cubicBezTo>
                <a:cubicBezTo>
                  <a:pt x="15396" y="36454"/>
                  <a:pt x="17757" y="36057"/>
                  <a:pt x="18664" y="34820"/>
                </a:cubicBezTo>
                <a:cubicBezTo>
                  <a:pt x="19291" y="33972"/>
                  <a:pt x="19217" y="32976"/>
                  <a:pt x="19107" y="31980"/>
                </a:cubicBezTo>
                <a:cubicBezTo>
                  <a:pt x="18848" y="30173"/>
                  <a:pt x="18443" y="28402"/>
                  <a:pt x="18221" y="26595"/>
                </a:cubicBezTo>
                <a:cubicBezTo>
                  <a:pt x="17742" y="22611"/>
                  <a:pt x="17631" y="18591"/>
                  <a:pt x="17926" y="14570"/>
                </a:cubicBezTo>
                <a:cubicBezTo>
                  <a:pt x="18221" y="10660"/>
                  <a:pt x="20508" y="2066"/>
                  <a:pt x="15381" y="332"/>
                </a:cubicBezTo>
                <a:cubicBezTo>
                  <a:pt x="15344" y="259"/>
                  <a:pt x="15271" y="185"/>
                  <a:pt x="15197" y="185"/>
                </a:cubicBezTo>
                <a:lnTo>
                  <a:pt x="14976" y="185"/>
                </a:lnTo>
                <a:cubicBezTo>
                  <a:pt x="14644" y="111"/>
                  <a:pt x="14348" y="37"/>
                  <a:pt x="14053" y="0"/>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Hộp Văn bản 2">
            <a:extLst>
              <a:ext uri="{FF2B5EF4-FFF2-40B4-BE49-F238E27FC236}">
                <a16:creationId xmlns:a16="http://schemas.microsoft.com/office/drawing/2014/main" id="{D1D0419A-FA67-4266-A46E-85168F7B93B3}"/>
              </a:ext>
            </a:extLst>
          </p:cNvPr>
          <p:cNvSpPr txBox="1"/>
          <p:nvPr/>
        </p:nvSpPr>
        <p:spPr>
          <a:xfrm>
            <a:off x="2479212" y="186325"/>
            <a:ext cx="4943853" cy="523220"/>
          </a:xfrm>
          <a:prstGeom prst="rect">
            <a:avLst/>
          </a:prstGeom>
          <a:noFill/>
        </p:spPr>
        <p:txBody>
          <a:bodyPr wrap="square" rtlCol="0">
            <a:spAutoFit/>
          </a:bodyPr>
          <a:lstStyle/>
          <a:p>
            <a:r>
              <a:rPr lang="en-US" sz="2800">
                <a:latin typeface="Patrick Hand" panose="00000500000000000000" pitchFamily="2" charset="0"/>
              </a:rPr>
              <a:t>Thực hiện các yêu cầu sau:</a:t>
            </a:r>
            <a:endParaRPr lang="vi-VN" sz="28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001;p34">
            <a:extLst>
              <a:ext uri="{FF2B5EF4-FFF2-40B4-BE49-F238E27FC236}">
                <a16:creationId xmlns:a16="http://schemas.microsoft.com/office/drawing/2014/main" id="{942726BA-CAFF-42B9-8205-FC9DD79F72EB}"/>
              </a:ext>
            </a:extLst>
          </p:cNvPr>
          <p:cNvSpPr txBox="1">
            <a:spLocks noGrp="1"/>
          </p:cNvSpPr>
          <p:nvPr>
            <p:ph type="title"/>
          </p:nvPr>
        </p:nvSpPr>
        <p:spPr>
          <a:xfrm>
            <a:off x="305317" y="46464"/>
            <a:ext cx="1314843" cy="77379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000"/>
              <a:t>Thử thách về nhà</a:t>
            </a:r>
            <a:endParaRPr sz="2000"/>
          </a:p>
        </p:txBody>
      </p:sp>
      <p:pic>
        <p:nvPicPr>
          <p:cNvPr id="29" name="Picture 2" descr="Happy Family Sticker by Morinaga Platinum for iOS &amp; Android | GIPHY">
            <a:extLst>
              <a:ext uri="{FF2B5EF4-FFF2-40B4-BE49-F238E27FC236}">
                <a16:creationId xmlns:a16="http://schemas.microsoft.com/office/drawing/2014/main" id="{03F95AB7-BFDA-435E-AAC3-91148A5C59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1282" y="3624943"/>
            <a:ext cx="2532718" cy="2532718"/>
          </a:xfrm>
          <a:prstGeom prst="rect">
            <a:avLst/>
          </a:prstGeom>
          <a:noFill/>
          <a:extLst>
            <a:ext uri="{909E8E84-426E-40DD-AFC4-6F175D3DCCD1}">
              <a14:hiddenFill xmlns:a14="http://schemas.microsoft.com/office/drawing/2010/main">
                <a:solidFill>
                  <a:srgbClr val="FFFFFF"/>
                </a:solidFill>
              </a14:hiddenFill>
            </a:ext>
          </a:extLst>
        </p:spPr>
      </p:pic>
      <p:sp>
        <p:nvSpPr>
          <p:cNvPr id="30" name="Hộp Văn bản 29">
            <a:extLst>
              <a:ext uri="{FF2B5EF4-FFF2-40B4-BE49-F238E27FC236}">
                <a16:creationId xmlns:a16="http://schemas.microsoft.com/office/drawing/2014/main" id="{E57C935A-3AE1-4688-95D9-47245B10B509}"/>
              </a:ext>
            </a:extLst>
          </p:cNvPr>
          <p:cNvSpPr txBox="1"/>
          <p:nvPr/>
        </p:nvSpPr>
        <p:spPr>
          <a:xfrm>
            <a:off x="1499766" y="1074521"/>
            <a:ext cx="6123363" cy="703078"/>
          </a:xfrm>
          <a:prstGeom prst="rect">
            <a:avLst/>
          </a:prstGeom>
          <a:noFill/>
        </p:spPr>
        <p:txBody>
          <a:bodyPr wrap="square" rtlCol="0">
            <a:spAutoFit/>
          </a:bodyPr>
          <a:lstStyle/>
          <a:p>
            <a:r>
              <a:rPr lang="en-US" sz="1800" b="1">
                <a:solidFill>
                  <a:srgbClr val="1C4587"/>
                </a:solidFill>
                <a:latin typeface="Patrick Hand" panose="00000500000000000000" pitchFamily="2" charset="0"/>
              </a:rPr>
              <a:t>a, Sắp xếp các số sau theo thứ tự tăng dần:</a:t>
            </a:r>
          </a:p>
          <a:p>
            <a:pPr>
              <a:lnSpc>
                <a:spcPct val="150000"/>
              </a:lnSpc>
            </a:pPr>
            <a:r>
              <a:rPr lang="en-US" sz="1600">
                <a:solidFill>
                  <a:srgbClr val="3D70A7"/>
                </a:solidFill>
                <a:latin typeface="Patrick Hand" panose="00000500000000000000" pitchFamily="2" charset="0"/>
              </a:rPr>
              <a:t>2 749 305 ; 2 794 450 ; 7 842 540 ; 5 768 420 ; 7 842 541</a:t>
            </a:r>
          </a:p>
        </p:txBody>
      </p:sp>
      <p:grpSp>
        <p:nvGrpSpPr>
          <p:cNvPr id="31" name="Google Shape;1562;p45">
            <a:extLst>
              <a:ext uri="{FF2B5EF4-FFF2-40B4-BE49-F238E27FC236}">
                <a16:creationId xmlns:a16="http://schemas.microsoft.com/office/drawing/2014/main" id="{0885CD09-FD58-4FF6-A4AF-0AE47E400CC7}"/>
              </a:ext>
            </a:extLst>
          </p:cNvPr>
          <p:cNvGrpSpPr/>
          <p:nvPr/>
        </p:nvGrpSpPr>
        <p:grpSpPr>
          <a:xfrm rot="774224">
            <a:off x="6504521" y="1695026"/>
            <a:ext cx="1218442" cy="585343"/>
            <a:chOff x="4345425" y="2175475"/>
            <a:chExt cx="800750" cy="176025"/>
          </a:xfrm>
        </p:grpSpPr>
        <p:sp>
          <p:nvSpPr>
            <p:cNvPr id="32" name="Google Shape;1563;p45">
              <a:extLst>
                <a:ext uri="{FF2B5EF4-FFF2-40B4-BE49-F238E27FC236}">
                  <a16:creationId xmlns:a16="http://schemas.microsoft.com/office/drawing/2014/main" id="{C77BCB60-A381-4D39-BE39-45DB4E33D259}"/>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564;p45">
              <a:extLst>
                <a:ext uri="{FF2B5EF4-FFF2-40B4-BE49-F238E27FC236}">
                  <a16:creationId xmlns:a16="http://schemas.microsoft.com/office/drawing/2014/main" id="{88AFAAB8-ED85-4AB1-AD94-E9437B942D83}"/>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 name="Google Shape;1565;p45">
            <a:extLst>
              <a:ext uri="{FF2B5EF4-FFF2-40B4-BE49-F238E27FC236}">
                <a16:creationId xmlns:a16="http://schemas.microsoft.com/office/drawing/2014/main" id="{126E66C1-6963-464E-A802-61E1D4955285}"/>
              </a:ext>
            </a:extLst>
          </p:cNvPr>
          <p:cNvGrpSpPr/>
          <p:nvPr/>
        </p:nvGrpSpPr>
        <p:grpSpPr>
          <a:xfrm rot="774224">
            <a:off x="3989771" y="1695026"/>
            <a:ext cx="1218442" cy="585343"/>
            <a:chOff x="4345425" y="2175475"/>
            <a:chExt cx="800750" cy="176025"/>
          </a:xfrm>
        </p:grpSpPr>
        <p:sp>
          <p:nvSpPr>
            <p:cNvPr id="35" name="Google Shape;1566;p45">
              <a:extLst>
                <a:ext uri="{FF2B5EF4-FFF2-40B4-BE49-F238E27FC236}">
                  <a16:creationId xmlns:a16="http://schemas.microsoft.com/office/drawing/2014/main" id="{13C36EFD-DC28-4A29-A27A-8CDA5F845C4A}"/>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67;p45">
              <a:extLst>
                <a:ext uri="{FF2B5EF4-FFF2-40B4-BE49-F238E27FC236}">
                  <a16:creationId xmlns:a16="http://schemas.microsoft.com/office/drawing/2014/main" id="{60E35482-9E08-4307-A55B-934CA6155805}"/>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1568;p45">
            <a:extLst>
              <a:ext uri="{FF2B5EF4-FFF2-40B4-BE49-F238E27FC236}">
                <a16:creationId xmlns:a16="http://schemas.microsoft.com/office/drawing/2014/main" id="{988B68A5-48DB-40B8-B5DF-478A8BF1BD6C}"/>
              </a:ext>
            </a:extLst>
          </p:cNvPr>
          <p:cNvGrpSpPr/>
          <p:nvPr/>
        </p:nvGrpSpPr>
        <p:grpSpPr>
          <a:xfrm rot="774224">
            <a:off x="1475021" y="1695026"/>
            <a:ext cx="1218442" cy="585343"/>
            <a:chOff x="4345425" y="2175475"/>
            <a:chExt cx="800750" cy="176025"/>
          </a:xfrm>
        </p:grpSpPr>
        <p:sp>
          <p:nvSpPr>
            <p:cNvPr id="38" name="Google Shape;1569;p45">
              <a:extLst>
                <a:ext uri="{FF2B5EF4-FFF2-40B4-BE49-F238E27FC236}">
                  <a16:creationId xmlns:a16="http://schemas.microsoft.com/office/drawing/2014/main" id="{1A61BFD6-47ED-45BD-B1FD-5A6074C6E29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70;p45">
              <a:extLst>
                <a:ext uri="{FF2B5EF4-FFF2-40B4-BE49-F238E27FC236}">
                  <a16:creationId xmlns:a16="http://schemas.microsoft.com/office/drawing/2014/main" id="{5043D635-DE43-458F-A3A3-BD8814EEDDD0}"/>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577;p45">
            <a:extLst>
              <a:ext uri="{FF2B5EF4-FFF2-40B4-BE49-F238E27FC236}">
                <a16:creationId xmlns:a16="http://schemas.microsoft.com/office/drawing/2014/main" id="{BED2A8DC-EEB7-49E9-93C5-BFAC6BB6ADA9}"/>
              </a:ext>
            </a:extLst>
          </p:cNvPr>
          <p:cNvGrpSpPr/>
          <p:nvPr/>
        </p:nvGrpSpPr>
        <p:grpSpPr>
          <a:xfrm>
            <a:off x="7066976" y="3793415"/>
            <a:ext cx="1745583" cy="230173"/>
            <a:chOff x="1394800" y="3522000"/>
            <a:chExt cx="1048650" cy="138275"/>
          </a:xfrm>
        </p:grpSpPr>
        <p:sp>
          <p:nvSpPr>
            <p:cNvPr id="41" name="Google Shape;1578;p45">
              <a:extLst>
                <a:ext uri="{FF2B5EF4-FFF2-40B4-BE49-F238E27FC236}">
                  <a16:creationId xmlns:a16="http://schemas.microsoft.com/office/drawing/2014/main" id="{A58DB38A-08FC-4E05-B0EB-127B30F2B85A}"/>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9;p45">
              <a:extLst>
                <a:ext uri="{FF2B5EF4-FFF2-40B4-BE49-F238E27FC236}">
                  <a16:creationId xmlns:a16="http://schemas.microsoft.com/office/drawing/2014/main" id="{1F65109C-AEC7-4363-82AB-79BB94AE25B9}"/>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80;p45">
              <a:extLst>
                <a:ext uri="{FF2B5EF4-FFF2-40B4-BE49-F238E27FC236}">
                  <a16:creationId xmlns:a16="http://schemas.microsoft.com/office/drawing/2014/main" id="{D0B051D5-DDB7-470A-9BFE-DDC41AA410BD}"/>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81;p45">
              <a:extLst>
                <a:ext uri="{FF2B5EF4-FFF2-40B4-BE49-F238E27FC236}">
                  <a16:creationId xmlns:a16="http://schemas.microsoft.com/office/drawing/2014/main" id="{4813D983-FC40-4DAA-903F-3462365290ED}"/>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82;p45">
              <a:extLst>
                <a:ext uri="{FF2B5EF4-FFF2-40B4-BE49-F238E27FC236}">
                  <a16:creationId xmlns:a16="http://schemas.microsoft.com/office/drawing/2014/main" id="{62F8AC86-4D18-4569-A149-C697B53FC58D}"/>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83;p45">
              <a:extLst>
                <a:ext uri="{FF2B5EF4-FFF2-40B4-BE49-F238E27FC236}">
                  <a16:creationId xmlns:a16="http://schemas.microsoft.com/office/drawing/2014/main" id="{C1A7EB95-7E3A-450B-B28D-8413CC9D733C}"/>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4;p45">
              <a:extLst>
                <a:ext uri="{FF2B5EF4-FFF2-40B4-BE49-F238E27FC236}">
                  <a16:creationId xmlns:a16="http://schemas.microsoft.com/office/drawing/2014/main" id="{A3E32BAC-AD1B-48E3-94A7-56A1EC7F1AAE}"/>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5;p45">
              <a:extLst>
                <a:ext uri="{FF2B5EF4-FFF2-40B4-BE49-F238E27FC236}">
                  <a16:creationId xmlns:a16="http://schemas.microsoft.com/office/drawing/2014/main" id="{A0130C1D-B9BC-48D3-A36B-00F854578C73}"/>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6;p45">
              <a:extLst>
                <a:ext uri="{FF2B5EF4-FFF2-40B4-BE49-F238E27FC236}">
                  <a16:creationId xmlns:a16="http://schemas.microsoft.com/office/drawing/2014/main" id="{F19AE496-4432-47D5-8CB1-C9B966E9C703}"/>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1562;p45">
            <a:extLst>
              <a:ext uri="{FF2B5EF4-FFF2-40B4-BE49-F238E27FC236}">
                <a16:creationId xmlns:a16="http://schemas.microsoft.com/office/drawing/2014/main" id="{CF3AE924-11CA-4C9C-B916-0249588BD07D}"/>
              </a:ext>
            </a:extLst>
          </p:cNvPr>
          <p:cNvGrpSpPr/>
          <p:nvPr/>
        </p:nvGrpSpPr>
        <p:grpSpPr>
          <a:xfrm rot="774224">
            <a:off x="5214851" y="1697210"/>
            <a:ext cx="1218442" cy="585343"/>
            <a:chOff x="4345425" y="2175475"/>
            <a:chExt cx="800750" cy="176025"/>
          </a:xfrm>
        </p:grpSpPr>
        <p:sp>
          <p:nvSpPr>
            <p:cNvPr id="51" name="Google Shape;1563;p45">
              <a:extLst>
                <a:ext uri="{FF2B5EF4-FFF2-40B4-BE49-F238E27FC236}">
                  <a16:creationId xmlns:a16="http://schemas.microsoft.com/office/drawing/2014/main" id="{53F403B2-6DB7-4468-B92E-3A462EA922D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564;p45">
              <a:extLst>
                <a:ext uri="{FF2B5EF4-FFF2-40B4-BE49-F238E27FC236}">
                  <a16:creationId xmlns:a16="http://schemas.microsoft.com/office/drawing/2014/main" id="{F2CD4C0B-D6B7-456C-8204-C3F85D3B1A1C}"/>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1565;p45">
            <a:extLst>
              <a:ext uri="{FF2B5EF4-FFF2-40B4-BE49-F238E27FC236}">
                <a16:creationId xmlns:a16="http://schemas.microsoft.com/office/drawing/2014/main" id="{32B0B8FB-52C2-42D3-A0F9-DF910AB0E5F8}"/>
              </a:ext>
            </a:extLst>
          </p:cNvPr>
          <p:cNvGrpSpPr/>
          <p:nvPr/>
        </p:nvGrpSpPr>
        <p:grpSpPr>
          <a:xfrm rot="774224">
            <a:off x="2700101" y="1697210"/>
            <a:ext cx="1218442" cy="585343"/>
            <a:chOff x="4345425" y="2175475"/>
            <a:chExt cx="800750" cy="176025"/>
          </a:xfrm>
        </p:grpSpPr>
        <p:sp>
          <p:nvSpPr>
            <p:cNvPr id="54" name="Google Shape;1566;p45">
              <a:extLst>
                <a:ext uri="{FF2B5EF4-FFF2-40B4-BE49-F238E27FC236}">
                  <a16:creationId xmlns:a16="http://schemas.microsoft.com/office/drawing/2014/main" id="{A8D116E1-2959-46EA-8D27-B5C920A09C9C}"/>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567;p45">
              <a:extLst>
                <a:ext uri="{FF2B5EF4-FFF2-40B4-BE49-F238E27FC236}">
                  <a16:creationId xmlns:a16="http://schemas.microsoft.com/office/drawing/2014/main" id="{BE1A3BFE-6B9E-4E9B-B569-F97F933F6D5A}"/>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Hộp Văn bản 55">
            <a:extLst>
              <a:ext uri="{FF2B5EF4-FFF2-40B4-BE49-F238E27FC236}">
                <a16:creationId xmlns:a16="http://schemas.microsoft.com/office/drawing/2014/main" id="{92E157BB-221C-47A6-9E8C-5F8D078767A4}"/>
              </a:ext>
            </a:extLst>
          </p:cNvPr>
          <p:cNvSpPr txBox="1"/>
          <p:nvPr/>
        </p:nvSpPr>
        <p:spPr>
          <a:xfrm>
            <a:off x="1499765" y="2354106"/>
            <a:ext cx="6123363" cy="369332"/>
          </a:xfrm>
          <a:prstGeom prst="rect">
            <a:avLst/>
          </a:prstGeom>
          <a:noFill/>
        </p:spPr>
        <p:txBody>
          <a:bodyPr wrap="square" rtlCol="0">
            <a:spAutoFit/>
          </a:bodyPr>
          <a:lstStyle/>
          <a:p>
            <a:r>
              <a:rPr lang="en-US" sz="1800" b="1">
                <a:solidFill>
                  <a:srgbClr val="1C4587"/>
                </a:solidFill>
                <a:latin typeface="Patrick Hand" panose="00000500000000000000" pitchFamily="2" charset="0"/>
              </a:rPr>
              <a:t>b, Viết số thành tổng:</a:t>
            </a:r>
          </a:p>
        </p:txBody>
      </p:sp>
      <p:sp>
        <p:nvSpPr>
          <p:cNvPr id="17" name="Hình chữ nhật: Góc Tròn 16">
            <a:extLst>
              <a:ext uri="{FF2B5EF4-FFF2-40B4-BE49-F238E27FC236}">
                <a16:creationId xmlns:a16="http://schemas.microsoft.com/office/drawing/2014/main" id="{6A8D5058-D2B3-40BF-A325-0793652B0D15}"/>
              </a:ext>
            </a:extLst>
          </p:cNvPr>
          <p:cNvSpPr/>
          <p:nvPr/>
        </p:nvSpPr>
        <p:spPr>
          <a:xfrm>
            <a:off x="1180561" y="2872664"/>
            <a:ext cx="1604927"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584873</a:t>
            </a:r>
            <a:endParaRPr lang="vi-VN">
              <a:solidFill>
                <a:schemeClr val="tx1"/>
              </a:solidFill>
            </a:endParaRPr>
          </a:p>
        </p:txBody>
      </p:sp>
      <p:sp>
        <p:nvSpPr>
          <p:cNvPr id="58" name="Hình chữ nhật: Góc Tròn 57">
            <a:extLst>
              <a:ext uri="{FF2B5EF4-FFF2-40B4-BE49-F238E27FC236}">
                <a16:creationId xmlns:a16="http://schemas.microsoft.com/office/drawing/2014/main" id="{1F2FBF5A-A4BE-4B4F-B34C-1000BF442746}"/>
              </a:ext>
            </a:extLst>
          </p:cNvPr>
          <p:cNvSpPr/>
          <p:nvPr/>
        </p:nvSpPr>
        <p:spPr>
          <a:xfrm>
            <a:off x="1180561" y="3536240"/>
            <a:ext cx="1604927"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68904600</a:t>
            </a:r>
            <a:endParaRPr lang="vi-VN">
              <a:solidFill>
                <a:schemeClr val="tx1"/>
              </a:solidFill>
            </a:endParaRPr>
          </a:p>
        </p:txBody>
      </p:sp>
      <p:sp>
        <p:nvSpPr>
          <p:cNvPr id="59" name="Hình chữ nhật: Góc Tròn 58">
            <a:extLst>
              <a:ext uri="{FF2B5EF4-FFF2-40B4-BE49-F238E27FC236}">
                <a16:creationId xmlns:a16="http://schemas.microsoft.com/office/drawing/2014/main" id="{F5824858-A216-4E52-8061-AD41769B2594}"/>
              </a:ext>
            </a:extLst>
          </p:cNvPr>
          <p:cNvSpPr/>
          <p:nvPr/>
        </p:nvSpPr>
        <p:spPr>
          <a:xfrm>
            <a:off x="1180561" y="4180961"/>
            <a:ext cx="1604927"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3122455</a:t>
            </a:r>
            <a:endParaRPr lang="vi-VN">
              <a:solidFill>
                <a:schemeClr val="tx1"/>
              </a:solidFill>
            </a:endParaRPr>
          </a:p>
        </p:txBody>
      </p:sp>
      <p:sp>
        <p:nvSpPr>
          <p:cNvPr id="60" name="Hình chữ nhật: Góc Tròn 59">
            <a:extLst>
              <a:ext uri="{FF2B5EF4-FFF2-40B4-BE49-F238E27FC236}">
                <a16:creationId xmlns:a16="http://schemas.microsoft.com/office/drawing/2014/main" id="{59F05AD7-71C3-4A99-9593-B7A917F3377B}"/>
              </a:ext>
            </a:extLst>
          </p:cNvPr>
          <p:cNvSpPr/>
          <p:nvPr/>
        </p:nvSpPr>
        <p:spPr>
          <a:xfrm>
            <a:off x="3698808" y="2872664"/>
            <a:ext cx="3036728"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1" name="Hình chữ nhật: Góc Tròn 60">
            <a:extLst>
              <a:ext uri="{FF2B5EF4-FFF2-40B4-BE49-F238E27FC236}">
                <a16:creationId xmlns:a16="http://schemas.microsoft.com/office/drawing/2014/main" id="{A52F533B-FBC8-4AA7-8385-EA5BC2857AD4}"/>
              </a:ext>
            </a:extLst>
          </p:cNvPr>
          <p:cNvSpPr/>
          <p:nvPr/>
        </p:nvSpPr>
        <p:spPr>
          <a:xfrm>
            <a:off x="3698808" y="3536240"/>
            <a:ext cx="3036728"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2" name="Hình chữ nhật: Góc Tròn 61">
            <a:extLst>
              <a:ext uri="{FF2B5EF4-FFF2-40B4-BE49-F238E27FC236}">
                <a16:creationId xmlns:a16="http://schemas.microsoft.com/office/drawing/2014/main" id="{0F747B3C-A5A1-4BE1-9DEE-61010F0B8A86}"/>
              </a:ext>
            </a:extLst>
          </p:cNvPr>
          <p:cNvSpPr/>
          <p:nvPr/>
        </p:nvSpPr>
        <p:spPr>
          <a:xfrm>
            <a:off x="3698808" y="4180961"/>
            <a:ext cx="3036728" cy="51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4" name="Hình chữ nhật 23">
            <a:extLst>
              <a:ext uri="{FF2B5EF4-FFF2-40B4-BE49-F238E27FC236}">
                <a16:creationId xmlns:a16="http://schemas.microsoft.com/office/drawing/2014/main" id="{25DA744D-CA13-4600-859E-74CFCD72AEC2}"/>
              </a:ext>
            </a:extLst>
          </p:cNvPr>
          <p:cNvSpPr/>
          <p:nvPr/>
        </p:nvSpPr>
        <p:spPr>
          <a:xfrm>
            <a:off x="0" y="5143500"/>
            <a:ext cx="9144000" cy="693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33538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500"/>
                                        <p:tgtEl>
                                          <p:spTgt spid="30"/>
                                        </p:tgtEl>
                                      </p:cBhvr>
                                    </p:animEffect>
                                  </p:childTnLst>
                                </p:cTn>
                              </p:par>
                            </p:childTnLst>
                          </p:cTn>
                        </p:par>
                        <p:par>
                          <p:cTn id="23" fill="hold">
                            <p:stCondLst>
                              <p:cond delay="500"/>
                            </p:stCondLst>
                            <p:childTnLst>
                              <p:par>
                                <p:cTn id="24" presetID="16" presetClass="entr" presetSubtype="21"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barn(inVertical)">
                                      <p:cBhvr>
                                        <p:cTn id="29" dur="500"/>
                                        <p:tgtEl>
                                          <p:spTgt spid="34"/>
                                        </p:tgtEl>
                                      </p:cBhvr>
                                    </p:animEffect>
                                  </p:childTnLst>
                                </p:cTn>
                              </p:par>
                              <p:par>
                                <p:cTn id="30" presetID="16" presetClass="entr" presetSubtype="21"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barn(inVertical)">
                                      <p:cBhvr>
                                        <p:cTn id="32" dur="500"/>
                                        <p:tgtEl>
                                          <p:spTgt spid="37"/>
                                        </p:tgtEl>
                                      </p:cBhvr>
                                    </p:animEffect>
                                  </p:childTnLst>
                                </p:cTn>
                              </p:par>
                              <p:par>
                                <p:cTn id="33" presetID="16" presetClass="entr" presetSubtype="21" fill="hold" nodeType="with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inVertical)">
                                      <p:cBhvr>
                                        <p:cTn id="35" dur="500"/>
                                        <p:tgtEl>
                                          <p:spTgt spid="50"/>
                                        </p:tgtEl>
                                      </p:cBhvr>
                                    </p:animEffect>
                                  </p:childTnLst>
                                </p:cTn>
                              </p:par>
                              <p:par>
                                <p:cTn id="36" presetID="16" presetClass="entr" presetSubtype="21" fill="hold"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barn(inVertical)">
                                      <p:cBhvr>
                                        <p:cTn id="38" dur="500"/>
                                        <p:tgtEl>
                                          <p:spTgt spid="5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animEffect transition="in" filter="wipe(up)">
                                      <p:cBhvr>
                                        <p:cTn id="43" dur="500"/>
                                        <p:tgtEl>
                                          <p:spTgt spid="5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childTnLst>
                          </p:cTn>
                        </p:par>
                        <p:par>
                          <p:cTn id="49" fill="hold">
                            <p:stCondLst>
                              <p:cond delay="500"/>
                            </p:stCondLst>
                            <p:childTnLst>
                              <p:par>
                                <p:cTn id="50" presetID="22" presetClass="entr" presetSubtype="4" fill="hold" grpId="0" nodeType="after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down)">
                                      <p:cBhvr>
                                        <p:cTn id="52" dur="500"/>
                                        <p:tgtEl>
                                          <p:spTgt spid="58"/>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down)">
                                      <p:cBhvr>
                                        <p:cTn id="55" dur="500"/>
                                        <p:tgtEl>
                                          <p:spTgt spid="59"/>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wipe(down)">
                                      <p:cBhvr>
                                        <p:cTn id="58" dur="500"/>
                                        <p:tgtEl>
                                          <p:spTgt spid="60"/>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wipe(down)">
                                      <p:cBhvr>
                                        <p:cTn id="61" dur="500"/>
                                        <p:tgtEl>
                                          <p:spTgt spid="61"/>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down)">
                                      <p:cBhvr>
                                        <p:cTn id="6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0" grpId="0"/>
      <p:bldP spid="56" grpId="0"/>
      <p:bldP spid="17" grpId="0" animBg="1"/>
      <p:bldP spid="58" grpId="0" animBg="1"/>
      <p:bldP spid="59" grpId="0" animBg="1"/>
      <p:bldP spid="60" grpId="0" animBg="1"/>
      <p:bldP spid="61" grpId="0" animBg="1"/>
      <p:bldP spid="6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89;p34">
            <a:extLst>
              <a:ext uri="{FF2B5EF4-FFF2-40B4-BE49-F238E27FC236}">
                <a16:creationId xmlns:a16="http://schemas.microsoft.com/office/drawing/2014/main" id="{48B3542C-58F2-4A63-80C1-B4DCE39CBD21}"/>
              </a:ext>
            </a:extLst>
          </p:cNvPr>
          <p:cNvGrpSpPr/>
          <p:nvPr/>
        </p:nvGrpSpPr>
        <p:grpSpPr>
          <a:xfrm>
            <a:off x="107751" y="-60846"/>
            <a:ext cx="2506054" cy="930683"/>
            <a:chOff x="4319250" y="3137000"/>
            <a:chExt cx="885825" cy="524125"/>
          </a:xfrm>
        </p:grpSpPr>
        <p:sp>
          <p:nvSpPr>
            <p:cNvPr id="5" name="Google Shape;990;p34">
              <a:extLst>
                <a:ext uri="{FF2B5EF4-FFF2-40B4-BE49-F238E27FC236}">
                  <a16:creationId xmlns:a16="http://schemas.microsoft.com/office/drawing/2014/main" id="{2258C80F-315C-4F2A-8149-6CA4E9649AEC}"/>
                </a:ext>
              </a:extLst>
            </p:cNvPr>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91;p34">
              <a:extLst>
                <a:ext uri="{FF2B5EF4-FFF2-40B4-BE49-F238E27FC236}">
                  <a16:creationId xmlns:a16="http://schemas.microsoft.com/office/drawing/2014/main" id="{2AAE7C15-633A-414A-82E8-D4CAC5793746}"/>
                </a:ext>
              </a:extLst>
            </p:cNvPr>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92;p34">
              <a:extLst>
                <a:ext uri="{FF2B5EF4-FFF2-40B4-BE49-F238E27FC236}">
                  <a16:creationId xmlns:a16="http://schemas.microsoft.com/office/drawing/2014/main" id="{EA8E3B1B-0808-42A7-92D7-E0CCFCBD9F93}"/>
                </a:ext>
              </a:extLst>
            </p:cNvPr>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93;p34">
              <a:extLst>
                <a:ext uri="{FF2B5EF4-FFF2-40B4-BE49-F238E27FC236}">
                  <a16:creationId xmlns:a16="http://schemas.microsoft.com/office/drawing/2014/main" id="{A9B60452-91CF-4696-B122-B03F532BD5EC}"/>
                </a:ext>
              </a:extLst>
            </p:cNvPr>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94;p34">
              <a:extLst>
                <a:ext uri="{FF2B5EF4-FFF2-40B4-BE49-F238E27FC236}">
                  <a16:creationId xmlns:a16="http://schemas.microsoft.com/office/drawing/2014/main" id="{ECC618CD-096D-48C0-B0EC-3B9840AEC24C}"/>
                </a:ext>
              </a:extLst>
            </p:cNvPr>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95;p34">
              <a:extLst>
                <a:ext uri="{FF2B5EF4-FFF2-40B4-BE49-F238E27FC236}">
                  <a16:creationId xmlns:a16="http://schemas.microsoft.com/office/drawing/2014/main" id="{70F4301D-AF80-48FD-9CE6-A9559100D833}"/>
                </a:ext>
              </a:extLst>
            </p:cNvPr>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96;p34">
              <a:extLst>
                <a:ext uri="{FF2B5EF4-FFF2-40B4-BE49-F238E27FC236}">
                  <a16:creationId xmlns:a16="http://schemas.microsoft.com/office/drawing/2014/main" id="{157F153A-7D64-4BF8-88C1-BDC81904F5C1}"/>
                </a:ext>
              </a:extLst>
            </p:cNvPr>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97;p34">
              <a:extLst>
                <a:ext uri="{FF2B5EF4-FFF2-40B4-BE49-F238E27FC236}">
                  <a16:creationId xmlns:a16="http://schemas.microsoft.com/office/drawing/2014/main" id="{EEF26E13-A738-4401-A992-16F122C5D8A6}"/>
                </a:ext>
              </a:extLst>
            </p:cNvPr>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98;p34">
              <a:extLst>
                <a:ext uri="{FF2B5EF4-FFF2-40B4-BE49-F238E27FC236}">
                  <a16:creationId xmlns:a16="http://schemas.microsoft.com/office/drawing/2014/main" id="{E6D2C1F5-27F8-412A-84A8-E9C81F8B9799}"/>
                </a:ext>
              </a:extLst>
            </p:cNvPr>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9;p34">
              <a:extLst>
                <a:ext uri="{FF2B5EF4-FFF2-40B4-BE49-F238E27FC236}">
                  <a16:creationId xmlns:a16="http://schemas.microsoft.com/office/drawing/2014/main" id="{9D006071-0E06-4128-938E-B20CD113E4DD}"/>
                </a:ext>
              </a:extLst>
            </p:cNvPr>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00;p34">
              <a:extLst>
                <a:ext uri="{FF2B5EF4-FFF2-40B4-BE49-F238E27FC236}">
                  <a16:creationId xmlns:a16="http://schemas.microsoft.com/office/drawing/2014/main" id="{047C2FCD-BA3B-4A29-BB41-8EBC58F605F7}"/>
                </a:ext>
              </a:extLst>
            </p:cNvPr>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 name="Hình ảnh 17" descr="Ảnh có chứa văn bản, vẽ, ký hiệu&#10;&#10;Mô tả được tạo tự động">
            <a:extLst>
              <a:ext uri="{FF2B5EF4-FFF2-40B4-BE49-F238E27FC236}">
                <a16:creationId xmlns:a16="http://schemas.microsoft.com/office/drawing/2014/main" id="{B58A69D9-B1E5-495B-B32A-9721D74B5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5784" y="1"/>
            <a:ext cx="1678217" cy="576470"/>
          </a:xfrm>
          <a:prstGeom prst="rect">
            <a:avLst/>
          </a:prstGeom>
        </p:spPr>
      </p:pic>
      <p:sp>
        <p:nvSpPr>
          <p:cNvPr id="3" name="Hộp Văn bản 2">
            <a:extLst>
              <a:ext uri="{FF2B5EF4-FFF2-40B4-BE49-F238E27FC236}">
                <a16:creationId xmlns:a16="http://schemas.microsoft.com/office/drawing/2014/main" id="{D1D0419A-FA67-4266-A46E-85168F7B93B3}"/>
              </a:ext>
            </a:extLst>
          </p:cNvPr>
          <p:cNvSpPr txBox="1"/>
          <p:nvPr/>
        </p:nvSpPr>
        <p:spPr>
          <a:xfrm>
            <a:off x="2479212" y="186325"/>
            <a:ext cx="4943853" cy="523220"/>
          </a:xfrm>
          <a:prstGeom prst="rect">
            <a:avLst/>
          </a:prstGeom>
          <a:noFill/>
        </p:spPr>
        <p:txBody>
          <a:bodyPr wrap="square" rtlCol="0">
            <a:spAutoFit/>
          </a:bodyPr>
          <a:lstStyle/>
          <a:p>
            <a:r>
              <a:rPr lang="en-US" sz="2800">
                <a:latin typeface="Patrick Hand" panose="00000500000000000000" pitchFamily="2" charset="0"/>
              </a:rPr>
              <a:t>Điền số thích hợp vào ô trốngg:</a:t>
            </a:r>
            <a:endParaRPr lang="vi-VN" sz="2800">
              <a:latin typeface="Patrick Hand" panose="00000500000000000000" pitchFamily="2" charset="0"/>
            </a:endParaRPr>
          </a:p>
        </p:txBody>
      </p:sp>
      <p:grpSp>
        <p:nvGrpSpPr>
          <p:cNvPr id="19" name="Google Shape;1039;p34">
            <a:extLst>
              <a:ext uri="{FF2B5EF4-FFF2-40B4-BE49-F238E27FC236}">
                <a16:creationId xmlns:a16="http://schemas.microsoft.com/office/drawing/2014/main" id="{2579DECA-8AB3-43E4-9270-7510AED5468C}"/>
              </a:ext>
            </a:extLst>
          </p:cNvPr>
          <p:cNvGrpSpPr/>
          <p:nvPr/>
        </p:nvGrpSpPr>
        <p:grpSpPr>
          <a:xfrm>
            <a:off x="2446325" y="729551"/>
            <a:ext cx="5326610" cy="181851"/>
            <a:chOff x="4345425" y="2175475"/>
            <a:chExt cx="800750" cy="176025"/>
          </a:xfrm>
        </p:grpSpPr>
        <p:sp>
          <p:nvSpPr>
            <p:cNvPr id="20" name="Google Shape;1040;p34">
              <a:extLst>
                <a:ext uri="{FF2B5EF4-FFF2-40B4-BE49-F238E27FC236}">
                  <a16:creationId xmlns:a16="http://schemas.microsoft.com/office/drawing/2014/main" id="{ABD23E0F-7ADD-43D8-B13B-217D0B963924}"/>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41;p34">
              <a:extLst>
                <a:ext uri="{FF2B5EF4-FFF2-40B4-BE49-F238E27FC236}">
                  <a16:creationId xmlns:a16="http://schemas.microsoft.com/office/drawing/2014/main" id="{5C5633E4-168E-48C5-B14A-0301ADF0BCBD}"/>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001;p34">
            <a:extLst>
              <a:ext uri="{FF2B5EF4-FFF2-40B4-BE49-F238E27FC236}">
                <a16:creationId xmlns:a16="http://schemas.microsoft.com/office/drawing/2014/main" id="{942726BA-CAFF-42B9-8205-FC9DD79F72EB}"/>
              </a:ext>
            </a:extLst>
          </p:cNvPr>
          <p:cNvSpPr txBox="1">
            <a:spLocks noGrp="1"/>
          </p:cNvSpPr>
          <p:nvPr>
            <p:ph type="title"/>
          </p:nvPr>
        </p:nvSpPr>
        <p:spPr>
          <a:xfrm>
            <a:off x="305317" y="46464"/>
            <a:ext cx="1314843" cy="773798"/>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000"/>
              <a:t>Thử thách về nhà</a:t>
            </a:r>
            <a:endParaRPr sz="2000"/>
          </a:p>
        </p:txBody>
      </p:sp>
      <p:pic>
        <p:nvPicPr>
          <p:cNvPr id="29" name="Picture 2" descr="Happy Family Sticker by Morinaga Platinum for iOS &amp; Android | GIPHY">
            <a:extLst>
              <a:ext uri="{FF2B5EF4-FFF2-40B4-BE49-F238E27FC236}">
                <a16:creationId xmlns:a16="http://schemas.microsoft.com/office/drawing/2014/main" id="{03F95AB7-BFDA-435E-AAC3-91148A5C59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11282" y="3624943"/>
            <a:ext cx="2532718" cy="2532718"/>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oogle Shape;1577;p45">
            <a:extLst>
              <a:ext uri="{FF2B5EF4-FFF2-40B4-BE49-F238E27FC236}">
                <a16:creationId xmlns:a16="http://schemas.microsoft.com/office/drawing/2014/main" id="{BED2A8DC-EEB7-49E9-93C5-BFAC6BB6ADA9}"/>
              </a:ext>
            </a:extLst>
          </p:cNvPr>
          <p:cNvGrpSpPr/>
          <p:nvPr/>
        </p:nvGrpSpPr>
        <p:grpSpPr>
          <a:xfrm>
            <a:off x="7066976" y="3793415"/>
            <a:ext cx="1745583" cy="230173"/>
            <a:chOff x="1394800" y="3522000"/>
            <a:chExt cx="1048650" cy="138275"/>
          </a:xfrm>
        </p:grpSpPr>
        <p:sp>
          <p:nvSpPr>
            <p:cNvPr id="41" name="Google Shape;1578;p45">
              <a:extLst>
                <a:ext uri="{FF2B5EF4-FFF2-40B4-BE49-F238E27FC236}">
                  <a16:creationId xmlns:a16="http://schemas.microsoft.com/office/drawing/2014/main" id="{A58DB38A-08FC-4E05-B0EB-127B30F2B85A}"/>
                </a:ext>
              </a:extLst>
            </p:cNvPr>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9;p45">
              <a:extLst>
                <a:ext uri="{FF2B5EF4-FFF2-40B4-BE49-F238E27FC236}">
                  <a16:creationId xmlns:a16="http://schemas.microsoft.com/office/drawing/2014/main" id="{1F65109C-AEC7-4363-82AB-79BB94AE25B9}"/>
                </a:ext>
              </a:extLst>
            </p:cNvPr>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80;p45">
              <a:extLst>
                <a:ext uri="{FF2B5EF4-FFF2-40B4-BE49-F238E27FC236}">
                  <a16:creationId xmlns:a16="http://schemas.microsoft.com/office/drawing/2014/main" id="{D0B051D5-DDB7-470A-9BFE-DDC41AA410BD}"/>
                </a:ext>
              </a:extLst>
            </p:cNvPr>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81;p45">
              <a:extLst>
                <a:ext uri="{FF2B5EF4-FFF2-40B4-BE49-F238E27FC236}">
                  <a16:creationId xmlns:a16="http://schemas.microsoft.com/office/drawing/2014/main" id="{4813D983-FC40-4DAA-903F-3462365290ED}"/>
                </a:ext>
              </a:extLst>
            </p:cNvPr>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582;p45">
              <a:extLst>
                <a:ext uri="{FF2B5EF4-FFF2-40B4-BE49-F238E27FC236}">
                  <a16:creationId xmlns:a16="http://schemas.microsoft.com/office/drawing/2014/main" id="{62F8AC86-4D18-4569-A149-C697B53FC58D}"/>
                </a:ext>
              </a:extLst>
            </p:cNvPr>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583;p45">
              <a:extLst>
                <a:ext uri="{FF2B5EF4-FFF2-40B4-BE49-F238E27FC236}">
                  <a16:creationId xmlns:a16="http://schemas.microsoft.com/office/drawing/2014/main" id="{C1A7EB95-7E3A-450B-B28D-8413CC9D733C}"/>
                </a:ext>
              </a:extLst>
            </p:cNvPr>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584;p45">
              <a:extLst>
                <a:ext uri="{FF2B5EF4-FFF2-40B4-BE49-F238E27FC236}">
                  <a16:creationId xmlns:a16="http://schemas.microsoft.com/office/drawing/2014/main" id="{A3E32BAC-AD1B-48E3-94A7-56A1EC7F1AAE}"/>
                </a:ext>
              </a:extLst>
            </p:cNvPr>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585;p45">
              <a:extLst>
                <a:ext uri="{FF2B5EF4-FFF2-40B4-BE49-F238E27FC236}">
                  <a16:creationId xmlns:a16="http://schemas.microsoft.com/office/drawing/2014/main" id="{A0130C1D-B9BC-48D3-A36B-00F854578C73}"/>
                </a:ext>
              </a:extLst>
            </p:cNvPr>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586;p45">
              <a:extLst>
                <a:ext uri="{FF2B5EF4-FFF2-40B4-BE49-F238E27FC236}">
                  <a16:creationId xmlns:a16="http://schemas.microsoft.com/office/drawing/2014/main" id="{F19AE496-4432-47D5-8CB1-C9B966E9C703}"/>
                </a:ext>
              </a:extLst>
            </p:cNvPr>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Hình chữ nhật 23">
            <a:extLst>
              <a:ext uri="{FF2B5EF4-FFF2-40B4-BE49-F238E27FC236}">
                <a16:creationId xmlns:a16="http://schemas.microsoft.com/office/drawing/2014/main" id="{25DA744D-CA13-4600-859E-74CFCD72AEC2}"/>
              </a:ext>
            </a:extLst>
          </p:cNvPr>
          <p:cNvSpPr/>
          <p:nvPr/>
        </p:nvSpPr>
        <p:spPr>
          <a:xfrm>
            <a:off x="0" y="5143500"/>
            <a:ext cx="9144000" cy="693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7" name="Google Shape;2146;p72">
            <a:extLst>
              <a:ext uri="{FF2B5EF4-FFF2-40B4-BE49-F238E27FC236}">
                <a16:creationId xmlns:a16="http://schemas.microsoft.com/office/drawing/2014/main" id="{E25E49C6-8534-40D6-A03A-0E93DF830648}"/>
              </a:ext>
            </a:extLst>
          </p:cNvPr>
          <p:cNvSpPr/>
          <p:nvPr/>
        </p:nvSpPr>
        <p:spPr>
          <a:xfrm>
            <a:off x="1545622" y="21095"/>
            <a:ext cx="580911" cy="789179"/>
          </a:xfrm>
          <a:custGeom>
            <a:avLst/>
            <a:gdLst/>
            <a:ahLst/>
            <a:cxnLst/>
            <a:rect l="l" t="t" r="r" b="b"/>
            <a:pathLst>
              <a:path w="26562" h="36085" extrusionOk="0">
                <a:moveTo>
                  <a:pt x="14631" y="821"/>
                </a:moveTo>
                <a:cubicBezTo>
                  <a:pt x="15897" y="821"/>
                  <a:pt x="17133" y="960"/>
                  <a:pt x="18262" y="1222"/>
                </a:cubicBezTo>
                <a:cubicBezTo>
                  <a:pt x="24348" y="2661"/>
                  <a:pt x="26230" y="9706"/>
                  <a:pt x="24127" y="15018"/>
                </a:cubicBezTo>
                <a:cubicBezTo>
                  <a:pt x="21877" y="20772"/>
                  <a:pt x="16603" y="24239"/>
                  <a:pt x="11512" y="27300"/>
                </a:cubicBezTo>
                <a:cubicBezTo>
                  <a:pt x="11217" y="27485"/>
                  <a:pt x="11254" y="27964"/>
                  <a:pt x="11623" y="28075"/>
                </a:cubicBezTo>
                <a:cubicBezTo>
                  <a:pt x="11590" y="28207"/>
                  <a:pt x="11734" y="28339"/>
                  <a:pt x="11870" y="28339"/>
                </a:cubicBezTo>
                <a:cubicBezTo>
                  <a:pt x="11887" y="28339"/>
                  <a:pt x="11903" y="28337"/>
                  <a:pt x="11918" y="28333"/>
                </a:cubicBezTo>
                <a:cubicBezTo>
                  <a:pt x="13836" y="27927"/>
                  <a:pt x="15754" y="27448"/>
                  <a:pt x="17635" y="26968"/>
                </a:cubicBezTo>
                <a:cubicBezTo>
                  <a:pt x="19072" y="26609"/>
                  <a:pt x="21231" y="25585"/>
                  <a:pt x="22885" y="25585"/>
                </a:cubicBezTo>
                <a:cubicBezTo>
                  <a:pt x="23099" y="25585"/>
                  <a:pt x="23305" y="25602"/>
                  <a:pt x="23500" y="25641"/>
                </a:cubicBezTo>
                <a:cubicBezTo>
                  <a:pt x="25787" y="26046"/>
                  <a:pt x="25344" y="29477"/>
                  <a:pt x="25123" y="31136"/>
                </a:cubicBezTo>
                <a:cubicBezTo>
                  <a:pt x="24717" y="33866"/>
                  <a:pt x="22910" y="35120"/>
                  <a:pt x="20291" y="35268"/>
                </a:cubicBezTo>
                <a:cubicBezTo>
                  <a:pt x="19631" y="35303"/>
                  <a:pt x="18966" y="35318"/>
                  <a:pt x="18297" y="35318"/>
                </a:cubicBezTo>
                <a:cubicBezTo>
                  <a:pt x="15525" y="35318"/>
                  <a:pt x="12690" y="35062"/>
                  <a:pt x="9926" y="34972"/>
                </a:cubicBezTo>
                <a:cubicBezTo>
                  <a:pt x="8340" y="34936"/>
                  <a:pt x="6422" y="34972"/>
                  <a:pt x="5021" y="34087"/>
                </a:cubicBezTo>
                <a:cubicBezTo>
                  <a:pt x="2734" y="32612"/>
                  <a:pt x="3545" y="29329"/>
                  <a:pt x="4652" y="27374"/>
                </a:cubicBezTo>
                <a:cubicBezTo>
                  <a:pt x="6422" y="24239"/>
                  <a:pt x="9631" y="22395"/>
                  <a:pt x="12619" y="20587"/>
                </a:cubicBezTo>
                <a:cubicBezTo>
                  <a:pt x="15016" y="19149"/>
                  <a:pt x="17894" y="17600"/>
                  <a:pt x="19332" y="15091"/>
                </a:cubicBezTo>
                <a:cubicBezTo>
                  <a:pt x="20328" y="13395"/>
                  <a:pt x="20328" y="11366"/>
                  <a:pt x="18816" y="9964"/>
                </a:cubicBezTo>
                <a:cubicBezTo>
                  <a:pt x="17944" y="9177"/>
                  <a:pt x="16924" y="8869"/>
                  <a:pt x="15871" y="8869"/>
                </a:cubicBezTo>
                <a:cubicBezTo>
                  <a:pt x="15098" y="8869"/>
                  <a:pt x="14306" y="9035"/>
                  <a:pt x="13541" y="9300"/>
                </a:cubicBezTo>
                <a:cubicBezTo>
                  <a:pt x="13541" y="9221"/>
                  <a:pt x="13484" y="9160"/>
                  <a:pt x="13410" y="9160"/>
                </a:cubicBezTo>
                <a:cubicBezTo>
                  <a:pt x="13382" y="9160"/>
                  <a:pt x="13351" y="9169"/>
                  <a:pt x="13320" y="9190"/>
                </a:cubicBezTo>
                <a:cubicBezTo>
                  <a:pt x="11070" y="10222"/>
                  <a:pt x="10037" y="11735"/>
                  <a:pt x="8414" y="13505"/>
                </a:cubicBezTo>
                <a:cubicBezTo>
                  <a:pt x="8045" y="14059"/>
                  <a:pt x="7455" y="14501"/>
                  <a:pt x="6828" y="14722"/>
                </a:cubicBezTo>
                <a:lnTo>
                  <a:pt x="4283" y="13800"/>
                </a:lnTo>
                <a:cubicBezTo>
                  <a:pt x="3656" y="13321"/>
                  <a:pt x="3139" y="12177"/>
                  <a:pt x="2955" y="11440"/>
                </a:cubicBezTo>
                <a:cubicBezTo>
                  <a:pt x="2623" y="10112"/>
                  <a:pt x="2697" y="8710"/>
                  <a:pt x="3139" y="7419"/>
                </a:cubicBezTo>
                <a:cubicBezTo>
                  <a:pt x="4655" y="2784"/>
                  <a:pt x="9858" y="821"/>
                  <a:pt x="14631" y="821"/>
                </a:cubicBezTo>
                <a:close/>
                <a:moveTo>
                  <a:pt x="14739" y="1"/>
                </a:moveTo>
                <a:cubicBezTo>
                  <a:pt x="7713" y="1"/>
                  <a:pt x="0" y="4496"/>
                  <a:pt x="2291" y="11882"/>
                </a:cubicBezTo>
                <a:cubicBezTo>
                  <a:pt x="2812" y="13617"/>
                  <a:pt x="4344" y="15483"/>
                  <a:pt x="6305" y="15483"/>
                </a:cubicBezTo>
                <a:cubicBezTo>
                  <a:pt x="6428" y="15483"/>
                  <a:pt x="6554" y="15475"/>
                  <a:pt x="6680" y="15460"/>
                </a:cubicBezTo>
                <a:cubicBezTo>
                  <a:pt x="7676" y="15313"/>
                  <a:pt x="8377" y="14686"/>
                  <a:pt x="9004" y="13948"/>
                </a:cubicBezTo>
                <a:cubicBezTo>
                  <a:pt x="10148" y="12583"/>
                  <a:pt x="11070" y="11329"/>
                  <a:pt x="12361" y="10259"/>
                </a:cubicBezTo>
                <a:cubicBezTo>
                  <a:pt x="12429" y="10305"/>
                  <a:pt x="12512" y="10336"/>
                  <a:pt x="12591" y="10336"/>
                </a:cubicBezTo>
                <a:cubicBezTo>
                  <a:pt x="12640" y="10336"/>
                  <a:pt x="12687" y="10324"/>
                  <a:pt x="12730" y="10296"/>
                </a:cubicBezTo>
                <a:cubicBezTo>
                  <a:pt x="13596" y="9920"/>
                  <a:pt x="14686" y="9631"/>
                  <a:pt x="15732" y="9631"/>
                </a:cubicBezTo>
                <a:cubicBezTo>
                  <a:pt x="17046" y="9631"/>
                  <a:pt x="18289" y="10088"/>
                  <a:pt x="18926" y="11403"/>
                </a:cubicBezTo>
                <a:cubicBezTo>
                  <a:pt x="20144" y="13911"/>
                  <a:pt x="17562" y="16235"/>
                  <a:pt x="15791" y="17526"/>
                </a:cubicBezTo>
                <a:cubicBezTo>
                  <a:pt x="13283" y="19407"/>
                  <a:pt x="10406" y="20735"/>
                  <a:pt x="7898" y="22616"/>
                </a:cubicBezTo>
                <a:cubicBezTo>
                  <a:pt x="5021" y="24792"/>
                  <a:pt x="447" y="30325"/>
                  <a:pt x="3693" y="34013"/>
                </a:cubicBezTo>
                <a:cubicBezTo>
                  <a:pt x="4947" y="35452"/>
                  <a:pt x="7086" y="35673"/>
                  <a:pt x="8857" y="35784"/>
                </a:cubicBezTo>
                <a:cubicBezTo>
                  <a:pt x="12139" y="35931"/>
                  <a:pt x="15459" y="36005"/>
                  <a:pt x="18742" y="36079"/>
                </a:cubicBezTo>
                <a:cubicBezTo>
                  <a:pt x="18926" y="36082"/>
                  <a:pt x="19112" y="36084"/>
                  <a:pt x="19300" y="36084"/>
                </a:cubicBezTo>
                <a:cubicBezTo>
                  <a:pt x="21215" y="36084"/>
                  <a:pt x="23260" y="35864"/>
                  <a:pt x="24570" y="34419"/>
                </a:cubicBezTo>
                <a:cubicBezTo>
                  <a:pt x="26008" y="32833"/>
                  <a:pt x="26119" y="30436"/>
                  <a:pt x="26045" y="28407"/>
                </a:cubicBezTo>
                <a:cubicBezTo>
                  <a:pt x="26009" y="26441"/>
                  <a:pt x="25246" y="24787"/>
                  <a:pt x="23118" y="24787"/>
                </a:cubicBezTo>
                <a:cubicBezTo>
                  <a:pt x="23050" y="24787"/>
                  <a:pt x="22981" y="24789"/>
                  <a:pt x="22910" y="24792"/>
                </a:cubicBezTo>
                <a:cubicBezTo>
                  <a:pt x="21361" y="24903"/>
                  <a:pt x="19775" y="25530"/>
                  <a:pt x="18299" y="25936"/>
                </a:cubicBezTo>
                <a:cubicBezTo>
                  <a:pt x="16418" y="26452"/>
                  <a:pt x="14574" y="26931"/>
                  <a:pt x="12730" y="27485"/>
                </a:cubicBezTo>
                <a:cubicBezTo>
                  <a:pt x="17340" y="24718"/>
                  <a:pt x="21988" y="21472"/>
                  <a:pt x="24385" y="16493"/>
                </a:cubicBezTo>
                <a:cubicBezTo>
                  <a:pt x="26562" y="11993"/>
                  <a:pt x="26414" y="6276"/>
                  <a:pt x="22615" y="2661"/>
                </a:cubicBezTo>
                <a:cubicBezTo>
                  <a:pt x="20697" y="844"/>
                  <a:pt x="17783" y="1"/>
                  <a:pt x="14739" y="1"/>
                </a:cubicBezTo>
                <a:close/>
              </a:path>
            </a:pathLst>
          </a:cu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3" name="Google Shape;2462;p65">
            <a:extLst>
              <a:ext uri="{FF2B5EF4-FFF2-40B4-BE49-F238E27FC236}">
                <a16:creationId xmlns:a16="http://schemas.microsoft.com/office/drawing/2014/main" id="{7CBB6884-3F42-42A0-8079-214099C0BFAD}"/>
              </a:ext>
            </a:extLst>
          </p:cNvPr>
          <p:cNvGrpSpPr/>
          <p:nvPr/>
        </p:nvGrpSpPr>
        <p:grpSpPr>
          <a:xfrm>
            <a:off x="427098" y="1534602"/>
            <a:ext cx="4144902" cy="864748"/>
            <a:chOff x="3535500" y="1373575"/>
            <a:chExt cx="3606875" cy="752500"/>
          </a:xfrm>
        </p:grpSpPr>
        <p:sp>
          <p:nvSpPr>
            <p:cNvPr id="64" name="Google Shape;2463;p65">
              <a:extLst>
                <a:ext uri="{FF2B5EF4-FFF2-40B4-BE49-F238E27FC236}">
                  <a16:creationId xmlns:a16="http://schemas.microsoft.com/office/drawing/2014/main" id="{13956D9C-B8C0-42CA-AA6D-978D562159DA}"/>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64;p65">
              <a:extLst>
                <a:ext uri="{FF2B5EF4-FFF2-40B4-BE49-F238E27FC236}">
                  <a16:creationId xmlns:a16="http://schemas.microsoft.com/office/drawing/2014/main" id="{ED52D864-0CAB-4CF1-A67E-288D640F33BD}"/>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65;p65">
              <a:extLst>
                <a:ext uri="{FF2B5EF4-FFF2-40B4-BE49-F238E27FC236}">
                  <a16:creationId xmlns:a16="http://schemas.microsoft.com/office/drawing/2014/main" id="{F9A02D5C-47E2-4718-860F-916C1346F711}"/>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66;p65">
              <a:extLst>
                <a:ext uri="{FF2B5EF4-FFF2-40B4-BE49-F238E27FC236}">
                  <a16:creationId xmlns:a16="http://schemas.microsoft.com/office/drawing/2014/main" id="{44E32EAB-C8EB-4678-8B85-3716E91CFCE0}"/>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67;p65">
              <a:extLst>
                <a:ext uri="{FF2B5EF4-FFF2-40B4-BE49-F238E27FC236}">
                  <a16:creationId xmlns:a16="http://schemas.microsoft.com/office/drawing/2014/main" id="{647702B7-806D-4EED-A60E-9332C14688C4}"/>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68;p65">
              <a:extLst>
                <a:ext uri="{FF2B5EF4-FFF2-40B4-BE49-F238E27FC236}">
                  <a16:creationId xmlns:a16="http://schemas.microsoft.com/office/drawing/2014/main" id="{86FE774C-2ADE-40B8-A222-20AE40A4266E}"/>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2469;p65">
              <a:extLst>
                <a:ext uri="{FF2B5EF4-FFF2-40B4-BE49-F238E27FC236}">
                  <a16:creationId xmlns:a16="http://schemas.microsoft.com/office/drawing/2014/main" id="{69B7B64D-C0E1-4042-80E1-916EF49BD130}"/>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2470;p65">
              <a:extLst>
                <a:ext uri="{FF2B5EF4-FFF2-40B4-BE49-F238E27FC236}">
                  <a16:creationId xmlns:a16="http://schemas.microsoft.com/office/drawing/2014/main" id="{077F4364-CB34-4495-BA73-911155C7A462}"/>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471;p65">
              <a:extLst>
                <a:ext uri="{FF2B5EF4-FFF2-40B4-BE49-F238E27FC236}">
                  <a16:creationId xmlns:a16="http://schemas.microsoft.com/office/drawing/2014/main" id="{322369C7-646B-4CBD-9134-F1AEE3CF8509}"/>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472;p65">
              <a:extLst>
                <a:ext uri="{FF2B5EF4-FFF2-40B4-BE49-F238E27FC236}">
                  <a16:creationId xmlns:a16="http://schemas.microsoft.com/office/drawing/2014/main" id="{91F7013D-C5DE-4487-BFF2-0EBA1D9F0916}"/>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4" name="Google Shape;2462;p65">
            <a:extLst>
              <a:ext uri="{FF2B5EF4-FFF2-40B4-BE49-F238E27FC236}">
                <a16:creationId xmlns:a16="http://schemas.microsoft.com/office/drawing/2014/main" id="{B06D284C-080C-444B-B816-BE71E37D7C8E}"/>
              </a:ext>
            </a:extLst>
          </p:cNvPr>
          <p:cNvGrpSpPr/>
          <p:nvPr/>
        </p:nvGrpSpPr>
        <p:grpSpPr>
          <a:xfrm>
            <a:off x="4884798" y="1534602"/>
            <a:ext cx="4144902" cy="864748"/>
            <a:chOff x="3535500" y="1373575"/>
            <a:chExt cx="3606875" cy="752500"/>
          </a:xfrm>
        </p:grpSpPr>
        <p:sp>
          <p:nvSpPr>
            <p:cNvPr id="75" name="Google Shape;2463;p65">
              <a:extLst>
                <a:ext uri="{FF2B5EF4-FFF2-40B4-BE49-F238E27FC236}">
                  <a16:creationId xmlns:a16="http://schemas.microsoft.com/office/drawing/2014/main" id="{8EEF4D43-AD56-4FE9-8E0F-CA15C0D7052B}"/>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464;p65">
              <a:extLst>
                <a:ext uri="{FF2B5EF4-FFF2-40B4-BE49-F238E27FC236}">
                  <a16:creationId xmlns:a16="http://schemas.microsoft.com/office/drawing/2014/main" id="{5CADDF74-5917-4C06-B8E4-D144DE949765}"/>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465;p65">
              <a:extLst>
                <a:ext uri="{FF2B5EF4-FFF2-40B4-BE49-F238E27FC236}">
                  <a16:creationId xmlns:a16="http://schemas.microsoft.com/office/drawing/2014/main" id="{ACDECEC8-E03F-4AC1-8E2D-31902D8276D3}"/>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466;p65">
              <a:extLst>
                <a:ext uri="{FF2B5EF4-FFF2-40B4-BE49-F238E27FC236}">
                  <a16:creationId xmlns:a16="http://schemas.microsoft.com/office/drawing/2014/main" id="{218095F5-82A0-4E2B-8989-139C1F229FE4}"/>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467;p65">
              <a:extLst>
                <a:ext uri="{FF2B5EF4-FFF2-40B4-BE49-F238E27FC236}">
                  <a16:creationId xmlns:a16="http://schemas.microsoft.com/office/drawing/2014/main" id="{2F0A2E0A-32D8-4628-AD53-59BADBA1801F}"/>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468;p65">
              <a:extLst>
                <a:ext uri="{FF2B5EF4-FFF2-40B4-BE49-F238E27FC236}">
                  <a16:creationId xmlns:a16="http://schemas.microsoft.com/office/drawing/2014/main" id="{92CDFB44-08E2-4EFC-9891-AF790D833416}"/>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469;p65">
              <a:extLst>
                <a:ext uri="{FF2B5EF4-FFF2-40B4-BE49-F238E27FC236}">
                  <a16:creationId xmlns:a16="http://schemas.microsoft.com/office/drawing/2014/main" id="{917BF43F-FF18-490A-BB5E-719F893616B4}"/>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470;p65">
              <a:extLst>
                <a:ext uri="{FF2B5EF4-FFF2-40B4-BE49-F238E27FC236}">
                  <a16:creationId xmlns:a16="http://schemas.microsoft.com/office/drawing/2014/main" id="{3BF2DDC6-2354-4421-975C-4910E268A17A}"/>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471;p65">
              <a:extLst>
                <a:ext uri="{FF2B5EF4-FFF2-40B4-BE49-F238E27FC236}">
                  <a16:creationId xmlns:a16="http://schemas.microsoft.com/office/drawing/2014/main" id="{AE9CE5DC-070F-4CA2-A99C-7093D01CE4A2}"/>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472;p65">
              <a:extLst>
                <a:ext uri="{FF2B5EF4-FFF2-40B4-BE49-F238E27FC236}">
                  <a16:creationId xmlns:a16="http://schemas.microsoft.com/office/drawing/2014/main" id="{DBF7B400-A658-4B01-A81E-DE9F1E362F12}"/>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5" name="Google Shape;2462;p65">
            <a:extLst>
              <a:ext uri="{FF2B5EF4-FFF2-40B4-BE49-F238E27FC236}">
                <a16:creationId xmlns:a16="http://schemas.microsoft.com/office/drawing/2014/main" id="{32530A05-C971-4305-A448-295C2C501C49}"/>
              </a:ext>
            </a:extLst>
          </p:cNvPr>
          <p:cNvGrpSpPr/>
          <p:nvPr/>
        </p:nvGrpSpPr>
        <p:grpSpPr>
          <a:xfrm>
            <a:off x="427098" y="2687809"/>
            <a:ext cx="4144902" cy="864748"/>
            <a:chOff x="3535500" y="1373575"/>
            <a:chExt cx="3606875" cy="752500"/>
          </a:xfrm>
        </p:grpSpPr>
        <p:sp>
          <p:nvSpPr>
            <p:cNvPr id="86" name="Google Shape;2463;p65">
              <a:extLst>
                <a:ext uri="{FF2B5EF4-FFF2-40B4-BE49-F238E27FC236}">
                  <a16:creationId xmlns:a16="http://schemas.microsoft.com/office/drawing/2014/main" id="{541FE471-00F9-4F18-BFF5-5376E220D5A4}"/>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464;p65">
              <a:extLst>
                <a:ext uri="{FF2B5EF4-FFF2-40B4-BE49-F238E27FC236}">
                  <a16:creationId xmlns:a16="http://schemas.microsoft.com/office/drawing/2014/main" id="{30012043-29EC-40FF-B126-879EB58475D6}"/>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465;p65">
              <a:extLst>
                <a:ext uri="{FF2B5EF4-FFF2-40B4-BE49-F238E27FC236}">
                  <a16:creationId xmlns:a16="http://schemas.microsoft.com/office/drawing/2014/main" id="{B94F39F0-9E52-43FA-9711-6D336C2ACF51}"/>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66;p65">
              <a:extLst>
                <a:ext uri="{FF2B5EF4-FFF2-40B4-BE49-F238E27FC236}">
                  <a16:creationId xmlns:a16="http://schemas.microsoft.com/office/drawing/2014/main" id="{6260996A-B98C-431A-8B77-798144B4684C}"/>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67;p65">
              <a:extLst>
                <a:ext uri="{FF2B5EF4-FFF2-40B4-BE49-F238E27FC236}">
                  <a16:creationId xmlns:a16="http://schemas.microsoft.com/office/drawing/2014/main" id="{D9B197C7-DB51-47E9-87A8-0DFF560F8470}"/>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68;p65">
              <a:extLst>
                <a:ext uri="{FF2B5EF4-FFF2-40B4-BE49-F238E27FC236}">
                  <a16:creationId xmlns:a16="http://schemas.microsoft.com/office/drawing/2014/main" id="{AD5CBF1F-C3A4-4831-A9D1-F9659AFFBCFA}"/>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69;p65">
              <a:extLst>
                <a:ext uri="{FF2B5EF4-FFF2-40B4-BE49-F238E27FC236}">
                  <a16:creationId xmlns:a16="http://schemas.microsoft.com/office/drawing/2014/main" id="{74C5F596-0349-46AE-8B8A-F384644040B1}"/>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70;p65">
              <a:extLst>
                <a:ext uri="{FF2B5EF4-FFF2-40B4-BE49-F238E27FC236}">
                  <a16:creationId xmlns:a16="http://schemas.microsoft.com/office/drawing/2014/main" id="{007636C6-2307-4B1A-AED5-E4049316B892}"/>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71;p65">
              <a:extLst>
                <a:ext uri="{FF2B5EF4-FFF2-40B4-BE49-F238E27FC236}">
                  <a16:creationId xmlns:a16="http://schemas.microsoft.com/office/drawing/2014/main" id="{30F1CC96-CDC8-4C69-8ED1-58AEEF9B6E38}"/>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72;p65">
              <a:extLst>
                <a:ext uri="{FF2B5EF4-FFF2-40B4-BE49-F238E27FC236}">
                  <a16:creationId xmlns:a16="http://schemas.microsoft.com/office/drawing/2014/main" id="{21F84B37-AE90-4FB1-B3F1-4C7246BD6B47}"/>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2462;p65">
            <a:extLst>
              <a:ext uri="{FF2B5EF4-FFF2-40B4-BE49-F238E27FC236}">
                <a16:creationId xmlns:a16="http://schemas.microsoft.com/office/drawing/2014/main" id="{6A34F10F-1177-407E-BBAE-CD48ECD67BB3}"/>
              </a:ext>
            </a:extLst>
          </p:cNvPr>
          <p:cNvGrpSpPr/>
          <p:nvPr/>
        </p:nvGrpSpPr>
        <p:grpSpPr>
          <a:xfrm>
            <a:off x="4884798" y="2687809"/>
            <a:ext cx="4144902" cy="864748"/>
            <a:chOff x="3535500" y="1373575"/>
            <a:chExt cx="3606875" cy="752500"/>
          </a:xfrm>
        </p:grpSpPr>
        <p:sp>
          <p:nvSpPr>
            <p:cNvPr id="97" name="Google Shape;2463;p65">
              <a:extLst>
                <a:ext uri="{FF2B5EF4-FFF2-40B4-BE49-F238E27FC236}">
                  <a16:creationId xmlns:a16="http://schemas.microsoft.com/office/drawing/2014/main" id="{508FA155-90CB-46CB-AE8A-AF0C126A6698}"/>
                </a:ext>
              </a:extLst>
            </p:cNvPr>
            <p:cNvSpPr/>
            <p:nvPr/>
          </p:nvSpPr>
          <p:spPr>
            <a:xfrm>
              <a:off x="3535500" y="1450675"/>
              <a:ext cx="3606875" cy="675400"/>
            </a:xfrm>
            <a:custGeom>
              <a:avLst/>
              <a:gdLst/>
              <a:ahLst/>
              <a:cxnLst/>
              <a:rect l="l" t="t" r="r" b="b"/>
              <a:pathLst>
                <a:path w="144275" h="27016" extrusionOk="0">
                  <a:moveTo>
                    <a:pt x="3484" y="1786"/>
                  </a:moveTo>
                  <a:cubicBezTo>
                    <a:pt x="3925" y="1786"/>
                    <a:pt x="4367" y="2080"/>
                    <a:pt x="4367" y="2669"/>
                  </a:cubicBezTo>
                  <a:lnTo>
                    <a:pt x="4367" y="5234"/>
                  </a:lnTo>
                  <a:cubicBezTo>
                    <a:pt x="4367" y="5823"/>
                    <a:pt x="3925" y="6118"/>
                    <a:pt x="3484" y="6118"/>
                  </a:cubicBezTo>
                  <a:cubicBezTo>
                    <a:pt x="3042" y="6118"/>
                    <a:pt x="2600" y="5823"/>
                    <a:pt x="2600" y="5234"/>
                  </a:cubicBezTo>
                  <a:lnTo>
                    <a:pt x="2600" y="2669"/>
                  </a:lnTo>
                  <a:cubicBezTo>
                    <a:pt x="2600" y="2080"/>
                    <a:pt x="3042" y="1786"/>
                    <a:pt x="3484" y="1786"/>
                  </a:cubicBezTo>
                  <a:close/>
                  <a:moveTo>
                    <a:pt x="3484" y="8024"/>
                  </a:moveTo>
                  <a:cubicBezTo>
                    <a:pt x="3925" y="8024"/>
                    <a:pt x="4367" y="8318"/>
                    <a:pt x="4367" y="8908"/>
                  </a:cubicBezTo>
                  <a:lnTo>
                    <a:pt x="4367" y="11472"/>
                  </a:lnTo>
                  <a:cubicBezTo>
                    <a:pt x="4367" y="12061"/>
                    <a:pt x="3925" y="12356"/>
                    <a:pt x="3484" y="12356"/>
                  </a:cubicBezTo>
                  <a:cubicBezTo>
                    <a:pt x="3042" y="12356"/>
                    <a:pt x="2600" y="12061"/>
                    <a:pt x="2600" y="11472"/>
                  </a:cubicBezTo>
                  <a:lnTo>
                    <a:pt x="2600" y="8908"/>
                  </a:lnTo>
                  <a:cubicBezTo>
                    <a:pt x="2600" y="8318"/>
                    <a:pt x="3042" y="8024"/>
                    <a:pt x="3484" y="8024"/>
                  </a:cubicBezTo>
                  <a:close/>
                  <a:moveTo>
                    <a:pt x="3484" y="14279"/>
                  </a:moveTo>
                  <a:cubicBezTo>
                    <a:pt x="3925" y="14279"/>
                    <a:pt x="4367" y="14574"/>
                    <a:pt x="4367" y="15163"/>
                  </a:cubicBezTo>
                  <a:lnTo>
                    <a:pt x="4367" y="17710"/>
                  </a:lnTo>
                  <a:cubicBezTo>
                    <a:pt x="4367" y="18300"/>
                    <a:pt x="3925" y="18594"/>
                    <a:pt x="3484" y="18594"/>
                  </a:cubicBezTo>
                  <a:cubicBezTo>
                    <a:pt x="3042" y="18594"/>
                    <a:pt x="2600" y="18300"/>
                    <a:pt x="2600" y="17710"/>
                  </a:cubicBezTo>
                  <a:lnTo>
                    <a:pt x="2600" y="15163"/>
                  </a:lnTo>
                  <a:cubicBezTo>
                    <a:pt x="2600" y="14574"/>
                    <a:pt x="3042" y="14279"/>
                    <a:pt x="3484" y="14279"/>
                  </a:cubicBezTo>
                  <a:close/>
                  <a:moveTo>
                    <a:pt x="3484" y="20518"/>
                  </a:moveTo>
                  <a:cubicBezTo>
                    <a:pt x="3925" y="20518"/>
                    <a:pt x="4367" y="20812"/>
                    <a:pt x="4367" y="21401"/>
                  </a:cubicBezTo>
                  <a:lnTo>
                    <a:pt x="4367" y="23966"/>
                  </a:lnTo>
                  <a:cubicBezTo>
                    <a:pt x="4367" y="24555"/>
                    <a:pt x="3925" y="24850"/>
                    <a:pt x="3484" y="24850"/>
                  </a:cubicBezTo>
                  <a:cubicBezTo>
                    <a:pt x="3042" y="24850"/>
                    <a:pt x="2600" y="24555"/>
                    <a:pt x="2600" y="23966"/>
                  </a:cubicBezTo>
                  <a:lnTo>
                    <a:pt x="2600" y="21401"/>
                  </a:lnTo>
                  <a:cubicBezTo>
                    <a:pt x="2600" y="20812"/>
                    <a:pt x="3042" y="20518"/>
                    <a:pt x="3484" y="20518"/>
                  </a:cubicBezTo>
                  <a:close/>
                  <a:moveTo>
                    <a:pt x="1" y="1"/>
                  </a:moveTo>
                  <a:lnTo>
                    <a:pt x="1" y="27016"/>
                  </a:lnTo>
                  <a:lnTo>
                    <a:pt x="144275" y="27016"/>
                  </a:lnTo>
                  <a:lnTo>
                    <a:pt x="144275" y="1"/>
                  </a:lnTo>
                  <a:close/>
                </a:path>
              </a:pathLst>
            </a:custGeom>
            <a:solidFill>
              <a:srgbClr val="FEDFE3"/>
            </a:solidFill>
            <a:ln>
              <a:noFill/>
            </a:ln>
            <a:effectLst>
              <a:outerShdw blurRad="57150" dist="19050" dir="5400000" algn="bl" rotWithShape="0">
                <a:srgbClr val="783F04">
                  <a:alpha val="3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64;p65">
              <a:extLst>
                <a:ext uri="{FF2B5EF4-FFF2-40B4-BE49-F238E27FC236}">
                  <a16:creationId xmlns:a16="http://schemas.microsoft.com/office/drawing/2014/main" id="{B20C843C-CF2C-450D-8BB4-2B8CE4D2A3BA}"/>
                </a:ext>
              </a:extLst>
            </p:cNvPr>
            <p:cNvSpPr/>
            <p:nvPr/>
          </p:nvSpPr>
          <p:spPr>
            <a:xfrm>
              <a:off x="5341100" y="1373575"/>
              <a:ext cx="20800" cy="215750"/>
            </a:xfrm>
            <a:custGeom>
              <a:avLst/>
              <a:gdLst/>
              <a:ahLst/>
              <a:cxnLst/>
              <a:rect l="l" t="t" r="r" b="b"/>
              <a:pathLst>
                <a:path w="832" h="8630" extrusionOk="0">
                  <a:moveTo>
                    <a:pt x="139" y="1"/>
                  </a:moveTo>
                  <a:lnTo>
                    <a:pt x="104" y="104"/>
                  </a:lnTo>
                  <a:lnTo>
                    <a:pt x="0" y="330"/>
                  </a:lnTo>
                  <a:lnTo>
                    <a:pt x="0" y="347"/>
                  </a:lnTo>
                  <a:lnTo>
                    <a:pt x="122" y="555"/>
                  </a:lnTo>
                  <a:lnTo>
                    <a:pt x="243" y="746"/>
                  </a:lnTo>
                  <a:lnTo>
                    <a:pt x="156" y="988"/>
                  </a:lnTo>
                  <a:lnTo>
                    <a:pt x="52" y="1213"/>
                  </a:lnTo>
                  <a:lnTo>
                    <a:pt x="52" y="1231"/>
                  </a:lnTo>
                  <a:lnTo>
                    <a:pt x="174" y="1421"/>
                  </a:lnTo>
                  <a:lnTo>
                    <a:pt x="295" y="1629"/>
                  </a:lnTo>
                  <a:lnTo>
                    <a:pt x="208" y="1855"/>
                  </a:lnTo>
                  <a:lnTo>
                    <a:pt x="104" y="2080"/>
                  </a:lnTo>
                  <a:lnTo>
                    <a:pt x="104" y="2097"/>
                  </a:lnTo>
                  <a:lnTo>
                    <a:pt x="225" y="2305"/>
                  </a:lnTo>
                  <a:lnTo>
                    <a:pt x="347" y="2496"/>
                  </a:lnTo>
                  <a:lnTo>
                    <a:pt x="260" y="2738"/>
                  </a:lnTo>
                  <a:lnTo>
                    <a:pt x="156" y="2964"/>
                  </a:lnTo>
                  <a:lnTo>
                    <a:pt x="156" y="2981"/>
                  </a:lnTo>
                  <a:lnTo>
                    <a:pt x="277" y="3189"/>
                  </a:lnTo>
                  <a:lnTo>
                    <a:pt x="399" y="3380"/>
                  </a:lnTo>
                  <a:lnTo>
                    <a:pt x="312" y="3605"/>
                  </a:lnTo>
                  <a:lnTo>
                    <a:pt x="208" y="3847"/>
                  </a:lnTo>
                  <a:lnTo>
                    <a:pt x="208" y="3865"/>
                  </a:lnTo>
                  <a:lnTo>
                    <a:pt x="329" y="4055"/>
                  </a:lnTo>
                  <a:lnTo>
                    <a:pt x="451" y="4263"/>
                  </a:lnTo>
                  <a:lnTo>
                    <a:pt x="364" y="4489"/>
                  </a:lnTo>
                  <a:lnTo>
                    <a:pt x="260" y="4714"/>
                  </a:lnTo>
                  <a:lnTo>
                    <a:pt x="260" y="4731"/>
                  </a:lnTo>
                  <a:lnTo>
                    <a:pt x="381" y="4939"/>
                  </a:lnTo>
                  <a:lnTo>
                    <a:pt x="503" y="5130"/>
                  </a:lnTo>
                  <a:lnTo>
                    <a:pt x="416" y="5372"/>
                  </a:lnTo>
                  <a:lnTo>
                    <a:pt x="312" y="5598"/>
                  </a:lnTo>
                  <a:lnTo>
                    <a:pt x="312" y="5615"/>
                  </a:lnTo>
                  <a:lnTo>
                    <a:pt x="433" y="5805"/>
                  </a:lnTo>
                  <a:lnTo>
                    <a:pt x="555" y="6013"/>
                  </a:lnTo>
                  <a:lnTo>
                    <a:pt x="468" y="6239"/>
                  </a:lnTo>
                  <a:lnTo>
                    <a:pt x="364" y="6481"/>
                  </a:lnTo>
                  <a:lnTo>
                    <a:pt x="364" y="6499"/>
                  </a:lnTo>
                  <a:lnTo>
                    <a:pt x="485" y="6689"/>
                  </a:lnTo>
                  <a:lnTo>
                    <a:pt x="624" y="6880"/>
                  </a:lnTo>
                  <a:lnTo>
                    <a:pt x="520" y="7122"/>
                  </a:lnTo>
                  <a:lnTo>
                    <a:pt x="416" y="7348"/>
                  </a:lnTo>
                  <a:lnTo>
                    <a:pt x="416" y="7365"/>
                  </a:lnTo>
                  <a:lnTo>
                    <a:pt x="537" y="7556"/>
                  </a:lnTo>
                  <a:lnTo>
                    <a:pt x="676" y="7764"/>
                  </a:lnTo>
                  <a:lnTo>
                    <a:pt x="572" y="7989"/>
                  </a:lnTo>
                  <a:lnTo>
                    <a:pt x="468" y="8231"/>
                  </a:lnTo>
                  <a:lnTo>
                    <a:pt x="485" y="8249"/>
                  </a:lnTo>
                  <a:lnTo>
                    <a:pt x="607" y="8439"/>
                  </a:lnTo>
                  <a:lnTo>
                    <a:pt x="711" y="8630"/>
                  </a:lnTo>
                  <a:lnTo>
                    <a:pt x="832" y="8613"/>
                  </a:lnTo>
                  <a:lnTo>
                    <a:pt x="711" y="8422"/>
                  </a:lnTo>
                  <a:lnTo>
                    <a:pt x="589" y="8231"/>
                  </a:lnTo>
                  <a:lnTo>
                    <a:pt x="589" y="8214"/>
                  </a:lnTo>
                  <a:lnTo>
                    <a:pt x="676" y="7971"/>
                  </a:lnTo>
                  <a:lnTo>
                    <a:pt x="780" y="7746"/>
                  </a:lnTo>
                  <a:lnTo>
                    <a:pt x="659" y="7556"/>
                  </a:lnTo>
                  <a:lnTo>
                    <a:pt x="537" y="7348"/>
                  </a:lnTo>
                  <a:lnTo>
                    <a:pt x="537" y="7330"/>
                  </a:lnTo>
                  <a:lnTo>
                    <a:pt x="624" y="7105"/>
                  </a:lnTo>
                  <a:lnTo>
                    <a:pt x="728" y="6862"/>
                  </a:lnTo>
                  <a:lnTo>
                    <a:pt x="607" y="6672"/>
                  </a:lnTo>
                  <a:lnTo>
                    <a:pt x="485" y="6481"/>
                  </a:lnTo>
                  <a:lnTo>
                    <a:pt x="485" y="6447"/>
                  </a:lnTo>
                  <a:lnTo>
                    <a:pt x="572" y="6221"/>
                  </a:lnTo>
                  <a:lnTo>
                    <a:pt x="676" y="5996"/>
                  </a:lnTo>
                  <a:lnTo>
                    <a:pt x="555" y="5788"/>
                  </a:lnTo>
                  <a:lnTo>
                    <a:pt x="433" y="5598"/>
                  </a:lnTo>
                  <a:lnTo>
                    <a:pt x="433" y="5580"/>
                  </a:lnTo>
                  <a:lnTo>
                    <a:pt x="520" y="5355"/>
                  </a:lnTo>
                  <a:lnTo>
                    <a:pt x="624" y="5112"/>
                  </a:lnTo>
                  <a:lnTo>
                    <a:pt x="503" y="4922"/>
                  </a:lnTo>
                  <a:lnTo>
                    <a:pt x="381" y="4714"/>
                  </a:lnTo>
                  <a:lnTo>
                    <a:pt x="381" y="4696"/>
                  </a:lnTo>
                  <a:lnTo>
                    <a:pt x="468" y="4471"/>
                  </a:lnTo>
                  <a:lnTo>
                    <a:pt x="572" y="4246"/>
                  </a:lnTo>
                  <a:lnTo>
                    <a:pt x="451" y="4038"/>
                  </a:lnTo>
                  <a:lnTo>
                    <a:pt x="329" y="3847"/>
                  </a:lnTo>
                  <a:lnTo>
                    <a:pt x="312" y="3830"/>
                  </a:lnTo>
                  <a:lnTo>
                    <a:pt x="416" y="3587"/>
                  </a:lnTo>
                  <a:lnTo>
                    <a:pt x="520" y="3362"/>
                  </a:lnTo>
                  <a:lnTo>
                    <a:pt x="399" y="3172"/>
                  </a:lnTo>
                  <a:lnTo>
                    <a:pt x="260" y="2964"/>
                  </a:lnTo>
                  <a:lnTo>
                    <a:pt x="260" y="2946"/>
                  </a:lnTo>
                  <a:lnTo>
                    <a:pt x="364" y="2721"/>
                  </a:lnTo>
                  <a:lnTo>
                    <a:pt x="468" y="2478"/>
                  </a:lnTo>
                  <a:lnTo>
                    <a:pt x="329" y="2288"/>
                  </a:lnTo>
                  <a:lnTo>
                    <a:pt x="208" y="2097"/>
                  </a:lnTo>
                  <a:lnTo>
                    <a:pt x="208" y="2080"/>
                  </a:lnTo>
                  <a:lnTo>
                    <a:pt x="312" y="1837"/>
                  </a:lnTo>
                  <a:lnTo>
                    <a:pt x="399" y="1612"/>
                  </a:lnTo>
                  <a:lnTo>
                    <a:pt x="277" y="1404"/>
                  </a:lnTo>
                  <a:lnTo>
                    <a:pt x="156" y="1213"/>
                  </a:lnTo>
                  <a:lnTo>
                    <a:pt x="156" y="1196"/>
                  </a:lnTo>
                  <a:lnTo>
                    <a:pt x="260" y="971"/>
                  </a:lnTo>
                  <a:lnTo>
                    <a:pt x="347" y="728"/>
                  </a:lnTo>
                  <a:lnTo>
                    <a:pt x="225" y="538"/>
                  </a:lnTo>
                  <a:lnTo>
                    <a:pt x="104" y="330"/>
                  </a:lnTo>
                  <a:lnTo>
                    <a:pt x="104" y="312"/>
                  </a:lnTo>
                  <a:lnTo>
                    <a:pt x="208" y="87"/>
                  </a:lnTo>
                  <a:lnTo>
                    <a:pt x="24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65;p65">
              <a:extLst>
                <a:ext uri="{FF2B5EF4-FFF2-40B4-BE49-F238E27FC236}">
                  <a16:creationId xmlns:a16="http://schemas.microsoft.com/office/drawing/2014/main" id="{853499DF-97A5-4366-A506-C7FBC8C1D48D}"/>
                </a:ext>
              </a:extLst>
            </p:cNvPr>
            <p:cNvSpPr/>
            <p:nvPr/>
          </p:nvSpPr>
          <p:spPr>
            <a:xfrm>
              <a:off x="5352800" y="1579350"/>
              <a:ext cx="25" cy="25"/>
            </a:xfrm>
            <a:custGeom>
              <a:avLst/>
              <a:gdLst/>
              <a:ahLst/>
              <a:cxnLst/>
              <a:rect l="l" t="t" r="r" b="b"/>
              <a:pathLst>
                <a:path w="1" h="1" extrusionOk="0">
                  <a:moveTo>
                    <a:pt x="0" y="0"/>
                  </a:moveTo>
                  <a:lnTo>
                    <a:pt x="0" y="0"/>
                  </a:ln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66;p65">
              <a:extLst>
                <a:ext uri="{FF2B5EF4-FFF2-40B4-BE49-F238E27FC236}">
                  <a16:creationId xmlns:a16="http://schemas.microsoft.com/office/drawing/2014/main" id="{0CB28F35-1616-4395-927D-7D22F207992F}"/>
                </a:ext>
              </a:extLst>
            </p:cNvPr>
            <p:cNvSpPr/>
            <p:nvPr/>
          </p:nvSpPr>
          <p:spPr>
            <a:xfrm>
              <a:off x="5354100" y="1601000"/>
              <a:ext cx="450" cy="475"/>
            </a:xfrm>
            <a:custGeom>
              <a:avLst/>
              <a:gdLst/>
              <a:ahLst/>
              <a:cxnLst/>
              <a:rect l="l" t="t" r="r" b="b"/>
              <a:pathLst>
                <a:path w="18" h="19" extrusionOk="0">
                  <a:moveTo>
                    <a:pt x="0" y="1"/>
                  </a:moveTo>
                  <a:lnTo>
                    <a:pt x="17" y="18"/>
                  </a:lnTo>
                  <a:lnTo>
                    <a:pt x="17" y="18"/>
                  </a:lnTo>
                  <a:lnTo>
                    <a:pt x="17" y="18"/>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67;p65">
              <a:extLst>
                <a:ext uri="{FF2B5EF4-FFF2-40B4-BE49-F238E27FC236}">
                  <a16:creationId xmlns:a16="http://schemas.microsoft.com/office/drawing/2014/main" id="{9A5B3E1D-4595-4E4B-BE33-A6E2CCCADBBF}"/>
                </a:ext>
              </a:extLst>
            </p:cNvPr>
            <p:cNvSpPr/>
            <p:nvPr/>
          </p:nvSpPr>
          <p:spPr>
            <a:xfrm>
              <a:off x="5352800" y="1579350"/>
              <a:ext cx="25" cy="25"/>
            </a:xfrm>
            <a:custGeom>
              <a:avLst/>
              <a:gdLst/>
              <a:ahLst/>
              <a:cxnLst/>
              <a:rect l="l" t="t" r="r" b="b"/>
              <a:pathLst>
                <a:path w="1" h="1" extrusionOk="0">
                  <a:moveTo>
                    <a:pt x="0" y="0"/>
                  </a:moveTo>
                  <a:lnTo>
                    <a:pt x="0"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68;p65">
              <a:extLst>
                <a:ext uri="{FF2B5EF4-FFF2-40B4-BE49-F238E27FC236}">
                  <a16:creationId xmlns:a16="http://schemas.microsoft.com/office/drawing/2014/main" id="{BF26FF81-59BD-4D9F-88C3-92114E2E9BEF}"/>
                </a:ext>
              </a:extLst>
            </p:cNvPr>
            <p:cNvSpPr/>
            <p:nvPr/>
          </p:nvSpPr>
          <p:spPr>
            <a:xfrm>
              <a:off x="3886400" y="1584975"/>
              <a:ext cx="3144650" cy="25"/>
            </a:xfrm>
            <a:custGeom>
              <a:avLst/>
              <a:gdLst/>
              <a:ahLst/>
              <a:cxnLst/>
              <a:rect l="l" t="t" r="r" b="b"/>
              <a:pathLst>
                <a:path w="125786" h="1" fill="none" extrusionOk="0">
                  <a:moveTo>
                    <a:pt x="0" y="1"/>
                  </a:moveTo>
                  <a:lnTo>
                    <a:pt x="125785" y="1"/>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69;p65">
              <a:extLst>
                <a:ext uri="{FF2B5EF4-FFF2-40B4-BE49-F238E27FC236}">
                  <a16:creationId xmlns:a16="http://schemas.microsoft.com/office/drawing/2014/main" id="{9CBACA72-E8D7-4629-BC65-3CBD87056DDC}"/>
                </a:ext>
              </a:extLst>
            </p:cNvPr>
            <p:cNvSpPr/>
            <p:nvPr/>
          </p:nvSpPr>
          <p:spPr>
            <a:xfrm>
              <a:off x="3886400" y="1724050"/>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70;p65">
              <a:extLst>
                <a:ext uri="{FF2B5EF4-FFF2-40B4-BE49-F238E27FC236}">
                  <a16:creationId xmlns:a16="http://schemas.microsoft.com/office/drawing/2014/main" id="{7FEE4032-6743-4C1A-8CC7-72FA669B4450}"/>
                </a:ext>
              </a:extLst>
            </p:cNvPr>
            <p:cNvSpPr/>
            <p:nvPr/>
          </p:nvSpPr>
          <p:spPr>
            <a:xfrm>
              <a:off x="3886400" y="186267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71;p65">
              <a:extLst>
                <a:ext uri="{FF2B5EF4-FFF2-40B4-BE49-F238E27FC236}">
                  <a16:creationId xmlns:a16="http://schemas.microsoft.com/office/drawing/2014/main" id="{41D15491-AB3B-43DC-A6DE-0060331A1D06}"/>
                </a:ext>
              </a:extLst>
            </p:cNvPr>
            <p:cNvSpPr/>
            <p:nvPr/>
          </p:nvSpPr>
          <p:spPr>
            <a:xfrm>
              <a:off x="3886400" y="2001725"/>
              <a:ext cx="3144650" cy="25"/>
            </a:xfrm>
            <a:custGeom>
              <a:avLst/>
              <a:gdLst/>
              <a:ahLst/>
              <a:cxnLst/>
              <a:rect l="l" t="t" r="r" b="b"/>
              <a:pathLst>
                <a:path w="125786" h="1" fill="none" extrusionOk="0">
                  <a:moveTo>
                    <a:pt x="0" y="0"/>
                  </a:moveTo>
                  <a:lnTo>
                    <a:pt x="125785" y="0"/>
                  </a:lnTo>
                </a:path>
              </a:pathLst>
            </a:custGeom>
            <a:noFill/>
            <a:ln w="2600" cap="flat" cmpd="sng">
              <a:solidFill>
                <a:schemeClr val="accent1"/>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72;p65">
              <a:extLst>
                <a:ext uri="{FF2B5EF4-FFF2-40B4-BE49-F238E27FC236}">
                  <a16:creationId xmlns:a16="http://schemas.microsoft.com/office/drawing/2014/main" id="{631BE463-DAB8-4F80-B002-DEA659F94188}"/>
                </a:ext>
              </a:extLst>
            </p:cNvPr>
            <p:cNvSpPr/>
            <p:nvPr/>
          </p:nvSpPr>
          <p:spPr>
            <a:xfrm>
              <a:off x="3886400" y="1450675"/>
              <a:ext cx="25" cy="675400"/>
            </a:xfrm>
            <a:custGeom>
              <a:avLst/>
              <a:gdLst/>
              <a:ahLst/>
              <a:cxnLst/>
              <a:rect l="l" t="t" r="r" b="b"/>
              <a:pathLst>
                <a:path w="1" h="27016" fill="none" extrusionOk="0">
                  <a:moveTo>
                    <a:pt x="0" y="1"/>
                  </a:moveTo>
                  <a:lnTo>
                    <a:pt x="0" y="27016"/>
                  </a:lnTo>
                </a:path>
              </a:pathLst>
            </a:custGeom>
            <a:noFill/>
            <a:ln w="5625" cap="flat" cmpd="sng">
              <a:solidFill>
                <a:schemeClr val="accent3"/>
              </a:solidFill>
              <a:prstDash val="solid"/>
              <a:miter lim="17328"/>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 name="Hộp Văn bản 106">
            <a:extLst>
              <a:ext uri="{FF2B5EF4-FFF2-40B4-BE49-F238E27FC236}">
                <a16:creationId xmlns:a16="http://schemas.microsoft.com/office/drawing/2014/main" id="{10F7D34A-9167-40BB-9288-22B043770A89}"/>
              </a:ext>
            </a:extLst>
          </p:cNvPr>
          <p:cNvSpPr txBox="1"/>
          <p:nvPr/>
        </p:nvSpPr>
        <p:spPr>
          <a:xfrm>
            <a:off x="1231949" y="1838262"/>
            <a:ext cx="3187183" cy="369332"/>
          </a:xfrm>
          <a:prstGeom prst="rect">
            <a:avLst/>
          </a:prstGeom>
          <a:noFill/>
        </p:spPr>
        <p:txBody>
          <a:bodyPr wrap="square" rtlCol="0">
            <a:spAutoFit/>
          </a:bodyPr>
          <a:lstStyle/>
          <a:p>
            <a:r>
              <a:rPr lang="en-US" sz="1800">
                <a:latin typeface="Patrick Hand" panose="00000500000000000000" pitchFamily="2" charset="0"/>
              </a:rPr>
              <a:t>8          37546     &lt;     8237546</a:t>
            </a:r>
            <a:endParaRPr lang="vi-VN" sz="1800">
              <a:latin typeface="Patrick Hand" panose="00000500000000000000" pitchFamily="2" charset="0"/>
            </a:endParaRPr>
          </a:p>
        </p:txBody>
      </p:sp>
      <p:sp>
        <p:nvSpPr>
          <p:cNvPr id="111" name="Hình chữ nhật 110">
            <a:extLst>
              <a:ext uri="{FF2B5EF4-FFF2-40B4-BE49-F238E27FC236}">
                <a16:creationId xmlns:a16="http://schemas.microsoft.com/office/drawing/2014/main" id="{737A8B9D-1206-4A33-89F7-542ECF65A669}"/>
              </a:ext>
            </a:extLst>
          </p:cNvPr>
          <p:cNvSpPr/>
          <p:nvPr/>
        </p:nvSpPr>
        <p:spPr>
          <a:xfrm>
            <a:off x="1471276" y="1795951"/>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6" name="Picture 4" descr="Animation dog GIF - Find on GIFER">
            <a:extLst>
              <a:ext uri="{FF2B5EF4-FFF2-40B4-BE49-F238E27FC236}">
                <a16:creationId xmlns:a16="http://schemas.microsoft.com/office/drawing/2014/main" id="{06A28CD7-D1A4-43CB-9373-4DEBF2956F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26548" y="3743341"/>
            <a:ext cx="2221066" cy="1572515"/>
          </a:xfrm>
          <a:prstGeom prst="rect">
            <a:avLst/>
          </a:prstGeom>
          <a:noFill/>
          <a:extLst>
            <a:ext uri="{909E8E84-426E-40DD-AFC4-6F175D3DCCD1}">
              <a14:hiddenFill xmlns:a14="http://schemas.microsoft.com/office/drawing/2010/main">
                <a:solidFill>
                  <a:srgbClr val="FFFFFF"/>
                </a:solidFill>
              </a14:hiddenFill>
            </a:ext>
          </a:extLst>
        </p:spPr>
      </p:pic>
      <p:sp>
        <p:nvSpPr>
          <p:cNvPr id="119" name="Hộp Văn bản 118">
            <a:extLst>
              <a:ext uri="{FF2B5EF4-FFF2-40B4-BE49-F238E27FC236}">
                <a16:creationId xmlns:a16="http://schemas.microsoft.com/office/drawing/2014/main" id="{315E219C-769F-4CCD-9E26-F6D6541714A6}"/>
              </a:ext>
            </a:extLst>
          </p:cNvPr>
          <p:cNvSpPr txBox="1"/>
          <p:nvPr/>
        </p:nvSpPr>
        <p:spPr>
          <a:xfrm>
            <a:off x="1231949" y="2999176"/>
            <a:ext cx="3187183" cy="369332"/>
          </a:xfrm>
          <a:prstGeom prst="rect">
            <a:avLst/>
          </a:prstGeom>
          <a:noFill/>
        </p:spPr>
        <p:txBody>
          <a:bodyPr wrap="square" rtlCol="0">
            <a:spAutoFit/>
          </a:bodyPr>
          <a:lstStyle/>
          <a:p>
            <a:r>
              <a:rPr lang="en-US" sz="1800">
                <a:latin typeface="Patrick Hand" panose="00000500000000000000" pitchFamily="2" charset="0"/>
              </a:rPr>
              <a:t>9265378     &lt;     926537</a:t>
            </a:r>
            <a:endParaRPr lang="vi-VN" sz="1800">
              <a:latin typeface="Patrick Hand" panose="00000500000000000000" pitchFamily="2" charset="0"/>
            </a:endParaRPr>
          </a:p>
        </p:txBody>
      </p:sp>
      <p:sp>
        <p:nvSpPr>
          <p:cNvPr id="120" name="Hình chữ nhật 119">
            <a:extLst>
              <a:ext uri="{FF2B5EF4-FFF2-40B4-BE49-F238E27FC236}">
                <a16:creationId xmlns:a16="http://schemas.microsoft.com/office/drawing/2014/main" id="{45EFFEA5-D75D-4FC5-BCC4-DD08D3264E94}"/>
              </a:ext>
            </a:extLst>
          </p:cNvPr>
          <p:cNvSpPr/>
          <p:nvPr/>
        </p:nvSpPr>
        <p:spPr>
          <a:xfrm>
            <a:off x="3237626" y="2956865"/>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1" name="Hộp Văn bản 120">
            <a:extLst>
              <a:ext uri="{FF2B5EF4-FFF2-40B4-BE49-F238E27FC236}">
                <a16:creationId xmlns:a16="http://schemas.microsoft.com/office/drawing/2014/main" id="{B10A681E-4AB4-4443-B529-F15A25AAF00F}"/>
              </a:ext>
            </a:extLst>
          </p:cNvPr>
          <p:cNvSpPr txBox="1"/>
          <p:nvPr/>
        </p:nvSpPr>
        <p:spPr>
          <a:xfrm>
            <a:off x="5625376" y="1853670"/>
            <a:ext cx="3187183" cy="369332"/>
          </a:xfrm>
          <a:prstGeom prst="rect">
            <a:avLst/>
          </a:prstGeom>
          <a:noFill/>
        </p:spPr>
        <p:txBody>
          <a:bodyPr wrap="square" rtlCol="0">
            <a:spAutoFit/>
          </a:bodyPr>
          <a:lstStyle/>
          <a:p>
            <a:r>
              <a:rPr lang="en-US" sz="1800">
                <a:latin typeface="Patrick Hand" panose="00000500000000000000" pitchFamily="2" charset="0"/>
              </a:rPr>
              <a:t>          207361     &gt;     8207361</a:t>
            </a:r>
            <a:endParaRPr lang="vi-VN" sz="1800">
              <a:latin typeface="Patrick Hand" panose="00000500000000000000" pitchFamily="2" charset="0"/>
            </a:endParaRPr>
          </a:p>
        </p:txBody>
      </p:sp>
      <p:sp>
        <p:nvSpPr>
          <p:cNvPr id="122" name="Hình chữ nhật 121">
            <a:extLst>
              <a:ext uri="{FF2B5EF4-FFF2-40B4-BE49-F238E27FC236}">
                <a16:creationId xmlns:a16="http://schemas.microsoft.com/office/drawing/2014/main" id="{58ACA607-9EB3-4753-AB99-EA3A0557A354}"/>
              </a:ext>
            </a:extLst>
          </p:cNvPr>
          <p:cNvSpPr/>
          <p:nvPr/>
        </p:nvSpPr>
        <p:spPr>
          <a:xfrm>
            <a:off x="5773796" y="1811359"/>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3" name="Hộp Văn bản 122">
            <a:extLst>
              <a:ext uri="{FF2B5EF4-FFF2-40B4-BE49-F238E27FC236}">
                <a16:creationId xmlns:a16="http://schemas.microsoft.com/office/drawing/2014/main" id="{162AFA0C-BDE9-4F0D-9EEB-B0462D96E9DB}"/>
              </a:ext>
            </a:extLst>
          </p:cNvPr>
          <p:cNvSpPr txBox="1"/>
          <p:nvPr/>
        </p:nvSpPr>
        <p:spPr>
          <a:xfrm>
            <a:off x="5625376" y="3014584"/>
            <a:ext cx="3187183" cy="369332"/>
          </a:xfrm>
          <a:prstGeom prst="rect">
            <a:avLst/>
          </a:prstGeom>
          <a:noFill/>
        </p:spPr>
        <p:txBody>
          <a:bodyPr wrap="square" rtlCol="0">
            <a:spAutoFit/>
          </a:bodyPr>
          <a:lstStyle/>
          <a:p>
            <a:r>
              <a:rPr lang="en-US" sz="1800">
                <a:latin typeface="Patrick Hand" panose="00000500000000000000" pitchFamily="2" charset="0"/>
              </a:rPr>
              <a:t>  2537604      &gt;              537604</a:t>
            </a:r>
            <a:endParaRPr lang="vi-VN" sz="1800">
              <a:latin typeface="Patrick Hand" panose="00000500000000000000" pitchFamily="2" charset="0"/>
            </a:endParaRPr>
          </a:p>
        </p:txBody>
      </p:sp>
      <p:sp>
        <p:nvSpPr>
          <p:cNvPr id="124" name="Hình chữ nhật 123">
            <a:extLst>
              <a:ext uri="{FF2B5EF4-FFF2-40B4-BE49-F238E27FC236}">
                <a16:creationId xmlns:a16="http://schemas.microsoft.com/office/drawing/2014/main" id="{7075CF77-B95E-439C-B7BD-E03730CD8CA6}"/>
              </a:ext>
            </a:extLst>
          </p:cNvPr>
          <p:cNvSpPr/>
          <p:nvPr/>
        </p:nvSpPr>
        <p:spPr>
          <a:xfrm>
            <a:off x="7175880" y="2972273"/>
            <a:ext cx="437834" cy="417152"/>
          </a:xfrm>
          <a:prstGeom prst="rect">
            <a:avLst/>
          </a:prstGeom>
          <a:solidFill>
            <a:schemeClr val="bg1"/>
          </a:solidFill>
          <a:ln>
            <a:solidFill>
              <a:srgbClr val="1C4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25331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1000" fill="hold"/>
                                        <p:tgtEl>
                                          <p:spTgt spid="57"/>
                                        </p:tgtEl>
                                        <p:attrNameLst>
                                          <p:attrName>ppt_w</p:attrName>
                                        </p:attrNameLst>
                                      </p:cBhvr>
                                      <p:tavLst>
                                        <p:tav tm="0">
                                          <p:val>
                                            <p:fltVal val="0"/>
                                          </p:val>
                                        </p:tav>
                                        <p:tav tm="100000">
                                          <p:val>
                                            <p:strVal val="#ppt_w"/>
                                          </p:val>
                                        </p:tav>
                                      </p:tavLst>
                                    </p:anim>
                                    <p:anim calcmode="lin" valueType="num">
                                      <p:cBhvr>
                                        <p:cTn id="8" dur="1000" fill="hold"/>
                                        <p:tgtEl>
                                          <p:spTgt spid="57"/>
                                        </p:tgtEl>
                                        <p:attrNameLst>
                                          <p:attrName>ppt_h</p:attrName>
                                        </p:attrNameLst>
                                      </p:cBhvr>
                                      <p:tavLst>
                                        <p:tav tm="0">
                                          <p:val>
                                            <p:fltVal val="0"/>
                                          </p:val>
                                        </p:tav>
                                        <p:tav tm="100000">
                                          <p:val>
                                            <p:strVal val="#ppt_h"/>
                                          </p:val>
                                        </p:tav>
                                      </p:tavLst>
                                    </p:anim>
                                    <p:anim calcmode="lin" valueType="num">
                                      <p:cBhvr>
                                        <p:cTn id="9" dur="1000" fill="hold"/>
                                        <p:tgtEl>
                                          <p:spTgt spid="57"/>
                                        </p:tgtEl>
                                        <p:attrNameLst>
                                          <p:attrName>style.rotation</p:attrName>
                                        </p:attrNameLst>
                                      </p:cBhvr>
                                      <p:tavLst>
                                        <p:tav tm="0">
                                          <p:val>
                                            <p:fltVal val="90"/>
                                          </p:val>
                                        </p:tav>
                                        <p:tav tm="100000">
                                          <p:val>
                                            <p:fltVal val="0"/>
                                          </p:val>
                                        </p:tav>
                                      </p:tavLst>
                                    </p:anim>
                                    <p:animEffect transition="in" filter="fade">
                                      <p:cBhvr>
                                        <p:cTn id="10" dur="1000"/>
                                        <p:tgtEl>
                                          <p:spTgt spid="57"/>
                                        </p:tgtEl>
                                      </p:cBhvr>
                                    </p:animEffect>
                                  </p:childTnLst>
                                </p:cTn>
                              </p:par>
                            </p:childTnLst>
                          </p:cTn>
                        </p:par>
                        <p:par>
                          <p:cTn id="11" fill="hold">
                            <p:stCondLst>
                              <p:cond delay="1000"/>
                            </p:stCondLst>
                            <p:childTnLst>
                              <p:par>
                                <p:cTn id="12" presetID="16" presetClass="entr" presetSubtype="37"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outVertical)">
                                      <p:cBhvr>
                                        <p:cTn id="14" dur="500"/>
                                        <p:tgtEl>
                                          <p:spTgt spid="19"/>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inVertical)">
                                      <p:cBhvr>
                                        <p:cTn id="22" dur="500"/>
                                        <p:tgtEl>
                                          <p:spTgt spid="63"/>
                                        </p:tgtEl>
                                      </p:cBhvr>
                                    </p:animEffect>
                                  </p:childTnLst>
                                </p:cTn>
                              </p:par>
                              <p:par>
                                <p:cTn id="23" presetID="16" presetClass="entr" presetSubtype="21" fill="hold" nodeType="with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barn(inVertical)">
                                      <p:cBhvr>
                                        <p:cTn id="25" dur="500"/>
                                        <p:tgtEl>
                                          <p:spTgt spid="74"/>
                                        </p:tgtEl>
                                      </p:cBhvr>
                                    </p:animEffect>
                                  </p:childTnLst>
                                </p:cTn>
                              </p:par>
                              <p:par>
                                <p:cTn id="26" presetID="16" presetClass="entr" presetSubtype="21" fill="hold"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barn(inVertical)">
                                      <p:cBhvr>
                                        <p:cTn id="28" dur="500"/>
                                        <p:tgtEl>
                                          <p:spTgt spid="85"/>
                                        </p:tgtEl>
                                      </p:cBhvr>
                                    </p:animEffect>
                                  </p:childTnLst>
                                </p:cTn>
                              </p:par>
                              <p:par>
                                <p:cTn id="29" presetID="16" presetClass="entr" presetSubtype="21" fill="hold" nodeType="withEffect">
                                  <p:stCondLst>
                                    <p:cond delay="0"/>
                                  </p:stCondLst>
                                  <p:childTnLst>
                                    <p:set>
                                      <p:cBhvr>
                                        <p:cTn id="30" dur="1" fill="hold">
                                          <p:stCondLst>
                                            <p:cond delay="0"/>
                                          </p:stCondLst>
                                        </p:cTn>
                                        <p:tgtEl>
                                          <p:spTgt spid="96"/>
                                        </p:tgtEl>
                                        <p:attrNameLst>
                                          <p:attrName>style.visibility</p:attrName>
                                        </p:attrNameLst>
                                      </p:cBhvr>
                                      <p:to>
                                        <p:strVal val="visible"/>
                                      </p:to>
                                    </p:set>
                                    <p:animEffect transition="in" filter="barn(inVertical)">
                                      <p:cBhvr>
                                        <p:cTn id="31" dur="500"/>
                                        <p:tgtEl>
                                          <p:spTgt spid="9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barn(inVertical)">
                                      <p:cBhvr>
                                        <p:cTn id="34" dur="500"/>
                                        <p:tgtEl>
                                          <p:spTgt spid="10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1"/>
                                        </p:tgtEl>
                                        <p:attrNameLst>
                                          <p:attrName>style.visibility</p:attrName>
                                        </p:attrNameLst>
                                      </p:cBhvr>
                                      <p:to>
                                        <p:strVal val="visible"/>
                                      </p:to>
                                    </p:set>
                                    <p:animEffect transition="in" filter="barn(inVertical)">
                                      <p:cBhvr>
                                        <p:cTn id="37" dur="500"/>
                                        <p:tgtEl>
                                          <p:spTgt spid="11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19"/>
                                        </p:tgtEl>
                                        <p:attrNameLst>
                                          <p:attrName>style.visibility</p:attrName>
                                        </p:attrNameLst>
                                      </p:cBhvr>
                                      <p:to>
                                        <p:strVal val="visible"/>
                                      </p:to>
                                    </p:set>
                                    <p:animEffect transition="in" filter="barn(inVertical)">
                                      <p:cBhvr>
                                        <p:cTn id="40" dur="500"/>
                                        <p:tgtEl>
                                          <p:spTgt spid="1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0"/>
                                        </p:tgtEl>
                                        <p:attrNameLst>
                                          <p:attrName>style.visibility</p:attrName>
                                        </p:attrNameLst>
                                      </p:cBhvr>
                                      <p:to>
                                        <p:strVal val="visible"/>
                                      </p:to>
                                    </p:set>
                                    <p:animEffect transition="in" filter="barn(inVertical)">
                                      <p:cBhvr>
                                        <p:cTn id="43" dur="500"/>
                                        <p:tgtEl>
                                          <p:spTgt spid="120"/>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1"/>
                                        </p:tgtEl>
                                        <p:attrNameLst>
                                          <p:attrName>style.visibility</p:attrName>
                                        </p:attrNameLst>
                                      </p:cBhvr>
                                      <p:to>
                                        <p:strVal val="visible"/>
                                      </p:to>
                                    </p:set>
                                    <p:animEffect transition="in" filter="barn(inVertical)">
                                      <p:cBhvr>
                                        <p:cTn id="46" dur="500"/>
                                        <p:tgtEl>
                                          <p:spTgt spid="121"/>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2"/>
                                        </p:tgtEl>
                                        <p:attrNameLst>
                                          <p:attrName>style.visibility</p:attrName>
                                        </p:attrNameLst>
                                      </p:cBhvr>
                                      <p:to>
                                        <p:strVal val="visible"/>
                                      </p:to>
                                    </p:set>
                                    <p:animEffect transition="in" filter="barn(inVertical)">
                                      <p:cBhvr>
                                        <p:cTn id="49" dur="500"/>
                                        <p:tgtEl>
                                          <p:spTgt spid="122"/>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3"/>
                                        </p:tgtEl>
                                        <p:attrNameLst>
                                          <p:attrName>style.visibility</p:attrName>
                                        </p:attrNameLst>
                                      </p:cBhvr>
                                      <p:to>
                                        <p:strVal val="visible"/>
                                      </p:to>
                                    </p:set>
                                    <p:animEffect transition="in" filter="barn(inVertical)">
                                      <p:cBhvr>
                                        <p:cTn id="52" dur="500"/>
                                        <p:tgtEl>
                                          <p:spTgt spid="12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24"/>
                                        </p:tgtEl>
                                        <p:attrNameLst>
                                          <p:attrName>style.visibility</p:attrName>
                                        </p:attrNameLst>
                                      </p:cBhvr>
                                      <p:to>
                                        <p:strVal val="visible"/>
                                      </p:to>
                                    </p:set>
                                    <p:animEffect transition="in" filter="barn(inVertical)">
                                      <p:cBhvr>
                                        <p:cTn id="55" dur="50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7" grpId="0" animBg="1"/>
      <p:bldP spid="107" grpId="0"/>
      <p:bldP spid="111" grpId="0" animBg="1"/>
      <p:bldP spid="119" grpId="0"/>
      <p:bldP spid="120" grpId="0" animBg="1"/>
      <p:bldP spid="121" grpId="0"/>
      <p:bldP spid="122" grpId="0" animBg="1"/>
      <p:bldP spid="123" grpId="0"/>
      <p:bldP spid="1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descr="Ảnh có chứa văn bản, vẽ, ký hiệu&#10;&#10;Mô tả được tạo tự động">
            <a:extLst>
              <a:ext uri="{FF2B5EF4-FFF2-40B4-BE49-F238E27FC236}">
                <a16:creationId xmlns:a16="http://schemas.microsoft.com/office/drawing/2014/main" id="{7C88B1C1-8678-4CE5-95BB-47B2B439F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986" y="0"/>
            <a:ext cx="1151014" cy="395375"/>
          </a:xfrm>
          <a:prstGeom prst="rect">
            <a:avLst/>
          </a:prstGeom>
        </p:spPr>
      </p:pic>
      <p:sp>
        <p:nvSpPr>
          <p:cNvPr id="114" name="TextBox 113">
            <a:extLst>
              <a:ext uri="{FF2B5EF4-FFF2-40B4-BE49-F238E27FC236}">
                <a16:creationId xmlns:a16="http://schemas.microsoft.com/office/drawing/2014/main" id="{87AB452B-FC1E-4FB8-937F-992BF8AFC7CA}"/>
              </a:ext>
            </a:extLst>
          </p:cNvPr>
          <p:cNvSpPr txBox="1"/>
          <p:nvPr/>
        </p:nvSpPr>
        <p:spPr>
          <a:xfrm>
            <a:off x="408611" y="747004"/>
            <a:ext cx="6412230" cy="369332"/>
          </a:xfrm>
          <a:prstGeom prst="rect">
            <a:avLst/>
          </a:prstGeom>
          <a:noFill/>
        </p:spPr>
        <p:txBody>
          <a:bodyPr wrap="square" rtlCol="0">
            <a:spAutoFit/>
          </a:bodyPr>
          <a:lstStyle/>
          <a:p>
            <a:r>
              <a:rPr lang="vi-VN" sz="1800" b="1" dirty="0">
                <a:solidFill>
                  <a:srgbClr val="FF0000"/>
                </a:solidFill>
                <a:latin typeface="+mj-lt"/>
              </a:rPr>
              <a:t>2. Một số ví dụ về giải phương trình bậc hai</a:t>
            </a:r>
            <a:endParaRPr lang="en-US" sz="1800" b="1" dirty="0">
              <a:solidFill>
                <a:srgbClr val="FF0000"/>
              </a:solidFill>
              <a:latin typeface="+mj-lt"/>
            </a:endParaRPr>
          </a:p>
        </p:txBody>
      </p:sp>
      <p:cxnSp>
        <p:nvCxnSpPr>
          <p:cNvPr id="115" name="Straight Connector 114">
            <a:extLst>
              <a:ext uri="{FF2B5EF4-FFF2-40B4-BE49-F238E27FC236}">
                <a16:creationId xmlns:a16="http://schemas.microsoft.com/office/drawing/2014/main" id="{FC6D41D4-28BA-4ED5-BFC0-7132EF7EB310}"/>
              </a:ext>
            </a:extLst>
          </p:cNvPr>
          <p:cNvCxnSpPr/>
          <p:nvPr/>
        </p:nvCxnSpPr>
        <p:spPr>
          <a:xfrm>
            <a:off x="5044977" y="1592834"/>
            <a:ext cx="0" cy="3392768"/>
          </a:xfrm>
          <a:prstGeom prst="line">
            <a:avLst/>
          </a:prstGeom>
        </p:spPr>
        <p:style>
          <a:lnRef idx="1">
            <a:schemeClr val="accent1"/>
          </a:lnRef>
          <a:fillRef idx="0">
            <a:schemeClr val="accent1"/>
          </a:fillRef>
          <a:effectRef idx="0">
            <a:schemeClr val="accent1"/>
          </a:effectRef>
          <a:fontRef idx="minor">
            <a:schemeClr val="tx1"/>
          </a:fontRef>
        </p:style>
      </p:cxnSp>
      <p:sp>
        <p:nvSpPr>
          <p:cNvPr id="116" name="Rectangle 115">
            <a:extLst>
              <a:ext uri="{FF2B5EF4-FFF2-40B4-BE49-F238E27FC236}">
                <a16:creationId xmlns:a16="http://schemas.microsoft.com/office/drawing/2014/main" id="{0220D698-5930-4789-9D72-0E3D29770E45}"/>
              </a:ext>
            </a:extLst>
          </p:cNvPr>
          <p:cNvSpPr/>
          <p:nvPr/>
        </p:nvSpPr>
        <p:spPr>
          <a:xfrm>
            <a:off x="1346933" y="1281209"/>
            <a:ext cx="1524776" cy="561949"/>
          </a:xfrm>
          <a:prstGeom prst="rect">
            <a:avLst/>
          </a:prstGeom>
        </p:spPr>
        <p:txBody>
          <a:bodyPr wrap="none">
            <a:spAutoFit/>
          </a:bodyPr>
          <a:lstStyle/>
          <a:p>
            <a:pPr>
              <a:lnSpc>
                <a:spcPct val="200000"/>
              </a:lnSpc>
            </a:pPr>
            <a:r>
              <a:rPr lang="vi-VN" sz="1800" b="1" dirty="0">
                <a:solidFill>
                  <a:schemeClr val="bg2"/>
                </a:solidFill>
                <a:latin typeface="+mj-lt"/>
              </a:rPr>
              <a:t> a) 4x</a:t>
            </a:r>
            <a:r>
              <a:rPr lang="vi-VN" sz="1800" b="1" baseline="30000" dirty="0">
                <a:solidFill>
                  <a:schemeClr val="bg2"/>
                </a:solidFill>
                <a:latin typeface="+mj-lt"/>
              </a:rPr>
              <a:t>2</a:t>
            </a:r>
            <a:r>
              <a:rPr lang="vi-VN" sz="1800" b="1" dirty="0">
                <a:solidFill>
                  <a:schemeClr val="bg2"/>
                </a:solidFill>
                <a:latin typeface="+mj-lt"/>
              </a:rPr>
              <a:t> + x = 0</a:t>
            </a:r>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6E2AF5F-1C5B-42BE-9969-46E3A860DFC2}"/>
                  </a:ext>
                </a:extLst>
              </p:cNvPr>
              <p:cNvSpPr txBox="1"/>
              <p:nvPr/>
            </p:nvSpPr>
            <p:spPr>
              <a:xfrm>
                <a:off x="1396967" y="1989029"/>
                <a:ext cx="2078985" cy="369332"/>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 .( 4x + 1 ) = 0</a:t>
                </a:r>
                <a:endParaRPr lang="en-US" sz="1800" b="1" dirty="0">
                  <a:solidFill>
                    <a:schemeClr val="bg2"/>
                  </a:solidFill>
                  <a:latin typeface="+mj-lt"/>
                </a:endParaRPr>
              </a:p>
            </p:txBody>
          </p:sp>
        </mc:Choice>
        <mc:Fallback xmlns="">
          <p:sp>
            <p:nvSpPr>
              <p:cNvPr id="117" name="TextBox 116">
                <a:extLst>
                  <a:ext uri="{FF2B5EF4-FFF2-40B4-BE49-F238E27FC236}">
                    <a16:creationId xmlns:a16="http://schemas.microsoft.com/office/drawing/2014/main" id="{06E2AF5F-1C5B-42BE-9969-46E3A860DFC2}"/>
                  </a:ext>
                </a:extLst>
              </p:cNvPr>
              <p:cNvSpPr txBox="1">
                <a:spLocks noRot="1" noChangeAspect="1" noMove="1" noResize="1" noEditPoints="1" noAdjustHandles="1" noChangeArrowheads="1" noChangeShapeType="1" noTextEdit="1"/>
              </p:cNvSpPr>
              <p:nvPr/>
            </p:nvSpPr>
            <p:spPr>
              <a:xfrm>
                <a:off x="1396967" y="1989029"/>
                <a:ext cx="2078985" cy="369332"/>
              </a:xfrm>
              <a:prstGeom prst="rect">
                <a:avLst/>
              </a:prstGeom>
              <a:blipFill>
                <a:blip r:embed="rId3"/>
                <a:stretch>
                  <a:fillRect t="-8197" b="-2459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38FE899-1DEC-472E-91F6-186B44EDC765}"/>
                  </a:ext>
                </a:extLst>
              </p:cNvPr>
              <p:cNvSpPr txBox="1"/>
              <p:nvPr/>
            </p:nvSpPr>
            <p:spPr>
              <a:xfrm>
                <a:off x="1314484" y="4251915"/>
                <a:ext cx="3833622" cy="834524"/>
              </a:xfrm>
              <a:prstGeom prst="rect">
                <a:avLst/>
              </a:prstGeom>
              <a:noFill/>
            </p:spPr>
            <p:txBody>
              <a:bodyPr wrap="square" rtlCol="0">
                <a:spAutoFit/>
              </a:bodyPr>
              <a:lstStyle/>
              <a:p>
                <a:r>
                  <a:rPr lang="vi-VN" sz="1650" b="1" dirty="0">
                    <a:solidFill>
                      <a:schemeClr val="bg2"/>
                    </a:solidFill>
                    <a:latin typeface="+mj-lt"/>
                  </a:rPr>
                  <a:t>Vậy phương trình có hai nghiệm </a:t>
                </a:r>
                <a:r>
                  <a:rPr lang="vi-VN" sz="1800" b="1" dirty="0">
                    <a:solidFill>
                      <a:schemeClr val="bg2"/>
                    </a:solidFill>
                    <a:latin typeface="+mj-lt"/>
                  </a:rPr>
                  <a:t>: </a:t>
                </a:r>
              </a:p>
              <a:p>
                <a:r>
                  <a:rPr lang="vi-VN" sz="1800" b="1" dirty="0">
                    <a:solidFill>
                      <a:schemeClr val="bg2"/>
                    </a:solidFill>
                    <a:latin typeface="+mj-lt"/>
                  </a:rPr>
                  <a:t>   x</a:t>
                </a:r>
                <a:r>
                  <a:rPr lang="vi-VN" sz="1800" b="1" baseline="-25000" dirty="0">
                    <a:solidFill>
                      <a:schemeClr val="bg2"/>
                    </a:solidFill>
                    <a:latin typeface="+mj-lt"/>
                  </a:rPr>
                  <a:t>1</a:t>
                </a:r>
                <a:r>
                  <a:rPr lang="vi-VN" sz="1800" b="1" dirty="0">
                    <a:solidFill>
                      <a:schemeClr val="bg2"/>
                    </a:solidFill>
                    <a:latin typeface="+mj-lt"/>
                  </a:rPr>
                  <a:t> = 0 ; x</a:t>
                </a:r>
                <a:r>
                  <a:rPr lang="vi-VN" sz="1800" b="1" baseline="-25000" dirty="0">
                    <a:solidFill>
                      <a:schemeClr val="bg2"/>
                    </a:solidFill>
                    <a:latin typeface="+mj-lt"/>
                  </a:rPr>
                  <a:t>2</a:t>
                </a:r>
                <a:r>
                  <a:rPr lang="vi-VN" sz="1800" b="1" dirty="0">
                    <a:solidFill>
                      <a:schemeClr val="bg2"/>
                    </a:solidFill>
                    <a:latin typeface="+mj-lt"/>
                  </a:rPr>
                  <a:t> = </a:t>
                </a:r>
                <a14:m>
                  <m:oMath xmlns:m="http://schemas.openxmlformats.org/officeDocument/2006/math">
                    <m:f>
                      <m:fPr>
                        <m:ctrlPr>
                          <a:rPr lang="vi-VN" sz="2100" b="1" i="1">
                            <a:solidFill>
                              <a:schemeClr val="bg2"/>
                            </a:solidFill>
                            <a:latin typeface="Cambria Math" panose="02040503050406030204" pitchFamily="18" charset="0"/>
                          </a:rPr>
                        </m:ctrlPr>
                      </m:fPr>
                      <m:num>
                        <m:r>
                          <a:rPr lang="vi-VN" sz="2100" b="1" i="1">
                            <a:solidFill>
                              <a:schemeClr val="bg2"/>
                            </a:solidFill>
                            <a:latin typeface="Cambria Math" panose="02040503050406030204" pitchFamily="18" charset="0"/>
                          </a:rPr>
                          <m:t>−</m:t>
                        </m:r>
                        <m:r>
                          <a:rPr lang="vi-VN" sz="2100" b="1" i="1">
                            <a:solidFill>
                              <a:schemeClr val="bg2"/>
                            </a:solidFill>
                            <a:latin typeface="Cambria Math" panose="02040503050406030204" pitchFamily="18" charset="0"/>
                          </a:rPr>
                          <m:t>𝟏</m:t>
                        </m:r>
                      </m:num>
                      <m:den>
                        <m:r>
                          <a:rPr lang="vi-VN" sz="2100" b="1" i="1">
                            <a:solidFill>
                              <a:schemeClr val="bg2"/>
                            </a:solidFill>
                            <a:latin typeface="Cambria Math" panose="02040503050406030204" pitchFamily="18" charset="0"/>
                          </a:rPr>
                          <m:t>𝟒</m:t>
                        </m:r>
                      </m:den>
                    </m:f>
                  </m:oMath>
                </a14:m>
                <a:endParaRPr lang="en-US" sz="2100" b="1" dirty="0">
                  <a:solidFill>
                    <a:schemeClr val="bg2"/>
                  </a:solidFill>
                  <a:latin typeface="+mj-lt"/>
                </a:endParaRPr>
              </a:p>
            </p:txBody>
          </p:sp>
        </mc:Choice>
        <mc:Fallback xmlns="">
          <p:sp>
            <p:nvSpPr>
              <p:cNvPr id="118" name="TextBox 117">
                <a:extLst>
                  <a:ext uri="{FF2B5EF4-FFF2-40B4-BE49-F238E27FC236}">
                    <a16:creationId xmlns:a16="http://schemas.microsoft.com/office/drawing/2014/main" id="{838FE899-1DEC-472E-91F6-186B44EDC765}"/>
                  </a:ext>
                </a:extLst>
              </p:cNvPr>
              <p:cNvSpPr txBox="1">
                <a:spLocks noRot="1" noChangeAspect="1" noMove="1" noResize="1" noEditPoints="1" noAdjustHandles="1" noChangeArrowheads="1" noChangeShapeType="1" noTextEdit="1"/>
              </p:cNvSpPr>
              <p:nvPr/>
            </p:nvSpPr>
            <p:spPr>
              <a:xfrm>
                <a:off x="1314484" y="4251915"/>
                <a:ext cx="3833622" cy="834524"/>
              </a:xfrm>
              <a:prstGeom prst="rect">
                <a:avLst/>
              </a:prstGeom>
              <a:blipFill>
                <a:blip r:embed="rId4"/>
                <a:stretch>
                  <a:fillRect l="-954" t="-3650" b="-1460"/>
                </a:stretch>
              </a:blipFill>
            </p:spPr>
            <p:txBody>
              <a:bodyPr/>
              <a:lstStyle/>
              <a:p>
                <a:r>
                  <a:rPr lang="vi-VN">
                    <a:noFill/>
                  </a:rPr>
                  <a:t> </a:t>
                </a:r>
              </a:p>
            </p:txBody>
          </p:sp>
        </mc:Fallback>
      </mc:AlternateContent>
      <p:sp>
        <p:nvSpPr>
          <p:cNvPr id="119" name="TextBox 118">
            <a:extLst>
              <a:ext uri="{FF2B5EF4-FFF2-40B4-BE49-F238E27FC236}">
                <a16:creationId xmlns:a16="http://schemas.microsoft.com/office/drawing/2014/main" id="{B879DE7B-5934-43D2-BA15-8BBBF783FEB9}"/>
              </a:ext>
            </a:extLst>
          </p:cNvPr>
          <p:cNvSpPr txBox="1"/>
          <p:nvPr/>
        </p:nvSpPr>
        <p:spPr>
          <a:xfrm>
            <a:off x="527879" y="1122665"/>
            <a:ext cx="6040806" cy="369332"/>
          </a:xfrm>
          <a:prstGeom prst="rect">
            <a:avLst/>
          </a:prstGeom>
          <a:noFill/>
        </p:spPr>
        <p:txBody>
          <a:bodyPr wrap="square" rtlCol="0">
            <a:spAutoFit/>
          </a:bodyPr>
          <a:lstStyle/>
          <a:p>
            <a:r>
              <a:rPr lang="vi-VN" sz="1800" b="1" dirty="0">
                <a:solidFill>
                  <a:schemeClr val="bg2"/>
                </a:solidFill>
                <a:latin typeface="+mj-lt"/>
              </a:rPr>
              <a:t>Ví dụ 1: Giải phương trình</a:t>
            </a:r>
            <a:endParaRPr lang="en-US" sz="1800" b="1" dirty="0">
              <a:solidFill>
                <a:schemeClr val="bg2"/>
              </a:solidFill>
              <a:latin typeface="+mj-lt"/>
            </a:endParaRPr>
          </a:p>
        </p:txBody>
      </p:sp>
      <mc:AlternateContent xmlns:mc="http://schemas.openxmlformats.org/markup-compatibility/2006" xmlns:a14="http://schemas.microsoft.com/office/drawing/2010/main">
        <mc:Choice Requires="a14">
          <p:sp>
            <p:nvSpPr>
              <p:cNvPr id="120" name="Rectangle 119">
                <a:extLst>
                  <a:ext uri="{FF2B5EF4-FFF2-40B4-BE49-F238E27FC236}">
                    <a16:creationId xmlns:a16="http://schemas.microsoft.com/office/drawing/2014/main" id="{EABF99D5-5659-4F45-B955-02E64352C93A}"/>
                  </a:ext>
                </a:extLst>
              </p:cNvPr>
              <p:cNvSpPr/>
              <p:nvPr/>
            </p:nvSpPr>
            <p:spPr>
              <a:xfrm>
                <a:off x="5263157" y="1205759"/>
                <a:ext cx="1887953" cy="600614"/>
              </a:xfrm>
              <a:prstGeom prst="rect">
                <a:avLst/>
              </a:prstGeom>
            </p:spPr>
            <p:txBody>
              <a:bodyPr wrap="none">
                <a:spAutoFit/>
              </a:bodyPr>
              <a:lstStyle/>
              <a:p>
                <a:pPr>
                  <a:lnSpc>
                    <a:spcPct val="200000"/>
                  </a:lnSpc>
                </a:pPr>
                <a:r>
                  <a:rPr lang="vi-VN" sz="1800" b="1" dirty="0">
                    <a:solidFill>
                      <a:schemeClr val="bg2"/>
                    </a:solidFill>
                    <a:latin typeface="+mj-lt"/>
                  </a:rPr>
                  <a:t> b) 3x</a:t>
                </a:r>
                <a:r>
                  <a:rPr lang="vi-VN" sz="1800" b="1" baseline="30000" dirty="0">
                    <a:solidFill>
                      <a:schemeClr val="bg2"/>
                    </a:solidFill>
                    <a:latin typeface="+mj-lt"/>
                  </a:rPr>
                  <a:t>2</a:t>
                </a:r>
                <a:r>
                  <a:rPr lang="vi-VN" sz="1800" b="1" dirty="0">
                    <a:solidFill>
                      <a:schemeClr val="bg2"/>
                    </a:solidFill>
                    <a:latin typeface="+mj-lt"/>
                  </a:rPr>
                  <a:t>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𝟑</m:t>
                        </m:r>
                      </m:e>
                    </m:rad>
                  </m:oMath>
                </a14:m>
                <a:r>
                  <a:rPr lang="vi-VN" sz="1800" b="1" dirty="0">
                    <a:solidFill>
                      <a:schemeClr val="bg2"/>
                    </a:solidFill>
                    <a:latin typeface="+mj-lt"/>
                  </a:rPr>
                  <a:t>. x = 0</a:t>
                </a:r>
              </a:p>
            </p:txBody>
          </p:sp>
        </mc:Choice>
        <mc:Fallback xmlns="">
          <p:sp>
            <p:nvSpPr>
              <p:cNvPr id="120" name="Rectangle 119">
                <a:extLst>
                  <a:ext uri="{FF2B5EF4-FFF2-40B4-BE49-F238E27FC236}">
                    <a16:creationId xmlns:a16="http://schemas.microsoft.com/office/drawing/2014/main" id="{EABF99D5-5659-4F45-B955-02E64352C93A}"/>
                  </a:ext>
                </a:extLst>
              </p:cNvPr>
              <p:cNvSpPr>
                <a:spLocks noRot="1" noChangeAspect="1" noMove="1" noResize="1" noEditPoints="1" noAdjustHandles="1" noChangeArrowheads="1" noChangeShapeType="1" noTextEdit="1"/>
              </p:cNvSpPr>
              <p:nvPr/>
            </p:nvSpPr>
            <p:spPr>
              <a:xfrm>
                <a:off x="5263157" y="1205759"/>
                <a:ext cx="1887953" cy="600614"/>
              </a:xfrm>
              <a:prstGeom prst="rect">
                <a:avLst/>
              </a:prstGeom>
              <a:blipFill>
                <a:blip r:embed="rId5"/>
                <a:stretch>
                  <a:fillRect r="-1935" b="-1632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9CB669DB-A154-4482-AFF9-22194A08DA32}"/>
                  </a:ext>
                </a:extLst>
              </p:cNvPr>
              <p:cNvSpPr txBox="1"/>
              <p:nvPr/>
            </p:nvSpPr>
            <p:spPr>
              <a:xfrm>
                <a:off x="5260502" y="2179416"/>
                <a:ext cx="2987791" cy="395429"/>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a:t>
                </a:r>
                <a14:m>
                  <m:oMath xmlns:m="http://schemas.openxmlformats.org/officeDocument/2006/math">
                    <m:rad>
                      <m:radPr>
                        <m:degHide m:val="on"/>
                        <m:ctrlPr>
                          <a:rPr lang="vi-VN" sz="1800" b="1" i="1" dirty="0">
                            <a:solidFill>
                              <a:schemeClr val="bg2"/>
                            </a:solidFill>
                            <a:latin typeface="Cambria Math" panose="02040503050406030204" pitchFamily="18" charset="0"/>
                          </a:rPr>
                        </m:ctrlPr>
                      </m:radPr>
                      <m:deg/>
                      <m:e>
                        <m:r>
                          <a:rPr lang="vi-VN" sz="1800" b="1" i="1" dirty="0">
                            <a:solidFill>
                              <a:schemeClr val="bg2"/>
                            </a:solidFill>
                            <a:latin typeface="Cambria Math" panose="02040503050406030204" pitchFamily="18" charset="0"/>
                          </a:rPr>
                          <m:t>𝟑</m:t>
                        </m:r>
                      </m:e>
                    </m:rad>
                  </m:oMath>
                </a14:m>
                <a:r>
                  <a:rPr lang="vi-VN" sz="1800" b="1" dirty="0">
                    <a:solidFill>
                      <a:schemeClr val="bg2"/>
                    </a:solidFill>
                    <a:latin typeface="+mj-lt"/>
                  </a:rPr>
                  <a:t> x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𝟑</m:t>
                        </m:r>
                      </m:e>
                    </m:rad>
                  </m:oMath>
                </a14:m>
                <a:r>
                  <a:rPr lang="vi-VN" sz="1800" b="1" dirty="0">
                    <a:solidFill>
                      <a:schemeClr val="bg2"/>
                    </a:solidFill>
                    <a:latin typeface="+mj-lt"/>
                  </a:rPr>
                  <a:t> x - 1) = 0</a:t>
                </a:r>
                <a:endParaRPr lang="en-US" sz="1800" b="1" dirty="0">
                  <a:solidFill>
                    <a:schemeClr val="bg2"/>
                  </a:solidFill>
                  <a:latin typeface="+mj-lt"/>
                </a:endParaRPr>
              </a:p>
            </p:txBody>
          </p:sp>
        </mc:Choice>
        <mc:Fallback xmlns="">
          <p:sp>
            <p:nvSpPr>
              <p:cNvPr id="121" name="TextBox 120">
                <a:extLst>
                  <a:ext uri="{FF2B5EF4-FFF2-40B4-BE49-F238E27FC236}">
                    <a16:creationId xmlns:a16="http://schemas.microsoft.com/office/drawing/2014/main" id="{9CB669DB-A154-4482-AFF9-22194A08DA32}"/>
                  </a:ext>
                </a:extLst>
              </p:cNvPr>
              <p:cNvSpPr txBox="1">
                <a:spLocks noRot="1" noChangeAspect="1" noMove="1" noResize="1" noEditPoints="1" noAdjustHandles="1" noChangeArrowheads="1" noChangeShapeType="1" noTextEdit="1"/>
              </p:cNvSpPr>
              <p:nvPr/>
            </p:nvSpPr>
            <p:spPr>
              <a:xfrm>
                <a:off x="5260502" y="2179416"/>
                <a:ext cx="2987791" cy="395429"/>
              </a:xfrm>
              <a:prstGeom prst="rect">
                <a:avLst/>
              </a:prstGeom>
              <a:blipFill>
                <a:blip r:embed="rId6"/>
                <a:stretch>
                  <a:fillRect t="-1563" b="-26563"/>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48FDBE0E-79BA-4D71-B4DD-77C4C1CB4235}"/>
                  </a:ext>
                </a:extLst>
              </p:cNvPr>
              <p:cNvSpPr txBox="1"/>
              <p:nvPr/>
            </p:nvSpPr>
            <p:spPr>
              <a:xfrm>
                <a:off x="5260502" y="4254346"/>
                <a:ext cx="4558265" cy="889154"/>
              </a:xfrm>
              <a:prstGeom prst="rect">
                <a:avLst/>
              </a:prstGeom>
              <a:noFill/>
            </p:spPr>
            <p:txBody>
              <a:bodyPr wrap="square" rtlCol="0">
                <a:spAutoFit/>
              </a:bodyPr>
              <a:lstStyle/>
              <a:p>
                <a:r>
                  <a:rPr lang="vi-VN" sz="1650" b="1" dirty="0">
                    <a:solidFill>
                      <a:schemeClr val="bg2"/>
                    </a:solidFill>
                    <a:latin typeface="+mj-lt"/>
                  </a:rPr>
                  <a:t>Vậy phương trình có hai nghiệm </a:t>
                </a:r>
                <a:r>
                  <a:rPr lang="vi-VN" sz="1800" b="1" dirty="0">
                    <a:solidFill>
                      <a:schemeClr val="bg2"/>
                    </a:solidFill>
                    <a:latin typeface="+mj-lt"/>
                  </a:rPr>
                  <a:t>: </a:t>
                </a:r>
              </a:p>
              <a:p>
                <a:r>
                  <a:rPr lang="vi-VN" sz="1800" b="1" dirty="0">
                    <a:solidFill>
                      <a:schemeClr val="bg2"/>
                    </a:solidFill>
                    <a:latin typeface="+mj-lt"/>
                  </a:rPr>
                  <a:t>x</a:t>
                </a:r>
                <a:r>
                  <a:rPr lang="vi-VN" sz="1800" b="1" baseline="-25000" dirty="0">
                    <a:solidFill>
                      <a:schemeClr val="bg2"/>
                    </a:solidFill>
                    <a:latin typeface="+mj-lt"/>
                  </a:rPr>
                  <a:t>1</a:t>
                </a:r>
                <a:r>
                  <a:rPr lang="vi-VN" sz="1800" b="1" dirty="0">
                    <a:solidFill>
                      <a:schemeClr val="bg2"/>
                    </a:solidFill>
                    <a:latin typeface="+mj-lt"/>
                  </a:rPr>
                  <a:t> = 0 ; x</a:t>
                </a:r>
                <a:r>
                  <a:rPr lang="vi-VN" sz="1800" b="1" baseline="-25000" dirty="0">
                    <a:solidFill>
                      <a:schemeClr val="bg2"/>
                    </a:solidFill>
                    <a:latin typeface="+mj-lt"/>
                  </a:rPr>
                  <a:t>2</a:t>
                </a:r>
                <a:r>
                  <a:rPr lang="vi-VN" sz="1800" b="1" dirty="0">
                    <a:solidFill>
                      <a:schemeClr val="bg2"/>
                    </a:solidFill>
                    <a:latin typeface="+mj-lt"/>
                  </a:rPr>
                  <a:t> = </a:t>
                </a:r>
                <a14:m>
                  <m:oMath xmlns:m="http://schemas.openxmlformats.org/officeDocument/2006/math">
                    <m:f>
                      <m:fPr>
                        <m:ctrlPr>
                          <a:rPr lang="vi-VN" sz="2100" b="1" i="1">
                            <a:solidFill>
                              <a:schemeClr val="bg2"/>
                            </a:solidFill>
                            <a:latin typeface="Cambria Math" panose="02040503050406030204" pitchFamily="18" charset="0"/>
                          </a:rPr>
                        </m:ctrlPr>
                      </m:fPr>
                      <m:num>
                        <m:rad>
                          <m:radPr>
                            <m:degHide m:val="on"/>
                            <m:ctrlPr>
                              <a:rPr lang="vi-VN" sz="2100" b="1" i="1">
                                <a:solidFill>
                                  <a:schemeClr val="bg2"/>
                                </a:solidFill>
                                <a:latin typeface="Cambria Math" panose="02040503050406030204" pitchFamily="18" charset="0"/>
                              </a:rPr>
                            </m:ctrlPr>
                          </m:radPr>
                          <m:deg/>
                          <m:e>
                            <m:r>
                              <a:rPr lang="vi-VN" sz="2100" b="1" i="1">
                                <a:solidFill>
                                  <a:schemeClr val="bg2"/>
                                </a:solidFill>
                                <a:latin typeface="Cambria Math" panose="02040503050406030204" pitchFamily="18" charset="0"/>
                              </a:rPr>
                              <m:t>𝟑</m:t>
                            </m:r>
                          </m:e>
                        </m:rad>
                      </m:num>
                      <m:den>
                        <m:r>
                          <a:rPr lang="vi-VN" sz="2100" b="1" i="1">
                            <a:solidFill>
                              <a:schemeClr val="bg2"/>
                            </a:solidFill>
                            <a:latin typeface="Cambria Math" panose="02040503050406030204" pitchFamily="18" charset="0"/>
                          </a:rPr>
                          <m:t>𝟑</m:t>
                        </m:r>
                      </m:den>
                    </m:f>
                  </m:oMath>
                </a14:m>
                <a:endParaRPr lang="en-US" sz="2100" b="1" dirty="0">
                  <a:solidFill>
                    <a:schemeClr val="bg2"/>
                  </a:solidFill>
                  <a:latin typeface="+mj-lt"/>
                </a:endParaRPr>
              </a:p>
            </p:txBody>
          </p:sp>
        </mc:Choice>
        <mc:Fallback xmlns="">
          <p:sp>
            <p:nvSpPr>
              <p:cNvPr id="122" name="TextBox 121">
                <a:extLst>
                  <a:ext uri="{FF2B5EF4-FFF2-40B4-BE49-F238E27FC236}">
                    <a16:creationId xmlns:a16="http://schemas.microsoft.com/office/drawing/2014/main" id="{48FDBE0E-79BA-4D71-B4DD-77C4C1CB4235}"/>
                  </a:ext>
                </a:extLst>
              </p:cNvPr>
              <p:cNvSpPr txBox="1">
                <a:spLocks noRot="1" noChangeAspect="1" noMove="1" noResize="1" noEditPoints="1" noAdjustHandles="1" noChangeArrowheads="1" noChangeShapeType="1" noTextEdit="1"/>
              </p:cNvSpPr>
              <p:nvPr/>
            </p:nvSpPr>
            <p:spPr>
              <a:xfrm>
                <a:off x="5260502" y="4254346"/>
                <a:ext cx="4558265" cy="889154"/>
              </a:xfrm>
              <a:prstGeom prst="rect">
                <a:avLst/>
              </a:prstGeom>
              <a:blipFill>
                <a:blip r:embed="rId7"/>
                <a:stretch>
                  <a:fillRect l="-1203" t="-4110" b="-685"/>
                </a:stretch>
              </a:blipFill>
            </p:spPr>
            <p:txBody>
              <a:bodyPr/>
              <a:lstStyle/>
              <a:p>
                <a:r>
                  <a:rPr lang="vi-VN">
                    <a:noFill/>
                  </a:rPr>
                  <a:t> </a:t>
                </a:r>
              </a:p>
            </p:txBody>
          </p:sp>
        </mc:Fallback>
      </mc:AlternateContent>
      <p:sp>
        <p:nvSpPr>
          <p:cNvPr id="123" name="TextBox 122">
            <a:extLst>
              <a:ext uri="{FF2B5EF4-FFF2-40B4-BE49-F238E27FC236}">
                <a16:creationId xmlns:a16="http://schemas.microsoft.com/office/drawing/2014/main" id="{5880078B-DD49-48D4-AEBA-CCCEF4CEDD97}"/>
              </a:ext>
            </a:extLst>
          </p:cNvPr>
          <p:cNvSpPr txBox="1"/>
          <p:nvPr/>
        </p:nvSpPr>
        <p:spPr>
          <a:xfrm>
            <a:off x="249174" y="151184"/>
            <a:ext cx="8727186" cy="400110"/>
          </a:xfrm>
          <a:prstGeom prst="rect">
            <a:avLst/>
          </a:prstGeom>
        </p:spPr>
        <p:txBody>
          <a:bodyPr wrap="square" rtlCol="0">
            <a:spAutoFit/>
          </a:bodyPr>
          <a:lstStyle/>
          <a:p>
            <a:pPr algn="ctr"/>
            <a:r>
              <a:rPr lang="vi-VN" sz="2000" b="1" dirty="0">
                <a:solidFill>
                  <a:srgbClr val="FF0000"/>
                </a:solidFill>
                <a:latin typeface="+mj-lt"/>
              </a:rPr>
              <a:t>PHƯƠNG TRÌNH BẬC HAI MỘT ẨN</a:t>
            </a:r>
            <a:endParaRPr lang="en-US" sz="2000" b="1" dirty="0">
              <a:solidFill>
                <a:srgbClr val="FF0000"/>
              </a:solidFill>
              <a:latin typeface="+mj-lt"/>
            </a:endParaRPr>
          </a:p>
        </p:txBody>
      </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1EAA24C5-9863-4A5E-AC06-9B67FB01E2BF}"/>
                  </a:ext>
                </a:extLst>
              </p:cNvPr>
              <p:cNvSpPr/>
              <p:nvPr/>
            </p:nvSpPr>
            <p:spPr>
              <a:xfrm>
                <a:off x="1396967" y="2410092"/>
                <a:ext cx="1759263" cy="7087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r>
                              <m:e>
                                <m:r>
                                  <a:rPr lang="en-US" sz="1800" b="1">
                                    <a:solidFill>
                                      <a:schemeClr val="bg2"/>
                                    </a:solidFill>
                                    <a:latin typeface="Cambria Math" panose="02040503050406030204" pitchFamily="18" charset="0"/>
                                  </a:rPr>
                                  <m:t>𝟒</m:t>
                                </m:r>
                                <m:r>
                                  <m:rPr>
                                    <m:nor/>
                                  </m:rPr>
                                  <a:rPr lang="en-US" sz="1800" b="1" i="1">
                                    <a:solidFill>
                                      <a:schemeClr val="bg2"/>
                                    </a:solidFill>
                                    <a:latin typeface="+mj-lt"/>
                                  </a:rPr>
                                  <m:t>x</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
                        </m:e>
                      </m:d>
                    </m:oMath>
                  </m:oMathPara>
                </a14:m>
                <a:endParaRPr lang="en-US" sz="1800" b="1" dirty="0">
                  <a:solidFill>
                    <a:schemeClr val="bg2"/>
                  </a:solidFill>
                  <a:latin typeface="+mj-lt"/>
                </a:endParaRPr>
              </a:p>
            </p:txBody>
          </p:sp>
        </mc:Choice>
        <mc:Fallback xmlns="">
          <p:sp>
            <p:nvSpPr>
              <p:cNvPr id="124" name="Rectangle 123">
                <a:extLst>
                  <a:ext uri="{FF2B5EF4-FFF2-40B4-BE49-F238E27FC236}">
                    <a16:creationId xmlns:a16="http://schemas.microsoft.com/office/drawing/2014/main" id="{1EAA24C5-9863-4A5E-AC06-9B67FB01E2BF}"/>
                  </a:ext>
                </a:extLst>
              </p:cNvPr>
              <p:cNvSpPr>
                <a:spLocks noRot="1" noChangeAspect="1" noMove="1" noResize="1" noEditPoints="1" noAdjustHandles="1" noChangeArrowheads="1" noChangeShapeType="1" noTextEdit="1"/>
              </p:cNvSpPr>
              <p:nvPr/>
            </p:nvSpPr>
            <p:spPr>
              <a:xfrm>
                <a:off x="1396967" y="2410092"/>
                <a:ext cx="1759263" cy="708720"/>
              </a:xfrm>
              <a:prstGeom prst="rect">
                <a:avLst/>
              </a:prstGeom>
              <a:blipFill>
                <a:blip r:embed="rId8"/>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5" name="Rectangle 124">
                <a:extLst>
                  <a:ext uri="{FF2B5EF4-FFF2-40B4-BE49-F238E27FC236}">
                    <a16:creationId xmlns:a16="http://schemas.microsoft.com/office/drawing/2014/main" id="{089C5635-8E7C-4EB7-A8E7-F2236A547AB3}"/>
                  </a:ext>
                </a:extLst>
              </p:cNvPr>
              <p:cNvSpPr/>
              <p:nvPr/>
            </p:nvSpPr>
            <p:spPr>
              <a:xfrm>
                <a:off x="1396967" y="3170575"/>
                <a:ext cx="1391407" cy="972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num>
                                  <m:den>
                                    <m:r>
                                      <a:rPr lang="en-US" sz="1800" b="1">
                                        <a:solidFill>
                                          <a:schemeClr val="bg2"/>
                                        </a:solidFill>
                                        <a:latin typeface="Cambria Math" panose="02040503050406030204" pitchFamily="18" charset="0"/>
                                      </a:rPr>
                                      <m:t>𝟒</m:t>
                                    </m:r>
                                  </m:den>
                                </m:f>
                              </m:e>
                            </m:mr>
                          </m:m>
                        </m:e>
                      </m:d>
                    </m:oMath>
                  </m:oMathPara>
                </a14:m>
                <a:endParaRPr lang="en-US" sz="1800" b="1" dirty="0">
                  <a:solidFill>
                    <a:schemeClr val="bg2"/>
                  </a:solidFill>
                  <a:latin typeface="+mj-lt"/>
                </a:endParaRPr>
              </a:p>
            </p:txBody>
          </p:sp>
        </mc:Choice>
        <mc:Fallback xmlns="">
          <p:sp>
            <p:nvSpPr>
              <p:cNvPr id="125" name="Rectangle 124">
                <a:extLst>
                  <a:ext uri="{FF2B5EF4-FFF2-40B4-BE49-F238E27FC236}">
                    <a16:creationId xmlns:a16="http://schemas.microsoft.com/office/drawing/2014/main" id="{089C5635-8E7C-4EB7-A8E7-F2236A547AB3}"/>
                  </a:ext>
                </a:extLst>
              </p:cNvPr>
              <p:cNvSpPr>
                <a:spLocks noRot="1" noChangeAspect="1" noMove="1" noResize="1" noEditPoints="1" noAdjustHandles="1" noChangeArrowheads="1" noChangeShapeType="1" noTextEdit="1"/>
              </p:cNvSpPr>
              <p:nvPr/>
            </p:nvSpPr>
            <p:spPr>
              <a:xfrm>
                <a:off x="1396967" y="3170575"/>
                <a:ext cx="1391407" cy="972702"/>
              </a:xfrm>
              <a:prstGeom prst="rect">
                <a:avLst/>
              </a:prstGeom>
              <a:blipFill>
                <a:blip r:embed="rId9"/>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6" name="Rectangle 125">
                <a:extLst>
                  <a:ext uri="{FF2B5EF4-FFF2-40B4-BE49-F238E27FC236}">
                    <a16:creationId xmlns:a16="http://schemas.microsoft.com/office/drawing/2014/main" id="{1270A993-82B7-420F-9AA4-58088F546CD7}"/>
                  </a:ext>
                </a:extLst>
              </p:cNvPr>
              <p:cNvSpPr/>
              <p:nvPr/>
            </p:nvSpPr>
            <p:spPr>
              <a:xfrm>
                <a:off x="5269770" y="2514967"/>
                <a:ext cx="2005677" cy="8107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ad>
                                  <m:radPr>
                                    <m:degHide m:val="on"/>
                                    <m:ctrlPr>
                                      <a:rPr lang="vi-VN" sz="1800" b="1" i="1" dirty="0">
                                        <a:solidFill>
                                          <a:schemeClr val="bg2"/>
                                        </a:solidFill>
                                        <a:latin typeface="Cambria Math" panose="02040503050406030204" pitchFamily="18" charset="0"/>
                                      </a:rPr>
                                    </m:ctrlPr>
                                  </m:radPr>
                                  <m:deg/>
                                  <m:e>
                                    <m:r>
                                      <a:rPr lang="vi-VN" sz="1800" b="1" i="1" dirty="0">
                                        <a:solidFill>
                                          <a:schemeClr val="bg2"/>
                                        </a:solidFill>
                                        <a:latin typeface="Cambria Math" panose="02040503050406030204" pitchFamily="18" charset="0"/>
                                      </a:rPr>
                                      <m:t>𝟑</m:t>
                                    </m:r>
                                  </m:e>
                                </m:rad>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r>
                              <m:e>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𝟑</m:t>
                                    </m:r>
                                  </m:e>
                                </m:rad>
                                <m:r>
                                  <a:rPr lang="en-US" sz="1800" b="1">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𝟏</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
                        </m:e>
                      </m:d>
                    </m:oMath>
                  </m:oMathPara>
                </a14:m>
                <a:endParaRPr lang="en-US" sz="1800" b="1" dirty="0">
                  <a:solidFill>
                    <a:schemeClr val="bg2"/>
                  </a:solidFill>
                  <a:latin typeface="+mj-lt"/>
                </a:endParaRPr>
              </a:p>
            </p:txBody>
          </p:sp>
        </mc:Choice>
        <mc:Fallback xmlns="">
          <p:sp>
            <p:nvSpPr>
              <p:cNvPr id="126" name="Rectangle 125">
                <a:extLst>
                  <a:ext uri="{FF2B5EF4-FFF2-40B4-BE49-F238E27FC236}">
                    <a16:creationId xmlns:a16="http://schemas.microsoft.com/office/drawing/2014/main" id="{1270A993-82B7-420F-9AA4-58088F546CD7}"/>
                  </a:ext>
                </a:extLst>
              </p:cNvPr>
              <p:cNvSpPr>
                <a:spLocks noRot="1" noChangeAspect="1" noMove="1" noResize="1" noEditPoints="1" noAdjustHandles="1" noChangeArrowheads="1" noChangeShapeType="1" noTextEdit="1"/>
              </p:cNvSpPr>
              <p:nvPr/>
            </p:nvSpPr>
            <p:spPr>
              <a:xfrm>
                <a:off x="5269770" y="2514967"/>
                <a:ext cx="2005677" cy="810735"/>
              </a:xfrm>
              <a:prstGeom prst="rect">
                <a:avLst/>
              </a:prstGeom>
              <a:blipFill>
                <a:blip r:embed="rId10"/>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7" name="Rectangle 126">
                <a:extLst>
                  <a:ext uri="{FF2B5EF4-FFF2-40B4-BE49-F238E27FC236}">
                    <a16:creationId xmlns:a16="http://schemas.microsoft.com/office/drawing/2014/main" id="{06E7ED68-24AB-4CA2-B18D-DE730D38BC74}"/>
                  </a:ext>
                </a:extLst>
              </p:cNvPr>
              <p:cNvSpPr/>
              <p:nvPr/>
            </p:nvSpPr>
            <p:spPr>
              <a:xfrm>
                <a:off x="5269770" y="3262842"/>
                <a:ext cx="1963679" cy="11128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d>
                        <m:dPr>
                          <m:begChr m:val="["/>
                          <m:endChr m:val=""/>
                          <m:ctrlPr>
                            <a:rPr lang="en-US" sz="1800" b="1" i="1">
                              <a:solidFill>
                                <a:schemeClr val="bg2"/>
                              </a:solidFill>
                              <a:latin typeface="Cambria Math" panose="02040503050406030204" pitchFamily="18" charset="0"/>
                            </a:rPr>
                          </m:ctrlPr>
                        </m:dPr>
                        <m:e>
                          <m:m>
                            <m:mPr>
                              <m:mcs>
                                <m:mc>
                                  <m:mcPr>
                                    <m:count m:val="1"/>
                                    <m:mcJc m:val="center"/>
                                  </m:mcPr>
                                </m:mc>
                              </m:mcs>
                              <m:ctrlPr>
                                <a:rPr lang="en-US" sz="1800" b="1" i="1">
                                  <a:solidFill>
                                    <a:schemeClr val="bg2"/>
                                  </a:solidFill>
                                  <a:latin typeface="Cambria Math" panose="02040503050406030204" pitchFamily="18" charset="0"/>
                                </a:rPr>
                              </m:ctrlPr>
                            </m:mP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𝟎</m:t>
                                </m:r>
                              </m:e>
                            </m:mr>
                            <m:mr>
                              <m:e>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𝟏</m:t>
                                    </m:r>
                                  </m:num>
                                  <m:den>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𝟑</m:t>
                                        </m:r>
                                      </m:e>
                                    </m:rad>
                                  </m:den>
                                </m:f>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ad>
                                      <m:radPr>
                                        <m:degHide m:val="on"/>
                                        <m:ctrlPr>
                                          <a:rPr lang="en-US" sz="1800" b="1" i="1">
                                            <a:solidFill>
                                              <a:schemeClr val="bg2"/>
                                            </a:solidFill>
                                            <a:latin typeface="Cambria Math" panose="02040503050406030204" pitchFamily="18" charset="0"/>
                                          </a:rPr>
                                        </m:ctrlPr>
                                      </m:radPr>
                                      <m:deg/>
                                      <m:e>
                                        <m:r>
                                          <a:rPr lang="en-US" sz="1800" b="1">
                                            <a:solidFill>
                                              <a:schemeClr val="bg2"/>
                                            </a:solidFill>
                                            <a:latin typeface="Cambria Math" panose="02040503050406030204" pitchFamily="18" charset="0"/>
                                          </a:rPr>
                                          <m:t>𝟑</m:t>
                                        </m:r>
                                      </m:e>
                                    </m:rad>
                                  </m:num>
                                  <m:den>
                                    <m:r>
                                      <a:rPr lang="en-US" sz="1800" b="1">
                                        <a:solidFill>
                                          <a:schemeClr val="bg2"/>
                                        </a:solidFill>
                                        <a:latin typeface="Cambria Math" panose="02040503050406030204" pitchFamily="18" charset="0"/>
                                      </a:rPr>
                                      <m:t>𝟑</m:t>
                                    </m:r>
                                  </m:den>
                                </m:f>
                              </m:e>
                            </m:mr>
                          </m:m>
                        </m:e>
                      </m:d>
                    </m:oMath>
                  </m:oMathPara>
                </a14:m>
                <a:endParaRPr lang="en-US" sz="1800" b="1" dirty="0">
                  <a:solidFill>
                    <a:schemeClr val="bg2"/>
                  </a:solidFill>
                  <a:latin typeface="+mj-lt"/>
                </a:endParaRPr>
              </a:p>
            </p:txBody>
          </p:sp>
        </mc:Choice>
        <mc:Fallback xmlns="">
          <p:sp>
            <p:nvSpPr>
              <p:cNvPr id="127" name="Rectangle 126">
                <a:extLst>
                  <a:ext uri="{FF2B5EF4-FFF2-40B4-BE49-F238E27FC236}">
                    <a16:creationId xmlns:a16="http://schemas.microsoft.com/office/drawing/2014/main" id="{06E7ED68-24AB-4CA2-B18D-DE730D38BC74}"/>
                  </a:ext>
                </a:extLst>
              </p:cNvPr>
              <p:cNvSpPr>
                <a:spLocks noRot="1" noChangeAspect="1" noMove="1" noResize="1" noEditPoints="1" noAdjustHandles="1" noChangeArrowheads="1" noChangeShapeType="1" noTextEdit="1"/>
              </p:cNvSpPr>
              <p:nvPr/>
            </p:nvSpPr>
            <p:spPr>
              <a:xfrm>
                <a:off x="5269770" y="3262842"/>
                <a:ext cx="1963679" cy="1112805"/>
              </a:xfrm>
              <a:prstGeom prst="rect">
                <a:avLst/>
              </a:prstGeom>
              <a:blipFill>
                <a:blip r:embed="rId11"/>
                <a:stretch>
                  <a:fillRect/>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128" name="TextBox 127">
                <a:extLst>
                  <a:ext uri="{FF2B5EF4-FFF2-40B4-BE49-F238E27FC236}">
                    <a16:creationId xmlns:a16="http://schemas.microsoft.com/office/drawing/2014/main" id="{BD12074A-603B-43BB-B18B-ADA1EBB9274B}"/>
                  </a:ext>
                </a:extLst>
              </p:cNvPr>
              <p:cNvSpPr txBox="1"/>
              <p:nvPr/>
            </p:nvSpPr>
            <p:spPr>
              <a:xfrm>
                <a:off x="5326946" y="1789791"/>
                <a:ext cx="2987791" cy="395429"/>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a:t>
                </a:r>
                <a:r>
                  <a:rPr lang="en-US" sz="1800" b="1" dirty="0">
                    <a:solidFill>
                      <a:schemeClr val="bg2"/>
                    </a:solidFill>
                    <a:latin typeface="+mj-lt"/>
                  </a:rPr>
                  <a:t>(</a:t>
                </a:r>
                <a14:m>
                  <m:oMath xmlns:m="http://schemas.openxmlformats.org/officeDocument/2006/math">
                    <m:rad>
                      <m:radPr>
                        <m:degHide m:val="on"/>
                        <m:ctrlPr>
                          <a:rPr lang="vi-VN" sz="1800" b="1" i="1" dirty="0">
                            <a:solidFill>
                              <a:schemeClr val="bg2"/>
                            </a:solidFill>
                            <a:latin typeface="Cambria Math" panose="02040503050406030204" pitchFamily="18" charset="0"/>
                          </a:rPr>
                        </m:ctrlPr>
                      </m:radPr>
                      <m:deg/>
                      <m:e>
                        <m:r>
                          <a:rPr lang="vi-VN" sz="1800" b="1" i="1" dirty="0">
                            <a:solidFill>
                              <a:schemeClr val="bg2"/>
                            </a:solidFill>
                            <a:latin typeface="Cambria Math" panose="02040503050406030204" pitchFamily="18" charset="0"/>
                          </a:rPr>
                          <m:t>𝟑</m:t>
                        </m:r>
                      </m:e>
                    </m:rad>
                  </m:oMath>
                </a14:m>
                <a:r>
                  <a:rPr lang="en-US" sz="1800" b="1" dirty="0">
                    <a:solidFill>
                      <a:schemeClr val="bg2"/>
                    </a:solidFill>
                    <a:latin typeface="+mj-lt"/>
                  </a:rPr>
                  <a:t>)</a:t>
                </a:r>
                <a:r>
                  <a:rPr lang="en-US" sz="1800" b="1" baseline="30000" dirty="0">
                    <a:solidFill>
                      <a:schemeClr val="bg2"/>
                    </a:solidFill>
                    <a:latin typeface="+mj-lt"/>
                  </a:rPr>
                  <a:t>2</a:t>
                </a:r>
                <a:r>
                  <a:rPr lang="en-US" sz="1800" b="1" dirty="0">
                    <a:solidFill>
                      <a:schemeClr val="bg2"/>
                    </a:solidFill>
                    <a:latin typeface="+mj-lt"/>
                  </a:rPr>
                  <a:t> </a:t>
                </a:r>
                <a:r>
                  <a:rPr lang="vi-VN" sz="1800" b="1">
                    <a:solidFill>
                      <a:schemeClr val="bg2"/>
                    </a:solidFill>
                    <a:latin typeface="+mj-lt"/>
                  </a:rPr>
                  <a:t>x </a:t>
                </a:r>
                <a:r>
                  <a:rPr lang="en-US" sz="1800" b="1">
                    <a:solidFill>
                      <a:schemeClr val="bg2"/>
                    </a:solidFill>
                    <a:latin typeface="+mj-lt"/>
                  </a:rPr>
                  <a:t>-</a:t>
                </a:r>
                <a:r>
                  <a:rPr lang="vi-VN" sz="1800" b="1">
                    <a:solidFill>
                      <a:schemeClr val="bg2"/>
                    </a:solidFill>
                    <a:latin typeface="+mj-lt"/>
                  </a:rPr>
                  <a:t>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𝟑</m:t>
                        </m:r>
                      </m:e>
                    </m:rad>
                  </m:oMath>
                </a14:m>
                <a:r>
                  <a:rPr lang="vi-VN" sz="1800" b="1" dirty="0">
                    <a:solidFill>
                      <a:schemeClr val="bg2"/>
                    </a:solidFill>
                    <a:latin typeface="+mj-lt"/>
                  </a:rPr>
                  <a:t> x  = 0</a:t>
                </a:r>
                <a:endParaRPr lang="en-US" sz="1800" b="1" dirty="0">
                  <a:solidFill>
                    <a:schemeClr val="bg2"/>
                  </a:solidFill>
                  <a:latin typeface="+mj-lt"/>
                </a:endParaRPr>
              </a:p>
            </p:txBody>
          </p:sp>
        </mc:Choice>
        <mc:Fallback>
          <p:sp>
            <p:nvSpPr>
              <p:cNvPr id="128" name="TextBox 127">
                <a:extLst>
                  <a:ext uri="{FF2B5EF4-FFF2-40B4-BE49-F238E27FC236}">
                    <a16:creationId xmlns:a16="http://schemas.microsoft.com/office/drawing/2014/main" id="{BD12074A-603B-43BB-B18B-ADA1EBB9274B}"/>
                  </a:ext>
                </a:extLst>
              </p:cNvPr>
              <p:cNvSpPr txBox="1">
                <a:spLocks noRot="1" noChangeAspect="1" noMove="1" noResize="1" noEditPoints="1" noAdjustHandles="1" noChangeArrowheads="1" noChangeShapeType="1" noTextEdit="1"/>
              </p:cNvSpPr>
              <p:nvPr/>
            </p:nvSpPr>
            <p:spPr>
              <a:xfrm>
                <a:off x="5326946" y="1789791"/>
                <a:ext cx="2987791" cy="395429"/>
              </a:xfrm>
              <a:prstGeom prst="rect">
                <a:avLst/>
              </a:prstGeom>
              <a:blipFill>
                <a:blip r:embed="rId12"/>
                <a:stretch>
                  <a:fillRect t="-1563" b="-26563"/>
                </a:stretch>
              </a:blipFill>
            </p:spPr>
            <p:txBody>
              <a:bodyPr/>
              <a:lstStyle/>
              <a:p>
                <a:r>
                  <a:rPr lang="vi-VN">
                    <a:noFill/>
                  </a:rPr>
                  <a:t> </a:t>
                </a:r>
              </a:p>
            </p:txBody>
          </p:sp>
        </mc:Fallback>
      </mc:AlternateContent>
      <mc:AlternateContent xmlns:mc="http://schemas.openxmlformats.org/markup-compatibility/2006">
        <mc:Choice xmlns:p14="http://schemas.microsoft.com/office/powerpoint/2010/main" Requires="p14">
          <p:contentPart p14:bwMode="auto" r:id="rId13">
            <p14:nvContentPartPr>
              <p14:cNvPr id="2" name="Ink 1">
                <a:extLst>
                  <a:ext uri="{FF2B5EF4-FFF2-40B4-BE49-F238E27FC236}">
                    <a16:creationId xmlns:a16="http://schemas.microsoft.com/office/drawing/2014/main" id="{F733B5FC-AA52-46DD-9CC9-D21DEFAEDA3B}"/>
                  </a:ext>
                </a:extLst>
              </p14:cNvPr>
              <p14:cNvContentPartPr/>
              <p14:nvPr/>
            </p14:nvContentPartPr>
            <p14:xfrm>
              <a:off x="3288600" y="1387800"/>
              <a:ext cx="1539360" cy="740160"/>
            </p14:xfrm>
          </p:contentPart>
        </mc:Choice>
        <mc:Fallback>
          <p:pic>
            <p:nvPicPr>
              <p:cNvPr id="2" name="Ink 1">
                <a:extLst>
                  <a:ext uri="{FF2B5EF4-FFF2-40B4-BE49-F238E27FC236}">
                    <a16:creationId xmlns:a16="http://schemas.microsoft.com/office/drawing/2014/main" id="{F733B5FC-AA52-46DD-9CC9-D21DEFAEDA3B}"/>
                  </a:ext>
                </a:extLst>
              </p:cNvPr>
              <p:cNvPicPr/>
              <p:nvPr/>
            </p:nvPicPr>
            <p:blipFill>
              <a:blip r:embed="rId14"/>
              <a:stretch>
                <a:fillRect/>
              </a:stretch>
            </p:blipFill>
            <p:spPr>
              <a:xfrm>
                <a:off x="3279240" y="1378440"/>
                <a:ext cx="1558080" cy="758880"/>
              </a:xfrm>
              <a:prstGeom prst="rect">
                <a:avLst/>
              </a:prstGeom>
            </p:spPr>
          </p:pic>
        </mc:Fallback>
      </mc:AlternateContent>
    </p:spTree>
    <p:extLst>
      <p:ext uri="{BB962C8B-B14F-4D97-AF65-F5344CB8AC3E}">
        <p14:creationId xmlns:p14="http://schemas.microsoft.com/office/powerpoint/2010/main" val="3241266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barn(inVertical)">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barn(inVertical)">
                                      <p:cBhvr>
                                        <p:cTn id="12" dur="500"/>
                                        <p:tgtEl>
                                          <p:spTgt spid="1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6">
                                            <p:txEl>
                                              <p:pRg st="0" end="0"/>
                                            </p:txEl>
                                          </p:spTgt>
                                        </p:tgtEl>
                                        <p:attrNameLst>
                                          <p:attrName>style.visibility</p:attrName>
                                        </p:attrNameLst>
                                      </p:cBhvr>
                                      <p:to>
                                        <p:strVal val="visible"/>
                                      </p:to>
                                    </p:set>
                                    <p:animEffect transition="in" filter="barn(inVertical)">
                                      <p:cBhvr>
                                        <p:cTn id="17" dur="500"/>
                                        <p:tgtEl>
                                          <p:spTgt spid="1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barn(inVertical)">
                                      <p:cBhvr>
                                        <p:cTn id="22" dur="500"/>
                                        <p:tgtEl>
                                          <p:spTgt spid="1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4"/>
                                        </p:tgtEl>
                                        <p:attrNameLst>
                                          <p:attrName>style.visibility</p:attrName>
                                        </p:attrNameLst>
                                      </p:cBhvr>
                                      <p:to>
                                        <p:strVal val="visible"/>
                                      </p:to>
                                    </p:set>
                                    <p:animEffect transition="in" filter="barn(inVertical)">
                                      <p:cBhvr>
                                        <p:cTn id="27" dur="500"/>
                                        <p:tgtEl>
                                          <p:spTgt spid="1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5">
                                            <p:txEl>
                                              <p:pRg st="0" end="0"/>
                                            </p:txEl>
                                          </p:spTgt>
                                        </p:tgtEl>
                                        <p:attrNameLst>
                                          <p:attrName>style.visibility</p:attrName>
                                        </p:attrNameLst>
                                      </p:cBhvr>
                                      <p:to>
                                        <p:strVal val="visible"/>
                                      </p:to>
                                    </p:set>
                                    <p:animEffect transition="in" filter="barn(inVertical)">
                                      <p:cBhvr>
                                        <p:cTn id="32" dur="500"/>
                                        <p:tgtEl>
                                          <p:spTgt spid="1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8"/>
                                        </p:tgtEl>
                                        <p:attrNameLst>
                                          <p:attrName>style.visibility</p:attrName>
                                        </p:attrNameLst>
                                      </p:cBhvr>
                                      <p:to>
                                        <p:strVal val="visible"/>
                                      </p:to>
                                    </p:set>
                                    <p:animEffect transition="in" filter="barn(inVertical)">
                                      <p:cBhvr>
                                        <p:cTn id="37" dur="500"/>
                                        <p:tgtEl>
                                          <p:spTgt spid="1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0"/>
                                        </p:tgtEl>
                                        <p:attrNameLst>
                                          <p:attrName>style.visibility</p:attrName>
                                        </p:attrNameLst>
                                      </p:cBhvr>
                                      <p:to>
                                        <p:strVal val="visible"/>
                                      </p:to>
                                    </p:set>
                                    <p:animEffect transition="in" filter="barn(inVertical)">
                                      <p:cBhvr>
                                        <p:cTn id="42" dur="500"/>
                                        <p:tgtEl>
                                          <p:spTgt spid="1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28"/>
                                        </p:tgtEl>
                                        <p:attrNameLst>
                                          <p:attrName>style.visibility</p:attrName>
                                        </p:attrNameLst>
                                      </p:cBhvr>
                                      <p:to>
                                        <p:strVal val="visible"/>
                                      </p:to>
                                    </p:set>
                                    <p:animEffect transition="in" filter="barn(inVertical)">
                                      <p:cBhvr>
                                        <p:cTn id="47" dur="500"/>
                                        <p:tgtEl>
                                          <p:spTgt spid="12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1"/>
                                        </p:tgtEl>
                                        <p:attrNameLst>
                                          <p:attrName>style.visibility</p:attrName>
                                        </p:attrNameLst>
                                      </p:cBhvr>
                                      <p:to>
                                        <p:strVal val="visible"/>
                                      </p:to>
                                    </p:set>
                                    <p:animEffect transition="in" filter="barn(inVertical)">
                                      <p:cBhvr>
                                        <p:cTn id="52" dur="500"/>
                                        <p:tgtEl>
                                          <p:spTgt spid="1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6">
                                            <p:txEl>
                                              <p:pRg st="0" end="0"/>
                                            </p:txEl>
                                          </p:spTgt>
                                        </p:tgtEl>
                                        <p:attrNameLst>
                                          <p:attrName>style.visibility</p:attrName>
                                        </p:attrNameLst>
                                      </p:cBhvr>
                                      <p:to>
                                        <p:strVal val="visible"/>
                                      </p:to>
                                    </p:set>
                                    <p:animEffect transition="in" filter="barn(inVertical)">
                                      <p:cBhvr>
                                        <p:cTn id="57" dur="500"/>
                                        <p:tgtEl>
                                          <p:spTgt spid="1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7"/>
                                        </p:tgtEl>
                                        <p:attrNameLst>
                                          <p:attrName>style.visibility</p:attrName>
                                        </p:attrNameLst>
                                      </p:cBhvr>
                                      <p:to>
                                        <p:strVal val="visible"/>
                                      </p:to>
                                    </p:set>
                                    <p:animEffect transition="in" filter="barn(inVertical)">
                                      <p:cBhvr>
                                        <p:cTn id="62" dur="500"/>
                                        <p:tgtEl>
                                          <p:spTgt spid="1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22"/>
                                        </p:tgtEl>
                                        <p:attrNameLst>
                                          <p:attrName>style.visibility</p:attrName>
                                        </p:attrNameLst>
                                      </p:cBhvr>
                                      <p:to>
                                        <p:strVal val="visible"/>
                                      </p:to>
                                    </p:set>
                                    <p:animEffect transition="in" filter="barn(inVertical)">
                                      <p:cBhvr>
                                        <p:cTn id="6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P spid="117" grpId="0"/>
      <p:bldP spid="118" grpId="0"/>
      <p:bldP spid="119" grpId="0"/>
      <p:bldP spid="120" grpId="0"/>
      <p:bldP spid="121" grpId="0"/>
      <p:bldP spid="122" grpId="0"/>
      <p:bldP spid="124" grpId="0"/>
      <p:bldP spid="127" grpId="0"/>
      <p:bldP spid="12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grpSp>
        <p:nvGrpSpPr>
          <p:cNvPr id="2454" name="Google Shape;2454;p58"/>
          <p:cNvGrpSpPr/>
          <p:nvPr/>
        </p:nvGrpSpPr>
        <p:grpSpPr>
          <a:xfrm>
            <a:off x="2576013" y="2806745"/>
            <a:ext cx="3987453" cy="620302"/>
            <a:chOff x="4319250" y="3137000"/>
            <a:chExt cx="885825" cy="524125"/>
          </a:xfrm>
        </p:grpSpPr>
        <p:sp>
          <p:nvSpPr>
            <p:cNvPr id="2455" name="Google Shape;2455;p58"/>
            <p:cNvSpPr/>
            <p:nvPr/>
          </p:nvSpPr>
          <p:spPr>
            <a:xfrm>
              <a:off x="4334525" y="3137000"/>
              <a:ext cx="816875" cy="145250"/>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58"/>
            <p:cNvSpPr/>
            <p:nvPr/>
          </p:nvSpPr>
          <p:spPr>
            <a:xfrm>
              <a:off x="4356675" y="3182825"/>
              <a:ext cx="798275" cy="12927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58"/>
            <p:cNvSpPr/>
            <p:nvPr/>
          </p:nvSpPr>
          <p:spPr>
            <a:xfrm>
              <a:off x="4345775" y="3233150"/>
              <a:ext cx="859300" cy="100300"/>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58"/>
            <p:cNvSpPr/>
            <p:nvPr/>
          </p:nvSpPr>
          <p:spPr>
            <a:xfrm>
              <a:off x="4359800" y="3270500"/>
              <a:ext cx="768200" cy="83975"/>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58"/>
            <p:cNvSpPr/>
            <p:nvPr/>
          </p:nvSpPr>
          <p:spPr>
            <a:xfrm>
              <a:off x="4326650" y="3282500"/>
              <a:ext cx="830850" cy="180500"/>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58"/>
            <p:cNvSpPr/>
            <p:nvPr/>
          </p:nvSpPr>
          <p:spPr>
            <a:xfrm>
              <a:off x="4319250" y="3360925"/>
              <a:ext cx="817050" cy="79000"/>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58"/>
            <p:cNvSpPr/>
            <p:nvPr/>
          </p:nvSpPr>
          <p:spPr>
            <a:xfrm>
              <a:off x="4359800" y="3368900"/>
              <a:ext cx="757150" cy="121750"/>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58"/>
            <p:cNvSpPr/>
            <p:nvPr/>
          </p:nvSpPr>
          <p:spPr>
            <a:xfrm>
              <a:off x="4369825" y="3442375"/>
              <a:ext cx="758625" cy="151550"/>
            </a:xfrm>
            <a:custGeom>
              <a:avLst/>
              <a:gdLst/>
              <a:ahLst/>
              <a:cxnLst/>
              <a:rect l="l" t="t" r="r" b="b"/>
              <a:pathLst>
                <a:path w="30345" h="6062" extrusionOk="0">
                  <a:moveTo>
                    <a:pt x="27667" y="0"/>
                  </a:moveTo>
                  <a:cubicBezTo>
                    <a:pt x="27659" y="0"/>
                    <a:pt x="27652" y="1"/>
                    <a:pt x="27645" y="1"/>
                  </a:cubicBezTo>
                  <a:lnTo>
                    <a:pt x="3646" y="1123"/>
                  </a:lnTo>
                  <a:lnTo>
                    <a:pt x="3646" y="1123"/>
                  </a:lnTo>
                  <a:cubicBezTo>
                    <a:pt x="3428" y="965"/>
                    <a:pt x="3215" y="867"/>
                    <a:pt x="3033" y="867"/>
                  </a:cubicBezTo>
                  <a:cubicBezTo>
                    <a:pt x="2999" y="867"/>
                    <a:pt x="2965" y="871"/>
                    <a:pt x="2933" y="878"/>
                  </a:cubicBezTo>
                  <a:cubicBezTo>
                    <a:pt x="2407" y="979"/>
                    <a:pt x="1880" y="1104"/>
                    <a:pt x="1379" y="1229"/>
                  </a:cubicBezTo>
                  <a:cubicBezTo>
                    <a:pt x="778" y="1346"/>
                    <a:pt x="1456" y="2486"/>
                    <a:pt x="2212" y="3219"/>
                  </a:cubicBezTo>
                  <a:lnTo>
                    <a:pt x="2212" y="3219"/>
                  </a:lnTo>
                  <a:cubicBezTo>
                    <a:pt x="2182" y="3219"/>
                    <a:pt x="2151" y="3219"/>
                    <a:pt x="2119" y="3219"/>
                  </a:cubicBezTo>
                  <a:cubicBezTo>
                    <a:pt x="1796" y="3219"/>
                    <a:pt x="1444" y="3229"/>
                    <a:pt x="1311" y="3313"/>
                  </a:cubicBezTo>
                  <a:lnTo>
                    <a:pt x="1311" y="3313"/>
                  </a:lnTo>
                  <a:cubicBezTo>
                    <a:pt x="1155" y="3219"/>
                    <a:pt x="995" y="3149"/>
                    <a:pt x="860" y="3149"/>
                  </a:cubicBezTo>
                  <a:cubicBezTo>
                    <a:pt x="779" y="3149"/>
                    <a:pt x="708" y="3174"/>
                    <a:pt x="652" y="3234"/>
                  </a:cubicBezTo>
                  <a:cubicBezTo>
                    <a:pt x="627" y="3284"/>
                    <a:pt x="577" y="3309"/>
                    <a:pt x="527" y="3360"/>
                  </a:cubicBezTo>
                  <a:cubicBezTo>
                    <a:pt x="1" y="3936"/>
                    <a:pt x="1429" y="5289"/>
                    <a:pt x="1805" y="5590"/>
                  </a:cubicBezTo>
                  <a:cubicBezTo>
                    <a:pt x="2288" y="5941"/>
                    <a:pt x="2862" y="6062"/>
                    <a:pt x="3473" y="6062"/>
                  </a:cubicBezTo>
                  <a:cubicBezTo>
                    <a:pt x="4607" y="6062"/>
                    <a:pt x="5866" y="5645"/>
                    <a:pt x="6893" y="5515"/>
                  </a:cubicBezTo>
                  <a:cubicBezTo>
                    <a:pt x="9449" y="5189"/>
                    <a:pt x="12031" y="4989"/>
                    <a:pt x="14612" y="4863"/>
                  </a:cubicBezTo>
                  <a:cubicBezTo>
                    <a:pt x="19750" y="4613"/>
                    <a:pt x="24838" y="4462"/>
                    <a:pt x="29675" y="2558"/>
                  </a:cubicBezTo>
                  <a:cubicBezTo>
                    <a:pt x="30345" y="2310"/>
                    <a:pt x="28364" y="0"/>
                    <a:pt x="2766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58"/>
            <p:cNvSpPr/>
            <p:nvPr/>
          </p:nvSpPr>
          <p:spPr>
            <a:xfrm>
              <a:off x="4409400" y="3507550"/>
              <a:ext cx="682250" cy="94025"/>
            </a:xfrm>
            <a:custGeom>
              <a:avLst/>
              <a:gdLst/>
              <a:ahLst/>
              <a:cxnLst/>
              <a:rect l="l" t="t" r="r" b="b"/>
              <a:pathLst>
                <a:path w="27290" h="3761" extrusionOk="0">
                  <a:moveTo>
                    <a:pt x="25285" y="1"/>
                  </a:moveTo>
                  <a:cubicBezTo>
                    <a:pt x="17165" y="251"/>
                    <a:pt x="9044" y="477"/>
                    <a:pt x="949" y="702"/>
                  </a:cubicBezTo>
                  <a:cubicBezTo>
                    <a:pt x="0" y="727"/>
                    <a:pt x="1165" y="3760"/>
                    <a:pt x="2016" y="3760"/>
                  </a:cubicBezTo>
                  <a:cubicBezTo>
                    <a:pt x="2020" y="3760"/>
                    <a:pt x="2023" y="3760"/>
                    <a:pt x="2027" y="3760"/>
                  </a:cubicBezTo>
                  <a:cubicBezTo>
                    <a:pt x="9646" y="3525"/>
                    <a:pt x="17265" y="3312"/>
                    <a:pt x="24863" y="3100"/>
                  </a:cubicBezTo>
                  <a:lnTo>
                    <a:pt x="24863" y="3100"/>
                  </a:lnTo>
                  <a:cubicBezTo>
                    <a:pt x="25030" y="3255"/>
                    <a:pt x="25204" y="3348"/>
                    <a:pt x="25373" y="3348"/>
                  </a:cubicBezTo>
                  <a:cubicBezTo>
                    <a:pt x="25411" y="3348"/>
                    <a:pt x="25448" y="3344"/>
                    <a:pt x="25485" y="3334"/>
                  </a:cubicBezTo>
                  <a:lnTo>
                    <a:pt x="26538" y="3033"/>
                  </a:lnTo>
                  <a:cubicBezTo>
                    <a:pt x="27290" y="2833"/>
                    <a:pt x="26037" y="1"/>
                    <a:pt x="25285"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58"/>
            <p:cNvSpPr/>
            <p:nvPr/>
          </p:nvSpPr>
          <p:spPr>
            <a:xfrm>
              <a:off x="4327875" y="3557000"/>
              <a:ext cx="818000" cy="104125"/>
            </a:xfrm>
            <a:custGeom>
              <a:avLst/>
              <a:gdLst/>
              <a:ahLst/>
              <a:cxnLst/>
              <a:rect l="l" t="t" r="r" b="b"/>
              <a:pathLst>
                <a:path w="32720" h="4165" extrusionOk="0">
                  <a:moveTo>
                    <a:pt x="29952" y="0"/>
                  </a:moveTo>
                  <a:cubicBezTo>
                    <a:pt x="29926" y="0"/>
                    <a:pt x="29900" y="1"/>
                    <a:pt x="29874" y="3"/>
                  </a:cubicBezTo>
                  <a:cubicBezTo>
                    <a:pt x="21416" y="652"/>
                    <a:pt x="12935" y="1193"/>
                    <a:pt x="4454" y="1648"/>
                  </a:cubicBezTo>
                  <a:lnTo>
                    <a:pt x="4454" y="1648"/>
                  </a:lnTo>
                  <a:cubicBezTo>
                    <a:pt x="4095" y="1453"/>
                    <a:pt x="3671" y="1328"/>
                    <a:pt x="3270" y="1328"/>
                  </a:cubicBezTo>
                  <a:cubicBezTo>
                    <a:pt x="3044" y="1328"/>
                    <a:pt x="2826" y="1368"/>
                    <a:pt x="2631" y="1456"/>
                  </a:cubicBezTo>
                  <a:cubicBezTo>
                    <a:pt x="2280" y="1607"/>
                    <a:pt x="1954" y="1757"/>
                    <a:pt x="1603" y="1907"/>
                  </a:cubicBezTo>
                  <a:cubicBezTo>
                    <a:pt x="0" y="2647"/>
                    <a:pt x="1698" y="4164"/>
                    <a:pt x="2804" y="4164"/>
                  </a:cubicBezTo>
                  <a:cubicBezTo>
                    <a:pt x="2822" y="4164"/>
                    <a:pt x="2839" y="4164"/>
                    <a:pt x="2857" y="4163"/>
                  </a:cubicBezTo>
                  <a:cubicBezTo>
                    <a:pt x="11239" y="3728"/>
                    <a:pt x="19621" y="3209"/>
                    <a:pt x="27984" y="2587"/>
                  </a:cubicBezTo>
                  <a:lnTo>
                    <a:pt x="27984" y="2587"/>
                  </a:lnTo>
                  <a:cubicBezTo>
                    <a:pt x="28355" y="2794"/>
                    <a:pt x="28798" y="2928"/>
                    <a:pt x="29213" y="2928"/>
                  </a:cubicBezTo>
                  <a:cubicBezTo>
                    <a:pt x="29429" y="2928"/>
                    <a:pt x="29637" y="2891"/>
                    <a:pt x="29824" y="2810"/>
                  </a:cubicBezTo>
                  <a:cubicBezTo>
                    <a:pt x="30250" y="2634"/>
                    <a:pt x="30701" y="2434"/>
                    <a:pt x="31127" y="2233"/>
                  </a:cubicBezTo>
                  <a:cubicBezTo>
                    <a:pt x="32719" y="1547"/>
                    <a:pt x="31080" y="0"/>
                    <a:pt x="2995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58"/>
            <p:cNvSpPr/>
            <p:nvPr/>
          </p:nvSpPr>
          <p:spPr>
            <a:xfrm>
              <a:off x="4492625" y="3568500"/>
              <a:ext cx="516700" cy="88850"/>
            </a:xfrm>
            <a:custGeom>
              <a:avLst/>
              <a:gdLst/>
              <a:ahLst/>
              <a:cxnLst/>
              <a:rect l="l" t="t" r="r" b="b"/>
              <a:pathLst>
                <a:path w="20668" h="3554" extrusionOk="0">
                  <a:moveTo>
                    <a:pt x="19918" y="0"/>
                  </a:moveTo>
                  <a:cubicBezTo>
                    <a:pt x="19858" y="0"/>
                    <a:pt x="19794" y="6"/>
                    <a:pt x="19725" y="19"/>
                  </a:cubicBezTo>
                  <a:cubicBezTo>
                    <a:pt x="14111" y="846"/>
                    <a:pt x="8447" y="1297"/>
                    <a:pt x="2758" y="1297"/>
                  </a:cubicBezTo>
                  <a:cubicBezTo>
                    <a:pt x="1956" y="1297"/>
                    <a:pt x="1204" y="1673"/>
                    <a:pt x="678" y="2300"/>
                  </a:cubicBezTo>
                  <a:cubicBezTo>
                    <a:pt x="402" y="2600"/>
                    <a:pt x="1" y="3553"/>
                    <a:pt x="803" y="3553"/>
                  </a:cubicBezTo>
                  <a:cubicBezTo>
                    <a:pt x="967" y="3553"/>
                    <a:pt x="1130" y="3554"/>
                    <a:pt x="1294" y="3554"/>
                  </a:cubicBezTo>
                  <a:cubicBezTo>
                    <a:pt x="7018" y="3554"/>
                    <a:pt x="12719" y="3127"/>
                    <a:pt x="18372" y="2274"/>
                  </a:cubicBezTo>
                  <a:cubicBezTo>
                    <a:pt x="19149" y="2174"/>
                    <a:pt x="19951" y="1673"/>
                    <a:pt x="20352" y="996"/>
                  </a:cubicBezTo>
                  <a:cubicBezTo>
                    <a:pt x="20667" y="478"/>
                    <a:pt x="20456" y="0"/>
                    <a:pt x="19918"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6" name="Google Shape;2466;p58"/>
          <p:cNvGrpSpPr/>
          <p:nvPr/>
        </p:nvGrpSpPr>
        <p:grpSpPr>
          <a:xfrm>
            <a:off x="3063408" y="2283204"/>
            <a:ext cx="3011924" cy="510649"/>
            <a:chOff x="5960495" y="2153863"/>
            <a:chExt cx="3534707" cy="495487"/>
          </a:xfrm>
        </p:grpSpPr>
        <p:sp>
          <p:nvSpPr>
            <p:cNvPr id="2467" name="Google Shape;2467;p58"/>
            <p:cNvSpPr/>
            <p:nvPr/>
          </p:nvSpPr>
          <p:spPr>
            <a:xfrm>
              <a:off x="6021446" y="2153863"/>
              <a:ext cx="3259576" cy="220765"/>
            </a:xfrm>
            <a:custGeom>
              <a:avLst/>
              <a:gdLst/>
              <a:ahLst/>
              <a:cxnLst/>
              <a:rect l="l" t="t" r="r" b="b"/>
              <a:pathLst>
                <a:path w="32675" h="5810" extrusionOk="0">
                  <a:moveTo>
                    <a:pt x="30614" y="1"/>
                  </a:moveTo>
                  <a:cubicBezTo>
                    <a:pt x="30548" y="1"/>
                    <a:pt x="30480" y="4"/>
                    <a:pt x="30410" y="11"/>
                  </a:cubicBezTo>
                  <a:lnTo>
                    <a:pt x="30410" y="11"/>
                  </a:lnTo>
                  <a:lnTo>
                    <a:pt x="30410" y="11"/>
                  </a:lnTo>
                  <a:lnTo>
                    <a:pt x="28330" y="186"/>
                  </a:lnTo>
                  <a:cubicBezTo>
                    <a:pt x="28200" y="197"/>
                    <a:pt x="28078" y="220"/>
                    <a:pt x="27966" y="252"/>
                  </a:cubicBezTo>
                  <a:lnTo>
                    <a:pt x="27966" y="252"/>
                  </a:lnTo>
                  <a:lnTo>
                    <a:pt x="1989" y="2818"/>
                  </a:lnTo>
                  <a:cubicBezTo>
                    <a:pt x="1" y="3012"/>
                    <a:pt x="100" y="5810"/>
                    <a:pt x="2061" y="5810"/>
                  </a:cubicBezTo>
                  <a:cubicBezTo>
                    <a:pt x="2127" y="5810"/>
                    <a:pt x="2195" y="5807"/>
                    <a:pt x="2265" y="5800"/>
                  </a:cubicBezTo>
                  <a:cubicBezTo>
                    <a:pt x="11738" y="4848"/>
                    <a:pt x="21212" y="3920"/>
                    <a:pt x="30686" y="2993"/>
                  </a:cubicBezTo>
                  <a:cubicBezTo>
                    <a:pt x="32674" y="2799"/>
                    <a:pt x="32575" y="1"/>
                    <a:pt x="30614"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58"/>
            <p:cNvSpPr/>
            <p:nvPr/>
          </p:nvSpPr>
          <p:spPr>
            <a:xfrm>
              <a:off x="6109832" y="2223513"/>
              <a:ext cx="3185357" cy="196485"/>
            </a:xfrm>
            <a:custGeom>
              <a:avLst/>
              <a:gdLst/>
              <a:ahLst/>
              <a:cxnLst/>
              <a:rect l="l" t="t" r="r" b="b"/>
              <a:pathLst>
                <a:path w="31931" h="5171" extrusionOk="0">
                  <a:moveTo>
                    <a:pt x="29692" y="0"/>
                  </a:moveTo>
                  <a:cubicBezTo>
                    <a:pt x="29262" y="0"/>
                    <a:pt x="28841" y="143"/>
                    <a:pt x="28521" y="458"/>
                  </a:cubicBezTo>
                  <a:lnTo>
                    <a:pt x="28521" y="458"/>
                  </a:lnTo>
                  <a:cubicBezTo>
                    <a:pt x="26855" y="717"/>
                    <a:pt x="25061" y="686"/>
                    <a:pt x="23409" y="834"/>
                  </a:cubicBezTo>
                  <a:cubicBezTo>
                    <a:pt x="20928" y="1035"/>
                    <a:pt x="18447" y="1235"/>
                    <a:pt x="15990" y="1461"/>
                  </a:cubicBezTo>
                  <a:cubicBezTo>
                    <a:pt x="11958" y="1784"/>
                    <a:pt x="7925" y="2108"/>
                    <a:pt x="3893" y="2415"/>
                  </a:cubicBezTo>
                  <a:lnTo>
                    <a:pt x="3893" y="2415"/>
                  </a:lnTo>
                  <a:cubicBezTo>
                    <a:pt x="3677" y="2329"/>
                    <a:pt x="3447" y="2279"/>
                    <a:pt x="3219" y="2279"/>
                  </a:cubicBezTo>
                  <a:cubicBezTo>
                    <a:pt x="3010" y="2279"/>
                    <a:pt x="2803" y="2320"/>
                    <a:pt x="2607" y="2413"/>
                  </a:cubicBezTo>
                  <a:cubicBezTo>
                    <a:pt x="2550" y="2451"/>
                    <a:pt x="2478" y="2489"/>
                    <a:pt x="2414" y="2527"/>
                  </a:cubicBezTo>
                  <a:lnTo>
                    <a:pt x="2414" y="2527"/>
                  </a:lnTo>
                  <a:cubicBezTo>
                    <a:pt x="2253" y="2539"/>
                    <a:pt x="2092" y="2551"/>
                    <a:pt x="1930" y="2564"/>
                  </a:cubicBezTo>
                  <a:cubicBezTo>
                    <a:pt x="0" y="2714"/>
                    <a:pt x="903" y="5170"/>
                    <a:pt x="2482" y="5170"/>
                  </a:cubicBezTo>
                  <a:cubicBezTo>
                    <a:pt x="2634" y="5170"/>
                    <a:pt x="2774" y="5169"/>
                    <a:pt x="2906" y="5164"/>
                  </a:cubicBezTo>
                  <a:lnTo>
                    <a:pt x="2906" y="5164"/>
                  </a:lnTo>
                  <a:cubicBezTo>
                    <a:pt x="2907" y="5166"/>
                    <a:pt x="2907" y="5168"/>
                    <a:pt x="2908" y="5170"/>
                  </a:cubicBezTo>
                  <a:cubicBezTo>
                    <a:pt x="8146" y="4769"/>
                    <a:pt x="13359" y="4343"/>
                    <a:pt x="18597" y="3917"/>
                  </a:cubicBezTo>
                  <a:cubicBezTo>
                    <a:pt x="21078" y="3716"/>
                    <a:pt x="23559" y="3491"/>
                    <a:pt x="26041" y="3290"/>
                  </a:cubicBezTo>
                  <a:cubicBezTo>
                    <a:pt x="27619" y="3165"/>
                    <a:pt x="30351" y="3541"/>
                    <a:pt x="31504" y="2213"/>
                  </a:cubicBezTo>
                  <a:cubicBezTo>
                    <a:pt x="31930" y="1711"/>
                    <a:pt x="31604" y="985"/>
                    <a:pt x="31178" y="609"/>
                  </a:cubicBezTo>
                  <a:cubicBezTo>
                    <a:pt x="31153" y="584"/>
                    <a:pt x="31103" y="533"/>
                    <a:pt x="31053" y="508"/>
                  </a:cubicBezTo>
                  <a:cubicBezTo>
                    <a:pt x="30676" y="184"/>
                    <a:pt x="30178" y="0"/>
                    <a:pt x="29692"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58"/>
            <p:cNvSpPr/>
            <p:nvPr/>
          </p:nvSpPr>
          <p:spPr>
            <a:xfrm>
              <a:off x="6066337" y="2300001"/>
              <a:ext cx="3428865" cy="152446"/>
            </a:xfrm>
            <a:custGeom>
              <a:avLst/>
              <a:gdLst/>
              <a:ahLst/>
              <a:cxnLst/>
              <a:rect l="l" t="t" r="r" b="b"/>
              <a:pathLst>
                <a:path w="34372" h="4012" extrusionOk="0">
                  <a:moveTo>
                    <a:pt x="31734" y="0"/>
                  </a:moveTo>
                  <a:cubicBezTo>
                    <a:pt x="31607" y="0"/>
                    <a:pt x="31483" y="8"/>
                    <a:pt x="31364" y="24"/>
                  </a:cubicBezTo>
                  <a:cubicBezTo>
                    <a:pt x="31276" y="34"/>
                    <a:pt x="31188" y="44"/>
                    <a:pt x="31100" y="54"/>
                  </a:cubicBezTo>
                  <a:lnTo>
                    <a:pt x="31100" y="54"/>
                  </a:lnTo>
                  <a:cubicBezTo>
                    <a:pt x="31096" y="52"/>
                    <a:pt x="31092" y="51"/>
                    <a:pt x="31088" y="49"/>
                  </a:cubicBezTo>
                  <a:cubicBezTo>
                    <a:pt x="31067" y="54"/>
                    <a:pt x="31046" y="58"/>
                    <a:pt x="31025" y="63"/>
                  </a:cubicBezTo>
                  <a:lnTo>
                    <a:pt x="31025" y="63"/>
                  </a:lnTo>
                  <a:cubicBezTo>
                    <a:pt x="21187" y="1175"/>
                    <a:pt x="11326" y="2165"/>
                    <a:pt x="1464" y="3032"/>
                  </a:cubicBezTo>
                  <a:cubicBezTo>
                    <a:pt x="1" y="3154"/>
                    <a:pt x="2951" y="4011"/>
                    <a:pt x="3642" y="4011"/>
                  </a:cubicBezTo>
                  <a:cubicBezTo>
                    <a:pt x="3661" y="4011"/>
                    <a:pt x="3679" y="4011"/>
                    <a:pt x="3694" y="4009"/>
                  </a:cubicBezTo>
                  <a:cubicBezTo>
                    <a:pt x="13102" y="3182"/>
                    <a:pt x="22486" y="2243"/>
                    <a:pt x="31870" y="1193"/>
                  </a:cubicBezTo>
                  <a:lnTo>
                    <a:pt x="31870" y="1193"/>
                  </a:lnTo>
                  <a:cubicBezTo>
                    <a:pt x="31983" y="1203"/>
                    <a:pt x="32095" y="1208"/>
                    <a:pt x="32207" y="1208"/>
                  </a:cubicBezTo>
                  <a:cubicBezTo>
                    <a:pt x="32407" y="1208"/>
                    <a:pt x="32604" y="1191"/>
                    <a:pt x="32792" y="1152"/>
                  </a:cubicBezTo>
                  <a:cubicBezTo>
                    <a:pt x="33143" y="1102"/>
                    <a:pt x="33494" y="1027"/>
                    <a:pt x="33845" y="977"/>
                  </a:cubicBezTo>
                  <a:cubicBezTo>
                    <a:pt x="34371" y="876"/>
                    <a:pt x="33920" y="551"/>
                    <a:pt x="33670" y="450"/>
                  </a:cubicBezTo>
                  <a:cubicBezTo>
                    <a:pt x="33104" y="199"/>
                    <a:pt x="32381" y="0"/>
                    <a:pt x="31734"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58"/>
            <p:cNvSpPr/>
            <p:nvPr/>
          </p:nvSpPr>
          <p:spPr>
            <a:xfrm>
              <a:off x="6122301" y="2356770"/>
              <a:ext cx="3065348" cy="127634"/>
            </a:xfrm>
            <a:custGeom>
              <a:avLst/>
              <a:gdLst/>
              <a:ahLst/>
              <a:cxnLst/>
              <a:rect l="l" t="t" r="r" b="b"/>
              <a:pathLst>
                <a:path w="30728" h="3359" extrusionOk="0">
                  <a:moveTo>
                    <a:pt x="27647" y="0"/>
                  </a:moveTo>
                  <a:cubicBezTo>
                    <a:pt x="27595" y="0"/>
                    <a:pt x="27544" y="3"/>
                    <a:pt x="27494" y="9"/>
                  </a:cubicBezTo>
                  <a:cubicBezTo>
                    <a:pt x="18372" y="1212"/>
                    <a:pt x="9199" y="1839"/>
                    <a:pt x="1" y="1914"/>
                  </a:cubicBezTo>
                  <a:cubicBezTo>
                    <a:pt x="151" y="1914"/>
                    <a:pt x="1930" y="3016"/>
                    <a:pt x="2532" y="3142"/>
                  </a:cubicBezTo>
                  <a:cubicBezTo>
                    <a:pt x="2783" y="3192"/>
                    <a:pt x="3033" y="3242"/>
                    <a:pt x="3309" y="3317"/>
                  </a:cubicBezTo>
                  <a:cubicBezTo>
                    <a:pt x="3433" y="3345"/>
                    <a:pt x="3533" y="3358"/>
                    <a:pt x="3608" y="3358"/>
                  </a:cubicBezTo>
                  <a:cubicBezTo>
                    <a:pt x="3777" y="3358"/>
                    <a:pt x="3816" y="3292"/>
                    <a:pt x="3714" y="3186"/>
                  </a:cubicBezTo>
                  <a:lnTo>
                    <a:pt x="3714" y="3186"/>
                  </a:lnTo>
                  <a:cubicBezTo>
                    <a:pt x="12659" y="3106"/>
                    <a:pt x="21579" y="2457"/>
                    <a:pt x="30452" y="1287"/>
                  </a:cubicBezTo>
                  <a:cubicBezTo>
                    <a:pt x="30728" y="1262"/>
                    <a:pt x="29550" y="635"/>
                    <a:pt x="29474" y="585"/>
                  </a:cubicBezTo>
                  <a:cubicBezTo>
                    <a:pt x="28990" y="378"/>
                    <a:pt x="28251" y="0"/>
                    <a:pt x="27647"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58"/>
            <p:cNvSpPr/>
            <p:nvPr/>
          </p:nvSpPr>
          <p:spPr>
            <a:xfrm>
              <a:off x="5990023" y="2375009"/>
              <a:ext cx="3315341" cy="274342"/>
            </a:xfrm>
            <a:custGeom>
              <a:avLst/>
              <a:gdLst/>
              <a:ahLst/>
              <a:cxnLst/>
              <a:rect l="l" t="t" r="r" b="b"/>
              <a:pathLst>
                <a:path w="33234" h="7220" extrusionOk="0">
                  <a:moveTo>
                    <a:pt x="31326" y="1"/>
                  </a:moveTo>
                  <a:cubicBezTo>
                    <a:pt x="31278" y="1"/>
                    <a:pt x="31228" y="2"/>
                    <a:pt x="31176" y="5"/>
                  </a:cubicBezTo>
                  <a:cubicBezTo>
                    <a:pt x="31034" y="14"/>
                    <a:pt x="30892" y="22"/>
                    <a:pt x="30750" y="30"/>
                  </a:cubicBezTo>
                  <a:lnTo>
                    <a:pt x="30750" y="30"/>
                  </a:lnTo>
                  <a:cubicBezTo>
                    <a:pt x="30750" y="30"/>
                    <a:pt x="30750" y="30"/>
                    <a:pt x="30750" y="30"/>
                  </a:cubicBezTo>
                  <a:lnTo>
                    <a:pt x="30750" y="30"/>
                  </a:lnTo>
                  <a:cubicBezTo>
                    <a:pt x="30750" y="30"/>
                    <a:pt x="30750" y="30"/>
                    <a:pt x="30750" y="30"/>
                  </a:cubicBezTo>
                  <a:lnTo>
                    <a:pt x="30750" y="30"/>
                  </a:lnTo>
                  <a:cubicBezTo>
                    <a:pt x="21994" y="549"/>
                    <a:pt x="13215" y="1092"/>
                    <a:pt x="4459" y="1634"/>
                  </a:cubicBezTo>
                  <a:cubicBezTo>
                    <a:pt x="3043" y="1714"/>
                    <a:pt x="2088" y="3524"/>
                    <a:pt x="2855" y="4184"/>
                  </a:cubicBezTo>
                  <a:lnTo>
                    <a:pt x="2855" y="4184"/>
                  </a:lnTo>
                  <a:cubicBezTo>
                    <a:pt x="2545" y="4258"/>
                    <a:pt x="2237" y="4335"/>
                    <a:pt x="1928" y="4416"/>
                  </a:cubicBezTo>
                  <a:cubicBezTo>
                    <a:pt x="215" y="4850"/>
                    <a:pt x="1" y="7219"/>
                    <a:pt x="1588" y="7219"/>
                  </a:cubicBezTo>
                  <a:cubicBezTo>
                    <a:pt x="1743" y="7219"/>
                    <a:pt x="1914" y="7197"/>
                    <a:pt x="2104" y="7148"/>
                  </a:cubicBezTo>
                  <a:cubicBezTo>
                    <a:pt x="11552" y="4667"/>
                    <a:pt x="21527" y="5544"/>
                    <a:pt x="30926" y="2762"/>
                  </a:cubicBezTo>
                  <a:cubicBezTo>
                    <a:pt x="32270" y="2371"/>
                    <a:pt x="33233" y="1"/>
                    <a:pt x="31326"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58"/>
            <p:cNvSpPr/>
            <p:nvPr/>
          </p:nvSpPr>
          <p:spPr>
            <a:xfrm>
              <a:off x="5960495" y="2494207"/>
              <a:ext cx="3260275" cy="120072"/>
            </a:xfrm>
            <a:custGeom>
              <a:avLst/>
              <a:gdLst/>
              <a:ahLst/>
              <a:cxnLst/>
              <a:rect l="l" t="t" r="r" b="b"/>
              <a:pathLst>
                <a:path w="32682" h="3160" extrusionOk="0">
                  <a:moveTo>
                    <a:pt x="29390" y="0"/>
                  </a:moveTo>
                  <a:cubicBezTo>
                    <a:pt x="29382" y="0"/>
                    <a:pt x="29374" y="1"/>
                    <a:pt x="29367" y="1"/>
                  </a:cubicBezTo>
                  <a:cubicBezTo>
                    <a:pt x="20294" y="477"/>
                    <a:pt x="11222" y="953"/>
                    <a:pt x="2149" y="1404"/>
                  </a:cubicBezTo>
                  <a:cubicBezTo>
                    <a:pt x="1" y="1528"/>
                    <a:pt x="2232" y="3160"/>
                    <a:pt x="3425" y="3160"/>
                  </a:cubicBezTo>
                  <a:cubicBezTo>
                    <a:pt x="3442" y="3160"/>
                    <a:pt x="3460" y="3160"/>
                    <a:pt x="3477" y="3159"/>
                  </a:cubicBezTo>
                  <a:cubicBezTo>
                    <a:pt x="11910" y="2716"/>
                    <a:pt x="20343" y="2274"/>
                    <a:pt x="28776" y="1831"/>
                  </a:cubicBezTo>
                  <a:lnTo>
                    <a:pt x="28776" y="1831"/>
                  </a:lnTo>
                  <a:cubicBezTo>
                    <a:pt x="29195" y="1987"/>
                    <a:pt x="29661" y="2088"/>
                    <a:pt x="30045" y="2088"/>
                  </a:cubicBezTo>
                  <a:cubicBezTo>
                    <a:pt x="30263" y="2088"/>
                    <a:pt x="30455" y="2055"/>
                    <a:pt x="30595" y="1981"/>
                  </a:cubicBezTo>
                  <a:cubicBezTo>
                    <a:pt x="30846" y="1856"/>
                    <a:pt x="31096" y="1730"/>
                    <a:pt x="31347" y="1580"/>
                  </a:cubicBezTo>
                  <a:cubicBezTo>
                    <a:pt x="32682" y="863"/>
                    <a:pt x="29947" y="0"/>
                    <a:pt x="29390"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58"/>
            <p:cNvSpPr/>
            <p:nvPr/>
          </p:nvSpPr>
          <p:spPr>
            <a:xfrm>
              <a:off x="6122301" y="2432390"/>
              <a:ext cx="3021256" cy="185048"/>
            </a:xfrm>
            <a:custGeom>
              <a:avLst/>
              <a:gdLst/>
              <a:ahLst/>
              <a:cxnLst/>
              <a:rect l="l" t="t" r="r" b="b"/>
              <a:pathLst>
                <a:path w="30286" h="4870" extrusionOk="0">
                  <a:moveTo>
                    <a:pt x="28493" y="1"/>
                  </a:moveTo>
                  <a:cubicBezTo>
                    <a:pt x="28461" y="1"/>
                    <a:pt x="28429" y="3"/>
                    <a:pt x="28397" y="8"/>
                  </a:cubicBezTo>
                  <a:cubicBezTo>
                    <a:pt x="19399" y="1311"/>
                    <a:pt x="10377" y="1737"/>
                    <a:pt x="1279" y="1762"/>
                  </a:cubicBezTo>
                  <a:cubicBezTo>
                    <a:pt x="1" y="1762"/>
                    <a:pt x="1153" y="4870"/>
                    <a:pt x="2281" y="4870"/>
                  </a:cubicBezTo>
                  <a:cubicBezTo>
                    <a:pt x="10690" y="4847"/>
                    <a:pt x="19035" y="4481"/>
                    <a:pt x="27355" y="3377"/>
                  </a:cubicBezTo>
                  <a:lnTo>
                    <a:pt x="27355" y="3377"/>
                  </a:lnTo>
                  <a:cubicBezTo>
                    <a:pt x="27588" y="3629"/>
                    <a:pt x="27849" y="3792"/>
                    <a:pt x="28107" y="3792"/>
                  </a:cubicBezTo>
                  <a:cubicBezTo>
                    <a:pt x="28112" y="3792"/>
                    <a:pt x="28117" y="3792"/>
                    <a:pt x="28121" y="3792"/>
                  </a:cubicBezTo>
                  <a:cubicBezTo>
                    <a:pt x="28948" y="3767"/>
                    <a:pt x="29349" y="3567"/>
                    <a:pt x="29800" y="2890"/>
                  </a:cubicBezTo>
                  <a:cubicBezTo>
                    <a:pt x="30286" y="2186"/>
                    <a:pt x="29478" y="1"/>
                    <a:pt x="28493" y="1"/>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5" name="Google Shape;2475;p58"/>
          <p:cNvSpPr txBox="1">
            <a:spLocks noGrp="1"/>
          </p:cNvSpPr>
          <p:nvPr>
            <p:ph type="ctrTitle"/>
          </p:nvPr>
        </p:nvSpPr>
        <p:spPr>
          <a:xfrm>
            <a:off x="2351875" y="540000"/>
            <a:ext cx="4440300" cy="9291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a:t>Thanks!</a:t>
            </a:r>
            <a:endParaRPr/>
          </a:p>
        </p:txBody>
      </p:sp>
      <p:grpSp>
        <p:nvGrpSpPr>
          <p:cNvPr id="2477" name="Google Shape;2477;p58"/>
          <p:cNvGrpSpPr/>
          <p:nvPr/>
        </p:nvGrpSpPr>
        <p:grpSpPr>
          <a:xfrm>
            <a:off x="3950686" y="1787058"/>
            <a:ext cx="375421" cy="353610"/>
            <a:chOff x="2870687" y="3796508"/>
            <a:chExt cx="375421" cy="353610"/>
          </a:xfrm>
        </p:grpSpPr>
        <p:sp>
          <p:nvSpPr>
            <p:cNvPr id="2478" name="Google Shape;2478;p58"/>
            <p:cNvSpPr/>
            <p:nvPr/>
          </p:nvSpPr>
          <p:spPr>
            <a:xfrm>
              <a:off x="2884169" y="3802104"/>
              <a:ext cx="342522" cy="342418"/>
            </a:xfrm>
            <a:custGeom>
              <a:avLst/>
              <a:gdLst/>
              <a:ahLst/>
              <a:cxnLst/>
              <a:rect l="l" t="t" r="r" b="b"/>
              <a:pathLst>
                <a:path w="13160" h="13156" extrusionOk="0">
                  <a:moveTo>
                    <a:pt x="6580" y="1"/>
                  </a:moveTo>
                  <a:cubicBezTo>
                    <a:pt x="2949" y="1"/>
                    <a:pt x="0" y="2945"/>
                    <a:pt x="0" y="6580"/>
                  </a:cubicBezTo>
                  <a:cubicBezTo>
                    <a:pt x="0" y="10211"/>
                    <a:pt x="2949" y="13156"/>
                    <a:pt x="6580" y="13156"/>
                  </a:cubicBezTo>
                  <a:cubicBezTo>
                    <a:pt x="10214" y="13156"/>
                    <a:pt x="13159" y="10211"/>
                    <a:pt x="13159" y="6580"/>
                  </a:cubicBezTo>
                  <a:cubicBezTo>
                    <a:pt x="13159" y="2945"/>
                    <a:pt x="10214" y="1"/>
                    <a:pt x="6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58"/>
            <p:cNvSpPr/>
            <p:nvPr/>
          </p:nvSpPr>
          <p:spPr>
            <a:xfrm>
              <a:off x="3033072" y="3802104"/>
              <a:ext cx="199657" cy="342522"/>
            </a:xfrm>
            <a:custGeom>
              <a:avLst/>
              <a:gdLst/>
              <a:ahLst/>
              <a:cxnLst/>
              <a:rect l="l" t="t" r="r" b="b"/>
              <a:pathLst>
                <a:path w="7671" h="13160" extrusionOk="0">
                  <a:moveTo>
                    <a:pt x="859" y="1"/>
                  </a:moveTo>
                  <a:cubicBezTo>
                    <a:pt x="574" y="1"/>
                    <a:pt x="285" y="18"/>
                    <a:pt x="0" y="57"/>
                  </a:cubicBezTo>
                  <a:cubicBezTo>
                    <a:pt x="3276" y="486"/>
                    <a:pt x="5721" y="3276"/>
                    <a:pt x="5721" y="6580"/>
                  </a:cubicBezTo>
                  <a:cubicBezTo>
                    <a:pt x="5721" y="9880"/>
                    <a:pt x="3276" y="12670"/>
                    <a:pt x="0" y="13103"/>
                  </a:cubicBezTo>
                  <a:cubicBezTo>
                    <a:pt x="290" y="13141"/>
                    <a:pt x="578" y="13160"/>
                    <a:pt x="863" y="13160"/>
                  </a:cubicBezTo>
                  <a:cubicBezTo>
                    <a:pt x="4274" y="13160"/>
                    <a:pt x="7190" y="10510"/>
                    <a:pt x="7421" y="7009"/>
                  </a:cubicBezTo>
                  <a:cubicBezTo>
                    <a:pt x="7670" y="3216"/>
                    <a:pt x="4659" y="4"/>
                    <a:pt x="859" y="1"/>
                  </a:cubicBezTo>
                  <a:close/>
                </a:path>
              </a:pathLst>
            </a:custGeom>
            <a:solidFill>
              <a:srgbClr val="285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58"/>
            <p:cNvSpPr/>
            <p:nvPr/>
          </p:nvSpPr>
          <p:spPr>
            <a:xfrm>
              <a:off x="2943772" y="3876569"/>
              <a:ext cx="186123" cy="267953"/>
            </a:xfrm>
            <a:custGeom>
              <a:avLst/>
              <a:gdLst/>
              <a:ahLst/>
              <a:cxnLst/>
              <a:rect l="l" t="t" r="r" b="b"/>
              <a:pathLst>
                <a:path w="7151" h="10295" extrusionOk="0">
                  <a:moveTo>
                    <a:pt x="6007" y="0"/>
                  </a:moveTo>
                  <a:cubicBezTo>
                    <a:pt x="3952" y="0"/>
                    <a:pt x="2003" y="1664"/>
                    <a:pt x="2003" y="3719"/>
                  </a:cubicBezTo>
                  <a:lnTo>
                    <a:pt x="2003" y="4008"/>
                  </a:lnTo>
                  <a:lnTo>
                    <a:pt x="1" y="4008"/>
                  </a:lnTo>
                  <a:lnTo>
                    <a:pt x="1" y="6010"/>
                  </a:lnTo>
                  <a:lnTo>
                    <a:pt x="2003" y="6010"/>
                  </a:lnTo>
                  <a:lnTo>
                    <a:pt x="2003" y="9894"/>
                  </a:lnTo>
                  <a:cubicBezTo>
                    <a:pt x="2643" y="10133"/>
                    <a:pt x="3318" y="10267"/>
                    <a:pt x="4005" y="10295"/>
                  </a:cubicBezTo>
                  <a:lnTo>
                    <a:pt x="4005" y="6010"/>
                  </a:lnTo>
                  <a:lnTo>
                    <a:pt x="7150" y="6010"/>
                  </a:lnTo>
                  <a:lnTo>
                    <a:pt x="7150" y="4008"/>
                  </a:lnTo>
                  <a:lnTo>
                    <a:pt x="4005" y="4008"/>
                  </a:lnTo>
                  <a:lnTo>
                    <a:pt x="4005" y="3719"/>
                  </a:lnTo>
                  <a:cubicBezTo>
                    <a:pt x="4005" y="2614"/>
                    <a:pt x="4898" y="2006"/>
                    <a:pt x="6007" y="2006"/>
                  </a:cubicBezTo>
                  <a:lnTo>
                    <a:pt x="7150" y="2006"/>
                  </a:lnTo>
                  <a:lnTo>
                    <a:pt x="71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58"/>
            <p:cNvSpPr/>
            <p:nvPr/>
          </p:nvSpPr>
          <p:spPr>
            <a:xfrm>
              <a:off x="2870687" y="3796508"/>
              <a:ext cx="375421" cy="353610"/>
            </a:xfrm>
            <a:custGeom>
              <a:avLst/>
              <a:gdLst/>
              <a:ahLst/>
              <a:cxnLst/>
              <a:rect l="l" t="t" r="r" b="b"/>
              <a:pathLst>
                <a:path w="14424" h="13586" extrusionOk="0">
                  <a:moveTo>
                    <a:pt x="7101" y="0"/>
                  </a:moveTo>
                  <a:cubicBezTo>
                    <a:pt x="6858" y="0"/>
                    <a:pt x="6614" y="13"/>
                    <a:pt x="6369" y="40"/>
                  </a:cubicBezTo>
                  <a:cubicBezTo>
                    <a:pt x="4325" y="261"/>
                    <a:pt x="2488" y="1394"/>
                    <a:pt x="1380" y="3125"/>
                  </a:cubicBezTo>
                  <a:cubicBezTo>
                    <a:pt x="268" y="4856"/>
                    <a:pt x="1" y="6996"/>
                    <a:pt x="655" y="8948"/>
                  </a:cubicBezTo>
                  <a:cubicBezTo>
                    <a:pt x="1306" y="10898"/>
                    <a:pt x="2809" y="12446"/>
                    <a:pt x="4737" y="13163"/>
                  </a:cubicBezTo>
                  <a:cubicBezTo>
                    <a:pt x="4761" y="13172"/>
                    <a:pt x="4785" y="13176"/>
                    <a:pt x="4810" y="13176"/>
                  </a:cubicBezTo>
                  <a:cubicBezTo>
                    <a:pt x="4875" y="13176"/>
                    <a:pt x="4938" y="13146"/>
                    <a:pt x="4979" y="13090"/>
                  </a:cubicBezTo>
                  <a:cubicBezTo>
                    <a:pt x="5011" y="13051"/>
                    <a:pt x="5025" y="13005"/>
                    <a:pt x="5025" y="12956"/>
                  </a:cubicBezTo>
                  <a:lnTo>
                    <a:pt x="5025" y="9078"/>
                  </a:lnTo>
                  <a:cubicBezTo>
                    <a:pt x="5025" y="8962"/>
                    <a:pt x="4930" y="8864"/>
                    <a:pt x="4811" y="8864"/>
                  </a:cubicBezTo>
                  <a:lnTo>
                    <a:pt x="3023" y="8864"/>
                  </a:lnTo>
                  <a:lnTo>
                    <a:pt x="3023" y="7291"/>
                  </a:lnTo>
                  <a:lnTo>
                    <a:pt x="4811" y="7291"/>
                  </a:lnTo>
                  <a:cubicBezTo>
                    <a:pt x="4927" y="7291"/>
                    <a:pt x="5025" y="7196"/>
                    <a:pt x="5025" y="7076"/>
                  </a:cubicBezTo>
                  <a:lnTo>
                    <a:pt x="5025" y="6791"/>
                  </a:lnTo>
                  <a:cubicBezTo>
                    <a:pt x="5025" y="4923"/>
                    <a:pt x="6795" y="3287"/>
                    <a:pt x="8815" y="3287"/>
                  </a:cubicBezTo>
                  <a:lnTo>
                    <a:pt x="9743" y="3287"/>
                  </a:lnTo>
                  <a:lnTo>
                    <a:pt x="9743" y="4860"/>
                  </a:lnTo>
                  <a:lnTo>
                    <a:pt x="8815" y="4860"/>
                  </a:lnTo>
                  <a:cubicBezTo>
                    <a:pt x="8209" y="4860"/>
                    <a:pt x="7657" y="5036"/>
                    <a:pt x="7263" y="5352"/>
                  </a:cubicBezTo>
                  <a:cubicBezTo>
                    <a:pt x="6827" y="5704"/>
                    <a:pt x="6598" y="6200"/>
                    <a:pt x="6598" y="6791"/>
                  </a:cubicBezTo>
                  <a:lnTo>
                    <a:pt x="6598" y="7076"/>
                  </a:lnTo>
                  <a:cubicBezTo>
                    <a:pt x="6598" y="7196"/>
                    <a:pt x="6693" y="7291"/>
                    <a:pt x="6813" y="7291"/>
                  </a:cubicBezTo>
                  <a:lnTo>
                    <a:pt x="7657" y="7291"/>
                  </a:lnTo>
                  <a:cubicBezTo>
                    <a:pt x="7777" y="7291"/>
                    <a:pt x="7872" y="7196"/>
                    <a:pt x="7872" y="7076"/>
                  </a:cubicBezTo>
                  <a:cubicBezTo>
                    <a:pt x="7872" y="6960"/>
                    <a:pt x="7777" y="6862"/>
                    <a:pt x="7657" y="6862"/>
                  </a:cubicBezTo>
                  <a:lnTo>
                    <a:pt x="7027" y="6862"/>
                  </a:lnTo>
                  <a:lnTo>
                    <a:pt x="7027" y="6791"/>
                  </a:lnTo>
                  <a:cubicBezTo>
                    <a:pt x="7027" y="5683"/>
                    <a:pt x="7988" y="5289"/>
                    <a:pt x="8815" y="5289"/>
                  </a:cubicBezTo>
                  <a:lnTo>
                    <a:pt x="9958" y="5289"/>
                  </a:lnTo>
                  <a:cubicBezTo>
                    <a:pt x="10074" y="5289"/>
                    <a:pt x="10173" y="5194"/>
                    <a:pt x="10173" y="5074"/>
                  </a:cubicBezTo>
                  <a:lnTo>
                    <a:pt x="10173" y="3072"/>
                  </a:lnTo>
                  <a:cubicBezTo>
                    <a:pt x="10173" y="2953"/>
                    <a:pt x="10074" y="2858"/>
                    <a:pt x="9958" y="2858"/>
                  </a:cubicBezTo>
                  <a:lnTo>
                    <a:pt x="8815" y="2858"/>
                  </a:lnTo>
                  <a:cubicBezTo>
                    <a:pt x="7766" y="2858"/>
                    <a:pt x="6704" y="3277"/>
                    <a:pt x="5898" y="4001"/>
                  </a:cubicBezTo>
                  <a:cubicBezTo>
                    <a:pt x="5057" y="4761"/>
                    <a:pt x="4596" y="5750"/>
                    <a:pt x="4596" y="6791"/>
                  </a:cubicBezTo>
                  <a:lnTo>
                    <a:pt x="4596" y="6862"/>
                  </a:lnTo>
                  <a:lnTo>
                    <a:pt x="2809" y="6862"/>
                  </a:lnTo>
                  <a:cubicBezTo>
                    <a:pt x="2689" y="6862"/>
                    <a:pt x="2594" y="6957"/>
                    <a:pt x="2594" y="7076"/>
                  </a:cubicBezTo>
                  <a:lnTo>
                    <a:pt x="2594" y="9078"/>
                  </a:lnTo>
                  <a:cubicBezTo>
                    <a:pt x="2594" y="9198"/>
                    <a:pt x="2689" y="9293"/>
                    <a:pt x="2809" y="9293"/>
                  </a:cubicBezTo>
                  <a:lnTo>
                    <a:pt x="4596" y="9293"/>
                  </a:lnTo>
                  <a:lnTo>
                    <a:pt x="4596" y="12643"/>
                  </a:lnTo>
                  <a:cubicBezTo>
                    <a:pt x="2256" y="11636"/>
                    <a:pt x="740" y="9335"/>
                    <a:pt x="733" y="6791"/>
                  </a:cubicBezTo>
                  <a:cubicBezTo>
                    <a:pt x="733" y="3280"/>
                    <a:pt x="3590" y="427"/>
                    <a:pt x="7098" y="427"/>
                  </a:cubicBezTo>
                  <a:cubicBezTo>
                    <a:pt x="10606" y="427"/>
                    <a:pt x="13459" y="3287"/>
                    <a:pt x="13459" y="6791"/>
                  </a:cubicBezTo>
                  <a:cubicBezTo>
                    <a:pt x="13459" y="10296"/>
                    <a:pt x="10606" y="13153"/>
                    <a:pt x="7098" y="13153"/>
                  </a:cubicBezTo>
                  <a:lnTo>
                    <a:pt x="7024" y="13153"/>
                  </a:lnTo>
                  <a:lnTo>
                    <a:pt x="7024" y="9297"/>
                  </a:lnTo>
                  <a:lnTo>
                    <a:pt x="9958" y="9297"/>
                  </a:lnTo>
                  <a:cubicBezTo>
                    <a:pt x="10074" y="9297"/>
                    <a:pt x="10173" y="9202"/>
                    <a:pt x="10173" y="9082"/>
                  </a:cubicBezTo>
                  <a:lnTo>
                    <a:pt x="10173" y="7080"/>
                  </a:lnTo>
                  <a:cubicBezTo>
                    <a:pt x="10173" y="6960"/>
                    <a:pt x="10074" y="6865"/>
                    <a:pt x="9958" y="6865"/>
                  </a:cubicBezTo>
                  <a:lnTo>
                    <a:pt x="8702" y="6865"/>
                  </a:lnTo>
                  <a:cubicBezTo>
                    <a:pt x="8582" y="6865"/>
                    <a:pt x="8487" y="6960"/>
                    <a:pt x="8487" y="7080"/>
                  </a:cubicBezTo>
                  <a:cubicBezTo>
                    <a:pt x="8487" y="7200"/>
                    <a:pt x="8582" y="7295"/>
                    <a:pt x="8702" y="7295"/>
                  </a:cubicBezTo>
                  <a:lnTo>
                    <a:pt x="9743" y="7295"/>
                  </a:lnTo>
                  <a:lnTo>
                    <a:pt x="9743" y="8867"/>
                  </a:lnTo>
                  <a:lnTo>
                    <a:pt x="6809" y="8867"/>
                  </a:lnTo>
                  <a:cubicBezTo>
                    <a:pt x="6693" y="8867"/>
                    <a:pt x="6594" y="8962"/>
                    <a:pt x="6594" y="9082"/>
                  </a:cubicBezTo>
                  <a:lnTo>
                    <a:pt x="6594" y="13367"/>
                  </a:lnTo>
                  <a:cubicBezTo>
                    <a:pt x="6594" y="13480"/>
                    <a:pt x="6686" y="13575"/>
                    <a:pt x="6802" y="13582"/>
                  </a:cubicBezTo>
                  <a:cubicBezTo>
                    <a:pt x="6908" y="13586"/>
                    <a:pt x="7003" y="13586"/>
                    <a:pt x="7098" y="13586"/>
                  </a:cubicBezTo>
                  <a:cubicBezTo>
                    <a:pt x="9842" y="13586"/>
                    <a:pt x="12319" y="11932"/>
                    <a:pt x="13371" y="9395"/>
                  </a:cubicBezTo>
                  <a:cubicBezTo>
                    <a:pt x="14423" y="6855"/>
                    <a:pt x="13843" y="3935"/>
                    <a:pt x="11900" y="1992"/>
                  </a:cubicBezTo>
                  <a:cubicBezTo>
                    <a:pt x="10621" y="710"/>
                    <a:pt x="8891" y="0"/>
                    <a:pt x="71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2" name="Google Shape;2482;p58"/>
          <p:cNvGrpSpPr/>
          <p:nvPr/>
        </p:nvGrpSpPr>
        <p:grpSpPr>
          <a:xfrm>
            <a:off x="4382934" y="1787084"/>
            <a:ext cx="372740" cy="353610"/>
            <a:chOff x="3744430" y="3796534"/>
            <a:chExt cx="372740" cy="353610"/>
          </a:xfrm>
        </p:grpSpPr>
        <p:sp>
          <p:nvSpPr>
            <p:cNvPr id="2483" name="Google Shape;2483;p58"/>
            <p:cNvSpPr/>
            <p:nvPr/>
          </p:nvSpPr>
          <p:spPr>
            <a:xfrm>
              <a:off x="3768713" y="3802104"/>
              <a:ext cx="342522" cy="342418"/>
            </a:xfrm>
            <a:custGeom>
              <a:avLst/>
              <a:gdLst/>
              <a:ahLst/>
              <a:cxnLst/>
              <a:rect l="l" t="t" r="r" b="b"/>
              <a:pathLst>
                <a:path w="13160" h="13156" extrusionOk="0">
                  <a:moveTo>
                    <a:pt x="6580" y="1"/>
                  </a:moveTo>
                  <a:cubicBezTo>
                    <a:pt x="2945" y="1"/>
                    <a:pt x="0" y="2945"/>
                    <a:pt x="0" y="6580"/>
                  </a:cubicBezTo>
                  <a:cubicBezTo>
                    <a:pt x="0" y="10211"/>
                    <a:pt x="2945" y="13156"/>
                    <a:pt x="6580" y="13156"/>
                  </a:cubicBezTo>
                  <a:cubicBezTo>
                    <a:pt x="10211" y="13156"/>
                    <a:pt x="13159" y="10211"/>
                    <a:pt x="13159" y="6580"/>
                  </a:cubicBezTo>
                  <a:cubicBezTo>
                    <a:pt x="13159" y="2945"/>
                    <a:pt x="10211" y="1"/>
                    <a:pt x="6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58"/>
            <p:cNvSpPr/>
            <p:nvPr/>
          </p:nvSpPr>
          <p:spPr>
            <a:xfrm>
              <a:off x="3917617" y="3802104"/>
              <a:ext cx="199553" cy="342522"/>
            </a:xfrm>
            <a:custGeom>
              <a:avLst/>
              <a:gdLst/>
              <a:ahLst/>
              <a:cxnLst/>
              <a:rect l="l" t="t" r="r" b="b"/>
              <a:pathLst>
                <a:path w="7667" h="13160" extrusionOk="0">
                  <a:moveTo>
                    <a:pt x="859" y="1"/>
                  </a:moveTo>
                  <a:cubicBezTo>
                    <a:pt x="570" y="1"/>
                    <a:pt x="285" y="18"/>
                    <a:pt x="0" y="57"/>
                  </a:cubicBezTo>
                  <a:cubicBezTo>
                    <a:pt x="3272" y="486"/>
                    <a:pt x="5721" y="3276"/>
                    <a:pt x="5721" y="6580"/>
                  </a:cubicBezTo>
                  <a:cubicBezTo>
                    <a:pt x="5721" y="9880"/>
                    <a:pt x="3272" y="12670"/>
                    <a:pt x="0" y="13103"/>
                  </a:cubicBezTo>
                  <a:cubicBezTo>
                    <a:pt x="290" y="13141"/>
                    <a:pt x="578" y="13160"/>
                    <a:pt x="863" y="13160"/>
                  </a:cubicBezTo>
                  <a:cubicBezTo>
                    <a:pt x="4274" y="13160"/>
                    <a:pt x="7190" y="10510"/>
                    <a:pt x="7421" y="7009"/>
                  </a:cubicBezTo>
                  <a:cubicBezTo>
                    <a:pt x="7667" y="3216"/>
                    <a:pt x="4659" y="4"/>
                    <a:pt x="859" y="1"/>
                  </a:cubicBezTo>
                  <a:close/>
                </a:path>
              </a:pathLst>
            </a:custGeom>
            <a:solidFill>
              <a:srgbClr val="285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58"/>
            <p:cNvSpPr/>
            <p:nvPr/>
          </p:nvSpPr>
          <p:spPr>
            <a:xfrm>
              <a:off x="3850206" y="3943225"/>
              <a:ext cx="38026" cy="112387"/>
            </a:xfrm>
            <a:custGeom>
              <a:avLst/>
              <a:gdLst/>
              <a:ahLst/>
              <a:cxnLst/>
              <a:rect l="l" t="t" r="r" b="b"/>
              <a:pathLst>
                <a:path w="1461" h="4318" extrusionOk="0">
                  <a:moveTo>
                    <a:pt x="60" y="0"/>
                  </a:moveTo>
                  <a:cubicBezTo>
                    <a:pt x="29" y="0"/>
                    <a:pt x="0" y="25"/>
                    <a:pt x="0" y="57"/>
                  </a:cubicBezTo>
                  <a:lnTo>
                    <a:pt x="0" y="4261"/>
                  </a:lnTo>
                  <a:cubicBezTo>
                    <a:pt x="0" y="4293"/>
                    <a:pt x="29" y="4318"/>
                    <a:pt x="60" y="4318"/>
                  </a:cubicBezTo>
                  <a:lnTo>
                    <a:pt x="1404" y="4318"/>
                  </a:lnTo>
                  <a:cubicBezTo>
                    <a:pt x="1436" y="4318"/>
                    <a:pt x="1461" y="4293"/>
                    <a:pt x="1461" y="4261"/>
                  </a:cubicBezTo>
                  <a:lnTo>
                    <a:pt x="1461" y="57"/>
                  </a:lnTo>
                  <a:cubicBezTo>
                    <a:pt x="1461" y="25"/>
                    <a:pt x="1436" y="0"/>
                    <a:pt x="14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58"/>
            <p:cNvSpPr/>
            <p:nvPr/>
          </p:nvSpPr>
          <p:spPr>
            <a:xfrm>
              <a:off x="3835188" y="3876126"/>
              <a:ext cx="53044" cy="45522"/>
            </a:xfrm>
            <a:custGeom>
              <a:avLst/>
              <a:gdLst/>
              <a:ahLst/>
              <a:cxnLst/>
              <a:rect l="l" t="t" r="r" b="b"/>
              <a:pathLst>
                <a:path w="2038" h="1749" extrusionOk="0">
                  <a:moveTo>
                    <a:pt x="1160" y="1"/>
                  </a:moveTo>
                  <a:cubicBezTo>
                    <a:pt x="946" y="1"/>
                    <a:pt x="727" y="81"/>
                    <a:pt x="549" y="260"/>
                  </a:cubicBezTo>
                  <a:cubicBezTo>
                    <a:pt x="0" y="809"/>
                    <a:pt x="387" y="1748"/>
                    <a:pt x="1165" y="1748"/>
                  </a:cubicBezTo>
                  <a:cubicBezTo>
                    <a:pt x="1647" y="1748"/>
                    <a:pt x="2038" y="1358"/>
                    <a:pt x="2038" y="876"/>
                  </a:cubicBezTo>
                  <a:cubicBezTo>
                    <a:pt x="2038" y="350"/>
                    <a:pt x="1608" y="1"/>
                    <a:pt x="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58"/>
            <p:cNvSpPr/>
            <p:nvPr/>
          </p:nvSpPr>
          <p:spPr>
            <a:xfrm>
              <a:off x="3924670" y="3943121"/>
              <a:ext cx="119805" cy="112491"/>
            </a:xfrm>
            <a:custGeom>
              <a:avLst/>
              <a:gdLst/>
              <a:ahLst/>
              <a:cxnLst/>
              <a:rect l="l" t="t" r="r" b="b"/>
              <a:pathLst>
                <a:path w="4603" h="4322" extrusionOk="0">
                  <a:moveTo>
                    <a:pt x="70" y="1"/>
                  </a:moveTo>
                  <a:cubicBezTo>
                    <a:pt x="32" y="1"/>
                    <a:pt x="0" y="33"/>
                    <a:pt x="0" y="71"/>
                  </a:cubicBezTo>
                  <a:lnTo>
                    <a:pt x="0" y="4255"/>
                  </a:lnTo>
                  <a:cubicBezTo>
                    <a:pt x="0" y="4290"/>
                    <a:pt x="32" y="4322"/>
                    <a:pt x="70" y="4322"/>
                  </a:cubicBezTo>
                  <a:lnTo>
                    <a:pt x="1390" y="4322"/>
                  </a:lnTo>
                  <a:cubicBezTo>
                    <a:pt x="1429" y="4322"/>
                    <a:pt x="1460" y="4290"/>
                    <a:pt x="1460" y="4255"/>
                  </a:cubicBezTo>
                  <a:lnTo>
                    <a:pt x="1460" y="2766"/>
                  </a:lnTo>
                  <a:cubicBezTo>
                    <a:pt x="1460" y="2281"/>
                    <a:pt x="1569" y="1461"/>
                    <a:pt x="2301" y="1461"/>
                  </a:cubicBezTo>
                  <a:cubicBezTo>
                    <a:pt x="3036" y="1461"/>
                    <a:pt x="3146" y="2281"/>
                    <a:pt x="3146" y="2766"/>
                  </a:cubicBezTo>
                  <a:lnTo>
                    <a:pt x="3146" y="4255"/>
                  </a:lnTo>
                  <a:cubicBezTo>
                    <a:pt x="3146" y="4290"/>
                    <a:pt x="3177" y="4322"/>
                    <a:pt x="3216" y="4322"/>
                  </a:cubicBezTo>
                  <a:lnTo>
                    <a:pt x="4535" y="4322"/>
                  </a:lnTo>
                  <a:cubicBezTo>
                    <a:pt x="4574" y="4322"/>
                    <a:pt x="4602" y="4290"/>
                    <a:pt x="4602" y="4255"/>
                  </a:cubicBezTo>
                  <a:lnTo>
                    <a:pt x="4602" y="2306"/>
                  </a:lnTo>
                  <a:cubicBezTo>
                    <a:pt x="4602" y="1707"/>
                    <a:pt x="4433" y="1151"/>
                    <a:pt x="4127" y="743"/>
                  </a:cubicBezTo>
                  <a:cubicBezTo>
                    <a:pt x="3761" y="258"/>
                    <a:pt x="3230" y="4"/>
                    <a:pt x="2586" y="4"/>
                  </a:cubicBezTo>
                  <a:cubicBezTo>
                    <a:pt x="2581" y="4"/>
                    <a:pt x="2575" y="4"/>
                    <a:pt x="2569" y="4"/>
                  </a:cubicBezTo>
                  <a:cubicBezTo>
                    <a:pt x="2107" y="4"/>
                    <a:pt x="1656" y="148"/>
                    <a:pt x="1277" y="413"/>
                  </a:cubicBezTo>
                  <a:cubicBezTo>
                    <a:pt x="1265" y="420"/>
                    <a:pt x="1253" y="423"/>
                    <a:pt x="1240" y="423"/>
                  </a:cubicBezTo>
                  <a:cubicBezTo>
                    <a:pt x="1205" y="423"/>
                    <a:pt x="1172" y="396"/>
                    <a:pt x="1172" y="356"/>
                  </a:cubicBezTo>
                  <a:lnTo>
                    <a:pt x="1172" y="71"/>
                  </a:lnTo>
                  <a:cubicBezTo>
                    <a:pt x="1172" y="33"/>
                    <a:pt x="1140" y="1"/>
                    <a:pt x="11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58"/>
            <p:cNvSpPr/>
            <p:nvPr/>
          </p:nvSpPr>
          <p:spPr>
            <a:xfrm>
              <a:off x="3744430" y="3796534"/>
              <a:ext cx="372480" cy="353610"/>
            </a:xfrm>
            <a:custGeom>
              <a:avLst/>
              <a:gdLst/>
              <a:ahLst/>
              <a:cxnLst/>
              <a:rect l="l" t="t" r="r" b="b"/>
              <a:pathLst>
                <a:path w="14311" h="13586" extrusionOk="0">
                  <a:moveTo>
                    <a:pt x="7513" y="429"/>
                  </a:moveTo>
                  <a:cubicBezTo>
                    <a:pt x="11021" y="429"/>
                    <a:pt x="13878" y="3283"/>
                    <a:pt x="13878" y="6794"/>
                  </a:cubicBezTo>
                  <a:cubicBezTo>
                    <a:pt x="13878" y="10302"/>
                    <a:pt x="11021" y="13155"/>
                    <a:pt x="7513" y="13155"/>
                  </a:cubicBezTo>
                  <a:cubicBezTo>
                    <a:pt x="4005" y="13155"/>
                    <a:pt x="1148" y="10302"/>
                    <a:pt x="1148" y="6794"/>
                  </a:cubicBezTo>
                  <a:cubicBezTo>
                    <a:pt x="1148" y="3283"/>
                    <a:pt x="4005" y="429"/>
                    <a:pt x="7513" y="429"/>
                  </a:cubicBezTo>
                  <a:close/>
                  <a:moveTo>
                    <a:pt x="7512" y="1"/>
                  </a:moveTo>
                  <a:cubicBezTo>
                    <a:pt x="6205" y="1"/>
                    <a:pt x="4891" y="377"/>
                    <a:pt x="3741" y="1147"/>
                  </a:cubicBezTo>
                  <a:cubicBezTo>
                    <a:pt x="1046" y="2945"/>
                    <a:pt x="1" y="6400"/>
                    <a:pt x="1239" y="9391"/>
                  </a:cubicBezTo>
                  <a:cubicBezTo>
                    <a:pt x="2304" y="11966"/>
                    <a:pt x="4809" y="13586"/>
                    <a:pt x="7510" y="13586"/>
                  </a:cubicBezTo>
                  <a:cubicBezTo>
                    <a:pt x="7950" y="13586"/>
                    <a:pt x="8395" y="13543"/>
                    <a:pt x="8839" y="13454"/>
                  </a:cubicBezTo>
                  <a:cubicBezTo>
                    <a:pt x="12016" y="12821"/>
                    <a:pt x="14307" y="10035"/>
                    <a:pt x="14307" y="6794"/>
                  </a:cubicBezTo>
                  <a:cubicBezTo>
                    <a:pt x="14310" y="4989"/>
                    <a:pt x="13593" y="3261"/>
                    <a:pt x="12315" y="1991"/>
                  </a:cubicBezTo>
                  <a:cubicBezTo>
                    <a:pt x="11003" y="677"/>
                    <a:pt x="9264" y="1"/>
                    <a:pt x="7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58"/>
            <p:cNvSpPr/>
            <p:nvPr/>
          </p:nvSpPr>
          <p:spPr>
            <a:xfrm>
              <a:off x="3844974" y="3937993"/>
              <a:ext cx="48489" cy="122850"/>
            </a:xfrm>
            <a:custGeom>
              <a:avLst/>
              <a:gdLst/>
              <a:ahLst/>
              <a:cxnLst/>
              <a:rect l="l" t="t" r="r" b="b"/>
              <a:pathLst>
                <a:path w="1863" h="4720" extrusionOk="0">
                  <a:moveTo>
                    <a:pt x="1433" y="430"/>
                  </a:moveTo>
                  <a:lnTo>
                    <a:pt x="1433" y="4290"/>
                  </a:lnTo>
                  <a:lnTo>
                    <a:pt x="430" y="4290"/>
                  </a:lnTo>
                  <a:lnTo>
                    <a:pt x="430" y="430"/>
                  </a:lnTo>
                  <a:close/>
                  <a:moveTo>
                    <a:pt x="216" y="1"/>
                  </a:moveTo>
                  <a:cubicBezTo>
                    <a:pt x="99" y="1"/>
                    <a:pt x="1" y="96"/>
                    <a:pt x="1" y="216"/>
                  </a:cubicBezTo>
                  <a:lnTo>
                    <a:pt x="1" y="4505"/>
                  </a:lnTo>
                  <a:cubicBezTo>
                    <a:pt x="1" y="4624"/>
                    <a:pt x="99" y="4719"/>
                    <a:pt x="216" y="4719"/>
                  </a:cubicBezTo>
                  <a:lnTo>
                    <a:pt x="1648" y="4719"/>
                  </a:lnTo>
                  <a:cubicBezTo>
                    <a:pt x="1767" y="4719"/>
                    <a:pt x="1862" y="4624"/>
                    <a:pt x="1862" y="4505"/>
                  </a:cubicBezTo>
                  <a:lnTo>
                    <a:pt x="1862" y="216"/>
                  </a:lnTo>
                  <a:cubicBezTo>
                    <a:pt x="1862" y="96"/>
                    <a:pt x="1767" y="1"/>
                    <a:pt x="16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58"/>
            <p:cNvSpPr/>
            <p:nvPr/>
          </p:nvSpPr>
          <p:spPr>
            <a:xfrm>
              <a:off x="3828134" y="3870973"/>
              <a:ext cx="65329" cy="55881"/>
            </a:xfrm>
            <a:custGeom>
              <a:avLst/>
              <a:gdLst/>
              <a:ahLst/>
              <a:cxnLst/>
              <a:rect l="l" t="t" r="r" b="b"/>
              <a:pathLst>
                <a:path w="2510" h="2147" extrusionOk="0">
                  <a:moveTo>
                    <a:pt x="1431" y="427"/>
                  </a:moveTo>
                  <a:cubicBezTo>
                    <a:pt x="1762" y="427"/>
                    <a:pt x="2080" y="685"/>
                    <a:pt x="2080" y="1074"/>
                  </a:cubicBezTo>
                  <a:cubicBezTo>
                    <a:pt x="2080" y="1429"/>
                    <a:pt x="1791" y="1717"/>
                    <a:pt x="1436" y="1717"/>
                  </a:cubicBezTo>
                  <a:cubicBezTo>
                    <a:pt x="863" y="1717"/>
                    <a:pt x="574" y="1024"/>
                    <a:pt x="982" y="616"/>
                  </a:cubicBezTo>
                  <a:cubicBezTo>
                    <a:pt x="1113" y="486"/>
                    <a:pt x="1273" y="427"/>
                    <a:pt x="1431" y="427"/>
                  </a:cubicBezTo>
                  <a:close/>
                  <a:moveTo>
                    <a:pt x="1436" y="0"/>
                  </a:moveTo>
                  <a:cubicBezTo>
                    <a:pt x="479" y="0"/>
                    <a:pt x="1" y="1154"/>
                    <a:pt x="676" y="1830"/>
                  </a:cubicBezTo>
                  <a:cubicBezTo>
                    <a:pt x="895" y="2049"/>
                    <a:pt x="1165" y="2147"/>
                    <a:pt x="1429" y="2147"/>
                  </a:cubicBezTo>
                  <a:cubicBezTo>
                    <a:pt x="1980" y="2147"/>
                    <a:pt x="2509" y="1720"/>
                    <a:pt x="2509" y="1074"/>
                  </a:cubicBezTo>
                  <a:cubicBezTo>
                    <a:pt x="2509" y="482"/>
                    <a:pt x="2027" y="0"/>
                    <a:pt x="14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58"/>
            <p:cNvSpPr/>
            <p:nvPr/>
          </p:nvSpPr>
          <p:spPr>
            <a:xfrm>
              <a:off x="3919439" y="3937993"/>
              <a:ext cx="130346" cy="122850"/>
            </a:xfrm>
            <a:custGeom>
              <a:avLst/>
              <a:gdLst/>
              <a:ahLst/>
              <a:cxnLst/>
              <a:rect l="l" t="t" r="r" b="b"/>
              <a:pathLst>
                <a:path w="5008" h="4720" extrusionOk="0">
                  <a:moveTo>
                    <a:pt x="215" y="1"/>
                  </a:moveTo>
                  <a:cubicBezTo>
                    <a:pt x="99" y="1"/>
                    <a:pt x="0" y="96"/>
                    <a:pt x="0" y="216"/>
                  </a:cubicBezTo>
                  <a:lnTo>
                    <a:pt x="0" y="4505"/>
                  </a:lnTo>
                  <a:cubicBezTo>
                    <a:pt x="0" y="4624"/>
                    <a:pt x="99" y="4719"/>
                    <a:pt x="215" y="4719"/>
                  </a:cubicBezTo>
                  <a:lnTo>
                    <a:pt x="1647" y="4719"/>
                  </a:lnTo>
                  <a:cubicBezTo>
                    <a:pt x="1767" y="4719"/>
                    <a:pt x="1862" y="4624"/>
                    <a:pt x="1862" y="4505"/>
                  </a:cubicBezTo>
                  <a:lnTo>
                    <a:pt x="1862" y="2963"/>
                  </a:lnTo>
                  <a:cubicBezTo>
                    <a:pt x="1862" y="2460"/>
                    <a:pt x="1974" y="1859"/>
                    <a:pt x="2506" y="1859"/>
                  </a:cubicBezTo>
                  <a:cubicBezTo>
                    <a:pt x="2900" y="1859"/>
                    <a:pt x="3065" y="2193"/>
                    <a:pt x="3121" y="2573"/>
                  </a:cubicBezTo>
                  <a:cubicBezTo>
                    <a:pt x="3135" y="2678"/>
                    <a:pt x="3227" y="2756"/>
                    <a:pt x="3332" y="2756"/>
                  </a:cubicBezTo>
                  <a:cubicBezTo>
                    <a:pt x="3463" y="2752"/>
                    <a:pt x="3565" y="2636"/>
                    <a:pt x="3544" y="2506"/>
                  </a:cubicBezTo>
                  <a:cubicBezTo>
                    <a:pt x="3434" y="1816"/>
                    <a:pt x="3069" y="1429"/>
                    <a:pt x="2506" y="1429"/>
                  </a:cubicBezTo>
                  <a:cubicBezTo>
                    <a:pt x="1823" y="1429"/>
                    <a:pt x="1432" y="1989"/>
                    <a:pt x="1432" y="2963"/>
                  </a:cubicBezTo>
                  <a:lnTo>
                    <a:pt x="1432" y="4290"/>
                  </a:lnTo>
                  <a:lnTo>
                    <a:pt x="430" y="4290"/>
                  </a:lnTo>
                  <a:lnTo>
                    <a:pt x="430" y="430"/>
                  </a:lnTo>
                  <a:lnTo>
                    <a:pt x="1144" y="430"/>
                  </a:lnTo>
                  <a:lnTo>
                    <a:pt x="1144" y="712"/>
                  </a:lnTo>
                  <a:cubicBezTo>
                    <a:pt x="1144" y="778"/>
                    <a:pt x="1172" y="842"/>
                    <a:pt x="1225" y="884"/>
                  </a:cubicBezTo>
                  <a:cubicBezTo>
                    <a:pt x="1264" y="916"/>
                    <a:pt x="1311" y="932"/>
                    <a:pt x="1359" y="932"/>
                  </a:cubicBezTo>
                  <a:cubicBezTo>
                    <a:pt x="1407" y="932"/>
                    <a:pt x="1455" y="916"/>
                    <a:pt x="1496" y="884"/>
                  </a:cubicBezTo>
                  <a:cubicBezTo>
                    <a:pt x="1858" y="592"/>
                    <a:pt x="2309" y="430"/>
                    <a:pt x="2776" y="430"/>
                  </a:cubicBezTo>
                  <a:cubicBezTo>
                    <a:pt x="2781" y="430"/>
                    <a:pt x="2786" y="430"/>
                    <a:pt x="2791" y="430"/>
                  </a:cubicBezTo>
                  <a:cubicBezTo>
                    <a:pt x="4026" y="430"/>
                    <a:pt x="4578" y="1472"/>
                    <a:pt x="4578" y="2503"/>
                  </a:cubicBezTo>
                  <a:lnTo>
                    <a:pt x="4578" y="4290"/>
                  </a:lnTo>
                  <a:lnTo>
                    <a:pt x="3575" y="4290"/>
                  </a:lnTo>
                  <a:lnTo>
                    <a:pt x="3575" y="3583"/>
                  </a:lnTo>
                  <a:cubicBezTo>
                    <a:pt x="3575" y="3467"/>
                    <a:pt x="3480" y="3372"/>
                    <a:pt x="3364" y="3372"/>
                  </a:cubicBezTo>
                  <a:cubicBezTo>
                    <a:pt x="3245" y="3372"/>
                    <a:pt x="3150" y="3467"/>
                    <a:pt x="3150" y="3583"/>
                  </a:cubicBezTo>
                  <a:lnTo>
                    <a:pt x="3150" y="4505"/>
                  </a:lnTo>
                  <a:cubicBezTo>
                    <a:pt x="3150" y="4624"/>
                    <a:pt x="3245" y="4719"/>
                    <a:pt x="3364" y="4719"/>
                  </a:cubicBezTo>
                  <a:lnTo>
                    <a:pt x="4793" y="4719"/>
                  </a:lnTo>
                  <a:cubicBezTo>
                    <a:pt x="4912" y="4719"/>
                    <a:pt x="5007" y="4624"/>
                    <a:pt x="5007" y="4505"/>
                  </a:cubicBezTo>
                  <a:lnTo>
                    <a:pt x="5007" y="2503"/>
                  </a:lnTo>
                  <a:cubicBezTo>
                    <a:pt x="5007" y="1028"/>
                    <a:pt x="4096" y="1"/>
                    <a:pt x="2791" y="1"/>
                  </a:cubicBezTo>
                  <a:cubicBezTo>
                    <a:pt x="2365" y="1"/>
                    <a:pt x="1946" y="110"/>
                    <a:pt x="1573" y="314"/>
                  </a:cubicBezTo>
                  <a:lnTo>
                    <a:pt x="1573" y="216"/>
                  </a:lnTo>
                  <a:cubicBezTo>
                    <a:pt x="1573" y="96"/>
                    <a:pt x="1478" y="1"/>
                    <a:pt x="13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2" name="Google Shape;2492;p58"/>
          <p:cNvGrpSpPr/>
          <p:nvPr/>
        </p:nvGrpSpPr>
        <p:grpSpPr>
          <a:xfrm>
            <a:off x="4825167" y="1787084"/>
            <a:ext cx="372844" cy="353610"/>
            <a:chOff x="4186663" y="3796534"/>
            <a:chExt cx="372844" cy="353610"/>
          </a:xfrm>
        </p:grpSpPr>
        <p:sp>
          <p:nvSpPr>
            <p:cNvPr id="2493" name="Google Shape;2493;p58"/>
            <p:cNvSpPr/>
            <p:nvPr/>
          </p:nvSpPr>
          <p:spPr>
            <a:xfrm>
              <a:off x="4211025" y="3802104"/>
              <a:ext cx="342418" cy="342418"/>
            </a:xfrm>
            <a:custGeom>
              <a:avLst/>
              <a:gdLst/>
              <a:ahLst/>
              <a:cxnLst/>
              <a:rect l="l" t="t" r="r" b="b"/>
              <a:pathLst>
                <a:path w="13156" h="13156" extrusionOk="0">
                  <a:moveTo>
                    <a:pt x="6576" y="1"/>
                  </a:moveTo>
                  <a:cubicBezTo>
                    <a:pt x="2945" y="1"/>
                    <a:pt x="0" y="2945"/>
                    <a:pt x="0" y="6580"/>
                  </a:cubicBezTo>
                  <a:cubicBezTo>
                    <a:pt x="0" y="10211"/>
                    <a:pt x="2945" y="13156"/>
                    <a:pt x="6576" y="13156"/>
                  </a:cubicBezTo>
                  <a:cubicBezTo>
                    <a:pt x="10211" y="13156"/>
                    <a:pt x="13156" y="10211"/>
                    <a:pt x="13156" y="6580"/>
                  </a:cubicBezTo>
                  <a:cubicBezTo>
                    <a:pt x="13156" y="2945"/>
                    <a:pt x="10211" y="1"/>
                    <a:pt x="6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58"/>
            <p:cNvSpPr/>
            <p:nvPr/>
          </p:nvSpPr>
          <p:spPr>
            <a:xfrm>
              <a:off x="4359824" y="3802104"/>
              <a:ext cx="199683" cy="342522"/>
            </a:xfrm>
            <a:custGeom>
              <a:avLst/>
              <a:gdLst/>
              <a:ahLst/>
              <a:cxnLst/>
              <a:rect l="l" t="t" r="r" b="b"/>
              <a:pathLst>
                <a:path w="7672" h="13160" extrusionOk="0">
                  <a:moveTo>
                    <a:pt x="859" y="1"/>
                  </a:moveTo>
                  <a:cubicBezTo>
                    <a:pt x="574" y="1"/>
                    <a:pt x="286" y="18"/>
                    <a:pt x="1" y="57"/>
                  </a:cubicBezTo>
                  <a:cubicBezTo>
                    <a:pt x="3277" y="486"/>
                    <a:pt x="5725" y="3276"/>
                    <a:pt x="5725" y="6580"/>
                  </a:cubicBezTo>
                  <a:cubicBezTo>
                    <a:pt x="5725" y="9880"/>
                    <a:pt x="3277" y="12670"/>
                    <a:pt x="1" y="13103"/>
                  </a:cubicBezTo>
                  <a:cubicBezTo>
                    <a:pt x="291" y="13141"/>
                    <a:pt x="580" y="13160"/>
                    <a:pt x="864" y="13160"/>
                  </a:cubicBezTo>
                  <a:cubicBezTo>
                    <a:pt x="4278" y="13160"/>
                    <a:pt x="7194" y="10510"/>
                    <a:pt x="7421" y="7009"/>
                  </a:cubicBezTo>
                  <a:cubicBezTo>
                    <a:pt x="7671" y="3216"/>
                    <a:pt x="4663" y="4"/>
                    <a:pt x="859" y="1"/>
                  </a:cubicBezTo>
                  <a:close/>
                </a:path>
              </a:pathLst>
            </a:custGeom>
            <a:solidFill>
              <a:srgbClr val="285A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58"/>
            <p:cNvSpPr/>
            <p:nvPr/>
          </p:nvSpPr>
          <p:spPr>
            <a:xfrm>
              <a:off x="4284370" y="3890988"/>
              <a:ext cx="218241" cy="179564"/>
            </a:xfrm>
            <a:custGeom>
              <a:avLst/>
              <a:gdLst/>
              <a:ahLst/>
              <a:cxnLst/>
              <a:rect l="l" t="t" r="r" b="b"/>
              <a:pathLst>
                <a:path w="8385" h="6899" extrusionOk="0">
                  <a:moveTo>
                    <a:pt x="5479" y="1"/>
                  </a:moveTo>
                  <a:cubicBezTo>
                    <a:pt x="5224" y="1"/>
                    <a:pt x="4967" y="51"/>
                    <a:pt x="4722" y="153"/>
                  </a:cubicBezTo>
                  <a:cubicBezTo>
                    <a:pt x="3998" y="456"/>
                    <a:pt x="3530" y="1163"/>
                    <a:pt x="3530" y="1948"/>
                  </a:cubicBezTo>
                  <a:lnTo>
                    <a:pt x="3530" y="1979"/>
                  </a:lnTo>
                  <a:lnTo>
                    <a:pt x="3435" y="1976"/>
                  </a:lnTo>
                  <a:lnTo>
                    <a:pt x="3431" y="1976"/>
                  </a:lnTo>
                  <a:cubicBezTo>
                    <a:pt x="3234" y="1976"/>
                    <a:pt x="2664" y="1814"/>
                    <a:pt x="2478" y="1754"/>
                  </a:cubicBezTo>
                  <a:cubicBezTo>
                    <a:pt x="1760" y="1508"/>
                    <a:pt x="1112" y="1107"/>
                    <a:pt x="574" y="575"/>
                  </a:cubicBezTo>
                  <a:lnTo>
                    <a:pt x="370" y="375"/>
                  </a:lnTo>
                  <a:cubicBezTo>
                    <a:pt x="357" y="362"/>
                    <a:pt x="341" y="356"/>
                    <a:pt x="325" y="356"/>
                  </a:cubicBezTo>
                  <a:cubicBezTo>
                    <a:pt x="298" y="356"/>
                    <a:pt x="271" y="374"/>
                    <a:pt x="265" y="403"/>
                  </a:cubicBezTo>
                  <a:lnTo>
                    <a:pt x="191" y="681"/>
                  </a:lnTo>
                  <a:cubicBezTo>
                    <a:pt x="1" y="1423"/>
                    <a:pt x="307" y="2208"/>
                    <a:pt x="954" y="2623"/>
                  </a:cubicBezTo>
                  <a:lnTo>
                    <a:pt x="947" y="2623"/>
                  </a:lnTo>
                  <a:cubicBezTo>
                    <a:pt x="817" y="2623"/>
                    <a:pt x="683" y="2609"/>
                    <a:pt x="553" y="2577"/>
                  </a:cubicBezTo>
                  <a:lnTo>
                    <a:pt x="314" y="2521"/>
                  </a:lnTo>
                  <a:cubicBezTo>
                    <a:pt x="309" y="2520"/>
                    <a:pt x="304" y="2519"/>
                    <a:pt x="299" y="2519"/>
                  </a:cubicBezTo>
                  <a:cubicBezTo>
                    <a:pt x="259" y="2519"/>
                    <a:pt x="227" y="2554"/>
                    <a:pt x="236" y="2595"/>
                  </a:cubicBezTo>
                  <a:lnTo>
                    <a:pt x="275" y="2838"/>
                  </a:lnTo>
                  <a:cubicBezTo>
                    <a:pt x="367" y="3376"/>
                    <a:pt x="715" y="3837"/>
                    <a:pt x="1211" y="4066"/>
                  </a:cubicBezTo>
                  <a:cubicBezTo>
                    <a:pt x="1274" y="4090"/>
                    <a:pt x="1257" y="4185"/>
                    <a:pt x="1190" y="4189"/>
                  </a:cubicBezTo>
                  <a:lnTo>
                    <a:pt x="1186" y="4189"/>
                  </a:lnTo>
                  <a:lnTo>
                    <a:pt x="919" y="4203"/>
                  </a:lnTo>
                  <a:cubicBezTo>
                    <a:pt x="873" y="4203"/>
                    <a:pt x="845" y="4256"/>
                    <a:pt x="866" y="4298"/>
                  </a:cubicBezTo>
                  <a:lnTo>
                    <a:pt x="1000" y="4530"/>
                  </a:lnTo>
                  <a:cubicBezTo>
                    <a:pt x="1260" y="4984"/>
                    <a:pt x="1714" y="5297"/>
                    <a:pt x="2235" y="5375"/>
                  </a:cubicBezTo>
                  <a:cubicBezTo>
                    <a:pt x="2291" y="5382"/>
                    <a:pt x="2309" y="5456"/>
                    <a:pt x="2263" y="5487"/>
                  </a:cubicBezTo>
                  <a:cubicBezTo>
                    <a:pt x="1820" y="5818"/>
                    <a:pt x="1306" y="6040"/>
                    <a:pt x="761" y="6135"/>
                  </a:cubicBezTo>
                  <a:lnTo>
                    <a:pt x="173" y="6237"/>
                  </a:lnTo>
                  <a:cubicBezTo>
                    <a:pt x="110" y="6247"/>
                    <a:pt x="99" y="6339"/>
                    <a:pt x="162" y="6360"/>
                  </a:cubicBezTo>
                  <a:lnTo>
                    <a:pt x="718" y="6574"/>
                  </a:lnTo>
                  <a:cubicBezTo>
                    <a:pt x="1281" y="6789"/>
                    <a:pt x="1879" y="6898"/>
                    <a:pt x="2478" y="6898"/>
                  </a:cubicBezTo>
                  <a:cubicBezTo>
                    <a:pt x="5194" y="6898"/>
                    <a:pt x="7414" y="4689"/>
                    <a:pt x="7421" y="1969"/>
                  </a:cubicBezTo>
                  <a:lnTo>
                    <a:pt x="7421" y="1951"/>
                  </a:lnTo>
                  <a:lnTo>
                    <a:pt x="7421" y="1902"/>
                  </a:lnTo>
                  <a:lnTo>
                    <a:pt x="7421" y="1891"/>
                  </a:lnTo>
                  <a:cubicBezTo>
                    <a:pt x="7611" y="1758"/>
                    <a:pt x="7787" y="1610"/>
                    <a:pt x="7949" y="1444"/>
                  </a:cubicBezTo>
                  <a:lnTo>
                    <a:pt x="8343" y="1036"/>
                  </a:lnTo>
                  <a:cubicBezTo>
                    <a:pt x="8384" y="995"/>
                    <a:pt x="8354" y="928"/>
                    <a:pt x="8301" y="928"/>
                  </a:cubicBezTo>
                  <a:cubicBezTo>
                    <a:pt x="8295" y="928"/>
                    <a:pt x="8289" y="929"/>
                    <a:pt x="8283" y="931"/>
                  </a:cubicBezTo>
                  <a:lnTo>
                    <a:pt x="7731" y="1061"/>
                  </a:lnTo>
                  <a:cubicBezTo>
                    <a:pt x="7674" y="1075"/>
                    <a:pt x="7618" y="1089"/>
                    <a:pt x="7558" y="1100"/>
                  </a:cubicBezTo>
                  <a:cubicBezTo>
                    <a:pt x="7554" y="1100"/>
                    <a:pt x="7551" y="1101"/>
                    <a:pt x="7547" y="1101"/>
                  </a:cubicBezTo>
                  <a:cubicBezTo>
                    <a:pt x="7487" y="1101"/>
                    <a:pt x="7456" y="1024"/>
                    <a:pt x="7506" y="987"/>
                  </a:cubicBezTo>
                  <a:cubicBezTo>
                    <a:pt x="7572" y="931"/>
                    <a:pt x="7632" y="875"/>
                    <a:pt x="7688" y="811"/>
                  </a:cubicBezTo>
                  <a:lnTo>
                    <a:pt x="8118" y="343"/>
                  </a:lnTo>
                  <a:cubicBezTo>
                    <a:pt x="8154" y="300"/>
                    <a:pt x="8122" y="236"/>
                    <a:pt x="8072" y="236"/>
                  </a:cubicBezTo>
                  <a:cubicBezTo>
                    <a:pt x="8064" y="236"/>
                    <a:pt x="8056" y="238"/>
                    <a:pt x="8047" y="241"/>
                  </a:cubicBezTo>
                  <a:lnTo>
                    <a:pt x="7449" y="442"/>
                  </a:lnTo>
                  <a:cubicBezTo>
                    <a:pt x="7266" y="502"/>
                    <a:pt x="7080" y="544"/>
                    <a:pt x="6893" y="572"/>
                  </a:cubicBezTo>
                  <a:cubicBezTo>
                    <a:pt x="6890" y="573"/>
                    <a:pt x="6886" y="573"/>
                    <a:pt x="6882" y="573"/>
                  </a:cubicBezTo>
                  <a:cubicBezTo>
                    <a:pt x="6865" y="573"/>
                    <a:pt x="6849" y="566"/>
                    <a:pt x="6837" y="554"/>
                  </a:cubicBezTo>
                  <a:cubicBezTo>
                    <a:pt x="6467" y="191"/>
                    <a:pt x="5977" y="1"/>
                    <a:pt x="5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8"/>
            <p:cNvSpPr/>
            <p:nvPr/>
          </p:nvSpPr>
          <p:spPr>
            <a:xfrm>
              <a:off x="4186663" y="3796534"/>
              <a:ext cx="372480" cy="353610"/>
            </a:xfrm>
            <a:custGeom>
              <a:avLst/>
              <a:gdLst/>
              <a:ahLst/>
              <a:cxnLst/>
              <a:rect l="l" t="t" r="r" b="b"/>
              <a:pathLst>
                <a:path w="14311" h="13586" extrusionOk="0">
                  <a:moveTo>
                    <a:pt x="7512" y="429"/>
                  </a:moveTo>
                  <a:cubicBezTo>
                    <a:pt x="11024" y="429"/>
                    <a:pt x="13877" y="3283"/>
                    <a:pt x="13877" y="6794"/>
                  </a:cubicBezTo>
                  <a:cubicBezTo>
                    <a:pt x="13877" y="10302"/>
                    <a:pt x="11024" y="13155"/>
                    <a:pt x="7512" y="13155"/>
                  </a:cubicBezTo>
                  <a:cubicBezTo>
                    <a:pt x="4004" y="13155"/>
                    <a:pt x="1151" y="10302"/>
                    <a:pt x="1151" y="6794"/>
                  </a:cubicBezTo>
                  <a:cubicBezTo>
                    <a:pt x="1151" y="3283"/>
                    <a:pt x="4004" y="429"/>
                    <a:pt x="7512" y="429"/>
                  </a:cubicBezTo>
                  <a:close/>
                  <a:moveTo>
                    <a:pt x="7512" y="1"/>
                  </a:moveTo>
                  <a:cubicBezTo>
                    <a:pt x="6205" y="1"/>
                    <a:pt x="4891" y="377"/>
                    <a:pt x="3741" y="1147"/>
                  </a:cubicBezTo>
                  <a:cubicBezTo>
                    <a:pt x="1045" y="2945"/>
                    <a:pt x="0" y="6400"/>
                    <a:pt x="1239" y="9391"/>
                  </a:cubicBezTo>
                  <a:cubicBezTo>
                    <a:pt x="2307" y="11966"/>
                    <a:pt x="4809" y="13586"/>
                    <a:pt x="7510" y="13586"/>
                  </a:cubicBezTo>
                  <a:cubicBezTo>
                    <a:pt x="7950" y="13586"/>
                    <a:pt x="8394" y="13543"/>
                    <a:pt x="8839" y="13454"/>
                  </a:cubicBezTo>
                  <a:cubicBezTo>
                    <a:pt x="12016" y="12825"/>
                    <a:pt x="14307" y="10035"/>
                    <a:pt x="14307" y="6794"/>
                  </a:cubicBezTo>
                  <a:cubicBezTo>
                    <a:pt x="14310" y="4989"/>
                    <a:pt x="13596" y="3261"/>
                    <a:pt x="12315" y="1991"/>
                  </a:cubicBezTo>
                  <a:cubicBezTo>
                    <a:pt x="11003" y="677"/>
                    <a:pt x="9264" y="1"/>
                    <a:pt x="7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8"/>
            <p:cNvSpPr/>
            <p:nvPr/>
          </p:nvSpPr>
          <p:spPr>
            <a:xfrm>
              <a:off x="4277785" y="3885834"/>
              <a:ext cx="231515" cy="189871"/>
            </a:xfrm>
            <a:custGeom>
              <a:avLst/>
              <a:gdLst/>
              <a:ahLst/>
              <a:cxnLst/>
              <a:rect l="l" t="t" r="r" b="b"/>
              <a:pathLst>
                <a:path w="8895" h="7295" extrusionOk="0">
                  <a:moveTo>
                    <a:pt x="5726" y="0"/>
                  </a:moveTo>
                  <a:cubicBezTo>
                    <a:pt x="5464" y="0"/>
                    <a:pt x="5200" y="48"/>
                    <a:pt x="4947" y="147"/>
                  </a:cubicBezTo>
                  <a:cubicBezTo>
                    <a:pt x="4184" y="446"/>
                    <a:pt x="3660" y="1153"/>
                    <a:pt x="3589" y="1970"/>
                  </a:cubicBezTo>
                  <a:cubicBezTo>
                    <a:pt x="3322" y="1917"/>
                    <a:pt x="3054" y="1850"/>
                    <a:pt x="2794" y="1766"/>
                  </a:cubicBezTo>
                  <a:cubicBezTo>
                    <a:pt x="2006" y="1498"/>
                    <a:pt x="1302" y="1027"/>
                    <a:pt x="750" y="404"/>
                  </a:cubicBezTo>
                  <a:cubicBezTo>
                    <a:pt x="718" y="365"/>
                    <a:pt x="672" y="341"/>
                    <a:pt x="627" y="330"/>
                  </a:cubicBezTo>
                  <a:cubicBezTo>
                    <a:pt x="613" y="328"/>
                    <a:pt x="600" y="326"/>
                    <a:pt x="586" y="326"/>
                  </a:cubicBezTo>
                  <a:cubicBezTo>
                    <a:pt x="506" y="326"/>
                    <a:pt x="431" y="371"/>
                    <a:pt x="394" y="446"/>
                  </a:cubicBezTo>
                  <a:cubicBezTo>
                    <a:pt x="64" y="1104"/>
                    <a:pt x="130" y="1889"/>
                    <a:pt x="560" y="2487"/>
                  </a:cubicBezTo>
                  <a:cubicBezTo>
                    <a:pt x="547" y="2485"/>
                    <a:pt x="533" y="2483"/>
                    <a:pt x="520" y="2483"/>
                  </a:cubicBezTo>
                  <a:cubicBezTo>
                    <a:pt x="456" y="2483"/>
                    <a:pt x="393" y="2511"/>
                    <a:pt x="352" y="2561"/>
                  </a:cubicBezTo>
                  <a:cubicBezTo>
                    <a:pt x="324" y="2600"/>
                    <a:pt x="306" y="2645"/>
                    <a:pt x="306" y="2695"/>
                  </a:cubicBezTo>
                  <a:lnTo>
                    <a:pt x="306" y="2761"/>
                  </a:lnTo>
                  <a:cubicBezTo>
                    <a:pt x="306" y="3324"/>
                    <a:pt x="560" y="3856"/>
                    <a:pt x="1000" y="4207"/>
                  </a:cubicBezTo>
                  <a:cubicBezTo>
                    <a:pt x="968" y="4229"/>
                    <a:pt x="943" y="4257"/>
                    <a:pt x="929" y="4288"/>
                  </a:cubicBezTo>
                  <a:cubicBezTo>
                    <a:pt x="905" y="4341"/>
                    <a:pt x="897" y="4401"/>
                    <a:pt x="915" y="4454"/>
                  </a:cubicBezTo>
                  <a:cubicBezTo>
                    <a:pt x="1102" y="5041"/>
                    <a:pt x="1559" y="5506"/>
                    <a:pt x="2143" y="5696"/>
                  </a:cubicBezTo>
                  <a:cubicBezTo>
                    <a:pt x="1619" y="6016"/>
                    <a:pt x="1017" y="6185"/>
                    <a:pt x="401" y="6185"/>
                  </a:cubicBezTo>
                  <a:cubicBezTo>
                    <a:pt x="349" y="6185"/>
                    <a:pt x="292" y="6185"/>
                    <a:pt x="236" y="6181"/>
                  </a:cubicBezTo>
                  <a:cubicBezTo>
                    <a:pt x="231" y="6181"/>
                    <a:pt x="227" y="6181"/>
                    <a:pt x="222" y="6181"/>
                  </a:cubicBezTo>
                  <a:cubicBezTo>
                    <a:pt x="119" y="6181"/>
                    <a:pt x="31" y="6256"/>
                    <a:pt x="14" y="6361"/>
                  </a:cubicBezTo>
                  <a:cubicBezTo>
                    <a:pt x="0" y="6449"/>
                    <a:pt x="43" y="6537"/>
                    <a:pt x="123" y="6582"/>
                  </a:cubicBezTo>
                  <a:cubicBezTo>
                    <a:pt x="930" y="7059"/>
                    <a:pt x="1832" y="7294"/>
                    <a:pt x="2731" y="7294"/>
                  </a:cubicBezTo>
                  <a:cubicBezTo>
                    <a:pt x="3793" y="7294"/>
                    <a:pt x="4851" y="6966"/>
                    <a:pt x="5746" y="6319"/>
                  </a:cubicBezTo>
                  <a:cubicBezTo>
                    <a:pt x="5855" y="6241"/>
                    <a:pt x="5866" y="6086"/>
                    <a:pt x="5774" y="5991"/>
                  </a:cubicBezTo>
                  <a:cubicBezTo>
                    <a:pt x="5732" y="5949"/>
                    <a:pt x="5676" y="5927"/>
                    <a:pt x="5621" y="5927"/>
                  </a:cubicBezTo>
                  <a:cubicBezTo>
                    <a:pt x="5576" y="5927"/>
                    <a:pt x="5531" y="5942"/>
                    <a:pt x="5493" y="5970"/>
                  </a:cubicBezTo>
                  <a:cubicBezTo>
                    <a:pt x="4675" y="6560"/>
                    <a:pt x="3705" y="6864"/>
                    <a:pt x="2726" y="6864"/>
                  </a:cubicBezTo>
                  <a:cubicBezTo>
                    <a:pt x="2163" y="6864"/>
                    <a:pt x="1597" y="6763"/>
                    <a:pt x="1056" y="6558"/>
                  </a:cubicBezTo>
                  <a:cubicBezTo>
                    <a:pt x="1703" y="6442"/>
                    <a:pt x="2312" y="6160"/>
                    <a:pt x="2815" y="5741"/>
                  </a:cubicBezTo>
                  <a:cubicBezTo>
                    <a:pt x="2878" y="5692"/>
                    <a:pt x="2910" y="5611"/>
                    <a:pt x="2896" y="5530"/>
                  </a:cubicBezTo>
                  <a:cubicBezTo>
                    <a:pt x="2875" y="5432"/>
                    <a:pt x="2790" y="5362"/>
                    <a:pt x="2692" y="5358"/>
                  </a:cubicBezTo>
                  <a:cubicBezTo>
                    <a:pt x="2175" y="5344"/>
                    <a:pt x="1707" y="5062"/>
                    <a:pt x="1450" y="4612"/>
                  </a:cubicBezTo>
                  <a:cubicBezTo>
                    <a:pt x="1573" y="4609"/>
                    <a:pt x="1693" y="4591"/>
                    <a:pt x="1809" y="4566"/>
                  </a:cubicBezTo>
                  <a:cubicBezTo>
                    <a:pt x="1900" y="4549"/>
                    <a:pt x="1971" y="4475"/>
                    <a:pt x="1985" y="4380"/>
                  </a:cubicBezTo>
                  <a:cubicBezTo>
                    <a:pt x="1999" y="4274"/>
                    <a:pt x="1928" y="4172"/>
                    <a:pt x="1823" y="4144"/>
                  </a:cubicBezTo>
                  <a:cubicBezTo>
                    <a:pt x="1270" y="4010"/>
                    <a:pt x="852" y="3560"/>
                    <a:pt x="757" y="2997"/>
                  </a:cubicBezTo>
                  <a:lnTo>
                    <a:pt x="757" y="2997"/>
                  </a:lnTo>
                  <a:cubicBezTo>
                    <a:pt x="898" y="3030"/>
                    <a:pt x="1045" y="3048"/>
                    <a:pt x="1190" y="3048"/>
                  </a:cubicBezTo>
                  <a:cubicBezTo>
                    <a:pt x="1215" y="3048"/>
                    <a:pt x="1239" y="3047"/>
                    <a:pt x="1263" y="3046"/>
                  </a:cubicBezTo>
                  <a:cubicBezTo>
                    <a:pt x="1369" y="3043"/>
                    <a:pt x="1457" y="2962"/>
                    <a:pt x="1471" y="2856"/>
                  </a:cubicBezTo>
                  <a:cubicBezTo>
                    <a:pt x="1478" y="2772"/>
                    <a:pt x="1436" y="2691"/>
                    <a:pt x="1362" y="2645"/>
                  </a:cubicBezTo>
                  <a:cubicBezTo>
                    <a:pt x="778" y="2290"/>
                    <a:pt x="496" y="1597"/>
                    <a:pt x="669" y="935"/>
                  </a:cubicBezTo>
                  <a:lnTo>
                    <a:pt x="669" y="935"/>
                  </a:lnTo>
                  <a:cubicBezTo>
                    <a:pt x="1232" y="1491"/>
                    <a:pt x="1911" y="1913"/>
                    <a:pt x="2660" y="2170"/>
                  </a:cubicBezTo>
                  <a:cubicBezTo>
                    <a:pt x="2667" y="2174"/>
                    <a:pt x="3406" y="2402"/>
                    <a:pt x="3684" y="2402"/>
                  </a:cubicBezTo>
                  <a:lnTo>
                    <a:pt x="3790" y="2410"/>
                  </a:lnTo>
                  <a:cubicBezTo>
                    <a:pt x="3792" y="2410"/>
                    <a:pt x="3794" y="2410"/>
                    <a:pt x="3796" y="2410"/>
                  </a:cubicBezTo>
                  <a:cubicBezTo>
                    <a:pt x="3920" y="2410"/>
                    <a:pt x="4022" y="2309"/>
                    <a:pt x="4015" y="2184"/>
                  </a:cubicBezTo>
                  <a:lnTo>
                    <a:pt x="4015" y="2149"/>
                  </a:lnTo>
                  <a:cubicBezTo>
                    <a:pt x="4015" y="1449"/>
                    <a:pt x="4437" y="823"/>
                    <a:pt x="5081" y="559"/>
                  </a:cubicBezTo>
                  <a:cubicBezTo>
                    <a:pt x="5293" y="473"/>
                    <a:pt x="5514" y="431"/>
                    <a:pt x="5734" y="431"/>
                  </a:cubicBezTo>
                  <a:cubicBezTo>
                    <a:pt x="6187" y="431"/>
                    <a:pt x="6631" y="608"/>
                    <a:pt x="6960" y="942"/>
                  </a:cubicBezTo>
                  <a:cubicBezTo>
                    <a:pt x="7000" y="985"/>
                    <a:pt x="7056" y="1007"/>
                    <a:pt x="7114" y="1007"/>
                  </a:cubicBezTo>
                  <a:cubicBezTo>
                    <a:pt x="7123" y="1007"/>
                    <a:pt x="7131" y="1007"/>
                    <a:pt x="7139" y="1006"/>
                  </a:cubicBezTo>
                  <a:cubicBezTo>
                    <a:pt x="7354" y="974"/>
                    <a:pt x="7569" y="925"/>
                    <a:pt x="7776" y="854"/>
                  </a:cubicBezTo>
                  <a:lnTo>
                    <a:pt x="7776" y="854"/>
                  </a:lnTo>
                  <a:cubicBezTo>
                    <a:pt x="7667" y="978"/>
                    <a:pt x="7537" y="1080"/>
                    <a:pt x="7393" y="1160"/>
                  </a:cubicBezTo>
                  <a:cubicBezTo>
                    <a:pt x="7294" y="1213"/>
                    <a:pt x="7252" y="1336"/>
                    <a:pt x="7298" y="1438"/>
                  </a:cubicBezTo>
                  <a:lnTo>
                    <a:pt x="7301" y="1445"/>
                  </a:lnTo>
                  <a:cubicBezTo>
                    <a:pt x="7337" y="1519"/>
                    <a:pt x="7413" y="1570"/>
                    <a:pt x="7493" y="1570"/>
                  </a:cubicBezTo>
                  <a:cubicBezTo>
                    <a:pt x="7501" y="1570"/>
                    <a:pt x="7508" y="1570"/>
                    <a:pt x="7516" y="1569"/>
                  </a:cubicBezTo>
                  <a:cubicBezTo>
                    <a:pt x="7695" y="1551"/>
                    <a:pt x="7868" y="1523"/>
                    <a:pt x="8040" y="1481"/>
                  </a:cubicBezTo>
                  <a:lnTo>
                    <a:pt x="8040" y="1481"/>
                  </a:lnTo>
                  <a:cubicBezTo>
                    <a:pt x="7889" y="1639"/>
                    <a:pt x="7720" y="1783"/>
                    <a:pt x="7540" y="1906"/>
                  </a:cubicBezTo>
                  <a:cubicBezTo>
                    <a:pt x="7484" y="1949"/>
                    <a:pt x="7449" y="2019"/>
                    <a:pt x="7452" y="2089"/>
                  </a:cubicBezTo>
                  <a:lnTo>
                    <a:pt x="7452" y="2103"/>
                  </a:lnTo>
                  <a:lnTo>
                    <a:pt x="7452" y="2146"/>
                  </a:lnTo>
                  <a:lnTo>
                    <a:pt x="7452" y="2167"/>
                  </a:lnTo>
                  <a:cubicBezTo>
                    <a:pt x="7445" y="3324"/>
                    <a:pt x="7016" y="4440"/>
                    <a:pt x="6239" y="5298"/>
                  </a:cubicBezTo>
                  <a:cubicBezTo>
                    <a:pt x="6165" y="5383"/>
                    <a:pt x="6168" y="5513"/>
                    <a:pt x="6249" y="5594"/>
                  </a:cubicBezTo>
                  <a:cubicBezTo>
                    <a:pt x="6291" y="5636"/>
                    <a:pt x="6347" y="5657"/>
                    <a:pt x="6402" y="5657"/>
                  </a:cubicBezTo>
                  <a:cubicBezTo>
                    <a:pt x="6461" y="5657"/>
                    <a:pt x="6520" y="5632"/>
                    <a:pt x="6562" y="5583"/>
                  </a:cubicBezTo>
                  <a:cubicBezTo>
                    <a:pt x="7403" y="4654"/>
                    <a:pt x="7871" y="3444"/>
                    <a:pt x="7878" y="2191"/>
                  </a:cubicBezTo>
                  <a:cubicBezTo>
                    <a:pt x="8262" y="1906"/>
                    <a:pt x="8589" y="1555"/>
                    <a:pt x="8842" y="1153"/>
                  </a:cubicBezTo>
                  <a:cubicBezTo>
                    <a:pt x="8895" y="1062"/>
                    <a:pt x="8877" y="946"/>
                    <a:pt x="8796" y="879"/>
                  </a:cubicBezTo>
                  <a:cubicBezTo>
                    <a:pt x="8758" y="844"/>
                    <a:pt x="8707" y="827"/>
                    <a:pt x="8655" y="827"/>
                  </a:cubicBezTo>
                  <a:cubicBezTo>
                    <a:pt x="8623" y="827"/>
                    <a:pt x="8591" y="834"/>
                    <a:pt x="8561" y="847"/>
                  </a:cubicBezTo>
                  <a:cubicBezTo>
                    <a:pt x="8452" y="900"/>
                    <a:pt x="8339" y="946"/>
                    <a:pt x="8223" y="985"/>
                  </a:cubicBezTo>
                  <a:cubicBezTo>
                    <a:pt x="8339" y="826"/>
                    <a:pt x="8427" y="654"/>
                    <a:pt x="8494" y="467"/>
                  </a:cubicBezTo>
                  <a:cubicBezTo>
                    <a:pt x="8522" y="393"/>
                    <a:pt x="8504" y="305"/>
                    <a:pt x="8452" y="246"/>
                  </a:cubicBezTo>
                  <a:cubicBezTo>
                    <a:pt x="8410" y="200"/>
                    <a:pt x="8351" y="176"/>
                    <a:pt x="8292" y="176"/>
                  </a:cubicBezTo>
                  <a:cubicBezTo>
                    <a:pt x="8256" y="176"/>
                    <a:pt x="8220" y="185"/>
                    <a:pt x="8188" y="203"/>
                  </a:cubicBezTo>
                  <a:cubicBezTo>
                    <a:pt x="7875" y="383"/>
                    <a:pt x="7533" y="506"/>
                    <a:pt x="7182" y="566"/>
                  </a:cubicBezTo>
                  <a:cubicBezTo>
                    <a:pt x="6777" y="196"/>
                    <a:pt x="6255" y="0"/>
                    <a:pt x="5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8" name="Google Shape;2498;p58"/>
          <p:cNvGrpSpPr/>
          <p:nvPr/>
        </p:nvGrpSpPr>
        <p:grpSpPr>
          <a:xfrm rot="-3462324" flipH="1">
            <a:off x="-177766" y="3147016"/>
            <a:ext cx="2743514" cy="1090983"/>
            <a:chOff x="4038775" y="3369325"/>
            <a:chExt cx="1789725" cy="711700"/>
          </a:xfrm>
        </p:grpSpPr>
        <p:sp>
          <p:nvSpPr>
            <p:cNvPr id="2499" name="Google Shape;2499;p58"/>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8"/>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8"/>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8"/>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8"/>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8"/>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8"/>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8"/>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8"/>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8"/>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8"/>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8"/>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8"/>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8"/>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8"/>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8"/>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8"/>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8"/>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8"/>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8" name="Google Shape;2518;p58"/>
          <p:cNvGrpSpPr/>
          <p:nvPr/>
        </p:nvGrpSpPr>
        <p:grpSpPr>
          <a:xfrm>
            <a:off x="598264" y="532772"/>
            <a:ext cx="1921912" cy="326735"/>
            <a:chOff x="1816609" y="3851001"/>
            <a:chExt cx="1093674" cy="222193"/>
          </a:xfrm>
        </p:grpSpPr>
        <p:sp>
          <p:nvSpPr>
            <p:cNvPr id="2519" name="Google Shape;2519;p58"/>
            <p:cNvSpPr/>
            <p:nvPr/>
          </p:nvSpPr>
          <p:spPr>
            <a:xfrm>
              <a:off x="1816609" y="3851001"/>
              <a:ext cx="1093674" cy="222193"/>
            </a:xfrm>
            <a:custGeom>
              <a:avLst/>
              <a:gdLst/>
              <a:ahLst/>
              <a:cxnLst/>
              <a:rect l="l" t="t" r="r" b="b"/>
              <a:pathLst>
                <a:path w="38900" h="7903" extrusionOk="0">
                  <a:moveTo>
                    <a:pt x="32154" y="852"/>
                  </a:moveTo>
                  <a:cubicBezTo>
                    <a:pt x="32029" y="852"/>
                    <a:pt x="31911" y="870"/>
                    <a:pt x="31815" y="910"/>
                  </a:cubicBezTo>
                  <a:cubicBezTo>
                    <a:pt x="30934" y="1259"/>
                    <a:pt x="30057" y="1619"/>
                    <a:pt x="29183" y="1986"/>
                  </a:cubicBezTo>
                  <a:cubicBezTo>
                    <a:pt x="30289" y="1683"/>
                    <a:pt x="31405" y="1423"/>
                    <a:pt x="32535" y="1209"/>
                  </a:cubicBezTo>
                  <a:cubicBezTo>
                    <a:pt x="32581" y="1198"/>
                    <a:pt x="32635" y="1195"/>
                    <a:pt x="32688" y="1195"/>
                  </a:cubicBezTo>
                  <a:cubicBezTo>
                    <a:pt x="32853" y="1195"/>
                    <a:pt x="33041" y="1234"/>
                    <a:pt x="33223" y="1298"/>
                  </a:cubicBezTo>
                  <a:cubicBezTo>
                    <a:pt x="32998" y="1017"/>
                    <a:pt x="32532" y="852"/>
                    <a:pt x="32154" y="852"/>
                  </a:cubicBezTo>
                  <a:close/>
                  <a:moveTo>
                    <a:pt x="36026" y="1808"/>
                  </a:moveTo>
                  <a:cubicBezTo>
                    <a:pt x="35323" y="1808"/>
                    <a:pt x="34635" y="1886"/>
                    <a:pt x="33969" y="2036"/>
                  </a:cubicBezTo>
                  <a:cubicBezTo>
                    <a:pt x="33969" y="2172"/>
                    <a:pt x="33908" y="2318"/>
                    <a:pt x="33758" y="2464"/>
                  </a:cubicBezTo>
                  <a:cubicBezTo>
                    <a:pt x="33648" y="2575"/>
                    <a:pt x="33541" y="2689"/>
                    <a:pt x="33441" y="2803"/>
                  </a:cubicBezTo>
                  <a:cubicBezTo>
                    <a:pt x="33530" y="2781"/>
                    <a:pt x="33619" y="2775"/>
                    <a:pt x="33712" y="2775"/>
                  </a:cubicBezTo>
                  <a:cubicBezTo>
                    <a:pt x="34364" y="2775"/>
                    <a:pt x="35031" y="3256"/>
                    <a:pt x="35052" y="3695"/>
                  </a:cubicBezTo>
                  <a:cubicBezTo>
                    <a:pt x="35341" y="3655"/>
                    <a:pt x="35634" y="3637"/>
                    <a:pt x="35926" y="3637"/>
                  </a:cubicBezTo>
                  <a:cubicBezTo>
                    <a:pt x="36290" y="3637"/>
                    <a:pt x="36657" y="3666"/>
                    <a:pt x="37028" y="3723"/>
                  </a:cubicBezTo>
                  <a:cubicBezTo>
                    <a:pt x="37099" y="3734"/>
                    <a:pt x="37170" y="3737"/>
                    <a:pt x="37234" y="3737"/>
                  </a:cubicBezTo>
                  <a:cubicBezTo>
                    <a:pt x="38415" y="3737"/>
                    <a:pt x="38900" y="2136"/>
                    <a:pt x="37502" y="1922"/>
                  </a:cubicBezTo>
                  <a:cubicBezTo>
                    <a:pt x="37007" y="1843"/>
                    <a:pt x="36511" y="1808"/>
                    <a:pt x="36026" y="1808"/>
                  </a:cubicBezTo>
                  <a:close/>
                  <a:moveTo>
                    <a:pt x="6480" y="3645"/>
                  </a:moveTo>
                  <a:lnTo>
                    <a:pt x="6480" y="3645"/>
                  </a:lnTo>
                  <a:cubicBezTo>
                    <a:pt x="6466" y="3652"/>
                    <a:pt x="6455" y="3655"/>
                    <a:pt x="6441" y="3659"/>
                  </a:cubicBezTo>
                  <a:cubicBezTo>
                    <a:pt x="6412" y="3723"/>
                    <a:pt x="6383" y="3787"/>
                    <a:pt x="6359" y="3851"/>
                  </a:cubicBezTo>
                  <a:cubicBezTo>
                    <a:pt x="6398" y="3784"/>
                    <a:pt x="6437" y="3713"/>
                    <a:pt x="6480" y="3645"/>
                  </a:cubicBezTo>
                  <a:close/>
                  <a:moveTo>
                    <a:pt x="21010" y="0"/>
                  </a:moveTo>
                  <a:cubicBezTo>
                    <a:pt x="20879" y="0"/>
                    <a:pt x="20747" y="18"/>
                    <a:pt x="20622" y="64"/>
                  </a:cubicBezTo>
                  <a:cubicBezTo>
                    <a:pt x="18436" y="831"/>
                    <a:pt x="16353" y="1801"/>
                    <a:pt x="14389" y="2977"/>
                  </a:cubicBezTo>
                  <a:cubicBezTo>
                    <a:pt x="14735" y="2475"/>
                    <a:pt x="15102" y="1990"/>
                    <a:pt x="15491" y="1512"/>
                  </a:cubicBezTo>
                  <a:cubicBezTo>
                    <a:pt x="16118" y="746"/>
                    <a:pt x="15117" y="289"/>
                    <a:pt x="14353" y="289"/>
                  </a:cubicBezTo>
                  <a:cubicBezTo>
                    <a:pt x="14154" y="289"/>
                    <a:pt x="13972" y="318"/>
                    <a:pt x="13836" y="385"/>
                  </a:cubicBezTo>
                  <a:cubicBezTo>
                    <a:pt x="12110" y="1244"/>
                    <a:pt x="10484" y="2261"/>
                    <a:pt x="8969" y="3431"/>
                  </a:cubicBezTo>
                  <a:cubicBezTo>
                    <a:pt x="9272" y="2842"/>
                    <a:pt x="9614" y="2268"/>
                    <a:pt x="9996" y="1708"/>
                  </a:cubicBezTo>
                  <a:cubicBezTo>
                    <a:pt x="10542" y="906"/>
                    <a:pt x="9646" y="471"/>
                    <a:pt x="8905" y="471"/>
                  </a:cubicBezTo>
                  <a:cubicBezTo>
                    <a:pt x="8694" y="471"/>
                    <a:pt x="8491" y="507"/>
                    <a:pt x="8341" y="581"/>
                  </a:cubicBezTo>
                  <a:cubicBezTo>
                    <a:pt x="5938" y="1741"/>
                    <a:pt x="3534" y="2903"/>
                    <a:pt x="1131" y="4062"/>
                  </a:cubicBezTo>
                  <a:cubicBezTo>
                    <a:pt x="1" y="4608"/>
                    <a:pt x="893" y="5670"/>
                    <a:pt x="1862" y="5670"/>
                  </a:cubicBezTo>
                  <a:cubicBezTo>
                    <a:pt x="2045" y="5670"/>
                    <a:pt x="2226" y="5635"/>
                    <a:pt x="2401" y="5549"/>
                  </a:cubicBezTo>
                  <a:cubicBezTo>
                    <a:pt x="3546" y="4996"/>
                    <a:pt x="4690" y="4443"/>
                    <a:pt x="5835" y="3891"/>
                  </a:cubicBezTo>
                  <a:lnTo>
                    <a:pt x="5835" y="3891"/>
                  </a:lnTo>
                  <a:cubicBezTo>
                    <a:pt x="5392" y="4055"/>
                    <a:pt x="4947" y="4211"/>
                    <a:pt x="4501" y="4361"/>
                  </a:cubicBezTo>
                  <a:cubicBezTo>
                    <a:pt x="4248" y="4447"/>
                    <a:pt x="3944" y="4508"/>
                    <a:pt x="3649" y="4508"/>
                  </a:cubicBezTo>
                  <a:cubicBezTo>
                    <a:pt x="3378" y="4508"/>
                    <a:pt x="3110" y="4458"/>
                    <a:pt x="2886" y="4336"/>
                  </a:cubicBezTo>
                  <a:cubicBezTo>
                    <a:pt x="2532" y="4144"/>
                    <a:pt x="2443" y="3773"/>
                    <a:pt x="2896" y="3619"/>
                  </a:cubicBezTo>
                  <a:cubicBezTo>
                    <a:pt x="4173" y="3191"/>
                    <a:pt x="5428" y="2707"/>
                    <a:pt x="6666" y="2164"/>
                  </a:cubicBezTo>
                  <a:cubicBezTo>
                    <a:pt x="6887" y="2069"/>
                    <a:pt x="7175" y="2015"/>
                    <a:pt x="7464" y="2015"/>
                  </a:cubicBezTo>
                  <a:cubicBezTo>
                    <a:pt x="7593" y="2015"/>
                    <a:pt x="7721" y="2026"/>
                    <a:pt x="7846" y="2047"/>
                  </a:cubicBezTo>
                  <a:cubicBezTo>
                    <a:pt x="8074" y="1901"/>
                    <a:pt x="8330" y="1794"/>
                    <a:pt x="8562" y="1794"/>
                  </a:cubicBezTo>
                  <a:cubicBezTo>
                    <a:pt x="8598" y="1794"/>
                    <a:pt x="8634" y="1797"/>
                    <a:pt x="8669" y="1805"/>
                  </a:cubicBezTo>
                  <a:cubicBezTo>
                    <a:pt x="9054" y="1865"/>
                    <a:pt x="9375" y="2079"/>
                    <a:pt x="9041" y="2490"/>
                  </a:cubicBezTo>
                  <a:cubicBezTo>
                    <a:pt x="8491" y="3153"/>
                    <a:pt x="8074" y="3841"/>
                    <a:pt x="7774" y="4600"/>
                  </a:cubicBezTo>
                  <a:cubicBezTo>
                    <a:pt x="9536" y="3398"/>
                    <a:pt x="11351" y="2283"/>
                    <a:pt x="13223" y="1256"/>
                  </a:cubicBezTo>
                  <a:cubicBezTo>
                    <a:pt x="13379" y="1170"/>
                    <a:pt x="13729" y="1091"/>
                    <a:pt x="14032" y="1091"/>
                  </a:cubicBezTo>
                  <a:cubicBezTo>
                    <a:pt x="14449" y="1091"/>
                    <a:pt x="14778" y="1238"/>
                    <a:pt x="14378" y="1701"/>
                  </a:cubicBezTo>
                  <a:cubicBezTo>
                    <a:pt x="13740" y="2447"/>
                    <a:pt x="13305" y="3220"/>
                    <a:pt x="13055" y="4116"/>
                  </a:cubicBezTo>
                  <a:cubicBezTo>
                    <a:pt x="14791" y="3156"/>
                    <a:pt x="16575" y="2111"/>
                    <a:pt x="18386" y="1494"/>
                  </a:cubicBezTo>
                  <a:cubicBezTo>
                    <a:pt x="18660" y="1402"/>
                    <a:pt x="18896" y="1359"/>
                    <a:pt x="19099" y="1359"/>
                  </a:cubicBezTo>
                  <a:cubicBezTo>
                    <a:pt x="20144" y="1359"/>
                    <a:pt x="20262" y="2514"/>
                    <a:pt x="20204" y="3630"/>
                  </a:cubicBezTo>
                  <a:cubicBezTo>
                    <a:pt x="21502" y="2892"/>
                    <a:pt x="22840" y="2229"/>
                    <a:pt x="24213" y="1634"/>
                  </a:cubicBezTo>
                  <a:cubicBezTo>
                    <a:pt x="24216" y="1630"/>
                    <a:pt x="24216" y="1623"/>
                    <a:pt x="24216" y="1619"/>
                  </a:cubicBezTo>
                  <a:cubicBezTo>
                    <a:pt x="24244" y="1109"/>
                    <a:pt x="24766" y="867"/>
                    <a:pt x="25304" y="867"/>
                  </a:cubicBezTo>
                  <a:cubicBezTo>
                    <a:pt x="25906" y="867"/>
                    <a:pt x="26530" y="1173"/>
                    <a:pt x="26499" y="1744"/>
                  </a:cubicBezTo>
                  <a:cubicBezTo>
                    <a:pt x="26477" y="2126"/>
                    <a:pt x="26438" y="2496"/>
                    <a:pt x="26384" y="2867"/>
                  </a:cubicBezTo>
                  <a:cubicBezTo>
                    <a:pt x="26591" y="2793"/>
                    <a:pt x="26798" y="2721"/>
                    <a:pt x="27004" y="2653"/>
                  </a:cubicBezTo>
                  <a:cubicBezTo>
                    <a:pt x="27236" y="2250"/>
                    <a:pt x="27483" y="1855"/>
                    <a:pt x="27743" y="1466"/>
                  </a:cubicBezTo>
                  <a:cubicBezTo>
                    <a:pt x="28220" y="746"/>
                    <a:pt x="27386" y="168"/>
                    <a:pt x="26695" y="168"/>
                  </a:cubicBezTo>
                  <a:cubicBezTo>
                    <a:pt x="26573" y="168"/>
                    <a:pt x="26459" y="186"/>
                    <a:pt x="26352" y="225"/>
                  </a:cubicBezTo>
                  <a:cubicBezTo>
                    <a:pt x="24637" y="842"/>
                    <a:pt x="23000" y="1591"/>
                    <a:pt x="21431" y="2468"/>
                  </a:cubicBezTo>
                  <a:cubicBezTo>
                    <a:pt x="21624" y="2079"/>
                    <a:pt x="21817" y="1690"/>
                    <a:pt x="22009" y="1305"/>
                  </a:cubicBezTo>
                  <a:cubicBezTo>
                    <a:pt x="22373" y="574"/>
                    <a:pt x="21702" y="0"/>
                    <a:pt x="21010" y="0"/>
                  </a:cubicBezTo>
                  <a:close/>
                  <a:moveTo>
                    <a:pt x="30485" y="3384"/>
                  </a:moveTo>
                  <a:cubicBezTo>
                    <a:pt x="28780" y="3837"/>
                    <a:pt x="27111" y="4407"/>
                    <a:pt x="25467" y="5085"/>
                  </a:cubicBezTo>
                  <a:cubicBezTo>
                    <a:pt x="25325" y="5146"/>
                    <a:pt x="25161" y="5174"/>
                    <a:pt x="24993" y="5174"/>
                  </a:cubicBezTo>
                  <a:cubicBezTo>
                    <a:pt x="24394" y="5174"/>
                    <a:pt x="23749" y="4817"/>
                    <a:pt x="23820" y="4208"/>
                  </a:cubicBezTo>
                  <a:lnTo>
                    <a:pt x="23820" y="4208"/>
                  </a:lnTo>
                  <a:cubicBezTo>
                    <a:pt x="23721" y="4437"/>
                    <a:pt x="23627" y="4668"/>
                    <a:pt x="23538" y="4903"/>
                  </a:cubicBezTo>
                  <a:cubicBezTo>
                    <a:pt x="23257" y="5627"/>
                    <a:pt x="24013" y="5920"/>
                    <a:pt x="24665" y="5920"/>
                  </a:cubicBezTo>
                  <a:cubicBezTo>
                    <a:pt x="24908" y="5920"/>
                    <a:pt x="25136" y="5880"/>
                    <a:pt x="25289" y="5806"/>
                  </a:cubicBezTo>
                  <a:cubicBezTo>
                    <a:pt x="26919" y="5021"/>
                    <a:pt x="28566" y="4276"/>
                    <a:pt x="30231" y="3570"/>
                  </a:cubicBezTo>
                  <a:lnTo>
                    <a:pt x="30231" y="3570"/>
                  </a:lnTo>
                  <a:cubicBezTo>
                    <a:pt x="30131" y="3805"/>
                    <a:pt x="30032" y="4040"/>
                    <a:pt x="29932" y="4276"/>
                  </a:cubicBezTo>
                  <a:cubicBezTo>
                    <a:pt x="29632" y="4985"/>
                    <a:pt x="30292" y="5260"/>
                    <a:pt x="30952" y="5260"/>
                  </a:cubicBezTo>
                  <a:cubicBezTo>
                    <a:pt x="31323" y="5260"/>
                    <a:pt x="31697" y="5171"/>
                    <a:pt x="31893" y="5024"/>
                  </a:cubicBezTo>
                  <a:lnTo>
                    <a:pt x="31893" y="5024"/>
                  </a:lnTo>
                  <a:cubicBezTo>
                    <a:pt x="31869" y="5036"/>
                    <a:pt x="31843" y="5042"/>
                    <a:pt x="31818" y="5049"/>
                  </a:cubicBezTo>
                  <a:cubicBezTo>
                    <a:pt x="31701" y="5082"/>
                    <a:pt x="31558" y="5100"/>
                    <a:pt x="31401" y="5100"/>
                  </a:cubicBezTo>
                  <a:cubicBezTo>
                    <a:pt x="30745" y="5100"/>
                    <a:pt x="29904" y="4786"/>
                    <a:pt x="30192" y="4044"/>
                  </a:cubicBezTo>
                  <a:cubicBezTo>
                    <a:pt x="30281" y="3816"/>
                    <a:pt x="30378" y="3594"/>
                    <a:pt x="30485" y="3384"/>
                  </a:cubicBezTo>
                  <a:close/>
                  <a:moveTo>
                    <a:pt x="24084" y="2903"/>
                  </a:moveTo>
                  <a:lnTo>
                    <a:pt x="24084" y="2903"/>
                  </a:lnTo>
                  <a:cubicBezTo>
                    <a:pt x="22447" y="3627"/>
                    <a:pt x="20875" y="4468"/>
                    <a:pt x="19353" y="5421"/>
                  </a:cubicBezTo>
                  <a:cubicBezTo>
                    <a:pt x="19242" y="5492"/>
                    <a:pt x="18785" y="5663"/>
                    <a:pt x="18443" y="5663"/>
                  </a:cubicBezTo>
                  <a:cubicBezTo>
                    <a:pt x="18208" y="5663"/>
                    <a:pt x="18026" y="5581"/>
                    <a:pt x="18051" y="5331"/>
                  </a:cubicBezTo>
                  <a:cubicBezTo>
                    <a:pt x="18065" y="5167"/>
                    <a:pt x="18122" y="4697"/>
                    <a:pt x="18150" y="4205"/>
                  </a:cubicBezTo>
                  <a:lnTo>
                    <a:pt x="18150" y="4205"/>
                  </a:lnTo>
                  <a:cubicBezTo>
                    <a:pt x="18037" y="4432"/>
                    <a:pt x="17926" y="4661"/>
                    <a:pt x="17812" y="4889"/>
                  </a:cubicBezTo>
                  <a:cubicBezTo>
                    <a:pt x="17398" y="5720"/>
                    <a:pt x="18073" y="6119"/>
                    <a:pt x="18779" y="6119"/>
                  </a:cubicBezTo>
                  <a:cubicBezTo>
                    <a:pt x="19110" y="6119"/>
                    <a:pt x="19445" y="6033"/>
                    <a:pt x="19684" y="5859"/>
                  </a:cubicBezTo>
                  <a:cubicBezTo>
                    <a:pt x="21057" y="4853"/>
                    <a:pt x="22511" y="3976"/>
                    <a:pt x="24030" y="3231"/>
                  </a:cubicBezTo>
                  <a:cubicBezTo>
                    <a:pt x="24048" y="3120"/>
                    <a:pt x="24066" y="3010"/>
                    <a:pt x="24084" y="2903"/>
                  </a:cubicBezTo>
                  <a:close/>
                  <a:moveTo>
                    <a:pt x="17987" y="2828"/>
                  </a:moveTo>
                  <a:cubicBezTo>
                    <a:pt x="17915" y="2828"/>
                    <a:pt x="16671" y="3559"/>
                    <a:pt x="16503" y="3645"/>
                  </a:cubicBezTo>
                  <a:cubicBezTo>
                    <a:pt x="15031" y="4389"/>
                    <a:pt x="13562" y="5131"/>
                    <a:pt x="12089" y="5877"/>
                  </a:cubicBezTo>
                  <a:cubicBezTo>
                    <a:pt x="11993" y="5926"/>
                    <a:pt x="11504" y="6112"/>
                    <a:pt x="11151" y="6112"/>
                  </a:cubicBezTo>
                  <a:cubicBezTo>
                    <a:pt x="10923" y="6112"/>
                    <a:pt x="10756" y="6033"/>
                    <a:pt x="10791" y="5784"/>
                  </a:cubicBezTo>
                  <a:cubicBezTo>
                    <a:pt x="10902" y="4988"/>
                    <a:pt x="11116" y="4251"/>
                    <a:pt x="11433" y="3563"/>
                  </a:cubicBezTo>
                  <a:lnTo>
                    <a:pt x="11433" y="3563"/>
                  </a:lnTo>
                  <a:cubicBezTo>
                    <a:pt x="9867" y="4514"/>
                    <a:pt x="8348" y="5534"/>
                    <a:pt x="6869" y="6622"/>
                  </a:cubicBezTo>
                  <a:cubicBezTo>
                    <a:pt x="6762" y="6700"/>
                    <a:pt x="6052" y="7021"/>
                    <a:pt x="5624" y="7021"/>
                  </a:cubicBezTo>
                  <a:cubicBezTo>
                    <a:pt x="5521" y="7021"/>
                    <a:pt x="5435" y="7004"/>
                    <a:pt x="5378" y="6957"/>
                  </a:cubicBezTo>
                  <a:lnTo>
                    <a:pt x="5378" y="6957"/>
                  </a:lnTo>
                  <a:cubicBezTo>
                    <a:pt x="5321" y="7570"/>
                    <a:pt x="5917" y="7902"/>
                    <a:pt x="6505" y="7902"/>
                  </a:cubicBezTo>
                  <a:cubicBezTo>
                    <a:pt x="6833" y="7902"/>
                    <a:pt x="7161" y="7795"/>
                    <a:pt x="7368" y="7577"/>
                  </a:cubicBezTo>
                  <a:cubicBezTo>
                    <a:pt x="8527" y="6365"/>
                    <a:pt x="9768" y="5274"/>
                    <a:pt x="11101" y="4300"/>
                  </a:cubicBezTo>
                  <a:lnTo>
                    <a:pt x="11101" y="4300"/>
                  </a:lnTo>
                  <a:cubicBezTo>
                    <a:pt x="10795" y="4886"/>
                    <a:pt x="10513" y="5481"/>
                    <a:pt x="10249" y="6098"/>
                  </a:cubicBezTo>
                  <a:cubicBezTo>
                    <a:pt x="9946" y="6804"/>
                    <a:pt x="10616" y="7085"/>
                    <a:pt x="11276" y="7085"/>
                  </a:cubicBezTo>
                  <a:cubicBezTo>
                    <a:pt x="11654" y="7085"/>
                    <a:pt x="12028" y="6996"/>
                    <a:pt x="12221" y="6840"/>
                  </a:cubicBezTo>
                  <a:cubicBezTo>
                    <a:pt x="14050" y="5374"/>
                    <a:pt x="16029" y="4126"/>
                    <a:pt x="18126" y="3113"/>
                  </a:cubicBezTo>
                  <a:cubicBezTo>
                    <a:pt x="18097" y="2971"/>
                    <a:pt x="18055" y="2867"/>
                    <a:pt x="17987" y="2828"/>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8"/>
            <p:cNvSpPr/>
            <p:nvPr/>
          </p:nvSpPr>
          <p:spPr>
            <a:xfrm>
              <a:off x="1980627" y="3951650"/>
              <a:ext cx="18078" cy="8744"/>
            </a:xfrm>
            <a:custGeom>
              <a:avLst/>
              <a:gdLst/>
              <a:ahLst/>
              <a:cxnLst/>
              <a:rect l="l" t="t" r="r" b="b"/>
              <a:pathLst>
                <a:path w="643" h="311" extrusionOk="0">
                  <a:moveTo>
                    <a:pt x="643" y="1"/>
                  </a:moveTo>
                  <a:lnTo>
                    <a:pt x="643" y="1"/>
                  </a:lnTo>
                  <a:cubicBezTo>
                    <a:pt x="429" y="103"/>
                    <a:pt x="215" y="207"/>
                    <a:pt x="1" y="311"/>
                  </a:cubicBezTo>
                  <a:cubicBezTo>
                    <a:pt x="204" y="236"/>
                    <a:pt x="404" y="157"/>
                    <a:pt x="607" y="79"/>
                  </a:cubicBezTo>
                  <a:cubicBezTo>
                    <a:pt x="618" y="54"/>
                    <a:pt x="632" y="26"/>
                    <a:pt x="643"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8"/>
            <p:cNvSpPr/>
            <p:nvPr/>
          </p:nvSpPr>
          <p:spPr>
            <a:xfrm>
              <a:off x="1885292" y="3907623"/>
              <a:ext cx="151905" cy="70119"/>
            </a:xfrm>
            <a:custGeom>
              <a:avLst/>
              <a:gdLst/>
              <a:ahLst/>
              <a:cxnLst/>
              <a:rect l="l" t="t" r="r" b="b"/>
              <a:pathLst>
                <a:path w="5403" h="2494" extrusionOk="0">
                  <a:moveTo>
                    <a:pt x="5021" y="1"/>
                  </a:moveTo>
                  <a:cubicBezTo>
                    <a:pt x="4732" y="1"/>
                    <a:pt x="4444" y="55"/>
                    <a:pt x="4223" y="150"/>
                  </a:cubicBezTo>
                  <a:cubicBezTo>
                    <a:pt x="2985" y="693"/>
                    <a:pt x="1730" y="1177"/>
                    <a:pt x="453" y="1605"/>
                  </a:cubicBezTo>
                  <a:cubicBezTo>
                    <a:pt x="0" y="1759"/>
                    <a:pt x="89" y="2130"/>
                    <a:pt x="443" y="2322"/>
                  </a:cubicBezTo>
                  <a:cubicBezTo>
                    <a:pt x="667" y="2444"/>
                    <a:pt x="935" y="2494"/>
                    <a:pt x="1206" y="2494"/>
                  </a:cubicBezTo>
                  <a:cubicBezTo>
                    <a:pt x="1501" y="2494"/>
                    <a:pt x="1805" y="2433"/>
                    <a:pt x="2058" y="2347"/>
                  </a:cubicBezTo>
                  <a:cubicBezTo>
                    <a:pt x="2504" y="2197"/>
                    <a:pt x="2949" y="2041"/>
                    <a:pt x="3392" y="1877"/>
                  </a:cubicBezTo>
                  <a:cubicBezTo>
                    <a:pt x="3606" y="1773"/>
                    <a:pt x="3820" y="1669"/>
                    <a:pt x="4034" y="1567"/>
                  </a:cubicBezTo>
                  <a:lnTo>
                    <a:pt x="4034" y="1567"/>
                  </a:lnTo>
                  <a:cubicBezTo>
                    <a:pt x="4023" y="1592"/>
                    <a:pt x="4009" y="1620"/>
                    <a:pt x="3998" y="1645"/>
                  </a:cubicBezTo>
                  <a:cubicBezTo>
                    <a:pt x="4012" y="1641"/>
                    <a:pt x="4023" y="1638"/>
                    <a:pt x="4037" y="1631"/>
                  </a:cubicBezTo>
                  <a:cubicBezTo>
                    <a:pt x="4261" y="1260"/>
                    <a:pt x="4518" y="903"/>
                    <a:pt x="4804" y="553"/>
                  </a:cubicBezTo>
                  <a:cubicBezTo>
                    <a:pt x="4939" y="390"/>
                    <a:pt x="5156" y="190"/>
                    <a:pt x="5403" y="33"/>
                  </a:cubicBezTo>
                  <a:cubicBezTo>
                    <a:pt x="5278" y="12"/>
                    <a:pt x="5150" y="1"/>
                    <a:pt x="502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8"/>
            <p:cNvSpPr/>
            <p:nvPr/>
          </p:nvSpPr>
          <p:spPr>
            <a:xfrm>
              <a:off x="1965080" y="3928906"/>
              <a:ext cx="381802" cy="117689"/>
            </a:xfrm>
            <a:custGeom>
              <a:avLst/>
              <a:gdLst/>
              <a:ahLst/>
              <a:cxnLst/>
              <a:rect l="l" t="t" r="r" b="b"/>
              <a:pathLst>
                <a:path w="13580" h="4186" extrusionOk="0">
                  <a:moveTo>
                    <a:pt x="13580" y="0"/>
                  </a:moveTo>
                  <a:lnTo>
                    <a:pt x="13580" y="0"/>
                  </a:lnTo>
                  <a:cubicBezTo>
                    <a:pt x="13333" y="111"/>
                    <a:pt x="13091" y="224"/>
                    <a:pt x="12845" y="342"/>
                  </a:cubicBezTo>
                  <a:cubicBezTo>
                    <a:pt x="12898" y="613"/>
                    <a:pt x="12895" y="1031"/>
                    <a:pt x="12869" y="1434"/>
                  </a:cubicBezTo>
                  <a:cubicBezTo>
                    <a:pt x="13109" y="955"/>
                    <a:pt x="13344" y="478"/>
                    <a:pt x="13580" y="0"/>
                  </a:cubicBezTo>
                  <a:close/>
                  <a:moveTo>
                    <a:pt x="1078" y="1080"/>
                  </a:moveTo>
                  <a:lnTo>
                    <a:pt x="1078" y="1080"/>
                  </a:lnTo>
                  <a:cubicBezTo>
                    <a:pt x="579" y="1954"/>
                    <a:pt x="236" y="2892"/>
                    <a:pt x="29" y="3922"/>
                  </a:cubicBezTo>
                  <a:cubicBezTo>
                    <a:pt x="1" y="4051"/>
                    <a:pt x="29" y="4136"/>
                    <a:pt x="97" y="4186"/>
                  </a:cubicBezTo>
                  <a:cubicBezTo>
                    <a:pt x="101" y="4147"/>
                    <a:pt x="108" y="4108"/>
                    <a:pt x="115" y="4065"/>
                  </a:cubicBezTo>
                  <a:cubicBezTo>
                    <a:pt x="347" y="3030"/>
                    <a:pt x="668" y="2036"/>
                    <a:pt x="1078" y="108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8"/>
            <p:cNvSpPr/>
            <p:nvPr/>
          </p:nvSpPr>
          <p:spPr>
            <a:xfrm>
              <a:off x="1967779" y="3881674"/>
              <a:ext cx="529574" cy="166722"/>
            </a:xfrm>
            <a:custGeom>
              <a:avLst/>
              <a:gdLst/>
              <a:ahLst/>
              <a:cxnLst/>
              <a:rect l="l" t="t" r="r" b="b"/>
              <a:pathLst>
                <a:path w="18836" h="5930" extrusionOk="0">
                  <a:moveTo>
                    <a:pt x="8655" y="0"/>
                  </a:moveTo>
                  <a:cubicBezTo>
                    <a:pt x="8352" y="0"/>
                    <a:pt x="8002" y="79"/>
                    <a:pt x="7846" y="165"/>
                  </a:cubicBezTo>
                  <a:cubicBezTo>
                    <a:pt x="5974" y="1192"/>
                    <a:pt x="4159" y="2307"/>
                    <a:pt x="2397" y="3509"/>
                  </a:cubicBezTo>
                  <a:cubicBezTo>
                    <a:pt x="2697" y="2750"/>
                    <a:pt x="3114" y="2062"/>
                    <a:pt x="3664" y="1399"/>
                  </a:cubicBezTo>
                  <a:cubicBezTo>
                    <a:pt x="3998" y="988"/>
                    <a:pt x="3677" y="774"/>
                    <a:pt x="3292" y="714"/>
                  </a:cubicBezTo>
                  <a:cubicBezTo>
                    <a:pt x="3257" y="706"/>
                    <a:pt x="3221" y="703"/>
                    <a:pt x="3185" y="703"/>
                  </a:cubicBezTo>
                  <a:cubicBezTo>
                    <a:pt x="2953" y="703"/>
                    <a:pt x="2697" y="810"/>
                    <a:pt x="2469" y="956"/>
                  </a:cubicBezTo>
                  <a:cubicBezTo>
                    <a:pt x="2629" y="984"/>
                    <a:pt x="2779" y="1031"/>
                    <a:pt x="2904" y="1103"/>
                  </a:cubicBezTo>
                  <a:cubicBezTo>
                    <a:pt x="3285" y="1305"/>
                    <a:pt x="3317" y="1630"/>
                    <a:pt x="2893" y="1815"/>
                  </a:cubicBezTo>
                  <a:cubicBezTo>
                    <a:pt x="2301" y="2076"/>
                    <a:pt x="1706" y="2322"/>
                    <a:pt x="1103" y="2554"/>
                  </a:cubicBezTo>
                  <a:cubicBezTo>
                    <a:pt x="1060" y="2622"/>
                    <a:pt x="1021" y="2693"/>
                    <a:pt x="982" y="2760"/>
                  </a:cubicBezTo>
                  <a:cubicBezTo>
                    <a:pt x="572" y="3716"/>
                    <a:pt x="251" y="4710"/>
                    <a:pt x="19" y="5745"/>
                  </a:cubicBezTo>
                  <a:cubicBezTo>
                    <a:pt x="12" y="5788"/>
                    <a:pt x="5" y="5827"/>
                    <a:pt x="1" y="5866"/>
                  </a:cubicBezTo>
                  <a:cubicBezTo>
                    <a:pt x="58" y="5913"/>
                    <a:pt x="144" y="5930"/>
                    <a:pt x="247" y="5930"/>
                  </a:cubicBezTo>
                  <a:cubicBezTo>
                    <a:pt x="675" y="5930"/>
                    <a:pt x="1385" y="5609"/>
                    <a:pt x="1492" y="5531"/>
                  </a:cubicBezTo>
                  <a:cubicBezTo>
                    <a:pt x="2971" y="4443"/>
                    <a:pt x="4490" y="3423"/>
                    <a:pt x="6056" y="2472"/>
                  </a:cubicBezTo>
                  <a:lnTo>
                    <a:pt x="6056" y="2472"/>
                  </a:lnTo>
                  <a:cubicBezTo>
                    <a:pt x="5739" y="3160"/>
                    <a:pt x="5525" y="3897"/>
                    <a:pt x="5414" y="4693"/>
                  </a:cubicBezTo>
                  <a:cubicBezTo>
                    <a:pt x="5379" y="4942"/>
                    <a:pt x="5546" y="5021"/>
                    <a:pt x="5774" y="5021"/>
                  </a:cubicBezTo>
                  <a:cubicBezTo>
                    <a:pt x="6127" y="5021"/>
                    <a:pt x="6616" y="4835"/>
                    <a:pt x="6712" y="4786"/>
                  </a:cubicBezTo>
                  <a:cubicBezTo>
                    <a:pt x="8185" y="4040"/>
                    <a:pt x="9654" y="3298"/>
                    <a:pt x="11126" y="2554"/>
                  </a:cubicBezTo>
                  <a:cubicBezTo>
                    <a:pt x="11294" y="2468"/>
                    <a:pt x="12538" y="1737"/>
                    <a:pt x="12610" y="1737"/>
                  </a:cubicBezTo>
                  <a:cubicBezTo>
                    <a:pt x="12678" y="1776"/>
                    <a:pt x="12720" y="1880"/>
                    <a:pt x="12749" y="2022"/>
                  </a:cubicBezTo>
                  <a:cubicBezTo>
                    <a:pt x="12995" y="1904"/>
                    <a:pt x="13237" y="1791"/>
                    <a:pt x="13484" y="1680"/>
                  </a:cubicBezTo>
                  <a:lnTo>
                    <a:pt x="13484" y="1680"/>
                  </a:lnTo>
                  <a:cubicBezTo>
                    <a:pt x="13248" y="2158"/>
                    <a:pt x="13013" y="2635"/>
                    <a:pt x="12773" y="3114"/>
                  </a:cubicBezTo>
                  <a:cubicBezTo>
                    <a:pt x="12745" y="3606"/>
                    <a:pt x="12688" y="4076"/>
                    <a:pt x="12674" y="4240"/>
                  </a:cubicBezTo>
                  <a:cubicBezTo>
                    <a:pt x="12649" y="4490"/>
                    <a:pt x="12831" y="4572"/>
                    <a:pt x="13066" y="4572"/>
                  </a:cubicBezTo>
                  <a:cubicBezTo>
                    <a:pt x="13408" y="4572"/>
                    <a:pt x="13865" y="4401"/>
                    <a:pt x="13976" y="4330"/>
                  </a:cubicBezTo>
                  <a:cubicBezTo>
                    <a:pt x="15498" y="3377"/>
                    <a:pt x="17070" y="2536"/>
                    <a:pt x="18707" y="1812"/>
                  </a:cubicBezTo>
                  <a:cubicBezTo>
                    <a:pt x="18772" y="1391"/>
                    <a:pt x="18811" y="974"/>
                    <a:pt x="18836" y="543"/>
                  </a:cubicBezTo>
                  <a:lnTo>
                    <a:pt x="18836" y="543"/>
                  </a:lnTo>
                  <a:cubicBezTo>
                    <a:pt x="17463" y="1138"/>
                    <a:pt x="16125" y="1801"/>
                    <a:pt x="14827" y="2539"/>
                  </a:cubicBezTo>
                  <a:cubicBezTo>
                    <a:pt x="14885" y="1423"/>
                    <a:pt x="14767" y="268"/>
                    <a:pt x="13722" y="268"/>
                  </a:cubicBezTo>
                  <a:cubicBezTo>
                    <a:pt x="13519" y="268"/>
                    <a:pt x="13283" y="311"/>
                    <a:pt x="13009" y="403"/>
                  </a:cubicBezTo>
                  <a:cubicBezTo>
                    <a:pt x="11198" y="1020"/>
                    <a:pt x="9414" y="2065"/>
                    <a:pt x="7678" y="3025"/>
                  </a:cubicBezTo>
                  <a:cubicBezTo>
                    <a:pt x="7928" y="2129"/>
                    <a:pt x="8363" y="1356"/>
                    <a:pt x="9001" y="610"/>
                  </a:cubicBezTo>
                  <a:cubicBezTo>
                    <a:pt x="9401" y="147"/>
                    <a:pt x="9072" y="0"/>
                    <a:pt x="865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8"/>
            <p:cNvSpPr/>
            <p:nvPr/>
          </p:nvSpPr>
          <p:spPr>
            <a:xfrm>
              <a:off x="1998789" y="3908551"/>
              <a:ext cx="62247" cy="44928"/>
            </a:xfrm>
            <a:custGeom>
              <a:avLst/>
              <a:gdLst/>
              <a:ahLst/>
              <a:cxnLst/>
              <a:rect l="l" t="t" r="r" b="b"/>
              <a:pathLst>
                <a:path w="2214" h="1598" extrusionOk="0">
                  <a:moveTo>
                    <a:pt x="1366" y="0"/>
                  </a:moveTo>
                  <a:cubicBezTo>
                    <a:pt x="1119" y="157"/>
                    <a:pt x="902" y="357"/>
                    <a:pt x="767" y="520"/>
                  </a:cubicBezTo>
                  <a:cubicBezTo>
                    <a:pt x="481" y="870"/>
                    <a:pt x="224" y="1227"/>
                    <a:pt x="0" y="1598"/>
                  </a:cubicBezTo>
                  <a:cubicBezTo>
                    <a:pt x="603" y="1366"/>
                    <a:pt x="1198" y="1120"/>
                    <a:pt x="1790" y="859"/>
                  </a:cubicBezTo>
                  <a:cubicBezTo>
                    <a:pt x="2214" y="674"/>
                    <a:pt x="2182" y="349"/>
                    <a:pt x="1801" y="147"/>
                  </a:cubicBezTo>
                  <a:cubicBezTo>
                    <a:pt x="1676" y="75"/>
                    <a:pt x="1526" y="28"/>
                    <a:pt x="136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8"/>
            <p:cNvSpPr/>
            <p:nvPr/>
          </p:nvSpPr>
          <p:spPr>
            <a:xfrm>
              <a:off x="2486262" y="3887494"/>
              <a:ext cx="316153" cy="104785"/>
            </a:xfrm>
            <a:custGeom>
              <a:avLst/>
              <a:gdLst/>
              <a:ahLst/>
              <a:cxnLst/>
              <a:rect l="l" t="t" r="r" b="b"/>
              <a:pathLst>
                <a:path w="11245" h="3727" extrusionOk="0">
                  <a:moveTo>
                    <a:pt x="9404" y="0"/>
                  </a:moveTo>
                  <a:cubicBezTo>
                    <a:pt x="9536" y="172"/>
                    <a:pt x="9586" y="382"/>
                    <a:pt x="9483" y="624"/>
                  </a:cubicBezTo>
                  <a:cubicBezTo>
                    <a:pt x="9436" y="738"/>
                    <a:pt x="9386" y="853"/>
                    <a:pt x="9340" y="963"/>
                  </a:cubicBezTo>
                  <a:cubicBezTo>
                    <a:pt x="9604" y="878"/>
                    <a:pt x="9875" y="802"/>
                    <a:pt x="10150" y="738"/>
                  </a:cubicBezTo>
                  <a:cubicBezTo>
                    <a:pt x="10150" y="417"/>
                    <a:pt x="9793" y="143"/>
                    <a:pt x="9404" y="0"/>
                  </a:cubicBezTo>
                  <a:close/>
                  <a:moveTo>
                    <a:pt x="5364" y="688"/>
                  </a:moveTo>
                  <a:lnTo>
                    <a:pt x="5364" y="688"/>
                  </a:lnTo>
                  <a:cubicBezTo>
                    <a:pt x="4633" y="892"/>
                    <a:pt x="3906" y="1113"/>
                    <a:pt x="3185" y="1355"/>
                  </a:cubicBezTo>
                  <a:cubicBezTo>
                    <a:pt x="3111" y="1480"/>
                    <a:pt x="3043" y="1608"/>
                    <a:pt x="2971" y="1733"/>
                  </a:cubicBezTo>
                  <a:cubicBezTo>
                    <a:pt x="3766" y="1376"/>
                    <a:pt x="4562" y="1031"/>
                    <a:pt x="5364" y="688"/>
                  </a:cubicBezTo>
                  <a:close/>
                  <a:moveTo>
                    <a:pt x="511" y="1786"/>
                  </a:moveTo>
                  <a:cubicBezTo>
                    <a:pt x="412" y="1837"/>
                    <a:pt x="312" y="1883"/>
                    <a:pt x="211" y="1933"/>
                  </a:cubicBezTo>
                  <a:cubicBezTo>
                    <a:pt x="162" y="2219"/>
                    <a:pt x="98" y="2500"/>
                    <a:pt x="22" y="2785"/>
                  </a:cubicBezTo>
                  <a:cubicBezTo>
                    <a:pt x="12" y="2828"/>
                    <a:pt x="5" y="2871"/>
                    <a:pt x="1" y="2910"/>
                  </a:cubicBezTo>
                  <a:cubicBezTo>
                    <a:pt x="162" y="2528"/>
                    <a:pt x="333" y="2158"/>
                    <a:pt x="511" y="1786"/>
                  </a:cubicBezTo>
                  <a:close/>
                  <a:moveTo>
                    <a:pt x="11233" y="2397"/>
                  </a:moveTo>
                  <a:lnTo>
                    <a:pt x="11233" y="2397"/>
                  </a:lnTo>
                  <a:cubicBezTo>
                    <a:pt x="10103" y="2543"/>
                    <a:pt x="9034" y="2984"/>
                    <a:pt x="8085" y="3720"/>
                  </a:cubicBezTo>
                  <a:cubicBezTo>
                    <a:pt x="8082" y="3722"/>
                    <a:pt x="8080" y="3724"/>
                    <a:pt x="8078" y="3725"/>
                  </a:cubicBezTo>
                  <a:lnTo>
                    <a:pt x="8078" y="3725"/>
                  </a:lnTo>
                  <a:cubicBezTo>
                    <a:pt x="8929" y="3476"/>
                    <a:pt x="9779" y="3227"/>
                    <a:pt x="10634" y="2978"/>
                  </a:cubicBezTo>
                  <a:cubicBezTo>
                    <a:pt x="11076" y="2846"/>
                    <a:pt x="11244" y="2628"/>
                    <a:pt x="11233" y="2397"/>
                  </a:cubicBezTo>
                  <a:close/>
                  <a:moveTo>
                    <a:pt x="8078" y="3725"/>
                  </a:moveTo>
                  <a:cubicBezTo>
                    <a:pt x="8077" y="3726"/>
                    <a:pt x="8076" y="3726"/>
                    <a:pt x="8074" y="3726"/>
                  </a:cubicBezTo>
                  <a:cubicBezTo>
                    <a:pt x="8076" y="3726"/>
                    <a:pt x="8077" y="3726"/>
                    <a:pt x="8078" y="3725"/>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8"/>
            <p:cNvSpPr/>
            <p:nvPr/>
          </p:nvSpPr>
          <p:spPr>
            <a:xfrm>
              <a:off x="2484266" y="3875376"/>
              <a:ext cx="317840" cy="121119"/>
            </a:xfrm>
            <a:custGeom>
              <a:avLst/>
              <a:gdLst/>
              <a:ahLst/>
              <a:cxnLst/>
              <a:rect l="l" t="t" r="r" b="b"/>
              <a:pathLst>
                <a:path w="11305" h="4308" extrusionOk="0">
                  <a:moveTo>
                    <a:pt x="1556" y="0"/>
                  </a:moveTo>
                  <a:cubicBezTo>
                    <a:pt x="1018" y="0"/>
                    <a:pt x="496" y="242"/>
                    <a:pt x="468" y="752"/>
                  </a:cubicBezTo>
                  <a:cubicBezTo>
                    <a:pt x="468" y="756"/>
                    <a:pt x="468" y="763"/>
                    <a:pt x="465" y="767"/>
                  </a:cubicBezTo>
                  <a:cubicBezTo>
                    <a:pt x="707" y="660"/>
                    <a:pt x="953" y="560"/>
                    <a:pt x="1196" y="456"/>
                  </a:cubicBezTo>
                  <a:cubicBezTo>
                    <a:pt x="1438" y="356"/>
                    <a:pt x="1623" y="313"/>
                    <a:pt x="1762" y="313"/>
                  </a:cubicBezTo>
                  <a:cubicBezTo>
                    <a:pt x="2447" y="313"/>
                    <a:pt x="1969" y="1348"/>
                    <a:pt x="1163" y="1679"/>
                  </a:cubicBezTo>
                  <a:cubicBezTo>
                    <a:pt x="885" y="1794"/>
                    <a:pt x="611" y="1914"/>
                    <a:pt x="336" y="2036"/>
                  </a:cubicBezTo>
                  <a:cubicBezTo>
                    <a:pt x="318" y="2143"/>
                    <a:pt x="300" y="2253"/>
                    <a:pt x="282" y="2364"/>
                  </a:cubicBezTo>
                  <a:cubicBezTo>
                    <a:pt x="383" y="2314"/>
                    <a:pt x="483" y="2268"/>
                    <a:pt x="582" y="2217"/>
                  </a:cubicBezTo>
                  <a:lnTo>
                    <a:pt x="582" y="2217"/>
                  </a:lnTo>
                  <a:cubicBezTo>
                    <a:pt x="404" y="2589"/>
                    <a:pt x="233" y="2959"/>
                    <a:pt x="72" y="3341"/>
                  </a:cubicBezTo>
                  <a:cubicBezTo>
                    <a:pt x="1" y="3950"/>
                    <a:pt x="646" y="4307"/>
                    <a:pt x="1245" y="4307"/>
                  </a:cubicBezTo>
                  <a:cubicBezTo>
                    <a:pt x="1413" y="4307"/>
                    <a:pt x="1577" y="4279"/>
                    <a:pt x="1719" y="4218"/>
                  </a:cubicBezTo>
                  <a:cubicBezTo>
                    <a:pt x="3363" y="3540"/>
                    <a:pt x="5032" y="2970"/>
                    <a:pt x="6737" y="2517"/>
                  </a:cubicBezTo>
                  <a:lnTo>
                    <a:pt x="6737" y="2517"/>
                  </a:lnTo>
                  <a:cubicBezTo>
                    <a:pt x="6630" y="2727"/>
                    <a:pt x="6533" y="2949"/>
                    <a:pt x="6444" y="3177"/>
                  </a:cubicBezTo>
                  <a:cubicBezTo>
                    <a:pt x="6156" y="3919"/>
                    <a:pt x="6997" y="4233"/>
                    <a:pt x="7653" y="4233"/>
                  </a:cubicBezTo>
                  <a:cubicBezTo>
                    <a:pt x="7810" y="4233"/>
                    <a:pt x="7953" y="4215"/>
                    <a:pt x="8070" y="4182"/>
                  </a:cubicBezTo>
                  <a:cubicBezTo>
                    <a:pt x="8095" y="4175"/>
                    <a:pt x="8121" y="4169"/>
                    <a:pt x="8145" y="4157"/>
                  </a:cubicBezTo>
                  <a:cubicBezTo>
                    <a:pt x="8149" y="4157"/>
                    <a:pt x="8152" y="4154"/>
                    <a:pt x="8156" y="4151"/>
                  </a:cubicBezTo>
                  <a:cubicBezTo>
                    <a:pt x="9105" y="3415"/>
                    <a:pt x="10174" y="2974"/>
                    <a:pt x="11304" y="2828"/>
                  </a:cubicBezTo>
                  <a:cubicBezTo>
                    <a:pt x="11283" y="2389"/>
                    <a:pt x="10616" y="1908"/>
                    <a:pt x="9964" y="1908"/>
                  </a:cubicBezTo>
                  <a:cubicBezTo>
                    <a:pt x="9871" y="1908"/>
                    <a:pt x="9782" y="1914"/>
                    <a:pt x="9693" y="1936"/>
                  </a:cubicBezTo>
                  <a:cubicBezTo>
                    <a:pt x="9793" y="1822"/>
                    <a:pt x="9900" y="1708"/>
                    <a:pt x="10010" y="1597"/>
                  </a:cubicBezTo>
                  <a:cubicBezTo>
                    <a:pt x="10160" y="1451"/>
                    <a:pt x="10221" y="1305"/>
                    <a:pt x="10221" y="1169"/>
                  </a:cubicBezTo>
                  <a:lnTo>
                    <a:pt x="10221" y="1169"/>
                  </a:lnTo>
                  <a:cubicBezTo>
                    <a:pt x="9946" y="1233"/>
                    <a:pt x="9675" y="1309"/>
                    <a:pt x="9411" y="1394"/>
                  </a:cubicBezTo>
                  <a:cubicBezTo>
                    <a:pt x="9457" y="1284"/>
                    <a:pt x="9507" y="1169"/>
                    <a:pt x="9554" y="1055"/>
                  </a:cubicBezTo>
                  <a:cubicBezTo>
                    <a:pt x="9657" y="813"/>
                    <a:pt x="9607" y="603"/>
                    <a:pt x="9475" y="431"/>
                  </a:cubicBezTo>
                  <a:cubicBezTo>
                    <a:pt x="9293" y="367"/>
                    <a:pt x="9105" y="328"/>
                    <a:pt x="8940" y="328"/>
                  </a:cubicBezTo>
                  <a:cubicBezTo>
                    <a:pt x="8887" y="328"/>
                    <a:pt x="8833" y="331"/>
                    <a:pt x="8787" y="342"/>
                  </a:cubicBezTo>
                  <a:cubicBezTo>
                    <a:pt x="7657" y="556"/>
                    <a:pt x="6541" y="816"/>
                    <a:pt x="5435" y="1119"/>
                  </a:cubicBezTo>
                  <a:cubicBezTo>
                    <a:pt x="4633" y="1462"/>
                    <a:pt x="3837" y="1807"/>
                    <a:pt x="3042" y="2164"/>
                  </a:cubicBezTo>
                  <a:cubicBezTo>
                    <a:pt x="3114" y="2039"/>
                    <a:pt x="3182" y="1911"/>
                    <a:pt x="3256" y="1786"/>
                  </a:cubicBezTo>
                  <a:lnTo>
                    <a:pt x="3256" y="1786"/>
                  </a:lnTo>
                  <a:cubicBezTo>
                    <a:pt x="3050" y="1854"/>
                    <a:pt x="2843" y="1926"/>
                    <a:pt x="2636" y="2000"/>
                  </a:cubicBezTo>
                  <a:cubicBezTo>
                    <a:pt x="2690" y="1629"/>
                    <a:pt x="2729" y="1259"/>
                    <a:pt x="2751" y="877"/>
                  </a:cubicBezTo>
                  <a:cubicBezTo>
                    <a:pt x="2782" y="306"/>
                    <a:pt x="2158" y="0"/>
                    <a:pt x="155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8"/>
            <p:cNvSpPr/>
            <p:nvPr/>
          </p:nvSpPr>
          <p:spPr>
            <a:xfrm>
              <a:off x="2493712" y="3884176"/>
              <a:ext cx="59351" cy="48442"/>
            </a:xfrm>
            <a:custGeom>
              <a:avLst/>
              <a:gdLst/>
              <a:ahLst/>
              <a:cxnLst/>
              <a:rect l="l" t="t" r="r" b="b"/>
              <a:pathLst>
                <a:path w="2111" h="1723" extrusionOk="0">
                  <a:moveTo>
                    <a:pt x="1426" y="0"/>
                  </a:moveTo>
                  <a:cubicBezTo>
                    <a:pt x="1287" y="0"/>
                    <a:pt x="1102" y="43"/>
                    <a:pt x="860" y="143"/>
                  </a:cubicBezTo>
                  <a:cubicBezTo>
                    <a:pt x="617" y="247"/>
                    <a:pt x="371" y="347"/>
                    <a:pt x="129" y="454"/>
                  </a:cubicBezTo>
                  <a:cubicBezTo>
                    <a:pt x="104" y="885"/>
                    <a:pt x="65" y="1302"/>
                    <a:pt x="0" y="1723"/>
                  </a:cubicBezTo>
                  <a:cubicBezTo>
                    <a:pt x="275" y="1601"/>
                    <a:pt x="549" y="1481"/>
                    <a:pt x="827" y="1366"/>
                  </a:cubicBezTo>
                  <a:cubicBezTo>
                    <a:pt x="1633" y="1035"/>
                    <a:pt x="2111" y="0"/>
                    <a:pt x="142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8" name="Google Shape;2528;p58"/>
          <p:cNvGrpSpPr/>
          <p:nvPr/>
        </p:nvGrpSpPr>
        <p:grpSpPr>
          <a:xfrm>
            <a:off x="7224440" y="4447106"/>
            <a:ext cx="1745583" cy="230173"/>
            <a:chOff x="1394800" y="3522000"/>
            <a:chExt cx="1048650" cy="138275"/>
          </a:xfrm>
        </p:grpSpPr>
        <p:sp>
          <p:nvSpPr>
            <p:cNvPr id="2529" name="Google Shape;2529;p58"/>
            <p:cNvSpPr/>
            <p:nvPr/>
          </p:nvSpPr>
          <p:spPr>
            <a:xfrm>
              <a:off x="1394800" y="3522000"/>
              <a:ext cx="1048650" cy="125000"/>
            </a:xfrm>
            <a:custGeom>
              <a:avLst/>
              <a:gdLst/>
              <a:ahLst/>
              <a:cxnLst/>
              <a:rect l="l" t="t" r="r" b="b"/>
              <a:pathLst>
                <a:path w="41946" h="5000" extrusionOk="0">
                  <a:moveTo>
                    <a:pt x="39862" y="375"/>
                  </a:moveTo>
                  <a:cubicBezTo>
                    <a:pt x="39752" y="375"/>
                    <a:pt x="39641" y="393"/>
                    <a:pt x="39545" y="429"/>
                  </a:cubicBezTo>
                  <a:cubicBezTo>
                    <a:pt x="38422" y="860"/>
                    <a:pt x="37231" y="1220"/>
                    <a:pt x="36143" y="1737"/>
                  </a:cubicBezTo>
                  <a:cubicBezTo>
                    <a:pt x="35848" y="1880"/>
                    <a:pt x="35723" y="1951"/>
                    <a:pt x="35630" y="1951"/>
                  </a:cubicBezTo>
                  <a:cubicBezTo>
                    <a:pt x="35516" y="1951"/>
                    <a:pt x="35452" y="1837"/>
                    <a:pt x="35173" y="1598"/>
                  </a:cubicBezTo>
                  <a:cubicBezTo>
                    <a:pt x="34984" y="1431"/>
                    <a:pt x="34785" y="1277"/>
                    <a:pt x="34571" y="1141"/>
                  </a:cubicBezTo>
                  <a:lnTo>
                    <a:pt x="34571" y="1141"/>
                  </a:lnTo>
                  <a:cubicBezTo>
                    <a:pt x="34760" y="1337"/>
                    <a:pt x="34920" y="1576"/>
                    <a:pt x="35020" y="1741"/>
                  </a:cubicBezTo>
                  <a:cubicBezTo>
                    <a:pt x="35131" y="1926"/>
                    <a:pt x="35491" y="2693"/>
                    <a:pt x="35038" y="2721"/>
                  </a:cubicBezTo>
                  <a:cubicBezTo>
                    <a:pt x="34856" y="2736"/>
                    <a:pt x="34678" y="2739"/>
                    <a:pt x="34500" y="2739"/>
                  </a:cubicBezTo>
                  <a:cubicBezTo>
                    <a:pt x="34336" y="2739"/>
                    <a:pt x="34171" y="2736"/>
                    <a:pt x="34008" y="2725"/>
                  </a:cubicBezTo>
                  <a:lnTo>
                    <a:pt x="34008" y="2725"/>
                  </a:lnTo>
                  <a:cubicBezTo>
                    <a:pt x="34282" y="3003"/>
                    <a:pt x="34556" y="3274"/>
                    <a:pt x="34974" y="3420"/>
                  </a:cubicBezTo>
                  <a:cubicBezTo>
                    <a:pt x="35244" y="3516"/>
                    <a:pt x="35509" y="3559"/>
                    <a:pt x="35766" y="3559"/>
                  </a:cubicBezTo>
                  <a:cubicBezTo>
                    <a:pt x="36322" y="3559"/>
                    <a:pt x="36853" y="3370"/>
                    <a:pt x="37410" y="3164"/>
                  </a:cubicBezTo>
                  <a:cubicBezTo>
                    <a:pt x="38547" y="2736"/>
                    <a:pt x="39677" y="2290"/>
                    <a:pt x="40811" y="1851"/>
                  </a:cubicBezTo>
                  <a:cubicBezTo>
                    <a:pt x="41945" y="1416"/>
                    <a:pt x="40747" y="375"/>
                    <a:pt x="39862" y="375"/>
                  </a:cubicBezTo>
                  <a:close/>
                  <a:moveTo>
                    <a:pt x="1498" y="1719"/>
                  </a:moveTo>
                  <a:cubicBezTo>
                    <a:pt x="1242" y="1894"/>
                    <a:pt x="996" y="2076"/>
                    <a:pt x="761" y="2265"/>
                  </a:cubicBezTo>
                  <a:cubicBezTo>
                    <a:pt x="1" y="2874"/>
                    <a:pt x="1103" y="3669"/>
                    <a:pt x="1926" y="3669"/>
                  </a:cubicBezTo>
                  <a:cubicBezTo>
                    <a:pt x="2130" y="3669"/>
                    <a:pt x="2311" y="3623"/>
                    <a:pt x="2451" y="3513"/>
                  </a:cubicBezTo>
                  <a:cubicBezTo>
                    <a:pt x="2618" y="3381"/>
                    <a:pt x="2793" y="3242"/>
                    <a:pt x="2975" y="3106"/>
                  </a:cubicBezTo>
                  <a:cubicBezTo>
                    <a:pt x="2436" y="3031"/>
                    <a:pt x="1502" y="2211"/>
                    <a:pt x="1498" y="1719"/>
                  </a:cubicBezTo>
                  <a:close/>
                  <a:moveTo>
                    <a:pt x="6376" y="1"/>
                  </a:moveTo>
                  <a:cubicBezTo>
                    <a:pt x="5271" y="1"/>
                    <a:pt x="4137" y="310"/>
                    <a:pt x="3064" y="814"/>
                  </a:cubicBezTo>
                  <a:cubicBezTo>
                    <a:pt x="3998" y="475"/>
                    <a:pt x="4989" y="264"/>
                    <a:pt x="5977" y="264"/>
                  </a:cubicBezTo>
                  <a:cubicBezTo>
                    <a:pt x="6366" y="264"/>
                    <a:pt x="6755" y="297"/>
                    <a:pt x="7136" y="368"/>
                  </a:cubicBezTo>
                  <a:cubicBezTo>
                    <a:pt x="7849" y="500"/>
                    <a:pt x="8519" y="789"/>
                    <a:pt x="9090" y="1242"/>
                  </a:cubicBezTo>
                  <a:cubicBezTo>
                    <a:pt x="9771" y="1780"/>
                    <a:pt x="10310" y="2889"/>
                    <a:pt x="11236" y="3003"/>
                  </a:cubicBezTo>
                  <a:cubicBezTo>
                    <a:pt x="11843" y="3082"/>
                    <a:pt x="13137" y="4686"/>
                    <a:pt x="12449" y="4686"/>
                  </a:cubicBezTo>
                  <a:cubicBezTo>
                    <a:pt x="12428" y="4686"/>
                    <a:pt x="12403" y="4686"/>
                    <a:pt x="12378" y="4683"/>
                  </a:cubicBezTo>
                  <a:cubicBezTo>
                    <a:pt x="10777" y="4479"/>
                    <a:pt x="10120" y="3574"/>
                    <a:pt x="9033" y="2557"/>
                  </a:cubicBezTo>
                  <a:cubicBezTo>
                    <a:pt x="8787" y="2329"/>
                    <a:pt x="8501" y="2168"/>
                    <a:pt x="8191" y="2061"/>
                  </a:cubicBezTo>
                  <a:lnTo>
                    <a:pt x="8191" y="2061"/>
                  </a:lnTo>
                  <a:cubicBezTo>
                    <a:pt x="8366" y="2204"/>
                    <a:pt x="8534" y="2372"/>
                    <a:pt x="8698" y="2571"/>
                  </a:cubicBezTo>
                  <a:cubicBezTo>
                    <a:pt x="9742" y="3855"/>
                    <a:pt x="10719" y="4903"/>
                    <a:pt x="12481" y="4903"/>
                  </a:cubicBezTo>
                  <a:cubicBezTo>
                    <a:pt x="12528" y="4903"/>
                    <a:pt x="12574" y="4903"/>
                    <a:pt x="12620" y="4900"/>
                  </a:cubicBezTo>
                  <a:cubicBezTo>
                    <a:pt x="14603" y="4843"/>
                    <a:pt x="15879" y="3509"/>
                    <a:pt x="17384" y="2415"/>
                  </a:cubicBezTo>
                  <a:cubicBezTo>
                    <a:pt x="17687" y="2193"/>
                    <a:pt x="17983" y="2001"/>
                    <a:pt x="18268" y="1862"/>
                  </a:cubicBezTo>
                  <a:lnTo>
                    <a:pt x="18268" y="1862"/>
                  </a:lnTo>
                  <a:cubicBezTo>
                    <a:pt x="18140" y="1880"/>
                    <a:pt x="17997" y="1923"/>
                    <a:pt x="17826" y="2001"/>
                  </a:cubicBezTo>
                  <a:cubicBezTo>
                    <a:pt x="17259" y="2261"/>
                    <a:pt x="16703" y="2860"/>
                    <a:pt x="16157" y="3188"/>
                  </a:cubicBezTo>
                  <a:cubicBezTo>
                    <a:pt x="15630" y="3502"/>
                    <a:pt x="15081" y="3763"/>
                    <a:pt x="14521" y="4008"/>
                  </a:cubicBezTo>
                  <a:cubicBezTo>
                    <a:pt x="14381" y="4069"/>
                    <a:pt x="14125" y="4158"/>
                    <a:pt x="13914" y="4158"/>
                  </a:cubicBezTo>
                  <a:cubicBezTo>
                    <a:pt x="13740" y="4158"/>
                    <a:pt x="13593" y="4097"/>
                    <a:pt x="13565" y="3908"/>
                  </a:cubicBezTo>
                  <a:cubicBezTo>
                    <a:pt x="13501" y="3506"/>
                    <a:pt x="14389" y="3103"/>
                    <a:pt x="14663" y="2985"/>
                  </a:cubicBezTo>
                  <a:cubicBezTo>
                    <a:pt x="16246" y="2293"/>
                    <a:pt x="17441" y="703"/>
                    <a:pt x="19241" y="493"/>
                  </a:cubicBezTo>
                  <a:cubicBezTo>
                    <a:pt x="19366" y="478"/>
                    <a:pt x="19495" y="468"/>
                    <a:pt x="19623" y="468"/>
                  </a:cubicBezTo>
                  <a:cubicBezTo>
                    <a:pt x="20097" y="468"/>
                    <a:pt x="20582" y="585"/>
                    <a:pt x="20936" y="921"/>
                  </a:cubicBezTo>
                  <a:cubicBezTo>
                    <a:pt x="21221" y="1195"/>
                    <a:pt x="21278" y="1566"/>
                    <a:pt x="21535" y="1859"/>
                  </a:cubicBezTo>
                  <a:cubicBezTo>
                    <a:pt x="21848" y="2211"/>
                    <a:pt x="22233" y="2346"/>
                    <a:pt x="22672" y="2504"/>
                  </a:cubicBezTo>
                  <a:cubicBezTo>
                    <a:pt x="23003" y="2621"/>
                    <a:pt x="22255" y="3313"/>
                    <a:pt x="21563" y="3620"/>
                  </a:cubicBezTo>
                  <a:cubicBezTo>
                    <a:pt x="21749" y="3773"/>
                    <a:pt x="21945" y="3919"/>
                    <a:pt x="22159" y="4055"/>
                  </a:cubicBezTo>
                  <a:cubicBezTo>
                    <a:pt x="23121" y="4661"/>
                    <a:pt x="24266" y="4986"/>
                    <a:pt x="25407" y="4999"/>
                  </a:cubicBezTo>
                  <a:cubicBezTo>
                    <a:pt x="24968" y="4464"/>
                    <a:pt x="24783" y="3694"/>
                    <a:pt x="25393" y="3541"/>
                  </a:cubicBezTo>
                  <a:cubicBezTo>
                    <a:pt x="26395" y="3288"/>
                    <a:pt x="27272" y="2835"/>
                    <a:pt x="28034" y="2137"/>
                  </a:cubicBezTo>
                  <a:cubicBezTo>
                    <a:pt x="28666" y="1555"/>
                    <a:pt x="29183" y="960"/>
                    <a:pt x="30024" y="689"/>
                  </a:cubicBezTo>
                  <a:cubicBezTo>
                    <a:pt x="30085" y="671"/>
                    <a:pt x="30146" y="664"/>
                    <a:pt x="30206" y="664"/>
                  </a:cubicBezTo>
                  <a:cubicBezTo>
                    <a:pt x="30723" y="664"/>
                    <a:pt x="31291" y="1302"/>
                    <a:pt x="31433" y="1865"/>
                  </a:cubicBezTo>
                  <a:cubicBezTo>
                    <a:pt x="31647" y="1812"/>
                    <a:pt x="31864" y="1787"/>
                    <a:pt x="32082" y="1787"/>
                  </a:cubicBezTo>
                  <a:lnTo>
                    <a:pt x="32193" y="1787"/>
                  </a:lnTo>
                  <a:cubicBezTo>
                    <a:pt x="32175" y="1762"/>
                    <a:pt x="32160" y="1737"/>
                    <a:pt x="32142" y="1712"/>
                  </a:cubicBezTo>
                  <a:cubicBezTo>
                    <a:pt x="32071" y="1591"/>
                    <a:pt x="31697" y="725"/>
                    <a:pt x="32078" y="725"/>
                  </a:cubicBezTo>
                  <a:cubicBezTo>
                    <a:pt x="32093" y="725"/>
                    <a:pt x="32111" y="725"/>
                    <a:pt x="32125" y="728"/>
                  </a:cubicBezTo>
                  <a:cubicBezTo>
                    <a:pt x="32545" y="792"/>
                    <a:pt x="32963" y="824"/>
                    <a:pt x="33380" y="824"/>
                  </a:cubicBezTo>
                  <a:cubicBezTo>
                    <a:pt x="33559" y="824"/>
                    <a:pt x="33740" y="817"/>
                    <a:pt x="33918" y="806"/>
                  </a:cubicBezTo>
                  <a:lnTo>
                    <a:pt x="33947" y="806"/>
                  </a:lnTo>
                  <a:cubicBezTo>
                    <a:pt x="33195" y="457"/>
                    <a:pt x="32356" y="271"/>
                    <a:pt x="31522" y="271"/>
                  </a:cubicBezTo>
                  <a:cubicBezTo>
                    <a:pt x="30919" y="271"/>
                    <a:pt x="30320" y="368"/>
                    <a:pt x="29754" y="575"/>
                  </a:cubicBezTo>
                  <a:cubicBezTo>
                    <a:pt x="27928" y="1242"/>
                    <a:pt x="27186" y="3406"/>
                    <a:pt x="25090" y="3491"/>
                  </a:cubicBezTo>
                  <a:cubicBezTo>
                    <a:pt x="25044" y="3495"/>
                    <a:pt x="24996" y="3495"/>
                    <a:pt x="24950" y="3495"/>
                  </a:cubicBezTo>
                  <a:cubicBezTo>
                    <a:pt x="22857" y="3495"/>
                    <a:pt x="22544" y="1462"/>
                    <a:pt x="20967" y="542"/>
                  </a:cubicBezTo>
                  <a:cubicBezTo>
                    <a:pt x="20340" y="175"/>
                    <a:pt x="19641" y="11"/>
                    <a:pt x="18938" y="11"/>
                  </a:cubicBezTo>
                  <a:cubicBezTo>
                    <a:pt x="18072" y="11"/>
                    <a:pt x="17202" y="257"/>
                    <a:pt x="16446" y="671"/>
                  </a:cubicBezTo>
                  <a:cubicBezTo>
                    <a:pt x="15515" y="1177"/>
                    <a:pt x="14781" y="1966"/>
                    <a:pt x="13918" y="2568"/>
                  </a:cubicBezTo>
                  <a:cubicBezTo>
                    <a:pt x="13369" y="2950"/>
                    <a:pt x="12941" y="3224"/>
                    <a:pt x="12352" y="3224"/>
                  </a:cubicBezTo>
                  <a:cubicBezTo>
                    <a:pt x="12210" y="3224"/>
                    <a:pt x="12057" y="3210"/>
                    <a:pt x="11889" y="3174"/>
                  </a:cubicBezTo>
                  <a:cubicBezTo>
                    <a:pt x="11090" y="3003"/>
                    <a:pt x="11012" y="2667"/>
                    <a:pt x="10534" y="2061"/>
                  </a:cubicBezTo>
                  <a:cubicBezTo>
                    <a:pt x="9365" y="589"/>
                    <a:pt x="7899" y="1"/>
                    <a:pt x="6376"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58"/>
            <p:cNvSpPr/>
            <p:nvPr/>
          </p:nvSpPr>
          <p:spPr>
            <a:xfrm>
              <a:off x="1432150" y="3542325"/>
              <a:ext cx="167450" cy="57425"/>
            </a:xfrm>
            <a:custGeom>
              <a:avLst/>
              <a:gdLst/>
              <a:ahLst/>
              <a:cxnLst/>
              <a:rect l="l" t="t" r="r" b="b"/>
              <a:pathLst>
                <a:path w="6698" h="2297" extrusionOk="0">
                  <a:moveTo>
                    <a:pt x="1570" y="1"/>
                  </a:moveTo>
                  <a:lnTo>
                    <a:pt x="1570" y="1"/>
                  </a:lnTo>
                  <a:cubicBezTo>
                    <a:pt x="1278" y="108"/>
                    <a:pt x="989" y="228"/>
                    <a:pt x="707" y="361"/>
                  </a:cubicBezTo>
                  <a:cubicBezTo>
                    <a:pt x="682" y="368"/>
                    <a:pt x="657" y="378"/>
                    <a:pt x="636" y="393"/>
                  </a:cubicBezTo>
                  <a:cubicBezTo>
                    <a:pt x="482" y="468"/>
                    <a:pt x="329" y="542"/>
                    <a:pt x="176" y="625"/>
                  </a:cubicBezTo>
                  <a:cubicBezTo>
                    <a:pt x="54" y="689"/>
                    <a:pt x="1" y="789"/>
                    <a:pt x="4" y="906"/>
                  </a:cubicBezTo>
                  <a:cubicBezTo>
                    <a:pt x="500" y="564"/>
                    <a:pt x="1028" y="257"/>
                    <a:pt x="1570" y="1"/>
                  </a:cubicBezTo>
                  <a:close/>
                  <a:moveTo>
                    <a:pt x="5093" y="685"/>
                  </a:moveTo>
                  <a:cubicBezTo>
                    <a:pt x="3862" y="685"/>
                    <a:pt x="2557" y="1480"/>
                    <a:pt x="1481" y="2293"/>
                  </a:cubicBezTo>
                  <a:cubicBezTo>
                    <a:pt x="1505" y="2297"/>
                    <a:pt x="1530" y="2297"/>
                    <a:pt x="1556" y="2297"/>
                  </a:cubicBezTo>
                  <a:cubicBezTo>
                    <a:pt x="1588" y="2297"/>
                    <a:pt x="1616" y="2293"/>
                    <a:pt x="1645" y="2286"/>
                  </a:cubicBezTo>
                  <a:cubicBezTo>
                    <a:pt x="1984" y="2204"/>
                    <a:pt x="2009" y="2186"/>
                    <a:pt x="2254" y="1983"/>
                  </a:cubicBezTo>
                  <a:cubicBezTo>
                    <a:pt x="3232" y="1530"/>
                    <a:pt x="4497" y="1092"/>
                    <a:pt x="5631" y="1092"/>
                  </a:cubicBezTo>
                  <a:cubicBezTo>
                    <a:pt x="6006" y="1092"/>
                    <a:pt x="6365" y="1138"/>
                    <a:pt x="6697" y="1248"/>
                  </a:cubicBezTo>
                  <a:cubicBezTo>
                    <a:pt x="6199" y="849"/>
                    <a:pt x="5653" y="685"/>
                    <a:pt x="5093" y="685"/>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58"/>
            <p:cNvSpPr/>
            <p:nvPr/>
          </p:nvSpPr>
          <p:spPr>
            <a:xfrm>
              <a:off x="1432250" y="3528600"/>
              <a:ext cx="291000" cy="110575"/>
            </a:xfrm>
            <a:custGeom>
              <a:avLst/>
              <a:gdLst/>
              <a:ahLst/>
              <a:cxnLst/>
              <a:rect l="l" t="t" r="r" b="b"/>
              <a:pathLst>
                <a:path w="11640" h="4423" extrusionOk="0">
                  <a:moveTo>
                    <a:pt x="4479" y="0"/>
                  </a:moveTo>
                  <a:cubicBezTo>
                    <a:pt x="3491" y="0"/>
                    <a:pt x="2500" y="211"/>
                    <a:pt x="1566" y="550"/>
                  </a:cubicBezTo>
                  <a:cubicBezTo>
                    <a:pt x="1024" y="806"/>
                    <a:pt x="496" y="1113"/>
                    <a:pt x="0" y="1455"/>
                  </a:cubicBezTo>
                  <a:cubicBezTo>
                    <a:pt x="4" y="1947"/>
                    <a:pt x="938" y="2767"/>
                    <a:pt x="1477" y="2842"/>
                  </a:cubicBezTo>
                  <a:cubicBezTo>
                    <a:pt x="2553" y="2029"/>
                    <a:pt x="3858" y="1234"/>
                    <a:pt x="5089" y="1234"/>
                  </a:cubicBezTo>
                  <a:cubicBezTo>
                    <a:pt x="5649" y="1234"/>
                    <a:pt x="6195" y="1398"/>
                    <a:pt x="6693" y="1797"/>
                  </a:cubicBezTo>
                  <a:cubicBezTo>
                    <a:pt x="7003" y="1904"/>
                    <a:pt x="7289" y="2065"/>
                    <a:pt x="7535" y="2293"/>
                  </a:cubicBezTo>
                  <a:cubicBezTo>
                    <a:pt x="8622" y="3310"/>
                    <a:pt x="9279" y="4215"/>
                    <a:pt x="10880" y="4419"/>
                  </a:cubicBezTo>
                  <a:cubicBezTo>
                    <a:pt x="10905" y="4422"/>
                    <a:pt x="10930" y="4422"/>
                    <a:pt x="10951" y="4422"/>
                  </a:cubicBezTo>
                  <a:cubicBezTo>
                    <a:pt x="11639" y="4422"/>
                    <a:pt x="10345" y="2818"/>
                    <a:pt x="9738" y="2739"/>
                  </a:cubicBezTo>
                  <a:cubicBezTo>
                    <a:pt x="8812" y="2625"/>
                    <a:pt x="8273" y="1516"/>
                    <a:pt x="7592" y="978"/>
                  </a:cubicBezTo>
                  <a:cubicBezTo>
                    <a:pt x="7021" y="525"/>
                    <a:pt x="6351" y="236"/>
                    <a:pt x="5638" y="104"/>
                  </a:cubicBezTo>
                  <a:cubicBezTo>
                    <a:pt x="5257" y="33"/>
                    <a:pt x="4868" y="0"/>
                    <a:pt x="4479"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58"/>
            <p:cNvSpPr/>
            <p:nvPr/>
          </p:nvSpPr>
          <p:spPr>
            <a:xfrm>
              <a:off x="1851500" y="3562750"/>
              <a:ext cx="82400" cy="53425"/>
            </a:xfrm>
            <a:custGeom>
              <a:avLst/>
              <a:gdLst/>
              <a:ahLst/>
              <a:cxnLst/>
              <a:rect l="l" t="t" r="r" b="b"/>
              <a:pathLst>
                <a:path w="3296" h="2137" extrusionOk="0">
                  <a:moveTo>
                    <a:pt x="881" y="0"/>
                  </a:moveTo>
                  <a:cubicBezTo>
                    <a:pt x="596" y="0"/>
                    <a:pt x="300" y="86"/>
                    <a:pt x="0" y="232"/>
                  </a:cubicBezTo>
                  <a:cubicBezTo>
                    <a:pt x="36" y="229"/>
                    <a:pt x="68" y="224"/>
                    <a:pt x="104" y="224"/>
                  </a:cubicBezTo>
                  <a:cubicBezTo>
                    <a:pt x="667" y="224"/>
                    <a:pt x="817" y="852"/>
                    <a:pt x="1259" y="1369"/>
                  </a:cubicBezTo>
                  <a:cubicBezTo>
                    <a:pt x="1594" y="1758"/>
                    <a:pt x="2097" y="1940"/>
                    <a:pt x="2564" y="2107"/>
                  </a:cubicBezTo>
                  <a:cubicBezTo>
                    <a:pt x="2614" y="2125"/>
                    <a:pt x="2671" y="2136"/>
                    <a:pt x="2735" y="2136"/>
                  </a:cubicBezTo>
                  <a:cubicBezTo>
                    <a:pt x="2899" y="2136"/>
                    <a:pt x="3096" y="2079"/>
                    <a:pt x="3295" y="1990"/>
                  </a:cubicBezTo>
                  <a:cubicBezTo>
                    <a:pt x="2920" y="1669"/>
                    <a:pt x="2599" y="1302"/>
                    <a:pt x="2293" y="881"/>
                  </a:cubicBezTo>
                  <a:cubicBezTo>
                    <a:pt x="1833" y="250"/>
                    <a:pt x="1366" y="0"/>
                    <a:pt x="881"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58"/>
            <p:cNvSpPr/>
            <p:nvPr/>
          </p:nvSpPr>
          <p:spPr>
            <a:xfrm>
              <a:off x="1732300" y="3533675"/>
              <a:ext cx="237600" cy="92300"/>
            </a:xfrm>
            <a:custGeom>
              <a:avLst/>
              <a:gdLst/>
              <a:ahLst/>
              <a:cxnLst/>
              <a:rect l="l" t="t" r="r" b="b"/>
              <a:pathLst>
                <a:path w="9504" h="3692" extrusionOk="0">
                  <a:moveTo>
                    <a:pt x="6123" y="1"/>
                  </a:moveTo>
                  <a:cubicBezTo>
                    <a:pt x="5995" y="1"/>
                    <a:pt x="5866" y="11"/>
                    <a:pt x="5741" y="26"/>
                  </a:cubicBezTo>
                  <a:cubicBezTo>
                    <a:pt x="3941" y="236"/>
                    <a:pt x="2746" y="1826"/>
                    <a:pt x="1163" y="2518"/>
                  </a:cubicBezTo>
                  <a:cubicBezTo>
                    <a:pt x="889" y="2636"/>
                    <a:pt x="1" y="3039"/>
                    <a:pt x="65" y="3441"/>
                  </a:cubicBezTo>
                  <a:cubicBezTo>
                    <a:pt x="93" y="3630"/>
                    <a:pt x="240" y="3691"/>
                    <a:pt x="414" y="3691"/>
                  </a:cubicBezTo>
                  <a:cubicBezTo>
                    <a:pt x="625" y="3691"/>
                    <a:pt x="881" y="3602"/>
                    <a:pt x="1021" y="3541"/>
                  </a:cubicBezTo>
                  <a:cubicBezTo>
                    <a:pt x="1581" y="3296"/>
                    <a:pt x="2130" y="3035"/>
                    <a:pt x="2657" y="2721"/>
                  </a:cubicBezTo>
                  <a:cubicBezTo>
                    <a:pt x="3203" y="2393"/>
                    <a:pt x="3759" y="1794"/>
                    <a:pt x="4326" y="1534"/>
                  </a:cubicBezTo>
                  <a:cubicBezTo>
                    <a:pt x="4497" y="1456"/>
                    <a:pt x="4640" y="1413"/>
                    <a:pt x="4768" y="1395"/>
                  </a:cubicBezTo>
                  <a:cubicBezTo>
                    <a:pt x="5068" y="1249"/>
                    <a:pt x="5364" y="1163"/>
                    <a:pt x="5649" y="1163"/>
                  </a:cubicBezTo>
                  <a:cubicBezTo>
                    <a:pt x="6134" y="1163"/>
                    <a:pt x="6601" y="1413"/>
                    <a:pt x="7061" y="2044"/>
                  </a:cubicBezTo>
                  <a:cubicBezTo>
                    <a:pt x="7367" y="2465"/>
                    <a:pt x="7688" y="2832"/>
                    <a:pt x="8063" y="3153"/>
                  </a:cubicBezTo>
                  <a:cubicBezTo>
                    <a:pt x="8755" y="2846"/>
                    <a:pt x="9503" y="2154"/>
                    <a:pt x="9172" y="2037"/>
                  </a:cubicBezTo>
                  <a:cubicBezTo>
                    <a:pt x="8733" y="1879"/>
                    <a:pt x="8348" y="1744"/>
                    <a:pt x="8035" y="1392"/>
                  </a:cubicBezTo>
                  <a:cubicBezTo>
                    <a:pt x="7778" y="1099"/>
                    <a:pt x="7721" y="728"/>
                    <a:pt x="7436" y="454"/>
                  </a:cubicBezTo>
                  <a:cubicBezTo>
                    <a:pt x="7082" y="118"/>
                    <a:pt x="6597" y="1"/>
                    <a:pt x="612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58"/>
            <p:cNvSpPr/>
            <p:nvPr/>
          </p:nvSpPr>
          <p:spPr>
            <a:xfrm>
              <a:off x="2029975" y="3568625"/>
              <a:ext cx="152875" cy="91650"/>
            </a:xfrm>
            <a:custGeom>
              <a:avLst/>
              <a:gdLst/>
              <a:ahLst/>
              <a:cxnLst/>
              <a:rect l="l" t="t" r="r" b="b"/>
              <a:pathLst>
                <a:path w="6115" h="3666" extrusionOk="0">
                  <a:moveTo>
                    <a:pt x="6026" y="0"/>
                  </a:moveTo>
                  <a:lnTo>
                    <a:pt x="6026" y="0"/>
                  </a:lnTo>
                  <a:cubicBezTo>
                    <a:pt x="5730" y="79"/>
                    <a:pt x="5441" y="203"/>
                    <a:pt x="5185" y="374"/>
                  </a:cubicBezTo>
                  <a:cubicBezTo>
                    <a:pt x="4329" y="942"/>
                    <a:pt x="3812" y="1880"/>
                    <a:pt x="2920" y="2415"/>
                  </a:cubicBezTo>
                  <a:cubicBezTo>
                    <a:pt x="2346" y="2757"/>
                    <a:pt x="1701" y="2956"/>
                    <a:pt x="1049" y="3060"/>
                  </a:cubicBezTo>
                  <a:cubicBezTo>
                    <a:pt x="731" y="3110"/>
                    <a:pt x="410" y="3134"/>
                    <a:pt x="89" y="3134"/>
                  </a:cubicBezTo>
                  <a:lnTo>
                    <a:pt x="0" y="3134"/>
                  </a:lnTo>
                  <a:cubicBezTo>
                    <a:pt x="249" y="3438"/>
                    <a:pt x="581" y="3666"/>
                    <a:pt x="895" y="3666"/>
                  </a:cubicBezTo>
                  <a:cubicBezTo>
                    <a:pt x="945" y="3666"/>
                    <a:pt x="995" y="3659"/>
                    <a:pt x="1041" y="3648"/>
                  </a:cubicBezTo>
                  <a:cubicBezTo>
                    <a:pt x="1954" y="3417"/>
                    <a:pt x="2835" y="3027"/>
                    <a:pt x="3583" y="2454"/>
                  </a:cubicBezTo>
                  <a:cubicBezTo>
                    <a:pt x="4283" y="1919"/>
                    <a:pt x="4814" y="1074"/>
                    <a:pt x="5677" y="795"/>
                  </a:cubicBezTo>
                  <a:cubicBezTo>
                    <a:pt x="6037" y="678"/>
                    <a:pt x="6115" y="357"/>
                    <a:pt x="6026"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58"/>
            <p:cNvSpPr/>
            <p:nvPr/>
          </p:nvSpPr>
          <p:spPr>
            <a:xfrm>
              <a:off x="2014350" y="3538575"/>
              <a:ext cx="166275" cy="108425"/>
            </a:xfrm>
            <a:custGeom>
              <a:avLst/>
              <a:gdLst/>
              <a:ahLst/>
              <a:cxnLst/>
              <a:rect l="l" t="t" r="r" b="b"/>
              <a:pathLst>
                <a:path w="6651" h="4337" extrusionOk="0">
                  <a:moveTo>
                    <a:pt x="5424" y="1"/>
                  </a:moveTo>
                  <a:cubicBezTo>
                    <a:pt x="5364" y="1"/>
                    <a:pt x="5303" y="8"/>
                    <a:pt x="5242" y="26"/>
                  </a:cubicBezTo>
                  <a:cubicBezTo>
                    <a:pt x="4401" y="297"/>
                    <a:pt x="3884" y="892"/>
                    <a:pt x="3252" y="1474"/>
                  </a:cubicBezTo>
                  <a:cubicBezTo>
                    <a:pt x="2490" y="2172"/>
                    <a:pt x="1613" y="2625"/>
                    <a:pt x="611" y="2878"/>
                  </a:cubicBezTo>
                  <a:cubicBezTo>
                    <a:pt x="1" y="3031"/>
                    <a:pt x="186" y="3801"/>
                    <a:pt x="625" y="4336"/>
                  </a:cubicBezTo>
                  <a:lnTo>
                    <a:pt x="714" y="4336"/>
                  </a:lnTo>
                  <a:cubicBezTo>
                    <a:pt x="1035" y="4336"/>
                    <a:pt x="1356" y="4312"/>
                    <a:pt x="1674" y="4262"/>
                  </a:cubicBezTo>
                  <a:cubicBezTo>
                    <a:pt x="2326" y="4158"/>
                    <a:pt x="2971" y="3959"/>
                    <a:pt x="3545" y="3617"/>
                  </a:cubicBezTo>
                  <a:cubicBezTo>
                    <a:pt x="4437" y="3082"/>
                    <a:pt x="4954" y="2144"/>
                    <a:pt x="5810" y="1576"/>
                  </a:cubicBezTo>
                  <a:cubicBezTo>
                    <a:pt x="6066" y="1405"/>
                    <a:pt x="6355" y="1281"/>
                    <a:pt x="6651" y="1202"/>
                  </a:cubicBezTo>
                  <a:cubicBezTo>
                    <a:pt x="6509" y="639"/>
                    <a:pt x="5941" y="1"/>
                    <a:pt x="5424"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58"/>
            <p:cNvSpPr/>
            <p:nvPr/>
          </p:nvSpPr>
          <p:spPr>
            <a:xfrm>
              <a:off x="2199600" y="3542125"/>
              <a:ext cx="59475" cy="48000"/>
            </a:xfrm>
            <a:custGeom>
              <a:avLst/>
              <a:gdLst/>
              <a:ahLst/>
              <a:cxnLst/>
              <a:rect l="l" t="t" r="r" b="b"/>
              <a:pathLst>
                <a:path w="2379" h="1920" extrusionOk="0">
                  <a:moveTo>
                    <a:pt x="1755" y="1"/>
                  </a:moveTo>
                  <a:cubicBezTo>
                    <a:pt x="1897" y="65"/>
                    <a:pt x="2033" y="137"/>
                    <a:pt x="2168" y="212"/>
                  </a:cubicBezTo>
                  <a:cubicBezTo>
                    <a:pt x="2239" y="251"/>
                    <a:pt x="2308" y="294"/>
                    <a:pt x="2379" y="336"/>
                  </a:cubicBezTo>
                  <a:cubicBezTo>
                    <a:pt x="2193" y="147"/>
                    <a:pt x="1979" y="1"/>
                    <a:pt x="1759" y="1"/>
                  </a:cubicBezTo>
                  <a:close/>
                  <a:moveTo>
                    <a:pt x="1" y="982"/>
                  </a:moveTo>
                  <a:cubicBezTo>
                    <a:pt x="243" y="1367"/>
                    <a:pt x="589" y="1770"/>
                    <a:pt x="1052" y="1838"/>
                  </a:cubicBezTo>
                  <a:cubicBezTo>
                    <a:pt x="1306" y="1877"/>
                    <a:pt x="1559" y="1905"/>
                    <a:pt x="1816" y="1920"/>
                  </a:cubicBezTo>
                  <a:cubicBezTo>
                    <a:pt x="1640" y="1745"/>
                    <a:pt x="1466" y="1567"/>
                    <a:pt x="1252" y="1413"/>
                  </a:cubicBezTo>
                  <a:cubicBezTo>
                    <a:pt x="878" y="1139"/>
                    <a:pt x="442" y="1003"/>
                    <a:pt x="1" y="982"/>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8"/>
            <p:cNvSpPr/>
            <p:nvPr/>
          </p:nvSpPr>
          <p:spPr>
            <a:xfrm>
              <a:off x="2187225" y="3540100"/>
              <a:ext cx="94850" cy="50400"/>
            </a:xfrm>
            <a:custGeom>
              <a:avLst/>
              <a:gdLst/>
              <a:ahLst/>
              <a:cxnLst/>
              <a:rect l="l" t="t" r="r" b="b"/>
              <a:pathLst>
                <a:path w="3794" h="2016" extrusionOk="0">
                  <a:moveTo>
                    <a:pt x="381" y="1"/>
                  </a:moveTo>
                  <a:cubicBezTo>
                    <a:pt x="0" y="1"/>
                    <a:pt x="374" y="867"/>
                    <a:pt x="445" y="988"/>
                  </a:cubicBezTo>
                  <a:cubicBezTo>
                    <a:pt x="463" y="1013"/>
                    <a:pt x="478" y="1038"/>
                    <a:pt x="496" y="1063"/>
                  </a:cubicBezTo>
                  <a:cubicBezTo>
                    <a:pt x="937" y="1084"/>
                    <a:pt x="1373" y="1220"/>
                    <a:pt x="1747" y="1494"/>
                  </a:cubicBezTo>
                  <a:cubicBezTo>
                    <a:pt x="1961" y="1648"/>
                    <a:pt x="2135" y="1826"/>
                    <a:pt x="2311" y="2001"/>
                  </a:cubicBezTo>
                  <a:cubicBezTo>
                    <a:pt x="2474" y="2012"/>
                    <a:pt x="2639" y="2015"/>
                    <a:pt x="2803" y="2015"/>
                  </a:cubicBezTo>
                  <a:cubicBezTo>
                    <a:pt x="2981" y="2015"/>
                    <a:pt x="3159" y="2012"/>
                    <a:pt x="3341" y="1997"/>
                  </a:cubicBezTo>
                  <a:cubicBezTo>
                    <a:pt x="3794" y="1969"/>
                    <a:pt x="3434" y="1202"/>
                    <a:pt x="3323" y="1017"/>
                  </a:cubicBezTo>
                  <a:cubicBezTo>
                    <a:pt x="3223" y="852"/>
                    <a:pt x="3063" y="613"/>
                    <a:pt x="2874" y="417"/>
                  </a:cubicBezTo>
                  <a:cubicBezTo>
                    <a:pt x="2803" y="375"/>
                    <a:pt x="2734" y="332"/>
                    <a:pt x="2663" y="293"/>
                  </a:cubicBezTo>
                  <a:cubicBezTo>
                    <a:pt x="2528" y="218"/>
                    <a:pt x="2392" y="146"/>
                    <a:pt x="2250" y="82"/>
                  </a:cubicBezTo>
                  <a:lnTo>
                    <a:pt x="2221" y="82"/>
                  </a:lnTo>
                  <a:cubicBezTo>
                    <a:pt x="2043" y="93"/>
                    <a:pt x="1862" y="100"/>
                    <a:pt x="1683" y="100"/>
                  </a:cubicBezTo>
                  <a:cubicBezTo>
                    <a:pt x="1266" y="100"/>
                    <a:pt x="848" y="68"/>
                    <a:pt x="428" y="4"/>
                  </a:cubicBezTo>
                  <a:cubicBezTo>
                    <a:pt x="414" y="1"/>
                    <a:pt x="396" y="1"/>
                    <a:pt x="381"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8" name="Google Shape;2538;p58"/>
          <p:cNvGrpSpPr/>
          <p:nvPr/>
        </p:nvGrpSpPr>
        <p:grpSpPr>
          <a:xfrm rot="514806">
            <a:off x="7119919" y="1692026"/>
            <a:ext cx="1118061" cy="876421"/>
            <a:chOff x="378575" y="1776375"/>
            <a:chExt cx="737425" cy="578050"/>
          </a:xfrm>
        </p:grpSpPr>
        <p:sp>
          <p:nvSpPr>
            <p:cNvPr id="2539" name="Google Shape;2539;p58"/>
            <p:cNvSpPr/>
            <p:nvPr/>
          </p:nvSpPr>
          <p:spPr>
            <a:xfrm>
              <a:off x="378575" y="1776375"/>
              <a:ext cx="737425" cy="60825"/>
            </a:xfrm>
            <a:custGeom>
              <a:avLst/>
              <a:gdLst/>
              <a:ahLst/>
              <a:cxnLst/>
              <a:rect l="l" t="t" r="r" b="b"/>
              <a:pathLst>
                <a:path w="29497" h="2433" extrusionOk="0">
                  <a:moveTo>
                    <a:pt x="19316" y="1"/>
                  </a:moveTo>
                  <a:cubicBezTo>
                    <a:pt x="13215" y="1"/>
                    <a:pt x="7118" y="143"/>
                    <a:pt x="1024" y="432"/>
                  </a:cubicBezTo>
                  <a:cubicBezTo>
                    <a:pt x="0" y="478"/>
                    <a:pt x="75" y="1520"/>
                    <a:pt x="649" y="2101"/>
                  </a:cubicBezTo>
                  <a:cubicBezTo>
                    <a:pt x="635" y="1847"/>
                    <a:pt x="621" y="1595"/>
                    <a:pt x="610" y="1342"/>
                  </a:cubicBezTo>
                  <a:cubicBezTo>
                    <a:pt x="596" y="1103"/>
                    <a:pt x="760" y="1006"/>
                    <a:pt x="999" y="1006"/>
                  </a:cubicBezTo>
                  <a:cubicBezTo>
                    <a:pt x="1587" y="1006"/>
                    <a:pt x="2646" y="1609"/>
                    <a:pt x="2674" y="2172"/>
                  </a:cubicBezTo>
                  <a:cubicBezTo>
                    <a:pt x="2678" y="2261"/>
                    <a:pt x="2681" y="2347"/>
                    <a:pt x="2689" y="2433"/>
                  </a:cubicBezTo>
                  <a:cubicBezTo>
                    <a:pt x="8398" y="2179"/>
                    <a:pt x="14114" y="2051"/>
                    <a:pt x="19826" y="2051"/>
                  </a:cubicBezTo>
                  <a:cubicBezTo>
                    <a:pt x="21669" y="2051"/>
                    <a:pt x="23509" y="2066"/>
                    <a:pt x="25349" y="2090"/>
                  </a:cubicBezTo>
                  <a:cubicBezTo>
                    <a:pt x="25321" y="1798"/>
                    <a:pt x="25285" y="1502"/>
                    <a:pt x="25246" y="1205"/>
                  </a:cubicBezTo>
                  <a:cubicBezTo>
                    <a:pt x="25150" y="547"/>
                    <a:pt x="25809" y="172"/>
                    <a:pt x="26444" y="172"/>
                  </a:cubicBezTo>
                  <a:cubicBezTo>
                    <a:pt x="26950" y="172"/>
                    <a:pt x="27439" y="410"/>
                    <a:pt x="27514" y="938"/>
                  </a:cubicBezTo>
                  <a:cubicBezTo>
                    <a:pt x="27571" y="1338"/>
                    <a:pt x="27617" y="1733"/>
                    <a:pt x="27649" y="2133"/>
                  </a:cubicBezTo>
                  <a:cubicBezTo>
                    <a:pt x="27774" y="2133"/>
                    <a:pt x="27899" y="2137"/>
                    <a:pt x="28024" y="2140"/>
                  </a:cubicBezTo>
                  <a:lnTo>
                    <a:pt x="28060" y="2140"/>
                  </a:lnTo>
                  <a:cubicBezTo>
                    <a:pt x="29496" y="2140"/>
                    <a:pt x="29343" y="125"/>
                    <a:pt x="28030" y="97"/>
                  </a:cubicBezTo>
                  <a:cubicBezTo>
                    <a:pt x="25124" y="33"/>
                    <a:pt x="22219" y="1"/>
                    <a:pt x="19316"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58"/>
            <p:cNvSpPr/>
            <p:nvPr/>
          </p:nvSpPr>
          <p:spPr>
            <a:xfrm>
              <a:off x="1004275" y="1828625"/>
              <a:ext cx="74725" cy="327700"/>
            </a:xfrm>
            <a:custGeom>
              <a:avLst/>
              <a:gdLst/>
              <a:ahLst/>
              <a:cxnLst/>
              <a:rect l="l" t="t" r="r" b="b"/>
              <a:pathLst>
                <a:path w="2989" h="13108" extrusionOk="0">
                  <a:moveTo>
                    <a:pt x="321" y="0"/>
                  </a:moveTo>
                  <a:lnTo>
                    <a:pt x="321" y="0"/>
                  </a:lnTo>
                  <a:cubicBezTo>
                    <a:pt x="724" y="4054"/>
                    <a:pt x="0" y="8130"/>
                    <a:pt x="353" y="12184"/>
                  </a:cubicBezTo>
                  <a:cubicBezTo>
                    <a:pt x="585" y="12152"/>
                    <a:pt x="817" y="12131"/>
                    <a:pt x="1038" y="12131"/>
                  </a:cubicBezTo>
                  <a:cubicBezTo>
                    <a:pt x="1516" y="12131"/>
                    <a:pt x="1954" y="12230"/>
                    <a:pt x="2293" y="12508"/>
                  </a:cubicBezTo>
                  <a:cubicBezTo>
                    <a:pt x="2471" y="12658"/>
                    <a:pt x="2660" y="12869"/>
                    <a:pt x="2753" y="13108"/>
                  </a:cubicBezTo>
                  <a:cubicBezTo>
                    <a:pt x="2753" y="13065"/>
                    <a:pt x="2749" y="13026"/>
                    <a:pt x="2746" y="12983"/>
                  </a:cubicBezTo>
                  <a:cubicBezTo>
                    <a:pt x="2150" y="8679"/>
                    <a:pt x="2989" y="4350"/>
                    <a:pt x="2621" y="43"/>
                  </a:cubicBezTo>
                  <a:cubicBezTo>
                    <a:pt x="1855" y="25"/>
                    <a:pt x="1088" y="11"/>
                    <a:pt x="32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58"/>
            <p:cNvSpPr/>
            <p:nvPr/>
          </p:nvSpPr>
          <p:spPr>
            <a:xfrm>
              <a:off x="1007300" y="1780650"/>
              <a:ext cx="62500" cy="49075"/>
            </a:xfrm>
            <a:custGeom>
              <a:avLst/>
              <a:gdLst/>
              <a:ahLst/>
              <a:cxnLst/>
              <a:rect l="l" t="t" r="r" b="b"/>
              <a:pathLst>
                <a:path w="2500" h="1963" extrusionOk="0">
                  <a:moveTo>
                    <a:pt x="1295" y="1"/>
                  </a:moveTo>
                  <a:cubicBezTo>
                    <a:pt x="660" y="1"/>
                    <a:pt x="1" y="376"/>
                    <a:pt x="97" y="1034"/>
                  </a:cubicBezTo>
                  <a:cubicBezTo>
                    <a:pt x="136" y="1331"/>
                    <a:pt x="172" y="1627"/>
                    <a:pt x="200" y="1919"/>
                  </a:cubicBezTo>
                  <a:cubicBezTo>
                    <a:pt x="967" y="1930"/>
                    <a:pt x="1734" y="1944"/>
                    <a:pt x="2500" y="1962"/>
                  </a:cubicBezTo>
                  <a:cubicBezTo>
                    <a:pt x="2468" y="1562"/>
                    <a:pt x="2422" y="1167"/>
                    <a:pt x="2365" y="767"/>
                  </a:cubicBezTo>
                  <a:cubicBezTo>
                    <a:pt x="2290" y="239"/>
                    <a:pt x="1801" y="1"/>
                    <a:pt x="129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58"/>
            <p:cNvSpPr/>
            <p:nvPr/>
          </p:nvSpPr>
          <p:spPr>
            <a:xfrm>
              <a:off x="785225" y="2133225"/>
              <a:ext cx="290025" cy="69200"/>
            </a:xfrm>
            <a:custGeom>
              <a:avLst/>
              <a:gdLst/>
              <a:ahLst/>
              <a:cxnLst/>
              <a:rect l="l" t="t" r="r" b="b"/>
              <a:pathLst>
                <a:path w="11601" h="2768" extrusionOk="0">
                  <a:moveTo>
                    <a:pt x="9115" y="0"/>
                  </a:moveTo>
                  <a:cubicBezTo>
                    <a:pt x="8323" y="115"/>
                    <a:pt x="7503" y="378"/>
                    <a:pt x="6904" y="453"/>
                  </a:cubicBezTo>
                  <a:cubicBezTo>
                    <a:pt x="4990" y="692"/>
                    <a:pt x="3065" y="799"/>
                    <a:pt x="1135" y="799"/>
                  </a:cubicBezTo>
                  <a:cubicBezTo>
                    <a:pt x="1" y="803"/>
                    <a:pt x="126" y="1962"/>
                    <a:pt x="822" y="2507"/>
                  </a:cubicBezTo>
                  <a:cubicBezTo>
                    <a:pt x="832" y="2454"/>
                    <a:pt x="843" y="2396"/>
                    <a:pt x="857" y="2343"/>
                  </a:cubicBezTo>
                  <a:cubicBezTo>
                    <a:pt x="925" y="1993"/>
                    <a:pt x="1641" y="1861"/>
                    <a:pt x="2252" y="1861"/>
                  </a:cubicBezTo>
                  <a:cubicBezTo>
                    <a:pt x="2732" y="1861"/>
                    <a:pt x="3150" y="1947"/>
                    <a:pt x="3124" y="2069"/>
                  </a:cubicBezTo>
                  <a:cubicBezTo>
                    <a:pt x="3078" y="2304"/>
                    <a:pt x="3035" y="2536"/>
                    <a:pt x="2996" y="2768"/>
                  </a:cubicBezTo>
                  <a:cubicBezTo>
                    <a:pt x="4006" y="2742"/>
                    <a:pt x="5011" y="2686"/>
                    <a:pt x="6013" y="2589"/>
                  </a:cubicBezTo>
                  <a:cubicBezTo>
                    <a:pt x="6744" y="2521"/>
                    <a:pt x="7475" y="2432"/>
                    <a:pt x="8203" y="2329"/>
                  </a:cubicBezTo>
                  <a:cubicBezTo>
                    <a:pt x="8338" y="2307"/>
                    <a:pt x="9586" y="2154"/>
                    <a:pt x="9811" y="1972"/>
                  </a:cubicBezTo>
                  <a:cubicBezTo>
                    <a:pt x="10021" y="2079"/>
                    <a:pt x="10263" y="2143"/>
                    <a:pt x="10502" y="2143"/>
                  </a:cubicBezTo>
                  <a:cubicBezTo>
                    <a:pt x="10891" y="2143"/>
                    <a:pt x="11265" y="1980"/>
                    <a:pt x="11458" y="1591"/>
                  </a:cubicBezTo>
                  <a:cubicBezTo>
                    <a:pt x="11473" y="1562"/>
                    <a:pt x="11486" y="1534"/>
                    <a:pt x="11504" y="1505"/>
                  </a:cubicBezTo>
                  <a:cubicBezTo>
                    <a:pt x="11601" y="1309"/>
                    <a:pt x="11586" y="1109"/>
                    <a:pt x="11515" y="924"/>
                  </a:cubicBezTo>
                  <a:lnTo>
                    <a:pt x="11515" y="924"/>
                  </a:lnTo>
                  <a:cubicBezTo>
                    <a:pt x="11511" y="1505"/>
                    <a:pt x="10898" y="1833"/>
                    <a:pt x="10306" y="1833"/>
                  </a:cubicBezTo>
                  <a:cubicBezTo>
                    <a:pt x="9796" y="1833"/>
                    <a:pt x="9307" y="1594"/>
                    <a:pt x="9236" y="1066"/>
                  </a:cubicBezTo>
                  <a:cubicBezTo>
                    <a:pt x="9187" y="710"/>
                    <a:pt x="9147" y="357"/>
                    <a:pt x="9115"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58"/>
            <p:cNvSpPr/>
            <p:nvPr/>
          </p:nvSpPr>
          <p:spPr>
            <a:xfrm>
              <a:off x="1013075" y="2131900"/>
              <a:ext cx="60050" cy="47175"/>
            </a:xfrm>
            <a:custGeom>
              <a:avLst/>
              <a:gdLst/>
              <a:ahLst/>
              <a:cxnLst/>
              <a:rect l="l" t="t" r="r" b="b"/>
              <a:pathLst>
                <a:path w="2402" h="1887" extrusionOk="0">
                  <a:moveTo>
                    <a:pt x="686" y="0"/>
                  </a:moveTo>
                  <a:cubicBezTo>
                    <a:pt x="465" y="0"/>
                    <a:pt x="233" y="21"/>
                    <a:pt x="1" y="53"/>
                  </a:cubicBezTo>
                  <a:cubicBezTo>
                    <a:pt x="33" y="410"/>
                    <a:pt x="73" y="763"/>
                    <a:pt x="122" y="1119"/>
                  </a:cubicBezTo>
                  <a:cubicBezTo>
                    <a:pt x="193" y="1647"/>
                    <a:pt x="682" y="1886"/>
                    <a:pt x="1192" y="1886"/>
                  </a:cubicBezTo>
                  <a:cubicBezTo>
                    <a:pt x="1784" y="1886"/>
                    <a:pt x="2397" y="1558"/>
                    <a:pt x="2401" y="977"/>
                  </a:cubicBezTo>
                  <a:cubicBezTo>
                    <a:pt x="2308" y="738"/>
                    <a:pt x="2119" y="527"/>
                    <a:pt x="1941" y="377"/>
                  </a:cubicBezTo>
                  <a:cubicBezTo>
                    <a:pt x="1602" y="99"/>
                    <a:pt x="1164" y="0"/>
                    <a:pt x="68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58"/>
            <p:cNvSpPr/>
            <p:nvPr/>
          </p:nvSpPr>
          <p:spPr>
            <a:xfrm>
              <a:off x="798250" y="2195875"/>
              <a:ext cx="62525" cy="151150"/>
            </a:xfrm>
            <a:custGeom>
              <a:avLst/>
              <a:gdLst/>
              <a:ahLst/>
              <a:cxnLst/>
              <a:rect l="l" t="t" r="r" b="b"/>
              <a:pathLst>
                <a:path w="2501" h="6046" extrusionOk="0">
                  <a:moveTo>
                    <a:pt x="301" y="1"/>
                  </a:moveTo>
                  <a:cubicBezTo>
                    <a:pt x="129" y="886"/>
                    <a:pt x="29" y="1766"/>
                    <a:pt x="1" y="2647"/>
                  </a:cubicBezTo>
                  <a:cubicBezTo>
                    <a:pt x="464" y="3367"/>
                    <a:pt x="928" y="4084"/>
                    <a:pt x="1388" y="4801"/>
                  </a:cubicBezTo>
                  <a:cubicBezTo>
                    <a:pt x="1652" y="5207"/>
                    <a:pt x="1709" y="5724"/>
                    <a:pt x="1612" y="6045"/>
                  </a:cubicBezTo>
                  <a:cubicBezTo>
                    <a:pt x="2094" y="5956"/>
                    <a:pt x="2501" y="5785"/>
                    <a:pt x="2468" y="5581"/>
                  </a:cubicBezTo>
                  <a:cubicBezTo>
                    <a:pt x="2190" y="3799"/>
                    <a:pt x="2190" y="2033"/>
                    <a:pt x="2475" y="262"/>
                  </a:cubicBezTo>
                  <a:lnTo>
                    <a:pt x="2475" y="262"/>
                  </a:lnTo>
                  <a:cubicBezTo>
                    <a:pt x="2016" y="275"/>
                    <a:pt x="1552" y="279"/>
                    <a:pt x="1089" y="279"/>
                  </a:cubicBezTo>
                  <a:cubicBezTo>
                    <a:pt x="785" y="279"/>
                    <a:pt x="518" y="172"/>
                    <a:pt x="30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58"/>
            <p:cNvSpPr/>
            <p:nvPr/>
          </p:nvSpPr>
          <p:spPr>
            <a:xfrm>
              <a:off x="805750" y="2179750"/>
              <a:ext cx="58250" cy="23100"/>
            </a:xfrm>
            <a:custGeom>
              <a:avLst/>
              <a:gdLst/>
              <a:ahLst/>
              <a:cxnLst/>
              <a:rect l="l" t="t" r="r" b="b"/>
              <a:pathLst>
                <a:path w="2330" h="924" extrusionOk="0">
                  <a:moveTo>
                    <a:pt x="1431" y="0"/>
                  </a:moveTo>
                  <a:cubicBezTo>
                    <a:pt x="820" y="0"/>
                    <a:pt x="104" y="132"/>
                    <a:pt x="36" y="482"/>
                  </a:cubicBezTo>
                  <a:cubicBezTo>
                    <a:pt x="22" y="535"/>
                    <a:pt x="11" y="593"/>
                    <a:pt x="1" y="646"/>
                  </a:cubicBezTo>
                  <a:cubicBezTo>
                    <a:pt x="218" y="817"/>
                    <a:pt x="485" y="924"/>
                    <a:pt x="789" y="924"/>
                  </a:cubicBezTo>
                  <a:cubicBezTo>
                    <a:pt x="1252" y="924"/>
                    <a:pt x="1716" y="920"/>
                    <a:pt x="2175" y="907"/>
                  </a:cubicBezTo>
                  <a:cubicBezTo>
                    <a:pt x="2214" y="675"/>
                    <a:pt x="2257" y="443"/>
                    <a:pt x="2303" y="208"/>
                  </a:cubicBezTo>
                  <a:cubicBezTo>
                    <a:pt x="2329" y="86"/>
                    <a:pt x="1911" y="0"/>
                    <a:pt x="143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58"/>
            <p:cNvSpPr/>
            <p:nvPr/>
          </p:nvSpPr>
          <p:spPr>
            <a:xfrm>
              <a:off x="799950" y="2316150"/>
              <a:ext cx="21675" cy="32475"/>
            </a:xfrm>
            <a:custGeom>
              <a:avLst/>
              <a:gdLst/>
              <a:ahLst/>
              <a:cxnLst/>
              <a:rect l="l" t="t" r="r" b="b"/>
              <a:pathLst>
                <a:path w="867" h="1299" extrusionOk="0">
                  <a:moveTo>
                    <a:pt x="1" y="0"/>
                  </a:moveTo>
                  <a:lnTo>
                    <a:pt x="1" y="0"/>
                  </a:lnTo>
                  <a:cubicBezTo>
                    <a:pt x="32" y="350"/>
                    <a:pt x="79" y="696"/>
                    <a:pt x="132" y="1045"/>
                  </a:cubicBezTo>
                  <a:cubicBezTo>
                    <a:pt x="161" y="1223"/>
                    <a:pt x="475" y="1298"/>
                    <a:pt x="863" y="1298"/>
                  </a:cubicBezTo>
                  <a:lnTo>
                    <a:pt x="867" y="1298"/>
                  </a:lnTo>
                  <a:cubicBezTo>
                    <a:pt x="799" y="1223"/>
                    <a:pt x="728" y="1127"/>
                    <a:pt x="653" y="1013"/>
                  </a:cubicBezTo>
                  <a:cubicBezTo>
                    <a:pt x="435" y="674"/>
                    <a:pt x="218" y="339"/>
                    <a:pt x="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58"/>
            <p:cNvSpPr/>
            <p:nvPr/>
          </p:nvSpPr>
          <p:spPr>
            <a:xfrm>
              <a:off x="475450" y="2160675"/>
              <a:ext cx="363125" cy="193750"/>
            </a:xfrm>
            <a:custGeom>
              <a:avLst/>
              <a:gdLst/>
              <a:ahLst/>
              <a:cxnLst/>
              <a:rect l="l" t="t" r="r" b="b"/>
              <a:pathLst>
                <a:path w="14525" h="7750" extrusionOk="0">
                  <a:moveTo>
                    <a:pt x="2935" y="1"/>
                  </a:moveTo>
                  <a:cubicBezTo>
                    <a:pt x="2012" y="1"/>
                    <a:pt x="1095" y="82"/>
                    <a:pt x="197" y="403"/>
                  </a:cubicBezTo>
                  <a:cubicBezTo>
                    <a:pt x="101" y="436"/>
                    <a:pt x="37" y="507"/>
                    <a:pt x="1" y="603"/>
                  </a:cubicBezTo>
                  <a:cubicBezTo>
                    <a:pt x="26" y="710"/>
                    <a:pt x="55" y="814"/>
                    <a:pt x="83" y="921"/>
                  </a:cubicBezTo>
                  <a:cubicBezTo>
                    <a:pt x="843" y="1199"/>
                    <a:pt x="1702" y="2108"/>
                    <a:pt x="911" y="2368"/>
                  </a:cubicBezTo>
                  <a:cubicBezTo>
                    <a:pt x="882" y="2379"/>
                    <a:pt x="853" y="2386"/>
                    <a:pt x="825" y="2393"/>
                  </a:cubicBezTo>
                  <a:cubicBezTo>
                    <a:pt x="914" y="2440"/>
                    <a:pt x="1000" y="2468"/>
                    <a:pt x="1089" y="2468"/>
                  </a:cubicBezTo>
                  <a:cubicBezTo>
                    <a:pt x="1135" y="2468"/>
                    <a:pt x="1181" y="2461"/>
                    <a:pt x="1228" y="2443"/>
                  </a:cubicBezTo>
                  <a:cubicBezTo>
                    <a:pt x="2048" y="2151"/>
                    <a:pt x="2914" y="2069"/>
                    <a:pt x="3791" y="2069"/>
                  </a:cubicBezTo>
                  <a:cubicBezTo>
                    <a:pt x="4775" y="2069"/>
                    <a:pt x="5771" y="2172"/>
                    <a:pt x="6722" y="2215"/>
                  </a:cubicBezTo>
                  <a:cubicBezTo>
                    <a:pt x="7571" y="2251"/>
                    <a:pt x="8417" y="2290"/>
                    <a:pt x="9265" y="2325"/>
                  </a:cubicBezTo>
                  <a:cubicBezTo>
                    <a:pt x="9525" y="2336"/>
                    <a:pt x="9989" y="2432"/>
                    <a:pt x="10399" y="2432"/>
                  </a:cubicBezTo>
                  <a:cubicBezTo>
                    <a:pt x="10445" y="2432"/>
                    <a:pt x="10492" y="2432"/>
                    <a:pt x="10535" y="2429"/>
                  </a:cubicBezTo>
                  <a:cubicBezTo>
                    <a:pt x="11351" y="3691"/>
                    <a:pt x="12164" y="4957"/>
                    <a:pt x="12981" y="6219"/>
                  </a:cubicBezTo>
                  <a:cubicBezTo>
                    <a:pt x="12910" y="5495"/>
                    <a:pt x="12888" y="4775"/>
                    <a:pt x="12913" y="4055"/>
                  </a:cubicBezTo>
                  <a:cubicBezTo>
                    <a:pt x="12342" y="3171"/>
                    <a:pt x="11768" y="2282"/>
                    <a:pt x="11198" y="1398"/>
                  </a:cubicBezTo>
                  <a:cubicBezTo>
                    <a:pt x="11126" y="1138"/>
                    <a:pt x="10991" y="892"/>
                    <a:pt x="10873" y="735"/>
                  </a:cubicBezTo>
                  <a:cubicBezTo>
                    <a:pt x="10851" y="710"/>
                    <a:pt x="10830" y="681"/>
                    <a:pt x="10809" y="653"/>
                  </a:cubicBezTo>
                  <a:cubicBezTo>
                    <a:pt x="10698" y="510"/>
                    <a:pt x="10377" y="100"/>
                    <a:pt x="10103" y="100"/>
                  </a:cubicBezTo>
                  <a:cubicBezTo>
                    <a:pt x="10053" y="100"/>
                    <a:pt x="10003" y="115"/>
                    <a:pt x="9957" y="146"/>
                  </a:cubicBezTo>
                  <a:cubicBezTo>
                    <a:pt x="9936" y="161"/>
                    <a:pt x="9918" y="176"/>
                    <a:pt x="9896" y="189"/>
                  </a:cubicBezTo>
                  <a:cubicBezTo>
                    <a:pt x="9839" y="229"/>
                    <a:pt x="9796" y="275"/>
                    <a:pt x="9765" y="329"/>
                  </a:cubicBezTo>
                  <a:cubicBezTo>
                    <a:pt x="9658" y="350"/>
                    <a:pt x="9533" y="357"/>
                    <a:pt x="9397" y="357"/>
                  </a:cubicBezTo>
                  <a:cubicBezTo>
                    <a:pt x="8798" y="357"/>
                    <a:pt x="7989" y="204"/>
                    <a:pt x="7682" y="189"/>
                  </a:cubicBezTo>
                  <a:cubicBezTo>
                    <a:pt x="6740" y="151"/>
                    <a:pt x="5799" y="108"/>
                    <a:pt x="4858" y="69"/>
                  </a:cubicBezTo>
                  <a:cubicBezTo>
                    <a:pt x="4212" y="39"/>
                    <a:pt x="3570" y="1"/>
                    <a:pt x="2935" y="1"/>
                  </a:cubicBezTo>
                  <a:close/>
                  <a:moveTo>
                    <a:pt x="14524" y="7453"/>
                  </a:moveTo>
                  <a:lnTo>
                    <a:pt x="14524" y="7453"/>
                  </a:lnTo>
                  <a:cubicBezTo>
                    <a:pt x="14304" y="7493"/>
                    <a:pt x="14065" y="7517"/>
                    <a:pt x="13847" y="7517"/>
                  </a:cubicBezTo>
                  <a:cubicBezTo>
                    <a:pt x="13996" y="7682"/>
                    <a:pt x="14125" y="7749"/>
                    <a:pt x="14232" y="7749"/>
                  </a:cubicBezTo>
                  <a:cubicBezTo>
                    <a:pt x="14371" y="7749"/>
                    <a:pt x="14475" y="7631"/>
                    <a:pt x="14524" y="7453"/>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58"/>
            <p:cNvSpPr/>
            <p:nvPr/>
          </p:nvSpPr>
          <p:spPr>
            <a:xfrm>
              <a:off x="797650" y="2262025"/>
              <a:ext cx="43350" cy="86600"/>
            </a:xfrm>
            <a:custGeom>
              <a:avLst/>
              <a:gdLst/>
              <a:ahLst/>
              <a:cxnLst/>
              <a:rect l="l" t="t" r="r" b="b"/>
              <a:pathLst>
                <a:path w="1734" h="3464" extrusionOk="0">
                  <a:moveTo>
                    <a:pt x="25" y="1"/>
                  </a:moveTo>
                  <a:lnTo>
                    <a:pt x="25" y="1"/>
                  </a:lnTo>
                  <a:cubicBezTo>
                    <a:pt x="0" y="721"/>
                    <a:pt x="22" y="1441"/>
                    <a:pt x="93" y="2165"/>
                  </a:cubicBezTo>
                  <a:cubicBezTo>
                    <a:pt x="310" y="2504"/>
                    <a:pt x="527" y="2839"/>
                    <a:pt x="745" y="3178"/>
                  </a:cubicBezTo>
                  <a:cubicBezTo>
                    <a:pt x="820" y="3292"/>
                    <a:pt x="891" y="3388"/>
                    <a:pt x="959" y="3463"/>
                  </a:cubicBezTo>
                  <a:cubicBezTo>
                    <a:pt x="1177" y="3463"/>
                    <a:pt x="1416" y="3439"/>
                    <a:pt x="1636" y="3399"/>
                  </a:cubicBezTo>
                  <a:cubicBezTo>
                    <a:pt x="1733" y="3078"/>
                    <a:pt x="1676" y="2561"/>
                    <a:pt x="1412" y="2155"/>
                  </a:cubicBezTo>
                  <a:cubicBezTo>
                    <a:pt x="952" y="1438"/>
                    <a:pt x="488" y="721"/>
                    <a:pt x="25"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58"/>
            <p:cNvSpPr/>
            <p:nvPr/>
          </p:nvSpPr>
          <p:spPr>
            <a:xfrm>
              <a:off x="394775" y="1828875"/>
              <a:ext cx="101325" cy="394500"/>
            </a:xfrm>
            <a:custGeom>
              <a:avLst/>
              <a:gdLst/>
              <a:ahLst/>
              <a:cxnLst/>
              <a:rect l="l" t="t" r="r" b="b"/>
              <a:pathLst>
                <a:path w="4053" h="15780" extrusionOk="0">
                  <a:moveTo>
                    <a:pt x="1" y="1"/>
                  </a:moveTo>
                  <a:cubicBezTo>
                    <a:pt x="190" y="3417"/>
                    <a:pt x="465" y="6825"/>
                    <a:pt x="839" y="10224"/>
                  </a:cubicBezTo>
                  <a:cubicBezTo>
                    <a:pt x="1017" y="11864"/>
                    <a:pt x="1078" y="15780"/>
                    <a:pt x="3338" y="15780"/>
                  </a:cubicBezTo>
                  <a:cubicBezTo>
                    <a:pt x="3557" y="15780"/>
                    <a:pt x="3792" y="15744"/>
                    <a:pt x="4052" y="15665"/>
                  </a:cubicBezTo>
                  <a:cubicBezTo>
                    <a:pt x="3524" y="15383"/>
                    <a:pt x="3057" y="14338"/>
                    <a:pt x="3228" y="13875"/>
                  </a:cubicBezTo>
                  <a:cubicBezTo>
                    <a:pt x="3017" y="12955"/>
                    <a:pt x="3000" y="11947"/>
                    <a:pt x="2904" y="11055"/>
                  </a:cubicBezTo>
                  <a:cubicBezTo>
                    <a:pt x="2775" y="9871"/>
                    <a:pt x="2654" y="8683"/>
                    <a:pt x="2547" y="7492"/>
                  </a:cubicBezTo>
                  <a:cubicBezTo>
                    <a:pt x="2333" y="5110"/>
                    <a:pt x="2166" y="2721"/>
                    <a:pt x="2041" y="333"/>
                  </a:cubicBezTo>
                  <a:cubicBezTo>
                    <a:pt x="1666" y="351"/>
                    <a:pt x="1296" y="368"/>
                    <a:pt x="925" y="386"/>
                  </a:cubicBezTo>
                  <a:lnTo>
                    <a:pt x="871" y="386"/>
                  </a:lnTo>
                  <a:cubicBezTo>
                    <a:pt x="529" y="386"/>
                    <a:pt x="226" y="229"/>
                    <a:pt x="1"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58"/>
            <p:cNvSpPr/>
            <p:nvPr/>
          </p:nvSpPr>
          <p:spPr>
            <a:xfrm>
              <a:off x="471175" y="2175750"/>
              <a:ext cx="46850" cy="44750"/>
            </a:xfrm>
            <a:custGeom>
              <a:avLst/>
              <a:gdLst/>
              <a:ahLst/>
              <a:cxnLst/>
              <a:rect l="l" t="t" r="r" b="b"/>
              <a:pathLst>
                <a:path w="1874" h="1790" extrusionOk="0">
                  <a:moveTo>
                    <a:pt x="172" y="0"/>
                  </a:moveTo>
                  <a:lnTo>
                    <a:pt x="172" y="0"/>
                  </a:lnTo>
                  <a:cubicBezTo>
                    <a:pt x="1" y="463"/>
                    <a:pt x="468" y="1508"/>
                    <a:pt x="996" y="1790"/>
                  </a:cubicBezTo>
                  <a:cubicBezTo>
                    <a:pt x="1024" y="1783"/>
                    <a:pt x="1053" y="1776"/>
                    <a:pt x="1082" y="1765"/>
                  </a:cubicBezTo>
                  <a:cubicBezTo>
                    <a:pt x="1873" y="1505"/>
                    <a:pt x="1014" y="596"/>
                    <a:pt x="254" y="318"/>
                  </a:cubicBezTo>
                  <a:cubicBezTo>
                    <a:pt x="226" y="211"/>
                    <a:pt x="197" y="107"/>
                    <a:pt x="17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1" name="Google Shape;2551;p58"/>
          <p:cNvGrpSpPr/>
          <p:nvPr/>
        </p:nvGrpSpPr>
        <p:grpSpPr>
          <a:xfrm rot="-130633" flipH="1">
            <a:off x="2998933" y="1332021"/>
            <a:ext cx="3355563" cy="230166"/>
            <a:chOff x="4345425" y="2175475"/>
            <a:chExt cx="800750" cy="176025"/>
          </a:xfrm>
        </p:grpSpPr>
        <p:sp>
          <p:nvSpPr>
            <p:cNvPr id="2552" name="Google Shape;2552;p58"/>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58"/>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00FF00">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descr="Ảnh có chứa văn bản, vẽ, ký hiệu&#10;&#10;Mô tả được tạo tự động">
            <a:extLst>
              <a:ext uri="{FF2B5EF4-FFF2-40B4-BE49-F238E27FC236}">
                <a16:creationId xmlns:a16="http://schemas.microsoft.com/office/drawing/2014/main" id="{BFA4FE40-1A70-470C-85D5-AA305AAD09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986" y="0"/>
            <a:ext cx="1151014" cy="395375"/>
          </a:xfrm>
          <a:prstGeom prst="rect">
            <a:avLst/>
          </a:prstGeom>
        </p:spPr>
      </p:pic>
      <p:sp>
        <p:nvSpPr>
          <p:cNvPr id="412" name="TextBox 411">
            <a:extLst>
              <a:ext uri="{FF2B5EF4-FFF2-40B4-BE49-F238E27FC236}">
                <a16:creationId xmlns:a16="http://schemas.microsoft.com/office/drawing/2014/main" id="{8355EA84-AA2B-4B01-837A-B81DFA762E5F}"/>
              </a:ext>
            </a:extLst>
          </p:cNvPr>
          <p:cNvSpPr txBox="1"/>
          <p:nvPr/>
        </p:nvSpPr>
        <p:spPr>
          <a:xfrm>
            <a:off x="650730" y="235934"/>
            <a:ext cx="8727186" cy="461665"/>
          </a:xfrm>
          <a:prstGeom prst="rect">
            <a:avLst/>
          </a:prstGeom>
        </p:spPr>
        <p:txBody>
          <a:bodyPr wrap="square" rtlCol="0">
            <a:spAutoFit/>
          </a:bodyPr>
          <a:lstStyle/>
          <a:p>
            <a:pPr algn="ctr"/>
            <a:r>
              <a:rPr lang="vi-VN" sz="2400" b="1" dirty="0">
                <a:solidFill>
                  <a:srgbClr val="FF0000"/>
                </a:solidFill>
                <a:latin typeface="+mj-lt"/>
              </a:rPr>
              <a:t>PHƯƠNG TRÌNH BẬC HAI MỘT ẨN</a:t>
            </a:r>
            <a:endParaRPr lang="en-US" sz="2400" b="1" dirty="0">
              <a:solidFill>
                <a:srgbClr val="FF0000"/>
              </a:solidFill>
              <a:latin typeface="+mj-lt"/>
            </a:endParaRPr>
          </a:p>
        </p:txBody>
      </p:sp>
      <p:sp>
        <p:nvSpPr>
          <p:cNvPr id="413" name="TextBox 412">
            <a:extLst>
              <a:ext uri="{FF2B5EF4-FFF2-40B4-BE49-F238E27FC236}">
                <a16:creationId xmlns:a16="http://schemas.microsoft.com/office/drawing/2014/main" id="{444AC59A-61A5-468F-999B-2E5241AB281E}"/>
              </a:ext>
            </a:extLst>
          </p:cNvPr>
          <p:cNvSpPr txBox="1"/>
          <p:nvPr/>
        </p:nvSpPr>
        <p:spPr>
          <a:xfrm>
            <a:off x="418357" y="744075"/>
            <a:ext cx="6412230" cy="400110"/>
          </a:xfrm>
          <a:prstGeom prst="rect">
            <a:avLst/>
          </a:prstGeom>
          <a:noFill/>
        </p:spPr>
        <p:txBody>
          <a:bodyPr wrap="square" rtlCol="0">
            <a:spAutoFit/>
          </a:bodyPr>
          <a:lstStyle/>
          <a:p>
            <a:r>
              <a:rPr lang="vi-VN" sz="2000" b="1" dirty="0">
                <a:solidFill>
                  <a:srgbClr val="FF0000"/>
                </a:solidFill>
                <a:latin typeface="+mj-lt"/>
              </a:rPr>
              <a:t>2) Một số ví dụ về giải phương trình bậc hai</a:t>
            </a:r>
            <a:endParaRPr lang="en-US" sz="2000" b="1" dirty="0">
              <a:solidFill>
                <a:srgbClr val="FF0000"/>
              </a:solidFill>
              <a:latin typeface="+mj-lt"/>
            </a:endParaRPr>
          </a:p>
        </p:txBody>
      </p:sp>
      <p:sp>
        <p:nvSpPr>
          <p:cNvPr id="414" name="TextBox 413">
            <a:extLst>
              <a:ext uri="{FF2B5EF4-FFF2-40B4-BE49-F238E27FC236}">
                <a16:creationId xmlns:a16="http://schemas.microsoft.com/office/drawing/2014/main" id="{FE416515-CD87-4044-8A8F-167EAD4E5485}"/>
              </a:ext>
            </a:extLst>
          </p:cNvPr>
          <p:cNvSpPr txBox="1"/>
          <p:nvPr/>
        </p:nvSpPr>
        <p:spPr>
          <a:xfrm>
            <a:off x="720820" y="1252333"/>
            <a:ext cx="5497185" cy="646331"/>
          </a:xfrm>
          <a:prstGeom prst="rect">
            <a:avLst/>
          </a:prstGeom>
          <a:noFill/>
        </p:spPr>
        <p:txBody>
          <a:bodyPr wrap="square" rtlCol="0">
            <a:spAutoFit/>
          </a:bodyPr>
          <a:lstStyle/>
          <a:p>
            <a:r>
              <a:rPr lang="vi-VN" sz="1800" b="1" dirty="0">
                <a:solidFill>
                  <a:schemeClr val="bg2"/>
                </a:solidFill>
                <a:latin typeface="+mj-lt"/>
              </a:rPr>
              <a:t>Ví dụ 2: Giải phương trình</a:t>
            </a:r>
            <a:endParaRPr lang="en-US" sz="1800" b="1" dirty="0">
              <a:solidFill>
                <a:schemeClr val="bg2"/>
              </a:solidFill>
              <a:latin typeface="+mj-lt"/>
            </a:endParaRPr>
          </a:p>
          <a:p>
            <a:endParaRPr lang="en-US" sz="1800" dirty="0">
              <a:solidFill>
                <a:schemeClr val="bg2"/>
              </a:solidFill>
              <a:latin typeface="+mj-lt"/>
            </a:endParaRPr>
          </a:p>
        </p:txBody>
      </p:sp>
      <p:sp>
        <p:nvSpPr>
          <p:cNvPr id="415" name="Rectangle 414">
            <a:extLst>
              <a:ext uri="{FF2B5EF4-FFF2-40B4-BE49-F238E27FC236}">
                <a16:creationId xmlns:a16="http://schemas.microsoft.com/office/drawing/2014/main" id="{01CD4A43-00BA-4F57-81B8-8AEAF0206D12}"/>
              </a:ext>
            </a:extLst>
          </p:cNvPr>
          <p:cNvSpPr/>
          <p:nvPr/>
        </p:nvSpPr>
        <p:spPr>
          <a:xfrm>
            <a:off x="1224068" y="1499196"/>
            <a:ext cx="1354858" cy="561949"/>
          </a:xfrm>
          <a:prstGeom prst="rect">
            <a:avLst/>
          </a:prstGeom>
        </p:spPr>
        <p:txBody>
          <a:bodyPr wrap="none">
            <a:spAutoFit/>
          </a:bodyPr>
          <a:lstStyle/>
          <a:p>
            <a:pPr>
              <a:lnSpc>
                <a:spcPct val="200000"/>
              </a:lnSpc>
            </a:pPr>
            <a:r>
              <a:rPr lang="vi-VN" sz="1800" b="1" dirty="0">
                <a:solidFill>
                  <a:schemeClr val="bg2"/>
                </a:solidFill>
                <a:latin typeface="+mj-lt"/>
              </a:rPr>
              <a:t> a) x</a:t>
            </a:r>
            <a:r>
              <a:rPr lang="vi-VN" sz="1800" b="1" baseline="30000" dirty="0">
                <a:solidFill>
                  <a:schemeClr val="bg2"/>
                </a:solidFill>
                <a:latin typeface="+mj-lt"/>
              </a:rPr>
              <a:t>2</a:t>
            </a:r>
            <a:r>
              <a:rPr lang="vi-VN" sz="1800" b="1" dirty="0">
                <a:solidFill>
                  <a:schemeClr val="bg2"/>
                </a:solidFill>
                <a:latin typeface="+mj-lt"/>
              </a:rPr>
              <a:t> - 5 = 0</a:t>
            </a:r>
          </a:p>
        </p:txBody>
      </p:sp>
      <mc:AlternateContent xmlns:mc="http://schemas.openxmlformats.org/markup-compatibility/2006" xmlns:a14="http://schemas.microsoft.com/office/drawing/2010/main">
        <mc:Choice Requires="a14">
          <p:sp>
            <p:nvSpPr>
              <p:cNvPr id="416" name="TextBox 415">
                <a:extLst>
                  <a:ext uri="{FF2B5EF4-FFF2-40B4-BE49-F238E27FC236}">
                    <a16:creationId xmlns:a16="http://schemas.microsoft.com/office/drawing/2014/main" id="{71D1361C-F169-460D-BC38-D0255A9DBCE3}"/>
                  </a:ext>
                </a:extLst>
              </p:cNvPr>
              <p:cNvSpPr txBox="1"/>
              <p:nvPr/>
            </p:nvSpPr>
            <p:spPr>
              <a:xfrm>
                <a:off x="1227389" y="2145195"/>
                <a:ext cx="1522476" cy="646331"/>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a:t>
                </a:r>
                <a:r>
                  <a:rPr lang="vi-VN" sz="1800" b="1" baseline="30000" dirty="0">
                    <a:solidFill>
                      <a:schemeClr val="bg2"/>
                    </a:solidFill>
                    <a:latin typeface="+mj-lt"/>
                  </a:rPr>
                  <a:t>2</a:t>
                </a:r>
                <a:r>
                  <a:rPr lang="vi-VN" sz="1800" b="1" dirty="0">
                    <a:solidFill>
                      <a:schemeClr val="bg2"/>
                    </a:solidFill>
                    <a:latin typeface="+mj-lt"/>
                  </a:rPr>
                  <a:t>  = 5</a:t>
                </a:r>
              </a:p>
              <a:p>
                <a:endParaRPr lang="en-US" sz="1800" b="1" dirty="0">
                  <a:solidFill>
                    <a:schemeClr val="bg2"/>
                  </a:solidFill>
                  <a:latin typeface="+mj-lt"/>
                </a:endParaRPr>
              </a:p>
            </p:txBody>
          </p:sp>
        </mc:Choice>
        <mc:Fallback xmlns="">
          <p:sp>
            <p:nvSpPr>
              <p:cNvPr id="416" name="TextBox 415">
                <a:extLst>
                  <a:ext uri="{FF2B5EF4-FFF2-40B4-BE49-F238E27FC236}">
                    <a16:creationId xmlns:a16="http://schemas.microsoft.com/office/drawing/2014/main" id="{71D1361C-F169-460D-BC38-D0255A9DBCE3}"/>
                  </a:ext>
                </a:extLst>
              </p:cNvPr>
              <p:cNvSpPr txBox="1">
                <a:spLocks noRot="1" noChangeAspect="1" noMove="1" noResize="1" noEditPoints="1" noAdjustHandles="1" noChangeArrowheads="1" noChangeShapeType="1" noTextEdit="1"/>
              </p:cNvSpPr>
              <p:nvPr/>
            </p:nvSpPr>
            <p:spPr>
              <a:xfrm>
                <a:off x="1227389" y="2145195"/>
                <a:ext cx="1522476" cy="646331"/>
              </a:xfrm>
              <a:prstGeom prst="rect">
                <a:avLst/>
              </a:prstGeom>
              <a:blipFill>
                <a:blip r:embed="rId3"/>
                <a:stretch>
                  <a:fillRect t="-566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7" name="TextBox 416">
                <a:extLst>
                  <a:ext uri="{FF2B5EF4-FFF2-40B4-BE49-F238E27FC236}">
                    <a16:creationId xmlns:a16="http://schemas.microsoft.com/office/drawing/2014/main" id="{1ED624A8-E560-43FE-B660-C52F8E9ED2BD}"/>
                  </a:ext>
                </a:extLst>
              </p:cNvPr>
              <p:cNvSpPr txBox="1"/>
              <p:nvPr/>
            </p:nvSpPr>
            <p:spPr>
              <a:xfrm>
                <a:off x="1210711" y="2535417"/>
                <a:ext cx="2048738" cy="398186"/>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a:t>
                </a:r>
                <a:r>
                  <a:rPr lang="vi-VN" sz="1800" b="1" baseline="30000" dirty="0">
                    <a:solidFill>
                      <a:schemeClr val="bg2"/>
                    </a:solidFill>
                    <a:latin typeface="+mj-lt"/>
                  </a:rPr>
                  <a:t>2</a:t>
                </a:r>
                <a:r>
                  <a:rPr lang="vi-VN" sz="1800" b="1" dirty="0">
                    <a:solidFill>
                      <a:schemeClr val="bg2"/>
                    </a:solidFill>
                    <a:latin typeface="+mj-lt"/>
                  </a:rPr>
                  <a:t>  =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 </m:t>
                    </m:r>
                    <m:rad>
                      <m:radPr>
                        <m:degHide m:val="on"/>
                        <m:ctrlPr>
                          <a:rPr lang="vi-VN" sz="1800" b="1" i="1">
                            <a:solidFill>
                              <a:schemeClr val="bg2"/>
                            </a:solidFill>
                            <a:latin typeface="Cambria Math" panose="02040503050406030204" pitchFamily="18" charset="0"/>
                            <a:ea typeface="Cambria Math" panose="02040503050406030204" pitchFamily="18" charset="0"/>
                          </a:rPr>
                        </m:ctrlPr>
                      </m:radPr>
                      <m:deg/>
                      <m:e>
                        <m:r>
                          <a:rPr lang="vi-VN" sz="1800" b="1" i="1">
                            <a:solidFill>
                              <a:schemeClr val="bg2"/>
                            </a:solidFill>
                            <a:latin typeface="Cambria Math" panose="02040503050406030204" pitchFamily="18" charset="0"/>
                            <a:ea typeface="Cambria Math" panose="02040503050406030204" pitchFamily="18" charset="0"/>
                          </a:rPr>
                          <m:t>𝟓</m:t>
                        </m:r>
                      </m:e>
                    </m:rad>
                  </m:oMath>
                </a14:m>
                <a:r>
                  <a:rPr lang="vi-VN" sz="1800" b="1" dirty="0">
                    <a:solidFill>
                      <a:schemeClr val="bg2"/>
                    </a:solidFill>
                    <a:latin typeface="+mj-lt"/>
                  </a:rPr>
                  <a:t> )</a:t>
                </a:r>
                <a:r>
                  <a:rPr lang="vi-VN" sz="1800" b="1" baseline="30000" dirty="0">
                    <a:solidFill>
                      <a:schemeClr val="bg2"/>
                    </a:solidFill>
                    <a:latin typeface="+mj-lt"/>
                  </a:rPr>
                  <a:t>2</a:t>
                </a:r>
                <a:endParaRPr lang="vi-VN" sz="1800" b="1" dirty="0">
                  <a:solidFill>
                    <a:schemeClr val="bg2"/>
                  </a:solidFill>
                  <a:latin typeface="+mj-lt"/>
                </a:endParaRPr>
              </a:p>
            </p:txBody>
          </p:sp>
        </mc:Choice>
        <mc:Fallback xmlns="">
          <p:sp>
            <p:nvSpPr>
              <p:cNvPr id="417" name="TextBox 416">
                <a:extLst>
                  <a:ext uri="{FF2B5EF4-FFF2-40B4-BE49-F238E27FC236}">
                    <a16:creationId xmlns:a16="http://schemas.microsoft.com/office/drawing/2014/main" id="{1ED624A8-E560-43FE-B660-C52F8E9ED2BD}"/>
                  </a:ext>
                </a:extLst>
              </p:cNvPr>
              <p:cNvSpPr txBox="1">
                <a:spLocks noRot="1" noChangeAspect="1" noMove="1" noResize="1" noEditPoints="1" noAdjustHandles="1" noChangeArrowheads="1" noChangeShapeType="1" noTextEdit="1"/>
              </p:cNvSpPr>
              <p:nvPr/>
            </p:nvSpPr>
            <p:spPr>
              <a:xfrm>
                <a:off x="1210711" y="2535417"/>
                <a:ext cx="2048738" cy="398186"/>
              </a:xfrm>
              <a:prstGeom prst="rect">
                <a:avLst/>
              </a:prstGeom>
              <a:blipFill>
                <a:blip r:embed="rId4"/>
                <a:stretch>
                  <a:fillRect t="-1538" b="-2461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18" name="TextBox 417">
                <a:extLst>
                  <a:ext uri="{FF2B5EF4-FFF2-40B4-BE49-F238E27FC236}">
                    <a16:creationId xmlns:a16="http://schemas.microsoft.com/office/drawing/2014/main" id="{0984D9B1-AEE3-47F5-8700-51142C128C7D}"/>
                  </a:ext>
                </a:extLst>
              </p:cNvPr>
              <p:cNvSpPr txBox="1"/>
              <p:nvPr/>
            </p:nvSpPr>
            <p:spPr>
              <a:xfrm>
                <a:off x="1144562" y="3551547"/>
                <a:ext cx="3427438" cy="675185"/>
              </a:xfrm>
              <a:prstGeom prst="rect">
                <a:avLst/>
              </a:prstGeom>
              <a:noFill/>
            </p:spPr>
            <p:txBody>
              <a:bodyPr wrap="square" rtlCol="0">
                <a:spAutoFit/>
              </a:bodyPr>
              <a:lstStyle/>
              <a:p>
                <a:r>
                  <a:rPr lang="vi-VN" sz="1800" b="1" dirty="0">
                    <a:solidFill>
                      <a:schemeClr val="bg2"/>
                    </a:solidFill>
                    <a:latin typeface="+mj-lt"/>
                  </a:rPr>
                  <a:t>Vậy phương trình có hai nghiệm </a:t>
                </a:r>
              </a:p>
              <a:p>
                <a:r>
                  <a:rPr lang="vi-VN" sz="1800" b="1" dirty="0">
                    <a:solidFill>
                      <a:schemeClr val="bg2"/>
                    </a:solidFill>
                    <a:latin typeface="+mj-lt"/>
                  </a:rPr>
                  <a:t> x</a:t>
                </a:r>
                <a:r>
                  <a:rPr lang="vi-VN" sz="1800" b="1" baseline="-25000" dirty="0">
                    <a:solidFill>
                      <a:schemeClr val="bg2"/>
                    </a:solidFill>
                    <a:latin typeface="+mj-lt"/>
                  </a:rPr>
                  <a:t>1</a:t>
                </a:r>
                <a:r>
                  <a:rPr lang="vi-VN" sz="1800" b="1" dirty="0">
                    <a:solidFill>
                      <a:schemeClr val="bg2"/>
                    </a:solidFill>
                    <a:latin typeface="+mj-lt"/>
                  </a:rPr>
                  <a:t>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r>
                  <a:rPr lang="vi-VN" sz="1800" b="1" dirty="0">
                    <a:solidFill>
                      <a:schemeClr val="bg2"/>
                    </a:solidFill>
                    <a:latin typeface="+mj-lt"/>
                  </a:rPr>
                  <a:t> ;   x</a:t>
                </a:r>
                <a:r>
                  <a:rPr lang="vi-VN" sz="1800" b="1" baseline="-25000" dirty="0">
                    <a:solidFill>
                      <a:schemeClr val="bg2"/>
                    </a:solidFill>
                    <a:latin typeface="+mj-lt"/>
                  </a:rPr>
                  <a:t>2</a:t>
                </a:r>
                <a:r>
                  <a:rPr lang="vi-VN" sz="1800" b="1" dirty="0">
                    <a:solidFill>
                      <a:schemeClr val="bg2"/>
                    </a:solidFill>
                    <a:latin typeface="+mj-lt"/>
                  </a:rPr>
                  <a:t> =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endParaRPr lang="en-US" sz="1800" b="1" dirty="0">
                  <a:solidFill>
                    <a:schemeClr val="bg2"/>
                  </a:solidFill>
                  <a:latin typeface="+mj-lt"/>
                </a:endParaRPr>
              </a:p>
            </p:txBody>
          </p:sp>
        </mc:Choice>
        <mc:Fallback xmlns="">
          <p:sp>
            <p:nvSpPr>
              <p:cNvPr id="418" name="TextBox 417">
                <a:extLst>
                  <a:ext uri="{FF2B5EF4-FFF2-40B4-BE49-F238E27FC236}">
                    <a16:creationId xmlns:a16="http://schemas.microsoft.com/office/drawing/2014/main" id="{0984D9B1-AEE3-47F5-8700-51142C128C7D}"/>
                  </a:ext>
                </a:extLst>
              </p:cNvPr>
              <p:cNvSpPr txBox="1">
                <a:spLocks noRot="1" noChangeAspect="1" noMove="1" noResize="1" noEditPoints="1" noAdjustHandles="1" noChangeArrowheads="1" noChangeShapeType="1" noTextEdit="1"/>
              </p:cNvSpPr>
              <p:nvPr/>
            </p:nvSpPr>
            <p:spPr>
              <a:xfrm>
                <a:off x="1144562" y="3551547"/>
                <a:ext cx="3427438" cy="675185"/>
              </a:xfrm>
              <a:prstGeom prst="rect">
                <a:avLst/>
              </a:prstGeom>
              <a:blipFill>
                <a:blip r:embed="rId5"/>
                <a:stretch>
                  <a:fillRect l="-1601" t="-5455" r="-1246" b="-14545"/>
                </a:stretch>
              </a:blipFill>
            </p:spPr>
            <p:txBody>
              <a:bodyPr/>
              <a:lstStyle/>
              <a:p>
                <a:r>
                  <a:rPr lang="vi-VN">
                    <a:noFill/>
                  </a:rPr>
                  <a:t> </a:t>
                </a:r>
              </a:p>
            </p:txBody>
          </p:sp>
        </mc:Fallback>
      </mc:AlternateContent>
      <p:cxnSp>
        <p:nvCxnSpPr>
          <p:cNvPr id="419" name="Straight Connector 418">
            <a:extLst>
              <a:ext uri="{FF2B5EF4-FFF2-40B4-BE49-F238E27FC236}">
                <a16:creationId xmlns:a16="http://schemas.microsoft.com/office/drawing/2014/main" id="{D66C0706-AB6D-4099-BB56-F2B3BF25DC91}"/>
              </a:ext>
            </a:extLst>
          </p:cNvPr>
          <p:cNvCxnSpPr/>
          <p:nvPr/>
        </p:nvCxnSpPr>
        <p:spPr>
          <a:xfrm>
            <a:off x="5014323" y="1164097"/>
            <a:ext cx="0" cy="3979403"/>
          </a:xfrm>
          <a:prstGeom prst="line">
            <a:avLst/>
          </a:prstGeom>
        </p:spPr>
        <p:style>
          <a:lnRef idx="3">
            <a:schemeClr val="dk1"/>
          </a:lnRef>
          <a:fillRef idx="0">
            <a:schemeClr val="dk1"/>
          </a:fillRef>
          <a:effectRef idx="2">
            <a:schemeClr val="dk1"/>
          </a:effectRef>
          <a:fontRef idx="minor">
            <a:schemeClr val="tx1"/>
          </a:fontRef>
        </p:style>
      </p:cxnSp>
      <p:sp>
        <p:nvSpPr>
          <p:cNvPr id="420" name="Rectangle 419">
            <a:extLst>
              <a:ext uri="{FF2B5EF4-FFF2-40B4-BE49-F238E27FC236}">
                <a16:creationId xmlns:a16="http://schemas.microsoft.com/office/drawing/2014/main" id="{2A98245B-B802-4A50-93F6-8C4D7B4E392F}"/>
              </a:ext>
            </a:extLst>
          </p:cNvPr>
          <p:cNvSpPr/>
          <p:nvPr/>
        </p:nvSpPr>
        <p:spPr>
          <a:xfrm>
            <a:off x="5516726" y="1170795"/>
            <a:ext cx="1537600" cy="561949"/>
          </a:xfrm>
          <a:prstGeom prst="rect">
            <a:avLst/>
          </a:prstGeom>
        </p:spPr>
        <p:txBody>
          <a:bodyPr wrap="none">
            <a:spAutoFit/>
          </a:bodyPr>
          <a:lstStyle/>
          <a:p>
            <a:pPr>
              <a:lnSpc>
                <a:spcPct val="200000"/>
              </a:lnSpc>
            </a:pPr>
            <a:r>
              <a:rPr lang="vi-VN" sz="1800" b="1" dirty="0">
                <a:solidFill>
                  <a:schemeClr val="bg2"/>
                </a:solidFill>
                <a:latin typeface="+mj-lt"/>
              </a:rPr>
              <a:t> b) 7x</a:t>
            </a:r>
            <a:r>
              <a:rPr lang="vi-VN" sz="1800" b="1" baseline="30000" dirty="0">
                <a:solidFill>
                  <a:schemeClr val="bg2"/>
                </a:solidFill>
                <a:latin typeface="+mj-lt"/>
              </a:rPr>
              <a:t>2</a:t>
            </a:r>
            <a:r>
              <a:rPr lang="vi-VN" sz="1800" b="1" dirty="0">
                <a:solidFill>
                  <a:schemeClr val="bg2"/>
                </a:solidFill>
                <a:latin typeface="+mj-lt"/>
              </a:rPr>
              <a:t> + 2 = 0</a:t>
            </a:r>
          </a:p>
        </p:txBody>
      </p:sp>
      <mc:AlternateContent xmlns:mc="http://schemas.openxmlformats.org/markup-compatibility/2006" xmlns:a14="http://schemas.microsoft.com/office/drawing/2010/main">
        <mc:Choice Requires="a14">
          <p:sp>
            <p:nvSpPr>
              <p:cNvPr id="421" name="TextBox 420">
                <a:extLst>
                  <a:ext uri="{FF2B5EF4-FFF2-40B4-BE49-F238E27FC236}">
                    <a16:creationId xmlns:a16="http://schemas.microsoft.com/office/drawing/2014/main" id="{FCB9BBFF-D044-49CD-9BD7-4B6591376724}"/>
                  </a:ext>
                </a:extLst>
              </p:cNvPr>
              <p:cNvSpPr txBox="1"/>
              <p:nvPr/>
            </p:nvSpPr>
            <p:spPr>
              <a:xfrm>
                <a:off x="1227389" y="3043482"/>
                <a:ext cx="1522476" cy="398186"/>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  =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 </m:t>
                    </m:r>
                    <m:rad>
                      <m:radPr>
                        <m:degHide m:val="on"/>
                        <m:ctrlPr>
                          <a:rPr lang="vi-VN" sz="1800" b="1" i="1">
                            <a:solidFill>
                              <a:schemeClr val="bg2"/>
                            </a:solidFill>
                            <a:latin typeface="Cambria Math" panose="02040503050406030204" pitchFamily="18" charset="0"/>
                            <a:ea typeface="Cambria Math" panose="02040503050406030204" pitchFamily="18" charset="0"/>
                          </a:rPr>
                        </m:ctrlPr>
                      </m:radPr>
                      <m:deg/>
                      <m:e>
                        <m:r>
                          <a:rPr lang="vi-VN" sz="1800" b="1" i="1">
                            <a:solidFill>
                              <a:schemeClr val="bg2"/>
                            </a:solidFill>
                            <a:latin typeface="Cambria Math" panose="02040503050406030204" pitchFamily="18" charset="0"/>
                            <a:ea typeface="Cambria Math" panose="02040503050406030204" pitchFamily="18" charset="0"/>
                          </a:rPr>
                          <m:t>𝟓</m:t>
                        </m:r>
                      </m:e>
                    </m:rad>
                  </m:oMath>
                </a14:m>
                <a:endParaRPr lang="vi-VN" sz="1800" b="1" dirty="0">
                  <a:solidFill>
                    <a:schemeClr val="bg2"/>
                  </a:solidFill>
                  <a:latin typeface="+mj-lt"/>
                </a:endParaRPr>
              </a:p>
            </p:txBody>
          </p:sp>
        </mc:Choice>
        <mc:Fallback xmlns="">
          <p:sp>
            <p:nvSpPr>
              <p:cNvPr id="421" name="TextBox 420">
                <a:extLst>
                  <a:ext uri="{FF2B5EF4-FFF2-40B4-BE49-F238E27FC236}">
                    <a16:creationId xmlns:a16="http://schemas.microsoft.com/office/drawing/2014/main" id="{FCB9BBFF-D044-49CD-9BD7-4B6591376724}"/>
                  </a:ext>
                </a:extLst>
              </p:cNvPr>
              <p:cNvSpPr txBox="1">
                <a:spLocks noRot="1" noChangeAspect="1" noMove="1" noResize="1" noEditPoints="1" noAdjustHandles="1" noChangeArrowheads="1" noChangeShapeType="1" noTextEdit="1"/>
              </p:cNvSpPr>
              <p:nvPr/>
            </p:nvSpPr>
            <p:spPr>
              <a:xfrm>
                <a:off x="1227389" y="3043482"/>
                <a:ext cx="1522476" cy="398186"/>
              </a:xfrm>
              <a:prstGeom prst="rect">
                <a:avLst/>
              </a:prstGeom>
              <a:blipFill>
                <a:blip r:embed="rId6"/>
                <a:stretch>
                  <a:fillRect b="-2272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22" name="Rectangle 421">
                <a:extLst>
                  <a:ext uri="{FF2B5EF4-FFF2-40B4-BE49-F238E27FC236}">
                    <a16:creationId xmlns:a16="http://schemas.microsoft.com/office/drawing/2014/main" id="{61FEA152-9159-4883-B4BD-9D93A40590E9}"/>
                  </a:ext>
                </a:extLst>
              </p:cNvPr>
              <p:cNvSpPr/>
              <p:nvPr/>
            </p:nvSpPr>
            <p:spPr>
              <a:xfrm>
                <a:off x="2327322" y="2145368"/>
                <a:ext cx="12971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𝟓</m:t>
                      </m:r>
                    </m:oMath>
                  </m:oMathPara>
                </a14:m>
                <a:endParaRPr lang="en-US" sz="1800" b="1" dirty="0">
                  <a:solidFill>
                    <a:schemeClr val="bg2"/>
                  </a:solidFill>
                  <a:latin typeface="+mj-lt"/>
                </a:endParaRPr>
              </a:p>
            </p:txBody>
          </p:sp>
        </mc:Choice>
        <mc:Fallback xmlns="">
          <p:sp>
            <p:nvSpPr>
              <p:cNvPr id="422" name="Rectangle 421">
                <a:extLst>
                  <a:ext uri="{FF2B5EF4-FFF2-40B4-BE49-F238E27FC236}">
                    <a16:creationId xmlns:a16="http://schemas.microsoft.com/office/drawing/2014/main" id="{61FEA152-9159-4883-B4BD-9D93A40590E9}"/>
                  </a:ext>
                </a:extLst>
              </p:cNvPr>
              <p:cNvSpPr>
                <a:spLocks noRot="1" noChangeAspect="1" noMove="1" noResize="1" noEditPoints="1" noAdjustHandles="1" noChangeArrowheads="1" noChangeShapeType="1" noTextEdit="1"/>
              </p:cNvSpPr>
              <p:nvPr/>
            </p:nvSpPr>
            <p:spPr>
              <a:xfrm>
                <a:off x="2327322" y="2145368"/>
                <a:ext cx="1297150" cy="369332"/>
              </a:xfrm>
              <a:prstGeom prst="rect">
                <a:avLst/>
              </a:prstGeom>
              <a:blipFill>
                <a:blip r:embed="rId7"/>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1484233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barn(inVertical)">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barn(inVertical)">
                                      <p:cBhvr>
                                        <p:cTn id="12" dur="500"/>
                                        <p:tgtEl>
                                          <p:spTgt spid="4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6"/>
                                        </p:tgtEl>
                                        <p:attrNameLst>
                                          <p:attrName>style.visibility</p:attrName>
                                        </p:attrNameLst>
                                      </p:cBhvr>
                                      <p:to>
                                        <p:strVal val="visible"/>
                                      </p:to>
                                    </p:set>
                                    <p:animEffect transition="in" filter="barn(inVertical)">
                                      <p:cBhvr>
                                        <p:cTn id="17" dur="500"/>
                                        <p:tgtEl>
                                          <p:spTgt spid="4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2"/>
                                        </p:tgtEl>
                                        <p:attrNameLst>
                                          <p:attrName>style.visibility</p:attrName>
                                        </p:attrNameLst>
                                      </p:cBhvr>
                                      <p:to>
                                        <p:strVal val="visible"/>
                                      </p:to>
                                    </p:set>
                                    <p:animEffect transition="in" filter="barn(inVertical)">
                                      <p:cBhvr>
                                        <p:cTn id="22" dur="500"/>
                                        <p:tgtEl>
                                          <p:spTgt spid="42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4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17"/>
                                        </p:tgtEl>
                                        <p:attrNameLst>
                                          <p:attrName>style.visibility</p:attrName>
                                        </p:attrNameLst>
                                      </p:cBhvr>
                                      <p:to>
                                        <p:strVal val="visible"/>
                                      </p:to>
                                    </p:set>
                                    <p:animEffect transition="in" filter="barn(inVertical)">
                                      <p:cBhvr>
                                        <p:cTn id="31" dur="500"/>
                                        <p:tgtEl>
                                          <p:spTgt spid="4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21"/>
                                        </p:tgtEl>
                                        <p:attrNameLst>
                                          <p:attrName>style.visibility</p:attrName>
                                        </p:attrNameLst>
                                      </p:cBhvr>
                                      <p:to>
                                        <p:strVal val="visible"/>
                                      </p:to>
                                    </p:set>
                                    <p:animEffect transition="in" filter="barn(inVertical)">
                                      <p:cBhvr>
                                        <p:cTn id="36" dur="500"/>
                                        <p:tgtEl>
                                          <p:spTgt spid="4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18"/>
                                        </p:tgtEl>
                                        <p:attrNameLst>
                                          <p:attrName>style.visibility</p:attrName>
                                        </p:attrNameLst>
                                      </p:cBhvr>
                                      <p:to>
                                        <p:strVal val="visible"/>
                                      </p:to>
                                    </p:set>
                                    <p:animEffect transition="in" filter="barn(inVertical)">
                                      <p:cBhvr>
                                        <p:cTn id="41" dur="500"/>
                                        <p:tgtEl>
                                          <p:spTgt spid="4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0"/>
                                        </p:tgtEl>
                                        <p:attrNameLst>
                                          <p:attrName>style.visibility</p:attrName>
                                        </p:attrNameLst>
                                      </p:cBhvr>
                                      <p:to>
                                        <p:strVal val="visible"/>
                                      </p:to>
                                    </p:set>
                                    <p:animEffect transition="in" filter="barn(inVertical)">
                                      <p:cBhvr>
                                        <p:cTn id="46" dur="500"/>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p:bldP spid="415" grpId="0"/>
      <p:bldP spid="416" grpId="0"/>
      <p:bldP spid="417" grpId="0"/>
      <p:bldP spid="418" grpId="0"/>
      <p:bldP spid="420" grpId="0"/>
      <p:bldP spid="421" grpId="0"/>
      <p:bldP spid="422" grpId="0"/>
      <p:bldP spid="42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Hình ảnh 210" descr="Ảnh có chứa văn bản, vẽ, ký hiệu&#10;&#10;Mô tả được tạo tự động">
            <a:extLst>
              <a:ext uri="{FF2B5EF4-FFF2-40B4-BE49-F238E27FC236}">
                <a16:creationId xmlns:a16="http://schemas.microsoft.com/office/drawing/2014/main" id="{CA4FF41F-A2FA-4DFE-AD29-E716E67F75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2986" y="0"/>
            <a:ext cx="1151014" cy="395375"/>
          </a:xfrm>
          <a:prstGeom prst="rect">
            <a:avLst/>
          </a:prstGeom>
        </p:spPr>
      </p:pic>
      <p:sp>
        <p:nvSpPr>
          <p:cNvPr id="39" name="TextBox 38">
            <a:extLst>
              <a:ext uri="{FF2B5EF4-FFF2-40B4-BE49-F238E27FC236}">
                <a16:creationId xmlns:a16="http://schemas.microsoft.com/office/drawing/2014/main" id="{EF733086-5B0C-429B-8028-405A79D2D038}"/>
              </a:ext>
            </a:extLst>
          </p:cNvPr>
          <p:cNvSpPr txBox="1"/>
          <p:nvPr/>
        </p:nvSpPr>
        <p:spPr>
          <a:xfrm>
            <a:off x="280624" y="180486"/>
            <a:ext cx="8727186" cy="461665"/>
          </a:xfrm>
          <a:prstGeom prst="rect">
            <a:avLst/>
          </a:prstGeom>
        </p:spPr>
        <p:txBody>
          <a:bodyPr wrap="square" rtlCol="0">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PHƯƠNG TRÌNH BẬC HAI MỘT ẨN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CD0D9F53-1F32-4AF6-8537-A89FE89EF957}"/>
              </a:ext>
            </a:extLst>
          </p:cNvPr>
          <p:cNvSpPr txBox="1"/>
          <p:nvPr/>
        </p:nvSpPr>
        <p:spPr>
          <a:xfrm>
            <a:off x="505207" y="754754"/>
            <a:ext cx="6412230" cy="400110"/>
          </a:xfrm>
          <a:prstGeom prst="rect">
            <a:avLst/>
          </a:prstGeom>
          <a:noFill/>
        </p:spPr>
        <p:txBody>
          <a:bodyPr wrap="square" rtlCol="0">
            <a:spAutoFit/>
          </a:bodyPr>
          <a:lstStyle/>
          <a:p>
            <a:r>
              <a:rPr lang="vi-VN" sz="2000" b="1" dirty="0">
                <a:solidFill>
                  <a:srgbClr val="FF0000"/>
                </a:solidFill>
                <a:latin typeface="Times New Roman" panose="02020603050405020304" pitchFamily="18" charset="0"/>
                <a:cs typeface="Times New Roman" panose="02020603050405020304" pitchFamily="18" charset="0"/>
              </a:rPr>
              <a:t>2) Một số ví dụ về giải phương trình bậc hai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9F1BFE22-48AF-4417-AB78-C5E6C116C7D1}"/>
              </a:ext>
            </a:extLst>
          </p:cNvPr>
          <p:cNvSpPr txBox="1"/>
          <p:nvPr/>
        </p:nvSpPr>
        <p:spPr>
          <a:xfrm>
            <a:off x="807670" y="1209803"/>
            <a:ext cx="5497185" cy="646331"/>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Ví dụ 2: Giải phương trình</a:t>
            </a:r>
            <a:endParaRPr lang="en-US" sz="1800" b="1" dirty="0">
              <a:solidFill>
                <a:schemeClr val="bg2"/>
              </a:solidFill>
              <a:latin typeface="Times New Roman" panose="02020603050405020304" pitchFamily="18" charset="0"/>
              <a:cs typeface="Times New Roman" panose="02020603050405020304" pitchFamily="18" charset="0"/>
            </a:endParaRPr>
          </a:p>
          <a:p>
            <a:endParaRPr lang="en-US" sz="1800" dirty="0">
              <a:solidFill>
                <a:schemeClr val="bg2"/>
              </a:solidFill>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15F63931-9F2A-4310-A89B-5D855870367C}"/>
              </a:ext>
            </a:extLst>
          </p:cNvPr>
          <p:cNvSpPr/>
          <p:nvPr/>
        </p:nvSpPr>
        <p:spPr>
          <a:xfrm>
            <a:off x="1310918" y="1456666"/>
            <a:ext cx="1354858" cy="561949"/>
          </a:xfrm>
          <a:prstGeom prst="rect">
            <a:avLst/>
          </a:prstGeom>
        </p:spPr>
        <p:txBody>
          <a:bodyPr wrap="none">
            <a:spAutoFit/>
          </a:bodyPr>
          <a:lstStyle/>
          <a:p>
            <a:pPr>
              <a:lnSpc>
                <a:spcPct val="200000"/>
              </a:lnSpc>
            </a:pPr>
            <a:r>
              <a:rPr lang="vi-VN" sz="1800" b="1" dirty="0">
                <a:solidFill>
                  <a:schemeClr val="bg2"/>
                </a:solidFill>
                <a:latin typeface="Times New Roman" panose="02020603050405020304" pitchFamily="18" charset="0"/>
                <a:cs typeface="Times New Roman" panose="02020603050405020304" pitchFamily="18" charset="0"/>
              </a:rPr>
              <a:t> a) 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- 5 = 0</a:t>
            </a:r>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9EBCAB7-D2E1-4441-8EEC-E329B6810495}"/>
                  </a:ext>
                </a:extLst>
              </p:cNvPr>
              <p:cNvSpPr txBox="1"/>
              <p:nvPr/>
            </p:nvSpPr>
            <p:spPr>
              <a:xfrm>
                <a:off x="1291294" y="2091439"/>
                <a:ext cx="1522476" cy="646331"/>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Times New Roman" panose="02020603050405020304" pitchFamily="18" charset="0"/>
                    <a:cs typeface="Times New Roman" panose="02020603050405020304" pitchFamily="18" charset="0"/>
                  </a:rPr>
                  <a:t> 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5</a:t>
                </a:r>
              </a:p>
              <a:p>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43" name="TextBox 42">
                <a:extLst>
                  <a:ext uri="{FF2B5EF4-FFF2-40B4-BE49-F238E27FC236}">
                    <a16:creationId xmlns:a16="http://schemas.microsoft.com/office/drawing/2014/main" id="{A9EBCAB7-D2E1-4441-8EEC-E329B6810495}"/>
                  </a:ext>
                </a:extLst>
              </p:cNvPr>
              <p:cNvSpPr txBox="1">
                <a:spLocks noRot="1" noChangeAspect="1" noMove="1" noResize="1" noEditPoints="1" noAdjustHandles="1" noChangeArrowheads="1" noChangeShapeType="1" noTextEdit="1"/>
              </p:cNvSpPr>
              <p:nvPr/>
            </p:nvSpPr>
            <p:spPr>
              <a:xfrm>
                <a:off x="1291294" y="2091439"/>
                <a:ext cx="1522476" cy="646331"/>
              </a:xfrm>
              <a:prstGeom prst="rect">
                <a:avLst/>
              </a:prstGeom>
              <a:blipFill>
                <a:blip r:embed="rId3"/>
                <a:stretch>
                  <a:fillRect t="-471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D137B095-479A-4A01-AA4C-5A3F663BAFD7}"/>
                  </a:ext>
                </a:extLst>
              </p:cNvPr>
              <p:cNvSpPr txBox="1"/>
              <p:nvPr/>
            </p:nvSpPr>
            <p:spPr>
              <a:xfrm>
                <a:off x="1297561" y="2492887"/>
                <a:ext cx="2048738" cy="398186"/>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Times New Roman" panose="02020603050405020304" pitchFamily="18" charset="0"/>
                    <a:cs typeface="Times New Roman" panose="02020603050405020304" pitchFamily="18" charset="0"/>
                  </a:rPr>
                  <a:t> 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 </m:t>
                    </m:r>
                    <m:rad>
                      <m:radPr>
                        <m:degHide m:val="on"/>
                        <m:ctrlPr>
                          <a:rPr lang="vi-VN" sz="1800" b="1" i="1">
                            <a:solidFill>
                              <a:schemeClr val="bg2"/>
                            </a:solidFill>
                            <a:latin typeface="Cambria Math" panose="02040503050406030204" pitchFamily="18" charset="0"/>
                            <a:ea typeface="Cambria Math" panose="02040503050406030204" pitchFamily="18" charset="0"/>
                          </a:rPr>
                        </m:ctrlPr>
                      </m:radPr>
                      <m:deg/>
                      <m:e>
                        <m:r>
                          <a:rPr lang="vi-VN" sz="1800" b="1" i="1">
                            <a:solidFill>
                              <a:schemeClr val="bg2"/>
                            </a:solidFill>
                            <a:latin typeface="Cambria Math" panose="02040503050406030204" pitchFamily="18" charset="0"/>
                            <a:ea typeface="Cambria Math" panose="02040503050406030204" pitchFamily="18" charset="0"/>
                          </a:rPr>
                          <m:t>𝟓</m:t>
                        </m:r>
                      </m:e>
                    </m:rad>
                  </m:oMath>
                </a14:m>
                <a:r>
                  <a:rPr lang="vi-VN" sz="1800" b="1" dirty="0">
                    <a:solidFill>
                      <a:schemeClr val="bg2"/>
                    </a:solidFill>
                    <a:latin typeface="Times New Roman" panose="02020603050405020304" pitchFamily="18" charset="0"/>
                    <a:cs typeface="Times New Roman" panose="02020603050405020304" pitchFamily="18" charset="0"/>
                  </a:rPr>
                  <a:t> )</a:t>
                </a:r>
                <a:r>
                  <a:rPr lang="vi-VN" sz="1800" b="1" baseline="30000" dirty="0">
                    <a:solidFill>
                      <a:schemeClr val="bg2"/>
                    </a:solidFill>
                    <a:latin typeface="Times New Roman" panose="02020603050405020304" pitchFamily="18" charset="0"/>
                    <a:cs typeface="Times New Roman" panose="02020603050405020304" pitchFamily="18" charset="0"/>
                  </a:rPr>
                  <a:t>2</a:t>
                </a:r>
                <a:endParaRPr lang="vi-VN"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44" name="TextBox 43">
                <a:extLst>
                  <a:ext uri="{FF2B5EF4-FFF2-40B4-BE49-F238E27FC236}">
                    <a16:creationId xmlns:a16="http://schemas.microsoft.com/office/drawing/2014/main" id="{D137B095-479A-4A01-AA4C-5A3F663BAFD7}"/>
                  </a:ext>
                </a:extLst>
              </p:cNvPr>
              <p:cNvSpPr txBox="1">
                <a:spLocks noRot="1" noChangeAspect="1" noMove="1" noResize="1" noEditPoints="1" noAdjustHandles="1" noChangeArrowheads="1" noChangeShapeType="1" noTextEdit="1"/>
              </p:cNvSpPr>
              <p:nvPr/>
            </p:nvSpPr>
            <p:spPr>
              <a:xfrm>
                <a:off x="1297561" y="2492887"/>
                <a:ext cx="2048738" cy="398186"/>
              </a:xfrm>
              <a:prstGeom prst="rect">
                <a:avLst/>
              </a:prstGeom>
              <a:blipFill>
                <a:blip r:embed="rId4"/>
                <a:stretch>
                  <a:fillRect t="-1538" b="-24615"/>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25D8FAB-9736-4FC8-BADD-26A79D3B70EE}"/>
                  </a:ext>
                </a:extLst>
              </p:cNvPr>
              <p:cNvSpPr txBox="1"/>
              <p:nvPr/>
            </p:nvSpPr>
            <p:spPr>
              <a:xfrm>
                <a:off x="1052183" y="3365345"/>
                <a:ext cx="3427438" cy="675185"/>
              </a:xfrm>
              <a:prstGeom prst="rect">
                <a:avLst/>
              </a:prstGeom>
              <a:noFill/>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Vậy phương trình có hai nghiệm </a:t>
                </a:r>
              </a:p>
              <a:p>
                <a:r>
                  <a:rPr lang="vi-VN" sz="1800" b="1" dirty="0">
                    <a:solidFill>
                      <a:schemeClr val="bg2"/>
                    </a:solidFill>
                    <a:latin typeface="Times New Roman" panose="02020603050405020304" pitchFamily="18" charset="0"/>
                    <a:cs typeface="Times New Roman" panose="02020603050405020304" pitchFamily="18" charset="0"/>
                  </a:rPr>
                  <a:t> x</a:t>
                </a:r>
                <a:r>
                  <a:rPr lang="vi-VN" sz="1800" b="1" baseline="-25000" dirty="0">
                    <a:solidFill>
                      <a:schemeClr val="bg2"/>
                    </a:solidFill>
                    <a:latin typeface="Times New Roman" panose="02020603050405020304" pitchFamily="18" charset="0"/>
                    <a:cs typeface="Times New Roman" panose="02020603050405020304" pitchFamily="18" charset="0"/>
                  </a:rPr>
                  <a:t>1</a:t>
                </a:r>
                <a:r>
                  <a:rPr lang="vi-VN" sz="1800" b="1" dirty="0">
                    <a:solidFill>
                      <a:schemeClr val="bg2"/>
                    </a:solidFill>
                    <a:latin typeface="Times New Roman" panose="02020603050405020304" pitchFamily="18" charset="0"/>
                    <a:cs typeface="Times New Roman" panose="02020603050405020304" pitchFamily="18" charset="0"/>
                  </a:rPr>
                  <a:t>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r>
                  <a:rPr lang="vi-VN" sz="1800" b="1" dirty="0">
                    <a:solidFill>
                      <a:schemeClr val="bg2"/>
                    </a:solidFill>
                    <a:latin typeface="Times New Roman" panose="02020603050405020304" pitchFamily="18" charset="0"/>
                    <a:cs typeface="Times New Roman" panose="02020603050405020304" pitchFamily="18" charset="0"/>
                  </a:rPr>
                  <a:t> ;   x</a:t>
                </a:r>
                <a:r>
                  <a:rPr lang="vi-VN" sz="1800" b="1" baseline="-25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025D8FAB-9736-4FC8-BADD-26A79D3B70EE}"/>
                  </a:ext>
                </a:extLst>
              </p:cNvPr>
              <p:cNvSpPr txBox="1">
                <a:spLocks noRot="1" noChangeAspect="1" noMove="1" noResize="1" noEditPoints="1" noAdjustHandles="1" noChangeArrowheads="1" noChangeShapeType="1" noTextEdit="1"/>
              </p:cNvSpPr>
              <p:nvPr/>
            </p:nvSpPr>
            <p:spPr>
              <a:xfrm>
                <a:off x="1052183" y="3365345"/>
                <a:ext cx="3427438" cy="675185"/>
              </a:xfrm>
              <a:prstGeom prst="rect">
                <a:avLst/>
              </a:prstGeom>
              <a:blipFill>
                <a:blip r:embed="rId5"/>
                <a:stretch>
                  <a:fillRect l="-1601" t="-4505" r="-1246" b="-13514"/>
                </a:stretch>
              </a:blipFill>
            </p:spPr>
            <p:txBody>
              <a:bodyPr/>
              <a:lstStyle/>
              <a:p>
                <a:r>
                  <a:rPr lang="vi-VN">
                    <a:noFill/>
                  </a:rPr>
                  <a:t> </a:t>
                </a:r>
              </a:p>
            </p:txBody>
          </p:sp>
        </mc:Fallback>
      </mc:AlternateContent>
      <p:cxnSp>
        <p:nvCxnSpPr>
          <p:cNvPr id="46" name="Straight Connector 45">
            <a:extLst>
              <a:ext uri="{FF2B5EF4-FFF2-40B4-BE49-F238E27FC236}">
                <a16:creationId xmlns:a16="http://schemas.microsoft.com/office/drawing/2014/main" id="{9BAA5A77-6E52-4FAB-A956-7CE50C18BD05}"/>
              </a:ext>
            </a:extLst>
          </p:cNvPr>
          <p:cNvCxnSpPr/>
          <p:nvPr/>
        </p:nvCxnSpPr>
        <p:spPr>
          <a:xfrm>
            <a:off x="5047861" y="1164097"/>
            <a:ext cx="0" cy="3979403"/>
          </a:xfrm>
          <a:prstGeom prst="line">
            <a:avLst/>
          </a:prstGeom>
        </p:spPr>
        <p:style>
          <a:lnRef idx="3">
            <a:schemeClr val="dk1"/>
          </a:lnRef>
          <a:fillRef idx="0">
            <a:schemeClr val="dk1"/>
          </a:fillRef>
          <a:effectRef idx="2">
            <a:schemeClr val="dk1"/>
          </a:effectRef>
          <a:fontRef idx="minor">
            <a:schemeClr val="tx1"/>
          </a:fontRef>
        </p:style>
      </p:cxnSp>
      <p:sp>
        <p:nvSpPr>
          <p:cNvPr id="47" name="Rectangle 46">
            <a:extLst>
              <a:ext uri="{FF2B5EF4-FFF2-40B4-BE49-F238E27FC236}">
                <a16:creationId xmlns:a16="http://schemas.microsoft.com/office/drawing/2014/main" id="{C9A84F14-3E09-41F4-B883-19C4FE1C687E}"/>
              </a:ext>
            </a:extLst>
          </p:cNvPr>
          <p:cNvSpPr/>
          <p:nvPr/>
        </p:nvSpPr>
        <p:spPr>
          <a:xfrm>
            <a:off x="5553868" y="1119568"/>
            <a:ext cx="1537600" cy="561949"/>
          </a:xfrm>
          <a:prstGeom prst="rect">
            <a:avLst/>
          </a:prstGeom>
        </p:spPr>
        <p:txBody>
          <a:bodyPr wrap="none">
            <a:spAutoFit/>
          </a:bodyPr>
          <a:lstStyle/>
          <a:p>
            <a:pPr>
              <a:lnSpc>
                <a:spcPct val="200000"/>
              </a:lnSpc>
            </a:pPr>
            <a:r>
              <a:rPr lang="vi-VN" sz="1800" b="1" dirty="0">
                <a:solidFill>
                  <a:schemeClr val="bg2"/>
                </a:solidFill>
                <a:latin typeface="Times New Roman" panose="02020603050405020304" pitchFamily="18" charset="0"/>
                <a:cs typeface="Times New Roman" panose="02020603050405020304" pitchFamily="18" charset="0"/>
              </a:rPr>
              <a:t> b) 7x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+ 2 = 0</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5DEE6962-C052-4FF2-97A2-162FD74F69B5}"/>
                  </a:ext>
                </a:extLst>
              </p:cNvPr>
              <p:cNvSpPr txBox="1"/>
              <p:nvPr/>
            </p:nvSpPr>
            <p:spPr>
              <a:xfrm>
                <a:off x="5568992" y="2075940"/>
                <a:ext cx="1522476" cy="646331"/>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Times New Roman" panose="02020603050405020304" pitchFamily="18" charset="0"/>
                    <a:cs typeface="Times New Roman" panose="02020603050405020304" pitchFamily="18" charset="0"/>
                  </a:rPr>
                  <a:t> 7x</a:t>
                </a:r>
                <a:r>
                  <a:rPr lang="vi-VN" sz="1800" b="1" baseline="30000" dirty="0">
                    <a:solidFill>
                      <a:schemeClr val="bg2"/>
                    </a:solidFill>
                    <a:latin typeface="Times New Roman" panose="02020603050405020304" pitchFamily="18" charset="0"/>
                    <a:cs typeface="Times New Roman" panose="02020603050405020304" pitchFamily="18" charset="0"/>
                  </a:rPr>
                  <a:t>2</a:t>
                </a:r>
                <a:r>
                  <a:rPr lang="vi-VN" sz="1800" b="1" dirty="0">
                    <a:solidFill>
                      <a:schemeClr val="bg2"/>
                    </a:solidFill>
                    <a:latin typeface="Times New Roman" panose="02020603050405020304" pitchFamily="18" charset="0"/>
                    <a:cs typeface="Times New Roman" panose="02020603050405020304" pitchFamily="18" charset="0"/>
                  </a:rPr>
                  <a:t>  = - 2</a:t>
                </a:r>
              </a:p>
              <a:p>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48" name="TextBox 47">
                <a:extLst>
                  <a:ext uri="{FF2B5EF4-FFF2-40B4-BE49-F238E27FC236}">
                    <a16:creationId xmlns:a16="http://schemas.microsoft.com/office/drawing/2014/main" id="{5DEE6962-C052-4FF2-97A2-162FD74F69B5}"/>
                  </a:ext>
                </a:extLst>
              </p:cNvPr>
              <p:cNvSpPr txBox="1">
                <a:spLocks noRot="1" noChangeAspect="1" noMove="1" noResize="1" noEditPoints="1" noAdjustHandles="1" noChangeArrowheads="1" noChangeShapeType="1" noTextEdit="1"/>
              </p:cNvSpPr>
              <p:nvPr/>
            </p:nvSpPr>
            <p:spPr>
              <a:xfrm>
                <a:off x="5568992" y="2075940"/>
                <a:ext cx="1522476" cy="646331"/>
              </a:xfrm>
              <a:prstGeom prst="rect">
                <a:avLst/>
              </a:prstGeom>
              <a:blipFill>
                <a:blip r:embed="rId6"/>
                <a:stretch>
                  <a:fillRect t="-566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798086A8-4D36-4EAC-8899-3CDF4629DD49}"/>
                  </a:ext>
                </a:extLst>
              </p:cNvPr>
              <p:cNvSpPr/>
              <p:nvPr/>
            </p:nvSpPr>
            <p:spPr>
              <a:xfrm>
                <a:off x="5580576" y="2495144"/>
                <a:ext cx="1407693" cy="6113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800" b="1" i="1" smtClean="0">
                              <a:solidFill>
                                <a:schemeClr val="bg2"/>
                              </a:solidFill>
                              <a:latin typeface="Cambria Math" panose="02040503050406030204" pitchFamily="18" charset="0"/>
                            </a:rPr>
                          </m:ctrlPr>
                        </m:mPr>
                        <m:mr>
                          <m:e>
                            <m:r>
                              <a:rPr lang="en-US" sz="1800" b="1">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r>
                                  <a:rPr lang="en-US" sz="1800" b="1" i="1">
                                    <a:solidFill>
                                      <a:schemeClr val="bg2"/>
                                    </a:solidFill>
                                    <a:latin typeface="Cambria Math" panose="02040503050406030204" pitchFamily="18" charset="0"/>
                                  </a:rPr>
                                  <m:t>𝒙</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m:t>
                                </m:r>
                                <m:r>
                                  <a:rPr lang="vi-VN" sz="1800" b="1" i="1">
                                    <a:solidFill>
                                      <a:schemeClr val="bg2"/>
                                    </a:solidFill>
                                    <a:latin typeface="Cambria Math" panose="02040503050406030204" pitchFamily="18" charset="0"/>
                                  </a:rPr>
                                  <m:t>𝟐</m:t>
                                </m:r>
                              </m:num>
                              <m:den>
                                <m:r>
                                  <a:rPr lang="vi-VN" sz="1800" b="1" i="1">
                                    <a:solidFill>
                                      <a:schemeClr val="bg2"/>
                                    </a:solidFill>
                                    <a:latin typeface="Cambria Math" panose="02040503050406030204" pitchFamily="18" charset="0"/>
                                  </a:rPr>
                                  <m:t>𝟕</m:t>
                                </m:r>
                              </m:den>
                            </m:f>
                          </m:e>
                        </m:mr>
                      </m:m>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49" name="Rectangle 48">
                <a:extLst>
                  <a:ext uri="{FF2B5EF4-FFF2-40B4-BE49-F238E27FC236}">
                    <a16:creationId xmlns:a16="http://schemas.microsoft.com/office/drawing/2014/main" id="{798086A8-4D36-4EAC-8899-3CDF4629DD49}"/>
                  </a:ext>
                </a:extLst>
              </p:cNvPr>
              <p:cNvSpPr>
                <a:spLocks noRot="1" noChangeAspect="1" noMove="1" noResize="1" noEditPoints="1" noAdjustHandles="1" noChangeArrowheads="1" noChangeShapeType="1" noTextEdit="1"/>
              </p:cNvSpPr>
              <p:nvPr/>
            </p:nvSpPr>
            <p:spPr>
              <a:xfrm>
                <a:off x="5580576" y="2495144"/>
                <a:ext cx="1407693" cy="611321"/>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1FE8F3F1-8C53-4D28-B3E4-B420BE45788E}"/>
                  </a:ext>
                </a:extLst>
              </p:cNvPr>
              <p:cNvSpPr/>
              <p:nvPr/>
            </p:nvSpPr>
            <p:spPr>
              <a:xfrm>
                <a:off x="5603576" y="3062948"/>
                <a:ext cx="1646797"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800" b="1" i="1" smtClean="0">
                              <a:solidFill>
                                <a:schemeClr val="bg2"/>
                              </a:solidFill>
                              <a:latin typeface="Cambria Math" panose="02040503050406030204" pitchFamily="18" charset="0"/>
                            </a:rPr>
                          </m:ctrlPr>
                        </m:mPr>
                        <m:mr>
                          <m:e>
                            <m:r>
                              <a:rPr lang="en-US" sz="1800" b="1">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ad>
                              <m:radPr>
                                <m:degHide m:val="on"/>
                                <m:ctrlPr>
                                  <a:rPr lang="en-US" sz="1800" b="1" i="1">
                                    <a:solidFill>
                                      <a:schemeClr val="bg2"/>
                                    </a:solidFill>
                                    <a:latin typeface="Cambria Math" panose="02040503050406030204" pitchFamily="18" charset="0"/>
                                  </a:rPr>
                                </m:ctrlPr>
                              </m:radPr>
                              <m:deg/>
                              <m:e>
                                <m:f>
                                  <m:fPr>
                                    <m:ctrlPr>
                                      <a:rPr lang="en-US" sz="1800" b="1" i="1">
                                        <a:solidFill>
                                          <a:schemeClr val="bg2"/>
                                        </a:solidFill>
                                        <a:latin typeface="Cambria Math" panose="02040503050406030204" pitchFamily="18" charset="0"/>
                                      </a:rPr>
                                    </m:ctrlPr>
                                  </m:fPr>
                                  <m:num>
                                    <m:r>
                                      <a:rPr lang="vi-VN" sz="1800" b="1">
                                        <a:solidFill>
                                          <a:schemeClr val="bg2"/>
                                        </a:solidFill>
                                        <a:latin typeface="Cambria Math" panose="02040503050406030204" pitchFamily="18" charset="0"/>
                                      </a:rPr>
                                      <m:t>−</m:t>
                                    </m:r>
                                    <m:r>
                                      <a:rPr lang="vi-VN" sz="1800" b="1" i="1">
                                        <a:solidFill>
                                          <a:schemeClr val="bg2"/>
                                        </a:solidFill>
                                        <a:latin typeface="Cambria Math" panose="02040503050406030204" pitchFamily="18" charset="0"/>
                                      </a:rPr>
                                      <m:t>𝟐</m:t>
                                    </m:r>
                                  </m:num>
                                  <m:den>
                                    <m:r>
                                      <a:rPr lang="vi-VN" sz="1800" b="1" i="1">
                                        <a:solidFill>
                                          <a:schemeClr val="bg2"/>
                                        </a:solidFill>
                                        <a:latin typeface="Cambria Math" panose="02040503050406030204" pitchFamily="18" charset="0"/>
                                      </a:rPr>
                                      <m:t>𝟕</m:t>
                                    </m:r>
                                  </m:den>
                                </m:f>
                              </m:e>
                            </m:rad>
                          </m:e>
                        </m:mr>
                      </m:m>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50" name="Rectangle 49">
                <a:extLst>
                  <a:ext uri="{FF2B5EF4-FFF2-40B4-BE49-F238E27FC236}">
                    <a16:creationId xmlns:a16="http://schemas.microsoft.com/office/drawing/2014/main" id="{1FE8F3F1-8C53-4D28-B3E4-B420BE45788E}"/>
                  </a:ext>
                </a:extLst>
              </p:cNvPr>
              <p:cNvSpPr>
                <a:spLocks noRot="1" noChangeAspect="1" noMove="1" noResize="1" noEditPoints="1" noAdjustHandles="1" noChangeArrowheads="1" noChangeShapeType="1" noTextEdit="1"/>
              </p:cNvSpPr>
              <p:nvPr/>
            </p:nvSpPr>
            <p:spPr>
              <a:xfrm>
                <a:off x="5603576" y="3062948"/>
                <a:ext cx="1646797" cy="910699"/>
              </a:xfrm>
              <a:prstGeom prst="rect">
                <a:avLst/>
              </a:prstGeom>
              <a:blipFill>
                <a:blip r:embed="rId8"/>
                <a:stretch>
                  <a:fillRect/>
                </a:stretch>
              </a:blipFill>
            </p:spPr>
            <p:txBody>
              <a:bodyPr/>
              <a:lstStyle/>
              <a:p>
                <a:r>
                  <a:rPr lang="vi-VN">
                    <a:noFill/>
                  </a:rPr>
                  <a:t> </a:t>
                </a:r>
              </a:p>
            </p:txBody>
          </p:sp>
        </mc:Fallback>
      </mc:AlternateContent>
      <p:sp>
        <p:nvSpPr>
          <p:cNvPr id="51" name="Cloud 50">
            <a:extLst>
              <a:ext uri="{FF2B5EF4-FFF2-40B4-BE49-F238E27FC236}">
                <a16:creationId xmlns:a16="http://schemas.microsoft.com/office/drawing/2014/main" id="{6AA85164-9898-4EE1-BD40-EA3ECAD947D5}"/>
              </a:ext>
            </a:extLst>
          </p:cNvPr>
          <p:cNvSpPr/>
          <p:nvPr/>
        </p:nvSpPr>
        <p:spPr>
          <a:xfrm>
            <a:off x="6845500" y="3836132"/>
            <a:ext cx="2103053" cy="1306481"/>
          </a:xfrm>
          <a:prstGeom prst="cloud">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2"/>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674A55CC-9FBE-4227-BB20-01DDD610B05F}"/>
              </a:ext>
            </a:extLst>
          </p:cNvPr>
          <p:cNvSpPr txBox="1"/>
          <p:nvPr/>
        </p:nvSpPr>
        <p:spPr>
          <a:xfrm>
            <a:off x="7354617" y="4027707"/>
            <a:ext cx="1207599" cy="923330"/>
          </a:xfrm>
          <a:prstGeom prst="rect">
            <a:avLst/>
          </a:prstGeom>
          <a:noFill/>
          <a:ln w="28575">
            <a:noFill/>
          </a:ln>
        </p:spPr>
        <p:txBody>
          <a:bodyPr wrap="square" rtlCol="0">
            <a:spAutoFit/>
          </a:bodyPr>
          <a:lstStyle/>
          <a:p>
            <a:r>
              <a:rPr lang="vi-VN" sz="1800" b="1" dirty="0">
                <a:solidFill>
                  <a:schemeClr val="bg2"/>
                </a:solidFill>
                <a:latin typeface="Times New Roman" panose="02020603050405020304" pitchFamily="18" charset="0"/>
                <a:cs typeface="Times New Roman" panose="02020603050405020304" pitchFamily="18" charset="0"/>
              </a:rPr>
              <a:t>Cách làm trên đúng hay sai???</a:t>
            </a:r>
            <a:endParaRPr lang="en-US" sz="1800" b="1" dirty="0">
              <a:solidFill>
                <a:schemeClr val="bg2"/>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4666E14-DB17-4015-A336-DFB4590A5ED5}"/>
                  </a:ext>
                </a:extLst>
              </p:cNvPr>
              <p:cNvSpPr txBox="1"/>
              <p:nvPr/>
            </p:nvSpPr>
            <p:spPr>
              <a:xfrm>
                <a:off x="1314239" y="3000952"/>
                <a:ext cx="1522476" cy="398186"/>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Times New Roman" panose="02020603050405020304" pitchFamily="18" charset="0"/>
                    <a:cs typeface="Times New Roman" panose="02020603050405020304" pitchFamily="18" charset="0"/>
                  </a:rPr>
                  <a:t> x  =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 </m:t>
                    </m:r>
                    <m:rad>
                      <m:radPr>
                        <m:degHide m:val="on"/>
                        <m:ctrlPr>
                          <a:rPr lang="vi-VN" sz="1800" b="1" i="1">
                            <a:solidFill>
                              <a:schemeClr val="bg2"/>
                            </a:solidFill>
                            <a:latin typeface="Cambria Math" panose="02040503050406030204" pitchFamily="18" charset="0"/>
                            <a:ea typeface="Cambria Math" panose="02040503050406030204" pitchFamily="18" charset="0"/>
                          </a:rPr>
                        </m:ctrlPr>
                      </m:radPr>
                      <m:deg/>
                      <m:e>
                        <m:r>
                          <a:rPr lang="vi-VN" sz="1800" b="1" i="1">
                            <a:solidFill>
                              <a:schemeClr val="bg2"/>
                            </a:solidFill>
                            <a:latin typeface="Cambria Math" panose="02040503050406030204" pitchFamily="18" charset="0"/>
                            <a:ea typeface="Cambria Math" panose="02040503050406030204" pitchFamily="18" charset="0"/>
                          </a:rPr>
                          <m:t>𝟓</m:t>
                        </m:r>
                      </m:e>
                    </m:rad>
                  </m:oMath>
                </a14:m>
                <a:endParaRPr lang="vi-VN"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53" name="TextBox 52">
                <a:extLst>
                  <a:ext uri="{FF2B5EF4-FFF2-40B4-BE49-F238E27FC236}">
                    <a16:creationId xmlns:a16="http://schemas.microsoft.com/office/drawing/2014/main" id="{54666E14-DB17-4015-A336-DFB4590A5ED5}"/>
                  </a:ext>
                </a:extLst>
              </p:cNvPr>
              <p:cNvSpPr txBox="1">
                <a:spLocks noRot="1" noChangeAspect="1" noMove="1" noResize="1" noEditPoints="1" noAdjustHandles="1" noChangeArrowheads="1" noChangeShapeType="1" noTextEdit="1"/>
              </p:cNvSpPr>
              <p:nvPr/>
            </p:nvSpPr>
            <p:spPr>
              <a:xfrm>
                <a:off x="1314239" y="3000952"/>
                <a:ext cx="1522476" cy="398186"/>
              </a:xfrm>
              <a:prstGeom prst="rect">
                <a:avLst/>
              </a:prstGeom>
              <a:blipFill>
                <a:blip r:embed="rId9"/>
                <a:stretch>
                  <a:fillRect b="-22727"/>
                </a:stretch>
              </a:blipFill>
            </p:spPr>
            <p:txBody>
              <a:bodyPr/>
              <a:lstStyle/>
              <a:p>
                <a:r>
                  <a:rPr lang="vi-VN">
                    <a:noFill/>
                  </a:rPr>
                  <a:t> </a:t>
                </a:r>
              </a:p>
            </p:txBody>
          </p:sp>
        </mc:Fallback>
      </mc:AlternateContent>
      <p:sp>
        <p:nvSpPr>
          <p:cNvPr id="54" name="TextBox 53">
            <a:extLst>
              <a:ext uri="{FF2B5EF4-FFF2-40B4-BE49-F238E27FC236}">
                <a16:creationId xmlns:a16="http://schemas.microsoft.com/office/drawing/2014/main" id="{88500834-D171-43E4-9268-A69AEB3CF3BC}"/>
              </a:ext>
            </a:extLst>
          </p:cNvPr>
          <p:cNvSpPr txBox="1"/>
          <p:nvPr/>
        </p:nvSpPr>
        <p:spPr>
          <a:xfrm>
            <a:off x="5581326" y="1681517"/>
            <a:ext cx="2980890" cy="369332"/>
          </a:xfrm>
          <a:prstGeom prst="rect">
            <a:avLst/>
          </a:prstGeom>
          <a:noFill/>
        </p:spPr>
        <p:txBody>
          <a:bodyPr wrap="square" rtlCol="0">
            <a:spAutoFit/>
          </a:bodyPr>
          <a:lstStyle/>
          <a:p>
            <a:r>
              <a:rPr lang="vi-VN" sz="1800" dirty="0">
                <a:solidFill>
                  <a:srgbClr val="FF0000"/>
                </a:solidFill>
                <a:latin typeface="Times New Roman" panose="02020603050405020304" pitchFamily="18" charset="0"/>
                <a:cs typeface="Times New Roman" panose="02020603050405020304" pitchFamily="18" charset="0"/>
              </a:rPr>
              <a:t>Một học sinh làm như sau:</a:t>
            </a:r>
            <a:endParaRPr lang="en-US" sz="18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D2380666-E16F-4F13-B34C-33EC3D9A244B}"/>
                  </a:ext>
                </a:extLst>
              </p:cNvPr>
              <p:cNvSpPr/>
              <p:nvPr/>
            </p:nvSpPr>
            <p:spPr>
              <a:xfrm>
                <a:off x="2414172" y="2102838"/>
                <a:ext cx="129715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1" smtClean="0">
                          <a:solidFill>
                            <a:schemeClr val="bg2"/>
                          </a:solidFill>
                          <a:latin typeface="Cambria Math" panose="02040503050406030204" pitchFamily="18" charset="0"/>
                        </a:rPr>
                        <m:t>⇔</m:t>
                      </m:r>
                      <m:r>
                        <a:rPr lang="en-US" sz="1800" b="1" i="1">
                          <a:solidFill>
                            <a:schemeClr val="bg2"/>
                          </a:solidFill>
                          <a:latin typeface="Cambria Math" panose="02040503050406030204" pitchFamily="18" charset="0"/>
                        </a:rPr>
                        <m:t>𝒙</m:t>
                      </m:r>
                      <m:r>
                        <a:rPr lang="en-US" sz="1800" b="1">
                          <a:solidFill>
                            <a:schemeClr val="bg2"/>
                          </a:solidFill>
                          <a:latin typeface="Cambria Math" panose="02040503050406030204" pitchFamily="18" charset="0"/>
                        </a:rPr>
                        <m:t>=±</m:t>
                      </m:r>
                      <m:r>
                        <a:rPr lang="en-US" sz="1800" b="1">
                          <a:solidFill>
                            <a:schemeClr val="bg2"/>
                          </a:solidFill>
                          <a:latin typeface="Cambria Math" panose="02040503050406030204" pitchFamily="18" charset="0"/>
                        </a:rPr>
                        <m:t>𝟓</m:t>
                      </m:r>
                    </m:oMath>
                  </m:oMathPara>
                </a14:m>
                <a:endParaRPr lang="en-US" sz="1800" b="1" dirty="0">
                  <a:solidFill>
                    <a:schemeClr val="bg2"/>
                  </a:solidFill>
                  <a:latin typeface="Times New Roman" panose="02020603050405020304" pitchFamily="18" charset="0"/>
                  <a:cs typeface="Times New Roman" panose="02020603050405020304" pitchFamily="18" charset="0"/>
                </a:endParaRPr>
              </a:p>
            </p:txBody>
          </p:sp>
        </mc:Choice>
        <mc:Fallback xmlns="">
          <p:sp>
            <p:nvSpPr>
              <p:cNvPr id="55" name="Rectangle 54">
                <a:extLst>
                  <a:ext uri="{FF2B5EF4-FFF2-40B4-BE49-F238E27FC236}">
                    <a16:creationId xmlns:a16="http://schemas.microsoft.com/office/drawing/2014/main" id="{D2380666-E16F-4F13-B34C-33EC3D9A244B}"/>
                  </a:ext>
                </a:extLst>
              </p:cNvPr>
              <p:cNvSpPr>
                <a:spLocks noRot="1" noChangeAspect="1" noMove="1" noResize="1" noEditPoints="1" noAdjustHandles="1" noChangeArrowheads="1" noChangeShapeType="1" noTextEdit="1"/>
              </p:cNvSpPr>
              <p:nvPr/>
            </p:nvSpPr>
            <p:spPr>
              <a:xfrm>
                <a:off x="2414172" y="2102838"/>
                <a:ext cx="1297150" cy="369332"/>
              </a:xfrm>
              <a:prstGeom prst="rect">
                <a:avLst/>
              </a:prstGeom>
              <a:blipFill>
                <a:blip r:embed="rId10"/>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8850971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barn(inVertical)">
                                      <p:cBhvr>
                                        <p:cTn id="22" dur="5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barn(inVertical)">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arn(inVertical)">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arn(inVertical)">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barn(inVertical)">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animEffect transition="in" filter="barn(inVertical)">
                                      <p:cBhvr>
                                        <p:cTn id="51" dur="500"/>
                                        <p:tgtEl>
                                          <p:spTgt spid="5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arn(inVertical)">
                                      <p:cBhvr>
                                        <p:cTn id="56" dur="500"/>
                                        <p:tgtEl>
                                          <p:spTgt spid="4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barn(inVertical)">
                                      <p:cBhvr>
                                        <p:cTn id="59" dur="500"/>
                                        <p:tgtEl>
                                          <p:spTgt spid="49"/>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barn(inVertical)">
                                      <p:cBhvr>
                                        <p:cTn id="67" dur="500"/>
                                        <p:tgtEl>
                                          <p:spTgt spid="52"/>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barn(inVertical)">
                                      <p:cBhvr>
                                        <p:cTn id="7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7" grpId="0"/>
      <p:bldP spid="48" grpId="0"/>
      <p:bldP spid="49" grpId="0"/>
      <p:bldP spid="50" grpId="0"/>
      <p:bldP spid="51" grpId="0" animBg="1"/>
      <p:bldP spid="52" grpId="0"/>
      <p:bldP spid="53" grpId="0"/>
      <p:bldP spid="54" grpId="0"/>
      <p:bldP spid="55" grpId="0"/>
      <p:bldP spid="5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pic>
        <p:nvPicPr>
          <p:cNvPr id="6" name="Hình ảnh 5" descr="Ảnh có chứa văn bản, vẽ, ký hiệu&#10;&#10;Mô tả được tạo tự động">
            <a:extLst>
              <a:ext uri="{FF2B5EF4-FFF2-40B4-BE49-F238E27FC236}">
                <a16:creationId xmlns:a16="http://schemas.microsoft.com/office/drawing/2014/main" id="{5DA5A924-CF5C-42D8-990E-91297857AE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8817" y="111815"/>
            <a:ext cx="1258663" cy="432353"/>
          </a:xfrm>
          <a:prstGeom prst="rect">
            <a:avLst/>
          </a:prstGeom>
        </p:spPr>
      </p:pic>
      <p:sp>
        <p:nvSpPr>
          <p:cNvPr id="22" name="TextBox 21">
            <a:extLst>
              <a:ext uri="{FF2B5EF4-FFF2-40B4-BE49-F238E27FC236}">
                <a16:creationId xmlns:a16="http://schemas.microsoft.com/office/drawing/2014/main" id="{FCB1AAC9-7D6B-44A0-A524-5862C1003934}"/>
              </a:ext>
            </a:extLst>
          </p:cNvPr>
          <p:cNvSpPr txBox="1"/>
          <p:nvPr/>
        </p:nvSpPr>
        <p:spPr>
          <a:xfrm>
            <a:off x="1365885" y="158787"/>
            <a:ext cx="6412230" cy="461665"/>
          </a:xfrm>
          <a:prstGeom prst="rect">
            <a:avLst/>
          </a:prstGeom>
        </p:spPr>
        <p:txBody>
          <a:bodyPr wrap="square" rtlCol="0">
            <a:spAutoFit/>
          </a:bodyPr>
          <a:lstStyle/>
          <a:p>
            <a:pPr algn="ctr"/>
            <a:r>
              <a:rPr lang="vi-VN" sz="2400" b="1" dirty="0">
                <a:solidFill>
                  <a:srgbClr val="FF0000"/>
                </a:solidFill>
                <a:latin typeface="+mj-lt"/>
              </a:rPr>
              <a:t>PHƯƠNG TRÌNH BẬC HAI MỘT ẨN</a:t>
            </a:r>
            <a:endParaRPr lang="en-US" sz="2400" b="1" dirty="0">
              <a:solidFill>
                <a:srgbClr val="FF0000"/>
              </a:solidFill>
              <a:latin typeface="+mj-lt"/>
            </a:endParaRPr>
          </a:p>
        </p:txBody>
      </p:sp>
      <p:sp>
        <p:nvSpPr>
          <p:cNvPr id="23" name="TextBox 22">
            <a:extLst>
              <a:ext uri="{FF2B5EF4-FFF2-40B4-BE49-F238E27FC236}">
                <a16:creationId xmlns:a16="http://schemas.microsoft.com/office/drawing/2014/main" id="{2F35B6DB-5DAD-4FAE-994D-9D513253CAE8}"/>
              </a:ext>
            </a:extLst>
          </p:cNvPr>
          <p:cNvSpPr txBox="1"/>
          <p:nvPr/>
        </p:nvSpPr>
        <p:spPr>
          <a:xfrm>
            <a:off x="512751" y="754799"/>
            <a:ext cx="6412230" cy="400110"/>
          </a:xfrm>
          <a:prstGeom prst="rect">
            <a:avLst/>
          </a:prstGeom>
          <a:noFill/>
        </p:spPr>
        <p:txBody>
          <a:bodyPr wrap="square" rtlCol="0">
            <a:spAutoFit/>
          </a:bodyPr>
          <a:lstStyle/>
          <a:p>
            <a:r>
              <a:rPr lang="vi-VN" sz="2000" b="1" dirty="0">
                <a:solidFill>
                  <a:srgbClr val="FF0000"/>
                </a:solidFill>
                <a:latin typeface="+mj-lt"/>
              </a:rPr>
              <a:t>2) Một số ví dụ về giải phương trình bậc hai</a:t>
            </a:r>
            <a:endParaRPr lang="en-US" sz="2000" b="1" dirty="0">
              <a:solidFill>
                <a:srgbClr val="FF0000"/>
              </a:solidFill>
              <a:latin typeface="+mj-lt"/>
            </a:endParaRPr>
          </a:p>
        </p:txBody>
      </p:sp>
      <p:sp>
        <p:nvSpPr>
          <p:cNvPr id="24" name="TextBox 23">
            <a:extLst>
              <a:ext uri="{FF2B5EF4-FFF2-40B4-BE49-F238E27FC236}">
                <a16:creationId xmlns:a16="http://schemas.microsoft.com/office/drawing/2014/main" id="{F5515027-CBEA-42E8-BD4D-DE3C2A804E81}"/>
              </a:ext>
            </a:extLst>
          </p:cNvPr>
          <p:cNvSpPr txBox="1"/>
          <p:nvPr/>
        </p:nvSpPr>
        <p:spPr>
          <a:xfrm>
            <a:off x="512751" y="1289384"/>
            <a:ext cx="5497185" cy="369332"/>
          </a:xfrm>
          <a:prstGeom prst="rect">
            <a:avLst/>
          </a:prstGeom>
          <a:noFill/>
        </p:spPr>
        <p:txBody>
          <a:bodyPr wrap="square" rtlCol="0">
            <a:spAutoFit/>
          </a:bodyPr>
          <a:lstStyle/>
          <a:p>
            <a:r>
              <a:rPr lang="vi-VN" sz="1800" b="1" dirty="0">
                <a:solidFill>
                  <a:schemeClr val="bg2"/>
                </a:solidFill>
                <a:latin typeface="+mj-lt"/>
              </a:rPr>
              <a:t>Ví dụ 2: Giải </a:t>
            </a:r>
            <a:r>
              <a:rPr lang="vi-VN" sz="1800" b="1">
                <a:solidFill>
                  <a:schemeClr val="bg2"/>
                </a:solidFill>
                <a:latin typeface="+mj-lt"/>
              </a:rPr>
              <a:t>phương trình</a:t>
            </a:r>
            <a:endParaRPr lang="en-US" sz="1800" b="1" dirty="0">
              <a:solidFill>
                <a:schemeClr val="bg2"/>
              </a:solidFill>
              <a:latin typeface="+mj-lt"/>
            </a:endParaRPr>
          </a:p>
        </p:txBody>
      </p:sp>
      <p:sp>
        <p:nvSpPr>
          <p:cNvPr id="25" name="Rectangle 24">
            <a:extLst>
              <a:ext uri="{FF2B5EF4-FFF2-40B4-BE49-F238E27FC236}">
                <a16:creationId xmlns:a16="http://schemas.microsoft.com/office/drawing/2014/main" id="{B3078A5E-340F-4454-A8EE-AE6B542F6880}"/>
              </a:ext>
            </a:extLst>
          </p:cNvPr>
          <p:cNvSpPr/>
          <p:nvPr/>
        </p:nvSpPr>
        <p:spPr>
          <a:xfrm>
            <a:off x="604147" y="1687019"/>
            <a:ext cx="1354858" cy="561949"/>
          </a:xfrm>
          <a:prstGeom prst="rect">
            <a:avLst/>
          </a:prstGeom>
        </p:spPr>
        <p:txBody>
          <a:bodyPr wrap="none">
            <a:spAutoFit/>
          </a:bodyPr>
          <a:lstStyle/>
          <a:p>
            <a:pPr>
              <a:lnSpc>
                <a:spcPct val="200000"/>
              </a:lnSpc>
            </a:pPr>
            <a:r>
              <a:rPr lang="vi-VN" sz="1800" b="1" dirty="0">
                <a:solidFill>
                  <a:schemeClr val="bg2"/>
                </a:solidFill>
                <a:latin typeface="+mj-lt"/>
              </a:rPr>
              <a:t> a) x</a:t>
            </a:r>
            <a:r>
              <a:rPr lang="vi-VN" sz="1800" b="1" baseline="30000" dirty="0">
                <a:solidFill>
                  <a:schemeClr val="bg2"/>
                </a:solidFill>
                <a:latin typeface="+mj-lt"/>
              </a:rPr>
              <a:t>2</a:t>
            </a:r>
            <a:r>
              <a:rPr lang="vi-VN" sz="1800" b="1" dirty="0">
                <a:solidFill>
                  <a:schemeClr val="bg2"/>
                </a:solidFill>
                <a:latin typeface="+mj-lt"/>
              </a:rPr>
              <a:t> - 5 = 0</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F98ADED9-9AB4-4A5D-8A9A-209B76EBD399}"/>
                  </a:ext>
                </a:extLst>
              </p:cNvPr>
              <p:cNvSpPr txBox="1"/>
              <p:nvPr/>
            </p:nvSpPr>
            <p:spPr>
              <a:xfrm>
                <a:off x="651203" y="2383315"/>
                <a:ext cx="1522476" cy="646331"/>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a:t>
                </a:r>
                <a:r>
                  <a:rPr lang="vi-VN" sz="1800" b="1" baseline="30000" dirty="0">
                    <a:solidFill>
                      <a:schemeClr val="bg2"/>
                    </a:solidFill>
                    <a:latin typeface="+mj-lt"/>
                  </a:rPr>
                  <a:t>2</a:t>
                </a:r>
                <a:r>
                  <a:rPr lang="vi-VN" sz="1800" b="1" dirty="0">
                    <a:solidFill>
                      <a:schemeClr val="bg2"/>
                    </a:solidFill>
                    <a:latin typeface="+mj-lt"/>
                  </a:rPr>
                  <a:t>  = 5</a:t>
                </a:r>
              </a:p>
              <a:p>
                <a:endParaRPr lang="en-US" sz="1800" b="1" dirty="0">
                  <a:solidFill>
                    <a:schemeClr val="bg2"/>
                  </a:solidFill>
                  <a:latin typeface="+mj-lt"/>
                </a:endParaRPr>
              </a:p>
            </p:txBody>
          </p:sp>
        </mc:Choice>
        <mc:Fallback xmlns="">
          <p:sp>
            <p:nvSpPr>
              <p:cNvPr id="26" name="TextBox 25">
                <a:extLst>
                  <a:ext uri="{FF2B5EF4-FFF2-40B4-BE49-F238E27FC236}">
                    <a16:creationId xmlns:a16="http://schemas.microsoft.com/office/drawing/2014/main" id="{F98ADED9-9AB4-4A5D-8A9A-209B76EBD399}"/>
                  </a:ext>
                </a:extLst>
              </p:cNvPr>
              <p:cNvSpPr txBox="1">
                <a:spLocks noRot="1" noChangeAspect="1" noMove="1" noResize="1" noEditPoints="1" noAdjustHandles="1" noChangeArrowheads="1" noChangeShapeType="1" noTextEdit="1"/>
              </p:cNvSpPr>
              <p:nvPr/>
            </p:nvSpPr>
            <p:spPr>
              <a:xfrm>
                <a:off x="651203" y="2383315"/>
                <a:ext cx="1522476" cy="646331"/>
              </a:xfrm>
              <a:prstGeom prst="rect">
                <a:avLst/>
              </a:prstGeom>
              <a:blipFill>
                <a:blip r:embed="rId4"/>
                <a:stretch>
                  <a:fillRect t="-566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BF649E5-55DE-4560-BCD8-C76F74323521}"/>
                  </a:ext>
                </a:extLst>
              </p:cNvPr>
              <p:cNvSpPr txBox="1"/>
              <p:nvPr/>
            </p:nvSpPr>
            <p:spPr>
              <a:xfrm>
                <a:off x="653124" y="2794386"/>
                <a:ext cx="1522476" cy="398186"/>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x  =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 </m:t>
                    </m:r>
                    <m:rad>
                      <m:radPr>
                        <m:degHide m:val="on"/>
                        <m:ctrlPr>
                          <a:rPr lang="vi-VN" sz="1800" b="1" i="1">
                            <a:solidFill>
                              <a:schemeClr val="bg2"/>
                            </a:solidFill>
                            <a:latin typeface="Cambria Math" panose="02040503050406030204" pitchFamily="18" charset="0"/>
                            <a:ea typeface="Cambria Math" panose="02040503050406030204" pitchFamily="18" charset="0"/>
                          </a:rPr>
                        </m:ctrlPr>
                      </m:radPr>
                      <m:deg/>
                      <m:e>
                        <m:r>
                          <a:rPr lang="vi-VN" sz="1800" b="1" i="1">
                            <a:solidFill>
                              <a:schemeClr val="bg2"/>
                            </a:solidFill>
                            <a:latin typeface="Cambria Math" panose="02040503050406030204" pitchFamily="18" charset="0"/>
                            <a:ea typeface="Cambria Math" panose="02040503050406030204" pitchFamily="18" charset="0"/>
                          </a:rPr>
                          <m:t>𝟓</m:t>
                        </m:r>
                      </m:e>
                    </m:rad>
                  </m:oMath>
                </a14:m>
                <a:endParaRPr lang="vi-VN" sz="1800" b="1" dirty="0">
                  <a:solidFill>
                    <a:schemeClr val="bg2"/>
                  </a:solidFill>
                  <a:latin typeface="+mj-lt"/>
                </a:endParaRPr>
              </a:p>
            </p:txBody>
          </p:sp>
        </mc:Choice>
        <mc:Fallback xmlns="">
          <p:sp>
            <p:nvSpPr>
              <p:cNvPr id="27" name="TextBox 26">
                <a:extLst>
                  <a:ext uri="{FF2B5EF4-FFF2-40B4-BE49-F238E27FC236}">
                    <a16:creationId xmlns:a16="http://schemas.microsoft.com/office/drawing/2014/main" id="{3BF649E5-55DE-4560-BCD8-C76F74323521}"/>
                  </a:ext>
                </a:extLst>
              </p:cNvPr>
              <p:cNvSpPr txBox="1">
                <a:spLocks noRot="1" noChangeAspect="1" noMove="1" noResize="1" noEditPoints="1" noAdjustHandles="1" noChangeArrowheads="1" noChangeShapeType="1" noTextEdit="1"/>
              </p:cNvSpPr>
              <p:nvPr/>
            </p:nvSpPr>
            <p:spPr>
              <a:xfrm>
                <a:off x="653124" y="2794386"/>
                <a:ext cx="1522476" cy="398186"/>
              </a:xfrm>
              <a:prstGeom prst="rect">
                <a:avLst/>
              </a:prstGeom>
              <a:blipFill>
                <a:blip r:embed="rId5"/>
                <a:stretch>
                  <a:fillRect b="-2272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088A9200-9885-4E88-A315-6110ABFB4669}"/>
                  </a:ext>
                </a:extLst>
              </p:cNvPr>
              <p:cNvSpPr txBox="1"/>
              <p:nvPr/>
            </p:nvSpPr>
            <p:spPr>
              <a:xfrm>
                <a:off x="593657" y="3497286"/>
                <a:ext cx="3427438" cy="675185"/>
              </a:xfrm>
              <a:prstGeom prst="rect">
                <a:avLst/>
              </a:prstGeom>
              <a:noFill/>
            </p:spPr>
            <p:txBody>
              <a:bodyPr wrap="square" rtlCol="0">
                <a:spAutoFit/>
              </a:bodyPr>
              <a:lstStyle/>
              <a:p>
                <a:r>
                  <a:rPr lang="vi-VN" sz="1800" b="1" dirty="0">
                    <a:solidFill>
                      <a:schemeClr val="bg2"/>
                    </a:solidFill>
                    <a:latin typeface="+mj-lt"/>
                  </a:rPr>
                  <a:t>Vậy phương trình có hai nghiệm </a:t>
                </a:r>
              </a:p>
              <a:p>
                <a:r>
                  <a:rPr lang="vi-VN" sz="1800" b="1" dirty="0">
                    <a:solidFill>
                      <a:schemeClr val="bg2"/>
                    </a:solidFill>
                    <a:latin typeface="+mj-lt"/>
                  </a:rPr>
                  <a:t> x</a:t>
                </a:r>
                <a:r>
                  <a:rPr lang="vi-VN" sz="1800" b="1" baseline="-25000" dirty="0">
                    <a:solidFill>
                      <a:schemeClr val="bg2"/>
                    </a:solidFill>
                    <a:latin typeface="+mj-lt"/>
                  </a:rPr>
                  <a:t>1</a:t>
                </a:r>
                <a:r>
                  <a:rPr lang="vi-VN" sz="1800" b="1" dirty="0">
                    <a:solidFill>
                      <a:schemeClr val="bg2"/>
                    </a:solidFill>
                    <a:latin typeface="+mj-lt"/>
                  </a:rPr>
                  <a:t>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r>
                  <a:rPr lang="vi-VN" sz="1800" b="1" dirty="0">
                    <a:solidFill>
                      <a:schemeClr val="bg2"/>
                    </a:solidFill>
                    <a:latin typeface="+mj-lt"/>
                  </a:rPr>
                  <a:t> ;   x</a:t>
                </a:r>
                <a:r>
                  <a:rPr lang="vi-VN" sz="1800" b="1" baseline="-25000" dirty="0">
                    <a:solidFill>
                      <a:schemeClr val="bg2"/>
                    </a:solidFill>
                    <a:latin typeface="+mj-lt"/>
                  </a:rPr>
                  <a:t>2</a:t>
                </a:r>
                <a:r>
                  <a:rPr lang="vi-VN" sz="1800" b="1" dirty="0">
                    <a:solidFill>
                      <a:schemeClr val="bg2"/>
                    </a:solidFill>
                    <a:latin typeface="+mj-lt"/>
                  </a:rPr>
                  <a:t> = - </a:t>
                </a:r>
                <a14:m>
                  <m:oMath xmlns:m="http://schemas.openxmlformats.org/officeDocument/2006/math">
                    <m:rad>
                      <m:radPr>
                        <m:degHide m:val="on"/>
                        <m:ctrlPr>
                          <a:rPr lang="vi-VN" sz="1800" b="1" i="1">
                            <a:solidFill>
                              <a:schemeClr val="bg2"/>
                            </a:solidFill>
                            <a:latin typeface="Cambria Math" panose="02040503050406030204" pitchFamily="18" charset="0"/>
                          </a:rPr>
                        </m:ctrlPr>
                      </m:radPr>
                      <m:deg/>
                      <m:e>
                        <m:r>
                          <a:rPr lang="vi-VN" sz="1800" b="1" i="1">
                            <a:solidFill>
                              <a:schemeClr val="bg2"/>
                            </a:solidFill>
                            <a:latin typeface="Cambria Math" panose="02040503050406030204" pitchFamily="18" charset="0"/>
                          </a:rPr>
                          <m:t>𝟓</m:t>
                        </m:r>
                      </m:e>
                    </m:rad>
                  </m:oMath>
                </a14:m>
                <a:endParaRPr lang="en-US" sz="1800" b="1" dirty="0">
                  <a:solidFill>
                    <a:schemeClr val="bg2"/>
                  </a:solidFill>
                  <a:latin typeface="+mj-lt"/>
                </a:endParaRPr>
              </a:p>
            </p:txBody>
          </p:sp>
        </mc:Choice>
        <mc:Fallback xmlns="">
          <p:sp>
            <p:nvSpPr>
              <p:cNvPr id="28" name="TextBox 27">
                <a:extLst>
                  <a:ext uri="{FF2B5EF4-FFF2-40B4-BE49-F238E27FC236}">
                    <a16:creationId xmlns:a16="http://schemas.microsoft.com/office/drawing/2014/main" id="{088A9200-9885-4E88-A315-6110ABFB4669}"/>
                  </a:ext>
                </a:extLst>
              </p:cNvPr>
              <p:cNvSpPr txBox="1">
                <a:spLocks noRot="1" noChangeAspect="1" noMove="1" noResize="1" noEditPoints="1" noAdjustHandles="1" noChangeArrowheads="1" noChangeShapeType="1" noTextEdit="1"/>
              </p:cNvSpPr>
              <p:nvPr/>
            </p:nvSpPr>
            <p:spPr>
              <a:xfrm>
                <a:off x="593657" y="3497286"/>
                <a:ext cx="3427438" cy="675185"/>
              </a:xfrm>
              <a:prstGeom prst="rect">
                <a:avLst/>
              </a:prstGeom>
              <a:blipFill>
                <a:blip r:embed="rId6"/>
                <a:stretch>
                  <a:fillRect l="-1421" t="-5455" r="-1243" b="-14545"/>
                </a:stretch>
              </a:blipFill>
            </p:spPr>
            <p:txBody>
              <a:bodyPr/>
              <a:lstStyle/>
              <a:p>
                <a:r>
                  <a:rPr lang="vi-VN">
                    <a:noFill/>
                  </a:rPr>
                  <a:t> </a:t>
                </a:r>
              </a:p>
            </p:txBody>
          </p:sp>
        </mc:Fallback>
      </mc:AlternateContent>
      <p:cxnSp>
        <p:nvCxnSpPr>
          <p:cNvPr id="29" name="Straight Connector 28">
            <a:extLst>
              <a:ext uri="{FF2B5EF4-FFF2-40B4-BE49-F238E27FC236}">
                <a16:creationId xmlns:a16="http://schemas.microsoft.com/office/drawing/2014/main" id="{329EFF3B-D7E5-42C4-A2CB-46E362F58F7A}"/>
              </a:ext>
            </a:extLst>
          </p:cNvPr>
          <p:cNvCxnSpPr/>
          <p:nvPr/>
        </p:nvCxnSpPr>
        <p:spPr>
          <a:xfrm>
            <a:off x="4895685" y="1289384"/>
            <a:ext cx="0" cy="3750469"/>
          </a:xfrm>
          <a:prstGeom prst="line">
            <a:avLst/>
          </a:prstGeom>
        </p:spPr>
        <p:style>
          <a:lnRef idx="3">
            <a:schemeClr val="dk1"/>
          </a:lnRef>
          <a:fillRef idx="0">
            <a:schemeClr val="dk1"/>
          </a:fillRef>
          <a:effectRef idx="2">
            <a:schemeClr val="dk1"/>
          </a:effectRef>
          <a:fontRef idx="minor">
            <a:schemeClr val="tx1"/>
          </a:fontRef>
        </p:style>
      </p:cxnSp>
      <p:sp>
        <p:nvSpPr>
          <p:cNvPr id="34" name="Rectangle 33">
            <a:extLst>
              <a:ext uri="{FF2B5EF4-FFF2-40B4-BE49-F238E27FC236}">
                <a16:creationId xmlns:a16="http://schemas.microsoft.com/office/drawing/2014/main" id="{0351BDA2-60DC-483B-92E3-22119099D694}"/>
              </a:ext>
            </a:extLst>
          </p:cNvPr>
          <p:cNvSpPr/>
          <p:nvPr/>
        </p:nvSpPr>
        <p:spPr>
          <a:xfrm>
            <a:off x="5523643" y="1379205"/>
            <a:ext cx="1537600" cy="561949"/>
          </a:xfrm>
          <a:prstGeom prst="rect">
            <a:avLst/>
          </a:prstGeom>
        </p:spPr>
        <p:txBody>
          <a:bodyPr wrap="none">
            <a:spAutoFit/>
          </a:bodyPr>
          <a:lstStyle/>
          <a:p>
            <a:pPr>
              <a:lnSpc>
                <a:spcPct val="200000"/>
              </a:lnSpc>
            </a:pPr>
            <a:r>
              <a:rPr lang="vi-VN" sz="1800" b="1" dirty="0">
                <a:solidFill>
                  <a:schemeClr val="bg2"/>
                </a:solidFill>
                <a:latin typeface="+mj-lt"/>
              </a:rPr>
              <a:t> b) 7x</a:t>
            </a:r>
            <a:r>
              <a:rPr lang="vi-VN" sz="1800" b="1" baseline="30000" dirty="0">
                <a:solidFill>
                  <a:schemeClr val="bg2"/>
                </a:solidFill>
                <a:latin typeface="+mj-lt"/>
              </a:rPr>
              <a:t>2</a:t>
            </a:r>
            <a:r>
              <a:rPr lang="vi-VN" sz="1800" b="1" dirty="0">
                <a:solidFill>
                  <a:schemeClr val="bg2"/>
                </a:solidFill>
                <a:latin typeface="+mj-lt"/>
              </a:rPr>
              <a:t> + 2 = 0</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06CF4F2-44F4-4B20-94DA-29E1C60DF6DD}"/>
                  </a:ext>
                </a:extLst>
              </p:cNvPr>
              <p:cNvSpPr txBox="1"/>
              <p:nvPr/>
            </p:nvSpPr>
            <p:spPr>
              <a:xfrm>
                <a:off x="5580701" y="1925419"/>
                <a:ext cx="1522476" cy="646331"/>
              </a:xfrm>
              <a:prstGeom prst="rect">
                <a:avLst/>
              </a:prstGeom>
              <a:noFill/>
            </p:spPr>
            <p:txBody>
              <a:bodyPr wrap="square" rtlCol="0">
                <a:spAutoFit/>
              </a:bodyPr>
              <a:lstStyle/>
              <a:p>
                <a14:m>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7x</a:t>
                </a:r>
                <a:r>
                  <a:rPr lang="vi-VN" sz="1800" b="1" baseline="30000" dirty="0">
                    <a:solidFill>
                      <a:schemeClr val="bg2"/>
                    </a:solidFill>
                    <a:latin typeface="+mj-lt"/>
                  </a:rPr>
                  <a:t>2</a:t>
                </a:r>
                <a:r>
                  <a:rPr lang="vi-VN" sz="1800" b="1" dirty="0">
                    <a:solidFill>
                      <a:schemeClr val="bg2"/>
                    </a:solidFill>
                    <a:latin typeface="+mj-lt"/>
                  </a:rPr>
                  <a:t>  = - 2</a:t>
                </a:r>
              </a:p>
              <a:p>
                <a:endParaRPr lang="en-US" sz="1800" b="1" dirty="0">
                  <a:solidFill>
                    <a:schemeClr val="bg2"/>
                  </a:solidFill>
                  <a:latin typeface="+mj-lt"/>
                </a:endParaRPr>
              </a:p>
            </p:txBody>
          </p:sp>
        </mc:Choice>
        <mc:Fallback xmlns="">
          <p:sp>
            <p:nvSpPr>
              <p:cNvPr id="35" name="TextBox 34">
                <a:extLst>
                  <a:ext uri="{FF2B5EF4-FFF2-40B4-BE49-F238E27FC236}">
                    <a16:creationId xmlns:a16="http://schemas.microsoft.com/office/drawing/2014/main" id="{806CF4F2-44F4-4B20-94DA-29E1C60DF6DD}"/>
                  </a:ext>
                </a:extLst>
              </p:cNvPr>
              <p:cNvSpPr txBox="1">
                <a:spLocks noRot="1" noChangeAspect="1" noMove="1" noResize="1" noEditPoints="1" noAdjustHandles="1" noChangeArrowheads="1" noChangeShapeType="1" noTextEdit="1"/>
              </p:cNvSpPr>
              <p:nvPr/>
            </p:nvSpPr>
            <p:spPr>
              <a:xfrm>
                <a:off x="5580701" y="1925419"/>
                <a:ext cx="1522476" cy="646331"/>
              </a:xfrm>
              <a:prstGeom prst="rect">
                <a:avLst/>
              </a:prstGeom>
              <a:blipFill>
                <a:blip r:embed="rId7"/>
                <a:stretch>
                  <a:fillRect t="-5660"/>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05D6C950-4446-4733-8B12-B0F71FFDEFAF}"/>
                  </a:ext>
                </a:extLst>
              </p:cNvPr>
              <p:cNvSpPr/>
              <p:nvPr/>
            </p:nvSpPr>
            <p:spPr>
              <a:xfrm>
                <a:off x="5542058" y="3211705"/>
                <a:ext cx="2307376" cy="491288"/>
              </a:xfrm>
              <a:prstGeom prst="rect">
                <a:avLst/>
              </a:prstGeom>
            </p:spPr>
            <p:txBody>
              <a:bodyPr wrap="square">
                <a:spAutoFit/>
              </a:bodyPr>
              <a:lstStyle/>
              <a:p>
                <a:r>
                  <a:rPr lang="vi-VN" sz="1800" b="1" dirty="0">
                    <a:solidFill>
                      <a:schemeClr val="bg2"/>
                    </a:solidFill>
                    <a:latin typeface="+mj-lt"/>
                  </a:rPr>
                  <a:t>  (vì x</a:t>
                </a:r>
                <a:r>
                  <a:rPr lang="vi-VN" sz="1800" b="1" baseline="30000" dirty="0">
                    <a:solidFill>
                      <a:schemeClr val="bg2"/>
                    </a:solidFill>
                    <a:latin typeface="+mj-lt"/>
                  </a:rPr>
                  <a:t>2</a:t>
                </a:r>
                <a:r>
                  <a:rPr lang="vi-VN" sz="1800" b="1" dirty="0">
                    <a:solidFill>
                      <a:schemeClr val="bg2"/>
                    </a:solidFill>
                    <a:latin typeface="+mj-lt"/>
                  </a:rPr>
                  <a:t> </a:t>
                </a:r>
                <a14:m>
                  <m:oMath xmlns:m="http://schemas.openxmlformats.org/officeDocument/2006/math">
                    <m:r>
                      <a:rPr lang="vi-VN" sz="1800" b="1" i="1">
                        <a:solidFill>
                          <a:schemeClr val="bg2"/>
                        </a:solidFill>
                        <a:latin typeface="Cambria Math" panose="02040503050406030204" pitchFamily="18" charset="0"/>
                        <a:ea typeface="Cambria Math" panose="02040503050406030204" pitchFamily="18" charset="0"/>
                      </a:rPr>
                      <m:t>≥</m:t>
                    </m:r>
                  </m:oMath>
                </a14:m>
                <a:r>
                  <a:rPr lang="vi-VN" sz="1800" b="1" dirty="0">
                    <a:solidFill>
                      <a:schemeClr val="bg2"/>
                    </a:solidFill>
                    <a:latin typeface="+mj-lt"/>
                  </a:rPr>
                  <a:t> 0; </a:t>
                </a:r>
                <a14:m>
                  <m:oMath xmlns:m="http://schemas.openxmlformats.org/officeDocument/2006/math">
                    <m:f>
                      <m:fPr>
                        <m:ctrlPr>
                          <a:rPr lang="vi-VN" sz="1800" b="1" i="1">
                            <a:solidFill>
                              <a:schemeClr val="bg2"/>
                            </a:solidFill>
                            <a:latin typeface="Cambria Math" panose="02040503050406030204" pitchFamily="18" charset="0"/>
                          </a:rPr>
                        </m:ctrlPr>
                      </m:fPr>
                      <m:num>
                        <m:r>
                          <a:rPr lang="vi-VN" sz="1800" b="1" i="1">
                            <a:solidFill>
                              <a:schemeClr val="bg2"/>
                            </a:solidFill>
                            <a:latin typeface="Cambria Math" panose="02040503050406030204" pitchFamily="18" charset="0"/>
                          </a:rPr>
                          <m:t>−</m:t>
                        </m:r>
                        <m:r>
                          <a:rPr lang="vi-VN" sz="1800" b="1" i="1">
                            <a:solidFill>
                              <a:schemeClr val="bg2"/>
                            </a:solidFill>
                            <a:latin typeface="Cambria Math" panose="02040503050406030204" pitchFamily="18" charset="0"/>
                          </a:rPr>
                          <m:t>𝟐</m:t>
                        </m:r>
                      </m:num>
                      <m:den>
                        <m:r>
                          <a:rPr lang="vi-VN" sz="1800" b="1" i="1">
                            <a:solidFill>
                              <a:schemeClr val="bg2"/>
                            </a:solidFill>
                            <a:latin typeface="Cambria Math" panose="02040503050406030204" pitchFamily="18" charset="0"/>
                          </a:rPr>
                          <m:t>𝟕</m:t>
                        </m:r>
                      </m:den>
                    </m:f>
                  </m:oMath>
                </a14:m>
                <a:r>
                  <a:rPr lang="vi-VN" sz="1800" b="1" dirty="0">
                    <a:solidFill>
                      <a:schemeClr val="bg2"/>
                    </a:solidFill>
                    <a:latin typeface="+mj-lt"/>
                  </a:rPr>
                  <a:t> &lt; 0)</a:t>
                </a:r>
                <a:endParaRPr lang="en-US" sz="1800" b="1" dirty="0">
                  <a:solidFill>
                    <a:schemeClr val="bg2"/>
                  </a:solidFill>
                  <a:latin typeface="+mj-lt"/>
                </a:endParaRPr>
              </a:p>
            </p:txBody>
          </p:sp>
        </mc:Choice>
        <mc:Fallback xmlns="">
          <p:sp>
            <p:nvSpPr>
              <p:cNvPr id="36" name="Rectangle 35">
                <a:extLst>
                  <a:ext uri="{FF2B5EF4-FFF2-40B4-BE49-F238E27FC236}">
                    <a16:creationId xmlns:a16="http://schemas.microsoft.com/office/drawing/2014/main" id="{05D6C950-4446-4733-8B12-B0F71FFDEFAF}"/>
                  </a:ext>
                </a:extLst>
              </p:cNvPr>
              <p:cNvSpPr>
                <a:spLocks noRot="1" noChangeAspect="1" noMove="1" noResize="1" noEditPoints="1" noAdjustHandles="1" noChangeArrowheads="1" noChangeShapeType="1" noTextEdit="1"/>
              </p:cNvSpPr>
              <p:nvPr/>
            </p:nvSpPr>
            <p:spPr>
              <a:xfrm>
                <a:off x="5542058" y="3211705"/>
                <a:ext cx="2307376" cy="491288"/>
              </a:xfrm>
              <a:prstGeom prst="rect">
                <a:avLst/>
              </a:prstGeom>
              <a:blipFill>
                <a:blip r:embed="rId8"/>
                <a:stretch>
                  <a:fillRect b="-7500"/>
                </a:stretch>
              </a:blipFill>
            </p:spPr>
            <p:txBody>
              <a:bodyPr/>
              <a:lstStyle/>
              <a:p>
                <a:r>
                  <a:rPr lang="vi-VN">
                    <a:noFill/>
                  </a:rPr>
                  <a:t> </a:t>
                </a:r>
              </a:p>
            </p:txBody>
          </p:sp>
        </mc:Fallback>
      </mc:AlternateContent>
      <p:sp>
        <p:nvSpPr>
          <p:cNvPr id="37" name="TextBox 36">
            <a:extLst>
              <a:ext uri="{FF2B5EF4-FFF2-40B4-BE49-F238E27FC236}">
                <a16:creationId xmlns:a16="http://schemas.microsoft.com/office/drawing/2014/main" id="{2979EF4E-F2E1-462A-897F-181983FDD4F9}"/>
              </a:ext>
            </a:extLst>
          </p:cNvPr>
          <p:cNvSpPr txBox="1"/>
          <p:nvPr/>
        </p:nvSpPr>
        <p:spPr>
          <a:xfrm>
            <a:off x="5304748" y="3861918"/>
            <a:ext cx="3833622" cy="369332"/>
          </a:xfrm>
          <a:prstGeom prst="rect">
            <a:avLst/>
          </a:prstGeom>
          <a:noFill/>
        </p:spPr>
        <p:txBody>
          <a:bodyPr wrap="square" rtlCol="0">
            <a:spAutoFit/>
          </a:bodyPr>
          <a:lstStyle/>
          <a:p>
            <a:r>
              <a:rPr lang="vi-VN" sz="1800" b="1" dirty="0">
                <a:solidFill>
                  <a:schemeClr val="bg2"/>
                </a:solidFill>
                <a:latin typeface="+mj-lt"/>
              </a:rPr>
              <a:t>Vậy phương trình vô nghiệm</a:t>
            </a:r>
            <a:endParaRPr lang="en-US" sz="1800" b="1" dirty="0">
              <a:solidFill>
                <a:schemeClr val="bg2"/>
              </a:solidFill>
              <a:latin typeface="+mj-lt"/>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95614711-D7AF-40CB-805D-77BB7369A27D}"/>
                  </a:ext>
                </a:extLst>
              </p:cNvPr>
              <p:cNvSpPr txBox="1"/>
              <p:nvPr/>
            </p:nvSpPr>
            <p:spPr>
              <a:xfrm>
                <a:off x="5304748" y="2797700"/>
                <a:ext cx="171877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bg2"/>
                          </a:solidFill>
                          <a:latin typeface="Cambria Math" panose="02040503050406030204" pitchFamily="18" charset="0"/>
                          <a:ea typeface="Cambria Math" panose="02040503050406030204" pitchFamily="18" charset="0"/>
                        </a:rPr>
                        <m:t>⇔</m:t>
                      </m:r>
                      <m:r>
                        <a:rPr lang="en-US" sz="1800" b="1" i="1">
                          <a:solidFill>
                            <a:schemeClr val="bg2"/>
                          </a:solidFill>
                          <a:latin typeface="Cambria Math" panose="02040503050406030204" pitchFamily="18" charset="0"/>
                        </a:rPr>
                        <m:t>𝐱</m:t>
                      </m:r>
                      <m:r>
                        <a:rPr lang="en-US" sz="1800" b="1">
                          <a:solidFill>
                            <a:schemeClr val="bg2"/>
                          </a:solidFill>
                          <a:latin typeface="Cambria Math" panose="02040503050406030204" pitchFamily="18" charset="0"/>
                        </a:rPr>
                        <m:t>∈∅</m:t>
                      </m:r>
                    </m:oMath>
                  </m:oMathPara>
                </a14:m>
                <a:endParaRPr lang="vi-VN" sz="1800" b="1" dirty="0">
                  <a:solidFill>
                    <a:schemeClr val="bg2"/>
                  </a:solidFill>
                  <a:latin typeface="+mj-lt"/>
                </a:endParaRPr>
              </a:p>
            </p:txBody>
          </p:sp>
        </mc:Choice>
        <mc:Fallback xmlns="">
          <p:sp>
            <p:nvSpPr>
              <p:cNvPr id="38" name="TextBox 37">
                <a:extLst>
                  <a:ext uri="{FF2B5EF4-FFF2-40B4-BE49-F238E27FC236}">
                    <a16:creationId xmlns:a16="http://schemas.microsoft.com/office/drawing/2014/main" id="{95614711-D7AF-40CB-805D-77BB7369A27D}"/>
                  </a:ext>
                </a:extLst>
              </p:cNvPr>
              <p:cNvSpPr txBox="1">
                <a:spLocks noRot="1" noChangeAspect="1" noMove="1" noResize="1" noEditPoints="1" noAdjustHandles="1" noChangeArrowheads="1" noChangeShapeType="1" noTextEdit="1"/>
              </p:cNvSpPr>
              <p:nvPr/>
            </p:nvSpPr>
            <p:spPr>
              <a:xfrm>
                <a:off x="5304748" y="2797700"/>
                <a:ext cx="1718777" cy="369332"/>
              </a:xfrm>
              <a:prstGeom prst="rect">
                <a:avLst/>
              </a:prstGeom>
              <a:blipFill>
                <a:blip r:embed="rId9"/>
                <a:stretch>
                  <a:fillRect b="-1639"/>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4E777905-FB92-4A9A-A6AE-84248ECFBF06}"/>
                  </a:ext>
                </a:extLst>
              </p:cNvPr>
              <p:cNvSpPr/>
              <p:nvPr/>
            </p:nvSpPr>
            <p:spPr>
              <a:xfrm>
                <a:off x="5609652" y="2224927"/>
                <a:ext cx="1407693" cy="6113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m>
                        <m:mPr>
                          <m:mcs>
                            <m:mc>
                              <m:mcPr>
                                <m:count m:val="1"/>
                                <m:mcJc m:val="center"/>
                              </m:mcPr>
                            </m:mc>
                          </m:mcs>
                          <m:ctrlPr>
                            <a:rPr lang="en-US" sz="1800" b="1" i="1" smtClean="0">
                              <a:solidFill>
                                <a:schemeClr val="bg2"/>
                              </a:solidFill>
                              <a:latin typeface="Cambria Math" panose="02040503050406030204" pitchFamily="18" charset="0"/>
                            </a:rPr>
                          </m:ctrlPr>
                        </m:mPr>
                        <m:mr>
                          <m:e>
                            <m:r>
                              <a:rPr lang="en-US" sz="1800" b="1">
                                <a:solidFill>
                                  <a:schemeClr val="bg2"/>
                                </a:solidFill>
                                <a:latin typeface="Cambria Math" panose="02040503050406030204" pitchFamily="18" charset="0"/>
                              </a:rPr>
                              <m:t>⇔</m:t>
                            </m:r>
                            <m:sSup>
                              <m:sSupPr>
                                <m:ctrlPr>
                                  <a:rPr lang="en-US" sz="1800" b="1" i="1">
                                    <a:solidFill>
                                      <a:schemeClr val="bg2"/>
                                    </a:solidFill>
                                    <a:latin typeface="Cambria Math" panose="02040503050406030204" pitchFamily="18" charset="0"/>
                                  </a:rPr>
                                </m:ctrlPr>
                              </m:sSupPr>
                              <m:e>
                                <m:r>
                                  <a:rPr lang="en-US" sz="1800" b="1" i="1">
                                    <a:solidFill>
                                      <a:schemeClr val="bg2"/>
                                    </a:solidFill>
                                    <a:latin typeface="Cambria Math" panose="02040503050406030204" pitchFamily="18" charset="0"/>
                                  </a:rPr>
                                  <m:t>𝒙</m:t>
                                </m:r>
                              </m:e>
                              <m:sup>
                                <m:r>
                                  <a:rPr lang="en-US" sz="1800" b="1">
                                    <a:solidFill>
                                      <a:schemeClr val="bg2"/>
                                    </a:solidFill>
                                    <a:latin typeface="Cambria Math" panose="02040503050406030204" pitchFamily="18" charset="0"/>
                                  </a:rPr>
                                  <m:t>𝟐</m:t>
                                </m:r>
                              </m:sup>
                            </m:sSup>
                            <m:r>
                              <a:rPr lang="en-US" sz="1800" b="1">
                                <a:solidFill>
                                  <a:schemeClr val="bg2"/>
                                </a:solidFill>
                                <a:latin typeface="Cambria Math" panose="02040503050406030204" pitchFamily="18" charset="0"/>
                              </a:rPr>
                              <m:t>=</m:t>
                            </m:r>
                            <m:f>
                              <m:fPr>
                                <m:ctrlPr>
                                  <a:rPr lang="en-US" sz="1800" b="1" i="1">
                                    <a:solidFill>
                                      <a:schemeClr val="bg2"/>
                                    </a:solidFill>
                                    <a:latin typeface="Cambria Math" panose="02040503050406030204" pitchFamily="18" charset="0"/>
                                  </a:rPr>
                                </m:ctrlPr>
                              </m:fPr>
                              <m:num>
                                <m:r>
                                  <a:rPr lang="en-US" sz="1800" b="1">
                                    <a:solidFill>
                                      <a:schemeClr val="bg2"/>
                                    </a:solidFill>
                                    <a:latin typeface="Cambria Math" panose="02040503050406030204" pitchFamily="18" charset="0"/>
                                  </a:rPr>
                                  <m:t>−</m:t>
                                </m:r>
                                <m:r>
                                  <a:rPr lang="vi-VN" sz="1800" b="1" i="1">
                                    <a:solidFill>
                                      <a:schemeClr val="bg2"/>
                                    </a:solidFill>
                                    <a:latin typeface="Cambria Math" panose="02040503050406030204" pitchFamily="18" charset="0"/>
                                  </a:rPr>
                                  <m:t>𝟐</m:t>
                                </m:r>
                              </m:num>
                              <m:den>
                                <m:r>
                                  <a:rPr lang="vi-VN" sz="1800" b="1" i="1">
                                    <a:solidFill>
                                      <a:schemeClr val="bg2"/>
                                    </a:solidFill>
                                    <a:latin typeface="Cambria Math" panose="02040503050406030204" pitchFamily="18" charset="0"/>
                                  </a:rPr>
                                  <m:t>𝟕</m:t>
                                </m:r>
                              </m:den>
                            </m:f>
                          </m:e>
                        </m:mr>
                      </m:m>
                    </m:oMath>
                  </m:oMathPara>
                </a14:m>
                <a:endParaRPr lang="en-US" sz="1800" b="1" dirty="0">
                  <a:solidFill>
                    <a:schemeClr val="bg2"/>
                  </a:solidFill>
                  <a:latin typeface="+mj-lt"/>
                </a:endParaRPr>
              </a:p>
            </p:txBody>
          </p:sp>
        </mc:Choice>
        <mc:Fallback xmlns="">
          <p:sp>
            <p:nvSpPr>
              <p:cNvPr id="39" name="Rectangle 38">
                <a:extLst>
                  <a:ext uri="{FF2B5EF4-FFF2-40B4-BE49-F238E27FC236}">
                    <a16:creationId xmlns:a16="http://schemas.microsoft.com/office/drawing/2014/main" id="{4E777905-FB92-4A9A-A6AE-84248ECFBF06}"/>
                  </a:ext>
                </a:extLst>
              </p:cNvPr>
              <p:cNvSpPr>
                <a:spLocks noRot="1" noChangeAspect="1" noMove="1" noResize="1" noEditPoints="1" noAdjustHandles="1" noChangeArrowheads="1" noChangeShapeType="1" noTextEdit="1"/>
              </p:cNvSpPr>
              <p:nvPr/>
            </p:nvSpPr>
            <p:spPr>
              <a:xfrm>
                <a:off x="5609652" y="2224927"/>
                <a:ext cx="1407693" cy="611321"/>
              </a:xfrm>
              <a:prstGeom prst="rect">
                <a:avLst/>
              </a:prstGeom>
              <a:blipFill>
                <a:blip r:embed="rId10"/>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36246426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animEffect transition="in" filter="barn(inVertical)">
                                      <p:cBhvr>
                                        <p:cTn id="12" dur="500"/>
                                        <p:tgtEl>
                                          <p:spTgt spid="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barn(inVertical)">
                                      <p:cBhvr>
                                        <p:cTn id="17" dur="500"/>
                                        <p:tgtEl>
                                          <p:spTgt spid="3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6">
                                            <p:txEl>
                                              <p:pRg st="0" end="0"/>
                                            </p:txEl>
                                          </p:spTgt>
                                        </p:tgtEl>
                                        <p:attrNameLst>
                                          <p:attrName>style.visibility</p:attrName>
                                        </p:attrNameLst>
                                      </p:cBhvr>
                                      <p:to>
                                        <p:strVal val="visible"/>
                                      </p:to>
                                    </p:set>
                                    <p:animEffect transition="in" filter="barn(inVertical)">
                                      <p:cBhvr>
                                        <p:cTn id="22" dur="500"/>
                                        <p:tgtEl>
                                          <p:spTgt spid="3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xEl>
                                              <p:pRg st="0" end="0"/>
                                            </p:txEl>
                                          </p:spTgt>
                                        </p:tgtEl>
                                        <p:attrNameLst>
                                          <p:attrName>style.visibility</p:attrName>
                                        </p:attrNameLst>
                                      </p:cBhvr>
                                      <p:to>
                                        <p:strVal val="visible"/>
                                      </p:to>
                                    </p:set>
                                    <p:animEffect transition="in" filter="barn(inVertical)">
                                      <p:cBhvr>
                                        <p:cTn id="27"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theme/theme1.xml><?xml version="1.0" encoding="utf-8"?>
<a:theme xmlns:a="http://schemas.openxmlformats.org/drawingml/2006/main" name="Online Notebook by Slidesgo">
  <a:themeElements>
    <a:clrScheme name="Simple Light">
      <a:dk1>
        <a:srgbClr val="1C4587"/>
      </a:dk1>
      <a:lt1>
        <a:srgbClr val="FFFFFF"/>
      </a:lt1>
      <a:dk2>
        <a:srgbClr val="000000"/>
      </a:dk2>
      <a:lt2>
        <a:srgbClr val="EEEEEE"/>
      </a:lt2>
      <a:accent1>
        <a:srgbClr val="FFF8D3"/>
      </a:accent1>
      <a:accent2>
        <a:srgbClr val="CAFFCA"/>
      </a:accent2>
      <a:accent3>
        <a:srgbClr val="FFBBAA"/>
      </a:accent3>
      <a:accent4>
        <a:srgbClr val="B0D5F7"/>
      </a:accent4>
      <a:accent5>
        <a:srgbClr val="FFFFFF"/>
      </a:accent5>
      <a:accent6>
        <a:srgbClr val="FFE599"/>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TotalTime>
  <Words>3145</Words>
  <PresentationFormat>On-screen Show (16:9)</PresentationFormat>
  <Paragraphs>538</Paragraphs>
  <Slides>60</Slides>
  <Notes>33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Muli</vt:lpstr>
      <vt:lpstr>Times New Roman (Đầu đề)</vt:lpstr>
      <vt:lpstr>Didact Gothic</vt:lpstr>
      <vt:lpstr>Cambria Math</vt:lpstr>
      <vt:lpstr>Merriweather</vt:lpstr>
      <vt:lpstr>Tw Cen MT</vt:lpstr>
      <vt:lpstr>Comic Sans MS</vt:lpstr>
      <vt:lpstr>SVN-Comic Sans MS</vt:lpstr>
      <vt:lpstr>arial unicode ms</vt:lpstr>
      <vt:lpstr>Patrick Hand</vt:lpstr>
      <vt:lpstr>Times New Roman</vt:lpstr>
      <vt:lpstr>Itim</vt:lpstr>
      <vt:lpstr>Arial</vt:lpstr>
      <vt:lpstr>Online Notebook by Slidesgo</vt:lpstr>
      <vt:lpstr>PowerPoint Presentation</vt:lpstr>
      <vt:lpstr>BÀI 2 </vt:lpstr>
      <vt:lpstr>Đặt vấn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BÀI TẬP VÀ CÁC DẠNG TOÁN</vt:lpstr>
      <vt:lpstr>Bác học nhí</vt:lpstr>
      <vt:lpstr>Bác học nhí</vt:lpstr>
      <vt:lpstr>Bác học nhí</vt:lpstr>
      <vt:lpstr>Bác học nhí</vt:lpstr>
      <vt:lpstr>Tổng quan chủ đề</vt:lpstr>
      <vt:lpstr>Tổng quan chủ đề</vt:lpstr>
      <vt:lpstr>PowerPoint Presentation</vt:lpstr>
      <vt:lpstr>Sơ đồ tổng quan</vt:lpstr>
      <vt:lpstr>Nội dung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Đồng hành cùng con</vt:lpstr>
      <vt:lpstr>PowerPoint Presentation</vt:lpstr>
      <vt:lpstr>Thử thách về nhà</vt:lpstr>
      <vt:lpstr>Thử thách về nhà</vt:lpstr>
      <vt:lpstr>Thử thách về nhà</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VnTeach.Com;</dc:title>
  <dc:creator>VnTeach.Com</dc:creator>
  <cp:keywords>VnTeach.Com</cp:keywords>
  <dcterms:modified xsi:type="dcterms:W3CDTF">2022-02-21T14:15:31Z</dcterms:modified>
</cp:coreProperties>
</file>