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Roboto"/>
      <p:regular r:id="rId40"/>
      <p:bold r:id="rId41"/>
      <p:italic r:id="rId42"/>
      <p:boldItalic r:id="rId43"/>
    </p:embeddedFont>
    <p:embeddedFont>
      <p:font typeface="Proxima Nova"/>
      <p:regular r:id="rId44"/>
      <p:bold r:id="rId45"/>
      <p:italic r:id="rId46"/>
      <p:boldItalic r:id="rId47"/>
    </p:embeddedFont>
    <p:embeddedFont>
      <p:font typeface="Fira Sans Extra Condensed Medium"/>
      <p:regular r:id="rId48"/>
      <p:bold r:id="rId49"/>
      <p:italic r:id="rId50"/>
      <p:boldItalic r:id="rId51"/>
    </p:embeddedFont>
    <p:embeddedFont>
      <p:font typeface="Lato Light"/>
      <p:regular r:id="rId52"/>
      <p:bold r:id="rId53"/>
      <p:italic r:id="rId54"/>
      <p:boldItalic r:id="rId55"/>
    </p:embeddedFont>
    <p:embeddedFont>
      <p:font typeface="Proxima Nova Semibold"/>
      <p:regular r:id="rId56"/>
      <p:bold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44" Type="http://schemas.openxmlformats.org/officeDocument/2006/relationships/font" Target="fonts/ProximaNova-regular.fntdata"/><Relationship Id="rId43" Type="http://schemas.openxmlformats.org/officeDocument/2006/relationships/font" Target="fonts/Roboto-boldItalic.fntdata"/><Relationship Id="rId46" Type="http://schemas.openxmlformats.org/officeDocument/2006/relationships/font" Target="fonts/ProximaNova-italic.fntdata"/><Relationship Id="rId45" Type="http://schemas.openxmlformats.org/officeDocument/2006/relationships/font" Target="fonts/ProximaNov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FiraSansExtraCondensedMedium-regular.fntdata"/><Relationship Id="rId47" Type="http://schemas.openxmlformats.org/officeDocument/2006/relationships/font" Target="fonts/ProximaNova-boldItalic.fntdata"/><Relationship Id="rId49" Type="http://schemas.openxmlformats.org/officeDocument/2006/relationships/font" Target="fonts/FiraSansExtraCondensed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FiraSansExtraCondensedMedium-boldItalic.fntdata"/><Relationship Id="rId50" Type="http://schemas.openxmlformats.org/officeDocument/2006/relationships/font" Target="fonts/FiraSansExtraCondensedMedium-italic.fntdata"/><Relationship Id="rId53" Type="http://schemas.openxmlformats.org/officeDocument/2006/relationships/font" Target="fonts/LatoLight-bold.fntdata"/><Relationship Id="rId52" Type="http://schemas.openxmlformats.org/officeDocument/2006/relationships/font" Target="fonts/LatoLight-regular.fntdata"/><Relationship Id="rId11" Type="http://schemas.openxmlformats.org/officeDocument/2006/relationships/slide" Target="slides/slide6.xml"/><Relationship Id="rId55" Type="http://schemas.openxmlformats.org/officeDocument/2006/relationships/font" Target="fonts/LatoLight-boldItalic.fntdata"/><Relationship Id="rId10" Type="http://schemas.openxmlformats.org/officeDocument/2006/relationships/slide" Target="slides/slide5.xml"/><Relationship Id="rId54" Type="http://schemas.openxmlformats.org/officeDocument/2006/relationships/font" Target="fonts/LatoLight-italic.fntdata"/><Relationship Id="rId13" Type="http://schemas.openxmlformats.org/officeDocument/2006/relationships/slide" Target="slides/slide8.xml"/><Relationship Id="rId57" Type="http://schemas.openxmlformats.org/officeDocument/2006/relationships/font" Target="fonts/ProximaNovaSemibold-bold.fntdata"/><Relationship Id="rId12" Type="http://schemas.openxmlformats.org/officeDocument/2006/relationships/slide" Target="slides/slide7.xml"/><Relationship Id="rId56" Type="http://schemas.openxmlformats.org/officeDocument/2006/relationships/font" Target="fonts/ProximaNovaSemibold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ProximaNovaSemibold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89ac4e946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989ac4e946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989ac4e946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989ac4e946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989ac4e946_2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989ac4e946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989ac4e946_2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989ac4e946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989ac4e946_2_1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989ac4e946_2_1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989ac4e946_2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989ac4e946_2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989ac4e946_2_7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989ac4e946_2_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989ac4e946_2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989ac4e946_2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989ac4e946_2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989ac4e946_2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989ac4e946_2_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989ac4e946_2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750258db7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750258db7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989ac4e946_2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989ac4e946_2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989ac4e946_2_8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989ac4e946_2_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989ac4e946_2_1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989ac4e946_2_1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989ac4e946_2_1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989ac4e946_2_1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989ac4e946_2_1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989ac4e946_2_1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989ac4e946_2_9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989ac4e946_2_9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989ac4e946_2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989ac4e946_2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989ac4e946_2_1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989ac4e946_2_1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989ac4e946_2_10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989ac4e946_2_10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989ac4e946_2_1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989ac4e946_2_1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8abda3da0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8abda3da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989ac4e946_2_1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989ac4e946_2_1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989ac4e946_2_1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989ac4e946_2_1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SLIDES_API194513092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SLIDES_API194513092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SLIDES_API194513092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SLIDES_API194513092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9835a2173a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9835a2173a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8abda3da0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8abda3da0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8abda3da0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8abda3da0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8abda3da0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98abda3da0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8abda3da0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98abda3da0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98abda3da0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98abda3da0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89ac4e94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989ac4e94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sk Management Infographics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5393875" y="1317953"/>
            <a:ext cx="3290100" cy="17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210875" y="3307747"/>
            <a:ext cx="2473200" cy="5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A4335"/>
          </p15:clr>
        </p15:guide>
        <p15:guide id="2" orient="horz" pos="25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2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4176">
          <p15:clr>
            <a:srgbClr val="EA4335"/>
          </p15:clr>
        </p15:guide>
        <p15:guide id="8" pos="158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ctrTitle"/>
          </p:nvPr>
        </p:nvSpPr>
        <p:spPr>
          <a:xfrm>
            <a:off x="5393875" y="1317953"/>
            <a:ext cx="3290100" cy="17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</a:t>
            </a:r>
            <a:r>
              <a:rPr lang="en"/>
              <a:t> Infographics</a:t>
            </a:r>
            <a:endParaRPr/>
          </a:p>
        </p:txBody>
      </p:sp>
      <p:sp>
        <p:nvSpPr>
          <p:cNvPr id="56" name="Google Shape;56;p15"/>
          <p:cNvSpPr txBox="1"/>
          <p:nvPr>
            <p:ph idx="1" type="subTitle"/>
          </p:nvPr>
        </p:nvSpPr>
        <p:spPr>
          <a:xfrm>
            <a:off x="6210875" y="3307747"/>
            <a:ext cx="2473200" cy="5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this template begins</a:t>
            </a:r>
            <a:endParaRPr/>
          </a:p>
        </p:txBody>
      </p:sp>
      <p:grpSp>
        <p:nvGrpSpPr>
          <p:cNvPr id="57" name="Google Shape;57;p15"/>
          <p:cNvGrpSpPr/>
          <p:nvPr/>
        </p:nvGrpSpPr>
        <p:grpSpPr>
          <a:xfrm>
            <a:off x="240995" y="-6343"/>
            <a:ext cx="4775744" cy="6136527"/>
            <a:chOff x="2966750" y="1165750"/>
            <a:chExt cx="3166099" cy="3977784"/>
          </a:xfrm>
        </p:grpSpPr>
        <p:sp>
          <p:nvSpPr>
            <p:cNvPr id="58" name="Google Shape;58;p15"/>
            <p:cNvSpPr/>
            <p:nvPr/>
          </p:nvSpPr>
          <p:spPr>
            <a:xfrm>
              <a:off x="2966750" y="1165750"/>
              <a:ext cx="3166099" cy="3977784"/>
            </a:xfrm>
            <a:custGeom>
              <a:rect b="b" l="l" r="r" t="t"/>
              <a:pathLst>
                <a:path extrusionOk="0" h="143888" w="114527">
                  <a:moveTo>
                    <a:pt x="57841" y="0"/>
                  </a:moveTo>
                  <a:lnTo>
                    <a:pt x="48792" y="15895"/>
                  </a:lnTo>
                  <a:lnTo>
                    <a:pt x="51531" y="15895"/>
                  </a:lnTo>
                  <a:lnTo>
                    <a:pt x="51531" y="19181"/>
                  </a:lnTo>
                  <a:lnTo>
                    <a:pt x="51531" y="19979"/>
                  </a:lnTo>
                  <a:lnTo>
                    <a:pt x="51531" y="20086"/>
                  </a:lnTo>
                  <a:lnTo>
                    <a:pt x="51554" y="20217"/>
                  </a:lnTo>
                  <a:lnTo>
                    <a:pt x="51578" y="20515"/>
                  </a:lnTo>
                  <a:lnTo>
                    <a:pt x="51614" y="21098"/>
                  </a:lnTo>
                  <a:cubicBezTo>
                    <a:pt x="51638" y="21491"/>
                    <a:pt x="51650" y="21884"/>
                    <a:pt x="51697" y="22277"/>
                  </a:cubicBezTo>
                  <a:lnTo>
                    <a:pt x="51876" y="23444"/>
                  </a:lnTo>
                  <a:lnTo>
                    <a:pt x="51971" y="24027"/>
                  </a:lnTo>
                  <a:cubicBezTo>
                    <a:pt x="52007" y="24218"/>
                    <a:pt x="52066" y="24408"/>
                    <a:pt x="52102" y="24599"/>
                  </a:cubicBezTo>
                  <a:lnTo>
                    <a:pt x="52412" y="25742"/>
                  </a:lnTo>
                  <a:cubicBezTo>
                    <a:pt x="52507" y="26123"/>
                    <a:pt x="52662" y="26492"/>
                    <a:pt x="52793" y="26861"/>
                  </a:cubicBezTo>
                  <a:cubicBezTo>
                    <a:pt x="52935" y="27230"/>
                    <a:pt x="53055" y="27611"/>
                    <a:pt x="53221" y="27968"/>
                  </a:cubicBezTo>
                  <a:lnTo>
                    <a:pt x="53733" y="29028"/>
                  </a:lnTo>
                  <a:cubicBezTo>
                    <a:pt x="53817" y="29206"/>
                    <a:pt x="53900" y="29385"/>
                    <a:pt x="53995" y="29552"/>
                  </a:cubicBezTo>
                  <a:lnTo>
                    <a:pt x="54305" y="30064"/>
                  </a:lnTo>
                  <a:lnTo>
                    <a:pt x="54912" y="31064"/>
                  </a:lnTo>
                  <a:cubicBezTo>
                    <a:pt x="55138" y="31385"/>
                    <a:pt x="55376" y="31707"/>
                    <a:pt x="55614" y="32016"/>
                  </a:cubicBezTo>
                  <a:cubicBezTo>
                    <a:pt x="56067" y="32659"/>
                    <a:pt x="56615" y="33219"/>
                    <a:pt x="57150" y="33802"/>
                  </a:cubicBezTo>
                  <a:cubicBezTo>
                    <a:pt x="57400" y="34100"/>
                    <a:pt x="57710" y="34350"/>
                    <a:pt x="57996" y="34624"/>
                  </a:cubicBezTo>
                  <a:cubicBezTo>
                    <a:pt x="58293" y="34874"/>
                    <a:pt x="58567" y="35148"/>
                    <a:pt x="58877" y="35398"/>
                  </a:cubicBezTo>
                  <a:lnTo>
                    <a:pt x="59829" y="36100"/>
                  </a:lnTo>
                  <a:cubicBezTo>
                    <a:pt x="59984" y="36219"/>
                    <a:pt x="60139" y="36338"/>
                    <a:pt x="60305" y="36445"/>
                  </a:cubicBezTo>
                  <a:lnTo>
                    <a:pt x="60806" y="36755"/>
                  </a:lnTo>
                  <a:lnTo>
                    <a:pt x="61818" y="37362"/>
                  </a:lnTo>
                  <a:cubicBezTo>
                    <a:pt x="62163" y="37553"/>
                    <a:pt x="62520" y="37719"/>
                    <a:pt x="62877" y="37886"/>
                  </a:cubicBezTo>
                  <a:cubicBezTo>
                    <a:pt x="63568" y="38255"/>
                    <a:pt x="64318" y="38505"/>
                    <a:pt x="65068" y="38767"/>
                  </a:cubicBezTo>
                  <a:cubicBezTo>
                    <a:pt x="65437" y="38910"/>
                    <a:pt x="65818" y="39005"/>
                    <a:pt x="66199" y="39100"/>
                  </a:cubicBezTo>
                  <a:cubicBezTo>
                    <a:pt x="66580" y="39196"/>
                    <a:pt x="66961" y="39303"/>
                    <a:pt x="67342" y="39386"/>
                  </a:cubicBezTo>
                  <a:lnTo>
                    <a:pt x="68509" y="39577"/>
                  </a:lnTo>
                  <a:cubicBezTo>
                    <a:pt x="68902" y="39624"/>
                    <a:pt x="69295" y="39660"/>
                    <a:pt x="69676" y="39672"/>
                  </a:cubicBezTo>
                  <a:cubicBezTo>
                    <a:pt x="70176" y="39704"/>
                    <a:pt x="70946" y="39709"/>
                    <a:pt x="71403" y="39709"/>
                  </a:cubicBezTo>
                  <a:cubicBezTo>
                    <a:pt x="71632" y="39709"/>
                    <a:pt x="71783" y="39708"/>
                    <a:pt x="71783" y="39708"/>
                  </a:cubicBezTo>
                  <a:lnTo>
                    <a:pt x="94298" y="39708"/>
                  </a:lnTo>
                  <a:lnTo>
                    <a:pt x="94691" y="39743"/>
                  </a:lnTo>
                  <a:lnTo>
                    <a:pt x="94905" y="39779"/>
                  </a:lnTo>
                  <a:cubicBezTo>
                    <a:pt x="95048" y="39791"/>
                    <a:pt x="95191" y="39803"/>
                    <a:pt x="95334" y="39803"/>
                  </a:cubicBezTo>
                  <a:cubicBezTo>
                    <a:pt x="95477" y="39803"/>
                    <a:pt x="95619" y="39862"/>
                    <a:pt x="95762" y="39874"/>
                  </a:cubicBezTo>
                  <a:cubicBezTo>
                    <a:pt x="95893" y="39898"/>
                    <a:pt x="96048" y="39898"/>
                    <a:pt x="96179" y="39946"/>
                  </a:cubicBezTo>
                  <a:cubicBezTo>
                    <a:pt x="97286" y="40196"/>
                    <a:pt x="98334" y="40696"/>
                    <a:pt x="99227" y="41422"/>
                  </a:cubicBezTo>
                  <a:cubicBezTo>
                    <a:pt x="100096" y="42160"/>
                    <a:pt x="100799" y="43101"/>
                    <a:pt x="101263" y="44149"/>
                  </a:cubicBezTo>
                  <a:cubicBezTo>
                    <a:pt x="101680" y="45196"/>
                    <a:pt x="101870" y="46339"/>
                    <a:pt x="101787" y="47494"/>
                  </a:cubicBezTo>
                  <a:cubicBezTo>
                    <a:pt x="101727" y="48566"/>
                    <a:pt x="101370" y="49566"/>
                    <a:pt x="100846" y="50483"/>
                  </a:cubicBezTo>
                  <a:cubicBezTo>
                    <a:pt x="100263" y="51447"/>
                    <a:pt x="99251" y="52507"/>
                    <a:pt x="98286" y="53078"/>
                  </a:cubicBezTo>
                  <a:cubicBezTo>
                    <a:pt x="98060" y="53245"/>
                    <a:pt x="97774" y="53328"/>
                    <a:pt x="97536" y="53471"/>
                  </a:cubicBezTo>
                  <a:cubicBezTo>
                    <a:pt x="97405" y="53543"/>
                    <a:pt x="97262" y="53578"/>
                    <a:pt x="97131" y="53626"/>
                  </a:cubicBezTo>
                  <a:cubicBezTo>
                    <a:pt x="97001" y="53674"/>
                    <a:pt x="96870" y="53733"/>
                    <a:pt x="96739" y="53769"/>
                  </a:cubicBezTo>
                  <a:cubicBezTo>
                    <a:pt x="96596" y="53793"/>
                    <a:pt x="95119" y="54102"/>
                    <a:pt x="94572" y="54150"/>
                  </a:cubicBezTo>
                  <a:cubicBezTo>
                    <a:pt x="94504" y="54154"/>
                    <a:pt x="94416" y="54155"/>
                    <a:pt x="94320" y="54155"/>
                  </a:cubicBezTo>
                  <a:cubicBezTo>
                    <a:pt x="94128" y="54155"/>
                    <a:pt x="93909" y="54150"/>
                    <a:pt x="93774" y="54150"/>
                  </a:cubicBezTo>
                  <a:lnTo>
                    <a:pt x="19705" y="54150"/>
                  </a:lnTo>
                  <a:lnTo>
                    <a:pt x="19562" y="54114"/>
                  </a:lnTo>
                  <a:lnTo>
                    <a:pt x="19265" y="54102"/>
                  </a:lnTo>
                  <a:lnTo>
                    <a:pt x="18681" y="54126"/>
                  </a:lnTo>
                  <a:cubicBezTo>
                    <a:pt x="18288" y="54150"/>
                    <a:pt x="17895" y="54150"/>
                    <a:pt x="17514" y="54209"/>
                  </a:cubicBezTo>
                  <a:cubicBezTo>
                    <a:pt x="14383" y="54567"/>
                    <a:pt x="11335" y="55674"/>
                    <a:pt x="8716" y="57424"/>
                  </a:cubicBezTo>
                  <a:cubicBezTo>
                    <a:pt x="6120" y="59186"/>
                    <a:pt x="3953" y="61568"/>
                    <a:pt x="2417" y="64318"/>
                  </a:cubicBezTo>
                  <a:cubicBezTo>
                    <a:pt x="917" y="67080"/>
                    <a:pt x="96" y="70235"/>
                    <a:pt x="24" y="73367"/>
                  </a:cubicBezTo>
                  <a:cubicBezTo>
                    <a:pt x="0" y="73807"/>
                    <a:pt x="12" y="74010"/>
                    <a:pt x="12" y="74295"/>
                  </a:cubicBezTo>
                  <a:cubicBezTo>
                    <a:pt x="12" y="74343"/>
                    <a:pt x="12" y="74474"/>
                    <a:pt x="24" y="74557"/>
                  </a:cubicBezTo>
                  <a:lnTo>
                    <a:pt x="36" y="74855"/>
                  </a:lnTo>
                  <a:lnTo>
                    <a:pt x="60" y="75438"/>
                  </a:lnTo>
                  <a:cubicBezTo>
                    <a:pt x="84" y="75831"/>
                    <a:pt x="84" y="76224"/>
                    <a:pt x="143" y="76617"/>
                  </a:cubicBezTo>
                  <a:lnTo>
                    <a:pt x="322" y="77784"/>
                  </a:lnTo>
                  <a:cubicBezTo>
                    <a:pt x="357" y="77974"/>
                    <a:pt x="381" y="78165"/>
                    <a:pt x="429" y="78355"/>
                  </a:cubicBezTo>
                  <a:lnTo>
                    <a:pt x="560" y="78939"/>
                  </a:lnTo>
                  <a:lnTo>
                    <a:pt x="869" y="80082"/>
                  </a:lnTo>
                  <a:cubicBezTo>
                    <a:pt x="977" y="80451"/>
                    <a:pt x="1119" y="80820"/>
                    <a:pt x="1250" y="81189"/>
                  </a:cubicBezTo>
                  <a:cubicBezTo>
                    <a:pt x="1393" y="81558"/>
                    <a:pt x="1512" y="81939"/>
                    <a:pt x="1691" y="82296"/>
                  </a:cubicBezTo>
                  <a:cubicBezTo>
                    <a:pt x="2977" y="85166"/>
                    <a:pt x="4929" y="87737"/>
                    <a:pt x="7382" y="89702"/>
                  </a:cubicBezTo>
                  <a:cubicBezTo>
                    <a:pt x="9835" y="91655"/>
                    <a:pt x="12764" y="93048"/>
                    <a:pt x="15859" y="93655"/>
                  </a:cubicBezTo>
                  <a:lnTo>
                    <a:pt x="17026" y="93845"/>
                  </a:lnTo>
                  <a:lnTo>
                    <a:pt x="17610" y="93929"/>
                  </a:lnTo>
                  <a:cubicBezTo>
                    <a:pt x="17812" y="93952"/>
                    <a:pt x="18003" y="93952"/>
                    <a:pt x="18193" y="93964"/>
                  </a:cubicBezTo>
                  <a:lnTo>
                    <a:pt x="19372" y="94024"/>
                  </a:lnTo>
                  <a:lnTo>
                    <a:pt x="19669" y="94036"/>
                  </a:lnTo>
                  <a:lnTo>
                    <a:pt x="94643" y="94036"/>
                  </a:lnTo>
                  <a:lnTo>
                    <a:pt x="94869" y="94048"/>
                  </a:lnTo>
                  <a:cubicBezTo>
                    <a:pt x="95024" y="94060"/>
                    <a:pt x="95167" y="94072"/>
                    <a:pt x="95310" y="94072"/>
                  </a:cubicBezTo>
                  <a:cubicBezTo>
                    <a:pt x="95381" y="94072"/>
                    <a:pt x="95453" y="94083"/>
                    <a:pt x="95524" y="94095"/>
                  </a:cubicBezTo>
                  <a:lnTo>
                    <a:pt x="95727" y="94131"/>
                  </a:lnTo>
                  <a:cubicBezTo>
                    <a:pt x="95869" y="94155"/>
                    <a:pt x="96012" y="94167"/>
                    <a:pt x="96155" y="94191"/>
                  </a:cubicBezTo>
                  <a:cubicBezTo>
                    <a:pt x="96703" y="94345"/>
                    <a:pt x="97251" y="94476"/>
                    <a:pt x="97751" y="94750"/>
                  </a:cubicBezTo>
                  <a:cubicBezTo>
                    <a:pt x="98286" y="94976"/>
                    <a:pt x="98739" y="95322"/>
                    <a:pt x="99203" y="95655"/>
                  </a:cubicBezTo>
                  <a:cubicBezTo>
                    <a:pt x="99620" y="96048"/>
                    <a:pt x="100060" y="96429"/>
                    <a:pt x="100382" y="96905"/>
                  </a:cubicBezTo>
                  <a:cubicBezTo>
                    <a:pt x="100751" y="97346"/>
                    <a:pt x="100989" y="97870"/>
                    <a:pt x="101251" y="98382"/>
                  </a:cubicBezTo>
                  <a:cubicBezTo>
                    <a:pt x="101299" y="98513"/>
                    <a:pt x="101334" y="98643"/>
                    <a:pt x="101394" y="98774"/>
                  </a:cubicBezTo>
                  <a:cubicBezTo>
                    <a:pt x="101430" y="98917"/>
                    <a:pt x="101501" y="99036"/>
                    <a:pt x="101525" y="99179"/>
                  </a:cubicBezTo>
                  <a:cubicBezTo>
                    <a:pt x="101584" y="99453"/>
                    <a:pt x="101692" y="99727"/>
                    <a:pt x="101703" y="100013"/>
                  </a:cubicBezTo>
                  <a:cubicBezTo>
                    <a:pt x="101727" y="100156"/>
                    <a:pt x="101751" y="100287"/>
                    <a:pt x="101775" y="100429"/>
                  </a:cubicBezTo>
                  <a:lnTo>
                    <a:pt x="101799" y="100870"/>
                  </a:lnTo>
                  <a:lnTo>
                    <a:pt x="101823" y="101084"/>
                  </a:lnTo>
                  <a:lnTo>
                    <a:pt x="101834" y="101191"/>
                  </a:lnTo>
                  <a:lnTo>
                    <a:pt x="101834" y="101299"/>
                  </a:lnTo>
                  <a:cubicBezTo>
                    <a:pt x="101834" y="101334"/>
                    <a:pt x="101823" y="101358"/>
                    <a:pt x="101823" y="101370"/>
                  </a:cubicBezTo>
                  <a:cubicBezTo>
                    <a:pt x="101811" y="101513"/>
                    <a:pt x="101799" y="101656"/>
                    <a:pt x="101787" y="101799"/>
                  </a:cubicBezTo>
                  <a:cubicBezTo>
                    <a:pt x="101811" y="102096"/>
                    <a:pt x="101715" y="102370"/>
                    <a:pt x="101692" y="102656"/>
                  </a:cubicBezTo>
                  <a:cubicBezTo>
                    <a:pt x="101692" y="102799"/>
                    <a:pt x="101632" y="102930"/>
                    <a:pt x="101596" y="103073"/>
                  </a:cubicBezTo>
                  <a:cubicBezTo>
                    <a:pt x="101561" y="103204"/>
                    <a:pt x="101525" y="103346"/>
                    <a:pt x="101501" y="103477"/>
                  </a:cubicBezTo>
                  <a:cubicBezTo>
                    <a:pt x="101144" y="104561"/>
                    <a:pt x="100537" y="105561"/>
                    <a:pt x="99739" y="106383"/>
                  </a:cubicBezTo>
                  <a:cubicBezTo>
                    <a:pt x="98917" y="107192"/>
                    <a:pt x="97917" y="107799"/>
                    <a:pt x="96846" y="108157"/>
                  </a:cubicBezTo>
                  <a:cubicBezTo>
                    <a:pt x="96715" y="108204"/>
                    <a:pt x="96572" y="108216"/>
                    <a:pt x="96429" y="108264"/>
                  </a:cubicBezTo>
                  <a:cubicBezTo>
                    <a:pt x="96298" y="108288"/>
                    <a:pt x="96167" y="108359"/>
                    <a:pt x="96024" y="108359"/>
                  </a:cubicBezTo>
                  <a:cubicBezTo>
                    <a:pt x="95881" y="108383"/>
                    <a:pt x="95738" y="108395"/>
                    <a:pt x="95596" y="108419"/>
                  </a:cubicBezTo>
                  <a:cubicBezTo>
                    <a:pt x="95524" y="108430"/>
                    <a:pt x="95453" y="108454"/>
                    <a:pt x="95381" y="108454"/>
                  </a:cubicBezTo>
                  <a:lnTo>
                    <a:pt x="95167" y="108466"/>
                  </a:lnTo>
                  <a:cubicBezTo>
                    <a:pt x="95024" y="108466"/>
                    <a:pt x="94881" y="108466"/>
                    <a:pt x="94738" y="108478"/>
                  </a:cubicBezTo>
                  <a:cubicBezTo>
                    <a:pt x="94691" y="108478"/>
                    <a:pt x="94512" y="108466"/>
                    <a:pt x="94393" y="108466"/>
                  </a:cubicBezTo>
                  <a:lnTo>
                    <a:pt x="71283" y="108466"/>
                  </a:lnTo>
                  <a:lnTo>
                    <a:pt x="70985" y="108490"/>
                  </a:lnTo>
                  <a:lnTo>
                    <a:pt x="70402" y="108526"/>
                  </a:lnTo>
                  <a:cubicBezTo>
                    <a:pt x="70009" y="108538"/>
                    <a:pt x="69616" y="108561"/>
                    <a:pt x="69235" y="108597"/>
                  </a:cubicBezTo>
                  <a:lnTo>
                    <a:pt x="68068" y="108764"/>
                  </a:lnTo>
                  <a:cubicBezTo>
                    <a:pt x="67675" y="108835"/>
                    <a:pt x="67283" y="108883"/>
                    <a:pt x="66902" y="108990"/>
                  </a:cubicBezTo>
                  <a:cubicBezTo>
                    <a:pt x="66140" y="109181"/>
                    <a:pt x="65366" y="109359"/>
                    <a:pt x="64639" y="109657"/>
                  </a:cubicBezTo>
                  <a:cubicBezTo>
                    <a:pt x="64270" y="109788"/>
                    <a:pt x="63889" y="109919"/>
                    <a:pt x="63532" y="110073"/>
                  </a:cubicBezTo>
                  <a:lnTo>
                    <a:pt x="62460" y="110585"/>
                  </a:lnTo>
                  <a:lnTo>
                    <a:pt x="61937" y="110847"/>
                  </a:lnTo>
                  <a:cubicBezTo>
                    <a:pt x="61758" y="110931"/>
                    <a:pt x="61591" y="111038"/>
                    <a:pt x="61425" y="111145"/>
                  </a:cubicBezTo>
                  <a:lnTo>
                    <a:pt x="60413" y="111752"/>
                  </a:lnTo>
                  <a:cubicBezTo>
                    <a:pt x="60079" y="111967"/>
                    <a:pt x="59782" y="112217"/>
                    <a:pt x="59460" y="112443"/>
                  </a:cubicBezTo>
                  <a:cubicBezTo>
                    <a:pt x="59151" y="112681"/>
                    <a:pt x="58817" y="112907"/>
                    <a:pt x="58531" y="113169"/>
                  </a:cubicBezTo>
                  <a:cubicBezTo>
                    <a:pt x="58079" y="113586"/>
                    <a:pt x="57603" y="114003"/>
                    <a:pt x="57174" y="114443"/>
                  </a:cubicBezTo>
                  <a:cubicBezTo>
                    <a:pt x="57115" y="114503"/>
                    <a:pt x="57043" y="114586"/>
                    <a:pt x="56960" y="114681"/>
                  </a:cubicBezTo>
                  <a:cubicBezTo>
                    <a:pt x="56912" y="114717"/>
                    <a:pt x="56876" y="114765"/>
                    <a:pt x="56841" y="114800"/>
                  </a:cubicBezTo>
                  <a:cubicBezTo>
                    <a:pt x="56567" y="115110"/>
                    <a:pt x="56234" y="115479"/>
                    <a:pt x="56055" y="115681"/>
                  </a:cubicBezTo>
                  <a:lnTo>
                    <a:pt x="55341" y="116622"/>
                  </a:lnTo>
                  <a:lnTo>
                    <a:pt x="54995" y="117098"/>
                  </a:lnTo>
                  <a:cubicBezTo>
                    <a:pt x="54876" y="117253"/>
                    <a:pt x="54781" y="117432"/>
                    <a:pt x="54674" y="117586"/>
                  </a:cubicBezTo>
                  <a:lnTo>
                    <a:pt x="54067" y="118598"/>
                  </a:lnTo>
                  <a:cubicBezTo>
                    <a:pt x="53864" y="118944"/>
                    <a:pt x="53709" y="119301"/>
                    <a:pt x="53531" y="119658"/>
                  </a:cubicBezTo>
                  <a:cubicBezTo>
                    <a:pt x="53364" y="120015"/>
                    <a:pt x="53174" y="120360"/>
                    <a:pt x="53043" y="120730"/>
                  </a:cubicBezTo>
                  <a:lnTo>
                    <a:pt x="52638" y="121837"/>
                  </a:lnTo>
                  <a:cubicBezTo>
                    <a:pt x="52566" y="122027"/>
                    <a:pt x="52495" y="122206"/>
                    <a:pt x="52447" y="122396"/>
                  </a:cubicBezTo>
                  <a:lnTo>
                    <a:pt x="52293" y="122968"/>
                  </a:lnTo>
                  <a:lnTo>
                    <a:pt x="51995" y="124111"/>
                  </a:lnTo>
                  <a:cubicBezTo>
                    <a:pt x="51923" y="124504"/>
                    <a:pt x="51864" y="124897"/>
                    <a:pt x="51804" y="125278"/>
                  </a:cubicBezTo>
                  <a:cubicBezTo>
                    <a:pt x="51757" y="125671"/>
                    <a:pt x="51673" y="126064"/>
                    <a:pt x="51662" y="126445"/>
                  </a:cubicBezTo>
                  <a:lnTo>
                    <a:pt x="51578" y="127623"/>
                  </a:lnTo>
                  <a:lnTo>
                    <a:pt x="51531" y="128207"/>
                  </a:lnTo>
                  <a:lnTo>
                    <a:pt x="51531" y="128600"/>
                  </a:lnTo>
                  <a:lnTo>
                    <a:pt x="51531" y="129409"/>
                  </a:lnTo>
                  <a:lnTo>
                    <a:pt x="51531" y="131017"/>
                  </a:lnTo>
                  <a:lnTo>
                    <a:pt x="51531" y="143887"/>
                  </a:lnTo>
                  <a:lnTo>
                    <a:pt x="64187" y="143887"/>
                  </a:lnTo>
                  <a:lnTo>
                    <a:pt x="64187" y="131017"/>
                  </a:lnTo>
                  <a:lnTo>
                    <a:pt x="64187" y="129409"/>
                  </a:lnTo>
                  <a:lnTo>
                    <a:pt x="64187" y="128600"/>
                  </a:lnTo>
                  <a:lnTo>
                    <a:pt x="64187" y="128207"/>
                  </a:lnTo>
                  <a:lnTo>
                    <a:pt x="64163" y="127980"/>
                  </a:lnTo>
                  <a:cubicBezTo>
                    <a:pt x="64175" y="127838"/>
                    <a:pt x="64163" y="127695"/>
                    <a:pt x="64163" y="127540"/>
                  </a:cubicBezTo>
                  <a:cubicBezTo>
                    <a:pt x="64163" y="127397"/>
                    <a:pt x="64211" y="127266"/>
                    <a:pt x="64223" y="127123"/>
                  </a:cubicBezTo>
                  <a:cubicBezTo>
                    <a:pt x="64246" y="126980"/>
                    <a:pt x="64246" y="126837"/>
                    <a:pt x="64282" y="126695"/>
                  </a:cubicBezTo>
                  <a:cubicBezTo>
                    <a:pt x="64318" y="126564"/>
                    <a:pt x="64354" y="126421"/>
                    <a:pt x="64389" y="126290"/>
                  </a:cubicBezTo>
                  <a:cubicBezTo>
                    <a:pt x="64663" y="125194"/>
                    <a:pt x="65508" y="123909"/>
                    <a:pt x="66282" y="123063"/>
                  </a:cubicBezTo>
                  <a:cubicBezTo>
                    <a:pt x="66401" y="122956"/>
                    <a:pt x="66532" y="122849"/>
                    <a:pt x="66651" y="122730"/>
                  </a:cubicBezTo>
                  <a:cubicBezTo>
                    <a:pt x="66747" y="122623"/>
                    <a:pt x="66878" y="122563"/>
                    <a:pt x="66985" y="122468"/>
                  </a:cubicBezTo>
                  <a:cubicBezTo>
                    <a:pt x="67104" y="122396"/>
                    <a:pt x="67211" y="122289"/>
                    <a:pt x="67330" y="122218"/>
                  </a:cubicBezTo>
                  <a:cubicBezTo>
                    <a:pt x="67461" y="122146"/>
                    <a:pt x="67580" y="122075"/>
                    <a:pt x="67699" y="122004"/>
                  </a:cubicBezTo>
                  <a:cubicBezTo>
                    <a:pt x="67759" y="121956"/>
                    <a:pt x="67818" y="121920"/>
                    <a:pt x="67878" y="121884"/>
                  </a:cubicBezTo>
                  <a:lnTo>
                    <a:pt x="68080" y="121801"/>
                  </a:lnTo>
                  <a:cubicBezTo>
                    <a:pt x="68211" y="121742"/>
                    <a:pt x="68330" y="121670"/>
                    <a:pt x="68461" y="121611"/>
                  </a:cubicBezTo>
                  <a:lnTo>
                    <a:pt x="68866" y="121468"/>
                  </a:lnTo>
                  <a:cubicBezTo>
                    <a:pt x="69116" y="121349"/>
                    <a:pt x="69402" y="121301"/>
                    <a:pt x="69676" y="121218"/>
                  </a:cubicBezTo>
                  <a:cubicBezTo>
                    <a:pt x="69807" y="121170"/>
                    <a:pt x="69950" y="121170"/>
                    <a:pt x="70092" y="121146"/>
                  </a:cubicBezTo>
                  <a:cubicBezTo>
                    <a:pt x="70235" y="121122"/>
                    <a:pt x="70378" y="121099"/>
                    <a:pt x="70521" y="121075"/>
                  </a:cubicBezTo>
                  <a:cubicBezTo>
                    <a:pt x="70664" y="121075"/>
                    <a:pt x="70807" y="121063"/>
                    <a:pt x="70950" y="121063"/>
                  </a:cubicBezTo>
                  <a:lnTo>
                    <a:pt x="71164" y="121015"/>
                  </a:lnTo>
                  <a:lnTo>
                    <a:pt x="71283" y="120968"/>
                  </a:lnTo>
                  <a:lnTo>
                    <a:pt x="94393" y="120968"/>
                  </a:lnTo>
                  <a:cubicBezTo>
                    <a:pt x="94516" y="120968"/>
                    <a:pt x="94603" y="120994"/>
                    <a:pt x="94760" y="120994"/>
                  </a:cubicBezTo>
                  <a:cubicBezTo>
                    <a:pt x="94787" y="120994"/>
                    <a:pt x="94815" y="120993"/>
                    <a:pt x="94845" y="120991"/>
                  </a:cubicBezTo>
                  <a:lnTo>
                    <a:pt x="96024" y="120956"/>
                  </a:lnTo>
                  <a:lnTo>
                    <a:pt x="96608" y="120932"/>
                  </a:lnTo>
                  <a:cubicBezTo>
                    <a:pt x="96810" y="120908"/>
                    <a:pt x="97001" y="120884"/>
                    <a:pt x="97191" y="120861"/>
                  </a:cubicBezTo>
                  <a:lnTo>
                    <a:pt x="98358" y="120682"/>
                  </a:lnTo>
                  <a:cubicBezTo>
                    <a:pt x="98751" y="120622"/>
                    <a:pt x="99132" y="120503"/>
                    <a:pt x="99513" y="120420"/>
                  </a:cubicBezTo>
                  <a:cubicBezTo>
                    <a:pt x="99894" y="120313"/>
                    <a:pt x="100275" y="120229"/>
                    <a:pt x="100656" y="120099"/>
                  </a:cubicBezTo>
                  <a:cubicBezTo>
                    <a:pt x="103656" y="119134"/>
                    <a:pt x="106406" y="117443"/>
                    <a:pt x="108633" y="115229"/>
                  </a:cubicBezTo>
                  <a:cubicBezTo>
                    <a:pt x="110836" y="112990"/>
                    <a:pt x="112514" y="110228"/>
                    <a:pt x="113467" y="107228"/>
                  </a:cubicBezTo>
                  <a:cubicBezTo>
                    <a:pt x="113574" y="106847"/>
                    <a:pt x="113669" y="106466"/>
                    <a:pt x="113776" y="106085"/>
                  </a:cubicBezTo>
                  <a:cubicBezTo>
                    <a:pt x="113860" y="105692"/>
                    <a:pt x="113979" y="105323"/>
                    <a:pt x="114026" y="104930"/>
                  </a:cubicBezTo>
                  <a:cubicBezTo>
                    <a:pt x="114146" y="104144"/>
                    <a:pt x="114288" y="103370"/>
                    <a:pt x="114300" y="102584"/>
                  </a:cubicBezTo>
                  <a:lnTo>
                    <a:pt x="114348" y="101418"/>
                  </a:lnTo>
                  <a:cubicBezTo>
                    <a:pt x="114348" y="101358"/>
                    <a:pt x="114336" y="101322"/>
                    <a:pt x="114336" y="101287"/>
                  </a:cubicBezTo>
                  <a:lnTo>
                    <a:pt x="114336" y="101191"/>
                  </a:lnTo>
                  <a:lnTo>
                    <a:pt x="114336" y="100906"/>
                  </a:lnTo>
                  <a:lnTo>
                    <a:pt x="114324" y="100310"/>
                  </a:lnTo>
                  <a:cubicBezTo>
                    <a:pt x="114300" y="99929"/>
                    <a:pt x="114288" y="99536"/>
                    <a:pt x="114253" y="99144"/>
                  </a:cubicBezTo>
                  <a:lnTo>
                    <a:pt x="114086" y="97977"/>
                  </a:lnTo>
                  <a:cubicBezTo>
                    <a:pt x="113979" y="97191"/>
                    <a:pt x="113765" y="96429"/>
                    <a:pt x="113562" y="95667"/>
                  </a:cubicBezTo>
                  <a:cubicBezTo>
                    <a:pt x="113479" y="95286"/>
                    <a:pt x="113324" y="94917"/>
                    <a:pt x="113193" y="94548"/>
                  </a:cubicBezTo>
                  <a:cubicBezTo>
                    <a:pt x="113062" y="94179"/>
                    <a:pt x="112931" y="93810"/>
                    <a:pt x="112776" y="93440"/>
                  </a:cubicBezTo>
                  <a:cubicBezTo>
                    <a:pt x="112121" y="92012"/>
                    <a:pt x="111371" y="90619"/>
                    <a:pt x="110407" y="89369"/>
                  </a:cubicBezTo>
                  <a:cubicBezTo>
                    <a:pt x="109478" y="88095"/>
                    <a:pt x="108359" y="86987"/>
                    <a:pt x="107168" y="85963"/>
                  </a:cubicBezTo>
                  <a:cubicBezTo>
                    <a:pt x="105930" y="84999"/>
                    <a:pt x="104621" y="84106"/>
                    <a:pt x="103192" y="83451"/>
                  </a:cubicBezTo>
                  <a:cubicBezTo>
                    <a:pt x="101787" y="82737"/>
                    <a:pt x="100263" y="82272"/>
                    <a:pt x="98727" y="81915"/>
                  </a:cubicBezTo>
                  <a:cubicBezTo>
                    <a:pt x="98346" y="81844"/>
                    <a:pt x="97953" y="81784"/>
                    <a:pt x="97560" y="81725"/>
                  </a:cubicBezTo>
                  <a:lnTo>
                    <a:pt x="96977" y="81641"/>
                  </a:lnTo>
                  <a:cubicBezTo>
                    <a:pt x="96786" y="81606"/>
                    <a:pt x="96596" y="81582"/>
                    <a:pt x="96393" y="81582"/>
                  </a:cubicBezTo>
                  <a:lnTo>
                    <a:pt x="95226" y="81534"/>
                  </a:lnTo>
                  <a:lnTo>
                    <a:pt x="94643" y="81522"/>
                  </a:lnTo>
                  <a:lnTo>
                    <a:pt x="19872" y="81522"/>
                  </a:lnTo>
                  <a:lnTo>
                    <a:pt x="19693" y="81510"/>
                  </a:lnTo>
                  <a:lnTo>
                    <a:pt x="19574" y="81499"/>
                  </a:lnTo>
                  <a:cubicBezTo>
                    <a:pt x="19431" y="81487"/>
                    <a:pt x="19288" y="81475"/>
                    <a:pt x="19146" y="81463"/>
                  </a:cubicBezTo>
                  <a:cubicBezTo>
                    <a:pt x="19074" y="81463"/>
                    <a:pt x="19003" y="81463"/>
                    <a:pt x="18931" y="81451"/>
                  </a:cubicBezTo>
                  <a:lnTo>
                    <a:pt x="18717" y="81415"/>
                  </a:lnTo>
                  <a:cubicBezTo>
                    <a:pt x="18586" y="81391"/>
                    <a:pt x="18443" y="81368"/>
                    <a:pt x="18300" y="81356"/>
                  </a:cubicBezTo>
                  <a:cubicBezTo>
                    <a:pt x="17181" y="81129"/>
                    <a:pt x="16145" y="80629"/>
                    <a:pt x="15240" y="79915"/>
                  </a:cubicBezTo>
                  <a:cubicBezTo>
                    <a:pt x="14335" y="79213"/>
                    <a:pt x="13633" y="78260"/>
                    <a:pt x="13169" y="77224"/>
                  </a:cubicBezTo>
                  <a:cubicBezTo>
                    <a:pt x="13085" y="77105"/>
                    <a:pt x="13061" y="76962"/>
                    <a:pt x="13014" y="76831"/>
                  </a:cubicBezTo>
                  <a:cubicBezTo>
                    <a:pt x="12966" y="76700"/>
                    <a:pt x="12907" y="76569"/>
                    <a:pt x="12859" y="76426"/>
                  </a:cubicBezTo>
                  <a:cubicBezTo>
                    <a:pt x="12835" y="76296"/>
                    <a:pt x="12800" y="76153"/>
                    <a:pt x="12764" y="76022"/>
                  </a:cubicBezTo>
                  <a:lnTo>
                    <a:pt x="12704" y="75819"/>
                  </a:lnTo>
                  <a:cubicBezTo>
                    <a:pt x="12692" y="75748"/>
                    <a:pt x="12680" y="75676"/>
                    <a:pt x="12680" y="75605"/>
                  </a:cubicBezTo>
                  <a:cubicBezTo>
                    <a:pt x="12657" y="75462"/>
                    <a:pt x="12633" y="75319"/>
                    <a:pt x="12609" y="75176"/>
                  </a:cubicBezTo>
                  <a:cubicBezTo>
                    <a:pt x="12573" y="75045"/>
                    <a:pt x="12597" y="74891"/>
                    <a:pt x="12585" y="74748"/>
                  </a:cubicBezTo>
                  <a:lnTo>
                    <a:pt x="12549" y="74295"/>
                  </a:lnTo>
                  <a:cubicBezTo>
                    <a:pt x="12549" y="74033"/>
                    <a:pt x="12549" y="73700"/>
                    <a:pt x="12561" y="73617"/>
                  </a:cubicBezTo>
                  <a:cubicBezTo>
                    <a:pt x="12597" y="72462"/>
                    <a:pt x="12895" y="71343"/>
                    <a:pt x="13431" y="70342"/>
                  </a:cubicBezTo>
                  <a:cubicBezTo>
                    <a:pt x="13990" y="69354"/>
                    <a:pt x="14776" y="68473"/>
                    <a:pt x="15717" y="67830"/>
                  </a:cubicBezTo>
                  <a:cubicBezTo>
                    <a:pt x="16681" y="67199"/>
                    <a:pt x="17764" y="66806"/>
                    <a:pt x="18896" y="66663"/>
                  </a:cubicBezTo>
                  <a:cubicBezTo>
                    <a:pt x="19038" y="66640"/>
                    <a:pt x="19181" y="66651"/>
                    <a:pt x="19324" y="66640"/>
                  </a:cubicBezTo>
                  <a:lnTo>
                    <a:pt x="19538" y="66628"/>
                  </a:lnTo>
                  <a:lnTo>
                    <a:pt x="19646" y="66640"/>
                  </a:lnTo>
                  <a:lnTo>
                    <a:pt x="94572" y="66640"/>
                  </a:lnTo>
                  <a:lnTo>
                    <a:pt x="94679" y="66628"/>
                  </a:lnTo>
                  <a:lnTo>
                    <a:pt x="94822" y="66616"/>
                  </a:lnTo>
                  <a:lnTo>
                    <a:pt x="95119" y="66604"/>
                  </a:lnTo>
                  <a:lnTo>
                    <a:pt x="95703" y="66568"/>
                  </a:lnTo>
                  <a:cubicBezTo>
                    <a:pt x="96096" y="66544"/>
                    <a:pt x="96489" y="66544"/>
                    <a:pt x="96881" y="66485"/>
                  </a:cubicBezTo>
                  <a:lnTo>
                    <a:pt x="98048" y="66306"/>
                  </a:lnTo>
                  <a:lnTo>
                    <a:pt x="98632" y="66211"/>
                  </a:lnTo>
                  <a:lnTo>
                    <a:pt x="99203" y="66080"/>
                  </a:lnTo>
                  <a:lnTo>
                    <a:pt x="100346" y="65782"/>
                  </a:lnTo>
                  <a:cubicBezTo>
                    <a:pt x="100727" y="65675"/>
                    <a:pt x="101096" y="65520"/>
                    <a:pt x="101465" y="65389"/>
                  </a:cubicBezTo>
                  <a:cubicBezTo>
                    <a:pt x="101834" y="65247"/>
                    <a:pt x="102215" y="65127"/>
                    <a:pt x="102561" y="64961"/>
                  </a:cubicBezTo>
                  <a:cubicBezTo>
                    <a:pt x="103275" y="64616"/>
                    <a:pt x="104001" y="64306"/>
                    <a:pt x="104656" y="63877"/>
                  </a:cubicBezTo>
                  <a:cubicBezTo>
                    <a:pt x="107288" y="62318"/>
                    <a:pt x="109693" y="59960"/>
                    <a:pt x="111348" y="57365"/>
                  </a:cubicBezTo>
                  <a:cubicBezTo>
                    <a:pt x="111383" y="57317"/>
                    <a:pt x="111419" y="57257"/>
                    <a:pt x="111455" y="57198"/>
                  </a:cubicBezTo>
                  <a:cubicBezTo>
                    <a:pt x="111467" y="57174"/>
                    <a:pt x="111479" y="57150"/>
                    <a:pt x="111490" y="57138"/>
                  </a:cubicBezTo>
                  <a:lnTo>
                    <a:pt x="111490" y="57126"/>
                  </a:lnTo>
                  <a:cubicBezTo>
                    <a:pt x="113074" y="54519"/>
                    <a:pt x="114074" y="51531"/>
                    <a:pt x="114288" y="48483"/>
                  </a:cubicBezTo>
                  <a:cubicBezTo>
                    <a:pt x="114527" y="45363"/>
                    <a:pt x="114026" y="42172"/>
                    <a:pt x="112812" y="39255"/>
                  </a:cubicBezTo>
                  <a:cubicBezTo>
                    <a:pt x="111562" y="36362"/>
                    <a:pt x="109633" y="33778"/>
                    <a:pt x="107228" y="31766"/>
                  </a:cubicBezTo>
                  <a:cubicBezTo>
                    <a:pt x="104799" y="29766"/>
                    <a:pt x="101894" y="28349"/>
                    <a:pt x="98810" y="27682"/>
                  </a:cubicBezTo>
                  <a:cubicBezTo>
                    <a:pt x="98429" y="27587"/>
                    <a:pt x="98036" y="27540"/>
                    <a:pt x="97643" y="27480"/>
                  </a:cubicBezTo>
                  <a:cubicBezTo>
                    <a:pt x="97251" y="27420"/>
                    <a:pt x="96870" y="27349"/>
                    <a:pt x="96477" y="27325"/>
                  </a:cubicBezTo>
                  <a:lnTo>
                    <a:pt x="95298" y="27266"/>
                  </a:lnTo>
                  <a:lnTo>
                    <a:pt x="94715" y="27218"/>
                  </a:lnTo>
                  <a:lnTo>
                    <a:pt x="94298" y="27206"/>
                  </a:lnTo>
                  <a:lnTo>
                    <a:pt x="71783" y="27206"/>
                  </a:lnTo>
                  <a:cubicBezTo>
                    <a:pt x="71140" y="27206"/>
                    <a:pt x="70676" y="27182"/>
                    <a:pt x="70676" y="27182"/>
                  </a:cubicBezTo>
                  <a:cubicBezTo>
                    <a:pt x="70650" y="27185"/>
                    <a:pt x="70624" y="27186"/>
                    <a:pt x="70598" y="27186"/>
                  </a:cubicBezTo>
                  <a:cubicBezTo>
                    <a:pt x="70484" y="27186"/>
                    <a:pt x="70376" y="27166"/>
                    <a:pt x="70259" y="27147"/>
                  </a:cubicBezTo>
                  <a:cubicBezTo>
                    <a:pt x="70116" y="27123"/>
                    <a:pt x="69973" y="27111"/>
                    <a:pt x="69830" y="27087"/>
                  </a:cubicBezTo>
                  <a:lnTo>
                    <a:pt x="69426" y="26980"/>
                  </a:lnTo>
                  <a:cubicBezTo>
                    <a:pt x="69283" y="26944"/>
                    <a:pt x="69140" y="26932"/>
                    <a:pt x="69009" y="26861"/>
                  </a:cubicBezTo>
                  <a:cubicBezTo>
                    <a:pt x="68747" y="26754"/>
                    <a:pt x="68473" y="26694"/>
                    <a:pt x="68223" y="26551"/>
                  </a:cubicBezTo>
                  <a:lnTo>
                    <a:pt x="67842" y="26361"/>
                  </a:lnTo>
                  <a:cubicBezTo>
                    <a:pt x="67723" y="26289"/>
                    <a:pt x="67604" y="26206"/>
                    <a:pt x="67473" y="26135"/>
                  </a:cubicBezTo>
                  <a:lnTo>
                    <a:pt x="67294" y="26027"/>
                  </a:lnTo>
                  <a:cubicBezTo>
                    <a:pt x="67235" y="25992"/>
                    <a:pt x="67175" y="25944"/>
                    <a:pt x="67116" y="25896"/>
                  </a:cubicBezTo>
                  <a:cubicBezTo>
                    <a:pt x="67009" y="25813"/>
                    <a:pt x="66890" y="25730"/>
                    <a:pt x="66771" y="25646"/>
                  </a:cubicBezTo>
                  <a:cubicBezTo>
                    <a:pt x="66663" y="25563"/>
                    <a:pt x="66568" y="25444"/>
                    <a:pt x="66461" y="25361"/>
                  </a:cubicBezTo>
                  <a:cubicBezTo>
                    <a:pt x="66354" y="25254"/>
                    <a:pt x="66223" y="25182"/>
                    <a:pt x="66140" y="25063"/>
                  </a:cubicBezTo>
                  <a:cubicBezTo>
                    <a:pt x="65961" y="24837"/>
                    <a:pt x="65735" y="24658"/>
                    <a:pt x="65592" y="24408"/>
                  </a:cubicBezTo>
                  <a:cubicBezTo>
                    <a:pt x="64889" y="23503"/>
                    <a:pt x="64401" y="22444"/>
                    <a:pt x="64235" y="21313"/>
                  </a:cubicBezTo>
                  <a:cubicBezTo>
                    <a:pt x="64211" y="21170"/>
                    <a:pt x="64175" y="20110"/>
                    <a:pt x="64175" y="20074"/>
                  </a:cubicBezTo>
                  <a:lnTo>
                    <a:pt x="64175" y="19979"/>
                  </a:lnTo>
                  <a:lnTo>
                    <a:pt x="64175" y="19169"/>
                  </a:lnTo>
                  <a:lnTo>
                    <a:pt x="64175" y="15895"/>
                  </a:lnTo>
                  <a:lnTo>
                    <a:pt x="66890" y="15895"/>
                  </a:lnTo>
                  <a:lnTo>
                    <a:pt x="5784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3124740" y="1467244"/>
              <a:ext cx="2847490" cy="3675956"/>
            </a:xfrm>
            <a:custGeom>
              <a:rect b="b" l="l" r="r" t="t"/>
              <a:pathLst>
                <a:path extrusionOk="0" h="132970" w="103002">
                  <a:moveTo>
                    <a:pt x="51507" y="1"/>
                  </a:moveTo>
                  <a:lnTo>
                    <a:pt x="51507" y="3727"/>
                  </a:lnTo>
                  <a:lnTo>
                    <a:pt x="52757" y="3727"/>
                  </a:lnTo>
                  <a:lnTo>
                    <a:pt x="52757" y="1"/>
                  </a:lnTo>
                  <a:close/>
                  <a:moveTo>
                    <a:pt x="51507" y="7442"/>
                  </a:moveTo>
                  <a:lnTo>
                    <a:pt x="51507" y="9180"/>
                  </a:lnTo>
                  <a:cubicBezTo>
                    <a:pt x="51507" y="9883"/>
                    <a:pt x="51566" y="10573"/>
                    <a:pt x="51662" y="11252"/>
                  </a:cubicBezTo>
                  <a:lnTo>
                    <a:pt x="52888" y="11073"/>
                  </a:lnTo>
                  <a:cubicBezTo>
                    <a:pt x="52793" y="10454"/>
                    <a:pt x="52757" y="9823"/>
                    <a:pt x="52757" y="9180"/>
                  </a:cubicBezTo>
                  <a:lnTo>
                    <a:pt x="52757" y="7442"/>
                  </a:lnTo>
                  <a:close/>
                  <a:moveTo>
                    <a:pt x="53888" y="14467"/>
                  </a:moveTo>
                  <a:lnTo>
                    <a:pt x="52757" y="14979"/>
                  </a:lnTo>
                  <a:cubicBezTo>
                    <a:pt x="53293" y="16157"/>
                    <a:pt x="53995" y="17265"/>
                    <a:pt x="54840" y="18265"/>
                  </a:cubicBezTo>
                  <a:lnTo>
                    <a:pt x="55781" y="17455"/>
                  </a:lnTo>
                  <a:cubicBezTo>
                    <a:pt x="55019" y="16550"/>
                    <a:pt x="54376" y="15550"/>
                    <a:pt x="53888" y="14467"/>
                  </a:cubicBezTo>
                  <a:close/>
                  <a:moveTo>
                    <a:pt x="58424" y="19812"/>
                  </a:moveTo>
                  <a:lnTo>
                    <a:pt x="57734" y="20848"/>
                  </a:lnTo>
                  <a:cubicBezTo>
                    <a:pt x="58817" y="21575"/>
                    <a:pt x="59984" y="22146"/>
                    <a:pt x="61222" y="22551"/>
                  </a:cubicBezTo>
                  <a:lnTo>
                    <a:pt x="61603" y="21360"/>
                  </a:lnTo>
                  <a:cubicBezTo>
                    <a:pt x="60484" y="21003"/>
                    <a:pt x="59412" y="20479"/>
                    <a:pt x="58424" y="19812"/>
                  </a:cubicBezTo>
                  <a:close/>
                  <a:moveTo>
                    <a:pt x="65092" y="21979"/>
                  </a:moveTo>
                  <a:lnTo>
                    <a:pt x="65056" y="23218"/>
                  </a:lnTo>
                  <a:cubicBezTo>
                    <a:pt x="65211" y="23218"/>
                    <a:pt x="65378" y="23230"/>
                    <a:pt x="65544" y="23230"/>
                  </a:cubicBezTo>
                  <a:lnTo>
                    <a:pt x="68795" y="23230"/>
                  </a:lnTo>
                  <a:lnTo>
                    <a:pt x="68795" y="21979"/>
                  </a:lnTo>
                  <a:close/>
                  <a:moveTo>
                    <a:pt x="72521" y="21979"/>
                  </a:moveTo>
                  <a:lnTo>
                    <a:pt x="72521" y="23230"/>
                  </a:lnTo>
                  <a:lnTo>
                    <a:pt x="76248" y="23230"/>
                  </a:lnTo>
                  <a:lnTo>
                    <a:pt x="76248" y="21979"/>
                  </a:lnTo>
                  <a:close/>
                  <a:moveTo>
                    <a:pt x="79975" y="21979"/>
                  </a:moveTo>
                  <a:lnTo>
                    <a:pt x="79975" y="23230"/>
                  </a:lnTo>
                  <a:lnTo>
                    <a:pt x="83689" y="23230"/>
                  </a:lnTo>
                  <a:lnTo>
                    <a:pt x="83689" y="21979"/>
                  </a:lnTo>
                  <a:close/>
                  <a:moveTo>
                    <a:pt x="87416" y="21979"/>
                  </a:moveTo>
                  <a:lnTo>
                    <a:pt x="87416" y="23230"/>
                  </a:lnTo>
                  <a:lnTo>
                    <a:pt x="88952" y="23230"/>
                  </a:lnTo>
                  <a:cubicBezTo>
                    <a:pt x="89654" y="23230"/>
                    <a:pt x="90357" y="23277"/>
                    <a:pt x="91035" y="23396"/>
                  </a:cubicBezTo>
                  <a:lnTo>
                    <a:pt x="91238" y="22170"/>
                  </a:lnTo>
                  <a:cubicBezTo>
                    <a:pt x="90488" y="22039"/>
                    <a:pt x="89726" y="21979"/>
                    <a:pt x="88952" y="21979"/>
                  </a:cubicBezTo>
                  <a:close/>
                  <a:moveTo>
                    <a:pt x="94941" y="23313"/>
                  </a:moveTo>
                  <a:lnTo>
                    <a:pt x="94417" y="24444"/>
                  </a:lnTo>
                  <a:cubicBezTo>
                    <a:pt x="95488" y="24944"/>
                    <a:pt x="96477" y="25599"/>
                    <a:pt x="97370" y="26385"/>
                  </a:cubicBezTo>
                  <a:lnTo>
                    <a:pt x="98191" y="25444"/>
                  </a:lnTo>
                  <a:cubicBezTo>
                    <a:pt x="97215" y="24587"/>
                    <a:pt x="96119" y="23873"/>
                    <a:pt x="94941" y="23313"/>
                  </a:cubicBezTo>
                  <a:close/>
                  <a:moveTo>
                    <a:pt x="100739" y="28373"/>
                  </a:moveTo>
                  <a:lnTo>
                    <a:pt x="99691" y="29052"/>
                  </a:lnTo>
                  <a:cubicBezTo>
                    <a:pt x="100346" y="30052"/>
                    <a:pt x="100846" y="31135"/>
                    <a:pt x="101192" y="32266"/>
                  </a:cubicBezTo>
                  <a:lnTo>
                    <a:pt x="102382" y="31897"/>
                  </a:lnTo>
                  <a:cubicBezTo>
                    <a:pt x="102001" y="30659"/>
                    <a:pt x="101442" y="29468"/>
                    <a:pt x="100739" y="28373"/>
                  </a:cubicBezTo>
                  <a:close/>
                  <a:moveTo>
                    <a:pt x="102989" y="35731"/>
                  </a:moveTo>
                  <a:lnTo>
                    <a:pt x="101751" y="35755"/>
                  </a:lnTo>
                  <a:cubicBezTo>
                    <a:pt x="101751" y="35850"/>
                    <a:pt x="101751" y="35934"/>
                    <a:pt x="101751" y="36017"/>
                  </a:cubicBezTo>
                  <a:cubicBezTo>
                    <a:pt x="101751" y="37124"/>
                    <a:pt x="101608" y="38220"/>
                    <a:pt x="101334" y="39267"/>
                  </a:cubicBezTo>
                  <a:lnTo>
                    <a:pt x="102537" y="39589"/>
                  </a:lnTo>
                  <a:cubicBezTo>
                    <a:pt x="102846" y="38434"/>
                    <a:pt x="103001" y="37231"/>
                    <a:pt x="103001" y="36017"/>
                  </a:cubicBezTo>
                  <a:cubicBezTo>
                    <a:pt x="103001" y="35922"/>
                    <a:pt x="102989" y="35826"/>
                    <a:pt x="102989" y="35731"/>
                  </a:cubicBezTo>
                  <a:close/>
                  <a:moveTo>
                    <a:pt x="99977" y="42541"/>
                  </a:moveTo>
                  <a:cubicBezTo>
                    <a:pt x="99370" y="43553"/>
                    <a:pt x="98620" y="44482"/>
                    <a:pt x="97763" y="45304"/>
                  </a:cubicBezTo>
                  <a:lnTo>
                    <a:pt x="98620" y="46209"/>
                  </a:lnTo>
                  <a:cubicBezTo>
                    <a:pt x="99560" y="45316"/>
                    <a:pt x="100382" y="44292"/>
                    <a:pt x="101037" y="43172"/>
                  </a:cubicBezTo>
                  <a:lnTo>
                    <a:pt x="99977" y="42541"/>
                  </a:lnTo>
                  <a:close/>
                  <a:moveTo>
                    <a:pt x="94881" y="47363"/>
                  </a:moveTo>
                  <a:cubicBezTo>
                    <a:pt x="93833" y="47911"/>
                    <a:pt x="92714" y="48316"/>
                    <a:pt x="91547" y="48554"/>
                  </a:cubicBezTo>
                  <a:lnTo>
                    <a:pt x="91797" y="49769"/>
                  </a:lnTo>
                  <a:cubicBezTo>
                    <a:pt x="93071" y="49507"/>
                    <a:pt x="94310" y="49066"/>
                    <a:pt x="95465" y="48471"/>
                  </a:cubicBezTo>
                  <a:lnTo>
                    <a:pt x="94881" y="47363"/>
                  </a:lnTo>
                  <a:close/>
                  <a:moveTo>
                    <a:pt x="17205" y="48816"/>
                  </a:moveTo>
                  <a:lnTo>
                    <a:pt x="17205" y="50054"/>
                  </a:lnTo>
                  <a:lnTo>
                    <a:pt x="20931" y="50054"/>
                  </a:lnTo>
                  <a:lnTo>
                    <a:pt x="20931" y="48816"/>
                  </a:lnTo>
                  <a:close/>
                  <a:moveTo>
                    <a:pt x="24658" y="48816"/>
                  </a:moveTo>
                  <a:lnTo>
                    <a:pt x="24658" y="50054"/>
                  </a:lnTo>
                  <a:lnTo>
                    <a:pt x="28373" y="50054"/>
                  </a:lnTo>
                  <a:lnTo>
                    <a:pt x="28373" y="48816"/>
                  </a:lnTo>
                  <a:close/>
                  <a:moveTo>
                    <a:pt x="32100" y="48816"/>
                  </a:moveTo>
                  <a:lnTo>
                    <a:pt x="32100" y="50054"/>
                  </a:lnTo>
                  <a:lnTo>
                    <a:pt x="35826" y="50054"/>
                  </a:lnTo>
                  <a:lnTo>
                    <a:pt x="35826" y="48816"/>
                  </a:lnTo>
                  <a:close/>
                  <a:moveTo>
                    <a:pt x="39553" y="48816"/>
                  </a:moveTo>
                  <a:lnTo>
                    <a:pt x="39553" y="50054"/>
                  </a:lnTo>
                  <a:lnTo>
                    <a:pt x="43280" y="50054"/>
                  </a:lnTo>
                  <a:lnTo>
                    <a:pt x="43280" y="48816"/>
                  </a:lnTo>
                  <a:close/>
                  <a:moveTo>
                    <a:pt x="47006" y="48816"/>
                  </a:moveTo>
                  <a:lnTo>
                    <a:pt x="47006" y="50054"/>
                  </a:lnTo>
                  <a:lnTo>
                    <a:pt x="50721" y="50054"/>
                  </a:lnTo>
                  <a:lnTo>
                    <a:pt x="50721" y="48816"/>
                  </a:lnTo>
                  <a:close/>
                  <a:moveTo>
                    <a:pt x="54448" y="48816"/>
                  </a:moveTo>
                  <a:lnTo>
                    <a:pt x="54448" y="50054"/>
                  </a:lnTo>
                  <a:lnTo>
                    <a:pt x="58174" y="50054"/>
                  </a:lnTo>
                  <a:lnTo>
                    <a:pt x="58174" y="48816"/>
                  </a:lnTo>
                  <a:close/>
                  <a:moveTo>
                    <a:pt x="61901" y="48816"/>
                  </a:moveTo>
                  <a:lnTo>
                    <a:pt x="61901" y="50054"/>
                  </a:lnTo>
                  <a:lnTo>
                    <a:pt x="65628" y="50054"/>
                  </a:lnTo>
                  <a:lnTo>
                    <a:pt x="65628" y="48816"/>
                  </a:lnTo>
                  <a:close/>
                  <a:moveTo>
                    <a:pt x="69342" y="48816"/>
                  </a:moveTo>
                  <a:lnTo>
                    <a:pt x="69342" y="50054"/>
                  </a:lnTo>
                  <a:lnTo>
                    <a:pt x="73069" y="50054"/>
                  </a:lnTo>
                  <a:lnTo>
                    <a:pt x="73069" y="48816"/>
                  </a:lnTo>
                  <a:close/>
                  <a:moveTo>
                    <a:pt x="76796" y="48816"/>
                  </a:moveTo>
                  <a:lnTo>
                    <a:pt x="76796" y="50054"/>
                  </a:lnTo>
                  <a:lnTo>
                    <a:pt x="80522" y="50054"/>
                  </a:lnTo>
                  <a:lnTo>
                    <a:pt x="80522" y="48816"/>
                  </a:lnTo>
                  <a:close/>
                  <a:moveTo>
                    <a:pt x="84249" y="48816"/>
                  </a:moveTo>
                  <a:lnTo>
                    <a:pt x="84249" y="50054"/>
                  </a:lnTo>
                  <a:lnTo>
                    <a:pt x="87976" y="50054"/>
                  </a:lnTo>
                  <a:lnTo>
                    <a:pt x="87976" y="48816"/>
                  </a:lnTo>
                  <a:close/>
                  <a:moveTo>
                    <a:pt x="13454" y="48828"/>
                  </a:moveTo>
                  <a:cubicBezTo>
                    <a:pt x="12157" y="48876"/>
                    <a:pt x="10871" y="49102"/>
                    <a:pt x="9632" y="49507"/>
                  </a:cubicBezTo>
                  <a:lnTo>
                    <a:pt x="10013" y="50685"/>
                  </a:lnTo>
                  <a:cubicBezTo>
                    <a:pt x="11145" y="50316"/>
                    <a:pt x="12311" y="50114"/>
                    <a:pt x="13502" y="50066"/>
                  </a:cubicBezTo>
                  <a:lnTo>
                    <a:pt x="13454" y="48828"/>
                  </a:lnTo>
                  <a:close/>
                  <a:moveTo>
                    <a:pt x="6144" y="51209"/>
                  </a:moveTo>
                  <a:cubicBezTo>
                    <a:pt x="5072" y="51935"/>
                    <a:pt x="4096" y="52805"/>
                    <a:pt x="3251" y="53805"/>
                  </a:cubicBezTo>
                  <a:lnTo>
                    <a:pt x="4203" y="54602"/>
                  </a:lnTo>
                  <a:cubicBezTo>
                    <a:pt x="4965" y="53698"/>
                    <a:pt x="5858" y="52900"/>
                    <a:pt x="6834" y="52233"/>
                  </a:cubicBezTo>
                  <a:lnTo>
                    <a:pt x="6144" y="51209"/>
                  </a:lnTo>
                  <a:close/>
                  <a:moveTo>
                    <a:pt x="1179" y="57091"/>
                  </a:moveTo>
                  <a:cubicBezTo>
                    <a:pt x="643" y="58270"/>
                    <a:pt x="286" y="59532"/>
                    <a:pt x="96" y="60818"/>
                  </a:cubicBezTo>
                  <a:lnTo>
                    <a:pt x="1322" y="60996"/>
                  </a:lnTo>
                  <a:cubicBezTo>
                    <a:pt x="1489" y="59817"/>
                    <a:pt x="1822" y="58674"/>
                    <a:pt x="2310" y="57603"/>
                  </a:cubicBezTo>
                  <a:lnTo>
                    <a:pt x="1179" y="57091"/>
                  </a:lnTo>
                  <a:close/>
                  <a:moveTo>
                    <a:pt x="1239" y="64568"/>
                  </a:moveTo>
                  <a:lnTo>
                    <a:pt x="0" y="64675"/>
                  </a:lnTo>
                  <a:cubicBezTo>
                    <a:pt x="107" y="65973"/>
                    <a:pt x="405" y="67247"/>
                    <a:pt x="869" y="68461"/>
                  </a:cubicBezTo>
                  <a:lnTo>
                    <a:pt x="2024" y="68021"/>
                  </a:lnTo>
                  <a:cubicBezTo>
                    <a:pt x="1608" y="66914"/>
                    <a:pt x="1346" y="65747"/>
                    <a:pt x="1239" y="64568"/>
                  </a:cubicBezTo>
                  <a:close/>
                  <a:moveTo>
                    <a:pt x="3739" y="71116"/>
                  </a:moveTo>
                  <a:lnTo>
                    <a:pt x="2751" y="71855"/>
                  </a:lnTo>
                  <a:cubicBezTo>
                    <a:pt x="3525" y="72902"/>
                    <a:pt x="4453" y="73831"/>
                    <a:pt x="5477" y="74617"/>
                  </a:cubicBezTo>
                  <a:lnTo>
                    <a:pt x="6239" y="73629"/>
                  </a:lnTo>
                  <a:cubicBezTo>
                    <a:pt x="5287" y="72902"/>
                    <a:pt x="4453" y="72057"/>
                    <a:pt x="3739" y="71116"/>
                  </a:cubicBezTo>
                  <a:close/>
                  <a:moveTo>
                    <a:pt x="9323" y="75367"/>
                  </a:moveTo>
                  <a:lnTo>
                    <a:pt x="8870" y="76522"/>
                  </a:lnTo>
                  <a:cubicBezTo>
                    <a:pt x="10073" y="76998"/>
                    <a:pt x="11347" y="77296"/>
                    <a:pt x="12645" y="77415"/>
                  </a:cubicBezTo>
                  <a:lnTo>
                    <a:pt x="12764" y="76177"/>
                  </a:lnTo>
                  <a:cubicBezTo>
                    <a:pt x="11585" y="76069"/>
                    <a:pt x="10418" y="75796"/>
                    <a:pt x="9323" y="75367"/>
                  </a:cubicBezTo>
                  <a:close/>
                  <a:moveTo>
                    <a:pt x="16431" y="76236"/>
                  </a:moveTo>
                  <a:lnTo>
                    <a:pt x="16431" y="77486"/>
                  </a:lnTo>
                  <a:lnTo>
                    <a:pt x="20158" y="77486"/>
                  </a:lnTo>
                  <a:lnTo>
                    <a:pt x="20158" y="76236"/>
                  </a:lnTo>
                  <a:close/>
                  <a:moveTo>
                    <a:pt x="23872" y="76236"/>
                  </a:moveTo>
                  <a:lnTo>
                    <a:pt x="23872" y="77486"/>
                  </a:lnTo>
                  <a:lnTo>
                    <a:pt x="27599" y="77486"/>
                  </a:lnTo>
                  <a:lnTo>
                    <a:pt x="27599" y="76236"/>
                  </a:lnTo>
                  <a:close/>
                  <a:moveTo>
                    <a:pt x="31326" y="76236"/>
                  </a:moveTo>
                  <a:lnTo>
                    <a:pt x="31326" y="77486"/>
                  </a:lnTo>
                  <a:lnTo>
                    <a:pt x="35052" y="77486"/>
                  </a:lnTo>
                  <a:lnTo>
                    <a:pt x="35052" y="76236"/>
                  </a:lnTo>
                  <a:close/>
                  <a:moveTo>
                    <a:pt x="38779" y="76236"/>
                  </a:moveTo>
                  <a:lnTo>
                    <a:pt x="38779" y="77486"/>
                  </a:lnTo>
                  <a:lnTo>
                    <a:pt x="42494" y="77486"/>
                  </a:lnTo>
                  <a:lnTo>
                    <a:pt x="42494" y="76236"/>
                  </a:lnTo>
                  <a:close/>
                  <a:moveTo>
                    <a:pt x="46220" y="76236"/>
                  </a:moveTo>
                  <a:lnTo>
                    <a:pt x="46220" y="77486"/>
                  </a:lnTo>
                  <a:lnTo>
                    <a:pt x="49947" y="77486"/>
                  </a:lnTo>
                  <a:lnTo>
                    <a:pt x="49947" y="76236"/>
                  </a:lnTo>
                  <a:close/>
                  <a:moveTo>
                    <a:pt x="53674" y="76236"/>
                  </a:moveTo>
                  <a:lnTo>
                    <a:pt x="53674" y="77486"/>
                  </a:lnTo>
                  <a:lnTo>
                    <a:pt x="57400" y="77486"/>
                  </a:lnTo>
                  <a:lnTo>
                    <a:pt x="57400" y="76236"/>
                  </a:lnTo>
                  <a:close/>
                  <a:moveTo>
                    <a:pt x="61127" y="76236"/>
                  </a:moveTo>
                  <a:lnTo>
                    <a:pt x="61127" y="77486"/>
                  </a:lnTo>
                  <a:lnTo>
                    <a:pt x="64842" y="77486"/>
                  </a:lnTo>
                  <a:lnTo>
                    <a:pt x="64842" y="76236"/>
                  </a:lnTo>
                  <a:close/>
                  <a:moveTo>
                    <a:pt x="68568" y="76236"/>
                  </a:moveTo>
                  <a:lnTo>
                    <a:pt x="68568" y="77486"/>
                  </a:lnTo>
                  <a:lnTo>
                    <a:pt x="72295" y="77486"/>
                  </a:lnTo>
                  <a:lnTo>
                    <a:pt x="72295" y="76236"/>
                  </a:lnTo>
                  <a:close/>
                  <a:moveTo>
                    <a:pt x="76022" y="76236"/>
                  </a:moveTo>
                  <a:lnTo>
                    <a:pt x="76022" y="77486"/>
                  </a:lnTo>
                  <a:lnTo>
                    <a:pt x="79748" y="77486"/>
                  </a:lnTo>
                  <a:lnTo>
                    <a:pt x="79748" y="76236"/>
                  </a:lnTo>
                  <a:close/>
                  <a:moveTo>
                    <a:pt x="83475" y="76236"/>
                  </a:moveTo>
                  <a:lnTo>
                    <a:pt x="83475" y="77486"/>
                  </a:lnTo>
                  <a:lnTo>
                    <a:pt x="87190" y="77486"/>
                  </a:lnTo>
                  <a:lnTo>
                    <a:pt x="87190" y="76236"/>
                  </a:lnTo>
                  <a:close/>
                  <a:moveTo>
                    <a:pt x="91000" y="76391"/>
                  </a:moveTo>
                  <a:lnTo>
                    <a:pt x="90821" y="77617"/>
                  </a:lnTo>
                  <a:cubicBezTo>
                    <a:pt x="92000" y="77784"/>
                    <a:pt x="93143" y="78117"/>
                    <a:pt x="94214" y="78605"/>
                  </a:cubicBezTo>
                  <a:lnTo>
                    <a:pt x="94726" y="77474"/>
                  </a:lnTo>
                  <a:cubicBezTo>
                    <a:pt x="93548" y="76939"/>
                    <a:pt x="92286" y="76569"/>
                    <a:pt x="91000" y="76391"/>
                  </a:cubicBezTo>
                  <a:close/>
                  <a:moveTo>
                    <a:pt x="98013" y="79546"/>
                  </a:moveTo>
                  <a:lnTo>
                    <a:pt x="97215" y="80499"/>
                  </a:lnTo>
                  <a:cubicBezTo>
                    <a:pt x="98120" y="81261"/>
                    <a:pt x="98917" y="82153"/>
                    <a:pt x="99572" y="83130"/>
                  </a:cubicBezTo>
                  <a:lnTo>
                    <a:pt x="100608" y="82439"/>
                  </a:lnTo>
                  <a:cubicBezTo>
                    <a:pt x="99882" y="81356"/>
                    <a:pt x="99001" y="80391"/>
                    <a:pt x="98013" y="79546"/>
                  </a:cubicBezTo>
                  <a:close/>
                  <a:moveTo>
                    <a:pt x="102311" y="85928"/>
                  </a:moveTo>
                  <a:lnTo>
                    <a:pt x="101132" y="86309"/>
                  </a:lnTo>
                  <a:cubicBezTo>
                    <a:pt x="101489" y="87440"/>
                    <a:pt x="101703" y="88607"/>
                    <a:pt x="101751" y="89797"/>
                  </a:cubicBezTo>
                  <a:lnTo>
                    <a:pt x="102989" y="89750"/>
                  </a:lnTo>
                  <a:cubicBezTo>
                    <a:pt x="102942" y="88452"/>
                    <a:pt x="102716" y="87166"/>
                    <a:pt x="102311" y="85928"/>
                  </a:cubicBezTo>
                  <a:close/>
                  <a:moveTo>
                    <a:pt x="101430" y="93333"/>
                  </a:moveTo>
                  <a:cubicBezTo>
                    <a:pt x="101156" y="94488"/>
                    <a:pt x="100727" y="95596"/>
                    <a:pt x="100156" y="96631"/>
                  </a:cubicBezTo>
                  <a:lnTo>
                    <a:pt x="101239" y="97239"/>
                  </a:lnTo>
                  <a:cubicBezTo>
                    <a:pt x="101870" y="96096"/>
                    <a:pt x="102346" y="94881"/>
                    <a:pt x="102632" y="93619"/>
                  </a:cubicBezTo>
                  <a:lnTo>
                    <a:pt x="101430" y="93333"/>
                  </a:lnTo>
                  <a:close/>
                  <a:moveTo>
                    <a:pt x="98024" y="99465"/>
                  </a:moveTo>
                  <a:cubicBezTo>
                    <a:pt x="97191" y="100310"/>
                    <a:pt x="96239" y="101025"/>
                    <a:pt x="95215" y="101608"/>
                  </a:cubicBezTo>
                  <a:lnTo>
                    <a:pt x="95822" y="102692"/>
                  </a:lnTo>
                  <a:cubicBezTo>
                    <a:pt x="96953" y="102061"/>
                    <a:pt x="97989" y="101263"/>
                    <a:pt x="98906" y="100346"/>
                  </a:cubicBezTo>
                  <a:lnTo>
                    <a:pt x="98024" y="99465"/>
                  </a:lnTo>
                  <a:close/>
                  <a:moveTo>
                    <a:pt x="66009" y="103239"/>
                  </a:moveTo>
                  <a:lnTo>
                    <a:pt x="66009" y="104478"/>
                  </a:lnTo>
                  <a:lnTo>
                    <a:pt x="69735" y="104478"/>
                  </a:lnTo>
                  <a:lnTo>
                    <a:pt x="69735" y="103239"/>
                  </a:lnTo>
                  <a:close/>
                  <a:moveTo>
                    <a:pt x="73462" y="103239"/>
                  </a:moveTo>
                  <a:lnTo>
                    <a:pt x="73462" y="104478"/>
                  </a:lnTo>
                  <a:lnTo>
                    <a:pt x="77189" y="104478"/>
                  </a:lnTo>
                  <a:lnTo>
                    <a:pt x="77189" y="103239"/>
                  </a:lnTo>
                  <a:close/>
                  <a:moveTo>
                    <a:pt x="80915" y="103239"/>
                  </a:moveTo>
                  <a:lnTo>
                    <a:pt x="80915" y="104478"/>
                  </a:lnTo>
                  <a:lnTo>
                    <a:pt x="84630" y="104478"/>
                  </a:lnTo>
                  <a:lnTo>
                    <a:pt x="84630" y="103239"/>
                  </a:lnTo>
                  <a:close/>
                  <a:moveTo>
                    <a:pt x="91917" y="102894"/>
                  </a:moveTo>
                  <a:cubicBezTo>
                    <a:pt x="90952" y="103120"/>
                    <a:pt x="89952" y="103239"/>
                    <a:pt x="88952" y="103239"/>
                  </a:cubicBezTo>
                  <a:lnTo>
                    <a:pt x="88357" y="103239"/>
                  </a:lnTo>
                  <a:lnTo>
                    <a:pt x="88357" y="104478"/>
                  </a:lnTo>
                  <a:lnTo>
                    <a:pt x="88952" y="104478"/>
                  </a:lnTo>
                  <a:cubicBezTo>
                    <a:pt x="90047" y="104478"/>
                    <a:pt x="91143" y="104359"/>
                    <a:pt x="92202" y="104109"/>
                  </a:cubicBezTo>
                  <a:lnTo>
                    <a:pt x="91917" y="102894"/>
                  </a:lnTo>
                  <a:close/>
                  <a:moveTo>
                    <a:pt x="62175" y="103644"/>
                  </a:moveTo>
                  <a:cubicBezTo>
                    <a:pt x="60913" y="103954"/>
                    <a:pt x="59698" y="104442"/>
                    <a:pt x="58567" y="105097"/>
                  </a:cubicBezTo>
                  <a:lnTo>
                    <a:pt x="59186" y="106168"/>
                  </a:lnTo>
                  <a:cubicBezTo>
                    <a:pt x="60210" y="105585"/>
                    <a:pt x="61317" y="105132"/>
                    <a:pt x="62472" y="104847"/>
                  </a:cubicBezTo>
                  <a:lnTo>
                    <a:pt x="62175" y="103644"/>
                  </a:lnTo>
                  <a:close/>
                  <a:moveTo>
                    <a:pt x="55495" y="107478"/>
                  </a:moveTo>
                  <a:cubicBezTo>
                    <a:pt x="54590" y="108407"/>
                    <a:pt x="53817" y="109454"/>
                    <a:pt x="53197" y="110597"/>
                  </a:cubicBezTo>
                  <a:lnTo>
                    <a:pt x="54293" y="111193"/>
                  </a:lnTo>
                  <a:cubicBezTo>
                    <a:pt x="54852" y="110145"/>
                    <a:pt x="55555" y="109193"/>
                    <a:pt x="56388" y="108335"/>
                  </a:cubicBezTo>
                  <a:lnTo>
                    <a:pt x="55495" y="107478"/>
                  </a:lnTo>
                  <a:close/>
                  <a:moveTo>
                    <a:pt x="51840" y="114241"/>
                  </a:moveTo>
                  <a:cubicBezTo>
                    <a:pt x="51626" y="115229"/>
                    <a:pt x="51507" y="116253"/>
                    <a:pt x="51507" y="117277"/>
                  </a:cubicBezTo>
                  <a:lnTo>
                    <a:pt x="51507" y="118075"/>
                  </a:lnTo>
                  <a:lnTo>
                    <a:pt x="52745" y="118075"/>
                  </a:lnTo>
                  <a:lnTo>
                    <a:pt x="52745" y="117277"/>
                  </a:lnTo>
                  <a:cubicBezTo>
                    <a:pt x="52745" y="116348"/>
                    <a:pt x="52852" y="115408"/>
                    <a:pt x="53055" y="114503"/>
                  </a:cubicBezTo>
                  <a:lnTo>
                    <a:pt x="51840" y="114241"/>
                  </a:lnTo>
                  <a:close/>
                  <a:moveTo>
                    <a:pt x="51507" y="121801"/>
                  </a:moveTo>
                  <a:lnTo>
                    <a:pt x="51507" y="125528"/>
                  </a:lnTo>
                  <a:lnTo>
                    <a:pt x="52757" y="125528"/>
                  </a:lnTo>
                  <a:lnTo>
                    <a:pt x="52757" y="121801"/>
                  </a:lnTo>
                  <a:close/>
                  <a:moveTo>
                    <a:pt x="51507" y="129243"/>
                  </a:moveTo>
                  <a:lnTo>
                    <a:pt x="51507" y="132969"/>
                  </a:lnTo>
                  <a:lnTo>
                    <a:pt x="52757" y="132969"/>
                  </a:lnTo>
                  <a:lnTo>
                    <a:pt x="52757" y="12924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" name="Google Shape;60;p15"/>
          <p:cNvGrpSpPr/>
          <p:nvPr/>
        </p:nvGrpSpPr>
        <p:grpSpPr>
          <a:xfrm>
            <a:off x="-31" y="-6343"/>
            <a:ext cx="4775744" cy="6136527"/>
            <a:chOff x="2966750" y="1165750"/>
            <a:chExt cx="3166099" cy="3977784"/>
          </a:xfrm>
        </p:grpSpPr>
        <p:sp>
          <p:nvSpPr>
            <p:cNvPr id="61" name="Google Shape;61;p15"/>
            <p:cNvSpPr/>
            <p:nvPr/>
          </p:nvSpPr>
          <p:spPr>
            <a:xfrm>
              <a:off x="2966750" y="1165750"/>
              <a:ext cx="3166099" cy="3977784"/>
            </a:xfrm>
            <a:custGeom>
              <a:rect b="b" l="l" r="r" t="t"/>
              <a:pathLst>
                <a:path extrusionOk="0" h="143888" w="114527">
                  <a:moveTo>
                    <a:pt x="57841" y="0"/>
                  </a:moveTo>
                  <a:lnTo>
                    <a:pt x="48792" y="15895"/>
                  </a:lnTo>
                  <a:lnTo>
                    <a:pt x="51531" y="15895"/>
                  </a:lnTo>
                  <a:lnTo>
                    <a:pt x="51531" y="19181"/>
                  </a:lnTo>
                  <a:lnTo>
                    <a:pt x="51531" y="19979"/>
                  </a:lnTo>
                  <a:lnTo>
                    <a:pt x="51531" y="20086"/>
                  </a:lnTo>
                  <a:lnTo>
                    <a:pt x="51554" y="20217"/>
                  </a:lnTo>
                  <a:lnTo>
                    <a:pt x="51578" y="20515"/>
                  </a:lnTo>
                  <a:lnTo>
                    <a:pt x="51614" y="21098"/>
                  </a:lnTo>
                  <a:cubicBezTo>
                    <a:pt x="51638" y="21491"/>
                    <a:pt x="51650" y="21884"/>
                    <a:pt x="51697" y="22277"/>
                  </a:cubicBezTo>
                  <a:lnTo>
                    <a:pt x="51876" y="23444"/>
                  </a:lnTo>
                  <a:lnTo>
                    <a:pt x="51971" y="24027"/>
                  </a:lnTo>
                  <a:cubicBezTo>
                    <a:pt x="52007" y="24218"/>
                    <a:pt x="52066" y="24408"/>
                    <a:pt x="52102" y="24599"/>
                  </a:cubicBezTo>
                  <a:lnTo>
                    <a:pt x="52412" y="25742"/>
                  </a:lnTo>
                  <a:cubicBezTo>
                    <a:pt x="52507" y="26123"/>
                    <a:pt x="52662" y="26492"/>
                    <a:pt x="52793" y="26861"/>
                  </a:cubicBezTo>
                  <a:cubicBezTo>
                    <a:pt x="52935" y="27230"/>
                    <a:pt x="53055" y="27611"/>
                    <a:pt x="53221" y="27968"/>
                  </a:cubicBezTo>
                  <a:lnTo>
                    <a:pt x="53733" y="29028"/>
                  </a:lnTo>
                  <a:cubicBezTo>
                    <a:pt x="53817" y="29206"/>
                    <a:pt x="53900" y="29385"/>
                    <a:pt x="53995" y="29552"/>
                  </a:cubicBezTo>
                  <a:lnTo>
                    <a:pt x="54305" y="30064"/>
                  </a:lnTo>
                  <a:lnTo>
                    <a:pt x="54912" y="31064"/>
                  </a:lnTo>
                  <a:cubicBezTo>
                    <a:pt x="55138" y="31385"/>
                    <a:pt x="55376" y="31707"/>
                    <a:pt x="55614" y="32016"/>
                  </a:cubicBezTo>
                  <a:cubicBezTo>
                    <a:pt x="56067" y="32659"/>
                    <a:pt x="56615" y="33219"/>
                    <a:pt x="57150" y="33802"/>
                  </a:cubicBezTo>
                  <a:cubicBezTo>
                    <a:pt x="57400" y="34100"/>
                    <a:pt x="57710" y="34350"/>
                    <a:pt x="57996" y="34624"/>
                  </a:cubicBezTo>
                  <a:cubicBezTo>
                    <a:pt x="58293" y="34874"/>
                    <a:pt x="58567" y="35148"/>
                    <a:pt x="58877" y="35398"/>
                  </a:cubicBezTo>
                  <a:lnTo>
                    <a:pt x="59829" y="36100"/>
                  </a:lnTo>
                  <a:cubicBezTo>
                    <a:pt x="59984" y="36219"/>
                    <a:pt x="60139" y="36338"/>
                    <a:pt x="60305" y="36445"/>
                  </a:cubicBezTo>
                  <a:lnTo>
                    <a:pt x="60806" y="36755"/>
                  </a:lnTo>
                  <a:lnTo>
                    <a:pt x="61818" y="37362"/>
                  </a:lnTo>
                  <a:cubicBezTo>
                    <a:pt x="62163" y="37553"/>
                    <a:pt x="62520" y="37719"/>
                    <a:pt x="62877" y="37886"/>
                  </a:cubicBezTo>
                  <a:cubicBezTo>
                    <a:pt x="63568" y="38255"/>
                    <a:pt x="64318" y="38505"/>
                    <a:pt x="65068" y="38767"/>
                  </a:cubicBezTo>
                  <a:cubicBezTo>
                    <a:pt x="65437" y="38910"/>
                    <a:pt x="65818" y="39005"/>
                    <a:pt x="66199" y="39100"/>
                  </a:cubicBezTo>
                  <a:cubicBezTo>
                    <a:pt x="66580" y="39196"/>
                    <a:pt x="66961" y="39303"/>
                    <a:pt x="67342" y="39386"/>
                  </a:cubicBezTo>
                  <a:lnTo>
                    <a:pt x="68509" y="39577"/>
                  </a:lnTo>
                  <a:cubicBezTo>
                    <a:pt x="68902" y="39624"/>
                    <a:pt x="69295" y="39660"/>
                    <a:pt x="69676" y="39672"/>
                  </a:cubicBezTo>
                  <a:cubicBezTo>
                    <a:pt x="70176" y="39704"/>
                    <a:pt x="70946" y="39709"/>
                    <a:pt x="71403" y="39709"/>
                  </a:cubicBezTo>
                  <a:cubicBezTo>
                    <a:pt x="71632" y="39709"/>
                    <a:pt x="71783" y="39708"/>
                    <a:pt x="71783" y="39708"/>
                  </a:cubicBezTo>
                  <a:lnTo>
                    <a:pt x="94298" y="39708"/>
                  </a:lnTo>
                  <a:lnTo>
                    <a:pt x="94691" y="39743"/>
                  </a:lnTo>
                  <a:lnTo>
                    <a:pt x="94905" y="39779"/>
                  </a:lnTo>
                  <a:cubicBezTo>
                    <a:pt x="95048" y="39791"/>
                    <a:pt x="95191" y="39803"/>
                    <a:pt x="95334" y="39803"/>
                  </a:cubicBezTo>
                  <a:cubicBezTo>
                    <a:pt x="95477" y="39803"/>
                    <a:pt x="95619" y="39862"/>
                    <a:pt x="95762" y="39874"/>
                  </a:cubicBezTo>
                  <a:cubicBezTo>
                    <a:pt x="95893" y="39898"/>
                    <a:pt x="96048" y="39898"/>
                    <a:pt x="96179" y="39946"/>
                  </a:cubicBezTo>
                  <a:cubicBezTo>
                    <a:pt x="97286" y="40196"/>
                    <a:pt x="98334" y="40696"/>
                    <a:pt x="99227" y="41422"/>
                  </a:cubicBezTo>
                  <a:cubicBezTo>
                    <a:pt x="100096" y="42160"/>
                    <a:pt x="100799" y="43101"/>
                    <a:pt x="101263" y="44149"/>
                  </a:cubicBezTo>
                  <a:cubicBezTo>
                    <a:pt x="101680" y="45196"/>
                    <a:pt x="101870" y="46339"/>
                    <a:pt x="101787" y="47494"/>
                  </a:cubicBezTo>
                  <a:cubicBezTo>
                    <a:pt x="101727" y="48566"/>
                    <a:pt x="101370" y="49566"/>
                    <a:pt x="100846" y="50483"/>
                  </a:cubicBezTo>
                  <a:cubicBezTo>
                    <a:pt x="100263" y="51447"/>
                    <a:pt x="99251" y="52507"/>
                    <a:pt x="98286" y="53078"/>
                  </a:cubicBezTo>
                  <a:cubicBezTo>
                    <a:pt x="98060" y="53245"/>
                    <a:pt x="97774" y="53328"/>
                    <a:pt x="97536" y="53471"/>
                  </a:cubicBezTo>
                  <a:cubicBezTo>
                    <a:pt x="97405" y="53543"/>
                    <a:pt x="97262" y="53578"/>
                    <a:pt x="97131" y="53626"/>
                  </a:cubicBezTo>
                  <a:cubicBezTo>
                    <a:pt x="97001" y="53674"/>
                    <a:pt x="96870" y="53733"/>
                    <a:pt x="96739" y="53769"/>
                  </a:cubicBezTo>
                  <a:cubicBezTo>
                    <a:pt x="96596" y="53793"/>
                    <a:pt x="95119" y="54102"/>
                    <a:pt x="94572" y="54150"/>
                  </a:cubicBezTo>
                  <a:cubicBezTo>
                    <a:pt x="94504" y="54154"/>
                    <a:pt x="94416" y="54155"/>
                    <a:pt x="94320" y="54155"/>
                  </a:cubicBezTo>
                  <a:cubicBezTo>
                    <a:pt x="94128" y="54155"/>
                    <a:pt x="93909" y="54150"/>
                    <a:pt x="93774" y="54150"/>
                  </a:cubicBezTo>
                  <a:lnTo>
                    <a:pt x="19705" y="54150"/>
                  </a:lnTo>
                  <a:lnTo>
                    <a:pt x="19562" y="54114"/>
                  </a:lnTo>
                  <a:lnTo>
                    <a:pt x="19265" y="54102"/>
                  </a:lnTo>
                  <a:lnTo>
                    <a:pt x="18681" y="54126"/>
                  </a:lnTo>
                  <a:cubicBezTo>
                    <a:pt x="18288" y="54150"/>
                    <a:pt x="17895" y="54150"/>
                    <a:pt x="17514" y="54209"/>
                  </a:cubicBezTo>
                  <a:cubicBezTo>
                    <a:pt x="14383" y="54567"/>
                    <a:pt x="11335" y="55674"/>
                    <a:pt x="8716" y="57424"/>
                  </a:cubicBezTo>
                  <a:cubicBezTo>
                    <a:pt x="6120" y="59186"/>
                    <a:pt x="3953" y="61568"/>
                    <a:pt x="2417" y="64318"/>
                  </a:cubicBezTo>
                  <a:cubicBezTo>
                    <a:pt x="917" y="67080"/>
                    <a:pt x="96" y="70235"/>
                    <a:pt x="24" y="73367"/>
                  </a:cubicBezTo>
                  <a:cubicBezTo>
                    <a:pt x="0" y="73807"/>
                    <a:pt x="12" y="74010"/>
                    <a:pt x="12" y="74295"/>
                  </a:cubicBezTo>
                  <a:cubicBezTo>
                    <a:pt x="12" y="74343"/>
                    <a:pt x="12" y="74474"/>
                    <a:pt x="24" y="74557"/>
                  </a:cubicBezTo>
                  <a:lnTo>
                    <a:pt x="36" y="74855"/>
                  </a:lnTo>
                  <a:lnTo>
                    <a:pt x="60" y="75438"/>
                  </a:lnTo>
                  <a:cubicBezTo>
                    <a:pt x="84" y="75831"/>
                    <a:pt x="84" y="76224"/>
                    <a:pt x="143" y="76617"/>
                  </a:cubicBezTo>
                  <a:lnTo>
                    <a:pt x="322" y="77784"/>
                  </a:lnTo>
                  <a:cubicBezTo>
                    <a:pt x="357" y="77974"/>
                    <a:pt x="381" y="78165"/>
                    <a:pt x="429" y="78355"/>
                  </a:cubicBezTo>
                  <a:lnTo>
                    <a:pt x="560" y="78939"/>
                  </a:lnTo>
                  <a:lnTo>
                    <a:pt x="869" y="80082"/>
                  </a:lnTo>
                  <a:cubicBezTo>
                    <a:pt x="977" y="80451"/>
                    <a:pt x="1119" y="80820"/>
                    <a:pt x="1250" y="81189"/>
                  </a:cubicBezTo>
                  <a:cubicBezTo>
                    <a:pt x="1393" y="81558"/>
                    <a:pt x="1512" y="81939"/>
                    <a:pt x="1691" y="82296"/>
                  </a:cubicBezTo>
                  <a:cubicBezTo>
                    <a:pt x="2977" y="85166"/>
                    <a:pt x="4929" y="87737"/>
                    <a:pt x="7382" y="89702"/>
                  </a:cubicBezTo>
                  <a:cubicBezTo>
                    <a:pt x="9835" y="91655"/>
                    <a:pt x="12764" y="93048"/>
                    <a:pt x="15859" y="93655"/>
                  </a:cubicBezTo>
                  <a:lnTo>
                    <a:pt x="17026" y="93845"/>
                  </a:lnTo>
                  <a:lnTo>
                    <a:pt x="17610" y="93929"/>
                  </a:lnTo>
                  <a:cubicBezTo>
                    <a:pt x="17812" y="93952"/>
                    <a:pt x="18003" y="93952"/>
                    <a:pt x="18193" y="93964"/>
                  </a:cubicBezTo>
                  <a:lnTo>
                    <a:pt x="19372" y="94024"/>
                  </a:lnTo>
                  <a:lnTo>
                    <a:pt x="19669" y="94036"/>
                  </a:lnTo>
                  <a:lnTo>
                    <a:pt x="94643" y="94036"/>
                  </a:lnTo>
                  <a:lnTo>
                    <a:pt x="94869" y="94048"/>
                  </a:lnTo>
                  <a:cubicBezTo>
                    <a:pt x="95024" y="94060"/>
                    <a:pt x="95167" y="94072"/>
                    <a:pt x="95310" y="94072"/>
                  </a:cubicBezTo>
                  <a:cubicBezTo>
                    <a:pt x="95381" y="94072"/>
                    <a:pt x="95453" y="94083"/>
                    <a:pt x="95524" y="94095"/>
                  </a:cubicBezTo>
                  <a:lnTo>
                    <a:pt x="95727" y="94131"/>
                  </a:lnTo>
                  <a:cubicBezTo>
                    <a:pt x="95869" y="94155"/>
                    <a:pt x="96012" y="94167"/>
                    <a:pt x="96155" y="94191"/>
                  </a:cubicBezTo>
                  <a:cubicBezTo>
                    <a:pt x="96703" y="94345"/>
                    <a:pt x="97251" y="94476"/>
                    <a:pt x="97751" y="94750"/>
                  </a:cubicBezTo>
                  <a:cubicBezTo>
                    <a:pt x="98286" y="94976"/>
                    <a:pt x="98739" y="95322"/>
                    <a:pt x="99203" y="95655"/>
                  </a:cubicBezTo>
                  <a:cubicBezTo>
                    <a:pt x="99620" y="96048"/>
                    <a:pt x="100060" y="96429"/>
                    <a:pt x="100382" y="96905"/>
                  </a:cubicBezTo>
                  <a:cubicBezTo>
                    <a:pt x="100751" y="97346"/>
                    <a:pt x="100989" y="97870"/>
                    <a:pt x="101251" y="98382"/>
                  </a:cubicBezTo>
                  <a:cubicBezTo>
                    <a:pt x="101299" y="98513"/>
                    <a:pt x="101334" y="98643"/>
                    <a:pt x="101394" y="98774"/>
                  </a:cubicBezTo>
                  <a:cubicBezTo>
                    <a:pt x="101430" y="98917"/>
                    <a:pt x="101501" y="99036"/>
                    <a:pt x="101525" y="99179"/>
                  </a:cubicBezTo>
                  <a:cubicBezTo>
                    <a:pt x="101584" y="99453"/>
                    <a:pt x="101692" y="99727"/>
                    <a:pt x="101703" y="100013"/>
                  </a:cubicBezTo>
                  <a:cubicBezTo>
                    <a:pt x="101727" y="100156"/>
                    <a:pt x="101751" y="100287"/>
                    <a:pt x="101775" y="100429"/>
                  </a:cubicBezTo>
                  <a:lnTo>
                    <a:pt x="101799" y="100870"/>
                  </a:lnTo>
                  <a:lnTo>
                    <a:pt x="101823" y="101084"/>
                  </a:lnTo>
                  <a:lnTo>
                    <a:pt x="101834" y="101191"/>
                  </a:lnTo>
                  <a:lnTo>
                    <a:pt x="101834" y="101299"/>
                  </a:lnTo>
                  <a:cubicBezTo>
                    <a:pt x="101834" y="101334"/>
                    <a:pt x="101823" y="101358"/>
                    <a:pt x="101823" y="101370"/>
                  </a:cubicBezTo>
                  <a:cubicBezTo>
                    <a:pt x="101811" y="101513"/>
                    <a:pt x="101799" y="101656"/>
                    <a:pt x="101787" y="101799"/>
                  </a:cubicBezTo>
                  <a:cubicBezTo>
                    <a:pt x="101811" y="102096"/>
                    <a:pt x="101715" y="102370"/>
                    <a:pt x="101692" y="102656"/>
                  </a:cubicBezTo>
                  <a:cubicBezTo>
                    <a:pt x="101692" y="102799"/>
                    <a:pt x="101632" y="102930"/>
                    <a:pt x="101596" y="103073"/>
                  </a:cubicBezTo>
                  <a:cubicBezTo>
                    <a:pt x="101561" y="103204"/>
                    <a:pt x="101525" y="103346"/>
                    <a:pt x="101501" y="103477"/>
                  </a:cubicBezTo>
                  <a:cubicBezTo>
                    <a:pt x="101144" y="104561"/>
                    <a:pt x="100537" y="105561"/>
                    <a:pt x="99739" y="106383"/>
                  </a:cubicBezTo>
                  <a:cubicBezTo>
                    <a:pt x="98917" y="107192"/>
                    <a:pt x="97917" y="107799"/>
                    <a:pt x="96846" y="108157"/>
                  </a:cubicBezTo>
                  <a:cubicBezTo>
                    <a:pt x="96715" y="108204"/>
                    <a:pt x="96572" y="108216"/>
                    <a:pt x="96429" y="108264"/>
                  </a:cubicBezTo>
                  <a:cubicBezTo>
                    <a:pt x="96298" y="108288"/>
                    <a:pt x="96167" y="108359"/>
                    <a:pt x="96024" y="108359"/>
                  </a:cubicBezTo>
                  <a:cubicBezTo>
                    <a:pt x="95881" y="108383"/>
                    <a:pt x="95738" y="108395"/>
                    <a:pt x="95596" y="108419"/>
                  </a:cubicBezTo>
                  <a:cubicBezTo>
                    <a:pt x="95524" y="108430"/>
                    <a:pt x="95453" y="108454"/>
                    <a:pt x="95381" y="108454"/>
                  </a:cubicBezTo>
                  <a:lnTo>
                    <a:pt x="95167" y="108466"/>
                  </a:lnTo>
                  <a:cubicBezTo>
                    <a:pt x="95024" y="108466"/>
                    <a:pt x="94881" y="108466"/>
                    <a:pt x="94738" y="108478"/>
                  </a:cubicBezTo>
                  <a:cubicBezTo>
                    <a:pt x="94691" y="108478"/>
                    <a:pt x="94512" y="108466"/>
                    <a:pt x="94393" y="108466"/>
                  </a:cubicBezTo>
                  <a:lnTo>
                    <a:pt x="71283" y="108466"/>
                  </a:lnTo>
                  <a:lnTo>
                    <a:pt x="70985" y="108490"/>
                  </a:lnTo>
                  <a:lnTo>
                    <a:pt x="70402" y="108526"/>
                  </a:lnTo>
                  <a:cubicBezTo>
                    <a:pt x="70009" y="108538"/>
                    <a:pt x="69616" y="108561"/>
                    <a:pt x="69235" y="108597"/>
                  </a:cubicBezTo>
                  <a:lnTo>
                    <a:pt x="68068" y="108764"/>
                  </a:lnTo>
                  <a:cubicBezTo>
                    <a:pt x="67675" y="108835"/>
                    <a:pt x="67283" y="108883"/>
                    <a:pt x="66902" y="108990"/>
                  </a:cubicBezTo>
                  <a:cubicBezTo>
                    <a:pt x="66140" y="109181"/>
                    <a:pt x="65366" y="109359"/>
                    <a:pt x="64639" y="109657"/>
                  </a:cubicBezTo>
                  <a:cubicBezTo>
                    <a:pt x="64270" y="109788"/>
                    <a:pt x="63889" y="109919"/>
                    <a:pt x="63532" y="110073"/>
                  </a:cubicBezTo>
                  <a:lnTo>
                    <a:pt x="62460" y="110585"/>
                  </a:lnTo>
                  <a:lnTo>
                    <a:pt x="61937" y="110847"/>
                  </a:lnTo>
                  <a:cubicBezTo>
                    <a:pt x="61758" y="110931"/>
                    <a:pt x="61591" y="111038"/>
                    <a:pt x="61425" y="111145"/>
                  </a:cubicBezTo>
                  <a:lnTo>
                    <a:pt x="60413" y="111752"/>
                  </a:lnTo>
                  <a:cubicBezTo>
                    <a:pt x="60079" y="111967"/>
                    <a:pt x="59782" y="112217"/>
                    <a:pt x="59460" y="112443"/>
                  </a:cubicBezTo>
                  <a:cubicBezTo>
                    <a:pt x="59151" y="112681"/>
                    <a:pt x="58817" y="112907"/>
                    <a:pt x="58531" y="113169"/>
                  </a:cubicBezTo>
                  <a:cubicBezTo>
                    <a:pt x="58079" y="113586"/>
                    <a:pt x="57603" y="114003"/>
                    <a:pt x="57174" y="114443"/>
                  </a:cubicBezTo>
                  <a:cubicBezTo>
                    <a:pt x="57115" y="114503"/>
                    <a:pt x="57043" y="114586"/>
                    <a:pt x="56960" y="114681"/>
                  </a:cubicBezTo>
                  <a:cubicBezTo>
                    <a:pt x="56912" y="114717"/>
                    <a:pt x="56876" y="114765"/>
                    <a:pt x="56841" y="114800"/>
                  </a:cubicBezTo>
                  <a:cubicBezTo>
                    <a:pt x="56567" y="115110"/>
                    <a:pt x="56234" y="115479"/>
                    <a:pt x="56055" y="115681"/>
                  </a:cubicBezTo>
                  <a:lnTo>
                    <a:pt x="55341" y="116622"/>
                  </a:lnTo>
                  <a:lnTo>
                    <a:pt x="54995" y="117098"/>
                  </a:lnTo>
                  <a:cubicBezTo>
                    <a:pt x="54876" y="117253"/>
                    <a:pt x="54781" y="117432"/>
                    <a:pt x="54674" y="117586"/>
                  </a:cubicBezTo>
                  <a:lnTo>
                    <a:pt x="54067" y="118598"/>
                  </a:lnTo>
                  <a:cubicBezTo>
                    <a:pt x="53864" y="118944"/>
                    <a:pt x="53709" y="119301"/>
                    <a:pt x="53531" y="119658"/>
                  </a:cubicBezTo>
                  <a:cubicBezTo>
                    <a:pt x="53364" y="120015"/>
                    <a:pt x="53174" y="120360"/>
                    <a:pt x="53043" y="120730"/>
                  </a:cubicBezTo>
                  <a:lnTo>
                    <a:pt x="52638" y="121837"/>
                  </a:lnTo>
                  <a:cubicBezTo>
                    <a:pt x="52566" y="122027"/>
                    <a:pt x="52495" y="122206"/>
                    <a:pt x="52447" y="122396"/>
                  </a:cubicBezTo>
                  <a:lnTo>
                    <a:pt x="52293" y="122968"/>
                  </a:lnTo>
                  <a:lnTo>
                    <a:pt x="51995" y="124111"/>
                  </a:lnTo>
                  <a:cubicBezTo>
                    <a:pt x="51923" y="124504"/>
                    <a:pt x="51864" y="124897"/>
                    <a:pt x="51804" y="125278"/>
                  </a:cubicBezTo>
                  <a:cubicBezTo>
                    <a:pt x="51757" y="125671"/>
                    <a:pt x="51673" y="126064"/>
                    <a:pt x="51662" y="126445"/>
                  </a:cubicBezTo>
                  <a:lnTo>
                    <a:pt x="51578" y="127623"/>
                  </a:lnTo>
                  <a:lnTo>
                    <a:pt x="51531" y="128207"/>
                  </a:lnTo>
                  <a:lnTo>
                    <a:pt x="51531" y="128600"/>
                  </a:lnTo>
                  <a:lnTo>
                    <a:pt x="51531" y="129409"/>
                  </a:lnTo>
                  <a:lnTo>
                    <a:pt x="51531" y="131017"/>
                  </a:lnTo>
                  <a:lnTo>
                    <a:pt x="51531" y="143887"/>
                  </a:lnTo>
                  <a:lnTo>
                    <a:pt x="64187" y="143887"/>
                  </a:lnTo>
                  <a:lnTo>
                    <a:pt x="64187" y="131017"/>
                  </a:lnTo>
                  <a:lnTo>
                    <a:pt x="64187" y="129409"/>
                  </a:lnTo>
                  <a:lnTo>
                    <a:pt x="64187" y="128600"/>
                  </a:lnTo>
                  <a:lnTo>
                    <a:pt x="64187" y="128207"/>
                  </a:lnTo>
                  <a:lnTo>
                    <a:pt x="64163" y="127980"/>
                  </a:lnTo>
                  <a:cubicBezTo>
                    <a:pt x="64175" y="127838"/>
                    <a:pt x="64163" y="127695"/>
                    <a:pt x="64163" y="127540"/>
                  </a:cubicBezTo>
                  <a:cubicBezTo>
                    <a:pt x="64163" y="127397"/>
                    <a:pt x="64211" y="127266"/>
                    <a:pt x="64223" y="127123"/>
                  </a:cubicBezTo>
                  <a:cubicBezTo>
                    <a:pt x="64246" y="126980"/>
                    <a:pt x="64246" y="126837"/>
                    <a:pt x="64282" y="126695"/>
                  </a:cubicBezTo>
                  <a:cubicBezTo>
                    <a:pt x="64318" y="126564"/>
                    <a:pt x="64354" y="126421"/>
                    <a:pt x="64389" y="126290"/>
                  </a:cubicBezTo>
                  <a:cubicBezTo>
                    <a:pt x="64663" y="125194"/>
                    <a:pt x="65508" y="123909"/>
                    <a:pt x="66282" y="123063"/>
                  </a:cubicBezTo>
                  <a:cubicBezTo>
                    <a:pt x="66401" y="122956"/>
                    <a:pt x="66532" y="122849"/>
                    <a:pt x="66651" y="122730"/>
                  </a:cubicBezTo>
                  <a:cubicBezTo>
                    <a:pt x="66747" y="122623"/>
                    <a:pt x="66878" y="122563"/>
                    <a:pt x="66985" y="122468"/>
                  </a:cubicBezTo>
                  <a:cubicBezTo>
                    <a:pt x="67104" y="122396"/>
                    <a:pt x="67211" y="122289"/>
                    <a:pt x="67330" y="122218"/>
                  </a:cubicBezTo>
                  <a:cubicBezTo>
                    <a:pt x="67461" y="122146"/>
                    <a:pt x="67580" y="122075"/>
                    <a:pt x="67699" y="122004"/>
                  </a:cubicBezTo>
                  <a:cubicBezTo>
                    <a:pt x="67759" y="121956"/>
                    <a:pt x="67818" y="121920"/>
                    <a:pt x="67878" y="121884"/>
                  </a:cubicBezTo>
                  <a:lnTo>
                    <a:pt x="68080" y="121801"/>
                  </a:lnTo>
                  <a:cubicBezTo>
                    <a:pt x="68211" y="121742"/>
                    <a:pt x="68330" y="121670"/>
                    <a:pt x="68461" y="121611"/>
                  </a:cubicBezTo>
                  <a:lnTo>
                    <a:pt x="68866" y="121468"/>
                  </a:lnTo>
                  <a:cubicBezTo>
                    <a:pt x="69116" y="121349"/>
                    <a:pt x="69402" y="121301"/>
                    <a:pt x="69676" y="121218"/>
                  </a:cubicBezTo>
                  <a:cubicBezTo>
                    <a:pt x="69807" y="121170"/>
                    <a:pt x="69950" y="121170"/>
                    <a:pt x="70092" y="121146"/>
                  </a:cubicBezTo>
                  <a:cubicBezTo>
                    <a:pt x="70235" y="121122"/>
                    <a:pt x="70378" y="121099"/>
                    <a:pt x="70521" y="121075"/>
                  </a:cubicBezTo>
                  <a:cubicBezTo>
                    <a:pt x="70664" y="121075"/>
                    <a:pt x="70807" y="121063"/>
                    <a:pt x="70950" y="121063"/>
                  </a:cubicBezTo>
                  <a:lnTo>
                    <a:pt x="71164" y="121015"/>
                  </a:lnTo>
                  <a:lnTo>
                    <a:pt x="71283" y="120968"/>
                  </a:lnTo>
                  <a:lnTo>
                    <a:pt x="94393" y="120968"/>
                  </a:lnTo>
                  <a:cubicBezTo>
                    <a:pt x="94516" y="120968"/>
                    <a:pt x="94603" y="120994"/>
                    <a:pt x="94760" y="120994"/>
                  </a:cubicBezTo>
                  <a:cubicBezTo>
                    <a:pt x="94787" y="120994"/>
                    <a:pt x="94815" y="120993"/>
                    <a:pt x="94845" y="120991"/>
                  </a:cubicBezTo>
                  <a:lnTo>
                    <a:pt x="96024" y="120956"/>
                  </a:lnTo>
                  <a:lnTo>
                    <a:pt x="96608" y="120932"/>
                  </a:lnTo>
                  <a:cubicBezTo>
                    <a:pt x="96810" y="120908"/>
                    <a:pt x="97001" y="120884"/>
                    <a:pt x="97191" y="120861"/>
                  </a:cubicBezTo>
                  <a:lnTo>
                    <a:pt x="98358" y="120682"/>
                  </a:lnTo>
                  <a:cubicBezTo>
                    <a:pt x="98751" y="120622"/>
                    <a:pt x="99132" y="120503"/>
                    <a:pt x="99513" y="120420"/>
                  </a:cubicBezTo>
                  <a:cubicBezTo>
                    <a:pt x="99894" y="120313"/>
                    <a:pt x="100275" y="120229"/>
                    <a:pt x="100656" y="120099"/>
                  </a:cubicBezTo>
                  <a:cubicBezTo>
                    <a:pt x="103656" y="119134"/>
                    <a:pt x="106406" y="117443"/>
                    <a:pt x="108633" y="115229"/>
                  </a:cubicBezTo>
                  <a:cubicBezTo>
                    <a:pt x="110836" y="112990"/>
                    <a:pt x="112514" y="110228"/>
                    <a:pt x="113467" y="107228"/>
                  </a:cubicBezTo>
                  <a:cubicBezTo>
                    <a:pt x="113574" y="106847"/>
                    <a:pt x="113669" y="106466"/>
                    <a:pt x="113776" y="106085"/>
                  </a:cubicBezTo>
                  <a:cubicBezTo>
                    <a:pt x="113860" y="105692"/>
                    <a:pt x="113979" y="105323"/>
                    <a:pt x="114026" y="104930"/>
                  </a:cubicBezTo>
                  <a:cubicBezTo>
                    <a:pt x="114146" y="104144"/>
                    <a:pt x="114288" y="103370"/>
                    <a:pt x="114300" y="102584"/>
                  </a:cubicBezTo>
                  <a:lnTo>
                    <a:pt x="114348" y="101418"/>
                  </a:lnTo>
                  <a:cubicBezTo>
                    <a:pt x="114348" y="101358"/>
                    <a:pt x="114336" y="101322"/>
                    <a:pt x="114336" y="101287"/>
                  </a:cubicBezTo>
                  <a:lnTo>
                    <a:pt x="114336" y="101191"/>
                  </a:lnTo>
                  <a:lnTo>
                    <a:pt x="114336" y="100906"/>
                  </a:lnTo>
                  <a:lnTo>
                    <a:pt x="114324" y="100310"/>
                  </a:lnTo>
                  <a:cubicBezTo>
                    <a:pt x="114300" y="99929"/>
                    <a:pt x="114288" y="99536"/>
                    <a:pt x="114253" y="99144"/>
                  </a:cubicBezTo>
                  <a:lnTo>
                    <a:pt x="114086" y="97977"/>
                  </a:lnTo>
                  <a:cubicBezTo>
                    <a:pt x="113979" y="97191"/>
                    <a:pt x="113765" y="96429"/>
                    <a:pt x="113562" y="95667"/>
                  </a:cubicBezTo>
                  <a:cubicBezTo>
                    <a:pt x="113479" y="95286"/>
                    <a:pt x="113324" y="94917"/>
                    <a:pt x="113193" y="94548"/>
                  </a:cubicBezTo>
                  <a:cubicBezTo>
                    <a:pt x="113062" y="94179"/>
                    <a:pt x="112931" y="93810"/>
                    <a:pt x="112776" y="93440"/>
                  </a:cubicBezTo>
                  <a:cubicBezTo>
                    <a:pt x="112121" y="92012"/>
                    <a:pt x="111371" y="90619"/>
                    <a:pt x="110407" y="89369"/>
                  </a:cubicBezTo>
                  <a:cubicBezTo>
                    <a:pt x="109478" y="88095"/>
                    <a:pt x="108359" y="86987"/>
                    <a:pt x="107168" y="85963"/>
                  </a:cubicBezTo>
                  <a:cubicBezTo>
                    <a:pt x="105930" y="84999"/>
                    <a:pt x="104621" y="84106"/>
                    <a:pt x="103192" y="83451"/>
                  </a:cubicBezTo>
                  <a:cubicBezTo>
                    <a:pt x="101787" y="82737"/>
                    <a:pt x="100263" y="82272"/>
                    <a:pt x="98727" y="81915"/>
                  </a:cubicBezTo>
                  <a:cubicBezTo>
                    <a:pt x="98346" y="81844"/>
                    <a:pt x="97953" y="81784"/>
                    <a:pt x="97560" y="81725"/>
                  </a:cubicBezTo>
                  <a:lnTo>
                    <a:pt x="96977" y="81641"/>
                  </a:lnTo>
                  <a:cubicBezTo>
                    <a:pt x="96786" y="81606"/>
                    <a:pt x="96596" y="81582"/>
                    <a:pt x="96393" y="81582"/>
                  </a:cubicBezTo>
                  <a:lnTo>
                    <a:pt x="95226" y="81534"/>
                  </a:lnTo>
                  <a:lnTo>
                    <a:pt x="94643" y="81522"/>
                  </a:lnTo>
                  <a:lnTo>
                    <a:pt x="19872" y="81522"/>
                  </a:lnTo>
                  <a:lnTo>
                    <a:pt x="19693" y="81510"/>
                  </a:lnTo>
                  <a:lnTo>
                    <a:pt x="19574" y="81499"/>
                  </a:lnTo>
                  <a:cubicBezTo>
                    <a:pt x="19431" y="81487"/>
                    <a:pt x="19288" y="81475"/>
                    <a:pt x="19146" y="81463"/>
                  </a:cubicBezTo>
                  <a:cubicBezTo>
                    <a:pt x="19074" y="81463"/>
                    <a:pt x="19003" y="81463"/>
                    <a:pt x="18931" y="81451"/>
                  </a:cubicBezTo>
                  <a:lnTo>
                    <a:pt x="18717" y="81415"/>
                  </a:lnTo>
                  <a:cubicBezTo>
                    <a:pt x="18586" y="81391"/>
                    <a:pt x="18443" y="81368"/>
                    <a:pt x="18300" y="81356"/>
                  </a:cubicBezTo>
                  <a:cubicBezTo>
                    <a:pt x="17181" y="81129"/>
                    <a:pt x="16145" y="80629"/>
                    <a:pt x="15240" y="79915"/>
                  </a:cubicBezTo>
                  <a:cubicBezTo>
                    <a:pt x="14335" y="79213"/>
                    <a:pt x="13633" y="78260"/>
                    <a:pt x="13169" y="77224"/>
                  </a:cubicBezTo>
                  <a:cubicBezTo>
                    <a:pt x="13085" y="77105"/>
                    <a:pt x="13061" y="76962"/>
                    <a:pt x="13014" y="76831"/>
                  </a:cubicBezTo>
                  <a:cubicBezTo>
                    <a:pt x="12966" y="76700"/>
                    <a:pt x="12907" y="76569"/>
                    <a:pt x="12859" y="76426"/>
                  </a:cubicBezTo>
                  <a:cubicBezTo>
                    <a:pt x="12835" y="76296"/>
                    <a:pt x="12800" y="76153"/>
                    <a:pt x="12764" y="76022"/>
                  </a:cubicBezTo>
                  <a:lnTo>
                    <a:pt x="12704" y="75819"/>
                  </a:lnTo>
                  <a:cubicBezTo>
                    <a:pt x="12692" y="75748"/>
                    <a:pt x="12680" y="75676"/>
                    <a:pt x="12680" y="75605"/>
                  </a:cubicBezTo>
                  <a:cubicBezTo>
                    <a:pt x="12657" y="75462"/>
                    <a:pt x="12633" y="75319"/>
                    <a:pt x="12609" y="75176"/>
                  </a:cubicBezTo>
                  <a:cubicBezTo>
                    <a:pt x="12573" y="75045"/>
                    <a:pt x="12597" y="74891"/>
                    <a:pt x="12585" y="74748"/>
                  </a:cubicBezTo>
                  <a:lnTo>
                    <a:pt x="12549" y="74295"/>
                  </a:lnTo>
                  <a:cubicBezTo>
                    <a:pt x="12549" y="74033"/>
                    <a:pt x="12549" y="73700"/>
                    <a:pt x="12561" y="73617"/>
                  </a:cubicBezTo>
                  <a:cubicBezTo>
                    <a:pt x="12597" y="72462"/>
                    <a:pt x="12895" y="71343"/>
                    <a:pt x="13431" y="70342"/>
                  </a:cubicBezTo>
                  <a:cubicBezTo>
                    <a:pt x="13990" y="69354"/>
                    <a:pt x="14776" y="68473"/>
                    <a:pt x="15717" y="67830"/>
                  </a:cubicBezTo>
                  <a:cubicBezTo>
                    <a:pt x="16681" y="67199"/>
                    <a:pt x="17764" y="66806"/>
                    <a:pt x="18896" y="66663"/>
                  </a:cubicBezTo>
                  <a:cubicBezTo>
                    <a:pt x="19038" y="66640"/>
                    <a:pt x="19181" y="66651"/>
                    <a:pt x="19324" y="66640"/>
                  </a:cubicBezTo>
                  <a:lnTo>
                    <a:pt x="19538" y="66628"/>
                  </a:lnTo>
                  <a:lnTo>
                    <a:pt x="19646" y="66640"/>
                  </a:lnTo>
                  <a:lnTo>
                    <a:pt x="94572" y="66640"/>
                  </a:lnTo>
                  <a:lnTo>
                    <a:pt x="94679" y="66628"/>
                  </a:lnTo>
                  <a:lnTo>
                    <a:pt x="94822" y="66616"/>
                  </a:lnTo>
                  <a:lnTo>
                    <a:pt x="95119" y="66604"/>
                  </a:lnTo>
                  <a:lnTo>
                    <a:pt x="95703" y="66568"/>
                  </a:lnTo>
                  <a:cubicBezTo>
                    <a:pt x="96096" y="66544"/>
                    <a:pt x="96489" y="66544"/>
                    <a:pt x="96881" y="66485"/>
                  </a:cubicBezTo>
                  <a:lnTo>
                    <a:pt x="98048" y="66306"/>
                  </a:lnTo>
                  <a:lnTo>
                    <a:pt x="98632" y="66211"/>
                  </a:lnTo>
                  <a:lnTo>
                    <a:pt x="99203" y="66080"/>
                  </a:lnTo>
                  <a:lnTo>
                    <a:pt x="100346" y="65782"/>
                  </a:lnTo>
                  <a:cubicBezTo>
                    <a:pt x="100727" y="65675"/>
                    <a:pt x="101096" y="65520"/>
                    <a:pt x="101465" y="65389"/>
                  </a:cubicBezTo>
                  <a:cubicBezTo>
                    <a:pt x="101834" y="65247"/>
                    <a:pt x="102215" y="65127"/>
                    <a:pt x="102561" y="64961"/>
                  </a:cubicBezTo>
                  <a:cubicBezTo>
                    <a:pt x="103275" y="64616"/>
                    <a:pt x="104001" y="64306"/>
                    <a:pt x="104656" y="63877"/>
                  </a:cubicBezTo>
                  <a:cubicBezTo>
                    <a:pt x="107288" y="62318"/>
                    <a:pt x="109693" y="59960"/>
                    <a:pt x="111348" y="57365"/>
                  </a:cubicBezTo>
                  <a:cubicBezTo>
                    <a:pt x="111383" y="57317"/>
                    <a:pt x="111419" y="57257"/>
                    <a:pt x="111455" y="57198"/>
                  </a:cubicBezTo>
                  <a:cubicBezTo>
                    <a:pt x="111467" y="57174"/>
                    <a:pt x="111479" y="57150"/>
                    <a:pt x="111490" y="57138"/>
                  </a:cubicBezTo>
                  <a:lnTo>
                    <a:pt x="111490" y="57126"/>
                  </a:lnTo>
                  <a:cubicBezTo>
                    <a:pt x="113074" y="54519"/>
                    <a:pt x="114074" y="51531"/>
                    <a:pt x="114288" y="48483"/>
                  </a:cubicBezTo>
                  <a:cubicBezTo>
                    <a:pt x="114527" y="45363"/>
                    <a:pt x="114026" y="42172"/>
                    <a:pt x="112812" y="39255"/>
                  </a:cubicBezTo>
                  <a:cubicBezTo>
                    <a:pt x="111562" y="36362"/>
                    <a:pt x="109633" y="33778"/>
                    <a:pt x="107228" y="31766"/>
                  </a:cubicBezTo>
                  <a:cubicBezTo>
                    <a:pt x="104799" y="29766"/>
                    <a:pt x="101894" y="28349"/>
                    <a:pt x="98810" y="27682"/>
                  </a:cubicBezTo>
                  <a:cubicBezTo>
                    <a:pt x="98429" y="27587"/>
                    <a:pt x="98036" y="27540"/>
                    <a:pt x="97643" y="27480"/>
                  </a:cubicBezTo>
                  <a:cubicBezTo>
                    <a:pt x="97251" y="27420"/>
                    <a:pt x="96870" y="27349"/>
                    <a:pt x="96477" y="27325"/>
                  </a:cubicBezTo>
                  <a:lnTo>
                    <a:pt x="95298" y="27266"/>
                  </a:lnTo>
                  <a:lnTo>
                    <a:pt x="94715" y="27218"/>
                  </a:lnTo>
                  <a:lnTo>
                    <a:pt x="94298" y="27206"/>
                  </a:lnTo>
                  <a:lnTo>
                    <a:pt x="71783" y="27206"/>
                  </a:lnTo>
                  <a:cubicBezTo>
                    <a:pt x="71140" y="27206"/>
                    <a:pt x="70676" y="27182"/>
                    <a:pt x="70676" y="27182"/>
                  </a:cubicBezTo>
                  <a:cubicBezTo>
                    <a:pt x="70650" y="27185"/>
                    <a:pt x="70624" y="27186"/>
                    <a:pt x="70598" y="27186"/>
                  </a:cubicBezTo>
                  <a:cubicBezTo>
                    <a:pt x="70484" y="27186"/>
                    <a:pt x="70376" y="27166"/>
                    <a:pt x="70259" y="27147"/>
                  </a:cubicBezTo>
                  <a:cubicBezTo>
                    <a:pt x="70116" y="27123"/>
                    <a:pt x="69973" y="27111"/>
                    <a:pt x="69830" y="27087"/>
                  </a:cubicBezTo>
                  <a:lnTo>
                    <a:pt x="69426" y="26980"/>
                  </a:lnTo>
                  <a:cubicBezTo>
                    <a:pt x="69283" y="26944"/>
                    <a:pt x="69140" y="26932"/>
                    <a:pt x="69009" y="26861"/>
                  </a:cubicBezTo>
                  <a:cubicBezTo>
                    <a:pt x="68747" y="26754"/>
                    <a:pt x="68473" y="26694"/>
                    <a:pt x="68223" y="26551"/>
                  </a:cubicBezTo>
                  <a:lnTo>
                    <a:pt x="67842" y="26361"/>
                  </a:lnTo>
                  <a:cubicBezTo>
                    <a:pt x="67723" y="26289"/>
                    <a:pt x="67604" y="26206"/>
                    <a:pt x="67473" y="26135"/>
                  </a:cubicBezTo>
                  <a:lnTo>
                    <a:pt x="67294" y="26027"/>
                  </a:lnTo>
                  <a:cubicBezTo>
                    <a:pt x="67235" y="25992"/>
                    <a:pt x="67175" y="25944"/>
                    <a:pt x="67116" y="25896"/>
                  </a:cubicBezTo>
                  <a:cubicBezTo>
                    <a:pt x="67009" y="25813"/>
                    <a:pt x="66890" y="25730"/>
                    <a:pt x="66771" y="25646"/>
                  </a:cubicBezTo>
                  <a:cubicBezTo>
                    <a:pt x="66663" y="25563"/>
                    <a:pt x="66568" y="25444"/>
                    <a:pt x="66461" y="25361"/>
                  </a:cubicBezTo>
                  <a:cubicBezTo>
                    <a:pt x="66354" y="25254"/>
                    <a:pt x="66223" y="25182"/>
                    <a:pt x="66140" y="25063"/>
                  </a:cubicBezTo>
                  <a:cubicBezTo>
                    <a:pt x="65961" y="24837"/>
                    <a:pt x="65735" y="24658"/>
                    <a:pt x="65592" y="24408"/>
                  </a:cubicBezTo>
                  <a:cubicBezTo>
                    <a:pt x="64889" y="23503"/>
                    <a:pt x="64401" y="22444"/>
                    <a:pt x="64235" y="21313"/>
                  </a:cubicBezTo>
                  <a:cubicBezTo>
                    <a:pt x="64211" y="21170"/>
                    <a:pt x="64175" y="20110"/>
                    <a:pt x="64175" y="20074"/>
                  </a:cubicBezTo>
                  <a:lnTo>
                    <a:pt x="64175" y="19979"/>
                  </a:lnTo>
                  <a:lnTo>
                    <a:pt x="64175" y="19169"/>
                  </a:lnTo>
                  <a:lnTo>
                    <a:pt x="64175" y="15895"/>
                  </a:lnTo>
                  <a:lnTo>
                    <a:pt x="66890" y="15895"/>
                  </a:lnTo>
                  <a:lnTo>
                    <a:pt x="578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3124740" y="1467244"/>
              <a:ext cx="2847490" cy="3675956"/>
            </a:xfrm>
            <a:custGeom>
              <a:rect b="b" l="l" r="r" t="t"/>
              <a:pathLst>
                <a:path extrusionOk="0" h="132970" w="103002">
                  <a:moveTo>
                    <a:pt x="51507" y="1"/>
                  </a:moveTo>
                  <a:lnTo>
                    <a:pt x="51507" y="3727"/>
                  </a:lnTo>
                  <a:lnTo>
                    <a:pt x="52757" y="3727"/>
                  </a:lnTo>
                  <a:lnTo>
                    <a:pt x="52757" y="1"/>
                  </a:lnTo>
                  <a:close/>
                  <a:moveTo>
                    <a:pt x="51507" y="7442"/>
                  </a:moveTo>
                  <a:lnTo>
                    <a:pt x="51507" y="9180"/>
                  </a:lnTo>
                  <a:cubicBezTo>
                    <a:pt x="51507" y="9883"/>
                    <a:pt x="51566" y="10573"/>
                    <a:pt x="51662" y="11252"/>
                  </a:cubicBezTo>
                  <a:lnTo>
                    <a:pt x="52888" y="11073"/>
                  </a:lnTo>
                  <a:cubicBezTo>
                    <a:pt x="52793" y="10454"/>
                    <a:pt x="52757" y="9823"/>
                    <a:pt x="52757" y="9180"/>
                  </a:cubicBezTo>
                  <a:lnTo>
                    <a:pt x="52757" y="7442"/>
                  </a:lnTo>
                  <a:close/>
                  <a:moveTo>
                    <a:pt x="53888" y="14467"/>
                  </a:moveTo>
                  <a:lnTo>
                    <a:pt x="52757" y="14979"/>
                  </a:lnTo>
                  <a:cubicBezTo>
                    <a:pt x="53293" y="16157"/>
                    <a:pt x="53995" y="17265"/>
                    <a:pt x="54840" y="18265"/>
                  </a:cubicBezTo>
                  <a:lnTo>
                    <a:pt x="55781" y="17455"/>
                  </a:lnTo>
                  <a:cubicBezTo>
                    <a:pt x="55019" y="16550"/>
                    <a:pt x="54376" y="15550"/>
                    <a:pt x="53888" y="14467"/>
                  </a:cubicBezTo>
                  <a:close/>
                  <a:moveTo>
                    <a:pt x="58424" y="19812"/>
                  </a:moveTo>
                  <a:lnTo>
                    <a:pt x="57734" y="20848"/>
                  </a:lnTo>
                  <a:cubicBezTo>
                    <a:pt x="58817" y="21575"/>
                    <a:pt x="59984" y="22146"/>
                    <a:pt x="61222" y="22551"/>
                  </a:cubicBezTo>
                  <a:lnTo>
                    <a:pt x="61603" y="21360"/>
                  </a:lnTo>
                  <a:cubicBezTo>
                    <a:pt x="60484" y="21003"/>
                    <a:pt x="59412" y="20479"/>
                    <a:pt x="58424" y="19812"/>
                  </a:cubicBezTo>
                  <a:close/>
                  <a:moveTo>
                    <a:pt x="65092" y="21979"/>
                  </a:moveTo>
                  <a:lnTo>
                    <a:pt x="65056" y="23218"/>
                  </a:lnTo>
                  <a:cubicBezTo>
                    <a:pt x="65211" y="23218"/>
                    <a:pt x="65378" y="23230"/>
                    <a:pt x="65544" y="23230"/>
                  </a:cubicBezTo>
                  <a:lnTo>
                    <a:pt x="68795" y="23230"/>
                  </a:lnTo>
                  <a:lnTo>
                    <a:pt x="68795" y="21979"/>
                  </a:lnTo>
                  <a:close/>
                  <a:moveTo>
                    <a:pt x="72521" y="21979"/>
                  </a:moveTo>
                  <a:lnTo>
                    <a:pt x="72521" y="23230"/>
                  </a:lnTo>
                  <a:lnTo>
                    <a:pt x="76248" y="23230"/>
                  </a:lnTo>
                  <a:lnTo>
                    <a:pt x="76248" y="21979"/>
                  </a:lnTo>
                  <a:close/>
                  <a:moveTo>
                    <a:pt x="79975" y="21979"/>
                  </a:moveTo>
                  <a:lnTo>
                    <a:pt x="79975" y="23230"/>
                  </a:lnTo>
                  <a:lnTo>
                    <a:pt x="83689" y="23230"/>
                  </a:lnTo>
                  <a:lnTo>
                    <a:pt x="83689" y="21979"/>
                  </a:lnTo>
                  <a:close/>
                  <a:moveTo>
                    <a:pt x="87416" y="21979"/>
                  </a:moveTo>
                  <a:lnTo>
                    <a:pt x="87416" y="23230"/>
                  </a:lnTo>
                  <a:lnTo>
                    <a:pt x="88952" y="23230"/>
                  </a:lnTo>
                  <a:cubicBezTo>
                    <a:pt x="89654" y="23230"/>
                    <a:pt x="90357" y="23277"/>
                    <a:pt x="91035" y="23396"/>
                  </a:cubicBezTo>
                  <a:lnTo>
                    <a:pt x="91238" y="22170"/>
                  </a:lnTo>
                  <a:cubicBezTo>
                    <a:pt x="90488" y="22039"/>
                    <a:pt x="89726" y="21979"/>
                    <a:pt x="88952" y="21979"/>
                  </a:cubicBezTo>
                  <a:close/>
                  <a:moveTo>
                    <a:pt x="94941" y="23313"/>
                  </a:moveTo>
                  <a:lnTo>
                    <a:pt x="94417" y="24444"/>
                  </a:lnTo>
                  <a:cubicBezTo>
                    <a:pt x="95488" y="24944"/>
                    <a:pt x="96477" y="25599"/>
                    <a:pt x="97370" y="26385"/>
                  </a:cubicBezTo>
                  <a:lnTo>
                    <a:pt x="98191" y="25444"/>
                  </a:lnTo>
                  <a:cubicBezTo>
                    <a:pt x="97215" y="24587"/>
                    <a:pt x="96119" y="23873"/>
                    <a:pt x="94941" y="23313"/>
                  </a:cubicBezTo>
                  <a:close/>
                  <a:moveTo>
                    <a:pt x="100739" y="28373"/>
                  </a:moveTo>
                  <a:lnTo>
                    <a:pt x="99691" y="29052"/>
                  </a:lnTo>
                  <a:cubicBezTo>
                    <a:pt x="100346" y="30052"/>
                    <a:pt x="100846" y="31135"/>
                    <a:pt x="101192" y="32266"/>
                  </a:cubicBezTo>
                  <a:lnTo>
                    <a:pt x="102382" y="31897"/>
                  </a:lnTo>
                  <a:cubicBezTo>
                    <a:pt x="102001" y="30659"/>
                    <a:pt x="101442" y="29468"/>
                    <a:pt x="100739" y="28373"/>
                  </a:cubicBezTo>
                  <a:close/>
                  <a:moveTo>
                    <a:pt x="102989" y="35731"/>
                  </a:moveTo>
                  <a:lnTo>
                    <a:pt x="101751" y="35755"/>
                  </a:lnTo>
                  <a:cubicBezTo>
                    <a:pt x="101751" y="35850"/>
                    <a:pt x="101751" y="35934"/>
                    <a:pt x="101751" y="36017"/>
                  </a:cubicBezTo>
                  <a:cubicBezTo>
                    <a:pt x="101751" y="37124"/>
                    <a:pt x="101608" y="38220"/>
                    <a:pt x="101334" y="39267"/>
                  </a:cubicBezTo>
                  <a:lnTo>
                    <a:pt x="102537" y="39589"/>
                  </a:lnTo>
                  <a:cubicBezTo>
                    <a:pt x="102846" y="38434"/>
                    <a:pt x="103001" y="37231"/>
                    <a:pt x="103001" y="36017"/>
                  </a:cubicBezTo>
                  <a:cubicBezTo>
                    <a:pt x="103001" y="35922"/>
                    <a:pt x="102989" y="35826"/>
                    <a:pt x="102989" y="35731"/>
                  </a:cubicBezTo>
                  <a:close/>
                  <a:moveTo>
                    <a:pt x="99977" y="42541"/>
                  </a:moveTo>
                  <a:cubicBezTo>
                    <a:pt x="99370" y="43553"/>
                    <a:pt x="98620" y="44482"/>
                    <a:pt x="97763" y="45304"/>
                  </a:cubicBezTo>
                  <a:lnTo>
                    <a:pt x="98620" y="46209"/>
                  </a:lnTo>
                  <a:cubicBezTo>
                    <a:pt x="99560" y="45316"/>
                    <a:pt x="100382" y="44292"/>
                    <a:pt x="101037" y="43172"/>
                  </a:cubicBezTo>
                  <a:lnTo>
                    <a:pt x="99977" y="42541"/>
                  </a:lnTo>
                  <a:close/>
                  <a:moveTo>
                    <a:pt x="94881" y="47363"/>
                  </a:moveTo>
                  <a:cubicBezTo>
                    <a:pt x="93833" y="47911"/>
                    <a:pt x="92714" y="48316"/>
                    <a:pt x="91547" y="48554"/>
                  </a:cubicBezTo>
                  <a:lnTo>
                    <a:pt x="91797" y="49769"/>
                  </a:lnTo>
                  <a:cubicBezTo>
                    <a:pt x="93071" y="49507"/>
                    <a:pt x="94310" y="49066"/>
                    <a:pt x="95465" y="48471"/>
                  </a:cubicBezTo>
                  <a:lnTo>
                    <a:pt x="94881" y="47363"/>
                  </a:lnTo>
                  <a:close/>
                  <a:moveTo>
                    <a:pt x="17205" y="48816"/>
                  </a:moveTo>
                  <a:lnTo>
                    <a:pt x="17205" y="50054"/>
                  </a:lnTo>
                  <a:lnTo>
                    <a:pt x="20931" y="50054"/>
                  </a:lnTo>
                  <a:lnTo>
                    <a:pt x="20931" y="48816"/>
                  </a:lnTo>
                  <a:close/>
                  <a:moveTo>
                    <a:pt x="24658" y="48816"/>
                  </a:moveTo>
                  <a:lnTo>
                    <a:pt x="24658" y="50054"/>
                  </a:lnTo>
                  <a:lnTo>
                    <a:pt x="28373" y="50054"/>
                  </a:lnTo>
                  <a:lnTo>
                    <a:pt x="28373" y="48816"/>
                  </a:lnTo>
                  <a:close/>
                  <a:moveTo>
                    <a:pt x="32100" y="48816"/>
                  </a:moveTo>
                  <a:lnTo>
                    <a:pt x="32100" y="50054"/>
                  </a:lnTo>
                  <a:lnTo>
                    <a:pt x="35826" y="50054"/>
                  </a:lnTo>
                  <a:lnTo>
                    <a:pt x="35826" y="48816"/>
                  </a:lnTo>
                  <a:close/>
                  <a:moveTo>
                    <a:pt x="39553" y="48816"/>
                  </a:moveTo>
                  <a:lnTo>
                    <a:pt x="39553" y="50054"/>
                  </a:lnTo>
                  <a:lnTo>
                    <a:pt x="43280" y="50054"/>
                  </a:lnTo>
                  <a:lnTo>
                    <a:pt x="43280" y="48816"/>
                  </a:lnTo>
                  <a:close/>
                  <a:moveTo>
                    <a:pt x="47006" y="48816"/>
                  </a:moveTo>
                  <a:lnTo>
                    <a:pt x="47006" y="50054"/>
                  </a:lnTo>
                  <a:lnTo>
                    <a:pt x="50721" y="50054"/>
                  </a:lnTo>
                  <a:lnTo>
                    <a:pt x="50721" y="48816"/>
                  </a:lnTo>
                  <a:close/>
                  <a:moveTo>
                    <a:pt x="54448" y="48816"/>
                  </a:moveTo>
                  <a:lnTo>
                    <a:pt x="54448" y="50054"/>
                  </a:lnTo>
                  <a:lnTo>
                    <a:pt x="58174" y="50054"/>
                  </a:lnTo>
                  <a:lnTo>
                    <a:pt x="58174" y="48816"/>
                  </a:lnTo>
                  <a:close/>
                  <a:moveTo>
                    <a:pt x="61901" y="48816"/>
                  </a:moveTo>
                  <a:lnTo>
                    <a:pt x="61901" y="50054"/>
                  </a:lnTo>
                  <a:lnTo>
                    <a:pt x="65628" y="50054"/>
                  </a:lnTo>
                  <a:lnTo>
                    <a:pt x="65628" y="48816"/>
                  </a:lnTo>
                  <a:close/>
                  <a:moveTo>
                    <a:pt x="69342" y="48816"/>
                  </a:moveTo>
                  <a:lnTo>
                    <a:pt x="69342" y="50054"/>
                  </a:lnTo>
                  <a:lnTo>
                    <a:pt x="73069" y="50054"/>
                  </a:lnTo>
                  <a:lnTo>
                    <a:pt x="73069" y="48816"/>
                  </a:lnTo>
                  <a:close/>
                  <a:moveTo>
                    <a:pt x="76796" y="48816"/>
                  </a:moveTo>
                  <a:lnTo>
                    <a:pt x="76796" y="50054"/>
                  </a:lnTo>
                  <a:lnTo>
                    <a:pt x="80522" y="50054"/>
                  </a:lnTo>
                  <a:lnTo>
                    <a:pt x="80522" y="48816"/>
                  </a:lnTo>
                  <a:close/>
                  <a:moveTo>
                    <a:pt x="84249" y="48816"/>
                  </a:moveTo>
                  <a:lnTo>
                    <a:pt x="84249" y="50054"/>
                  </a:lnTo>
                  <a:lnTo>
                    <a:pt x="87976" y="50054"/>
                  </a:lnTo>
                  <a:lnTo>
                    <a:pt x="87976" y="48816"/>
                  </a:lnTo>
                  <a:close/>
                  <a:moveTo>
                    <a:pt x="13454" y="48828"/>
                  </a:moveTo>
                  <a:cubicBezTo>
                    <a:pt x="12157" y="48876"/>
                    <a:pt x="10871" y="49102"/>
                    <a:pt x="9632" y="49507"/>
                  </a:cubicBezTo>
                  <a:lnTo>
                    <a:pt x="10013" y="50685"/>
                  </a:lnTo>
                  <a:cubicBezTo>
                    <a:pt x="11145" y="50316"/>
                    <a:pt x="12311" y="50114"/>
                    <a:pt x="13502" y="50066"/>
                  </a:cubicBezTo>
                  <a:lnTo>
                    <a:pt x="13454" y="48828"/>
                  </a:lnTo>
                  <a:close/>
                  <a:moveTo>
                    <a:pt x="6144" y="51209"/>
                  </a:moveTo>
                  <a:cubicBezTo>
                    <a:pt x="5072" y="51935"/>
                    <a:pt x="4096" y="52805"/>
                    <a:pt x="3251" y="53805"/>
                  </a:cubicBezTo>
                  <a:lnTo>
                    <a:pt x="4203" y="54602"/>
                  </a:lnTo>
                  <a:cubicBezTo>
                    <a:pt x="4965" y="53698"/>
                    <a:pt x="5858" y="52900"/>
                    <a:pt x="6834" y="52233"/>
                  </a:cubicBezTo>
                  <a:lnTo>
                    <a:pt x="6144" y="51209"/>
                  </a:lnTo>
                  <a:close/>
                  <a:moveTo>
                    <a:pt x="1179" y="57091"/>
                  </a:moveTo>
                  <a:cubicBezTo>
                    <a:pt x="643" y="58270"/>
                    <a:pt x="286" y="59532"/>
                    <a:pt x="96" y="60818"/>
                  </a:cubicBezTo>
                  <a:lnTo>
                    <a:pt x="1322" y="60996"/>
                  </a:lnTo>
                  <a:cubicBezTo>
                    <a:pt x="1489" y="59817"/>
                    <a:pt x="1822" y="58674"/>
                    <a:pt x="2310" y="57603"/>
                  </a:cubicBezTo>
                  <a:lnTo>
                    <a:pt x="1179" y="57091"/>
                  </a:lnTo>
                  <a:close/>
                  <a:moveTo>
                    <a:pt x="1239" y="64568"/>
                  </a:moveTo>
                  <a:lnTo>
                    <a:pt x="0" y="64675"/>
                  </a:lnTo>
                  <a:cubicBezTo>
                    <a:pt x="107" y="65973"/>
                    <a:pt x="405" y="67247"/>
                    <a:pt x="869" y="68461"/>
                  </a:cubicBezTo>
                  <a:lnTo>
                    <a:pt x="2024" y="68021"/>
                  </a:lnTo>
                  <a:cubicBezTo>
                    <a:pt x="1608" y="66914"/>
                    <a:pt x="1346" y="65747"/>
                    <a:pt x="1239" y="64568"/>
                  </a:cubicBezTo>
                  <a:close/>
                  <a:moveTo>
                    <a:pt x="3739" y="71116"/>
                  </a:moveTo>
                  <a:lnTo>
                    <a:pt x="2751" y="71855"/>
                  </a:lnTo>
                  <a:cubicBezTo>
                    <a:pt x="3525" y="72902"/>
                    <a:pt x="4453" y="73831"/>
                    <a:pt x="5477" y="74617"/>
                  </a:cubicBezTo>
                  <a:lnTo>
                    <a:pt x="6239" y="73629"/>
                  </a:lnTo>
                  <a:cubicBezTo>
                    <a:pt x="5287" y="72902"/>
                    <a:pt x="4453" y="72057"/>
                    <a:pt x="3739" y="71116"/>
                  </a:cubicBezTo>
                  <a:close/>
                  <a:moveTo>
                    <a:pt x="9323" y="75367"/>
                  </a:moveTo>
                  <a:lnTo>
                    <a:pt x="8870" y="76522"/>
                  </a:lnTo>
                  <a:cubicBezTo>
                    <a:pt x="10073" y="76998"/>
                    <a:pt x="11347" y="77296"/>
                    <a:pt x="12645" y="77415"/>
                  </a:cubicBezTo>
                  <a:lnTo>
                    <a:pt x="12764" y="76177"/>
                  </a:lnTo>
                  <a:cubicBezTo>
                    <a:pt x="11585" y="76069"/>
                    <a:pt x="10418" y="75796"/>
                    <a:pt x="9323" y="75367"/>
                  </a:cubicBezTo>
                  <a:close/>
                  <a:moveTo>
                    <a:pt x="16431" y="76236"/>
                  </a:moveTo>
                  <a:lnTo>
                    <a:pt x="16431" y="77486"/>
                  </a:lnTo>
                  <a:lnTo>
                    <a:pt x="20158" y="77486"/>
                  </a:lnTo>
                  <a:lnTo>
                    <a:pt x="20158" y="76236"/>
                  </a:lnTo>
                  <a:close/>
                  <a:moveTo>
                    <a:pt x="23872" y="76236"/>
                  </a:moveTo>
                  <a:lnTo>
                    <a:pt x="23872" y="77486"/>
                  </a:lnTo>
                  <a:lnTo>
                    <a:pt x="27599" y="77486"/>
                  </a:lnTo>
                  <a:lnTo>
                    <a:pt x="27599" y="76236"/>
                  </a:lnTo>
                  <a:close/>
                  <a:moveTo>
                    <a:pt x="31326" y="76236"/>
                  </a:moveTo>
                  <a:lnTo>
                    <a:pt x="31326" y="77486"/>
                  </a:lnTo>
                  <a:lnTo>
                    <a:pt x="35052" y="77486"/>
                  </a:lnTo>
                  <a:lnTo>
                    <a:pt x="35052" y="76236"/>
                  </a:lnTo>
                  <a:close/>
                  <a:moveTo>
                    <a:pt x="38779" y="76236"/>
                  </a:moveTo>
                  <a:lnTo>
                    <a:pt x="38779" y="77486"/>
                  </a:lnTo>
                  <a:lnTo>
                    <a:pt x="42494" y="77486"/>
                  </a:lnTo>
                  <a:lnTo>
                    <a:pt x="42494" y="76236"/>
                  </a:lnTo>
                  <a:close/>
                  <a:moveTo>
                    <a:pt x="46220" y="76236"/>
                  </a:moveTo>
                  <a:lnTo>
                    <a:pt x="46220" y="77486"/>
                  </a:lnTo>
                  <a:lnTo>
                    <a:pt x="49947" y="77486"/>
                  </a:lnTo>
                  <a:lnTo>
                    <a:pt x="49947" y="76236"/>
                  </a:lnTo>
                  <a:close/>
                  <a:moveTo>
                    <a:pt x="53674" y="76236"/>
                  </a:moveTo>
                  <a:lnTo>
                    <a:pt x="53674" y="77486"/>
                  </a:lnTo>
                  <a:lnTo>
                    <a:pt x="57400" y="77486"/>
                  </a:lnTo>
                  <a:lnTo>
                    <a:pt x="57400" y="76236"/>
                  </a:lnTo>
                  <a:close/>
                  <a:moveTo>
                    <a:pt x="61127" y="76236"/>
                  </a:moveTo>
                  <a:lnTo>
                    <a:pt x="61127" y="77486"/>
                  </a:lnTo>
                  <a:lnTo>
                    <a:pt x="64842" y="77486"/>
                  </a:lnTo>
                  <a:lnTo>
                    <a:pt x="64842" y="76236"/>
                  </a:lnTo>
                  <a:close/>
                  <a:moveTo>
                    <a:pt x="68568" y="76236"/>
                  </a:moveTo>
                  <a:lnTo>
                    <a:pt x="68568" y="77486"/>
                  </a:lnTo>
                  <a:lnTo>
                    <a:pt x="72295" y="77486"/>
                  </a:lnTo>
                  <a:lnTo>
                    <a:pt x="72295" y="76236"/>
                  </a:lnTo>
                  <a:close/>
                  <a:moveTo>
                    <a:pt x="76022" y="76236"/>
                  </a:moveTo>
                  <a:lnTo>
                    <a:pt x="76022" y="77486"/>
                  </a:lnTo>
                  <a:lnTo>
                    <a:pt x="79748" y="77486"/>
                  </a:lnTo>
                  <a:lnTo>
                    <a:pt x="79748" y="76236"/>
                  </a:lnTo>
                  <a:close/>
                  <a:moveTo>
                    <a:pt x="83475" y="76236"/>
                  </a:moveTo>
                  <a:lnTo>
                    <a:pt x="83475" y="77486"/>
                  </a:lnTo>
                  <a:lnTo>
                    <a:pt x="87190" y="77486"/>
                  </a:lnTo>
                  <a:lnTo>
                    <a:pt x="87190" y="76236"/>
                  </a:lnTo>
                  <a:close/>
                  <a:moveTo>
                    <a:pt x="91000" y="76391"/>
                  </a:moveTo>
                  <a:lnTo>
                    <a:pt x="90821" y="77617"/>
                  </a:lnTo>
                  <a:cubicBezTo>
                    <a:pt x="92000" y="77784"/>
                    <a:pt x="93143" y="78117"/>
                    <a:pt x="94214" y="78605"/>
                  </a:cubicBezTo>
                  <a:lnTo>
                    <a:pt x="94726" y="77474"/>
                  </a:lnTo>
                  <a:cubicBezTo>
                    <a:pt x="93548" y="76939"/>
                    <a:pt x="92286" y="76569"/>
                    <a:pt x="91000" y="76391"/>
                  </a:cubicBezTo>
                  <a:close/>
                  <a:moveTo>
                    <a:pt x="98013" y="79546"/>
                  </a:moveTo>
                  <a:lnTo>
                    <a:pt x="97215" y="80499"/>
                  </a:lnTo>
                  <a:cubicBezTo>
                    <a:pt x="98120" y="81261"/>
                    <a:pt x="98917" y="82153"/>
                    <a:pt x="99572" y="83130"/>
                  </a:cubicBezTo>
                  <a:lnTo>
                    <a:pt x="100608" y="82439"/>
                  </a:lnTo>
                  <a:cubicBezTo>
                    <a:pt x="99882" y="81356"/>
                    <a:pt x="99001" y="80391"/>
                    <a:pt x="98013" y="79546"/>
                  </a:cubicBezTo>
                  <a:close/>
                  <a:moveTo>
                    <a:pt x="102311" y="85928"/>
                  </a:moveTo>
                  <a:lnTo>
                    <a:pt x="101132" y="86309"/>
                  </a:lnTo>
                  <a:cubicBezTo>
                    <a:pt x="101489" y="87440"/>
                    <a:pt x="101703" y="88607"/>
                    <a:pt x="101751" y="89797"/>
                  </a:cubicBezTo>
                  <a:lnTo>
                    <a:pt x="102989" y="89750"/>
                  </a:lnTo>
                  <a:cubicBezTo>
                    <a:pt x="102942" y="88452"/>
                    <a:pt x="102716" y="87166"/>
                    <a:pt x="102311" y="85928"/>
                  </a:cubicBezTo>
                  <a:close/>
                  <a:moveTo>
                    <a:pt x="101430" y="93333"/>
                  </a:moveTo>
                  <a:cubicBezTo>
                    <a:pt x="101156" y="94488"/>
                    <a:pt x="100727" y="95596"/>
                    <a:pt x="100156" y="96631"/>
                  </a:cubicBezTo>
                  <a:lnTo>
                    <a:pt x="101239" y="97239"/>
                  </a:lnTo>
                  <a:cubicBezTo>
                    <a:pt x="101870" y="96096"/>
                    <a:pt x="102346" y="94881"/>
                    <a:pt x="102632" y="93619"/>
                  </a:cubicBezTo>
                  <a:lnTo>
                    <a:pt x="101430" y="93333"/>
                  </a:lnTo>
                  <a:close/>
                  <a:moveTo>
                    <a:pt x="98024" y="99465"/>
                  </a:moveTo>
                  <a:cubicBezTo>
                    <a:pt x="97191" y="100310"/>
                    <a:pt x="96239" y="101025"/>
                    <a:pt x="95215" y="101608"/>
                  </a:cubicBezTo>
                  <a:lnTo>
                    <a:pt x="95822" y="102692"/>
                  </a:lnTo>
                  <a:cubicBezTo>
                    <a:pt x="96953" y="102061"/>
                    <a:pt x="97989" y="101263"/>
                    <a:pt x="98906" y="100346"/>
                  </a:cubicBezTo>
                  <a:lnTo>
                    <a:pt x="98024" y="99465"/>
                  </a:lnTo>
                  <a:close/>
                  <a:moveTo>
                    <a:pt x="66009" y="103239"/>
                  </a:moveTo>
                  <a:lnTo>
                    <a:pt x="66009" y="104478"/>
                  </a:lnTo>
                  <a:lnTo>
                    <a:pt x="69735" y="104478"/>
                  </a:lnTo>
                  <a:lnTo>
                    <a:pt x="69735" y="103239"/>
                  </a:lnTo>
                  <a:close/>
                  <a:moveTo>
                    <a:pt x="73462" y="103239"/>
                  </a:moveTo>
                  <a:lnTo>
                    <a:pt x="73462" y="104478"/>
                  </a:lnTo>
                  <a:lnTo>
                    <a:pt x="77189" y="104478"/>
                  </a:lnTo>
                  <a:lnTo>
                    <a:pt x="77189" y="103239"/>
                  </a:lnTo>
                  <a:close/>
                  <a:moveTo>
                    <a:pt x="80915" y="103239"/>
                  </a:moveTo>
                  <a:lnTo>
                    <a:pt x="80915" y="104478"/>
                  </a:lnTo>
                  <a:lnTo>
                    <a:pt x="84630" y="104478"/>
                  </a:lnTo>
                  <a:lnTo>
                    <a:pt x="84630" y="103239"/>
                  </a:lnTo>
                  <a:close/>
                  <a:moveTo>
                    <a:pt x="91917" y="102894"/>
                  </a:moveTo>
                  <a:cubicBezTo>
                    <a:pt x="90952" y="103120"/>
                    <a:pt x="89952" y="103239"/>
                    <a:pt x="88952" y="103239"/>
                  </a:cubicBezTo>
                  <a:lnTo>
                    <a:pt x="88357" y="103239"/>
                  </a:lnTo>
                  <a:lnTo>
                    <a:pt x="88357" y="104478"/>
                  </a:lnTo>
                  <a:lnTo>
                    <a:pt x="88952" y="104478"/>
                  </a:lnTo>
                  <a:cubicBezTo>
                    <a:pt x="90047" y="104478"/>
                    <a:pt x="91143" y="104359"/>
                    <a:pt x="92202" y="104109"/>
                  </a:cubicBezTo>
                  <a:lnTo>
                    <a:pt x="91917" y="102894"/>
                  </a:lnTo>
                  <a:close/>
                  <a:moveTo>
                    <a:pt x="62175" y="103644"/>
                  </a:moveTo>
                  <a:cubicBezTo>
                    <a:pt x="60913" y="103954"/>
                    <a:pt x="59698" y="104442"/>
                    <a:pt x="58567" y="105097"/>
                  </a:cubicBezTo>
                  <a:lnTo>
                    <a:pt x="59186" y="106168"/>
                  </a:lnTo>
                  <a:cubicBezTo>
                    <a:pt x="60210" y="105585"/>
                    <a:pt x="61317" y="105132"/>
                    <a:pt x="62472" y="104847"/>
                  </a:cubicBezTo>
                  <a:lnTo>
                    <a:pt x="62175" y="103644"/>
                  </a:lnTo>
                  <a:close/>
                  <a:moveTo>
                    <a:pt x="55495" y="107478"/>
                  </a:moveTo>
                  <a:cubicBezTo>
                    <a:pt x="54590" y="108407"/>
                    <a:pt x="53817" y="109454"/>
                    <a:pt x="53197" y="110597"/>
                  </a:cubicBezTo>
                  <a:lnTo>
                    <a:pt x="54293" y="111193"/>
                  </a:lnTo>
                  <a:cubicBezTo>
                    <a:pt x="54852" y="110145"/>
                    <a:pt x="55555" y="109193"/>
                    <a:pt x="56388" y="108335"/>
                  </a:cubicBezTo>
                  <a:lnTo>
                    <a:pt x="55495" y="107478"/>
                  </a:lnTo>
                  <a:close/>
                  <a:moveTo>
                    <a:pt x="51840" y="114241"/>
                  </a:moveTo>
                  <a:cubicBezTo>
                    <a:pt x="51626" y="115229"/>
                    <a:pt x="51507" y="116253"/>
                    <a:pt x="51507" y="117277"/>
                  </a:cubicBezTo>
                  <a:lnTo>
                    <a:pt x="51507" y="118075"/>
                  </a:lnTo>
                  <a:lnTo>
                    <a:pt x="52745" y="118075"/>
                  </a:lnTo>
                  <a:lnTo>
                    <a:pt x="52745" y="117277"/>
                  </a:lnTo>
                  <a:cubicBezTo>
                    <a:pt x="52745" y="116348"/>
                    <a:pt x="52852" y="115408"/>
                    <a:pt x="53055" y="114503"/>
                  </a:cubicBezTo>
                  <a:lnTo>
                    <a:pt x="51840" y="114241"/>
                  </a:lnTo>
                  <a:close/>
                  <a:moveTo>
                    <a:pt x="51507" y="121801"/>
                  </a:moveTo>
                  <a:lnTo>
                    <a:pt x="51507" y="125528"/>
                  </a:lnTo>
                  <a:lnTo>
                    <a:pt x="52757" y="125528"/>
                  </a:lnTo>
                  <a:lnTo>
                    <a:pt x="52757" y="121801"/>
                  </a:lnTo>
                  <a:close/>
                  <a:moveTo>
                    <a:pt x="51507" y="129243"/>
                  </a:moveTo>
                  <a:lnTo>
                    <a:pt x="51507" y="132969"/>
                  </a:lnTo>
                  <a:lnTo>
                    <a:pt x="52757" y="132969"/>
                  </a:lnTo>
                  <a:lnTo>
                    <a:pt x="52757" y="12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15"/>
          <p:cNvSpPr/>
          <p:nvPr/>
        </p:nvSpPr>
        <p:spPr>
          <a:xfrm>
            <a:off x="3484600" y="1133000"/>
            <a:ext cx="590400" cy="5904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1512925" y="2276000"/>
            <a:ext cx="590400" cy="590400"/>
          </a:xfrm>
          <a:prstGeom prst="ellipse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3332200" y="3447575"/>
            <a:ext cx="590400" cy="590400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4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385" name="Google Shape;385;p24"/>
          <p:cNvSpPr/>
          <p:nvPr/>
        </p:nvSpPr>
        <p:spPr>
          <a:xfrm>
            <a:off x="1144175" y="1419900"/>
            <a:ext cx="1661100" cy="86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4"/>
          <p:cNvSpPr txBox="1"/>
          <p:nvPr/>
        </p:nvSpPr>
        <p:spPr>
          <a:xfrm>
            <a:off x="1368885" y="1666500"/>
            <a:ext cx="12117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20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7" name="Google Shape;387;p24"/>
          <p:cNvSpPr/>
          <p:nvPr/>
        </p:nvSpPr>
        <p:spPr>
          <a:xfrm>
            <a:off x="1144185" y="2356405"/>
            <a:ext cx="1661100" cy="96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4"/>
          <p:cNvSpPr/>
          <p:nvPr/>
        </p:nvSpPr>
        <p:spPr>
          <a:xfrm flipH="1" rot="10800000">
            <a:off x="1144185" y="3391696"/>
            <a:ext cx="1661100" cy="9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4"/>
          <p:cNvSpPr txBox="1"/>
          <p:nvPr/>
        </p:nvSpPr>
        <p:spPr>
          <a:xfrm>
            <a:off x="1144185" y="2565707"/>
            <a:ext cx="16611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It's the closest planet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24"/>
          <p:cNvSpPr/>
          <p:nvPr/>
        </p:nvSpPr>
        <p:spPr>
          <a:xfrm>
            <a:off x="2875663" y="1419900"/>
            <a:ext cx="1661100" cy="86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4"/>
          <p:cNvSpPr txBox="1"/>
          <p:nvPr/>
        </p:nvSpPr>
        <p:spPr>
          <a:xfrm>
            <a:off x="3100370" y="1666500"/>
            <a:ext cx="12117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20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92" name="Google Shape;392;p24"/>
          <p:cNvSpPr/>
          <p:nvPr/>
        </p:nvSpPr>
        <p:spPr>
          <a:xfrm>
            <a:off x="2875670" y="2356405"/>
            <a:ext cx="1661100" cy="96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4"/>
          <p:cNvSpPr/>
          <p:nvPr/>
        </p:nvSpPr>
        <p:spPr>
          <a:xfrm flipH="1" rot="10800000">
            <a:off x="2875670" y="3391696"/>
            <a:ext cx="1661100" cy="9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4"/>
          <p:cNvSpPr txBox="1"/>
          <p:nvPr/>
        </p:nvSpPr>
        <p:spPr>
          <a:xfrm>
            <a:off x="2875820" y="2565707"/>
            <a:ext cx="16608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p24"/>
          <p:cNvSpPr/>
          <p:nvPr/>
        </p:nvSpPr>
        <p:spPr>
          <a:xfrm>
            <a:off x="4607385" y="1419900"/>
            <a:ext cx="1661100" cy="863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4"/>
          <p:cNvSpPr txBox="1"/>
          <p:nvPr/>
        </p:nvSpPr>
        <p:spPr>
          <a:xfrm>
            <a:off x="4832089" y="1666500"/>
            <a:ext cx="12117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20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97" name="Google Shape;397;p24"/>
          <p:cNvSpPr/>
          <p:nvPr/>
        </p:nvSpPr>
        <p:spPr>
          <a:xfrm>
            <a:off x="4607389" y="2356405"/>
            <a:ext cx="1661100" cy="96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4"/>
          <p:cNvSpPr/>
          <p:nvPr/>
        </p:nvSpPr>
        <p:spPr>
          <a:xfrm flipH="1" rot="10800000">
            <a:off x="4607389" y="3391696"/>
            <a:ext cx="1661100" cy="9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4"/>
          <p:cNvSpPr txBox="1"/>
          <p:nvPr/>
        </p:nvSpPr>
        <p:spPr>
          <a:xfrm flipH="1">
            <a:off x="4607389" y="2565707"/>
            <a:ext cx="16611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It's a gas giant and has several rings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24"/>
          <p:cNvSpPr/>
          <p:nvPr/>
        </p:nvSpPr>
        <p:spPr>
          <a:xfrm>
            <a:off x="6338725" y="1419900"/>
            <a:ext cx="1661100" cy="86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4"/>
          <p:cNvSpPr txBox="1"/>
          <p:nvPr/>
        </p:nvSpPr>
        <p:spPr>
          <a:xfrm>
            <a:off x="6563425" y="1666500"/>
            <a:ext cx="12117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20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02" name="Google Shape;402;p24"/>
          <p:cNvSpPr/>
          <p:nvPr/>
        </p:nvSpPr>
        <p:spPr>
          <a:xfrm>
            <a:off x="6338725" y="2356405"/>
            <a:ext cx="1661100" cy="96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4"/>
          <p:cNvSpPr/>
          <p:nvPr/>
        </p:nvSpPr>
        <p:spPr>
          <a:xfrm flipH="1" rot="10800000">
            <a:off x="6338725" y="3391696"/>
            <a:ext cx="1661100" cy="9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4"/>
          <p:cNvSpPr txBox="1"/>
          <p:nvPr/>
        </p:nvSpPr>
        <p:spPr>
          <a:xfrm flipH="1">
            <a:off x="6338875" y="2565707"/>
            <a:ext cx="16608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Google Shape;405;p24"/>
          <p:cNvSpPr txBox="1"/>
          <p:nvPr/>
        </p:nvSpPr>
        <p:spPr>
          <a:xfrm>
            <a:off x="1368956" y="1007274"/>
            <a:ext cx="12117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2017</a:t>
            </a:r>
            <a:endParaRPr sz="22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06" name="Google Shape;406;p24"/>
          <p:cNvSpPr txBox="1"/>
          <p:nvPr/>
        </p:nvSpPr>
        <p:spPr>
          <a:xfrm>
            <a:off x="3100440" y="1007274"/>
            <a:ext cx="12117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2018</a:t>
            </a:r>
            <a:endParaRPr sz="2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07" name="Google Shape;407;p24"/>
          <p:cNvSpPr txBox="1"/>
          <p:nvPr/>
        </p:nvSpPr>
        <p:spPr>
          <a:xfrm>
            <a:off x="4832159" y="1007274"/>
            <a:ext cx="12117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2019</a:t>
            </a:r>
            <a:endParaRPr sz="22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08" name="Google Shape;408;p24"/>
          <p:cNvSpPr txBox="1"/>
          <p:nvPr/>
        </p:nvSpPr>
        <p:spPr>
          <a:xfrm>
            <a:off x="6563495" y="1007274"/>
            <a:ext cx="12117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2020</a:t>
            </a:r>
            <a:endParaRPr sz="22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409" name="Google Shape;409;p24"/>
          <p:cNvGrpSpPr/>
          <p:nvPr/>
        </p:nvGrpSpPr>
        <p:grpSpPr>
          <a:xfrm>
            <a:off x="5203032" y="3647704"/>
            <a:ext cx="469813" cy="450385"/>
            <a:chOff x="3562626" y="4492736"/>
            <a:chExt cx="469813" cy="450385"/>
          </a:xfrm>
        </p:grpSpPr>
        <p:sp>
          <p:nvSpPr>
            <p:cNvPr id="410" name="Google Shape;410;p24"/>
            <p:cNvSpPr/>
            <p:nvPr/>
          </p:nvSpPr>
          <p:spPr>
            <a:xfrm>
              <a:off x="3562626" y="4492736"/>
              <a:ext cx="469813" cy="450385"/>
            </a:xfrm>
            <a:custGeom>
              <a:rect b="b" l="l" r="r" t="t"/>
              <a:pathLst>
                <a:path extrusionOk="0" h="5800" w="6050">
                  <a:moveTo>
                    <a:pt x="1340" y="1262"/>
                  </a:moveTo>
                  <a:cubicBezTo>
                    <a:pt x="1595" y="1262"/>
                    <a:pt x="1849" y="1314"/>
                    <a:pt x="2084" y="1416"/>
                  </a:cubicBezTo>
                  <a:cubicBezTo>
                    <a:pt x="2128" y="1488"/>
                    <a:pt x="2157" y="1560"/>
                    <a:pt x="2186" y="1618"/>
                  </a:cubicBezTo>
                  <a:cubicBezTo>
                    <a:pt x="2171" y="1662"/>
                    <a:pt x="2142" y="1705"/>
                    <a:pt x="2113" y="1734"/>
                  </a:cubicBezTo>
                  <a:cubicBezTo>
                    <a:pt x="1795" y="1589"/>
                    <a:pt x="1462" y="1488"/>
                    <a:pt x="1115" y="1444"/>
                  </a:cubicBezTo>
                  <a:cubicBezTo>
                    <a:pt x="1105" y="1443"/>
                    <a:pt x="1096" y="1443"/>
                    <a:pt x="1087" y="1443"/>
                  </a:cubicBezTo>
                  <a:cubicBezTo>
                    <a:pt x="866" y="1443"/>
                    <a:pt x="835" y="1778"/>
                    <a:pt x="1072" y="1806"/>
                  </a:cubicBezTo>
                  <a:cubicBezTo>
                    <a:pt x="1346" y="1835"/>
                    <a:pt x="1621" y="1922"/>
                    <a:pt x="1882" y="2038"/>
                  </a:cubicBezTo>
                  <a:cubicBezTo>
                    <a:pt x="1752" y="2096"/>
                    <a:pt x="1621" y="2182"/>
                    <a:pt x="1506" y="2284"/>
                  </a:cubicBezTo>
                  <a:cubicBezTo>
                    <a:pt x="1419" y="2356"/>
                    <a:pt x="1346" y="2428"/>
                    <a:pt x="1289" y="2515"/>
                  </a:cubicBezTo>
                  <a:cubicBezTo>
                    <a:pt x="912" y="2255"/>
                    <a:pt x="623" y="1922"/>
                    <a:pt x="406" y="1517"/>
                  </a:cubicBezTo>
                  <a:cubicBezTo>
                    <a:pt x="690" y="1346"/>
                    <a:pt x="1015" y="1262"/>
                    <a:pt x="1340" y="1262"/>
                  </a:cubicBezTo>
                  <a:close/>
                  <a:moveTo>
                    <a:pt x="3560" y="1271"/>
                  </a:moveTo>
                  <a:cubicBezTo>
                    <a:pt x="4067" y="1285"/>
                    <a:pt x="4530" y="1517"/>
                    <a:pt x="4863" y="1893"/>
                  </a:cubicBezTo>
                  <a:cubicBezTo>
                    <a:pt x="5557" y="2617"/>
                    <a:pt x="5615" y="3615"/>
                    <a:pt x="5022" y="4223"/>
                  </a:cubicBezTo>
                  <a:lnTo>
                    <a:pt x="4993" y="4252"/>
                  </a:lnTo>
                  <a:cubicBezTo>
                    <a:pt x="5065" y="3572"/>
                    <a:pt x="4819" y="2906"/>
                    <a:pt x="4327" y="2443"/>
                  </a:cubicBezTo>
                  <a:cubicBezTo>
                    <a:pt x="3937" y="2023"/>
                    <a:pt x="3387" y="1806"/>
                    <a:pt x="2822" y="1792"/>
                  </a:cubicBezTo>
                  <a:cubicBezTo>
                    <a:pt x="2721" y="1792"/>
                    <a:pt x="2605" y="1806"/>
                    <a:pt x="2490" y="1821"/>
                  </a:cubicBezTo>
                  <a:cubicBezTo>
                    <a:pt x="2519" y="1792"/>
                    <a:pt x="2547" y="1763"/>
                    <a:pt x="2576" y="1719"/>
                  </a:cubicBezTo>
                  <a:cubicBezTo>
                    <a:pt x="2822" y="1430"/>
                    <a:pt x="3184" y="1271"/>
                    <a:pt x="3560" y="1271"/>
                  </a:cubicBezTo>
                  <a:close/>
                  <a:moveTo>
                    <a:pt x="2822" y="2154"/>
                  </a:moveTo>
                  <a:cubicBezTo>
                    <a:pt x="3300" y="2168"/>
                    <a:pt x="3748" y="2356"/>
                    <a:pt x="4081" y="2703"/>
                  </a:cubicBezTo>
                  <a:cubicBezTo>
                    <a:pt x="4429" y="3051"/>
                    <a:pt x="4631" y="3528"/>
                    <a:pt x="4646" y="4035"/>
                  </a:cubicBezTo>
                  <a:cubicBezTo>
                    <a:pt x="4646" y="4396"/>
                    <a:pt x="4501" y="4758"/>
                    <a:pt x="4226" y="5019"/>
                  </a:cubicBezTo>
                  <a:cubicBezTo>
                    <a:pt x="3951" y="5279"/>
                    <a:pt x="3589" y="5424"/>
                    <a:pt x="3199" y="5424"/>
                  </a:cubicBezTo>
                  <a:cubicBezTo>
                    <a:pt x="2707" y="5409"/>
                    <a:pt x="2244" y="5207"/>
                    <a:pt x="1911" y="4859"/>
                  </a:cubicBezTo>
                  <a:cubicBezTo>
                    <a:pt x="1520" y="4512"/>
                    <a:pt x="1289" y="4006"/>
                    <a:pt x="1289" y="3485"/>
                  </a:cubicBezTo>
                  <a:cubicBezTo>
                    <a:pt x="1289" y="3123"/>
                    <a:pt x="1462" y="2790"/>
                    <a:pt x="1737" y="2559"/>
                  </a:cubicBezTo>
                  <a:cubicBezTo>
                    <a:pt x="2041" y="2298"/>
                    <a:pt x="2417" y="2154"/>
                    <a:pt x="2822" y="2154"/>
                  </a:cubicBezTo>
                  <a:close/>
                  <a:moveTo>
                    <a:pt x="1270" y="1"/>
                  </a:moveTo>
                  <a:cubicBezTo>
                    <a:pt x="1114" y="1"/>
                    <a:pt x="1016" y="235"/>
                    <a:pt x="1187" y="345"/>
                  </a:cubicBezTo>
                  <a:cubicBezTo>
                    <a:pt x="1419" y="504"/>
                    <a:pt x="1621" y="707"/>
                    <a:pt x="1781" y="953"/>
                  </a:cubicBezTo>
                  <a:cubicBezTo>
                    <a:pt x="1649" y="930"/>
                    <a:pt x="1517" y="919"/>
                    <a:pt x="1387" y="919"/>
                  </a:cubicBezTo>
                  <a:cubicBezTo>
                    <a:pt x="928" y="919"/>
                    <a:pt x="482" y="1055"/>
                    <a:pt x="88" y="1314"/>
                  </a:cubicBezTo>
                  <a:cubicBezTo>
                    <a:pt x="30" y="1358"/>
                    <a:pt x="1" y="1430"/>
                    <a:pt x="15" y="1502"/>
                  </a:cubicBezTo>
                  <a:cubicBezTo>
                    <a:pt x="145" y="2023"/>
                    <a:pt x="739" y="2588"/>
                    <a:pt x="1100" y="2819"/>
                  </a:cubicBezTo>
                  <a:cubicBezTo>
                    <a:pt x="739" y="3543"/>
                    <a:pt x="970" y="4454"/>
                    <a:pt x="1665" y="5134"/>
                  </a:cubicBezTo>
                  <a:cubicBezTo>
                    <a:pt x="2070" y="5554"/>
                    <a:pt x="2634" y="5785"/>
                    <a:pt x="3213" y="5800"/>
                  </a:cubicBezTo>
                  <a:cubicBezTo>
                    <a:pt x="3691" y="5800"/>
                    <a:pt x="4154" y="5612"/>
                    <a:pt x="4486" y="5293"/>
                  </a:cubicBezTo>
                  <a:cubicBezTo>
                    <a:pt x="4631" y="5149"/>
                    <a:pt x="4747" y="4990"/>
                    <a:pt x="4834" y="4816"/>
                  </a:cubicBezTo>
                  <a:cubicBezTo>
                    <a:pt x="5007" y="4729"/>
                    <a:pt x="5152" y="4628"/>
                    <a:pt x="5297" y="4483"/>
                  </a:cubicBezTo>
                  <a:cubicBezTo>
                    <a:pt x="6049" y="3702"/>
                    <a:pt x="5933" y="2486"/>
                    <a:pt x="5138" y="1633"/>
                  </a:cubicBezTo>
                  <a:cubicBezTo>
                    <a:pt x="4732" y="1199"/>
                    <a:pt x="4168" y="924"/>
                    <a:pt x="3560" y="909"/>
                  </a:cubicBezTo>
                  <a:cubicBezTo>
                    <a:pt x="3155" y="909"/>
                    <a:pt x="2764" y="1068"/>
                    <a:pt x="2446" y="1343"/>
                  </a:cubicBezTo>
                  <a:cubicBezTo>
                    <a:pt x="2171" y="793"/>
                    <a:pt x="1694" y="215"/>
                    <a:pt x="1361" y="26"/>
                  </a:cubicBezTo>
                  <a:cubicBezTo>
                    <a:pt x="1330" y="9"/>
                    <a:pt x="1299" y="1"/>
                    <a:pt x="1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3676156" y="4697973"/>
              <a:ext cx="211299" cy="201431"/>
            </a:xfrm>
            <a:custGeom>
              <a:rect b="b" l="l" r="r" t="t"/>
              <a:pathLst>
                <a:path extrusionOk="0" h="2594" w="2721">
                  <a:moveTo>
                    <a:pt x="516" y="1"/>
                  </a:moveTo>
                  <a:cubicBezTo>
                    <a:pt x="474" y="1"/>
                    <a:pt x="430" y="18"/>
                    <a:pt x="391" y="60"/>
                  </a:cubicBezTo>
                  <a:cubicBezTo>
                    <a:pt x="145" y="248"/>
                    <a:pt x="0" y="538"/>
                    <a:pt x="0" y="856"/>
                  </a:cubicBezTo>
                  <a:cubicBezTo>
                    <a:pt x="44" y="1797"/>
                    <a:pt x="796" y="2535"/>
                    <a:pt x="1737" y="2593"/>
                  </a:cubicBezTo>
                  <a:cubicBezTo>
                    <a:pt x="1753" y="2593"/>
                    <a:pt x="1770" y="2594"/>
                    <a:pt x="1787" y="2594"/>
                  </a:cubicBezTo>
                  <a:cubicBezTo>
                    <a:pt x="2103" y="2594"/>
                    <a:pt x="2415" y="2464"/>
                    <a:pt x="2648" y="2231"/>
                  </a:cubicBezTo>
                  <a:cubicBezTo>
                    <a:pt x="2721" y="2158"/>
                    <a:pt x="2721" y="2043"/>
                    <a:pt x="2648" y="1985"/>
                  </a:cubicBezTo>
                  <a:cubicBezTo>
                    <a:pt x="2612" y="1949"/>
                    <a:pt x="2565" y="1931"/>
                    <a:pt x="2518" y="1931"/>
                  </a:cubicBezTo>
                  <a:cubicBezTo>
                    <a:pt x="2471" y="1931"/>
                    <a:pt x="2424" y="1949"/>
                    <a:pt x="2388" y="1985"/>
                  </a:cubicBezTo>
                  <a:cubicBezTo>
                    <a:pt x="2214" y="2144"/>
                    <a:pt x="1983" y="2245"/>
                    <a:pt x="1737" y="2245"/>
                  </a:cubicBezTo>
                  <a:cubicBezTo>
                    <a:pt x="999" y="2187"/>
                    <a:pt x="420" y="1609"/>
                    <a:pt x="362" y="871"/>
                  </a:cubicBezTo>
                  <a:cubicBezTo>
                    <a:pt x="362" y="654"/>
                    <a:pt x="449" y="466"/>
                    <a:pt x="622" y="335"/>
                  </a:cubicBezTo>
                  <a:cubicBezTo>
                    <a:pt x="791" y="212"/>
                    <a:pt x="663" y="1"/>
                    <a:pt x="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24"/>
          <p:cNvGrpSpPr/>
          <p:nvPr/>
        </p:nvGrpSpPr>
        <p:grpSpPr>
          <a:xfrm>
            <a:off x="1738237" y="3647937"/>
            <a:ext cx="472997" cy="449919"/>
            <a:chOff x="2115550" y="4490950"/>
            <a:chExt cx="472997" cy="449919"/>
          </a:xfrm>
        </p:grpSpPr>
        <p:sp>
          <p:nvSpPr>
            <p:cNvPr id="413" name="Google Shape;413;p24"/>
            <p:cNvSpPr/>
            <p:nvPr/>
          </p:nvSpPr>
          <p:spPr>
            <a:xfrm>
              <a:off x="2115550" y="4490950"/>
              <a:ext cx="472997" cy="449919"/>
            </a:xfrm>
            <a:custGeom>
              <a:rect b="b" l="l" r="r" t="t"/>
              <a:pathLst>
                <a:path extrusionOk="0" h="5794" w="6091">
                  <a:moveTo>
                    <a:pt x="2198" y="512"/>
                  </a:moveTo>
                  <a:cubicBezTo>
                    <a:pt x="2372" y="657"/>
                    <a:pt x="2516" y="831"/>
                    <a:pt x="2647" y="1004"/>
                  </a:cubicBezTo>
                  <a:cubicBezTo>
                    <a:pt x="2560" y="1033"/>
                    <a:pt x="2473" y="1048"/>
                    <a:pt x="2401" y="1077"/>
                  </a:cubicBezTo>
                  <a:cubicBezTo>
                    <a:pt x="2328" y="990"/>
                    <a:pt x="2270" y="889"/>
                    <a:pt x="2198" y="802"/>
                  </a:cubicBezTo>
                  <a:cubicBezTo>
                    <a:pt x="2198" y="787"/>
                    <a:pt x="2198" y="758"/>
                    <a:pt x="2198" y="744"/>
                  </a:cubicBezTo>
                  <a:lnTo>
                    <a:pt x="2198" y="512"/>
                  </a:lnTo>
                  <a:close/>
                  <a:moveTo>
                    <a:pt x="460" y="396"/>
                  </a:moveTo>
                  <a:cubicBezTo>
                    <a:pt x="854" y="396"/>
                    <a:pt x="1234" y="510"/>
                    <a:pt x="1561" y="715"/>
                  </a:cubicBezTo>
                  <a:cubicBezTo>
                    <a:pt x="1749" y="860"/>
                    <a:pt x="1923" y="1033"/>
                    <a:pt x="2068" y="1236"/>
                  </a:cubicBezTo>
                  <a:cubicBezTo>
                    <a:pt x="1894" y="1337"/>
                    <a:pt x="1735" y="1453"/>
                    <a:pt x="1590" y="1598"/>
                  </a:cubicBezTo>
                  <a:cubicBezTo>
                    <a:pt x="1576" y="1612"/>
                    <a:pt x="1561" y="1627"/>
                    <a:pt x="1547" y="1641"/>
                  </a:cubicBezTo>
                  <a:cubicBezTo>
                    <a:pt x="1272" y="1453"/>
                    <a:pt x="1055" y="1178"/>
                    <a:pt x="925" y="874"/>
                  </a:cubicBezTo>
                  <a:cubicBezTo>
                    <a:pt x="897" y="786"/>
                    <a:pt x="829" y="748"/>
                    <a:pt x="760" y="748"/>
                  </a:cubicBezTo>
                  <a:cubicBezTo>
                    <a:pt x="648" y="748"/>
                    <a:pt x="533" y="847"/>
                    <a:pt x="577" y="990"/>
                  </a:cubicBezTo>
                  <a:cubicBezTo>
                    <a:pt x="737" y="1366"/>
                    <a:pt x="997" y="1685"/>
                    <a:pt x="1330" y="1916"/>
                  </a:cubicBezTo>
                  <a:cubicBezTo>
                    <a:pt x="1286" y="1974"/>
                    <a:pt x="1257" y="2032"/>
                    <a:pt x="1214" y="2090"/>
                  </a:cubicBezTo>
                  <a:cubicBezTo>
                    <a:pt x="1040" y="1931"/>
                    <a:pt x="867" y="1742"/>
                    <a:pt x="722" y="1554"/>
                  </a:cubicBezTo>
                  <a:cubicBezTo>
                    <a:pt x="521" y="1282"/>
                    <a:pt x="420" y="924"/>
                    <a:pt x="390" y="397"/>
                  </a:cubicBezTo>
                  <a:lnTo>
                    <a:pt x="390" y="397"/>
                  </a:lnTo>
                  <a:cubicBezTo>
                    <a:pt x="413" y="396"/>
                    <a:pt x="436" y="396"/>
                    <a:pt x="460" y="396"/>
                  </a:cubicBezTo>
                  <a:close/>
                  <a:moveTo>
                    <a:pt x="794" y="2205"/>
                  </a:moveTo>
                  <a:cubicBezTo>
                    <a:pt x="881" y="2278"/>
                    <a:pt x="968" y="2350"/>
                    <a:pt x="1069" y="2423"/>
                  </a:cubicBezTo>
                  <a:cubicBezTo>
                    <a:pt x="1040" y="2495"/>
                    <a:pt x="1026" y="2567"/>
                    <a:pt x="1012" y="2625"/>
                  </a:cubicBezTo>
                  <a:cubicBezTo>
                    <a:pt x="829" y="2513"/>
                    <a:pt x="674" y="2360"/>
                    <a:pt x="533" y="2205"/>
                  </a:cubicBezTo>
                  <a:close/>
                  <a:moveTo>
                    <a:pt x="3145" y="1308"/>
                  </a:moveTo>
                  <a:cubicBezTo>
                    <a:pt x="3162" y="1308"/>
                    <a:pt x="3179" y="1308"/>
                    <a:pt x="3196" y="1308"/>
                  </a:cubicBezTo>
                  <a:cubicBezTo>
                    <a:pt x="4441" y="1323"/>
                    <a:pt x="5439" y="2321"/>
                    <a:pt x="5454" y="3551"/>
                  </a:cubicBezTo>
                  <a:cubicBezTo>
                    <a:pt x="5468" y="4590"/>
                    <a:pt x="4642" y="5447"/>
                    <a:pt x="3609" y="5447"/>
                  </a:cubicBezTo>
                  <a:cubicBezTo>
                    <a:pt x="3592" y="5447"/>
                    <a:pt x="3575" y="5447"/>
                    <a:pt x="3558" y="5447"/>
                  </a:cubicBezTo>
                  <a:cubicBezTo>
                    <a:pt x="2965" y="5447"/>
                    <a:pt x="2386" y="5201"/>
                    <a:pt x="1967" y="4781"/>
                  </a:cubicBezTo>
                  <a:cubicBezTo>
                    <a:pt x="1547" y="4361"/>
                    <a:pt x="1301" y="3797"/>
                    <a:pt x="1301" y="3204"/>
                  </a:cubicBezTo>
                  <a:cubicBezTo>
                    <a:pt x="1287" y="2165"/>
                    <a:pt x="2113" y="1308"/>
                    <a:pt x="3145" y="1308"/>
                  </a:cubicBezTo>
                  <a:close/>
                  <a:moveTo>
                    <a:pt x="2036" y="0"/>
                  </a:moveTo>
                  <a:cubicBezTo>
                    <a:pt x="1993" y="0"/>
                    <a:pt x="1951" y="14"/>
                    <a:pt x="1909" y="35"/>
                  </a:cubicBezTo>
                  <a:cubicBezTo>
                    <a:pt x="1865" y="78"/>
                    <a:pt x="1836" y="122"/>
                    <a:pt x="1836" y="180"/>
                  </a:cubicBezTo>
                  <a:lnTo>
                    <a:pt x="1836" y="455"/>
                  </a:lnTo>
                  <a:lnTo>
                    <a:pt x="1764" y="397"/>
                  </a:lnTo>
                  <a:cubicBezTo>
                    <a:pt x="1388" y="136"/>
                    <a:pt x="881" y="6"/>
                    <a:pt x="216" y="6"/>
                  </a:cubicBezTo>
                  <a:cubicBezTo>
                    <a:pt x="114" y="6"/>
                    <a:pt x="28" y="78"/>
                    <a:pt x="28" y="180"/>
                  </a:cubicBezTo>
                  <a:cubicBezTo>
                    <a:pt x="28" y="903"/>
                    <a:pt x="158" y="1395"/>
                    <a:pt x="433" y="1742"/>
                  </a:cubicBezTo>
                  <a:cubicBezTo>
                    <a:pt x="447" y="1771"/>
                    <a:pt x="476" y="1786"/>
                    <a:pt x="491" y="1815"/>
                  </a:cubicBezTo>
                  <a:lnTo>
                    <a:pt x="216" y="1815"/>
                  </a:lnTo>
                  <a:cubicBezTo>
                    <a:pt x="209" y="1814"/>
                    <a:pt x="202" y="1814"/>
                    <a:pt x="196" y="1814"/>
                  </a:cubicBezTo>
                  <a:cubicBezTo>
                    <a:pt x="77" y="1814"/>
                    <a:pt x="0" y="1936"/>
                    <a:pt x="28" y="2046"/>
                  </a:cubicBezTo>
                  <a:cubicBezTo>
                    <a:pt x="129" y="2365"/>
                    <a:pt x="520" y="2755"/>
                    <a:pt x="939" y="3001"/>
                  </a:cubicBezTo>
                  <a:cubicBezTo>
                    <a:pt x="896" y="3754"/>
                    <a:pt x="1171" y="4492"/>
                    <a:pt x="1706" y="5013"/>
                  </a:cubicBezTo>
                  <a:cubicBezTo>
                    <a:pt x="2198" y="5505"/>
                    <a:pt x="2864" y="5794"/>
                    <a:pt x="3544" y="5794"/>
                  </a:cubicBezTo>
                  <a:cubicBezTo>
                    <a:pt x="4151" y="5794"/>
                    <a:pt x="4730" y="5562"/>
                    <a:pt x="5164" y="5143"/>
                  </a:cubicBezTo>
                  <a:cubicBezTo>
                    <a:pt x="6090" y="4231"/>
                    <a:pt x="6033" y="2697"/>
                    <a:pt x="5049" y="1699"/>
                  </a:cubicBezTo>
                  <a:cubicBezTo>
                    <a:pt x="4557" y="1207"/>
                    <a:pt x="3891" y="932"/>
                    <a:pt x="3196" y="932"/>
                  </a:cubicBezTo>
                  <a:lnTo>
                    <a:pt x="3037" y="932"/>
                  </a:lnTo>
                  <a:cubicBezTo>
                    <a:pt x="2777" y="512"/>
                    <a:pt x="2401" y="107"/>
                    <a:pt x="2082" y="6"/>
                  </a:cubicBezTo>
                  <a:cubicBezTo>
                    <a:pt x="2067" y="2"/>
                    <a:pt x="2051" y="0"/>
                    <a:pt x="20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2230012" y="4640665"/>
              <a:ext cx="263017" cy="258738"/>
            </a:xfrm>
            <a:custGeom>
              <a:rect b="b" l="l" r="r" t="t"/>
              <a:pathLst>
                <a:path extrusionOk="0" h="3332" w="3387">
                  <a:moveTo>
                    <a:pt x="619" y="0"/>
                  </a:moveTo>
                  <a:cubicBezTo>
                    <a:pt x="581" y="0"/>
                    <a:pt x="542" y="14"/>
                    <a:pt x="507" y="46"/>
                  </a:cubicBezTo>
                  <a:cubicBezTo>
                    <a:pt x="189" y="364"/>
                    <a:pt x="1" y="813"/>
                    <a:pt x="15" y="1261"/>
                  </a:cubicBezTo>
                  <a:cubicBezTo>
                    <a:pt x="29" y="2405"/>
                    <a:pt x="956" y="3316"/>
                    <a:pt x="2084" y="3331"/>
                  </a:cubicBezTo>
                  <a:cubicBezTo>
                    <a:pt x="2101" y="3331"/>
                    <a:pt x="2117" y="3331"/>
                    <a:pt x="2134" y="3331"/>
                  </a:cubicBezTo>
                  <a:cubicBezTo>
                    <a:pt x="2578" y="3331"/>
                    <a:pt x="2993" y="3146"/>
                    <a:pt x="3314" y="2839"/>
                  </a:cubicBezTo>
                  <a:cubicBezTo>
                    <a:pt x="3386" y="2766"/>
                    <a:pt x="3386" y="2651"/>
                    <a:pt x="3314" y="2593"/>
                  </a:cubicBezTo>
                  <a:cubicBezTo>
                    <a:pt x="3278" y="2556"/>
                    <a:pt x="3231" y="2538"/>
                    <a:pt x="3184" y="2538"/>
                  </a:cubicBezTo>
                  <a:cubicBezTo>
                    <a:pt x="3137" y="2538"/>
                    <a:pt x="3090" y="2556"/>
                    <a:pt x="3054" y="2593"/>
                  </a:cubicBezTo>
                  <a:cubicBezTo>
                    <a:pt x="2805" y="2827"/>
                    <a:pt x="2478" y="2970"/>
                    <a:pt x="2134" y="2970"/>
                  </a:cubicBezTo>
                  <a:cubicBezTo>
                    <a:pt x="2117" y="2970"/>
                    <a:pt x="2101" y="2970"/>
                    <a:pt x="2084" y="2969"/>
                  </a:cubicBezTo>
                  <a:cubicBezTo>
                    <a:pt x="1144" y="2954"/>
                    <a:pt x="391" y="2202"/>
                    <a:pt x="377" y="1261"/>
                  </a:cubicBezTo>
                  <a:cubicBezTo>
                    <a:pt x="362" y="900"/>
                    <a:pt x="507" y="552"/>
                    <a:pt x="753" y="292"/>
                  </a:cubicBezTo>
                  <a:cubicBezTo>
                    <a:pt x="866" y="168"/>
                    <a:pt x="750" y="0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2268217" y="4632978"/>
              <a:ext cx="233819" cy="224493"/>
            </a:xfrm>
            <a:custGeom>
              <a:rect b="b" l="l" r="r" t="t"/>
              <a:pathLst>
                <a:path extrusionOk="0" h="2891" w="3011">
                  <a:moveTo>
                    <a:pt x="1144" y="897"/>
                  </a:moveTo>
                  <a:lnTo>
                    <a:pt x="1144" y="1447"/>
                  </a:lnTo>
                  <a:lnTo>
                    <a:pt x="594" y="1447"/>
                  </a:lnTo>
                  <a:lnTo>
                    <a:pt x="594" y="897"/>
                  </a:lnTo>
                  <a:close/>
                  <a:moveTo>
                    <a:pt x="2041" y="897"/>
                  </a:moveTo>
                  <a:lnTo>
                    <a:pt x="2041" y="1447"/>
                  </a:lnTo>
                  <a:lnTo>
                    <a:pt x="1505" y="1447"/>
                  </a:lnTo>
                  <a:lnTo>
                    <a:pt x="1505" y="897"/>
                  </a:lnTo>
                  <a:close/>
                  <a:moveTo>
                    <a:pt x="2041" y="1809"/>
                  </a:moveTo>
                  <a:lnTo>
                    <a:pt x="2041" y="2344"/>
                  </a:lnTo>
                  <a:lnTo>
                    <a:pt x="1505" y="2344"/>
                  </a:lnTo>
                  <a:lnTo>
                    <a:pt x="1505" y="1809"/>
                  </a:lnTo>
                  <a:close/>
                  <a:moveTo>
                    <a:pt x="1325" y="0"/>
                  </a:moveTo>
                  <a:cubicBezTo>
                    <a:pt x="1234" y="0"/>
                    <a:pt x="1144" y="58"/>
                    <a:pt x="1144" y="174"/>
                  </a:cubicBezTo>
                  <a:lnTo>
                    <a:pt x="1144" y="536"/>
                  </a:lnTo>
                  <a:lnTo>
                    <a:pt x="420" y="536"/>
                  </a:lnTo>
                  <a:cubicBezTo>
                    <a:pt x="319" y="536"/>
                    <a:pt x="232" y="622"/>
                    <a:pt x="232" y="724"/>
                  </a:cubicBezTo>
                  <a:lnTo>
                    <a:pt x="232" y="1447"/>
                  </a:lnTo>
                  <a:cubicBezTo>
                    <a:pt x="1" y="1447"/>
                    <a:pt x="1" y="1809"/>
                    <a:pt x="232" y="1809"/>
                  </a:cubicBezTo>
                  <a:lnTo>
                    <a:pt x="232" y="1983"/>
                  </a:lnTo>
                  <a:cubicBezTo>
                    <a:pt x="232" y="2106"/>
                    <a:pt x="322" y="2167"/>
                    <a:pt x="413" y="2167"/>
                  </a:cubicBezTo>
                  <a:cubicBezTo>
                    <a:pt x="503" y="2167"/>
                    <a:pt x="594" y="2106"/>
                    <a:pt x="594" y="1983"/>
                  </a:cubicBezTo>
                  <a:lnTo>
                    <a:pt x="594" y="1809"/>
                  </a:lnTo>
                  <a:lnTo>
                    <a:pt x="1144" y="1809"/>
                  </a:lnTo>
                  <a:lnTo>
                    <a:pt x="1144" y="2344"/>
                  </a:lnTo>
                  <a:lnTo>
                    <a:pt x="782" y="2344"/>
                  </a:lnTo>
                  <a:cubicBezTo>
                    <a:pt x="536" y="2344"/>
                    <a:pt x="536" y="2706"/>
                    <a:pt x="782" y="2706"/>
                  </a:cubicBezTo>
                  <a:lnTo>
                    <a:pt x="1144" y="2706"/>
                  </a:lnTo>
                  <a:cubicBezTo>
                    <a:pt x="1144" y="2829"/>
                    <a:pt x="1234" y="2891"/>
                    <a:pt x="1325" y="2891"/>
                  </a:cubicBezTo>
                  <a:cubicBezTo>
                    <a:pt x="1415" y="2891"/>
                    <a:pt x="1505" y="2829"/>
                    <a:pt x="1505" y="2706"/>
                  </a:cubicBezTo>
                  <a:lnTo>
                    <a:pt x="2229" y="2706"/>
                  </a:lnTo>
                  <a:cubicBezTo>
                    <a:pt x="2330" y="2706"/>
                    <a:pt x="2403" y="2634"/>
                    <a:pt x="2403" y="2532"/>
                  </a:cubicBezTo>
                  <a:lnTo>
                    <a:pt x="2403" y="1809"/>
                  </a:lnTo>
                  <a:lnTo>
                    <a:pt x="2764" y="1809"/>
                  </a:lnTo>
                  <a:cubicBezTo>
                    <a:pt x="3010" y="1809"/>
                    <a:pt x="3010" y="1447"/>
                    <a:pt x="2764" y="1447"/>
                  </a:cubicBezTo>
                  <a:lnTo>
                    <a:pt x="2403" y="1447"/>
                  </a:lnTo>
                  <a:lnTo>
                    <a:pt x="2403" y="897"/>
                  </a:lnTo>
                  <a:lnTo>
                    <a:pt x="2764" y="897"/>
                  </a:lnTo>
                  <a:cubicBezTo>
                    <a:pt x="3010" y="897"/>
                    <a:pt x="3010" y="536"/>
                    <a:pt x="2764" y="536"/>
                  </a:cubicBezTo>
                  <a:lnTo>
                    <a:pt x="2403" y="536"/>
                  </a:lnTo>
                  <a:lnTo>
                    <a:pt x="2403" y="174"/>
                  </a:lnTo>
                  <a:cubicBezTo>
                    <a:pt x="2403" y="58"/>
                    <a:pt x="2312" y="0"/>
                    <a:pt x="2222" y="0"/>
                  </a:cubicBezTo>
                  <a:cubicBezTo>
                    <a:pt x="2131" y="0"/>
                    <a:pt x="2041" y="58"/>
                    <a:pt x="2041" y="174"/>
                  </a:cubicBezTo>
                  <a:lnTo>
                    <a:pt x="2041" y="536"/>
                  </a:lnTo>
                  <a:lnTo>
                    <a:pt x="1505" y="536"/>
                  </a:lnTo>
                  <a:lnTo>
                    <a:pt x="1505" y="174"/>
                  </a:lnTo>
                  <a:cubicBezTo>
                    <a:pt x="1505" y="58"/>
                    <a:pt x="1415" y="0"/>
                    <a:pt x="1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Google Shape;416;p24"/>
          <p:cNvGrpSpPr/>
          <p:nvPr/>
        </p:nvGrpSpPr>
        <p:grpSpPr>
          <a:xfrm>
            <a:off x="3480322" y="3666069"/>
            <a:ext cx="451797" cy="413655"/>
            <a:chOff x="2846892" y="4510363"/>
            <a:chExt cx="451797" cy="413655"/>
          </a:xfrm>
        </p:grpSpPr>
        <p:sp>
          <p:nvSpPr>
            <p:cNvPr id="417" name="Google Shape;417;p24"/>
            <p:cNvSpPr/>
            <p:nvPr/>
          </p:nvSpPr>
          <p:spPr>
            <a:xfrm>
              <a:off x="2846892" y="4510363"/>
              <a:ext cx="451797" cy="413655"/>
            </a:xfrm>
            <a:custGeom>
              <a:rect b="b" l="l" r="r" t="t"/>
              <a:pathLst>
                <a:path extrusionOk="0" h="5327" w="5818">
                  <a:moveTo>
                    <a:pt x="1034" y="362"/>
                  </a:moveTo>
                  <a:cubicBezTo>
                    <a:pt x="1051" y="362"/>
                    <a:pt x="1069" y="363"/>
                    <a:pt x="1086" y="364"/>
                  </a:cubicBezTo>
                  <a:cubicBezTo>
                    <a:pt x="1462" y="393"/>
                    <a:pt x="1968" y="798"/>
                    <a:pt x="2128" y="1029"/>
                  </a:cubicBezTo>
                  <a:cubicBezTo>
                    <a:pt x="2128" y="1058"/>
                    <a:pt x="2128" y="1087"/>
                    <a:pt x="2113" y="1102"/>
                  </a:cubicBezTo>
                  <a:cubicBezTo>
                    <a:pt x="1954" y="1131"/>
                    <a:pt x="1795" y="1203"/>
                    <a:pt x="1679" y="1319"/>
                  </a:cubicBezTo>
                  <a:cubicBezTo>
                    <a:pt x="1621" y="1377"/>
                    <a:pt x="1563" y="1449"/>
                    <a:pt x="1534" y="1521"/>
                  </a:cubicBezTo>
                  <a:cubicBezTo>
                    <a:pt x="1462" y="1362"/>
                    <a:pt x="1375" y="1217"/>
                    <a:pt x="1259" y="1087"/>
                  </a:cubicBezTo>
                  <a:cubicBezTo>
                    <a:pt x="1173" y="986"/>
                    <a:pt x="1057" y="928"/>
                    <a:pt x="912" y="914"/>
                  </a:cubicBezTo>
                  <a:lnTo>
                    <a:pt x="854" y="914"/>
                  </a:lnTo>
                  <a:cubicBezTo>
                    <a:pt x="819" y="908"/>
                    <a:pt x="783" y="905"/>
                    <a:pt x="748" y="905"/>
                  </a:cubicBezTo>
                  <a:cubicBezTo>
                    <a:pt x="611" y="905"/>
                    <a:pt x="480" y="949"/>
                    <a:pt x="377" y="1029"/>
                  </a:cubicBezTo>
                  <a:lnTo>
                    <a:pt x="377" y="914"/>
                  </a:lnTo>
                  <a:cubicBezTo>
                    <a:pt x="362" y="783"/>
                    <a:pt x="420" y="639"/>
                    <a:pt x="521" y="552"/>
                  </a:cubicBezTo>
                  <a:cubicBezTo>
                    <a:pt x="667" y="433"/>
                    <a:pt x="849" y="362"/>
                    <a:pt x="1034" y="362"/>
                  </a:cubicBezTo>
                  <a:close/>
                  <a:moveTo>
                    <a:pt x="3360" y="363"/>
                  </a:moveTo>
                  <a:cubicBezTo>
                    <a:pt x="3441" y="363"/>
                    <a:pt x="3523" y="377"/>
                    <a:pt x="3603" y="407"/>
                  </a:cubicBezTo>
                  <a:cubicBezTo>
                    <a:pt x="4226" y="624"/>
                    <a:pt x="4761" y="1594"/>
                    <a:pt x="5007" y="2404"/>
                  </a:cubicBezTo>
                  <a:cubicBezTo>
                    <a:pt x="5036" y="2505"/>
                    <a:pt x="5065" y="2621"/>
                    <a:pt x="5108" y="2722"/>
                  </a:cubicBezTo>
                  <a:cubicBezTo>
                    <a:pt x="5282" y="3243"/>
                    <a:pt x="5354" y="3504"/>
                    <a:pt x="5050" y="3735"/>
                  </a:cubicBezTo>
                  <a:cubicBezTo>
                    <a:pt x="4993" y="3229"/>
                    <a:pt x="4660" y="2607"/>
                    <a:pt x="4110" y="2042"/>
                  </a:cubicBezTo>
                  <a:cubicBezTo>
                    <a:pt x="3849" y="1782"/>
                    <a:pt x="3560" y="1565"/>
                    <a:pt x="3256" y="1391"/>
                  </a:cubicBezTo>
                  <a:cubicBezTo>
                    <a:pt x="3242" y="1362"/>
                    <a:pt x="3242" y="1348"/>
                    <a:pt x="3227" y="1333"/>
                  </a:cubicBezTo>
                  <a:cubicBezTo>
                    <a:pt x="3126" y="1174"/>
                    <a:pt x="3126" y="986"/>
                    <a:pt x="3227" y="827"/>
                  </a:cubicBezTo>
                  <a:cubicBezTo>
                    <a:pt x="3319" y="684"/>
                    <a:pt x="3194" y="540"/>
                    <a:pt x="3067" y="540"/>
                  </a:cubicBezTo>
                  <a:cubicBezTo>
                    <a:pt x="3015" y="540"/>
                    <a:pt x="2962" y="565"/>
                    <a:pt x="2923" y="624"/>
                  </a:cubicBezTo>
                  <a:cubicBezTo>
                    <a:pt x="2822" y="798"/>
                    <a:pt x="2779" y="1000"/>
                    <a:pt x="2793" y="1189"/>
                  </a:cubicBezTo>
                  <a:cubicBezTo>
                    <a:pt x="2706" y="1160"/>
                    <a:pt x="2620" y="1131"/>
                    <a:pt x="2533" y="1116"/>
                  </a:cubicBezTo>
                  <a:cubicBezTo>
                    <a:pt x="2533" y="1102"/>
                    <a:pt x="2533" y="1073"/>
                    <a:pt x="2533" y="1044"/>
                  </a:cubicBezTo>
                  <a:lnTo>
                    <a:pt x="2533" y="1015"/>
                  </a:lnTo>
                  <a:cubicBezTo>
                    <a:pt x="2620" y="827"/>
                    <a:pt x="2764" y="653"/>
                    <a:pt x="2923" y="508"/>
                  </a:cubicBezTo>
                  <a:cubicBezTo>
                    <a:pt x="3056" y="414"/>
                    <a:pt x="3207" y="363"/>
                    <a:pt x="3360" y="363"/>
                  </a:cubicBezTo>
                  <a:close/>
                  <a:moveTo>
                    <a:pt x="2287" y="1449"/>
                  </a:moveTo>
                  <a:cubicBezTo>
                    <a:pt x="2677" y="1449"/>
                    <a:pt x="3285" y="1724"/>
                    <a:pt x="3849" y="2288"/>
                  </a:cubicBezTo>
                  <a:cubicBezTo>
                    <a:pt x="4631" y="3070"/>
                    <a:pt x="4862" y="3923"/>
                    <a:pt x="4573" y="4213"/>
                  </a:cubicBezTo>
                  <a:cubicBezTo>
                    <a:pt x="4498" y="4287"/>
                    <a:pt x="4372" y="4329"/>
                    <a:pt x="4214" y="4329"/>
                  </a:cubicBezTo>
                  <a:cubicBezTo>
                    <a:pt x="4097" y="4329"/>
                    <a:pt x="3963" y="4306"/>
                    <a:pt x="3821" y="4256"/>
                  </a:cubicBezTo>
                  <a:cubicBezTo>
                    <a:pt x="3386" y="4083"/>
                    <a:pt x="2981" y="3822"/>
                    <a:pt x="2663" y="3489"/>
                  </a:cubicBezTo>
                  <a:cubicBezTo>
                    <a:pt x="1882" y="2708"/>
                    <a:pt x="1650" y="1854"/>
                    <a:pt x="1939" y="1565"/>
                  </a:cubicBezTo>
                  <a:cubicBezTo>
                    <a:pt x="2026" y="1492"/>
                    <a:pt x="2156" y="1449"/>
                    <a:pt x="2287" y="1449"/>
                  </a:cubicBezTo>
                  <a:close/>
                  <a:moveTo>
                    <a:pt x="1491" y="2187"/>
                  </a:moveTo>
                  <a:cubicBezTo>
                    <a:pt x="1650" y="2780"/>
                    <a:pt x="1968" y="3330"/>
                    <a:pt x="2417" y="3750"/>
                  </a:cubicBezTo>
                  <a:cubicBezTo>
                    <a:pt x="2779" y="4126"/>
                    <a:pt x="3227" y="4415"/>
                    <a:pt x="3719" y="4603"/>
                  </a:cubicBezTo>
                  <a:cubicBezTo>
                    <a:pt x="3864" y="4647"/>
                    <a:pt x="4009" y="4676"/>
                    <a:pt x="4153" y="4690"/>
                  </a:cubicBezTo>
                  <a:cubicBezTo>
                    <a:pt x="4026" y="4886"/>
                    <a:pt x="3894" y="4960"/>
                    <a:pt x="3720" y="4960"/>
                  </a:cubicBezTo>
                  <a:cubicBezTo>
                    <a:pt x="3559" y="4960"/>
                    <a:pt x="3361" y="4896"/>
                    <a:pt x="3097" y="4806"/>
                  </a:cubicBezTo>
                  <a:cubicBezTo>
                    <a:pt x="2996" y="4777"/>
                    <a:pt x="2894" y="4748"/>
                    <a:pt x="2779" y="4705"/>
                  </a:cubicBezTo>
                  <a:cubicBezTo>
                    <a:pt x="1968" y="4473"/>
                    <a:pt x="999" y="3938"/>
                    <a:pt x="782" y="3316"/>
                  </a:cubicBezTo>
                  <a:cubicBezTo>
                    <a:pt x="695" y="3084"/>
                    <a:pt x="738" y="2824"/>
                    <a:pt x="883" y="2636"/>
                  </a:cubicBezTo>
                  <a:cubicBezTo>
                    <a:pt x="1042" y="2433"/>
                    <a:pt x="1259" y="2288"/>
                    <a:pt x="1491" y="2187"/>
                  </a:cubicBezTo>
                  <a:close/>
                  <a:moveTo>
                    <a:pt x="1035" y="0"/>
                  </a:moveTo>
                  <a:cubicBezTo>
                    <a:pt x="753" y="0"/>
                    <a:pt x="476" y="89"/>
                    <a:pt x="261" y="277"/>
                  </a:cubicBezTo>
                  <a:cubicBezTo>
                    <a:pt x="102" y="451"/>
                    <a:pt x="0" y="668"/>
                    <a:pt x="15" y="914"/>
                  </a:cubicBezTo>
                  <a:lnTo>
                    <a:pt x="15" y="943"/>
                  </a:lnTo>
                  <a:cubicBezTo>
                    <a:pt x="15" y="1145"/>
                    <a:pt x="15" y="1507"/>
                    <a:pt x="304" y="1623"/>
                  </a:cubicBezTo>
                  <a:cubicBezTo>
                    <a:pt x="327" y="1631"/>
                    <a:pt x="351" y="1635"/>
                    <a:pt x="373" y="1635"/>
                  </a:cubicBezTo>
                  <a:cubicBezTo>
                    <a:pt x="462" y="1635"/>
                    <a:pt x="539" y="1571"/>
                    <a:pt x="550" y="1478"/>
                  </a:cubicBezTo>
                  <a:cubicBezTo>
                    <a:pt x="574" y="1310"/>
                    <a:pt x="618" y="1271"/>
                    <a:pt x="748" y="1271"/>
                  </a:cubicBezTo>
                  <a:cubicBezTo>
                    <a:pt x="775" y="1271"/>
                    <a:pt x="805" y="1273"/>
                    <a:pt x="840" y="1275"/>
                  </a:cubicBezTo>
                  <a:lnTo>
                    <a:pt x="898" y="1275"/>
                  </a:lnTo>
                  <a:cubicBezTo>
                    <a:pt x="984" y="1290"/>
                    <a:pt x="1216" y="1608"/>
                    <a:pt x="1259" y="1883"/>
                  </a:cubicBezTo>
                  <a:cubicBezTo>
                    <a:pt x="999" y="2013"/>
                    <a:pt x="753" y="2201"/>
                    <a:pt x="579" y="2433"/>
                  </a:cubicBezTo>
                  <a:cubicBezTo>
                    <a:pt x="362" y="2722"/>
                    <a:pt x="304" y="3099"/>
                    <a:pt x="435" y="3431"/>
                  </a:cubicBezTo>
                  <a:cubicBezTo>
                    <a:pt x="695" y="4184"/>
                    <a:pt x="1737" y="4792"/>
                    <a:pt x="2663" y="5066"/>
                  </a:cubicBezTo>
                  <a:lnTo>
                    <a:pt x="2981" y="5168"/>
                  </a:lnTo>
                  <a:cubicBezTo>
                    <a:pt x="3213" y="5255"/>
                    <a:pt x="3459" y="5312"/>
                    <a:pt x="3719" y="5327"/>
                  </a:cubicBezTo>
                  <a:cubicBezTo>
                    <a:pt x="4009" y="5327"/>
                    <a:pt x="4284" y="5211"/>
                    <a:pt x="4501" y="4792"/>
                  </a:cubicBezTo>
                  <a:cubicBezTo>
                    <a:pt x="4530" y="4748"/>
                    <a:pt x="4530" y="4705"/>
                    <a:pt x="4515" y="4661"/>
                  </a:cubicBezTo>
                  <a:cubicBezTo>
                    <a:pt x="4631" y="4618"/>
                    <a:pt x="4732" y="4560"/>
                    <a:pt x="4819" y="4473"/>
                  </a:cubicBezTo>
                  <a:cubicBezTo>
                    <a:pt x="4906" y="4386"/>
                    <a:pt x="4964" y="4285"/>
                    <a:pt x="5007" y="4169"/>
                  </a:cubicBezTo>
                  <a:cubicBezTo>
                    <a:pt x="5036" y="4169"/>
                    <a:pt x="5050" y="4169"/>
                    <a:pt x="5079" y="4155"/>
                  </a:cubicBezTo>
                  <a:cubicBezTo>
                    <a:pt x="5817" y="3735"/>
                    <a:pt x="5629" y="3171"/>
                    <a:pt x="5456" y="2621"/>
                  </a:cubicBezTo>
                  <a:cubicBezTo>
                    <a:pt x="5412" y="2520"/>
                    <a:pt x="5383" y="2418"/>
                    <a:pt x="5354" y="2303"/>
                  </a:cubicBezTo>
                  <a:cubicBezTo>
                    <a:pt x="5079" y="1377"/>
                    <a:pt x="4472" y="335"/>
                    <a:pt x="3719" y="74"/>
                  </a:cubicBezTo>
                  <a:cubicBezTo>
                    <a:pt x="3601" y="28"/>
                    <a:pt x="3477" y="6"/>
                    <a:pt x="3353" y="6"/>
                  </a:cubicBezTo>
                  <a:cubicBezTo>
                    <a:pt x="3130" y="6"/>
                    <a:pt x="2907" y="79"/>
                    <a:pt x="2721" y="219"/>
                  </a:cubicBezTo>
                  <a:cubicBezTo>
                    <a:pt x="2562" y="349"/>
                    <a:pt x="2417" y="494"/>
                    <a:pt x="2301" y="668"/>
                  </a:cubicBezTo>
                  <a:cubicBezTo>
                    <a:pt x="2012" y="349"/>
                    <a:pt x="1505" y="31"/>
                    <a:pt x="1100" y="2"/>
                  </a:cubicBezTo>
                  <a:cubicBezTo>
                    <a:pt x="1079" y="1"/>
                    <a:pt x="1057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3004219" y="4638569"/>
              <a:ext cx="184353" cy="195607"/>
            </a:xfrm>
            <a:custGeom>
              <a:rect b="b" l="l" r="r" t="t"/>
              <a:pathLst>
                <a:path extrusionOk="0" h="2519" w="2374">
                  <a:moveTo>
                    <a:pt x="181" y="1"/>
                  </a:moveTo>
                  <a:cubicBezTo>
                    <a:pt x="91" y="1"/>
                    <a:pt x="0" y="58"/>
                    <a:pt x="0" y="174"/>
                  </a:cubicBezTo>
                  <a:cubicBezTo>
                    <a:pt x="0" y="464"/>
                    <a:pt x="102" y="1042"/>
                    <a:pt x="782" y="1723"/>
                  </a:cubicBezTo>
                  <a:cubicBezTo>
                    <a:pt x="1303" y="2229"/>
                    <a:pt x="1780" y="2518"/>
                    <a:pt x="2142" y="2518"/>
                  </a:cubicBezTo>
                  <a:cubicBezTo>
                    <a:pt x="2373" y="2518"/>
                    <a:pt x="2373" y="2157"/>
                    <a:pt x="2142" y="2157"/>
                  </a:cubicBezTo>
                  <a:cubicBezTo>
                    <a:pt x="1954" y="2157"/>
                    <a:pt x="1549" y="1968"/>
                    <a:pt x="1042" y="1462"/>
                  </a:cubicBezTo>
                  <a:cubicBezTo>
                    <a:pt x="434" y="854"/>
                    <a:pt x="362" y="362"/>
                    <a:pt x="362" y="174"/>
                  </a:cubicBezTo>
                  <a:cubicBezTo>
                    <a:pt x="362" y="58"/>
                    <a:pt x="272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2917713" y="4706981"/>
              <a:ext cx="146147" cy="155305"/>
            </a:xfrm>
            <a:custGeom>
              <a:rect b="b" l="l" r="r" t="t"/>
              <a:pathLst>
                <a:path extrusionOk="0" h="2000" w="1882">
                  <a:moveTo>
                    <a:pt x="377" y="1"/>
                  </a:moveTo>
                  <a:cubicBezTo>
                    <a:pt x="334" y="1"/>
                    <a:pt x="288" y="18"/>
                    <a:pt x="246" y="60"/>
                  </a:cubicBezTo>
                  <a:cubicBezTo>
                    <a:pt x="101" y="176"/>
                    <a:pt x="15" y="350"/>
                    <a:pt x="0" y="538"/>
                  </a:cubicBezTo>
                  <a:cubicBezTo>
                    <a:pt x="15" y="682"/>
                    <a:pt x="58" y="842"/>
                    <a:pt x="159" y="972"/>
                  </a:cubicBezTo>
                  <a:cubicBezTo>
                    <a:pt x="246" y="1116"/>
                    <a:pt x="1187" y="1797"/>
                    <a:pt x="1548" y="1985"/>
                  </a:cubicBezTo>
                  <a:cubicBezTo>
                    <a:pt x="1577" y="1999"/>
                    <a:pt x="1606" y="1999"/>
                    <a:pt x="1635" y="1999"/>
                  </a:cubicBezTo>
                  <a:cubicBezTo>
                    <a:pt x="1823" y="1999"/>
                    <a:pt x="1881" y="1739"/>
                    <a:pt x="1708" y="1652"/>
                  </a:cubicBezTo>
                  <a:cubicBezTo>
                    <a:pt x="1273" y="1391"/>
                    <a:pt x="854" y="1102"/>
                    <a:pt x="449" y="769"/>
                  </a:cubicBezTo>
                  <a:cubicBezTo>
                    <a:pt x="405" y="682"/>
                    <a:pt x="376" y="596"/>
                    <a:pt x="362" y="509"/>
                  </a:cubicBezTo>
                  <a:cubicBezTo>
                    <a:pt x="376" y="436"/>
                    <a:pt x="420" y="378"/>
                    <a:pt x="478" y="335"/>
                  </a:cubicBezTo>
                  <a:cubicBezTo>
                    <a:pt x="646" y="211"/>
                    <a:pt x="527" y="1"/>
                    <a:pt x="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24"/>
          <p:cNvGrpSpPr/>
          <p:nvPr/>
        </p:nvGrpSpPr>
        <p:grpSpPr>
          <a:xfrm>
            <a:off x="6944502" y="3648131"/>
            <a:ext cx="449545" cy="449530"/>
            <a:chOff x="4293037" y="4527369"/>
            <a:chExt cx="449545" cy="449530"/>
          </a:xfrm>
        </p:grpSpPr>
        <p:sp>
          <p:nvSpPr>
            <p:cNvPr id="421" name="Google Shape;421;p24"/>
            <p:cNvSpPr/>
            <p:nvPr/>
          </p:nvSpPr>
          <p:spPr>
            <a:xfrm>
              <a:off x="4293037" y="4527369"/>
              <a:ext cx="449545" cy="449530"/>
            </a:xfrm>
            <a:custGeom>
              <a:rect b="b" l="l" r="r" t="t"/>
              <a:pathLst>
                <a:path extrusionOk="0" h="5789" w="5789">
                  <a:moveTo>
                    <a:pt x="839" y="362"/>
                  </a:moveTo>
                  <a:lnTo>
                    <a:pt x="1187" y="637"/>
                  </a:lnTo>
                  <a:cubicBezTo>
                    <a:pt x="941" y="738"/>
                    <a:pt x="738" y="912"/>
                    <a:pt x="579" y="1129"/>
                  </a:cubicBezTo>
                  <a:lnTo>
                    <a:pt x="362" y="695"/>
                  </a:lnTo>
                  <a:cubicBezTo>
                    <a:pt x="478" y="521"/>
                    <a:pt x="651" y="405"/>
                    <a:pt x="839" y="362"/>
                  </a:cubicBezTo>
                  <a:close/>
                  <a:moveTo>
                    <a:pt x="1621" y="897"/>
                  </a:moveTo>
                  <a:cubicBezTo>
                    <a:pt x="1852" y="897"/>
                    <a:pt x="2084" y="1013"/>
                    <a:pt x="2228" y="1201"/>
                  </a:cubicBezTo>
                  <a:cubicBezTo>
                    <a:pt x="3126" y="2228"/>
                    <a:pt x="3343" y="2359"/>
                    <a:pt x="4413" y="2995"/>
                  </a:cubicBezTo>
                  <a:lnTo>
                    <a:pt x="4790" y="3227"/>
                  </a:lnTo>
                  <a:cubicBezTo>
                    <a:pt x="5282" y="3589"/>
                    <a:pt x="5397" y="4269"/>
                    <a:pt x="5065" y="4790"/>
                  </a:cubicBezTo>
                  <a:cubicBezTo>
                    <a:pt x="4813" y="5202"/>
                    <a:pt x="4379" y="5433"/>
                    <a:pt x="3929" y="5433"/>
                  </a:cubicBezTo>
                  <a:cubicBezTo>
                    <a:pt x="3732" y="5433"/>
                    <a:pt x="3532" y="5389"/>
                    <a:pt x="3343" y="5296"/>
                  </a:cubicBezTo>
                  <a:cubicBezTo>
                    <a:pt x="2055" y="4529"/>
                    <a:pt x="1491" y="3473"/>
                    <a:pt x="897" y="2344"/>
                  </a:cubicBezTo>
                  <a:lnTo>
                    <a:pt x="854" y="2257"/>
                  </a:lnTo>
                  <a:cubicBezTo>
                    <a:pt x="680" y="1997"/>
                    <a:pt x="680" y="1650"/>
                    <a:pt x="854" y="1389"/>
                  </a:cubicBezTo>
                  <a:cubicBezTo>
                    <a:pt x="1013" y="1114"/>
                    <a:pt x="1302" y="926"/>
                    <a:pt x="1621" y="897"/>
                  </a:cubicBezTo>
                  <a:close/>
                  <a:moveTo>
                    <a:pt x="897" y="0"/>
                  </a:moveTo>
                  <a:cubicBezTo>
                    <a:pt x="463" y="0"/>
                    <a:pt x="0" y="420"/>
                    <a:pt x="0" y="724"/>
                  </a:cubicBezTo>
                  <a:cubicBezTo>
                    <a:pt x="0" y="738"/>
                    <a:pt x="0" y="767"/>
                    <a:pt x="15" y="796"/>
                  </a:cubicBezTo>
                  <a:lnTo>
                    <a:pt x="391" y="1548"/>
                  </a:lnTo>
                  <a:cubicBezTo>
                    <a:pt x="333" y="1838"/>
                    <a:pt x="376" y="2156"/>
                    <a:pt x="536" y="2431"/>
                  </a:cubicBezTo>
                  <a:lnTo>
                    <a:pt x="579" y="2518"/>
                  </a:lnTo>
                  <a:cubicBezTo>
                    <a:pt x="1201" y="3690"/>
                    <a:pt x="1780" y="4790"/>
                    <a:pt x="3169" y="5600"/>
                  </a:cubicBezTo>
                  <a:lnTo>
                    <a:pt x="3183" y="5614"/>
                  </a:lnTo>
                  <a:cubicBezTo>
                    <a:pt x="3415" y="5716"/>
                    <a:pt x="3675" y="5774"/>
                    <a:pt x="3936" y="5788"/>
                  </a:cubicBezTo>
                  <a:cubicBezTo>
                    <a:pt x="4515" y="5774"/>
                    <a:pt x="5065" y="5470"/>
                    <a:pt x="5368" y="4978"/>
                  </a:cubicBezTo>
                  <a:cubicBezTo>
                    <a:pt x="5788" y="4298"/>
                    <a:pt x="5629" y="3415"/>
                    <a:pt x="4992" y="2937"/>
                  </a:cubicBezTo>
                  <a:lnTo>
                    <a:pt x="4978" y="2923"/>
                  </a:lnTo>
                  <a:lnTo>
                    <a:pt x="4587" y="2677"/>
                  </a:lnTo>
                  <a:cubicBezTo>
                    <a:pt x="3516" y="2040"/>
                    <a:pt x="3343" y="1954"/>
                    <a:pt x="2489" y="970"/>
                  </a:cubicBezTo>
                  <a:cubicBezTo>
                    <a:pt x="2286" y="695"/>
                    <a:pt x="1983" y="535"/>
                    <a:pt x="1650" y="535"/>
                  </a:cubicBezTo>
                  <a:lnTo>
                    <a:pt x="1013" y="29"/>
                  </a:lnTo>
                  <a:cubicBezTo>
                    <a:pt x="984" y="0"/>
                    <a:pt x="941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4354772" y="4636161"/>
              <a:ext cx="328248" cy="298030"/>
            </a:xfrm>
            <a:custGeom>
              <a:rect b="b" l="l" r="r" t="t"/>
              <a:pathLst>
                <a:path extrusionOk="0" h="3838" w="4227">
                  <a:moveTo>
                    <a:pt x="333" y="1"/>
                  </a:moveTo>
                  <a:cubicBezTo>
                    <a:pt x="273" y="1"/>
                    <a:pt x="217" y="29"/>
                    <a:pt x="189" y="75"/>
                  </a:cubicBezTo>
                  <a:cubicBezTo>
                    <a:pt x="1" y="350"/>
                    <a:pt x="146" y="683"/>
                    <a:pt x="204" y="770"/>
                  </a:cubicBezTo>
                  <a:lnTo>
                    <a:pt x="247" y="856"/>
                  </a:lnTo>
                  <a:cubicBezTo>
                    <a:pt x="855" y="1999"/>
                    <a:pt x="1376" y="2983"/>
                    <a:pt x="2606" y="3721"/>
                  </a:cubicBezTo>
                  <a:lnTo>
                    <a:pt x="2620" y="3736"/>
                  </a:lnTo>
                  <a:cubicBezTo>
                    <a:pt x="2779" y="3808"/>
                    <a:pt x="2953" y="3837"/>
                    <a:pt x="3126" y="3837"/>
                  </a:cubicBezTo>
                  <a:cubicBezTo>
                    <a:pt x="3604" y="3837"/>
                    <a:pt x="4038" y="3533"/>
                    <a:pt x="4197" y="3085"/>
                  </a:cubicBezTo>
                  <a:cubicBezTo>
                    <a:pt x="4226" y="2998"/>
                    <a:pt x="4183" y="2897"/>
                    <a:pt x="4096" y="2853"/>
                  </a:cubicBezTo>
                  <a:cubicBezTo>
                    <a:pt x="4075" y="2847"/>
                    <a:pt x="4055" y="2844"/>
                    <a:pt x="4035" y="2844"/>
                  </a:cubicBezTo>
                  <a:cubicBezTo>
                    <a:pt x="3956" y="2844"/>
                    <a:pt x="3887" y="2888"/>
                    <a:pt x="3864" y="2969"/>
                  </a:cubicBezTo>
                  <a:cubicBezTo>
                    <a:pt x="3749" y="3273"/>
                    <a:pt x="3459" y="3475"/>
                    <a:pt x="3141" y="3475"/>
                  </a:cubicBezTo>
                  <a:cubicBezTo>
                    <a:pt x="3011" y="3475"/>
                    <a:pt x="2895" y="3446"/>
                    <a:pt x="2779" y="3403"/>
                  </a:cubicBezTo>
                  <a:cubicBezTo>
                    <a:pt x="1651" y="2723"/>
                    <a:pt x="1144" y="1782"/>
                    <a:pt x="565" y="697"/>
                  </a:cubicBezTo>
                  <a:lnTo>
                    <a:pt x="522" y="610"/>
                  </a:lnTo>
                  <a:cubicBezTo>
                    <a:pt x="507" y="581"/>
                    <a:pt x="406" y="393"/>
                    <a:pt x="478" y="278"/>
                  </a:cubicBezTo>
                  <a:cubicBezTo>
                    <a:pt x="536" y="205"/>
                    <a:pt x="522" y="89"/>
                    <a:pt x="435" y="32"/>
                  </a:cubicBezTo>
                  <a:cubicBezTo>
                    <a:pt x="403" y="10"/>
                    <a:pt x="367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5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428" name="Google Shape;428;p25"/>
          <p:cNvSpPr/>
          <p:nvPr/>
        </p:nvSpPr>
        <p:spPr>
          <a:xfrm>
            <a:off x="661979" y="725"/>
            <a:ext cx="1599248" cy="5142057"/>
          </a:xfrm>
          <a:custGeom>
            <a:rect b="b" l="l" r="r" t="t"/>
            <a:pathLst>
              <a:path extrusionOk="0" h="11008" w="2040">
                <a:moveTo>
                  <a:pt x="0" y="11007"/>
                </a:moveTo>
                <a:lnTo>
                  <a:pt x="2039" y="11007"/>
                </a:lnTo>
                <a:lnTo>
                  <a:pt x="2039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9" name="Google Shape;429;p25"/>
          <p:cNvSpPr/>
          <p:nvPr/>
        </p:nvSpPr>
        <p:spPr>
          <a:xfrm>
            <a:off x="1446060" y="4845"/>
            <a:ext cx="41449" cy="5133813"/>
          </a:xfrm>
          <a:custGeom>
            <a:rect b="b" l="l" r="r" t="t"/>
            <a:pathLst>
              <a:path extrusionOk="0" h="10988" w="51">
                <a:moveTo>
                  <a:pt x="50" y="408"/>
                </a:moveTo>
                <a:lnTo>
                  <a:pt x="0" y="408"/>
                </a:lnTo>
                <a:lnTo>
                  <a:pt x="0" y="0"/>
                </a:lnTo>
                <a:lnTo>
                  <a:pt x="50" y="0"/>
                </a:lnTo>
                <a:lnTo>
                  <a:pt x="50" y="408"/>
                </a:lnTo>
                <a:close/>
                <a:moveTo>
                  <a:pt x="50" y="1223"/>
                </a:moveTo>
                <a:lnTo>
                  <a:pt x="0" y="1223"/>
                </a:lnTo>
                <a:lnTo>
                  <a:pt x="0" y="816"/>
                </a:lnTo>
                <a:lnTo>
                  <a:pt x="50" y="816"/>
                </a:lnTo>
                <a:lnTo>
                  <a:pt x="50" y="1223"/>
                </a:lnTo>
                <a:close/>
                <a:moveTo>
                  <a:pt x="50" y="2039"/>
                </a:moveTo>
                <a:lnTo>
                  <a:pt x="0" y="2039"/>
                </a:lnTo>
                <a:lnTo>
                  <a:pt x="0" y="1631"/>
                </a:lnTo>
                <a:lnTo>
                  <a:pt x="50" y="1631"/>
                </a:lnTo>
                <a:lnTo>
                  <a:pt x="50" y="2039"/>
                </a:lnTo>
                <a:close/>
                <a:moveTo>
                  <a:pt x="50" y="2854"/>
                </a:moveTo>
                <a:lnTo>
                  <a:pt x="0" y="2854"/>
                </a:lnTo>
                <a:lnTo>
                  <a:pt x="0" y="2447"/>
                </a:lnTo>
                <a:lnTo>
                  <a:pt x="50" y="2447"/>
                </a:lnTo>
                <a:lnTo>
                  <a:pt x="50" y="2854"/>
                </a:lnTo>
                <a:close/>
                <a:moveTo>
                  <a:pt x="50" y="3670"/>
                </a:moveTo>
                <a:lnTo>
                  <a:pt x="0" y="3670"/>
                </a:lnTo>
                <a:lnTo>
                  <a:pt x="0" y="3262"/>
                </a:lnTo>
                <a:lnTo>
                  <a:pt x="50" y="3262"/>
                </a:lnTo>
                <a:lnTo>
                  <a:pt x="50" y="3670"/>
                </a:lnTo>
                <a:close/>
                <a:moveTo>
                  <a:pt x="50" y="4485"/>
                </a:moveTo>
                <a:lnTo>
                  <a:pt x="0" y="4485"/>
                </a:lnTo>
                <a:lnTo>
                  <a:pt x="0" y="4077"/>
                </a:lnTo>
                <a:lnTo>
                  <a:pt x="50" y="4077"/>
                </a:lnTo>
                <a:lnTo>
                  <a:pt x="50" y="4485"/>
                </a:lnTo>
                <a:close/>
                <a:moveTo>
                  <a:pt x="50" y="5300"/>
                </a:moveTo>
                <a:lnTo>
                  <a:pt x="0" y="5300"/>
                </a:lnTo>
                <a:lnTo>
                  <a:pt x="0" y="4893"/>
                </a:lnTo>
                <a:lnTo>
                  <a:pt x="50" y="4893"/>
                </a:lnTo>
                <a:lnTo>
                  <a:pt x="50" y="5300"/>
                </a:lnTo>
                <a:close/>
                <a:moveTo>
                  <a:pt x="50" y="6115"/>
                </a:moveTo>
                <a:lnTo>
                  <a:pt x="0" y="6115"/>
                </a:lnTo>
                <a:lnTo>
                  <a:pt x="0" y="5707"/>
                </a:lnTo>
                <a:lnTo>
                  <a:pt x="50" y="5707"/>
                </a:lnTo>
                <a:lnTo>
                  <a:pt x="50" y="6115"/>
                </a:lnTo>
                <a:close/>
                <a:moveTo>
                  <a:pt x="50" y="6930"/>
                </a:moveTo>
                <a:lnTo>
                  <a:pt x="0" y="6930"/>
                </a:lnTo>
                <a:lnTo>
                  <a:pt x="0" y="6522"/>
                </a:lnTo>
                <a:lnTo>
                  <a:pt x="50" y="6522"/>
                </a:lnTo>
                <a:lnTo>
                  <a:pt x="50" y="6930"/>
                </a:lnTo>
                <a:close/>
                <a:moveTo>
                  <a:pt x="50" y="7745"/>
                </a:moveTo>
                <a:lnTo>
                  <a:pt x="0" y="7745"/>
                </a:lnTo>
                <a:lnTo>
                  <a:pt x="0" y="7338"/>
                </a:lnTo>
                <a:lnTo>
                  <a:pt x="50" y="7338"/>
                </a:lnTo>
                <a:lnTo>
                  <a:pt x="50" y="7745"/>
                </a:lnTo>
                <a:close/>
                <a:moveTo>
                  <a:pt x="50" y="8561"/>
                </a:moveTo>
                <a:lnTo>
                  <a:pt x="0" y="8561"/>
                </a:lnTo>
                <a:lnTo>
                  <a:pt x="0" y="8153"/>
                </a:lnTo>
                <a:lnTo>
                  <a:pt x="50" y="8153"/>
                </a:lnTo>
                <a:lnTo>
                  <a:pt x="50" y="8561"/>
                </a:lnTo>
                <a:close/>
                <a:moveTo>
                  <a:pt x="50" y="9376"/>
                </a:moveTo>
                <a:lnTo>
                  <a:pt x="0" y="9376"/>
                </a:lnTo>
                <a:lnTo>
                  <a:pt x="0" y="8968"/>
                </a:lnTo>
                <a:lnTo>
                  <a:pt x="50" y="8968"/>
                </a:lnTo>
                <a:lnTo>
                  <a:pt x="50" y="9376"/>
                </a:lnTo>
                <a:close/>
                <a:moveTo>
                  <a:pt x="50" y="10192"/>
                </a:moveTo>
                <a:lnTo>
                  <a:pt x="0" y="10192"/>
                </a:lnTo>
                <a:lnTo>
                  <a:pt x="0" y="9784"/>
                </a:lnTo>
                <a:lnTo>
                  <a:pt x="50" y="9784"/>
                </a:lnTo>
                <a:lnTo>
                  <a:pt x="50" y="10192"/>
                </a:lnTo>
                <a:close/>
                <a:moveTo>
                  <a:pt x="50" y="10987"/>
                </a:moveTo>
                <a:lnTo>
                  <a:pt x="0" y="10987"/>
                </a:lnTo>
                <a:lnTo>
                  <a:pt x="0" y="10599"/>
                </a:lnTo>
                <a:lnTo>
                  <a:pt x="50" y="10599"/>
                </a:lnTo>
                <a:lnTo>
                  <a:pt x="50" y="1098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0" name="Google Shape;430;p25"/>
          <p:cNvSpPr/>
          <p:nvPr/>
        </p:nvSpPr>
        <p:spPr>
          <a:xfrm>
            <a:off x="2078162" y="4845"/>
            <a:ext cx="41449" cy="5133813"/>
          </a:xfrm>
          <a:custGeom>
            <a:rect b="b" l="l" r="r" t="t"/>
            <a:pathLst>
              <a:path extrusionOk="0" h="10988" w="52">
                <a:moveTo>
                  <a:pt x="51" y="10987"/>
                </a:moveTo>
                <a:lnTo>
                  <a:pt x="0" y="10987"/>
                </a:lnTo>
                <a:lnTo>
                  <a:pt x="0" y="0"/>
                </a:lnTo>
                <a:lnTo>
                  <a:pt x="51" y="0"/>
                </a:lnTo>
                <a:lnTo>
                  <a:pt x="51" y="10987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1" name="Google Shape;431;p25"/>
          <p:cNvSpPr/>
          <p:nvPr/>
        </p:nvSpPr>
        <p:spPr>
          <a:xfrm>
            <a:off x="800143" y="4845"/>
            <a:ext cx="41449" cy="5133813"/>
          </a:xfrm>
          <a:custGeom>
            <a:rect b="b" l="l" r="r" t="t"/>
            <a:pathLst>
              <a:path extrusionOk="0" h="10988" w="52">
                <a:moveTo>
                  <a:pt x="51" y="10987"/>
                </a:moveTo>
                <a:lnTo>
                  <a:pt x="0" y="10987"/>
                </a:lnTo>
                <a:lnTo>
                  <a:pt x="0" y="0"/>
                </a:lnTo>
                <a:lnTo>
                  <a:pt x="51" y="0"/>
                </a:lnTo>
                <a:lnTo>
                  <a:pt x="51" y="10987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2" name="Google Shape;432;p25"/>
          <p:cNvSpPr/>
          <p:nvPr/>
        </p:nvSpPr>
        <p:spPr>
          <a:xfrm rot="10800000">
            <a:off x="3371622" y="1047050"/>
            <a:ext cx="895950" cy="782725"/>
          </a:xfrm>
          <a:custGeom>
            <a:rect b="b" l="l" r="r" t="t"/>
            <a:pathLst>
              <a:path extrusionOk="0" h="1679" w="1921">
                <a:moveTo>
                  <a:pt x="298" y="1380"/>
                </a:moveTo>
                <a:lnTo>
                  <a:pt x="298" y="1380"/>
                </a:lnTo>
                <a:cubicBezTo>
                  <a:pt x="0" y="1082"/>
                  <a:pt x="0" y="597"/>
                  <a:pt x="298" y="299"/>
                </a:cubicBezTo>
                <a:lnTo>
                  <a:pt x="298" y="299"/>
                </a:lnTo>
                <a:cubicBezTo>
                  <a:pt x="596" y="0"/>
                  <a:pt x="1081" y="0"/>
                  <a:pt x="1379" y="299"/>
                </a:cubicBezTo>
                <a:lnTo>
                  <a:pt x="1920" y="839"/>
                </a:lnTo>
                <a:lnTo>
                  <a:pt x="1379" y="1380"/>
                </a:lnTo>
                <a:lnTo>
                  <a:pt x="1379" y="1380"/>
                </a:lnTo>
                <a:cubicBezTo>
                  <a:pt x="1081" y="1678"/>
                  <a:pt x="596" y="1678"/>
                  <a:pt x="298" y="13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3" name="Google Shape;433;p25"/>
          <p:cNvSpPr/>
          <p:nvPr/>
        </p:nvSpPr>
        <p:spPr>
          <a:xfrm rot="10800000">
            <a:off x="3371622" y="2030542"/>
            <a:ext cx="895950" cy="782725"/>
          </a:xfrm>
          <a:custGeom>
            <a:rect b="b" l="l" r="r" t="t"/>
            <a:pathLst>
              <a:path extrusionOk="0" h="1679" w="1921">
                <a:moveTo>
                  <a:pt x="298" y="1380"/>
                </a:moveTo>
                <a:lnTo>
                  <a:pt x="298" y="1380"/>
                </a:lnTo>
                <a:cubicBezTo>
                  <a:pt x="0" y="1082"/>
                  <a:pt x="0" y="598"/>
                  <a:pt x="298" y="299"/>
                </a:cubicBezTo>
                <a:lnTo>
                  <a:pt x="298" y="299"/>
                </a:lnTo>
                <a:cubicBezTo>
                  <a:pt x="596" y="0"/>
                  <a:pt x="1081" y="0"/>
                  <a:pt x="1379" y="299"/>
                </a:cubicBezTo>
                <a:lnTo>
                  <a:pt x="1920" y="839"/>
                </a:lnTo>
                <a:lnTo>
                  <a:pt x="1379" y="1380"/>
                </a:lnTo>
                <a:lnTo>
                  <a:pt x="1379" y="1380"/>
                </a:lnTo>
                <a:cubicBezTo>
                  <a:pt x="1081" y="1678"/>
                  <a:pt x="596" y="1678"/>
                  <a:pt x="298" y="138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4" name="Google Shape;434;p25"/>
          <p:cNvSpPr/>
          <p:nvPr/>
        </p:nvSpPr>
        <p:spPr>
          <a:xfrm rot="10800000">
            <a:off x="3371622" y="3014031"/>
            <a:ext cx="895950" cy="782729"/>
          </a:xfrm>
          <a:custGeom>
            <a:rect b="b" l="l" r="r" t="t"/>
            <a:pathLst>
              <a:path extrusionOk="0" h="1679" w="1921">
                <a:moveTo>
                  <a:pt x="298" y="1379"/>
                </a:moveTo>
                <a:lnTo>
                  <a:pt x="298" y="1379"/>
                </a:lnTo>
                <a:cubicBezTo>
                  <a:pt x="0" y="1080"/>
                  <a:pt x="0" y="597"/>
                  <a:pt x="298" y="298"/>
                </a:cubicBezTo>
                <a:lnTo>
                  <a:pt x="298" y="298"/>
                </a:lnTo>
                <a:cubicBezTo>
                  <a:pt x="596" y="0"/>
                  <a:pt x="1081" y="0"/>
                  <a:pt x="1379" y="298"/>
                </a:cubicBezTo>
                <a:lnTo>
                  <a:pt x="1920" y="839"/>
                </a:lnTo>
                <a:lnTo>
                  <a:pt x="1379" y="1379"/>
                </a:lnTo>
                <a:lnTo>
                  <a:pt x="1379" y="1379"/>
                </a:lnTo>
                <a:cubicBezTo>
                  <a:pt x="1081" y="1678"/>
                  <a:pt x="596" y="1678"/>
                  <a:pt x="298" y="137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5" name="Google Shape;435;p25"/>
          <p:cNvSpPr/>
          <p:nvPr/>
        </p:nvSpPr>
        <p:spPr>
          <a:xfrm rot="10800000">
            <a:off x="3371622" y="3997521"/>
            <a:ext cx="895950" cy="782729"/>
          </a:xfrm>
          <a:custGeom>
            <a:rect b="b" l="l" r="r" t="t"/>
            <a:pathLst>
              <a:path extrusionOk="0" h="1679" w="1921">
                <a:moveTo>
                  <a:pt x="298" y="1379"/>
                </a:moveTo>
                <a:lnTo>
                  <a:pt x="298" y="1379"/>
                </a:lnTo>
                <a:cubicBezTo>
                  <a:pt x="0" y="1081"/>
                  <a:pt x="0" y="596"/>
                  <a:pt x="298" y="298"/>
                </a:cubicBezTo>
                <a:lnTo>
                  <a:pt x="298" y="298"/>
                </a:lnTo>
                <a:cubicBezTo>
                  <a:pt x="596" y="0"/>
                  <a:pt x="1081" y="0"/>
                  <a:pt x="1379" y="298"/>
                </a:cubicBezTo>
                <a:lnTo>
                  <a:pt x="1920" y="839"/>
                </a:lnTo>
                <a:lnTo>
                  <a:pt x="1379" y="1379"/>
                </a:lnTo>
                <a:lnTo>
                  <a:pt x="1379" y="1379"/>
                </a:lnTo>
                <a:cubicBezTo>
                  <a:pt x="1081" y="1678"/>
                  <a:pt x="596" y="1678"/>
                  <a:pt x="298" y="137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436" name="Google Shape;436;p25"/>
          <p:cNvGrpSpPr/>
          <p:nvPr/>
        </p:nvGrpSpPr>
        <p:grpSpPr>
          <a:xfrm>
            <a:off x="4726921" y="2023620"/>
            <a:ext cx="3755100" cy="796568"/>
            <a:chOff x="4142200" y="1983661"/>
            <a:chExt cx="3755100" cy="796568"/>
          </a:xfrm>
        </p:grpSpPr>
        <p:sp>
          <p:nvSpPr>
            <p:cNvPr id="437" name="Google Shape;437;p25"/>
            <p:cNvSpPr txBox="1"/>
            <p:nvPr/>
          </p:nvSpPr>
          <p:spPr>
            <a:xfrm>
              <a:off x="4142202" y="1983661"/>
              <a:ext cx="21891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9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8" name="Google Shape;438;p25"/>
            <p:cNvSpPr txBox="1"/>
            <p:nvPr/>
          </p:nvSpPr>
          <p:spPr>
            <a:xfrm>
              <a:off x="4142200" y="2252529"/>
              <a:ext cx="37551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of them 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9" name="Google Shape;439;p25"/>
          <p:cNvGrpSpPr/>
          <p:nvPr/>
        </p:nvGrpSpPr>
        <p:grpSpPr>
          <a:xfrm>
            <a:off x="4726921" y="1040138"/>
            <a:ext cx="3755100" cy="796550"/>
            <a:chOff x="4142200" y="1031925"/>
            <a:chExt cx="3755100" cy="796550"/>
          </a:xfrm>
        </p:grpSpPr>
        <p:sp>
          <p:nvSpPr>
            <p:cNvPr id="440" name="Google Shape;440;p25"/>
            <p:cNvSpPr txBox="1"/>
            <p:nvPr/>
          </p:nvSpPr>
          <p:spPr>
            <a:xfrm>
              <a:off x="4142202" y="1031925"/>
              <a:ext cx="21891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9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1" name="Google Shape;441;p25"/>
            <p:cNvSpPr txBox="1"/>
            <p:nvPr/>
          </p:nvSpPr>
          <p:spPr>
            <a:xfrm>
              <a:off x="4142200" y="1300775"/>
              <a:ext cx="37551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</a:t>
              </a: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is also</a:t>
              </a: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2" name="Google Shape;442;p25"/>
          <p:cNvGrpSpPr/>
          <p:nvPr/>
        </p:nvGrpSpPr>
        <p:grpSpPr>
          <a:xfrm>
            <a:off x="4726921" y="3007111"/>
            <a:ext cx="3755100" cy="796568"/>
            <a:chOff x="4142200" y="2936840"/>
            <a:chExt cx="3755100" cy="796568"/>
          </a:xfrm>
        </p:grpSpPr>
        <p:sp>
          <p:nvSpPr>
            <p:cNvPr id="443" name="Google Shape;443;p25"/>
            <p:cNvSpPr txBox="1"/>
            <p:nvPr/>
          </p:nvSpPr>
          <p:spPr>
            <a:xfrm>
              <a:off x="4142202" y="2936840"/>
              <a:ext cx="21891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9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4" name="Google Shape;444;p25"/>
            <p:cNvSpPr txBox="1"/>
            <p:nvPr/>
          </p:nvSpPr>
          <p:spPr>
            <a:xfrm>
              <a:off x="4142200" y="3205708"/>
              <a:ext cx="37551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5" name="Google Shape;445;p25"/>
          <p:cNvGrpSpPr/>
          <p:nvPr/>
        </p:nvGrpSpPr>
        <p:grpSpPr>
          <a:xfrm>
            <a:off x="4726921" y="3990604"/>
            <a:ext cx="3755100" cy="796562"/>
            <a:chOff x="4142200" y="3982388"/>
            <a:chExt cx="3755100" cy="796562"/>
          </a:xfrm>
        </p:grpSpPr>
        <p:sp>
          <p:nvSpPr>
            <p:cNvPr id="446" name="Google Shape;446;p25"/>
            <p:cNvSpPr txBox="1"/>
            <p:nvPr/>
          </p:nvSpPr>
          <p:spPr>
            <a:xfrm>
              <a:off x="4142202" y="3982388"/>
              <a:ext cx="20748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9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7" name="Google Shape;447;p25"/>
            <p:cNvSpPr txBox="1"/>
            <p:nvPr/>
          </p:nvSpPr>
          <p:spPr>
            <a:xfrm>
              <a:off x="4142200" y="4251250"/>
              <a:ext cx="37551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of all of them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448" name="Google Shape;448;p25"/>
          <p:cNvCxnSpPr/>
          <p:nvPr/>
        </p:nvCxnSpPr>
        <p:spPr>
          <a:xfrm rot="10800000">
            <a:off x="2152596" y="1438413"/>
            <a:ext cx="13191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449" name="Google Shape;449;p25"/>
          <p:cNvCxnSpPr/>
          <p:nvPr/>
        </p:nvCxnSpPr>
        <p:spPr>
          <a:xfrm rot="10800000">
            <a:off x="2152596" y="2421904"/>
            <a:ext cx="1319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450" name="Google Shape;450;p25"/>
          <p:cNvCxnSpPr/>
          <p:nvPr/>
        </p:nvCxnSpPr>
        <p:spPr>
          <a:xfrm rot="10800000">
            <a:off x="2152596" y="3405395"/>
            <a:ext cx="13191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451" name="Google Shape;451;p25"/>
          <p:cNvCxnSpPr/>
          <p:nvPr/>
        </p:nvCxnSpPr>
        <p:spPr>
          <a:xfrm rot="10800000">
            <a:off x="2047821" y="4388885"/>
            <a:ext cx="1319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diamond"/>
          </a:ln>
        </p:spPr>
      </p:cxnSp>
      <p:grpSp>
        <p:nvGrpSpPr>
          <p:cNvPr id="452" name="Google Shape;452;p25"/>
          <p:cNvGrpSpPr/>
          <p:nvPr/>
        </p:nvGrpSpPr>
        <p:grpSpPr>
          <a:xfrm>
            <a:off x="3679426" y="1251087"/>
            <a:ext cx="375591" cy="374678"/>
            <a:chOff x="-42796875" y="2680675"/>
            <a:chExt cx="319000" cy="318225"/>
          </a:xfrm>
        </p:grpSpPr>
        <p:sp>
          <p:nvSpPr>
            <p:cNvPr id="453" name="Google Shape;453;p25"/>
            <p:cNvSpPr/>
            <p:nvPr/>
          </p:nvSpPr>
          <p:spPr>
            <a:xfrm>
              <a:off x="-42671650" y="2853950"/>
              <a:ext cx="70125" cy="21275"/>
            </a:xfrm>
            <a:custGeom>
              <a:rect b="b" l="l" r="r" t="t"/>
              <a:pathLst>
                <a:path extrusionOk="0" h="851" w="2805">
                  <a:moveTo>
                    <a:pt x="442" y="0"/>
                  </a:moveTo>
                  <a:cubicBezTo>
                    <a:pt x="190" y="0"/>
                    <a:pt x="1" y="221"/>
                    <a:pt x="1" y="410"/>
                  </a:cubicBezTo>
                  <a:cubicBezTo>
                    <a:pt x="1" y="630"/>
                    <a:pt x="190" y="851"/>
                    <a:pt x="442" y="851"/>
                  </a:cubicBezTo>
                  <a:lnTo>
                    <a:pt x="2364" y="851"/>
                  </a:lnTo>
                  <a:cubicBezTo>
                    <a:pt x="2616" y="851"/>
                    <a:pt x="2773" y="630"/>
                    <a:pt x="2773" y="410"/>
                  </a:cubicBezTo>
                  <a:cubicBezTo>
                    <a:pt x="2805" y="221"/>
                    <a:pt x="2584" y="0"/>
                    <a:pt x="2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-42671650" y="2895675"/>
              <a:ext cx="70125" cy="20525"/>
            </a:xfrm>
            <a:custGeom>
              <a:rect b="b" l="l" r="r" t="t"/>
              <a:pathLst>
                <a:path extrusionOk="0" h="821" w="2805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20"/>
                    <a:pt x="442" y="820"/>
                  </a:cubicBezTo>
                  <a:lnTo>
                    <a:pt x="2364" y="820"/>
                  </a:lnTo>
                  <a:cubicBezTo>
                    <a:pt x="2616" y="820"/>
                    <a:pt x="2773" y="631"/>
                    <a:pt x="2773" y="442"/>
                  </a:cubicBezTo>
                  <a:cubicBezTo>
                    <a:pt x="2805" y="190"/>
                    <a:pt x="2584" y="1"/>
                    <a:pt x="23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-42796875" y="2680675"/>
              <a:ext cx="319000" cy="318225"/>
            </a:xfrm>
            <a:custGeom>
              <a:rect b="b" l="l" r="r" t="t"/>
              <a:pathLst>
                <a:path extrusionOk="0" h="12729" w="12760">
                  <a:moveTo>
                    <a:pt x="9011" y="882"/>
                  </a:moveTo>
                  <a:cubicBezTo>
                    <a:pt x="9168" y="882"/>
                    <a:pt x="9357" y="914"/>
                    <a:pt x="9483" y="945"/>
                  </a:cubicBezTo>
                  <a:cubicBezTo>
                    <a:pt x="9799" y="1071"/>
                    <a:pt x="10051" y="1355"/>
                    <a:pt x="10177" y="1701"/>
                  </a:cubicBezTo>
                  <a:lnTo>
                    <a:pt x="2615" y="1701"/>
                  </a:lnTo>
                  <a:cubicBezTo>
                    <a:pt x="2804" y="1229"/>
                    <a:pt x="3245" y="882"/>
                    <a:pt x="3781" y="882"/>
                  </a:cubicBezTo>
                  <a:close/>
                  <a:moveTo>
                    <a:pt x="1733" y="3623"/>
                  </a:moveTo>
                  <a:lnTo>
                    <a:pt x="1733" y="5293"/>
                  </a:lnTo>
                  <a:lnTo>
                    <a:pt x="914" y="5293"/>
                  </a:lnTo>
                  <a:lnTo>
                    <a:pt x="914" y="3623"/>
                  </a:lnTo>
                  <a:close/>
                  <a:moveTo>
                    <a:pt x="11941" y="3623"/>
                  </a:moveTo>
                  <a:lnTo>
                    <a:pt x="11941" y="5293"/>
                  </a:lnTo>
                  <a:lnTo>
                    <a:pt x="11122" y="5293"/>
                  </a:lnTo>
                  <a:lnTo>
                    <a:pt x="11122" y="3623"/>
                  </a:lnTo>
                  <a:close/>
                  <a:moveTo>
                    <a:pt x="10240" y="2521"/>
                  </a:moveTo>
                  <a:lnTo>
                    <a:pt x="10240" y="5316"/>
                  </a:lnTo>
                  <a:lnTo>
                    <a:pt x="10240" y="5316"/>
                  </a:lnTo>
                  <a:cubicBezTo>
                    <a:pt x="10144" y="5293"/>
                    <a:pt x="10003" y="5293"/>
                    <a:pt x="9862" y="5293"/>
                  </a:cubicBezTo>
                  <a:lnTo>
                    <a:pt x="6932" y="5293"/>
                  </a:lnTo>
                  <a:lnTo>
                    <a:pt x="6932" y="2521"/>
                  </a:lnTo>
                  <a:close/>
                  <a:moveTo>
                    <a:pt x="6144" y="2521"/>
                  </a:moveTo>
                  <a:lnTo>
                    <a:pt x="6144" y="5293"/>
                  </a:lnTo>
                  <a:lnTo>
                    <a:pt x="2962" y="5293"/>
                  </a:lnTo>
                  <a:cubicBezTo>
                    <a:pt x="2804" y="5293"/>
                    <a:pt x="2678" y="5293"/>
                    <a:pt x="2552" y="5324"/>
                  </a:cubicBezTo>
                  <a:lnTo>
                    <a:pt x="2552" y="2521"/>
                  </a:lnTo>
                  <a:close/>
                  <a:moveTo>
                    <a:pt x="9893" y="6207"/>
                  </a:moveTo>
                  <a:cubicBezTo>
                    <a:pt x="10555" y="6207"/>
                    <a:pt x="11122" y="6742"/>
                    <a:pt x="11122" y="7404"/>
                  </a:cubicBezTo>
                  <a:lnTo>
                    <a:pt x="11122" y="9861"/>
                  </a:lnTo>
                  <a:cubicBezTo>
                    <a:pt x="11122" y="10019"/>
                    <a:pt x="11027" y="10145"/>
                    <a:pt x="10933" y="10208"/>
                  </a:cubicBezTo>
                  <a:cubicBezTo>
                    <a:pt x="10838" y="10239"/>
                    <a:pt x="10775" y="10302"/>
                    <a:pt x="10681" y="10302"/>
                  </a:cubicBezTo>
                  <a:lnTo>
                    <a:pt x="2143" y="10302"/>
                  </a:lnTo>
                  <a:cubicBezTo>
                    <a:pt x="1922" y="10302"/>
                    <a:pt x="1796" y="10176"/>
                    <a:pt x="1733" y="10019"/>
                  </a:cubicBezTo>
                  <a:cubicBezTo>
                    <a:pt x="1702" y="9924"/>
                    <a:pt x="1733" y="10050"/>
                    <a:pt x="1733" y="8254"/>
                  </a:cubicBezTo>
                  <a:lnTo>
                    <a:pt x="1733" y="7404"/>
                  </a:lnTo>
                  <a:cubicBezTo>
                    <a:pt x="1733" y="6994"/>
                    <a:pt x="1922" y="6616"/>
                    <a:pt x="2300" y="6396"/>
                  </a:cubicBezTo>
                  <a:cubicBezTo>
                    <a:pt x="2489" y="6270"/>
                    <a:pt x="2710" y="6207"/>
                    <a:pt x="2993" y="6207"/>
                  </a:cubicBezTo>
                  <a:close/>
                  <a:moveTo>
                    <a:pt x="3403" y="11090"/>
                  </a:moveTo>
                  <a:lnTo>
                    <a:pt x="3403" y="11909"/>
                  </a:lnTo>
                  <a:lnTo>
                    <a:pt x="2552" y="11909"/>
                  </a:lnTo>
                  <a:lnTo>
                    <a:pt x="2552" y="11090"/>
                  </a:lnTo>
                  <a:close/>
                  <a:moveTo>
                    <a:pt x="10271" y="11090"/>
                  </a:moveTo>
                  <a:lnTo>
                    <a:pt x="10271" y="11909"/>
                  </a:lnTo>
                  <a:lnTo>
                    <a:pt x="9452" y="11909"/>
                  </a:lnTo>
                  <a:lnTo>
                    <a:pt x="9452" y="11090"/>
                  </a:lnTo>
                  <a:close/>
                  <a:moveTo>
                    <a:pt x="3750" y="0"/>
                  </a:moveTo>
                  <a:cubicBezTo>
                    <a:pt x="2615" y="0"/>
                    <a:pt x="1670" y="945"/>
                    <a:pt x="1670" y="2079"/>
                  </a:cubicBezTo>
                  <a:lnTo>
                    <a:pt x="1670" y="2804"/>
                  </a:lnTo>
                  <a:lnTo>
                    <a:pt x="442" y="2804"/>
                  </a:lnTo>
                  <a:cubicBezTo>
                    <a:pt x="190" y="2804"/>
                    <a:pt x="0" y="2993"/>
                    <a:pt x="0" y="3214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lnTo>
                    <a:pt x="1261" y="6112"/>
                  </a:lnTo>
                  <a:cubicBezTo>
                    <a:pt x="977" y="6459"/>
                    <a:pt x="820" y="6900"/>
                    <a:pt x="820" y="7341"/>
                  </a:cubicBezTo>
                  <a:lnTo>
                    <a:pt x="820" y="9830"/>
                  </a:lnTo>
                  <a:cubicBezTo>
                    <a:pt x="820" y="10365"/>
                    <a:pt x="1198" y="10806"/>
                    <a:pt x="1670" y="10995"/>
                  </a:cubicBezTo>
                  <a:lnTo>
                    <a:pt x="1670" y="12287"/>
                  </a:lnTo>
                  <a:cubicBezTo>
                    <a:pt x="1670" y="12539"/>
                    <a:pt x="1859" y="12728"/>
                    <a:pt x="2048" y="12728"/>
                  </a:cubicBezTo>
                  <a:lnTo>
                    <a:pt x="3718" y="12728"/>
                  </a:lnTo>
                  <a:cubicBezTo>
                    <a:pt x="3939" y="12728"/>
                    <a:pt x="4096" y="12539"/>
                    <a:pt x="4096" y="12287"/>
                  </a:cubicBezTo>
                  <a:lnTo>
                    <a:pt x="4096" y="11090"/>
                  </a:lnTo>
                  <a:lnTo>
                    <a:pt x="8507" y="11090"/>
                  </a:lnTo>
                  <a:lnTo>
                    <a:pt x="8507" y="12287"/>
                  </a:lnTo>
                  <a:cubicBezTo>
                    <a:pt x="8507" y="12539"/>
                    <a:pt x="8696" y="12728"/>
                    <a:pt x="8916" y="12728"/>
                  </a:cubicBezTo>
                  <a:lnTo>
                    <a:pt x="10555" y="12728"/>
                  </a:lnTo>
                  <a:cubicBezTo>
                    <a:pt x="10807" y="12728"/>
                    <a:pt x="10964" y="12539"/>
                    <a:pt x="10964" y="12287"/>
                  </a:cubicBezTo>
                  <a:lnTo>
                    <a:pt x="10964" y="10995"/>
                  </a:lnTo>
                  <a:cubicBezTo>
                    <a:pt x="11468" y="10838"/>
                    <a:pt x="11783" y="10365"/>
                    <a:pt x="11783" y="9830"/>
                  </a:cubicBezTo>
                  <a:lnTo>
                    <a:pt x="11783" y="7341"/>
                  </a:lnTo>
                  <a:cubicBezTo>
                    <a:pt x="11783" y="6868"/>
                    <a:pt x="11626" y="6427"/>
                    <a:pt x="11374" y="6112"/>
                  </a:cubicBezTo>
                  <a:lnTo>
                    <a:pt x="12224" y="6112"/>
                  </a:lnTo>
                  <a:cubicBezTo>
                    <a:pt x="12445" y="6112"/>
                    <a:pt x="12602" y="5923"/>
                    <a:pt x="12602" y="5671"/>
                  </a:cubicBezTo>
                  <a:lnTo>
                    <a:pt x="12602" y="3214"/>
                  </a:lnTo>
                  <a:cubicBezTo>
                    <a:pt x="12760" y="2993"/>
                    <a:pt x="12571" y="2804"/>
                    <a:pt x="12319" y="2804"/>
                  </a:cubicBezTo>
                  <a:lnTo>
                    <a:pt x="11059" y="2804"/>
                  </a:lnTo>
                  <a:lnTo>
                    <a:pt x="11059" y="2079"/>
                  </a:lnTo>
                  <a:cubicBezTo>
                    <a:pt x="11059" y="945"/>
                    <a:pt x="10145" y="0"/>
                    <a:pt x="89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-42753550" y="2854500"/>
              <a:ext cx="63825" cy="61700"/>
            </a:xfrm>
            <a:custGeom>
              <a:rect b="b" l="l" r="r" t="t"/>
              <a:pathLst>
                <a:path extrusionOk="0" h="2468" w="2553">
                  <a:moveTo>
                    <a:pt x="1263" y="829"/>
                  </a:moveTo>
                  <a:cubicBezTo>
                    <a:pt x="1435" y="829"/>
                    <a:pt x="1565" y="949"/>
                    <a:pt x="1639" y="1144"/>
                  </a:cubicBezTo>
                  <a:cubicBezTo>
                    <a:pt x="1718" y="1410"/>
                    <a:pt x="1483" y="1676"/>
                    <a:pt x="1218" y="1676"/>
                  </a:cubicBezTo>
                  <a:cubicBezTo>
                    <a:pt x="1170" y="1676"/>
                    <a:pt x="1120" y="1668"/>
                    <a:pt x="1071" y="1648"/>
                  </a:cubicBezTo>
                  <a:cubicBezTo>
                    <a:pt x="945" y="1616"/>
                    <a:pt x="882" y="1490"/>
                    <a:pt x="851" y="1364"/>
                  </a:cubicBezTo>
                  <a:cubicBezTo>
                    <a:pt x="756" y="1144"/>
                    <a:pt x="914" y="892"/>
                    <a:pt x="1103" y="860"/>
                  </a:cubicBezTo>
                  <a:cubicBezTo>
                    <a:pt x="1160" y="839"/>
                    <a:pt x="1213" y="829"/>
                    <a:pt x="1263" y="829"/>
                  </a:cubicBezTo>
                  <a:close/>
                  <a:moveTo>
                    <a:pt x="1234" y="0"/>
                  </a:moveTo>
                  <a:cubicBezTo>
                    <a:pt x="841" y="0"/>
                    <a:pt x="443" y="194"/>
                    <a:pt x="189" y="545"/>
                  </a:cubicBezTo>
                  <a:cubicBezTo>
                    <a:pt x="95" y="734"/>
                    <a:pt x="0" y="986"/>
                    <a:pt x="0" y="1238"/>
                  </a:cubicBezTo>
                  <a:cubicBezTo>
                    <a:pt x="0" y="1932"/>
                    <a:pt x="567" y="2467"/>
                    <a:pt x="1229" y="2467"/>
                  </a:cubicBezTo>
                  <a:cubicBezTo>
                    <a:pt x="1765" y="2467"/>
                    <a:pt x="2237" y="2121"/>
                    <a:pt x="2395" y="1616"/>
                  </a:cubicBezTo>
                  <a:cubicBezTo>
                    <a:pt x="2552" y="1081"/>
                    <a:pt x="2363" y="514"/>
                    <a:pt x="1922" y="230"/>
                  </a:cubicBezTo>
                  <a:cubicBezTo>
                    <a:pt x="1718" y="74"/>
                    <a:pt x="1477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-42581850" y="2853950"/>
              <a:ext cx="63025" cy="61475"/>
            </a:xfrm>
            <a:custGeom>
              <a:rect b="b" l="l" r="r" t="t"/>
              <a:pathLst>
                <a:path extrusionOk="0" h="2459" w="2521">
                  <a:moveTo>
                    <a:pt x="1269" y="860"/>
                  </a:moveTo>
                  <a:cubicBezTo>
                    <a:pt x="1493" y="860"/>
                    <a:pt x="1670" y="1049"/>
                    <a:pt x="1670" y="1260"/>
                  </a:cubicBezTo>
                  <a:cubicBezTo>
                    <a:pt x="1670" y="1481"/>
                    <a:pt x="1576" y="1638"/>
                    <a:pt x="1355" y="1670"/>
                  </a:cubicBezTo>
                  <a:cubicBezTo>
                    <a:pt x="1311" y="1683"/>
                    <a:pt x="1268" y="1689"/>
                    <a:pt x="1227" y="1689"/>
                  </a:cubicBezTo>
                  <a:cubicBezTo>
                    <a:pt x="1063" y="1689"/>
                    <a:pt x="927" y="1588"/>
                    <a:pt x="851" y="1386"/>
                  </a:cubicBezTo>
                  <a:cubicBezTo>
                    <a:pt x="788" y="1166"/>
                    <a:pt x="882" y="945"/>
                    <a:pt x="1135" y="882"/>
                  </a:cubicBezTo>
                  <a:cubicBezTo>
                    <a:pt x="1180" y="867"/>
                    <a:pt x="1225" y="860"/>
                    <a:pt x="1269" y="860"/>
                  </a:cubicBezTo>
                  <a:close/>
                  <a:moveTo>
                    <a:pt x="1261" y="0"/>
                  </a:moveTo>
                  <a:cubicBezTo>
                    <a:pt x="567" y="0"/>
                    <a:pt x="0" y="567"/>
                    <a:pt x="32" y="1229"/>
                  </a:cubicBezTo>
                  <a:cubicBezTo>
                    <a:pt x="32" y="1874"/>
                    <a:pt x="541" y="2459"/>
                    <a:pt x="1208" y="2459"/>
                  </a:cubicBezTo>
                  <a:cubicBezTo>
                    <a:pt x="1226" y="2459"/>
                    <a:pt x="1243" y="2458"/>
                    <a:pt x="1261" y="2458"/>
                  </a:cubicBezTo>
                  <a:cubicBezTo>
                    <a:pt x="1922" y="2458"/>
                    <a:pt x="2521" y="1891"/>
                    <a:pt x="2458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" name="Google Shape;458;p25"/>
          <p:cNvGrpSpPr/>
          <p:nvPr/>
        </p:nvGrpSpPr>
        <p:grpSpPr>
          <a:xfrm>
            <a:off x="3691110" y="2276872"/>
            <a:ext cx="352223" cy="290077"/>
            <a:chOff x="-26986100" y="2735800"/>
            <a:chExt cx="294575" cy="242600"/>
          </a:xfrm>
        </p:grpSpPr>
        <p:sp>
          <p:nvSpPr>
            <p:cNvPr id="459" name="Google Shape;459;p25"/>
            <p:cNvSpPr/>
            <p:nvPr/>
          </p:nvSpPr>
          <p:spPr>
            <a:xfrm>
              <a:off x="-26986100" y="2735800"/>
              <a:ext cx="294575" cy="242600"/>
            </a:xfrm>
            <a:custGeom>
              <a:rect b="b" l="l" r="r" t="t"/>
              <a:pathLst>
                <a:path extrusionOk="0" h="9704" w="11783">
                  <a:moveTo>
                    <a:pt x="3781" y="757"/>
                  </a:moveTo>
                  <a:cubicBezTo>
                    <a:pt x="3970" y="757"/>
                    <a:pt x="4127" y="914"/>
                    <a:pt x="4127" y="1103"/>
                  </a:cubicBezTo>
                  <a:lnTo>
                    <a:pt x="4127" y="1481"/>
                  </a:lnTo>
                  <a:lnTo>
                    <a:pt x="3434" y="1481"/>
                  </a:lnTo>
                  <a:lnTo>
                    <a:pt x="3434" y="1103"/>
                  </a:lnTo>
                  <a:cubicBezTo>
                    <a:pt x="3434" y="914"/>
                    <a:pt x="3592" y="757"/>
                    <a:pt x="3781" y="757"/>
                  </a:cubicBezTo>
                  <a:close/>
                  <a:moveTo>
                    <a:pt x="9137" y="2804"/>
                  </a:moveTo>
                  <a:cubicBezTo>
                    <a:pt x="9515" y="2836"/>
                    <a:pt x="9924" y="3088"/>
                    <a:pt x="10082" y="3466"/>
                  </a:cubicBezTo>
                  <a:lnTo>
                    <a:pt x="10932" y="5608"/>
                  </a:lnTo>
                  <a:lnTo>
                    <a:pt x="9357" y="5608"/>
                  </a:lnTo>
                  <a:cubicBezTo>
                    <a:pt x="9168" y="5608"/>
                    <a:pt x="9010" y="5451"/>
                    <a:pt x="9010" y="5262"/>
                  </a:cubicBezTo>
                  <a:lnTo>
                    <a:pt x="9010" y="2804"/>
                  </a:lnTo>
                  <a:close/>
                  <a:moveTo>
                    <a:pt x="6522" y="2143"/>
                  </a:moveTo>
                  <a:cubicBezTo>
                    <a:pt x="6742" y="2143"/>
                    <a:pt x="6900" y="2300"/>
                    <a:pt x="6900" y="2489"/>
                  </a:cubicBezTo>
                  <a:lnTo>
                    <a:pt x="6900" y="6301"/>
                  </a:lnTo>
                  <a:lnTo>
                    <a:pt x="630" y="6301"/>
                  </a:lnTo>
                  <a:lnTo>
                    <a:pt x="630" y="2489"/>
                  </a:lnTo>
                  <a:cubicBezTo>
                    <a:pt x="630" y="2300"/>
                    <a:pt x="788" y="2143"/>
                    <a:pt x="977" y="2143"/>
                  </a:cubicBezTo>
                  <a:close/>
                  <a:moveTo>
                    <a:pt x="6900" y="7026"/>
                  </a:moveTo>
                  <a:lnTo>
                    <a:pt x="6900" y="8412"/>
                  </a:lnTo>
                  <a:lnTo>
                    <a:pt x="3340" y="8412"/>
                  </a:lnTo>
                  <a:cubicBezTo>
                    <a:pt x="3182" y="8003"/>
                    <a:pt x="2836" y="7688"/>
                    <a:pt x="2363" y="7688"/>
                  </a:cubicBezTo>
                  <a:cubicBezTo>
                    <a:pt x="1890" y="7688"/>
                    <a:pt x="1544" y="7971"/>
                    <a:pt x="1386" y="8412"/>
                  </a:cubicBezTo>
                  <a:lnTo>
                    <a:pt x="977" y="8412"/>
                  </a:lnTo>
                  <a:cubicBezTo>
                    <a:pt x="788" y="8412"/>
                    <a:pt x="630" y="8255"/>
                    <a:pt x="630" y="8034"/>
                  </a:cubicBezTo>
                  <a:lnTo>
                    <a:pt x="630" y="7026"/>
                  </a:lnTo>
                  <a:close/>
                  <a:moveTo>
                    <a:pt x="8349" y="2836"/>
                  </a:moveTo>
                  <a:lnTo>
                    <a:pt x="8349" y="5293"/>
                  </a:lnTo>
                  <a:cubicBezTo>
                    <a:pt x="8349" y="5892"/>
                    <a:pt x="8821" y="6301"/>
                    <a:pt x="9357" y="6301"/>
                  </a:cubicBezTo>
                  <a:lnTo>
                    <a:pt x="11090" y="6301"/>
                  </a:lnTo>
                  <a:lnTo>
                    <a:pt x="11090" y="7026"/>
                  </a:lnTo>
                  <a:lnTo>
                    <a:pt x="10743" y="7026"/>
                  </a:lnTo>
                  <a:cubicBezTo>
                    <a:pt x="10554" y="7026"/>
                    <a:pt x="10397" y="7184"/>
                    <a:pt x="10397" y="7373"/>
                  </a:cubicBezTo>
                  <a:cubicBezTo>
                    <a:pt x="10397" y="7562"/>
                    <a:pt x="10554" y="7719"/>
                    <a:pt x="10743" y="7719"/>
                  </a:cubicBezTo>
                  <a:lnTo>
                    <a:pt x="11090" y="7719"/>
                  </a:lnTo>
                  <a:lnTo>
                    <a:pt x="11090" y="8097"/>
                  </a:lnTo>
                  <a:cubicBezTo>
                    <a:pt x="11090" y="8255"/>
                    <a:pt x="10932" y="8412"/>
                    <a:pt x="10743" y="8412"/>
                  </a:cubicBezTo>
                  <a:lnTo>
                    <a:pt x="10365" y="8412"/>
                  </a:lnTo>
                  <a:cubicBezTo>
                    <a:pt x="10208" y="8003"/>
                    <a:pt x="9830" y="7688"/>
                    <a:pt x="9357" y="7688"/>
                  </a:cubicBezTo>
                  <a:cubicBezTo>
                    <a:pt x="8947" y="7688"/>
                    <a:pt x="8538" y="7971"/>
                    <a:pt x="8380" y="8412"/>
                  </a:cubicBezTo>
                  <a:lnTo>
                    <a:pt x="7593" y="8412"/>
                  </a:lnTo>
                  <a:lnTo>
                    <a:pt x="7593" y="2836"/>
                  </a:lnTo>
                  <a:close/>
                  <a:moveTo>
                    <a:pt x="2363" y="8349"/>
                  </a:moveTo>
                  <a:cubicBezTo>
                    <a:pt x="2552" y="8349"/>
                    <a:pt x="2709" y="8507"/>
                    <a:pt x="2709" y="8727"/>
                  </a:cubicBezTo>
                  <a:cubicBezTo>
                    <a:pt x="2709" y="8916"/>
                    <a:pt x="2552" y="9074"/>
                    <a:pt x="2363" y="9074"/>
                  </a:cubicBezTo>
                  <a:cubicBezTo>
                    <a:pt x="2174" y="9074"/>
                    <a:pt x="2016" y="8916"/>
                    <a:pt x="2016" y="8727"/>
                  </a:cubicBezTo>
                  <a:cubicBezTo>
                    <a:pt x="2016" y="8507"/>
                    <a:pt x="2174" y="8349"/>
                    <a:pt x="2363" y="8349"/>
                  </a:cubicBezTo>
                  <a:close/>
                  <a:moveTo>
                    <a:pt x="9326" y="8349"/>
                  </a:moveTo>
                  <a:cubicBezTo>
                    <a:pt x="9515" y="8349"/>
                    <a:pt x="9672" y="8507"/>
                    <a:pt x="9672" y="8727"/>
                  </a:cubicBezTo>
                  <a:cubicBezTo>
                    <a:pt x="9672" y="8916"/>
                    <a:pt x="9515" y="9074"/>
                    <a:pt x="9326" y="9074"/>
                  </a:cubicBezTo>
                  <a:cubicBezTo>
                    <a:pt x="9137" y="9074"/>
                    <a:pt x="8979" y="8916"/>
                    <a:pt x="8979" y="8727"/>
                  </a:cubicBezTo>
                  <a:cubicBezTo>
                    <a:pt x="8979" y="8507"/>
                    <a:pt x="9137" y="8349"/>
                    <a:pt x="9326" y="8349"/>
                  </a:cubicBezTo>
                  <a:close/>
                  <a:moveTo>
                    <a:pt x="3781" y="1"/>
                  </a:moveTo>
                  <a:cubicBezTo>
                    <a:pt x="3182" y="1"/>
                    <a:pt x="2741" y="473"/>
                    <a:pt x="2741" y="1040"/>
                  </a:cubicBezTo>
                  <a:lnTo>
                    <a:pt x="2741" y="1387"/>
                  </a:lnTo>
                  <a:lnTo>
                    <a:pt x="1008" y="1387"/>
                  </a:lnTo>
                  <a:cubicBezTo>
                    <a:pt x="441" y="1387"/>
                    <a:pt x="0" y="1859"/>
                    <a:pt x="0" y="2395"/>
                  </a:cubicBezTo>
                  <a:lnTo>
                    <a:pt x="0" y="7971"/>
                  </a:lnTo>
                  <a:cubicBezTo>
                    <a:pt x="0" y="8538"/>
                    <a:pt x="473" y="8979"/>
                    <a:pt x="1008" y="8979"/>
                  </a:cubicBezTo>
                  <a:lnTo>
                    <a:pt x="1418" y="8979"/>
                  </a:lnTo>
                  <a:cubicBezTo>
                    <a:pt x="1575" y="9389"/>
                    <a:pt x="1922" y="9704"/>
                    <a:pt x="2394" y="9704"/>
                  </a:cubicBezTo>
                  <a:cubicBezTo>
                    <a:pt x="2867" y="9704"/>
                    <a:pt x="3214" y="9420"/>
                    <a:pt x="3371" y="8979"/>
                  </a:cubicBezTo>
                  <a:lnTo>
                    <a:pt x="8380" y="8979"/>
                  </a:lnTo>
                  <a:cubicBezTo>
                    <a:pt x="8538" y="9389"/>
                    <a:pt x="8916" y="9704"/>
                    <a:pt x="9389" y="9704"/>
                  </a:cubicBezTo>
                  <a:cubicBezTo>
                    <a:pt x="9798" y="9704"/>
                    <a:pt x="10208" y="9420"/>
                    <a:pt x="10365" y="8979"/>
                  </a:cubicBezTo>
                  <a:lnTo>
                    <a:pt x="10743" y="8979"/>
                  </a:lnTo>
                  <a:cubicBezTo>
                    <a:pt x="11342" y="8979"/>
                    <a:pt x="11783" y="8507"/>
                    <a:pt x="11783" y="7971"/>
                  </a:cubicBezTo>
                  <a:lnTo>
                    <a:pt x="11783" y="6144"/>
                  </a:lnTo>
                  <a:cubicBezTo>
                    <a:pt x="11783" y="6112"/>
                    <a:pt x="11783" y="5986"/>
                    <a:pt x="11720" y="5892"/>
                  </a:cubicBezTo>
                  <a:cubicBezTo>
                    <a:pt x="11688" y="5766"/>
                    <a:pt x="11688" y="5671"/>
                    <a:pt x="11657" y="5577"/>
                  </a:cubicBezTo>
                  <a:lnTo>
                    <a:pt x="10712" y="3214"/>
                  </a:lnTo>
                  <a:cubicBezTo>
                    <a:pt x="10428" y="2521"/>
                    <a:pt x="9798" y="2080"/>
                    <a:pt x="9105" y="2080"/>
                  </a:cubicBezTo>
                  <a:lnTo>
                    <a:pt x="7530" y="2080"/>
                  </a:lnTo>
                  <a:cubicBezTo>
                    <a:pt x="7372" y="1702"/>
                    <a:pt x="6994" y="1387"/>
                    <a:pt x="6522" y="1387"/>
                  </a:cubicBezTo>
                  <a:lnTo>
                    <a:pt x="4789" y="1387"/>
                  </a:lnTo>
                  <a:lnTo>
                    <a:pt x="4789" y="1040"/>
                  </a:lnTo>
                  <a:cubicBezTo>
                    <a:pt x="4789" y="442"/>
                    <a:pt x="4316" y="1"/>
                    <a:pt x="37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-26927050" y="2805900"/>
              <a:ext cx="70925" cy="70900"/>
            </a:xfrm>
            <a:custGeom>
              <a:rect b="b" l="l" r="r" t="t"/>
              <a:pathLst>
                <a:path extrusionOk="0" h="2836" w="2837">
                  <a:moveTo>
                    <a:pt x="1419" y="0"/>
                  </a:moveTo>
                  <a:cubicBezTo>
                    <a:pt x="1230" y="0"/>
                    <a:pt x="1072" y="158"/>
                    <a:pt x="1072" y="347"/>
                  </a:cubicBezTo>
                  <a:lnTo>
                    <a:pt x="1072" y="1072"/>
                  </a:lnTo>
                  <a:lnTo>
                    <a:pt x="347" y="1072"/>
                  </a:lnTo>
                  <a:cubicBezTo>
                    <a:pt x="158" y="1072"/>
                    <a:pt x="1" y="1229"/>
                    <a:pt x="1" y="1418"/>
                  </a:cubicBezTo>
                  <a:cubicBezTo>
                    <a:pt x="1" y="1607"/>
                    <a:pt x="158" y="1765"/>
                    <a:pt x="347" y="1765"/>
                  </a:cubicBezTo>
                  <a:lnTo>
                    <a:pt x="1072" y="1765"/>
                  </a:lnTo>
                  <a:lnTo>
                    <a:pt x="1072" y="2489"/>
                  </a:lnTo>
                  <a:cubicBezTo>
                    <a:pt x="1072" y="2678"/>
                    <a:pt x="1230" y="2836"/>
                    <a:pt x="1419" y="2836"/>
                  </a:cubicBezTo>
                  <a:cubicBezTo>
                    <a:pt x="1608" y="2836"/>
                    <a:pt x="1765" y="2678"/>
                    <a:pt x="1765" y="2489"/>
                  </a:cubicBezTo>
                  <a:lnTo>
                    <a:pt x="1765" y="1765"/>
                  </a:lnTo>
                  <a:lnTo>
                    <a:pt x="2490" y="1765"/>
                  </a:lnTo>
                  <a:cubicBezTo>
                    <a:pt x="2679" y="1765"/>
                    <a:pt x="2836" y="1607"/>
                    <a:pt x="2836" y="1418"/>
                  </a:cubicBezTo>
                  <a:cubicBezTo>
                    <a:pt x="2836" y="1229"/>
                    <a:pt x="2679" y="1072"/>
                    <a:pt x="2490" y="1072"/>
                  </a:cubicBezTo>
                  <a:lnTo>
                    <a:pt x="1765" y="1072"/>
                  </a:lnTo>
                  <a:lnTo>
                    <a:pt x="1765" y="347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1" name="Google Shape;461;p25"/>
          <p:cNvGrpSpPr/>
          <p:nvPr/>
        </p:nvGrpSpPr>
        <p:grpSpPr>
          <a:xfrm>
            <a:off x="3697137" y="3250581"/>
            <a:ext cx="340168" cy="309628"/>
            <a:chOff x="1487200" y="4421025"/>
            <a:chExt cx="483125" cy="439750"/>
          </a:xfrm>
        </p:grpSpPr>
        <p:sp>
          <p:nvSpPr>
            <p:cNvPr id="462" name="Google Shape;462;p25"/>
            <p:cNvSpPr/>
            <p:nvPr/>
          </p:nvSpPr>
          <p:spPr>
            <a:xfrm>
              <a:off x="1487200" y="4421025"/>
              <a:ext cx="483125" cy="439750"/>
            </a:xfrm>
            <a:custGeom>
              <a:rect b="b" l="l" r="r" t="t"/>
              <a:pathLst>
                <a:path extrusionOk="0" h="17590" w="19325">
                  <a:moveTo>
                    <a:pt x="12818" y="1130"/>
                  </a:moveTo>
                  <a:cubicBezTo>
                    <a:pt x="14361" y="1130"/>
                    <a:pt x="15671" y="2389"/>
                    <a:pt x="15867" y="4059"/>
                  </a:cubicBezTo>
                  <a:cubicBezTo>
                    <a:pt x="15867" y="4077"/>
                    <a:pt x="15870" y="4095"/>
                    <a:pt x="15873" y="4110"/>
                  </a:cubicBezTo>
                  <a:lnTo>
                    <a:pt x="16242" y="5871"/>
                  </a:lnTo>
                  <a:lnTo>
                    <a:pt x="9406" y="5871"/>
                  </a:lnTo>
                  <a:lnTo>
                    <a:pt x="11707" y="4110"/>
                  </a:lnTo>
                  <a:cubicBezTo>
                    <a:pt x="11957" y="3920"/>
                    <a:pt x="12008" y="3561"/>
                    <a:pt x="11815" y="3310"/>
                  </a:cubicBezTo>
                  <a:cubicBezTo>
                    <a:pt x="11703" y="3166"/>
                    <a:pt x="11534" y="3091"/>
                    <a:pt x="11364" y="3091"/>
                  </a:cubicBezTo>
                  <a:cubicBezTo>
                    <a:pt x="11242" y="3091"/>
                    <a:pt x="11119" y="3130"/>
                    <a:pt x="11015" y="3211"/>
                  </a:cubicBezTo>
                  <a:lnTo>
                    <a:pt x="7618" y="5816"/>
                  </a:lnTo>
                  <a:cubicBezTo>
                    <a:pt x="7597" y="5835"/>
                    <a:pt x="7576" y="5853"/>
                    <a:pt x="7558" y="5871"/>
                  </a:cubicBezTo>
                  <a:lnTo>
                    <a:pt x="3083" y="5871"/>
                  </a:lnTo>
                  <a:lnTo>
                    <a:pt x="3451" y="4110"/>
                  </a:lnTo>
                  <a:cubicBezTo>
                    <a:pt x="3454" y="4095"/>
                    <a:pt x="3457" y="4077"/>
                    <a:pt x="3460" y="4059"/>
                  </a:cubicBezTo>
                  <a:cubicBezTo>
                    <a:pt x="3654" y="2389"/>
                    <a:pt x="4964" y="1130"/>
                    <a:pt x="6507" y="1130"/>
                  </a:cubicBezTo>
                  <a:close/>
                  <a:moveTo>
                    <a:pt x="16939" y="7021"/>
                  </a:moveTo>
                  <a:cubicBezTo>
                    <a:pt x="17631" y="7021"/>
                    <a:pt x="18192" y="7580"/>
                    <a:pt x="18192" y="8274"/>
                  </a:cubicBezTo>
                  <a:lnTo>
                    <a:pt x="18192" y="11913"/>
                  </a:lnTo>
                  <a:cubicBezTo>
                    <a:pt x="18192" y="12604"/>
                    <a:pt x="17631" y="13163"/>
                    <a:pt x="16939" y="13166"/>
                  </a:cubicBezTo>
                  <a:lnTo>
                    <a:pt x="2385" y="13166"/>
                  </a:lnTo>
                  <a:cubicBezTo>
                    <a:pt x="1694" y="13163"/>
                    <a:pt x="1132" y="12604"/>
                    <a:pt x="1132" y="11913"/>
                  </a:cubicBezTo>
                  <a:lnTo>
                    <a:pt x="1132" y="8274"/>
                  </a:lnTo>
                  <a:cubicBezTo>
                    <a:pt x="1132" y="7580"/>
                    <a:pt x="1694" y="7021"/>
                    <a:pt x="2385" y="7021"/>
                  </a:cubicBezTo>
                  <a:close/>
                  <a:moveTo>
                    <a:pt x="5813" y="14304"/>
                  </a:moveTo>
                  <a:lnTo>
                    <a:pt x="5813" y="15889"/>
                  </a:lnTo>
                  <a:cubicBezTo>
                    <a:pt x="5813" y="16203"/>
                    <a:pt x="5559" y="16457"/>
                    <a:pt x="5248" y="16457"/>
                  </a:cubicBezTo>
                  <a:lnTo>
                    <a:pt x="3874" y="16457"/>
                  </a:lnTo>
                  <a:cubicBezTo>
                    <a:pt x="3560" y="16457"/>
                    <a:pt x="3306" y="16203"/>
                    <a:pt x="3306" y="15889"/>
                  </a:cubicBezTo>
                  <a:lnTo>
                    <a:pt x="3306" y="14304"/>
                  </a:lnTo>
                  <a:close/>
                  <a:moveTo>
                    <a:pt x="16018" y="14304"/>
                  </a:moveTo>
                  <a:lnTo>
                    <a:pt x="16018" y="15889"/>
                  </a:lnTo>
                  <a:cubicBezTo>
                    <a:pt x="16018" y="16203"/>
                    <a:pt x="15765" y="16457"/>
                    <a:pt x="15454" y="16457"/>
                  </a:cubicBezTo>
                  <a:lnTo>
                    <a:pt x="14080" y="16457"/>
                  </a:lnTo>
                  <a:cubicBezTo>
                    <a:pt x="13766" y="16457"/>
                    <a:pt x="13512" y="16203"/>
                    <a:pt x="13512" y="15889"/>
                  </a:cubicBezTo>
                  <a:lnTo>
                    <a:pt x="13512" y="14304"/>
                  </a:lnTo>
                  <a:close/>
                  <a:moveTo>
                    <a:pt x="6507" y="1"/>
                  </a:moveTo>
                  <a:cubicBezTo>
                    <a:pt x="4396" y="1"/>
                    <a:pt x="2609" y="1677"/>
                    <a:pt x="2337" y="3902"/>
                  </a:cubicBezTo>
                  <a:lnTo>
                    <a:pt x="1911" y="5934"/>
                  </a:lnTo>
                  <a:cubicBezTo>
                    <a:pt x="800" y="6161"/>
                    <a:pt x="0" y="7139"/>
                    <a:pt x="0" y="8274"/>
                  </a:cubicBezTo>
                  <a:lnTo>
                    <a:pt x="0" y="11910"/>
                  </a:lnTo>
                  <a:cubicBezTo>
                    <a:pt x="3" y="13145"/>
                    <a:pt x="945" y="14177"/>
                    <a:pt x="2174" y="14286"/>
                  </a:cubicBezTo>
                  <a:lnTo>
                    <a:pt x="2174" y="15889"/>
                  </a:lnTo>
                  <a:cubicBezTo>
                    <a:pt x="2174" y="16828"/>
                    <a:pt x="2935" y="17586"/>
                    <a:pt x="3874" y="17589"/>
                  </a:cubicBezTo>
                  <a:lnTo>
                    <a:pt x="5248" y="17589"/>
                  </a:lnTo>
                  <a:cubicBezTo>
                    <a:pt x="6184" y="17586"/>
                    <a:pt x="6945" y="16828"/>
                    <a:pt x="6945" y="15889"/>
                  </a:cubicBezTo>
                  <a:lnTo>
                    <a:pt x="6945" y="14298"/>
                  </a:lnTo>
                  <a:lnTo>
                    <a:pt x="12380" y="14298"/>
                  </a:lnTo>
                  <a:lnTo>
                    <a:pt x="12380" y="15889"/>
                  </a:lnTo>
                  <a:cubicBezTo>
                    <a:pt x="12380" y="16828"/>
                    <a:pt x="13141" y="17586"/>
                    <a:pt x="14080" y="17589"/>
                  </a:cubicBezTo>
                  <a:lnTo>
                    <a:pt x="15454" y="17589"/>
                  </a:lnTo>
                  <a:cubicBezTo>
                    <a:pt x="16390" y="17586"/>
                    <a:pt x="17151" y="16828"/>
                    <a:pt x="17151" y="15889"/>
                  </a:cubicBezTo>
                  <a:lnTo>
                    <a:pt x="17151" y="14286"/>
                  </a:lnTo>
                  <a:cubicBezTo>
                    <a:pt x="18380" y="14177"/>
                    <a:pt x="19322" y="13145"/>
                    <a:pt x="19325" y="11913"/>
                  </a:cubicBezTo>
                  <a:lnTo>
                    <a:pt x="19325" y="8274"/>
                  </a:lnTo>
                  <a:cubicBezTo>
                    <a:pt x="19325" y="7139"/>
                    <a:pt x="18524" y="6161"/>
                    <a:pt x="17413" y="5934"/>
                  </a:cubicBezTo>
                  <a:lnTo>
                    <a:pt x="16988" y="3902"/>
                  </a:lnTo>
                  <a:cubicBezTo>
                    <a:pt x="16716" y="1677"/>
                    <a:pt x="14928" y="1"/>
                    <a:pt x="12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1544950" y="4622200"/>
              <a:ext cx="103950" cy="100025"/>
            </a:xfrm>
            <a:custGeom>
              <a:rect b="b" l="l" r="r" t="t"/>
              <a:pathLst>
                <a:path extrusionOk="0" h="4001" w="4158">
                  <a:moveTo>
                    <a:pt x="2152" y="1131"/>
                  </a:moveTo>
                  <a:cubicBezTo>
                    <a:pt x="2599" y="1131"/>
                    <a:pt x="3025" y="1477"/>
                    <a:pt x="3025" y="2000"/>
                  </a:cubicBezTo>
                  <a:cubicBezTo>
                    <a:pt x="3025" y="2480"/>
                    <a:pt x="2639" y="2869"/>
                    <a:pt x="2159" y="2869"/>
                  </a:cubicBezTo>
                  <a:cubicBezTo>
                    <a:pt x="1386" y="2869"/>
                    <a:pt x="996" y="1933"/>
                    <a:pt x="1543" y="1387"/>
                  </a:cubicBezTo>
                  <a:cubicBezTo>
                    <a:pt x="1721" y="1210"/>
                    <a:pt x="1939" y="1131"/>
                    <a:pt x="2152" y="1131"/>
                  </a:cubicBezTo>
                  <a:close/>
                  <a:moveTo>
                    <a:pt x="2159" y="1"/>
                  </a:moveTo>
                  <a:cubicBezTo>
                    <a:pt x="1350" y="1"/>
                    <a:pt x="619" y="487"/>
                    <a:pt x="311" y="1233"/>
                  </a:cubicBezTo>
                  <a:cubicBezTo>
                    <a:pt x="0" y="1982"/>
                    <a:pt x="172" y="2842"/>
                    <a:pt x="743" y="3413"/>
                  </a:cubicBezTo>
                  <a:cubicBezTo>
                    <a:pt x="1127" y="3796"/>
                    <a:pt x="1639" y="4001"/>
                    <a:pt x="2159" y="4001"/>
                  </a:cubicBezTo>
                  <a:cubicBezTo>
                    <a:pt x="2416" y="4001"/>
                    <a:pt x="2676" y="3951"/>
                    <a:pt x="2923" y="3848"/>
                  </a:cubicBezTo>
                  <a:cubicBezTo>
                    <a:pt x="3672" y="3540"/>
                    <a:pt x="4158" y="2809"/>
                    <a:pt x="4158" y="2000"/>
                  </a:cubicBezTo>
                  <a:cubicBezTo>
                    <a:pt x="4158" y="895"/>
                    <a:pt x="3261" y="1"/>
                    <a:pt x="2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1804675" y="4622200"/>
              <a:ext cx="103975" cy="100025"/>
            </a:xfrm>
            <a:custGeom>
              <a:rect b="b" l="l" r="r" t="t"/>
              <a:pathLst>
                <a:path extrusionOk="0" h="4001" w="4159">
                  <a:moveTo>
                    <a:pt x="2152" y="1131"/>
                  </a:moveTo>
                  <a:cubicBezTo>
                    <a:pt x="2598" y="1131"/>
                    <a:pt x="3026" y="1477"/>
                    <a:pt x="3026" y="2000"/>
                  </a:cubicBezTo>
                  <a:cubicBezTo>
                    <a:pt x="3026" y="2480"/>
                    <a:pt x="2637" y="2869"/>
                    <a:pt x="2157" y="2869"/>
                  </a:cubicBezTo>
                  <a:cubicBezTo>
                    <a:pt x="1384" y="2869"/>
                    <a:pt x="997" y="1933"/>
                    <a:pt x="1544" y="1387"/>
                  </a:cubicBezTo>
                  <a:cubicBezTo>
                    <a:pt x="1721" y="1210"/>
                    <a:pt x="1938" y="1131"/>
                    <a:pt x="2152" y="1131"/>
                  </a:cubicBezTo>
                  <a:close/>
                  <a:moveTo>
                    <a:pt x="2157" y="1"/>
                  </a:moveTo>
                  <a:cubicBezTo>
                    <a:pt x="1348" y="1"/>
                    <a:pt x="620" y="487"/>
                    <a:pt x="309" y="1233"/>
                  </a:cubicBezTo>
                  <a:cubicBezTo>
                    <a:pt x="1" y="1982"/>
                    <a:pt x="170" y="2842"/>
                    <a:pt x="744" y="3413"/>
                  </a:cubicBezTo>
                  <a:cubicBezTo>
                    <a:pt x="1125" y="3796"/>
                    <a:pt x="1637" y="4001"/>
                    <a:pt x="2158" y="4001"/>
                  </a:cubicBezTo>
                  <a:cubicBezTo>
                    <a:pt x="2416" y="4001"/>
                    <a:pt x="2676" y="3951"/>
                    <a:pt x="2924" y="3848"/>
                  </a:cubicBezTo>
                  <a:cubicBezTo>
                    <a:pt x="3670" y="3540"/>
                    <a:pt x="4159" y="2809"/>
                    <a:pt x="4159" y="2000"/>
                  </a:cubicBezTo>
                  <a:cubicBezTo>
                    <a:pt x="4156" y="895"/>
                    <a:pt x="3262" y="1"/>
                    <a:pt x="2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1667450" y="4661825"/>
              <a:ext cx="119825" cy="28350"/>
            </a:xfrm>
            <a:custGeom>
              <a:rect b="b" l="l" r="r" t="t"/>
              <a:pathLst>
                <a:path extrusionOk="0" h="1134" w="4793">
                  <a:moveTo>
                    <a:pt x="565" y="1"/>
                  </a:moveTo>
                  <a:cubicBezTo>
                    <a:pt x="251" y="1"/>
                    <a:pt x="1" y="252"/>
                    <a:pt x="1" y="566"/>
                  </a:cubicBezTo>
                  <a:cubicBezTo>
                    <a:pt x="1" y="880"/>
                    <a:pt x="251" y="1133"/>
                    <a:pt x="565" y="1133"/>
                  </a:cubicBezTo>
                  <a:lnTo>
                    <a:pt x="4228" y="1133"/>
                  </a:lnTo>
                  <a:cubicBezTo>
                    <a:pt x="4539" y="1133"/>
                    <a:pt x="4792" y="880"/>
                    <a:pt x="4792" y="566"/>
                  </a:cubicBezTo>
                  <a:cubicBezTo>
                    <a:pt x="4792" y="252"/>
                    <a:pt x="4539" y="1"/>
                    <a:pt x="4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66" name="Google Shape;466;p25"/>
          <p:cNvSpPr/>
          <p:nvPr/>
        </p:nvSpPr>
        <p:spPr>
          <a:xfrm>
            <a:off x="193981" y="2932448"/>
            <a:ext cx="18855" cy="19529"/>
          </a:xfrm>
          <a:custGeom>
            <a:rect b="b" l="l" r="r" t="t"/>
            <a:pathLst>
              <a:path extrusionOk="0" h="1073" w="1036">
                <a:moveTo>
                  <a:pt x="518" y="1"/>
                </a:moveTo>
                <a:cubicBezTo>
                  <a:pt x="223" y="1"/>
                  <a:pt x="1" y="260"/>
                  <a:pt x="1" y="555"/>
                </a:cubicBezTo>
                <a:cubicBezTo>
                  <a:pt x="1" y="814"/>
                  <a:pt x="223" y="1073"/>
                  <a:pt x="518" y="1073"/>
                </a:cubicBezTo>
                <a:cubicBezTo>
                  <a:pt x="814" y="1073"/>
                  <a:pt x="1036" y="814"/>
                  <a:pt x="1036" y="555"/>
                </a:cubicBezTo>
                <a:cubicBezTo>
                  <a:pt x="1036" y="260"/>
                  <a:pt x="814" y="1"/>
                  <a:pt x="5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5"/>
          <p:cNvSpPr/>
          <p:nvPr/>
        </p:nvSpPr>
        <p:spPr>
          <a:xfrm>
            <a:off x="150246" y="2923712"/>
            <a:ext cx="18855" cy="19529"/>
          </a:xfrm>
          <a:custGeom>
            <a:rect b="b" l="l" r="r" t="t"/>
            <a:pathLst>
              <a:path extrusionOk="0" h="1073" w="1036">
                <a:moveTo>
                  <a:pt x="518" y="0"/>
                </a:moveTo>
                <a:cubicBezTo>
                  <a:pt x="222" y="0"/>
                  <a:pt x="1" y="259"/>
                  <a:pt x="1" y="518"/>
                </a:cubicBezTo>
                <a:cubicBezTo>
                  <a:pt x="1" y="813"/>
                  <a:pt x="222" y="1035"/>
                  <a:pt x="518" y="1072"/>
                </a:cubicBezTo>
                <a:cubicBezTo>
                  <a:pt x="814" y="1072"/>
                  <a:pt x="1036" y="813"/>
                  <a:pt x="1036" y="555"/>
                </a:cubicBezTo>
                <a:cubicBezTo>
                  <a:pt x="1036" y="259"/>
                  <a:pt x="814" y="0"/>
                  <a:pt x="5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8" name="Google Shape;468;p25"/>
          <p:cNvGrpSpPr/>
          <p:nvPr/>
        </p:nvGrpSpPr>
        <p:grpSpPr>
          <a:xfrm flipH="1">
            <a:off x="3648619" y="4243931"/>
            <a:ext cx="437206" cy="270357"/>
            <a:chOff x="3679524" y="4243823"/>
            <a:chExt cx="477351" cy="270357"/>
          </a:xfrm>
        </p:grpSpPr>
        <p:sp>
          <p:nvSpPr>
            <p:cNvPr id="469" name="Google Shape;469;p25"/>
            <p:cNvSpPr/>
            <p:nvPr/>
          </p:nvSpPr>
          <p:spPr>
            <a:xfrm>
              <a:off x="3684172" y="4243823"/>
              <a:ext cx="276815" cy="181175"/>
            </a:xfrm>
            <a:custGeom>
              <a:rect b="b" l="l" r="r" t="t"/>
              <a:pathLst>
                <a:path extrusionOk="0" h="14419" w="22035">
                  <a:moveTo>
                    <a:pt x="1997" y="0"/>
                  </a:moveTo>
                  <a:cubicBezTo>
                    <a:pt x="888" y="0"/>
                    <a:pt x="0" y="888"/>
                    <a:pt x="0" y="1997"/>
                  </a:cubicBezTo>
                  <a:lnTo>
                    <a:pt x="0" y="12423"/>
                  </a:lnTo>
                  <a:cubicBezTo>
                    <a:pt x="0" y="13532"/>
                    <a:pt x="888" y="14419"/>
                    <a:pt x="1997" y="14419"/>
                  </a:cubicBezTo>
                  <a:lnTo>
                    <a:pt x="20038" y="14419"/>
                  </a:lnTo>
                  <a:cubicBezTo>
                    <a:pt x="21111" y="14419"/>
                    <a:pt x="22035" y="13532"/>
                    <a:pt x="22035" y="12423"/>
                  </a:cubicBezTo>
                  <a:lnTo>
                    <a:pt x="22035" y="1997"/>
                  </a:lnTo>
                  <a:cubicBezTo>
                    <a:pt x="22035" y="925"/>
                    <a:pt x="21148" y="0"/>
                    <a:pt x="20038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3721787" y="4445412"/>
              <a:ext cx="68290" cy="68768"/>
            </a:xfrm>
            <a:custGeom>
              <a:rect b="b" l="l" r="r" t="t"/>
              <a:pathLst>
                <a:path extrusionOk="0" h="5473" w="5436">
                  <a:moveTo>
                    <a:pt x="2737" y="1"/>
                  </a:moveTo>
                  <a:cubicBezTo>
                    <a:pt x="1221" y="1"/>
                    <a:pt x="1" y="1221"/>
                    <a:pt x="1" y="2737"/>
                  </a:cubicBezTo>
                  <a:cubicBezTo>
                    <a:pt x="1" y="4252"/>
                    <a:pt x="1221" y="5472"/>
                    <a:pt x="2737" y="5472"/>
                  </a:cubicBezTo>
                  <a:cubicBezTo>
                    <a:pt x="4216" y="5472"/>
                    <a:pt x="5436" y="4252"/>
                    <a:pt x="5436" y="2737"/>
                  </a:cubicBezTo>
                  <a:cubicBezTo>
                    <a:pt x="5436" y="1221"/>
                    <a:pt x="4216" y="1"/>
                    <a:pt x="2737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4017203" y="4445412"/>
              <a:ext cx="68742" cy="68768"/>
            </a:xfrm>
            <a:custGeom>
              <a:rect b="b" l="l" r="r" t="t"/>
              <a:pathLst>
                <a:path extrusionOk="0" h="5473" w="5472">
                  <a:moveTo>
                    <a:pt x="2736" y="1"/>
                  </a:moveTo>
                  <a:cubicBezTo>
                    <a:pt x="1220" y="1"/>
                    <a:pt x="0" y="1221"/>
                    <a:pt x="0" y="2737"/>
                  </a:cubicBezTo>
                  <a:cubicBezTo>
                    <a:pt x="0" y="4252"/>
                    <a:pt x="1220" y="5472"/>
                    <a:pt x="2736" y="5472"/>
                  </a:cubicBezTo>
                  <a:cubicBezTo>
                    <a:pt x="4252" y="5472"/>
                    <a:pt x="5472" y="4252"/>
                    <a:pt x="5472" y="2737"/>
                  </a:cubicBezTo>
                  <a:cubicBezTo>
                    <a:pt x="5472" y="1221"/>
                    <a:pt x="4252" y="1"/>
                    <a:pt x="2736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3679524" y="4424970"/>
              <a:ext cx="287970" cy="57158"/>
            </a:xfrm>
            <a:custGeom>
              <a:rect b="b" l="l" r="r" t="t"/>
              <a:pathLst>
                <a:path extrusionOk="0" h="4549" w="22923">
                  <a:moveTo>
                    <a:pt x="1" y="1"/>
                  </a:moveTo>
                  <a:lnTo>
                    <a:pt x="1" y="223"/>
                  </a:lnTo>
                  <a:lnTo>
                    <a:pt x="1" y="3439"/>
                  </a:lnTo>
                  <a:lnTo>
                    <a:pt x="1" y="4327"/>
                  </a:lnTo>
                  <a:lnTo>
                    <a:pt x="1" y="4548"/>
                  </a:lnTo>
                  <a:lnTo>
                    <a:pt x="2921" y="4548"/>
                  </a:lnTo>
                  <a:cubicBezTo>
                    <a:pt x="2921" y="4474"/>
                    <a:pt x="2921" y="4437"/>
                    <a:pt x="2921" y="4364"/>
                  </a:cubicBezTo>
                  <a:cubicBezTo>
                    <a:pt x="2921" y="2589"/>
                    <a:pt x="4363" y="1110"/>
                    <a:pt x="6138" y="1110"/>
                  </a:cubicBezTo>
                  <a:cubicBezTo>
                    <a:pt x="7949" y="1110"/>
                    <a:pt x="9391" y="2589"/>
                    <a:pt x="9391" y="4364"/>
                  </a:cubicBezTo>
                  <a:cubicBezTo>
                    <a:pt x="9391" y="4437"/>
                    <a:pt x="9391" y="4474"/>
                    <a:pt x="9391" y="4548"/>
                  </a:cubicBezTo>
                  <a:lnTo>
                    <a:pt x="22922" y="4548"/>
                  </a:lnTo>
                  <a:lnTo>
                    <a:pt x="22922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3970275" y="4272800"/>
              <a:ext cx="153300" cy="162900"/>
            </a:xfrm>
            <a:prstGeom prst="snip1Rect">
              <a:avLst>
                <a:gd fmla="val 16667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3970275" y="4352250"/>
              <a:ext cx="186600" cy="83400"/>
            </a:xfrm>
            <a:prstGeom prst="snip1Rect">
              <a:avLst>
                <a:gd fmla="val 16667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6"/>
          <p:cNvSpPr/>
          <p:nvPr/>
        </p:nvSpPr>
        <p:spPr>
          <a:xfrm rot="5400000">
            <a:off x="3772383" y="-2631795"/>
            <a:ext cx="1599248" cy="9143988"/>
          </a:xfrm>
          <a:custGeom>
            <a:rect b="b" l="l" r="r" t="t"/>
            <a:pathLst>
              <a:path extrusionOk="0" h="11008" w="2040">
                <a:moveTo>
                  <a:pt x="0" y="11007"/>
                </a:moveTo>
                <a:lnTo>
                  <a:pt x="2039" y="11007"/>
                </a:lnTo>
                <a:lnTo>
                  <a:pt x="2039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0" name="Google Shape;480;p26"/>
          <p:cNvSpPr/>
          <p:nvPr/>
        </p:nvSpPr>
        <p:spPr>
          <a:xfrm rot="5400000">
            <a:off x="4551273" y="-2619294"/>
            <a:ext cx="41449" cy="9129352"/>
          </a:xfrm>
          <a:custGeom>
            <a:rect b="b" l="l" r="r" t="t"/>
            <a:pathLst>
              <a:path extrusionOk="0" h="10988" w="51">
                <a:moveTo>
                  <a:pt x="50" y="408"/>
                </a:moveTo>
                <a:lnTo>
                  <a:pt x="0" y="408"/>
                </a:lnTo>
                <a:lnTo>
                  <a:pt x="0" y="0"/>
                </a:lnTo>
                <a:lnTo>
                  <a:pt x="50" y="0"/>
                </a:lnTo>
                <a:lnTo>
                  <a:pt x="50" y="408"/>
                </a:lnTo>
                <a:close/>
                <a:moveTo>
                  <a:pt x="50" y="1223"/>
                </a:moveTo>
                <a:lnTo>
                  <a:pt x="0" y="1223"/>
                </a:lnTo>
                <a:lnTo>
                  <a:pt x="0" y="816"/>
                </a:lnTo>
                <a:lnTo>
                  <a:pt x="50" y="816"/>
                </a:lnTo>
                <a:lnTo>
                  <a:pt x="50" y="1223"/>
                </a:lnTo>
                <a:close/>
                <a:moveTo>
                  <a:pt x="50" y="2039"/>
                </a:moveTo>
                <a:lnTo>
                  <a:pt x="0" y="2039"/>
                </a:lnTo>
                <a:lnTo>
                  <a:pt x="0" y="1631"/>
                </a:lnTo>
                <a:lnTo>
                  <a:pt x="50" y="1631"/>
                </a:lnTo>
                <a:lnTo>
                  <a:pt x="50" y="2039"/>
                </a:lnTo>
                <a:close/>
                <a:moveTo>
                  <a:pt x="50" y="2854"/>
                </a:moveTo>
                <a:lnTo>
                  <a:pt x="0" y="2854"/>
                </a:lnTo>
                <a:lnTo>
                  <a:pt x="0" y="2447"/>
                </a:lnTo>
                <a:lnTo>
                  <a:pt x="50" y="2447"/>
                </a:lnTo>
                <a:lnTo>
                  <a:pt x="50" y="2854"/>
                </a:lnTo>
                <a:close/>
                <a:moveTo>
                  <a:pt x="50" y="3670"/>
                </a:moveTo>
                <a:lnTo>
                  <a:pt x="0" y="3670"/>
                </a:lnTo>
                <a:lnTo>
                  <a:pt x="0" y="3262"/>
                </a:lnTo>
                <a:lnTo>
                  <a:pt x="50" y="3262"/>
                </a:lnTo>
                <a:lnTo>
                  <a:pt x="50" y="3670"/>
                </a:lnTo>
                <a:close/>
                <a:moveTo>
                  <a:pt x="50" y="4485"/>
                </a:moveTo>
                <a:lnTo>
                  <a:pt x="0" y="4485"/>
                </a:lnTo>
                <a:lnTo>
                  <a:pt x="0" y="4077"/>
                </a:lnTo>
                <a:lnTo>
                  <a:pt x="50" y="4077"/>
                </a:lnTo>
                <a:lnTo>
                  <a:pt x="50" y="4485"/>
                </a:lnTo>
                <a:close/>
                <a:moveTo>
                  <a:pt x="50" y="5300"/>
                </a:moveTo>
                <a:lnTo>
                  <a:pt x="0" y="5300"/>
                </a:lnTo>
                <a:lnTo>
                  <a:pt x="0" y="4893"/>
                </a:lnTo>
                <a:lnTo>
                  <a:pt x="50" y="4893"/>
                </a:lnTo>
                <a:lnTo>
                  <a:pt x="50" y="5300"/>
                </a:lnTo>
                <a:close/>
                <a:moveTo>
                  <a:pt x="50" y="6115"/>
                </a:moveTo>
                <a:lnTo>
                  <a:pt x="0" y="6115"/>
                </a:lnTo>
                <a:lnTo>
                  <a:pt x="0" y="5707"/>
                </a:lnTo>
                <a:lnTo>
                  <a:pt x="50" y="5707"/>
                </a:lnTo>
                <a:lnTo>
                  <a:pt x="50" y="6115"/>
                </a:lnTo>
                <a:close/>
                <a:moveTo>
                  <a:pt x="50" y="6930"/>
                </a:moveTo>
                <a:lnTo>
                  <a:pt x="0" y="6930"/>
                </a:lnTo>
                <a:lnTo>
                  <a:pt x="0" y="6522"/>
                </a:lnTo>
                <a:lnTo>
                  <a:pt x="50" y="6522"/>
                </a:lnTo>
                <a:lnTo>
                  <a:pt x="50" y="6930"/>
                </a:lnTo>
                <a:close/>
                <a:moveTo>
                  <a:pt x="50" y="7745"/>
                </a:moveTo>
                <a:lnTo>
                  <a:pt x="0" y="7745"/>
                </a:lnTo>
                <a:lnTo>
                  <a:pt x="0" y="7338"/>
                </a:lnTo>
                <a:lnTo>
                  <a:pt x="50" y="7338"/>
                </a:lnTo>
                <a:lnTo>
                  <a:pt x="50" y="7745"/>
                </a:lnTo>
                <a:close/>
                <a:moveTo>
                  <a:pt x="50" y="8561"/>
                </a:moveTo>
                <a:lnTo>
                  <a:pt x="0" y="8561"/>
                </a:lnTo>
                <a:lnTo>
                  <a:pt x="0" y="8153"/>
                </a:lnTo>
                <a:lnTo>
                  <a:pt x="50" y="8153"/>
                </a:lnTo>
                <a:lnTo>
                  <a:pt x="50" y="8561"/>
                </a:lnTo>
                <a:close/>
                <a:moveTo>
                  <a:pt x="50" y="9376"/>
                </a:moveTo>
                <a:lnTo>
                  <a:pt x="0" y="9376"/>
                </a:lnTo>
                <a:lnTo>
                  <a:pt x="0" y="8968"/>
                </a:lnTo>
                <a:lnTo>
                  <a:pt x="50" y="8968"/>
                </a:lnTo>
                <a:lnTo>
                  <a:pt x="50" y="9376"/>
                </a:lnTo>
                <a:close/>
                <a:moveTo>
                  <a:pt x="50" y="10192"/>
                </a:moveTo>
                <a:lnTo>
                  <a:pt x="0" y="10192"/>
                </a:lnTo>
                <a:lnTo>
                  <a:pt x="0" y="9784"/>
                </a:lnTo>
                <a:lnTo>
                  <a:pt x="50" y="9784"/>
                </a:lnTo>
                <a:lnTo>
                  <a:pt x="50" y="10192"/>
                </a:lnTo>
                <a:close/>
                <a:moveTo>
                  <a:pt x="50" y="10987"/>
                </a:moveTo>
                <a:lnTo>
                  <a:pt x="0" y="10987"/>
                </a:lnTo>
                <a:lnTo>
                  <a:pt x="0" y="10599"/>
                </a:lnTo>
                <a:lnTo>
                  <a:pt x="50" y="10599"/>
                </a:lnTo>
                <a:lnTo>
                  <a:pt x="50" y="1098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1" name="Google Shape;481;p26"/>
          <p:cNvSpPr/>
          <p:nvPr/>
        </p:nvSpPr>
        <p:spPr>
          <a:xfrm rot="5400000">
            <a:off x="4551273" y="-1987191"/>
            <a:ext cx="41449" cy="9129352"/>
          </a:xfrm>
          <a:custGeom>
            <a:rect b="b" l="l" r="r" t="t"/>
            <a:pathLst>
              <a:path extrusionOk="0" h="10988" w="52">
                <a:moveTo>
                  <a:pt x="51" y="10987"/>
                </a:moveTo>
                <a:lnTo>
                  <a:pt x="0" y="10987"/>
                </a:lnTo>
                <a:lnTo>
                  <a:pt x="0" y="0"/>
                </a:lnTo>
                <a:lnTo>
                  <a:pt x="51" y="0"/>
                </a:lnTo>
                <a:lnTo>
                  <a:pt x="51" y="10987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2" name="Google Shape;482;p26"/>
          <p:cNvSpPr/>
          <p:nvPr/>
        </p:nvSpPr>
        <p:spPr>
          <a:xfrm rot="5400000">
            <a:off x="4551273" y="-3265212"/>
            <a:ext cx="41449" cy="9129352"/>
          </a:xfrm>
          <a:custGeom>
            <a:rect b="b" l="l" r="r" t="t"/>
            <a:pathLst>
              <a:path extrusionOk="0" h="10988" w="52">
                <a:moveTo>
                  <a:pt x="51" y="10987"/>
                </a:moveTo>
                <a:lnTo>
                  <a:pt x="0" y="10987"/>
                </a:lnTo>
                <a:lnTo>
                  <a:pt x="0" y="0"/>
                </a:lnTo>
                <a:lnTo>
                  <a:pt x="51" y="0"/>
                </a:lnTo>
                <a:lnTo>
                  <a:pt x="51" y="10987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3" name="Google Shape;483;p26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684475" y="2400300"/>
            <a:ext cx="1250818" cy="1953259"/>
          </a:xfrm>
          <a:custGeom>
            <a:rect b="b" l="l" r="r" t="t"/>
            <a:pathLst>
              <a:path extrusionOk="0" h="7385" w="3757">
                <a:moveTo>
                  <a:pt x="0" y="7346"/>
                </a:moveTo>
                <a:lnTo>
                  <a:pt x="0" y="38"/>
                </a:lnTo>
                <a:lnTo>
                  <a:pt x="0" y="38"/>
                </a:lnTo>
                <a:cubicBezTo>
                  <a:pt x="0" y="16"/>
                  <a:pt x="16" y="0"/>
                  <a:pt x="38" y="0"/>
                </a:cubicBezTo>
                <a:lnTo>
                  <a:pt x="3718" y="0"/>
                </a:lnTo>
                <a:lnTo>
                  <a:pt x="3718" y="0"/>
                </a:lnTo>
                <a:cubicBezTo>
                  <a:pt x="3739" y="0"/>
                  <a:pt x="3756" y="16"/>
                  <a:pt x="3756" y="38"/>
                </a:cubicBezTo>
                <a:lnTo>
                  <a:pt x="3756" y="7346"/>
                </a:lnTo>
                <a:lnTo>
                  <a:pt x="3756" y="7346"/>
                </a:lnTo>
                <a:cubicBezTo>
                  <a:pt x="3756" y="7367"/>
                  <a:pt x="3739" y="7384"/>
                  <a:pt x="3718" y="7384"/>
                </a:cubicBezTo>
                <a:lnTo>
                  <a:pt x="38" y="7384"/>
                </a:lnTo>
                <a:lnTo>
                  <a:pt x="38" y="7384"/>
                </a:lnTo>
                <a:cubicBezTo>
                  <a:pt x="16" y="7384"/>
                  <a:pt x="0" y="7367"/>
                  <a:pt x="0" y="734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7150" lIns="34300" spcFirstLastPara="1" rIns="34300" wrap="square" tIns="171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Planet Mars is actually a very cold place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p26"/>
          <p:cNvSpPr/>
          <p:nvPr/>
        </p:nvSpPr>
        <p:spPr>
          <a:xfrm>
            <a:off x="803397" y="1435309"/>
            <a:ext cx="1010050" cy="1009785"/>
          </a:xfrm>
          <a:custGeom>
            <a:rect b="b" l="l" r="r" t="t"/>
            <a:pathLst>
              <a:path extrusionOk="0" h="3032" w="3032">
                <a:moveTo>
                  <a:pt x="0" y="3004"/>
                </a:moveTo>
                <a:lnTo>
                  <a:pt x="0" y="27"/>
                </a:lnTo>
                <a:lnTo>
                  <a:pt x="0" y="27"/>
                </a:lnTo>
                <a:cubicBezTo>
                  <a:pt x="0" y="13"/>
                  <a:pt x="12" y="0"/>
                  <a:pt x="27" y="0"/>
                </a:cubicBezTo>
                <a:lnTo>
                  <a:pt x="3003" y="0"/>
                </a:lnTo>
                <a:lnTo>
                  <a:pt x="3003" y="0"/>
                </a:lnTo>
                <a:cubicBezTo>
                  <a:pt x="3018" y="0"/>
                  <a:pt x="3031" y="13"/>
                  <a:pt x="3031" y="27"/>
                </a:cubicBezTo>
                <a:lnTo>
                  <a:pt x="3031" y="3004"/>
                </a:lnTo>
                <a:lnTo>
                  <a:pt x="3031" y="3004"/>
                </a:lnTo>
                <a:cubicBezTo>
                  <a:pt x="3031" y="3019"/>
                  <a:pt x="3018" y="3031"/>
                  <a:pt x="3003" y="3031"/>
                </a:cubicBezTo>
                <a:lnTo>
                  <a:pt x="27" y="3031"/>
                </a:lnTo>
                <a:lnTo>
                  <a:pt x="27" y="3031"/>
                </a:lnTo>
                <a:cubicBezTo>
                  <a:pt x="12" y="3031"/>
                  <a:pt x="0" y="3019"/>
                  <a:pt x="0" y="3004"/>
                </a:cubicBezTo>
              </a:path>
            </a:pathLst>
          </a:custGeom>
          <a:solidFill>
            <a:srgbClr val="F3F3F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6" name="Google Shape;486;p26"/>
          <p:cNvSpPr txBox="1"/>
          <p:nvPr/>
        </p:nvSpPr>
        <p:spPr>
          <a:xfrm>
            <a:off x="803392" y="1830551"/>
            <a:ext cx="10101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2020</a:t>
            </a:r>
            <a:endParaRPr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87" name="Google Shape;487;p26"/>
          <p:cNvSpPr txBox="1"/>
          <p:nvPr/>
        </p:nvSpPr>
        <p:spPr>
          <a:xfrm>
            <a:off x="887163" y="2590910"/>
            <a:ext cx="842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88" name="Google Shape;488;p26"/>
          <p:cNvSpPr/>
          <p:nvPr/>
        </p:nvSpPr>
        <p:spPr>
          <a:xfrm>
            <a:off x="2315533" y="2400300"/>
            <a:ext cx="1250818" cy="1953259"/>
          </a:xfrm>
          <a:custGeom>
            <a:rect b="b" l="l" r="r" t="t"/>
            <a:pathLst>
              <a:path extrusionOk="0" h="7385" w="3757">
                <a:moveTo>
                  <a:pt x="0" y="7346"/>
                </a:moveTo>
                <a:lnTo>
                  <a:pt x="0" y="38"/>
                </a:lnTo>
                <a:lnTo>
                  <a:pt x="0" y="38"/>
                </a:lnTo>
                <a:cubicBezTo>
                  <a:pt x="0" y="16"/>
                  <a:pt x="17" y="0"/>
                  <a:pt x="38" y="0"/>
                </a:cubicBezTo>
                <a:lnTo>
                  <a:pt x="3718" y="0"/>
                </a:lnTo>
                <a:lnTo>
                  <a:pt x="3718" y="0"/>
                </a:lnTo>
                <a:cubicBezTo>
                  <a:pt x="3739" y="0"/>
                  <a:pt x="3756" y="16"/>
                  <a:pt x="3756" y="38"/>
                </a:cubicBezTo>
                <a:lnTo>
                  <a:pt x="3756" y="7346"/>
                </a:lnTo>
                <a:lnTo>
                  <a:pt x="3756" y="7346"/>
                </a:lnTo>
                <a:cubicBezTo>
                  <a:pt x="3756" y="7367"/>
                  <a:pt x="3739" y="7384"/>
                  <a:pt x="3718" y="7384"/>
                </a:cubicBezTo>
                <a:lnTo>
                  <a:pt x="38" y="7384"/>
                </a:lnTo>
                <a:lnTo>
                  <a:pt x="38" y="7384"/>
                </a:lnTo>
                <a:cubicBezTo>
                  <a:pt x="17" y="7384"/>
                  <a:pt x="0" y="7367"/>
                  <a:pt x="0" y="734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7150" lIns="34300" spcFirstLastPara="1" rIns="34300" wrap="square" tIns="171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9" name="Google Shape;489;p26"/>
          <p:cNvSpPr/>
          <p:nvPr/>
        </p:nvSpPr>
        <p:spPr>
          <a:xfrm>
            <a:off x="2435921" y="1435309"/>
            <a:ext cx="1008580" cy="1009785"/>
          </a:xfrm>
          <a:custGeom>
            <a:rect b="b" l="l" r="r" t="t"/>
            <a:pathLst>
              <a:path extrusionOk="0" h="3032" w="3031">
                <a:moveTo>
                  <a:pt x="0" y="3004"/>
                </a:moveTo>
                <a:lnTo>
                  <a:pt x="0" y="27"/>
                </a:lnTo>
                <a:lnTo>
                  <a:pt x="0" y="27"/>
                </a:lnTo>
                <a:cubicBezTo>
                  <a:pt x="0" y="13"/>
                  <a:pt x="11" y="0"/>
                  <a:pt x="27" y="0"/>
                </a:cubicBezTo>
                <a:lnTo>
                  <a:pt x="3003" y="0"/>
                </a:lnTo>
                <a:lnTo>
                  <a:pt x="3003" y="0"/>
                </a:lnTo>
                <a:cubicBezTo>
                  <a:pt x="3018" y="0"/>
                  <a:pt x="3030" y="13"/>
                  <a:pt x="3030" y="27"/>
                </a:cubicBezTo>
                <a:lnTo>
                  <a:pt x="3030" y="3004"/>
                </a:lnTo>
                <a:lnTo>
                  <a:pt x="3030" y="3004"/>
                </a:lnTo>
                <a:cubicBezTo>
                  <a:pt x="3030" y="3019"/>
                  <a:pt x="3018" y="3031"/>
                  <a:pt x="3003" y="3031"/>
                </a:cubicBezTo>
                <a:lnTo>
                  <a:pt x="27" y="3031"/>
                </a:lnTo>
                <a:lnTo>
                  <a:pt x="27" y="3031"/>
                </a:lnTo>
                <a:cubicBezTo>
                  <a:pt x="11" y="3031"/>
                  <a:pt x="0" y="3019"/>
                  <a:pt x="0" y="3004"/>
                </a:cubicBezTo>
              </a:path>
            </a:pathLst>
          </a:custGeom>
          <a:solidFill>
            <a:srgbClr val="F3F3F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0" name="Google Shape;490;p26"/>
          <p:cNvSpPr txBox="1"/>
          <p:nvPr/>
        </p:nvSpPr>
        <p:spPr>
          <a:xfrm>
            <a:off x="2435920" y="1830551"/>
            <a:ext cx="10101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2021</a:t>
            </a:r>
            <a:endParaRPr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1" name="Google Shape;491;p26"/>
          <p:cNvSpPr txBox="1"/>
          <p:nvPr/>
        </p:nvSpPr>
        <p:spPr>
          <a:xfrm>
            <a:off x="2518953" y="2590910"/>
            <a:ext cx="842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2" name="Google Shape;492;p26"/>
          <p:cNvSpPr/>
          <p:nvPr/>
        </p:nvSpPr>
        <p:spPr>
          <a:xfrm>
            <a:off x="3946591" y="2400300"/>
            <a:ext cx="1250818" cy="1953259"/>
          </a:xfrm>
          <a:custGeom>
            <a:rect b="b" l="l" r="r" t="t"/>
            <a:pathLst>
              <a:path extrusionOk="0" h="7385" w="3757">
                <a:moveTo>
                  <a:pt x="0" y="7346"/>
                </a:moveTo>
                <a:lnTo>
                  <a:pt x="0" y="38"/>
                </a:lnTo>
                <a:lnTo>
                  <a:pt x="0" y="38"/>
                </a:lnTo>
                <a:cubicBezTo>
                  <a:pt x="0" y="16"/>
                  <a:pt x="17" y="0"/>
                  <a:pt x="38" y="0"/>
                </a:cubicBezTo>
                <a:lnTo>
                  <a:pt x="3718" y="0"/>
                </a:lnTo>
                <a:lnTo>
                  <a:pt x="3718" y="0"/>
                </a:lnTo>
                <a:cubicBezTo>
                  <a:pt x="3739" y="0"/>
                  <a:pt x="3756" y="16"/>
                  <a:pt x="3756" y="38"/>
                </a:cubicBezTo>
                <a:lnTo>
                  <a:pt x="3756" y="7346"/>
                </a:lnTo>
                <a:lnTo>
                  <a:pt x="3756" y="7346"/>
                </a:lnTo>
                <a:cubicBezTo>
                  <a:pt x="3756" y="7367"/>
                  <a:pt x="3739" y="7384"/>
                  <a:pt x="3718" y="7384"/>
                </a:cubicBezTo>
                <a:lnTo>
                  <a:pt x="38" y="7384"/>
                </a:lnTo>
                <a:lnTo>
                  <a:pt x="38" y="7384"/>
                </a:lnTo>
                <a:cubicBezTo>
                  <a:pt x="17" y="7384"/>
                  <a:pt x="0" y="7367"/>
                  <a:pt x="0" y="734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7150" lIns="34300" spcFirstLastPara="1" rIns="34300" wrap="square" tIns="171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2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3" name="Google Shape;493;p26"/>
          <p:cNvSpPr/>
          <p:nvPr/>
        </p:nvSpPr>
        <p:spPr>
          <a:xfrm>
            <a:off x="4065507" y="1435309"/>
            <a:ext cx="1010050" cy="1009785"/>
          </a:xfrm>
          <a:custGeom>
            <a:rect b="b" l="l" r="r" t="t"/>
            <a:pathLst>
              <a:path extrusionOk="0" h="3032" w="3032">
                <a:moveTo>
                  <a:pt x="0" y="3004"/>
                </a:moveTo>
                <a:lnTo>
                  <a:pt x="0" y="27"/>
                </a:lnTo>
                <a:lnTo>
                  <a:pt x="0" y="27"/>
                </a:lnTo>
                <a:cubicBezTo>
                  <a:pt x="0" y="13"/>
                  <a:pt x="13" y="0"/>
                  <a:pt x="28" y="0"/>
                </a:cubicBezTo>
                <a:lnTo>
                  <a:pt x="3004" y="0"/>
                </a:lnTo>
                <a:lnTo>
                  <a:pt x="3004" y="0"/>
                </a:lnTo>
                <a:cubicBezTo>
                  <a:pt x="3019" y="0"/>
                  <a:pt x="3031" y="13"/>
                  <a:pt x="3031" y="27"/>
                </a:cubicBezTo>
                <a:lnTo>
                  <a:pt x="3031" y="3004"/>
                </a:lnTo>
                <a:lnTo>
                  <a:pt x="3031" y="3004"/>
                </a:lnTo>
                <a:cubicBezTo>
                  <a:pt x="3031" y="3019"/>
                  <a:pt x="3019" y="3031"/>
                  <a:pt x="3004" y="3031"/>
                </a:cubicBezTo>
                <a:lnTo>
                  <a:pt x="28" y="3031"/>
                </a:lnTo>
                <a:lnTo>
                  <a:pt x="28" y="3031"/>
                </a:lnTo>
                <a:cubicBezTo>
                  <a:pt x="13" y="3031"/>
                  <a:pt x="0" y="3019"/>
                  <a:pt x="0" y="3004"/>
                </a:cubicBezTo>
              </a:path>
            </a:pathLst>
          </a:custGeom>
          <a:solidFill>
            <a:srgbClr val="F3F3F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4" name="Google Shape;494;p26"/>
          <p:cNvSpPr txBox="1"/>
          <p:nvPr/>
        </p:nvSpPr>
        <p:spPr>
          <a:xfrm>
            <a:off x="4065492" y="1830551"/>
            <a:ext cx="10101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2022</a:t>
            </a:r>
            <a:endParaRPr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5" name="Google Shape;495;p26"/>
          <p:cNvSpPr txBox="1"/>
          <p:nvPr/>
        </p:nvSpPr>
        <p:spPr>
          <a:xfrm>
            <a:off x="4149273" y="2590910"/>
            <a:ext cx="842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6" name="Google Shape;496;p26"/>
          <p:cNvSpPr/>
          <p:nvPr/>
        </p:nvSpPr>
        <p:spPr>
          <a:xfrm>
            <a:off x="5577649" y="2400300"/>
            <a:ext cx="1250822" cy="1953259"/>
          </a:xfrm>
          <a:custGeom>
            <a:rect b="b" l="l" r="r" t="t"/>
            <a:pathLst>
              <a:path extrusionOk="0" h="7385" w="3758">
                <a:moveTo>
                  <a:pt x="0" y="7346"/>
                </a:moveTo>
                <a:lnTo>
                  <a:pt x="0" y="38"/>
                </a:lnTo>
                <a:lnTo>
                  <a:pt x="0" y="38"/>
                </a:lnTo>
                <a:cubicBezTo>
                  <a:pt x="0" y="16"/>
                  <a:pt x="17" y="0"/>
                  <a:pt x="38" y="0"/>
                </a:cubicBezTo>
                <a:lnTo>
                  <a:pt x="3718" y="0"/>
                </a:lnTo>
                <a:lnTo>
                  <a:pt x="3718" y="0"/>
                </a:lnTo>
                <a:cubicBezTo>
                  <a:pt x="3739" y="0"/>
                  <a:pt x="3757" y="16"/>
                  <a:pt x="3757" y="38"/>
                </a:cubicBezTo>
                <a:lnTo>
                  <a:pt x="3757" y="7346"/>
                </a:lnTo>
                <a:lnTo>
                  <a:pt x="3757" y="7346"/>
                </a:lnTo>
                <a:cubicBezTo>
                  <a:pt x="3757" y="7367"/>
                  <a:pt x="3739" y="7384"/>
                  <a:pt x="3718" y="7384"/>
                </a:cubicBezTo>
                <a:lnTo>
                  <a:pt x="38" y="7384"/>
                </a:lnTo>
                <a:lnTo>
                  <a:pt x="38" y="7384"/>
                </a:lnTo>
                <a:cubicBezTo>
                  <a:pt x="17" y="7384"/>
                  <a:pt x="0" y="7367"/>
                  <a:pt x="0" y="73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7150" lIns="34300" spcFirstLastPara="1" rIns="34300" wrap="square" tIns="171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hot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7" name="Google Shape;497;p26"/>
          <p:cNvSpPr/>
          <p:nvPr/>
        </p:nvSpPr>
        <p:spPr>
          <a:xfrm>
            <a:off x="5696561" y="1435309"/>
            <a:ext cx="1008580" cy="1009785"/>
          </a:xfrm>
          <a:custGeom>
            <a:rect b="b" l="l" r="r" t="t"/>
            <a:pathLst>
              <a:path extrusionOk="0" h="3032" w="3031">
                <a:moveTo>
                  <a:pt x="0" y="3004"/>
                </a:moveTo>
                <a:lnTo>
                  <a:pt x="0" y="27"/>
                </a:lnTo>
                <a:lnTo>
                  <a:pt x="0" y="27"/>
                </a:lnTo>
                <a:cubicBezTo>
                  <a:pt x="0" y="13"/>
                  <a:pt x="12" y="0"/>
                  <a:pt x="27" y="0"/>
                </a:cubicBezTo>
                <a:lnTo>
                  <a:pt x="3003" y="0"/>
                </a:lnTo>
                <a:lnTo>
                  <a:pt x="3003" y="0"/>
                </a:lnTo>
                <a:cubicBezTo>
                  <a:pt x="3018" y="0"/>
                  <a:pt x="3030" y="13"/>
                  <a:pt x="3030" y="27"/>
                </a:cubicBezTo>
                <a:lnTo>
                  <a:pt x="3030" y="3004"/>
                </a:lnTo>
                <a:lnTo>
                  <a:pt x="3030" y="3004"/>
                </a:lnTo>
                <a:cubicBezTo>
                  <a:pt x="3030" y="3019"/>
                  <a:pt x="3018" y="3031"/>
                  <a:pt x="3003" y="3031"/>
                </a:cubicBezTo>
                <a:lnTo>
                  <a:pt x="27" y="3031"/>
                </a:lnTo>
                <a:lnTo>
                  <a:pt x="27" y="3031"/>
                </a:lnTo>
                <a:cubicBezTo>
                  <a:pt x="12" y="3031"/>
                  <a:pt x="0" y="3019"/>
                  <a:pt x="0" y="3004"/>
                </a:cubicBezTo>
              </a:path>
            </a:pathLst>
          </a:custGeom>
          <a:solidFill>
            <a:srgbClr val="F3F3F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8" name="Google Shape;498;p26"/>
          <p:cNvSpPr txBox="1"/>
          <p:nvPr/>
        </p:nvSpPr>
        <p:spPr>
          <a:xfrm>
            <a:off x="5696571" y="1830551"/>
            <a:ext cx="10101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2023</a:t>
            </a:r>
            <a:endParaRPr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9" name="Google Shape;499;p26"/>
          <p:cNvSpPr txBox="1"/>
          <p:nvPr/>
        </p:nvSpPr>
        <p:spPr>
          <a:xfrm>
            <a:off x="5779593" y="2590910"/>
            <a:ext cx="842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00" name="Google Shape;500;p26"/>
          <p:cNvSpPr/>
          <p:nvPr/>
        </p:nvSpPr>
        <p:spPr>
          <a:xfrm>
            <a:off x="7208707" y="2400300"/>
            <a:ext cx="1250818" cy="1953259"/>
          </a:xfrm>
          <a:custGeom>
            <a:rect b="b" l="l" r="r" t="t"/>
            <a:pathLst>
              <a:path extrusionOk="0" h="7385" w="3757">
                <a:moveTo>
                  <a:pt x="0" y="7346"/>
                </a:moveTo>
                <a:lnTo>
                  <a:pt x="0" y="38"/>
                </a:lnTo>
                <a:lnTo>
                  <a:pt x="0" y="38"/>
                </a:lnTo>
                <a:cubicBezTo>
                  <a:pt x="0" y="16"/>
                  <a:pt x="17" y="0"/>
                  <a:pt x="38" y="0"/>
                </a:cubicBezTo>
                <a:lnTo>
                  <a:pt x="3718" y="0"/>
                </a:lnTo>
                <a:lnTo>
                  <a:pt x="3718" y="0"/>
                </a:lnTo>
                <a:cubicBezTo>
                  <a:pt x="3739" y="0"/>
                  <a:pt x="3756" y="16"/>
                  <a:pt x="3756" y="38"/>
                </a:cubicBezTo>
                <a:lnTo>
                  <a:pt x="3756" y="7346"/>
                </a:lnTo>
                <a:lnTo>
                  <a:pt x="3756" y="7346"/>
                </a:lnTo>
                <a:cubicBezTo>
                  <a:pt x="3756" y="7367"/>
                  <a:pt x="3739" y="7384"/>
                  <a:pt x="3718" y="7384"/>
                </a:cubicBezTo>
                <a:lnTo>
                  <a:pt x="38" y="7384"/>
                </a:lnTo>
                <a:lnTo>
                  <a:pt x="38" y="7384"/>
                </a:lnTo>
                <a:cubicBezTo>
                  <a:pt x="17" y="7384"/>
                  <a:pt x="0" y="7367"/>
                  <a:pt x="0" y="7346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7150" lIns="34300" spcFirstLastPara="1" rIns="34300" wrap="square" tIns="171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26"/>
          <p:cNvSpPr/>
          <p:nvPr/>
        </p:nvSpPr>
        <p:spPr>
          <a:xfrm>
            <a:off x="7327616" y="1435309"/>
            <a:ext cx="1010050" cy="1009785"/>
          </a:xfrm>
          <a:custGeom>
            <a:rect b="b" l="l" r="r" t="t"/>
            <a:pathLst>
              <a:path extrusionOk="0" h="3032" w="3032">
                <a:moveTo>
                  <a:pt x="0" y="3004"/>
                </a:moveTo>
                <a:lnTo>
                  <a:pt x="0" y="27"/>
                </a:lnTo>
                <a:lnTo>
                  <a:pt x="0" y="27"/>
                </a:lnTo>
                <a:cubicBezTo>
                  <a:pt x="0" y="13"/>
                  <a:pt x="13" y="0"/>
                  <a:pt x="28" y="0"/>
                </a:cubicBezTo>
                <a:lnTo>
                  <a:pt x="3004" y="0"/>
                </a:lnTo>
                <a:lnTo>
                  <a:pt x="3004" y="0"/>
                </a:lnTo>
                <a:cubicBezTo>
                  <a:pt x="3019" y="0"/>
                  <a:pt x="3031" y="13"/>
                  <a:pt x="3031" y="27"/>
                </a:cubicBezTo>
                <a:lnTo>
                  <a:pt x="3031" y="3004"/>
                </a:lnTo>
                <a:lnTo>
                  <a:pt x="3031" y="3004"/>
                </a:lnTo>
                <a:cubicBezTo>
                  <a:pt x="3031" y="3019"/>
                  <a:pt x="3019" y="3031"/>
                  <a:pt x="3004" y="3031"/>
                </a:cubicBezTo>
                <a:lnTo>
                  <a:pt x="28" y="3031"/>
                </a:lnTo>
                <a:lnTo>
                  <a:pt x="28" y="3031"/>
                </a:lnTo>
                <a:cubicBezTo>
                  <a:pt x="13" y="3031"/>
                  <a:pt x="0" y="3019"/>
                  <a:pt x="0" y="3004"/>
                </a:cubicBezTo>
              </a:path>
            </a:pathLst>
          </a:custGeom>
          <a:solidFill>
            <a:srgbClr val="F3F3F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2" name="Google Shape;502;p26"/>
          <p:cNvSpPr txBox="1"/>
          <p:nvPr/>
        </p:nvSpPr>
        <p:spPr>
          <a:xfrm>
            <a:off x="7327621" y="1830551"/>
            <a:ext cx="10101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2024</a:t>
            </a:r>
            <a:endParaRPr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03" name="Google Shape;503;p26"/>
          <p:cNvSpPr txBox="1"/>
          <p:nvPr/>
        </p:nvSpPr>
        <p:spPr>
          <a:xfrm>
            <a:off x="7411387" y="2590909"/>
            <a:ext cx="842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04" name="Google Shape;504;p26"/>
          <p:cNvSpPr/>
          <p:nvPr/>
        </p:nvSpPr>
        <p:spPr>
          <a:xfrm>
            <a:off x="1776745" y="1694358"/>
            <a:ext cx="685602" cy="491686"/>
          </a:xfrm>
          <a:custGeom>
            <a:rect b="b" l="l" r="r" t="t"/>
            <a:pathLst>
              <a:path extrusionOk="0" h="1477" w="2058">
                <a:moveTo>
                  <a:pt x="1316" y="1476"/>
                </a:moveTo>
                <a:lnTo>
                  <a:pt x="2057" y="738"/>
                </a:lnTo>
                <a:lnTo>
                  <a:pt x="1316" y="0"/>
                </a:lnTo>
                <a:lnTo>
                  <a:pt x="1316" y="254"/>
                </a:lnTo>
                <a:lnTo>
                  <a:pt x="0" y="254"/>
                </a:lnTo>
                <a:lnTo>
                  <a:pt x="0" y="1222"/>
                </a:lnTo>
                <a:lnTo>
                  <a:pt x="1316" y="1222"/>
                </a:lnTo>
                <a:lnTo>
                  <a:pt x="1316" y="1476"/>
                </a:lnTo>
              </a:path>
            </a:pathLst>
          </a:custGeom>
          <a:solidFill>
            <a:srgbClr val="AAC4E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17000"/>
              </a:srgbClr>
            </a:outerShdw>
          </a:effectLst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5" name="Google Shape;505;p26"/>
          <p:cNvSpPr/>
          <p:nvPr/>
        </p:nvSpPr>
        <p:spPr>
          <a:xfrm>
            <a:off x="3413673" y="1694358"/>
            <a:ext cx="684132" cy="491686"/>
          </a:xfrm>
          <a:custGeom>
            <a:rect b="b" l="l" r="r" t="t"/>
            <a:pathLst>
              <a:path extrusionOk="0" h="1477" w="2057">
                <a:moveTo>
                  <a:pt x="1315" y="1476"/>
                </a:moveTo>
                <a:lnTo>
                  <a:pt x="2056" y="738"/>
                </a:lnTo>
                <a:lnTo>
                  <a:pt x="1315" y="0"/>
                </a:lnTo>
                <a:lnTo>
                  <a:pt x="1315" y="254"/>
                </a:lnTo>
                <a:lnTo>
                  <a:pt x="0" y="254"/>
                </a:lnTo>
                <a:lnTo>
                  <a:pt x="0" y="1222"/>
                </a:lnTo>
                <a:lnTo>
                  <a:pt x="1315" y="1222"/>
                </a:lnTo>
                <a:lnTo>
                  <a:pt x="1315" y="1476"/>
                </a:lnTo>
              </a:path>
            </a:pathLst>
          </a:custGeom>
          <a:solidFill>
            <a:srgbClr val="70A3EA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17000"/>
              </a:srgbClr>
            </a:outerShdw>
          </a:effectLst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6" name="Google Shape;506;p26"/>
          <p:cNvSpPr/>
          <p:nvPr/>
        </p:nvSpPr>
        <p:spPr>
          <a:xfrm>
            <a:off x="5052068" y="1694358"/>
            <a:ext cx="685602" cy="491686"/>
          </a:xfrm>
          <a:custGeom>
            <a:rect b="b" l="l" r="r" t="t"/>
            <a:pathLst>
              <a:path extrusionOk="0" h="1477" w="2058">
                <a:moveTo>
                  <a:pt x="1316" y="1476"/>
                </a:moveTo>
                <a:lnTo>
                  <a:pt x="2057" y="738"/>
                </a:lnTo>
                <a:lnTo>
                  <a:pt x="1316" y="0"/>
                </a:lnTo>
                <a:lnTo>
                  <a:pt x="1316" y="254"/>
                </a:lnTo>
                <a:lnTo>
                  <a:pt x="0" y="254"/>
                </a:lnTo>
                <a:lnTo>
                  <a:pt x="0" y="1222"/>
                </a:lnTo>
                <a:lnTo>
                  <a:pt x="1316" y="1222"/>
                </a:lnTo>
                <a:lnTo>
                  <a:pt x="1316" y="1476"/>
                </a:lnTo>
              </a:path>
            </a:pathLst>
          </a:custGeom>
          <a:solidFill>
            <a:srgbClr val="437AC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17000"/>
              </a:srgbClr>
            </a:outerShdw>
          </a:effectLst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7" name="Google Shape;507;p26"/>
          <p:cNvSpPr/>
          <p:nvPr/>
        </p:nvSpPr>
        <p:spPr>
          <a:xfrm>
            <a:off x="6688188" y="1694358"/>
            <a:ext cx="685602" cy="491686"/>
          </a:xfrm>
          <a:custGeom>
            <a:rect b="b" l="l" r="r" t="t"/>
            <a:pathLst>
              <a:path extrusionOk="0" h="1477" w="2058">
                <a:moveTo>
                  <a:pt x="1316" y="1476"/>
                </a:moveTo>
                <a:lnTo>
                  <a:pt x="2057" y="738"/>
                </a:lnTo>
                <a:lnTo>
                  <a:pt x="1316" y="0"/>
                </a:lnTo>
                <a:lnTo>
                  <a:pt x="1316" y="254"/>
                </a:lnTo>
                <a:lnTo>
                  <a:pt x="0" y="254"/>
                </a:lnTo>
                <a:lnTo>
                  <a:pt x="0" y="1222"/>
                </a:lnTo>
                <a:lnTo>
                  <a:pt x="1316" y="1222"/>
                </a:lnTo>
                <a:lnTo>
                  <a:pt x="1316" y="1476"/>
                </a:lnTo>
              </a:path>
            </a:pathLst>
          </a:custGeom>
          <a:solidFill>
            <a:srgbClr val="ABA3DC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17000"/>
              </a:srgbClr>
            </a:outerShdw>
          </a:effectLst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8" name="Google Shape;508;p26"/>
          <p:cNvSpPr/>
          <p:nvPr/>
        </p:nvSpPr>
        <p:spPr>
          <a:xfrm>
            <a:off x="1138229" y="3015850"/>
            <a:ext cx="343324" cy="413472"/>
          </a:xfrm>
          <a:custGeom>
            <a:rect b="b" l="l" r="r" t="t"/>
            <a:pathLst>
              <a:path extrusionOk="0" h="4515" w="3749">
                <a:moveTo>
                  <a:pt x="1911" y="0"/>
                </a:moveTo>
                <a:cubicBezTo>
                  <a:pt x="1130" y="0"/>
                  <a:pt x="1101" y="217"/>
                  <a:pt x="1101" y="217"/>
                </a:cubicBezTo>
                <a:lnTo>
                  <a:pt x="1057" y="564"/>
                </a:lnTo>
                <a:lnTo>
                  <a:pt x="1014" y="217"/>
                </a:lnTo>
                <a:cubicBezTo>
                  <a:pt x="999" y="101"/>
                  <a:pt x="753" y="44"/>
                  <a:pt x="319" y="44"/>
                </a:cubicBezTo>
                <a:cubicBezTo>
                  <a:pt x="189" y="44"/>
                  <a:pt x="73" y="44"/>
                  <a:pt x="1" y="58"/>
                </a:cubicBezTo>
                <a:cubicBezTo>
                  <a:pt x="30" y="781"/>
                  <a:pt x="117" y="1505"/>
                  <a:pt x="261" y="2228"/>
                </a:cubicBezTo>
                <a:cubicBezTo>
                  <a:pt x="319" y="2431"/>
                  <a:pt x="348" y="2619"/>
                  <a:pt x="392" y="2865"/>
                </a:cubicBezTo>
                <a:cubicBezTo>
                  <a:pt x="478" y="3473"/>
                  <a:pt x="450" y="3632"/>
                  <a:pt x="392" y="3849"/>
                </a:cubicBezTo>
                <a:cubicBezTo>
                  <a:pt x="377" y="3921"/>
                  <a:pt x="348" y="4008"/>
                  <a:pt x="334" y="4110"/>
                </a:cubicBezTo>
                <a:cubicBezTo>
                  <a:pt x="305" y="4225"/>
                  <a:pt x="319" y="4341"/>
                  <a:pt x="363" y="4442"/>
                </a:cubicBezTo>
                <a:lnTo>
                  <a:pt x="363" y="4457"/>
                </a:lnTo>
                <a:cubicBezTo>
                  <a:pt x="363" y="4457"/>
                  <a:pt x="377" y="4471"/>
                  <a:pt x="392" y="4471"/>
                </a:cubicBezTo>
                <a:lnTo>
                  <a:pt x="406" y="4471"/>
                </a:lnTo>
                <a:cubicBezTo>
                  <a:pt x="1072" y="4500"/>
                  <a:pt x="1665" y="4515"/>
                  <a:pt x="2171" y="4515"/>
                </a:cubicBezTo>
                <a:cubicBezTo>
                  <a:pt x="3343" y="4515"/>
                  <a:pt x="3676" y="4428"/>
                  <a:pt x="3749" y="4399"/>
                </a:cubicBezTo>
                <a:cubicBezTo>
                  <a:pt x="3749" y="4384"/>
                  <a:pt x="3749" y="4370"/>
                  <a:pt x="3749" y="4356"/>
                </a:cubicBezTo>
                <a:cubicBezTo>
                  <a:pt x="3720" y="4095"/>
                  <a:pt x="3561" y="3994"/>
                  <a:pt x="3300" y="3864"/>
                </a:cubicBezTo>
                <a:cubicBezTo>
                  <a:pt x="3228" y="3820"/>
                  <a:pt x="3155" y="3777"/>
                  <a:pt x="3069" y="3733"/>
                </a:cubicBezTo>
                <a:cubicBezTo>
                  <a:pt x="2707" y="3531"/>
                  <a:pt x="2345" y="3357"/>
                  <a:pt x="1983" y="3198"/>
                </a:cubicBezTo>
                <a:lnTo>
                  <a:pt x="1940" y="3183"/>
                </a:lnTo>
                <a:lnTo>
                  <a:pt x="1954" y="3155"/>
                </a:lnTo>
                <a:cubicBezTo>
                  <a:pt x="2085" y="2793"/>
                  <a:pt x="2099" y="347"/>
                  <a:pt x="2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6"/>
          <p:cNvSpPr/>
          <p:nvPr/>
        </p:nvSpPr>
        <p:spPr>
          <a:xfrm>
            <a:off x="2664610" y="3017132"/>
            <a:ext cx="552670" cy="410908"/>
          </a:xfrm>
          <a:custGeom>
            <a:rect b="b" l="l" r="r" t="t"/>
            <a:pathLst>
              <a:path extrusionOk="0" h="4487" w="6035">
                <a:moveTo>
                  <a:pt x="2186" y="1"/>
                </a:moveTo>
                <a:cubicBezTo>
                  <a:pt x="2027" y="1"/>
                  <a:pt x="1867" y="30"/>
                  <a:pt x="1708" y="73"/>
                </a:cubicBezTo>
                <a:cubicBezTo>
                  <a:pt x="1303" y="160"/>
                  <a:pt x="898" y="203"/>
                  <a:pt x="478" y="218"/>
                </a:cubicBezTo>
                <a:cubicBezTo>
                  <a:pt x="88" y="218"/>
                  <a:pt x="232" y="507"/>
                  <a:pt x="232" y="507"/>
                </a:cubicBezTo>
                <a:cubicBezTo>
                  <a:pt x="232" y="507"/>
                  <a:pt x="551" y="2027"/>
                  <a:pt x="276" y="2591"/>
                </a:cubicBezTo>
                <a:cubicBezTo>
                  <a:pt x="1" y="3141"/>
                  <a:pt x="30" y="3228"/>
                  <a:pt x="30" y="3792"/>
                </a:cubicBezTo>
                <a:cubicBezTo>
                  <a:pt x="30" y="3879"/>
                  <a:pt x="59" y="3951"/>
                  <a:pt x="102" y="4009"/>
                </a:cubicBezTo>
                <a:cubicBezTo>
                  <a:pt x="334" y="4255"/>
                  <a:pt x="1101" y="4052"/>
                  <a:pt x="2562" y="4371"/>
                </a:cubicBezTo>
                <a:cubicBezTo>
                  <a:pt x="2909" y="4443"/>
                  <a:pt x="3257" y="4486"/>
                  <a:pt x="3604" y="4486"/>
                </a:cubicBezTo>
                <a:cubicBezTo>
                  <a:pt x="4834" y="4486"/>
                  <a:pt x="5832" y="4052"/>
                  <a:pt x="5991" y="3792"/>
                </a:cubicBezTo>
                <a:cubicBezTo>
                  <a:pt x="6006" y="3763"/>
                  <a:pt x="6020" y="3749"/>
                  <a:pt x="6020" y="3720"/>
                </a:cubicBezTo>
                <a:cubicBezTo>
                  <a:pt x="6035" y="3531"/>
                  <a:pt x="5905" y="3358"/>
                  <a:pt x="5716" y="3314"/>
                </a:cubicBezTo>
                <a:lnTo>
                  <a:pt x="4530" y="3314"/>
                </a:lnTo>
                <a:cubicBezTo>
                  <a:pt x="4501" y="3155"/>
                  <a:pt x="4023" y="3068"/>
                  <a:pt x="4023" y="3068"/>
                </a:cubicBezTo>
                <a:cubicBezTo>
                  <a:pt x="4067" y="2519"/>
                  <a:pt x="2982" y="2027"/>
                  <a:pt x="2982" y="2027"/>
                </a:cubicBezTo>
                <a:cubicBezTo>
                  <a:pt x="2924" y="1752"/>
                  <a:pt x="2794" y="1506"/>
                  <a:pt x="2634" y="1303"/>
                </a:cubicBezTo>
                <a:lnTo>
                  <a:pt x="2634" y="623"/>
                </a:lnTo>
                <a:cubicBezTo>
                  <a:pt x="2620" y="131"/>
                  <a:pt x="2446" y="1"/>
                  <a:pt x="21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0" name="Google Shape;510;p26"/>
          <p:cNvGrpSpPr/>
          <p:nvPr/>
        </p:nvGrpSpPr>
        <p:grpSpPr>
          <a:xfrm>
            <a:off x="4348001" y="3019239"/>
            <a:ext cx="447997" cy="406695"/>
            <a:chOff x="2449481" y="-786814"/>
            <a:chExt cx="447997" cy="406695"/>
          </a:xfrm>
        </p:grpSpPr>
        <p:sp>
          <p:nvSpPr>
            <p:cNvPr id="511" name="Google Shape;511;p26"/>
            <p:cNvSpPr/>
            <p:nvPr/>
          </p:nvSpPr>
          <p:spPr>
            <a:xfrm>
              <a:off x="2450854" y="-665657"/>
              <a:ext cx="62364" cy="285539"/>
            </a:xfrm>
            <a:custGeom>
              <a:rect b="b" l="l" r="r" t="t"/>
              <a:pathLst>
                <a:path extrusionOk="0" h="3118" w="681">
                  <a:moveTo>
                    <a:pt x="0" y="1"/>
                  </a:moveTo>
                  <a:lnTo>
                    <a:pt x="0" y="1"/>
                  </a:lnTo>
                  <a:cubicBezTo>
                    <a:pt x="15" y="1014"/>
                    <a:pt x="102" y="2041"/>
                    <a:pt x="232" y="3054"/>
                  </a:cubicBezTo>
                  <a:cubicBezTo>
                    <a:pt x="232" y="3054"/>
                    <a:pt x="338" y="3118"/>
                    <a:pt x="423" y="3118"/>
                  </a:cubicBezTo>
                  <a:cubicBezTo>
                    <a:pt x="437" y="3118"/>
                    <a:pt x="451" y="3116"/>
                    <a:pt x="463" y="3112"/>
                  </a:cubicBezTo>
                  <a:cubicBezTo>
                    <a:pt x="536" y="3068"/>
                    <a:pt x="188" y="695"/>
                    <a:pt x="680" y="681"/>
                  </a:cubicBezTo>
                  <a:lnTo>
                    <a:pt x="608" y="608"/>
                  </a:lnTo>
                  <a:cubicBezTo>
                    <a:pt x="391" y="420"/>
                    <a:pt x="188" y="21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2449481" y="-786814"/>
              <a:ext cx="447997" cy="400835"/>
            </a:xfrm>
            <a:custGeom>
              <a:rect b="b" l="l" r="r" t="t"/>
              <a:pathLst>
                <a:path extrusionOk="0" h="4377" w="4892">
                  <a:moveTo>
                    <a:pt x="2215" y="2004"/>
                  </a:moveTo>
                  <a:lnTo>
                    <a:pt x="2345" y="2163"/>
                  </a:lnTo>
                  <a:lnTo>
                    <a:pt x="2461" y="2308"/>
                  </a:lnTo>
                  <a:cubicBezTo>
                    <a:pt x="2490" y="2351"/>
                    <a:pt x="2533" y="2409"/>
                    <a:pt x="2577" y="2452"/>
                  </a:cubicBezTo>
                  <a:cubicBezTo>
                    <a:pt x="2880" y="2800"/>
                    <a:pt x="3329" y="2930"/>
                    <a:pt x="3647" y="3234"/>
                  </a:cubicBezTo>
                  <a:lnTo>
                    <a:pt x="3691" y="3263"/>
                  </a:lnTo>
                  <a:lnTo>
                    <a:pt x="3720" y="3292"/>
                  </a:lnTo>
                  <a:cubicBezTo>
                    <a:pt x="3604" y="3364"/>
                    <a:pt x="3474" y="3422"/>
                    <a:pt x="3343" y="3422"/>
                  </a:cubicBezTo>
                  <a:cubicBezTo>
                    <a:pt x="2837" y="3422"/>
                    <a:pt x="2504" y="2626"/>
                    <a:pt x="2287" y="2148"/>
                  </a:cubicBezTo>
                  <a:cubicBezTo>
                    <a:pt x="2273" y="2105"/>
                    <a:pt x="2244" y="2047"/>
                    <a:pt x="2215" y="2004"/>
                  </a:cubicBezTo>
                  <a:close/>
                  <a:moveTo>
                    <a:pt x="692" y="1"/>
                  </a:moveTo>
                  <a:cubicBezTo>
                    <a:pt x="683" y="1"/>
                    <a:pt x="675" y="3"/>
                    <a:pt x="666" y="7"/>
                  </a:cubicBezTo>
                  <a:cubicBezTo>
                    <a:pt x="580" y="7"/>
                    <a:pt x="421" y="79"/>
                    <a:pt x="232" y="484"/>
                  </a:cubicBezTo>
                  <a:cubicBezTo>
                    <a:pt x="160" y="629"/>
                    <a:pt x="88" y="788"/>
                    <a:pt x="15" y="962"/>
                  </a:cubicBezTo>
                  <a:cubicBezTo>
                    <a:pt x="1" y="1020"/>
                    <a:pt x="1" y="1078"/>
                    <a:pt x="15" y="1136"/>
                  </a:cubicBezTo>
                  <a:cubicBezTo>
                    <a:pt x="73" y="1295"/>
                    <a:pt x="261" y="1483"/>
                    <a:pt x="681" y="1859"/>
                  </a:cubicBezTo>
                  <a:cubicBezTo>
                    <a:pt x="768" y="1946"/>
                    <a:pt x="840" y="2018"/>
                    <a:pt x="912" y="2105"/>
                  </a:cubicBezTo>
                  <a:cubicBezTo>
                    <a:pt x="970" y="2163"/>
                    <a:pt x="1014" y="2206"/>
                    <a:pt x="1057" y="2264"/>
                  </a:cubicBezTo>
                  <a:cubicBezTo>
                    <a:pt x="1144" y="2351"/>
                    <a:pt x="1216" y="2452"/>
                    <a:pt x="1274" y="2539"/>
                  </a:cubicBezTo>
                  <a:cubicBezTo>
                    <a:pt x="1593" y="2973"/>
                    <a:pt x="1867" y="3436"/>
                    <a:pt x="2085" y="3928"/>
                  </a:cubicBezTo>
                  <a:lnTo>
                    <a:pt x="2099" y="3928"/>
                  </a:lnTo>
                  <a:cubicBezTo>
                    <a:pt x="2461" y="4218"/>
                    <a:pt x="2909" y="4377"/>
                    <a:pt x="3372" y="4377"/>
                  </a:cubicBezTo>
                  <a:cubicBezTo>
                    <a:pt x="3864" y="4362"/>
                    <a:pt x="4356" y="4218"/>
                    <a:pt x="4790" y="3957"/>
                  </a:cubicBezTo>
                  <a:lnTo>
                    <a:pt x="4834" y="3928"/>
                  </a:lnTo>
                  <a:cubicBezTo>
                    <a:pt x="4834" y="3928"/>
                    <a:pt x="4892" y="3364"/>
                    <a:pt x="4487" y="3364"/>
                  </a:cubicBezTo>
                  <a:lnTo>
                    <a:pt x="4342" y="3364"/>
                  </a:lnTo>
                  <a:cubicBezTo>
                    <a:pt x="4324" y="3365"/>
                    <a:pt x="4307" y="3366"/>
                    <a:pt x="4289" y="3366"/>
                  </a:cubicBezTo>
                  <a:cubicBezTo>
                    <a:pt x="4131" y="3366"/>
                    <a:pt x="3967" y="3309"/>
                    <a:pt x="3850" y="3205"/>
                  </a:cubicBezTo>
                  <a:lnTo>
                    <a:pt x="3806" y="3161"/>
                  </a:lnTo>
                  <a:lnTo>
                    <a:pt x="3778" y="3132"/>
                  </a:lnTo>
                  <a:cubicBezTo>
                    <a:pt x="3401" y="2771"/>
                    <a:pt x="2895" y="2640"/>
                    <a:pt x="2577" y="2192"/>
                  </a:cubicBezTo>
                  <a:cubicBezTo>
                    <a:pt x="2432" y="1989"/>
                    <a:pt x="2273" y="1816"/>
                    <a:pt x="2099" y="1642"/>
                  </a:cubicBezTo>
                  <a:cubicBezTo>
                    <a:pt x="2056" y="1613"/>
                    <a:pt x="2027" y="1570"/>
                    <a:pt x="1983" y="1541"/>
                  </a:cubicBezTo>
                  <a:lnTo>
                    <a:pt x="1882" y="1468"/>
                  </a:lnTo>
                  <a:cubicBezTo>
                    <a:pt x="1419" y="803"/>
                    <a:pt x="753" y="21"/>
                    <a:pt x="753" y="21"/>
                  </a:cubicBezTo>
                  <a:cubicBezTo>
                    <a:pt x="733" y="11"/>
                    <a:pt x="712" y="1"/>
                    <a:pt x="6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3" name="Google Shape;513;p26"/>
          <p:cNvGrpSpPr/>
          <p:nvPr/>
        </p:nvGrpSpPr>
        <p:grpSpPr>
          <a:xfrm>
            <a:off x="5886336" y="3110725"/>
            <a:ext cx="633442" cy="223723"/>
            <a:chOff x="3200871" y="-685530"/>
            <a:chExt cx="633442" cy="223723"/>
          </a:xfrm>
        </p:grpSpPr>
        <p:sp>
          <p:nvSpPr>
            <p:cNvPr id="514" name="Google Shape;514;p26"/>
            <p:cNvSpPr/>
            <p:nvPr/>
          </p:nvSpPr>
          <p:spPr>
            <a:xfrm>
              <a:off x="3309481" y="-665108"/>
              <a:ext cx="233339" cy="40660"/>
            </a:xfrm>
            <a:custGeom>
              <a:rect b="b" l="l" r="r" t="t"/>
              <a:pathLst>
                <a:path extrusionOk="0" h="444" w="2548">
                  <a:moveTo>
                    <a:pt x="329" y="0"/>
                  </a:moveTo>
                  <a:cubicBezTo>
                    <a:pt x="219" y="0"/>
                    <a:pt x="110" y="3"/>
                    <a:pt x="1" y="9"/>
                  </a:cubicBezTo>
                  <a:cubicBezTo>
                    <a:pt x="391" y="299"/>
                    <a:pt x="869" y="443"/>
                    <a:pt x="1346" y="443"/>
                  </a:cubicBezTo>
                  <a:lnTo>
                    <a:pt x="1520" y="443"/>
                  </a:lnTo>
                  <a:cubicBezTo>
                    <a:pt x="2388" y="385"/>
                    <a:pt x="2519" y="226"/>
                    <a:pt x="2547" y="183"/>
                  </a:cubicBezTo>
                  <a:lnTo>
                    <a:pt x="2547" y="183"/>
                  </a:lnTo>
                  <a:cubicBezTo>
                    <a:pt x="2482" y="199"/>
                    <a:pt x="2405" y="210"/>
                    <a:pt x="2306" y="210"/>
                  </a:cubicBezTo>
                  <a:cubicBezTo>
                    <a:pt x="2145" y="210"/>
                    <a:pt x="1925" y="182"/>
                    <a:pt x="1592" y="110"/>
                  </a:cubicBezTo>
                  <a:cubicBezTo>
                    <a:pt x="1169" y="42"/>
                    <a:pt x="745" y="0"/>
                    <a:pt x="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3221476" y="-522522"/>
              <a:ext cx="612837" cy="60716"/>
            </a:xfrm>
            <a:custGeom>
              <a:rect b="b" l="l" r="r" t="t"/>
              <a:pathLst>
                <a:path extrusionOk="0" h="663" w="6692">
                  <a:moveTo>
                    <a:pt x="6663" y="0"/>
                  </a:moveTo>
                  <a:cubicBezTo>
                    <a:pt x="6460" y="116"/>
                    <a:pt x="5896" y="391"/>
                    <a:pt x="4666" y="391"/>
                  </a:cubicBezTo>
                  <a:cubicBezTo>
                    <a:pt x="4449" y="391"/>
                    <a:pt x="4203" y="377"/>
                    <a:pt x="3957" y="362"/>
                  </a:cubicBezTo>
                  <a:cubicBezTo>
                    <a:pt x="3017" y="290"/>
                    <a:pt x="2235" y="290"/>
                    <a:pt x="1598" y="275"/>
                  </a:cubicBezTo>
                  <a:cubicBezTo>
                    <a:pt x="803" y="275"/>
                    <a:pt x="412" y="261"/>
                    <a:pt x="224" y="174"/>
                  </a:cubicBezTo>
                  <a:lnTo>
                    <a:pt x="224" y="174"/>
                  </a:lnTo>
                  <a:cubicBezTo>
                    <a:pt x="0" y="556"/>
                    <a:pt x="605" y="662"/>
                    <a:pt x="1152" y="662"/>
                  </a:cubicBezTo>
                  <a:cubicBezTo>
                    <a:pt x="1455" y="662"/>
                    <a:pt x="1740" y="630"/>
                    <a:pt x="1859" y="594"/>
                  </a:cubicBezTo>
                  <a:cubicBezTo>
                    <a:pt x="2002" y="555"/>
                    <a:pt x="2218" y="533"/>
                    <a:pt x="2546" y="533"/>
                  </a:cubicBezTo>
                  <a:cubicBezTo>
                    <a:pt x="2947" y="533"/>
                    <a:pt x="3514" y="565"/>
                    <a:pt x="4319" y="637"/>
                  </a:cubicBezTo>
                  <a:cubicBezTo>
                    <a:pt x="4530" y="654"/>
                    <a:pt x="4729" y="661"/>
                    <a:pt x="4916" y="661"/>
                  </a:cubicBezTo>
                  <a:cubicBezTo>
                    <a:pt x="6021" y="661"/>
                    <a:pt x="6679" y="403"/>
                    <a:pt x="6692" y="304"/>
                  </a:cubicBezTo>
                  <a:cubicBezTo>
                    <a:pt x="6677" y="203"/>
                    <a:pt x="6677" y="102"/>
                    <a:pt x="6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3200871" y="-685530"/>
              <a:ext cx="633442" cy="188283"/>
            </a:xfrm>
            <a:custGeom>
              <a:rect b="b" l="l" r="r" t="t"/>
              <a:pathLst>
                <a:path extrusionOk="0" h="2056" w="6917">
                  <a:moveTo>
                    <a:pt x="565" y="1"/>
                  </a:moveTo>
                  <a:cubicBezTo>
                    <a:pt x="463" y="1"/>
                    <a:pt x="391" y="73"/>
                    <a:pt x="319" y="247"/>
                  </a:cubicBezTo>
                  <a:cubicBezTo>
                    <a:pt x="0" y="1042"/>
                    <a:pt x="449" y="1838"/>
                    <a:pt x="449" y="1838"/>
                  </a:cubicBezTo>
                  <a:cubicBezTo>
                    <a:pt x="492" y="1867"/>
                    <a:pt x="536" y="1882"/>
                    <a:pt x="594" y="1882"/>
                  </a:cubicBezTo>
                  <a:cubicBezTo>
                    <a:pt x="1028" y="1997"/>
                    <a:pt x="2344" y="1896"/>
                    <a:pt x="4211" y="2026"/>
                  </a:cubicBezTo>
                  <a:cubicBezTo>
                    <a:pt x="4457" y="2041"/>
                    <a:pt x="4688" y="2055"/>
                    <a:pt x="4891" y="2055"/>
                  </a:cubicBezTo>
                  <a:cubicBezTo>
                    <a:pt x="6237" y="2055"/>
                    <a:pt x="6758" y="1737"/>
                    <a:pt x="6859" y="1650"/>
                  </a:cubicBezTo>
                  <a:lnTo>
                    <a:pt x="6888" y="1636"/>
                  </a:lnTo>
                  <a:cubicBezTo>
                    <a:pt x="6917" y="1433"/>
                    <a:pt x="6917" y="1231"/>
                    <a:pt x="6888" y="1042"/>
                  </a:cubicBezTo>
                  <a:cubicBezTo>
                    <a:pt x="6873" y="1014"/>
                    <a:pt x="6801" y="999"/>
                    <a:pt x="6671" y="999"/>
                  </a:cubicBezTo>
                  <a:lnTo>
                    <a:pt x="6627" y="999"/>
                  </a:lnTo>
                  <a:cubicBezTo>
                    <a:pt x="6642" y="1042"/>
                    <a:pt x="6656" y="1086"/>
                    <a:pt x="6642" y="1129"/>
                  </a:cubicBezTo>
                  <a:cubicBezTo>
                    <a:pt x="6584" y="1245"/>
                    <a:pt x="6396" y="1274"/>
                    <a:pt x="6020" y="1274"/>
                  </a:cubicBezTo>
                  <a:cubicBezTo>
                    <a:pt x="5875" y="1274"/>
                    <a:pt x="5701" y="1274"/>
                    <a:pt x="5484" y="1260"/>
                  </a:cubicBezTo>
                  <a:cubicBezTo>
                    <a:pt x="5303" y="1252"/>
                    <a:pt x="5115" y="1249"/>
                    <a:pt x="4924" y="1249"/>
                  </a:cubicBezTo>
                  <a:cubicBezTo>
                    <a:pt x="4732" y="1249"/>
                    <a:pt x="4537" y="1252"/>
                    <a:pt x="4341" y="1260"/>
                  </a:cubicBezTo>
                  <a:lnTo>
                    <a:pt x="4269" y="1260"/>
                  </a:lnTo>
                  <a:lnTo>
                    <a:pt x="4269" y="1274"/>
                  </a:lnTo>
                  <a:cubicBezTo>
                    <a:pt x="4269" y="1361"/>
                    <a:pt x="4197" y="1419"/>
                    <a:pt x="4110" y="1419"/>
                  </a:cubicBezTo>
                  <a:cubicBezTo>
                    <a:pt x="4066" y="1419"/>
                    <a:pt x="4037" y="1404"/>
                    <a:pt x="4008" y="1375"/>
                  </a:cubicBezTo>
                  <a:cubicBezTo>
                    <a:pt x="3979" y="1346"/>
                    <a:pt x="3965" y="1303"/>
                    <a:pt x="3965" y="1260"/>
                  </a:cubicBezTo>
                  <a:cubicBezTo>
                    <a:pt x="3487" y="1245"/>
                    <a:pt x="3024" y="1144"/>
                    <a:pt x="2590" y="941"/>
                  </a:cubicBezTo>
                  <a:cubicBezTo>
                    <a:pt x="2489" y="898"/>
                    <a:pt x="2388" y="840"/>
                    <a:pt x="2301" y="782"/>
                  </a:cubicBezTo>
                  <a:cubicBezTo>
                    <a:pt x="1823" y="724"/>
                    <a:pt x="1360" y="536"/>
                    <a:pt x="984" y="232"/>
                  </a:cubicBezTo>
                  <a:cubicBezTo>
                    <a:pt x="868" y="131"/>
                    <a:pt x="724" y="44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3434026" y="-672251"/>
              <a:ext cx="201562" cy="91486"/>
            </a:xfrm>
            <a:custGeom>
              <a:rect b="b" l="l" r="r" t="t"/>
              <a:pathLst>
                <a:path extrusionOk="0" h="999" w="2201">
                  <a:moveTo>
                    <a:pt x="1187" y="0"/>
                  </a:moveTo>
                  <a:cubicBezTo>
                    <a:pt x="1245" y="58"/>
                    <a:pt x="1289" y="131"/>
                    <a:pt x="1303" y="203"/>
                  </a:cubicBezTo>
                  <a:cubicBezTo>
                    <a:pt x="1332" y="362"/>
                    <a:pt x="1144" y="565"/>
                    <a:pt x="175" y="637"/>
                  </a:cubicBezTo>
                  <a:lnTo>
                    <a:pt x="1" y="637"/>
                  </a:lnTo>
                  <a:cubicBezTo>
                    <a:pt x="160" y="709"/>
                    <a:pt x="319" y="782"/>
                    <a:pt x="493" y="840"/>
                  </a:cubicBezTo>
                  <a:cubicBezTo>
                    <a:pt x="797" y="926"/>
                    <a:pt x="1115" y="984"/>
                    <a:pt x="1448" y="999"/>
                  </a:cubicBezTo>
                  <a:cubicBezTo>
                    <a:pt x="1520" y="594"/>
                    <a:pt x="1824" y="492"/>
                    <a:pt x="2128" y="463"/>
                  </a:cubicBezTo>
                  <a:cubicBezTo>
                    <a:pt x="2157" y="434"/>
                    <a:pt x="2171" y="405"/>
                    <a:pt x="2200" y="391"/>
                  </a:cubicBezTo>
                  <a:cubicBezTo>
                    <a:pt x="1882" y="203"/>
                    <a:pt x="1535" y="73"/>
                    <a:pt x="1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3594378" y="-607323"/>
              <a:ext cx="204218" cy="27565"/>
            </a:xfrm>
            <a:custGeom>
              <a:rect b="b" l="l" r="r" t="t"/>
              <a:pathLst>
                <a:path extrusionOk="0" h="301" w="2230">
                  <a:moveTo>
                    <a:pt x="797" y="0"/>
                  </a:moveTo>
                  <a:cubicBezTo>
                    <a:pt x="710" y="15"/>
                    <a:pt x="609" y="29"/>
                    <a:pt x="522" y="44"/>
                  </a:cubicBezTo>
                  <a:cubicBezTo>
                    <a:pt x="232" y="58"/>
                    <a:pt x="73" y="102"/>
                    <a:pt x="1" y="290"/>
                  </a:cubicBezTo>
                  <a:lnTo>
                    <a:pt x="44" y="290"/>
                  </a:lnTo>
                  <a:cubicBezTo>
                    <a:pt x="174" y="285"/>
                    <a:pt x="306" y="283"/>
                    <a:pt x="437" y="283"/>
                  </a:cubicBezTo>
                  <a:cubicBezTo>
                    <a:pt x="699" y="283"/>
                    <a:pt x="956" y="290"/>
                    <a:pt x="1187" y="290"/>
                  </a:cubicBezTo>
                  <a:cubicBezTo>
                    <a:pt x="1368" y="295"/>
                    <a:pt x="1557" y="301"/>
                    <a:pt x="1723" y="301"/>
                  </a:cubicBezTo>
                  <a:cubicBezTo>
                    <a:pt x="1997" y="301"/>
                    <a:pt x="2211" y="286"/>
                    <a:pt x="2229" y="232"/>
                  </a:cubicBezTo>
                  <a:cubicBezTo>
                    <a:pt x="2229" y="232"/>
                    <a:pt x="2229" y="203"/>
                    <a:pt x="2186" y="145"/>
                  </a:cubicBezTo>
                  <a:cubicBezTo>
                    <a:pt x="2041" y="145"/>
                    <a:pt x="1853" y="160"/>
                    <a:pt x="1679" y="160"/>
                  </a:cubicBezTo>
                  <a:cubicBezTo>
                    <a:pt x="1332" y="160"/>
                    <a:pt x="985" y="131"/>
                    <a:pt x="7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3570568" y="-652379"/>
              <a:ext cx="132604" cy="88830"/>
            </a:xfrm>
            <a:custGeom>
              <a:rect b="b" l="l" r="r" t="t"/>
              <a:pathLst>
                <a:path extrusionOk="0" h="970" w="1448">
                  <a:moveTo>
                    <a:pt x="1201" y="174"/>
                  </a:moveTo>
                  <a:lnTo>
                    <a:pt x="1201" y="174"/>
                  </a:lnTo>
                  <a:cubicBezTo>
                    <a:pt x="1158" y="203"/>
                    <a:pt x="1100" y="246"/>
                    <a:pt x="1042" y="261"/>
                  </a:cubicBezTo>
                  <a:lnTo>
                    <a:pt x="999" y="275"/>
                  </a:lnTo>
                  <a:lnTo>
                    <a:pt x="941" y="290"/>
                  </a:lnTo>
                  <a:cubicBezTo>
                    <a:pt x="955" y="275"/>
                    <a:pt x="970" y="261"/>
                    <a:pt x="984" y="261"/>
                  </a:cubicBezTo>
                  <a:cubicBezTo>
                    <a:pt x="1057" y="217"/>
                    <a:pt x="1129" y="188"/>
                    <a:pt x="1201" y="174"/>
                  </a:cubicBezTo>
                  <a:close/>
                  <a:moveTo>
                    <a:pt x="1230" y="0"/>
                  </a:moveTo>
                  <a:cubicBezTo>
                    <a:pt x="1100" y="29"/>
                    <a:pt x="984" y="73"/>
                    <a:pt x="869" y="145"/>
                  </a:cubicBezTo>
                  <a:lnTo>
                    <a:pt x="825" y="174"/>
                  </a:lnTo>
                  <a:lnTo>
                    <a:pt x="782" y="217"/>
                  </a:lnTo>
                  <a:cubicBezTo>
                    <a:pt x="753" y="246"/>
                    <a:pt x="724" y="261"/>
                    <a:pt x="695" y="304"/>
                  </a:cubicBezTo>
                  <a:lnTo>
                    <a:pt x="695" y="319"/>
                  </a:lnTo>
                  <a:cubicBezTo>
                    <a:pt x="348" y="348"/>
                    <a:pt x="116" y="449"/>
                    <a:pt x="44" y="767"/>
                  </a:cubicBezTo>
                  <a:cubicBezTo>
                    <a:pt x="29" y="811"/>
                    <a:pt x="29" y="840"/>
                    <a:pt x="29" y="883"/>
                  </a:cubicBezTo>
                  <a:cubicBezTo>
                    <a:pt x="0" y="926"/>
                    <a:pt x="29" y="970"/>
                    <a:pt x="87" y="970"/>
                  </a:cubicBezTo>
                  <a:cubicBezTo>
                    <a:pt x="116" y="970"/>
                    <a:pt x="160" y="941"/>
                    <a:pt x="160" y="898"/>
                  </a:cubicBezTo>
                  <a:cubicBezTo>
                    <a:pt x="160" y="854"/>
                    <a:pt x="174" y="825"/>
                    <a:pt x="188" y="782"/>
                  </a:cubicBezTo>
                  <a:cubicBezTo>
                    <a:pt x="261" y="521"/>
                    <a:pt x="492" y="478"/>
                    <a:pt x="767" y="463"/>
                  </a:cubicBezTo>
                  <a:cubicBezTo>
                    <a:pt x="840" y="449"/>
                    <a:pt x="912" y="449"/>
                    <a:pt x="984" y="434"/>
                  </a:cubicBezTo>
                  <a:cubicBezTo>
                    <a:pt x="999" y="420"/>
                    <a:pt x="1028" y="420"/>
                    <a:pt x="1042" y="420"/>
                  </a:cubicBezTo>
                  <a:lnTo>
                    <a:pt x="1115" y="391"/>
                  </a:lnTo>
                  <a:cubicBezTo>
                    <a:pt x="1216" y="348"/>
                    <a:pt x="1303" y="290"/>
                    <a:pt x="1375" y="188"/>
                  </a:cubicBezTo>
                  <a:cubicBezTo>
                    <a:pt x="1447" y="87"/>
                    <a:pt x="1389" y="0"/>
                    <a:pt x="1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0" name="Google Shape;520;p26"/>
          <p:cNvGrpSpPr/>
          <p:nvPr/>
        </p:nvGrpSpPr>
        <p:grpSpPr>
          <a:xfrm>
            <a:off x="7614736" y="3015347"/>
            <a:ext cx="438748" cy="414479"/>
            <a:chOff x="4146954" y="-780953"/>
            <a:chExt cx="438748" cy="414479"/>
          </a:xfrm>
        </p:grpSpPr>
        <p:sp>
          <p:nvSpPr>
            <p:cNvPr id="521" name="Google Shape;521;p26"/>
            <p:cNvSpPr/>
            <p:nvPr/>
          </p:nvSpPr>
          <p:spPr>
            <a:xfrm>
              <a:off x="4154921" y="-645785"/>
              <a:ext cx="412190" cy="279311"/>
            </a:xfrm>
            <a:custGeom>
              <a:rect b="b" l="l" r="r" t="t"/>
              <a:pathLst>
                <a:path extrusionOk="0" h="3050" w="4501">
                  <a:moveTo>
                    <a:pt x="1" y="1"/>
                  </a:moveTo>
                  <a:lnTo>
                    <a:pt x="1" y="1"/>
                  </a:lnTo>
                  <a:cubicBezTo>
                    <a:pt x="87" y="391"/>
                    <a:pt x="203" y="768"/>
                    <a:pt x="348" y="1129"/>
                  </a:cubicBezTo>
                  <a:cubicBezTo>
                    <a:pt x="536" y="1766"/>
                    <a:pt x="695" y="2403"/>
                    <a:pt x="811" y="3039"/>
                  </a:cubicBezTo>
                  <a:cubicBezTo>
                    <a:pt x="1093" y="3010"/>
                    <a:pt x="1375" y="2996"/>
                    <a:pt x="1657" y="2996"/>
                  </a:cubicBezTo>
                  <a:cubicBezTo>
                    <a:pt x="1939" y="2996"/>
                    <a:pt x="2222" y="3010"/>
                    <a:pt x="2504" y="3039"/>
                  </a:cubicBezTo>
                  <a:cubicBezTo>
                    <a:pt x="2558" y="3046"/>
                    <a:pt x="2615" y="3049"/>
                    <a:pt x="2672" y="3049"/>
                  </a:cubicBezTo>
                  <a:cubicBezTo>
                    <a:pt x="3345" y="3049"/>
                    <a:pt x="4174" y="2616"/>
                    <a:pt x="4240" y="2576"/>
                  </a:cubicBezTo>
                  <a:cubicBezTo>
                    <a:pt x="4356" y="2330"/>
                    <a:pt x="4443" y="2070"/>
                    <a:pt x="4501" y="1795"/>
                  </a:cubicBezTo>
                  <a:lnTo>
                    <a:pt x="4501" y="1795"/>
                  </a:lnTo>
                  <a:cubicBezTo>
                    <a:pt x="3994" y="1954"/>
                    <a:pt x="3459" y="2041"/>
                    <a:pt x="2923" y="2055"/>
                  </a:cubicBezTo>
                  <a:cubicBezTo>
                    <a:pt x="2750" y="2055"/>
                    <a:pt x="2576" y="2041"/>
                    <a:pt x="2417" y="1998"/>
                  </a:cubicBezTo>
                  <a:lnTo>
                    <a:pt x="2388" y="1983"/>
                  </a:lnTo>
                  <a:lnTo>
                    <a:pt x="2388" y="1969"/>
                  </a:lnTo>
                  <a:cubicBezTo>
                    <a:pt x="2388" y="1954"/>
                    <a:pt x="1636" y="493"/>
                    <a:pt x="507" y="276"/>
                  </a:cubicBezTo>
                  <a:cubicBezTo>
                    <a:pt x="319" y="247"/>
                    <a:pt x="131" y="14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4146954" y="-780953"/>
              <a:ext cx="438748" cy="312005"/>
            </a:xfrm>
            <a:custGeom>
              <a:rect b="b" l="l" r="r" t="t"/>
              <a:pathLst>
                <a:path extrusionOk="0" h="3407" w="4791">
                  <a:moveTo>
                    <a:pt x="551" y="1"/>
                  </a:moveTo>
                  <a:cubicBezTo>
                    <a:pt x="406" y="146"/>
                    <a:pt x="1" y="739"/>
                    <a:pt x="88" y="1187"/>
                  </a:cubicBezTo>
                  <a:lnTo>
                    <a:pt x="88" y="1216"/>
                  </a:lnTo>
                  <a:cubicBezTo>
                    <a:pt x="145" y="1433"/>
                    <a:pt x="319" y="1578"/>
                    <a:pt x="623" y="1636"/>
                  </a:cubicBezTo>
                  <a:cubicBezTo>
                    <a:pt x="1245" y="1752"/>
                    <a:pt x="1752" y="2229"/>
                    <a:pt x="2055" y="2605"/>
                  </a:cubicBezTo>
                  <a:cubicBezTo>
                    <a:pt x="2244" y="2837"/>
                    <a:pt x="2417" y="3083"/>
                    <a:pt x="2562" y="3358"/>
                  </a:cubicBezTo>
                  <a:cubicBezTo>
                    <a:pt x="2670" y="3390"/>
                    <a:pt x="2787" y="3407"/>
                    <a:pt x="2900" y="3407"/>
                  </a:cubicBezTo>
                  <a:cubicBezTo>
                    <a:pt x="2937" y="3407"/>
                    <a:pt x="2974" y="3405"/>
                    <a:pt x="3010" y="3401"/>
                  </a:cubicBezTo>
                  <a:cubicBezTo>
                    <a:pt x="3560" y="3401"/>
                    <a:pt x="4110" y="3300"/>
                    <a:pt x="4631" y="3141"/>
                  </a:cubicBezTo>
                  <a:cubicBezTo>
                    <a:pt x="4660" y="3126"/>
                    <a:pt x="4674" y="3126"/>
                    <a:pt x="4689" y="3112"/>
                  </a:cubicBezTo>
                  <a:cubicBezTo>
                    <a:pt x="4761" y="2996"/>
                    <a:pt x="4790" y="2866"/>
                    <a:pt x="4747" y="2736"/>
                  </a:cubicBezTo>
                  <a:cubicBezTo>
                    <a:pt x="4689" y="2605"/>
                    <a:pt x="4530" y="2533"/>
                    <a:pt x="4269" y="2475"/>
                  </a:cubicBezTo>
                  <a:cubicBezTo>
                    <a:pt x="3387" y="2330"/>
                    <a:pt x="3300" y="1477"/>
                    <a:pt x="3271" y="1158"/>
                  </a:cubicBezTo>
                  <a:cubicBezTo>
                    <a:pt x="3242" y="753"/>
                    <a:pt x="3184" y="695"/>
                    <a:pt x="3155" y="695"/>
                  </a:cubicBezTo>
                  <a:lnTo>
                    <a:pt x="3141" y="695"/>
                  </a:lnTo>
                  <a:cubicBezTo>
                    <a:pt x="3112" y="710"/>
                    <a:pt x="3097" y="724"/>
                    <a:pt x="3083" y="739"/>
                  </a:cubicBezTo>
                  <a:cubicBezTo>
                    <a:pt x="3054" y="753"/>
                    <a:pt x="3010" y="768"/>
                    <a:pt x="2982" y="768"/>
                  </a:cubicBezTo>
                  <a:cubicBezTo>
                    <a:pt x="2880" y="753"/>
                    <a:pt x="2779" y="739"/>
                    <a:pt x="2678" y="710"/>
                  </a:cubicBezTo>
                  <a:cubicBezTo>
                    <a:pt x="2620" y="695"/>
                    <a:pt x="2562" y="681"/>
                    <a:pt x="2504" y="681"/>
                  </a:cubicBezTo>
                  <a:cubicBezTo>
                    <a:pt x="2301" y="695"/>
                    <a:pt x="2113" y="753"/>
                    <a:pt x="1940" y="840"/>
                  </a:cubicBezTo>
                  <a:lnTo>
                    <a:pt x="1882" y="883"/>
                  </a:lnTo>
                  <a:lnTo>
                    <a:pt x="1853" y="811"/>
                  </a:lnTo>
                  <a:cubicBezTo>
                    <a:pt x="1795" y="710"/>
                    <a:pt x="956" y="146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7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528" name="Google Shape;528;p27"/>
          <p:cNvSpPr/>
          <p:nvPr/>
        </p:nvSpPr>
        <p:spPr>
          <a:xfrm>
            <a:off x="1758336" y="861282"/>
            <a:ext cx="7383741" cy="4282218"/>
          </a:xfrm>
          <a:custGeom>
            <a:rect b="b" l="l" r="r" t="t"/>
            <a:pathLst>
              <a:path extrusionOk="0" h="11419247" w="19689976">
                <a:moveTo>
                  <a:pt x="19689976" y="0"/>
                </a:moveTo>
                <a:lnTo>
                  <a:pt x="19689976" y="215360"/>
                </a:lnTo>
                <a:lnTo>
                  <a:pt x="19640824" y="221250"/>
                </a:lnTo>
                <a:cubicBezTo>
                  <a:pt x="19165614" y="279469"/>
                  <a:pt x="18661146" y="345262"/>
                  <a:pt x="18150068" y="418216"/>
                </a:cubicBezTo>
                <a:cubicBezTo>
                  <a:pt x="16554828" y="644095"/>
                  <a:pt x="15231118" y="890864"/>
                  <a:pt x="14262486" y="1151996"/>
                </a:cubicBezTo>
                <a:cubicBezTo>
                  <a:pt x="13663292" y="1312592"/>
                  <a:pt x="13201168" y="1479717"/>
                  <a:pt x="12902224" y="1649452"/>
                </a:cubicBezTo>
                <a:cubicBezTo>
                  <a:pt x="12579782" y="1829634"/>
                  <a:pt x="12446626" y="2012426"/>
                  <a:pt x="12522342" y="2191301"/>
                </a:cubicBezTo>
                <a:cubicBezTo>
                  <a:pt x="12664634" y="2528161"/>
                  <a:pt x="12938776" y="2686147"/>
                  <a:pt x="13244246" y="2861105"/>
                </a:cubicBezTo>
                <a:cubicBezTo>
                  <a:pt x="13557552" y="3041286"/>
                  <a:pt x="13933518" y="3256720"/>
                  <a:pt x="14164578" y="3682364"/>
                </a:cubicBezTo>
                <a:cubicBezTo>
                  <a:pt x="14304260" y="3936968"/>
                  <a:pt x="14279456" y="4303858"/>
                  <a:pt x="13289938" y="4510152"/>
                </a:cubicBezTo>
                <a:cubicBezTo>
                  <a:pt x="12692050" y="4635495"/>
                  <a:pt x="11886596" y="4673360"/>
                  <a:pt x="11102031" y="4711224"/>
                </a:cubicBezTo>
                <a:cubicBezTo>
                  <a:pt x="9361888" y="4793481"/>
                  <a:pt x="8619096" y="4882265"/>
                  <a:pt x="8578627" y="5240016"/>
                </a:cubicBezTo>
                <a:cubicBezTo>
                  <a:pt x="8578627" y="5241321"/>
                  <a:pt x="8578627" y="5287020"/>
                  <a:pt x="8707865" y="5413668"/>
                </a:cubicBezTo>
                <a:cubicBezTo>
                  <a:pt x="8824050" y="5527261"/>
                  <a:pt x="9000283" y="5663049"/>
                  <a:pt x="9190877" y="5809283"/>
                </a:cubicBezTo>
                <a:cubicBezTo>
                  <a:pt x="9767877" y="6253207"/>
                  <a:pt x="10558970" y="6860339"/>
                  <a:pt x="10620326" y="7638511"/>
                </a:cubicBezTo>
                <a:cubicBezTo>
                  <a:pt x="10646434" y="7980595"/>
                  <a:pt x="10515891" y="8317455"/>
                  <a:pt x="10219558" y="8637341"/>
                </a:cubicBezTo>
                <a:cubicBezTo>
                  <a:pt x="9971525" y="8905001"/>
                  <a:pt x="9615142" y="9155688"/>
                  <a:pt x="9122993" y="9402458"/>
                </a:cubicBezTo>
                <a:cubicBezTo>
                  <a:pt x="8269240" y="9829408"/>
                  <a:pt x="7126985" y="10180631"/>
                  <a:pt x="5967761" y="10538381"/>
                </a:cubicBezTo>
                <a:cubicBezTo>
                  <a:pt x="5127224" y="10796901"/>
                  <a:pt x="4244282" y="11068458"/>
                  <a:pt x="3430250" y="11382727"/>
                </a:cubicBezTo>
                <a:lnTo>
                  <a:pt x="3339249" y="11419247"/>
                </a:lnTo>
                <a:lnTo>
                  <a:pt x="0" y="11419247"/>
                </a:lnTo>
                <a:lnTo>
                  <a:pt x="410611" y="11137047"/>
                </a:lnTo>
                <a:cubicBezTo>
                  <a:pt x="877630" y="10836969"/>
                  <a:pt x="1387973" y="10569391"/>
                  <a:pt x="1954857" y="10321642"/>
                </a:cubicBezTo>
                <a:cubicBezTo>
                  <a:pt x="3148024" y="9800684"/>
                  <a:pt x="4450846" y="9440322"/>
                  <a:pt x="5650540" y="9108684"/>
                </a:cubicBezTo>
                <a:cubicBezTo>
                  <a:pt x="6664861" y="8826662"/>
                  <a:pt x="7586498" y="8572058"/>
                  <a:pt x="8232687" y="8284813"/>
                </a:cubicBezTo>
                <a:cubicBezTo>
                  <a:pt x="8980701" y="7949259"/>
                  <a:pt x="8993755" y="7722074"/>
                  <a:pt x="8997672" y="7638511"/>
                </a:cubicBezTo>
                <a:cubicBezTo>
                  <a:pt x="9021170" y="7205033"/>
                  <a:pt x="8474193" y="6723245"/>
                  <a:pt x="8026430" y="6327629"/>
                </a:cubicBezTo>
                <a:cubicBezTo>
                  <a:pt x="7582582" y="5934627"/>
                  <a:pt x="7190951" y="5588627"/>
                  <a:pt x="7275805" y="5240016"/>
                </a:cubicBezTo>
                <a:cubicBezTo>
                  <a:pt x="7355436" y="4908378"/>
                  <a:pt x="7684405" y="4497096"/>
                  <a:pt x="8788802" y="4293413"/>
                </a:cubicBezTo>
                <a:cubicBezTo>
                  <a:pt x="9408883" y="4179821"/>
                  <a:pt x="10172562" y="4145874"/>
                  <a:pt x="10904910" y="4113232"/>
                </a:cubicBezTo>
                <a:cubicBezTo>
                  <a:pt x="12532786" y="4042727"/>
                  <a:pt x="13185502" y="3964386"/>
                  <a:pt x="13069318" y="3682364"/>
                </a:cubicBezTo>
                <a:cubicBezTo>
                  <a:pt x="12940082" y="3370311"/>
                  <a:pt x="12714242" y="3229300"/>
                  <a:pt x="12440100" y="3055648"/>
                </a:cubicBezTo>
                <a:cubicBezTo>
                  <a:pt x="12105910" y="2845437"/>
                  <a:pt x="11748220" y="2622169"/>
                  <a:pt x="11622899" y="2191301"/>
                </a:cubicBezTo>
                <a:cubicBezTo>
                  <a:pt x="11549795" y="1938004"/>
                  <a:pt x="11750831" y="1695151"/>
                  <a:pt x="12190762" y="1470577"/>
                </a:cubicBezTo>
                <a:cubicBezTo>
                  <a:pt x="12541924" y="1290396"/>
                  <a:pt x="13058876" y="1116743"/>
                  <a:pt x="13711594" y="952230"/>
                </a:cubicBezTo>
                <a:cubicBezTo>
                  <a:pt x="14716778" y="698932"/>
                  <a:pt x="16065290" y="461302"/>
                  <a:pt x="17676196" y="244563"/>
                </a:cubicBezTo>
                <a:cubicBezTo>
                  <a:pt x="18356326" y="153167"/>
                  <a:pt x="19022098" y="73848"/>
                  <a:pt x="19621618" y="7423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9" name="Google Shape;529;p27"/>
          <p:cNvSpPr/>
          <p:nvPr/>
        </p:nvSpPr>
        <p:spPr>
          <a:xfrm>
            <a:off x="2269859" y="898172"/>
            <a:ext cx="6872352" cy="4245328"/>
          </a:xfrm>
          <a:custGeom>
            <a:rect b="b" l="l" r="r" t="t"/>
            <a:pathLst>
              <a:path extrusionOk="0" h="11320874" w="18326271">
                <a:moveTo>
                  <a:pt x="18326271" y="0"/>
                </a:moveTo>
                <a:lnTo>
                  <a:pt x="18326271" y="9721"/>
                </a:lnTo>
                <a:lnTo>
                  <a:pt x="18075965" y="38759"/>
                </a:lnTo>
                <a:cubicBezTo>
                  <a:pt x="17601945" y="94950"/>
                  <a:pt x="17098043" y="158461"/>
                  <a:pt x="16586433" y="228947"/>
                </a:cubicBezTo>
                <a:cubicBezTo>
                  <a:pt x="14977999" y="452153"/>
                  <a:pt x="13635897" y="693633"/>
                  <a:pt x="12646293" y="950776"/>
                </a:cubicBezTo>
                <a:cubicBezTo>
                  <a:pt x="11280689" y="1305817"/>
                  <a:pt x="10588750" y="1689574"/>
                  <a:pt x="10732361" y="2090301"/>
                </a:cubicBezTo>
                <a:cubicBezTo>
                  <a:pt x="10869443" y="2472753"/>
                  <a:pt x="11184081" y="2659410"/>
                  <a:pt x="11503939" y="2851288"/>
                </a:cubicBezTo>
                <a:cubicBezTo>
                  <a:pt x="11805521" y="3031419"/>
                  <a:pt x="12101879" y="3210246"/>
                  <a:pt x="12280739" y="3580950"/>
                </a:cubicBezTo>
                <a:cubicBezTo>
                  <a:pt x="12407377" y="3840704"/>
                  <a:pt x="12197185" y="4027361"/>
                  <a:pt x="11624049" y="4143533"/>
                </a:cubicBezTo>
                <a:cubicBezTo>
                  <a:pt x="11108357" y="4247956"/>
                  <a:pt x="10366807" y="4281894"/>
                  <a:pt x="9643535" y="4314526"/>
                </a:cubicBezTo>
                <a:cubicBezTo>
                  <a:pt x="8928095" y="4347158"/>
                  <a:pt x="8181322" y="4381096"/>
                  <a:pt x="7623854" y="4486826"/>
                </a:cubicBezTo>
                <a:cubicBezTo>
                  <a:pt x="6981525" y="4609524"/>
                  <a:pt x="6652527" y="4811845"/>
                  <a:pt x="6595083" y="5138168"/>
                </a:cubicBezTo>
                <a:cubicBezTo>
                  <a:pt x="6558527" y="5350932"/>
                  <a:pt x="6901886" y="5632876"/>
                  <a:pt x="7288328" y="5948758"/>
                </a:cubicBezTo>
                <a:cubicBezTo>
                  <a:pt x="7818381" y="6383421"/>
                  <a:pt x="8475070" y="6919898"/>
                  <a:pt x="8484209" y="7535998"/>
                </a:cubicBezTo>
                <a:cubicBezTo>
                  <a:pt x="8490737" y="7965441"/>
                  <a:pt x="8119961" y="8363556"/>
                  <a:pt x="7317051" y="8742092"/>
                </a:cubicBezTo>
                <a:cubicBezTo>
                  <a:pt x="6566362" y="9097133"/>
                  <a:pt x="5559784" y="9390825"/>
                  <a:pt x="4447459" y="9715844"/>
                </a:cubicBezTo>
                <a:cubicBezTo>
                  <a:pt x="3055094" y="10122607"/>
                  <a:pt x="1548717" y="10562823"/>
                  <a:pt x="285001" y="11239536"/>
                </a:cubicBezTo>
                <a:lnTo>
                  <a:pt x="142245" y="11320874"/>
                </a:lnTo>
                <a:lnTo>
                  <a:pt x="0" y="11320874"/>
                </a:lnTo>
                <a:lnTo>
                  <a:pt x="227877" y="11190623"/>
                </a:lnTo>
                <a:cubicBezTo>
                  <a:pt x="1509204" y="10502464"/>
                  <a:pt x="3028982" y="10060687"/>
                  <a:pt x="4433097" y="9653190"/>
                </a:cubicBezTo>
                <a:cubicBezTo>
                  <a:pt x="6567666" y="9031868"/>
                  <a:pt x="8420237" y="8492781"/>
                  <a:pt x="8412404" y="7535998"/>
                </a:cubicBezTo>
                <a:cubicBezTo>
                  <a:pt x="8405876" y="6935562"/>
                  <a:pt x="7759631" y="6403000"/>
                  <a:pt x="7236106" y="5972253"/>
                </a:cubicBezTo>
                <a:cubicBezTo>
                  <a:pt x="6828776" y="5635486"/>
                  <a:pt x="6495861" y="5362680"/>
                  <a:pt x="6537639" y="5138168"/>
                </a:cubicBezTo>
                <a:cubicBezTo>
                  <a:pt x="6597694" y="4802707"/>
                  <a:pt x="6950193" y="4586028"/>
                  <a:pt x="7605576" y="4460719"/>
                </a:cubicBezTo>
                <a:cubicBezTo>
                  <a:pt x="8169572" y="4353685"/>
                  <a:pt x="8917651" y="4321052"/>
                  <a:pt x="9635701" y="4287115"/>
                </a:cubicBezTo>
                <a:cubicBezTo>
                  <a:pt x="10352446" y="4255788"/>
                  <a:pt x="11087469" y="4221850"/>
                  <a:pt x="11596633" y="4118731"/>
                </a:cubicBezTo>
                <a:cubicBezTo>
                  <a:pt x="12155407" y="4006476"/>
                  <a:pt x="12352545" y="3832872"/>
                  <a:pt x="12232433" y="3580950"/>
                </a:cubicBezTo>
                <a:cubicBezTo>
                  <a:pt x="12057491" y="3215466"/>
                  <a:pt x="11765049" y="3039252"/>
                  <a:pt x="11468689" y="2860425"/>
                </a:cubicBezTo>
                <a:cubicBezTo>
                  <a:pt x="11146219" y="2667241"/>
                  <a:pt x="10828971" y="2475363"/>
                  <a:pt x="10691889" y="2090301"/>
                </a:cubicBezTo>
                <a:cubicBezTo>
                  <a:pt x="10614861" y="1871010"/>
                  <a:pt x="10781971" y="1656942"/>
                  <a:pt x="11167109" y="1452010"/>
                </a:cubicBezTo>
                <a:cubicBezTo>
                  <a:pt x="11494801" y="1277100"/>
                  <a:pt x="11989601" y="1106106"/>
                  <a:pt x="12620181" y="942944"/>
                </a:cubicBezTo>
                <a:cubicBezTo>
                  <a:pt x="13611091" y="685801"/>
                  <a:pt x="14954499" y="443016"/>
                  <a:pt x="16564239" y="222420"/>
                </a:cubicBezTo>
                <a:cubicBezTo>
                  <a:pt x="17075361" y="151934"/>
                  <a:pt x="17578771" y="88240"/>
                  <a:pt x="18052371" y="318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27"/>
          <p:cNvSpPr txBox="1"/>
          <p:nvPr/>
        </p:nvSpPr>
        <p:spPr>
          <a:xfrm>
            <a:off x="7385325" y="1233350"/>
            <a:ext cx="13395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20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31" name="Google Shape;531;p27"/>
          <p:cNvSpPr txBox="1"/>
          <p:nvPr/>
        </p:nvSpPr>
        <p:spPr>
          <a:xfrm>
            <a:off x="7385325" y="1523025"/>
            <a:ext cx="13395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" name="Google Shape;532;p27"/>
          <p:cNvSpPr txBox="1"/>
          <p:nvPr/>
        </p:nvSpPr>
        <p:spPr>
          <a:xfrm>
            <a:off x="2898300" y="1672575"/>
            <a:ext cx="13395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20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33" name="Google Shape;533;p27"/>
          <p:cNvSpPr txBox="1"/>
          <p:nvPr/>
        </p:nvSpPr>
        <p:spPr>
          <a:xfrm>
            <a:off x="2898300" y="1962250"/>
            <a:ext cx="13395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27"/>
          <p:cNvSpPr txBox="1"/>
          <p:nvPr/>
        </p:nvSpPr>
        <p:spPr>
          <a:xfrm>
            <a:off x="5889900" y="3110150"/>
            <a:ext cx="13395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20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35" name="Google Shape;535;p27"/>
          <p:cNvSpPr txBox="1"/>
          <p:nvPr/>
        </p:nvSpPr>
        <p:spPr>
          <a:xfrm>
            <a:off x="5889900" y="3399800"/>
            <a:ext cx="13395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6" name="Google Shape;536;p27"/>
          <p:cNvSpPr txBox="1"/>
          <p:nvPr/>
        </p:nvSpPr>
        <p:spPr>
          <a:xfrm>
            <a:off x="704925" y="3685575"/>
            <a:ext cx="13395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20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37" name="Google Shape;537;p27"/>
          <p:cNvSpPr txBox="1"/>
          <p:nvPr/>
        </p:nvSpPr>
        <p:spPr>
          <a:xfrm>
            <a:off x="704925" y="3975225"/>
            <a:ext cx="13395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38" name="Google Shape;538;p27"/>
          <p:cNvGrpSpPr/>
          <p:nvPr/>
        </p:nvGrpSpPr>
        <p:grpSpPr>
          <a:xfrm>
            <a:off x="2024214" y="3759664"/>
            <a:ext cx="971468" cy="971110"/>
            <a:chOff x="2024214" y="3759664"/>
            <a:chExt cx="971468" cy="971110"/>
          </a:xfrm>
        </p:grpSpPr>
        <p:grpSp>
          <p:nvGrpSpPr>
            <p:cNvPr id="539" name="Google Shape;539;p27"/>
            <p:cNvGrpSpPr/>
            <p:nvPr/>
          </p:nvGrpSpPr>
          <p:grpSpPr>
            <a:xfrm>
              <a:off x="2024214" y="3759664"/>
              <a:ext cx="971468" cy="971110"/>
              <a:chOff x="5680518" y="5545034"/>
              <a:chExt cx="3574200" cy="3574200"/>
            </a:xfrm>
          </p:grpSpPr>
          <p:sp>
            <p:nvSpPr>
              <p:cNvPr id="540" name="Google Shape;540;p27"/>
              <p:cNvSpPr/>
              <p:nvPr/>
            </p:nvSpPr>
            <p:spPr>
              <a:xfrm rot="8100000">
                <a:off x="6203947" y="6068464"/>
                <a:ext cx="2527341" cy="2527341"/>
              </a:xfrm>
              <a:prstGeom prst="teardrop">
                <a:avLst>
                  <a:gd fmla="val 118365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41" name="Google Shape;541;p27"/>
              <p:cNvSpPr/>
              <p:nvPr/>
            </p:nvSpPr>
            <p:spPr>
              <a:xfrm>
                <a:off x="6369481" y="6230072"/>
                <a:ext cx="2195100" cy="2195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542" name="Google Shape;542;p27"/>
            <p:cNvSpPr txBox="1"/>
            <p:nvPr/>
          </p:nvSpPr>
          <p:spPr>
            <a:xfrm>
              <a:off x="2262235" y="4164574"/>
              <a:ext cx="4950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2023</a:t>
              </a:r>
              <a:endParaRPr sz="8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43" name="Google Shape;543;p27"/>
          <p:cNvGrpSpPr/>
          <p:nvPr/>
        </p:nvGrpSpPr>
        <p:grpSpPr>
          <a:xfrm>
            <a:off x="4785664" y="3177039"/>
            <a:ext cx="971468" cy="971110"/>
            <a:chOff x="2024214" y="3759664"/>
            <a:chExt cx="971468" cy="971110"/>
          </a:xfrm>
        </p:grpSpPr>
        <p:grpSp>
          <p:nvGrpSpPr>
            <p:cNvPr id="544" name="Google Shape;544;p27"/>
            <p:cNvGrpSpPr/>
            <p:nvPr/>
          </p:nvGrpSpPr>
          <p:grpSpPr>
            <a:xfrm>
              <a:off x="2024214" y="3759664"/>
              <a:ext cx="971468" cy="971110"/>
              <a:chOff x="5680518" y="5545034"/>
              <a:chExt cx="3574200" cy="3574200"/>
            </a:xfrm>
          </p:grpSpPr>
          <p:sp>
            <p:nvSpPr>
              <p:cNvPr id="545" name="Google Shape;545;p27"/>
              <p:cNvSpPr/>
              <p:nvPr/>
            </p:nvSpPr>
            <p:spPr>
              <a:xfrm rot="8100000">
                <a:off x="6203947" y="6068464"/>
                <a:ext cx="2527341" cy="2527341"/>
              </a:xfrm>
              <a:prstGeom prst="teardrop">
                <a:avLst>
                  <a:gd fmla="val 118365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46" name="Google Shape;546;p27"/>
              <p:cNvSpPr/>
              <p:nvPr/>
            </p:nvSpPr>
            <p:spPr>
              <a:xfrm>
                <a:off x="6369481" y="6230072"/>
                <a:ext cx="2195100" cy="2195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547" name="Google Shape;547;p27"/>
            <p:cNvSpPr txBox="1"/>
            <p:nvPr/>
          </p:nvSpPr>
          <p:spPr>
            <a:xfrm>
              <a:off x="2262235" y="4164574"/>
              <a:ext cx="4950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2022</a:t>
              </a:r>
              <a:endParaRPr sz="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48" name="Google Shape;548;p27"/>
          <p:cNvGrpSpPr/>
          <p:nvPr/>
        </p:nvGrpSpPr>
        <p:grpSpPr>
          <a:xfrm>
            <a:off x="4253702" y="1738589"/>
            <a:ext cx="971468" cy="971110"/>
            <a:chOff x="2024214" y="3759664"/>
            <a:chExt cx="971468" cy="971110"/>
          </a:xfrm>
        </p:grpSpPr>
        <p:grpSp>
          <p:nvGrpSpPr>
            <p:cNvPr id="549" name="Google Shape;549;p27"/>
            <p:cNvGrpSpPr/>
            <p:nvPr/>
          </p:nvGrpSpPr>
          <p:grpSpPr>
            <a:xfrm>
              <a:off x="2024214" y="3759664"/>
              <a:ext cx="971468" cy="971110"/>
              <a:chOff x="5680518" y="5545034"/>
              <a:chExt cx="3574200" cy="3574200"/>
            </a:xfrm>
          </p:grpSpPr>
          <p:sp>
            <p:nvSpPr>
              <p:cNvPr id="550" name="Google Shape;550;p27"/>
              <p:cNvSpPr/>
              <p:nvPr/>
            </p:nvSpPr>
            <p:spPr>
              <a:xfrm rot="8100000">
                <a:off x="6203947" y="6068464"/>
                <a:ext cx="2527341" cy="2527341"/>
              </a:xfrm>
              <a:prstGeom prst="teardrop">
                <a:avLst>
                  <a:gd fmla="val 118365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51" name="Google Shape;551;p27"/>
              <p:cNvSpPr/>
              <p:nvPr/>
            </p:nvSpPr>
            <p:spPr>
              <a:xfrm>
                <a:off x="6369481" y="6230072"/>
                <a:ext cx="2195100" cy="2195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552" name="Google Shape;552;p27"/>
            <p:cNvSpPr txBox="1"/>
            <p:nvPr/>
          </p:nvSpPr>
          <p:spPr>
            <a:xfrm>
              <a:off x="2262235" y="4164574"/>
              <a:ext cx="4950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2021</a:t>
              </a:r>
              <a:endParaRPr sz="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53" name="Google Shape;553;p27"/>
          <p:cNvGrpSpPr/>
          <p:nvPr/>
        </p:nvGrpSpPr>
        <p:grpSpPr>
          <a:xfrm>
            <a:off x="6428502" y="1283664"/>
            <a:ext cx="971468" cy="971110"/>
            <a:chOff x="2024214" y="3759664"/>
            <a:chExt cx="971468" cy="971110"/>
          </a:xfrm>
        </p:grpSpPr>
        <p:grpSp>
          <p:nvGrpSpPr>
            <p:cNvPr id="554" name="Google Shape;554;p27"/>
            <p:cNvGrpSpPr/>
            <p:nvPr/>
          </p:nvGrpSpPr>
          <p:grpSpPr>
            <a:xfrm>
              <a:off x="2024214" y="3759664"/>
              <a:ext cx="971468" cy="971110"/>
              <a:chOff x="5680518" y="5545034"/>
              <a:chExt cx="3574200" cy="3574200"/>
            </a:xfrm>
          </p:grpSpPr>
          <p:sp>
            <p:nvSpPr>
              <p:cNvPr id="555" name="Google Shape;555;p27"/>
              <p:cNvSpPr/>
              <p:nvPr/>
            </p:nvSpPr>
            <p:spPr>
              <a:xfrm rot="8100000">
                <a:off x="6203947" y="6068464"/>
                <a:ext cx="2527341" cy="2527341"/>
              </a:xfrm>
              <a:prstGeom prst="teardrop">
                <a:avLst>
                  <a:gd fmla="val 118365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56" name="Google Shape;556;p27"/>
              <p:cNvSpPr/>
              <p:nvPr/>
            </p:nvSpPr>
            <p:spPr>
              <a:xfrm>
                <a:off x="6369481" y="6230072"/>
                <a:ext cx="2195100" cy="2195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557" name="Google Shape;557;p27"/>
            <p:cNvSpPr txBox="1"/>
            <p:nvPr/>
          </p:nvSpPr>
          <p:spPr>
            <a:xfrm>
              <a:off x="2262235" y="4164574"/>
              <a:ext cx="4950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2020</a:t>
              </a:r>
              <a:endParaRPr sz="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/>
          <p:nvPr/>
        </p:nvSpPr>
        <p:spPr>
          <a:xfrm>
            <a:off x="6400" y="3273800"/>
            <a:ext cx="9168000" cy="72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28"/>
          <p:cNvSpPr/>
          <p:nvPr/>
        </p:nvSpPr>
        <p:spPr>
          <a:xfrm>
            <a:off x="-24150" y="2547250"/>
            <a:ext cx="9168000" cy="72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0" y="2620140"/>
            <a:ext cx="9144000" cy="665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5" name="Google Shape;565;p28"/>
          <p:cNvCxnSpPr/>
          <p:nvPr/>
        </p:nvCxnSpPr>
        <p:spPr>
          <a:xfrm>
            <a:off x="6400" y="2964860"/>
            <a:ext cx="91221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66" name="Google Shape;566;p28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grpSp>
        <p:nvGrpSpPr>
          <p:cNvPr id="567" name="Google Shape;567;p28"/>
          <p:cNvGrpSpPr/>
          <p:nvPr/>
        </p:nvGrpSpPr>
        <p:grpSpPr>
          <a:xfrm>
            <a:off x="686389" y="3076231"/>
            <a:ext cx="1385321" cy="987405"/>
            <a:chOff x="515275" y="1838664"/>
            <a:chExt cx="1727548" cy="1231332"/>
          </a:xfrm>
        </p:grpSpPr>
        <p:sp>
          <p:nvSpPr>
            <p:cNvPr id="568" name="Google Shape;568;p28"/>
            <p:cNvSpPr/>
            <p:nvPr/>
          </p:nvSpPr>
          <p:spPr>
            <a:xfrm>
              <a:off x="515276" y="1838664"/>
              <a:ext cx="1362384" cy="1231332"/>
            </a:xfrm>
            <a:custGeom>
              <a:rect b="b" l="l" r="r" t="t"/>
              <a:pathLst>
                <a:path extrusionOk="0" h="5028" w="5562">
                  <a:moveTo>
                    <a:pt x="0" y="5027"/>
                  </a:moveTo>
                  <a:lnTo>
                    <a:pt x="0" y="152"/>
                  </a:lnTo>
                  <a:lnTo>
                    <a:pt x="0" y="152"/>
                  </a:lnTo>
                  <a:cubicBezTo>
                    <a:pt x="0" y="69"/>
                    <a:pt x="68" y="0"/>
                    <a:pt x="152" y="0"/>
                  </a:cubicBezTo>
                  <a:lnTo>
                    <a:pt x="2140" y="0"/>
                  </a:lnTo>
                  <a:lnTo>
                    <a:pt x="2871" y="715"/>
                  </a:lnTo>
                  <a:lnTo>
                    <a:pt x="5409" y="715"/>
                  </a:lnTo>
                  <a:lnTo>
                    <a:pt x="5409" y="715"/>
                  </a:lnTo>
                  <a:cubicBezTo>
                    <a:pt x="5493" y="715"/>
                    <a:pt x="5561" y="783"/>
                    <a:pt x="5561" y="867"/>
                  </a:cubicBezTo>
                  <a:lnTo>
                    <a:pt x="5561" y="5027"/>
                  </a:lnTo>
                  <a:lnTo>
                    <a:pt x="0" y="5027"/>
                  </a:lnTo>
                </a:path>
              </a:pathLst>
            </a:custGeom>
            <a:solidFill>
              <a:srgbClr val="607FA4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AAAAA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515275" y="2210223"/>
              <a:ext cx="1727548" cy="859767"/>
            </a:xfrm>
            <a:custGeom>
              <a:rect b="b" l="l" r="r" t="t"/>
              <a:pathLst>
                <a:path extrusionOk="0" h="3508" w="7051">
                  <a:moveTo>
                    <a:pt x="6781" y="0"/>
                  </a:moveTo>
                  <a:lnTo>
                    <a:pt x="1707" y="0"/>
                  </a:lnTo>
                  <a:lnTo>
                    <a:pt x="1707" y="0"/>
                  </a:lnTo>
                  <a:cubicBezTo>
                    <a:pt x="1619" y="0"/>
                    <a:pt x="1540" y="51"/>
                    <a:pt x="1504" y="132"/>
                  </a:cubicBezTo>
                  <a:lnTo>
                    <a:pt x="0" y="3507"/>
                  </a:lnTo>
                  <a:lnTo>
                    <a:pt x="5561" y="3507"/>
                  </a:lnTo>
                  <a:lnTo>
                    <a:pt x="6984" y="312"/>
                  </a:lnTo>
                  <a:lnTo>
                    <a:pt x="6984" y="312"/>
                  </a:lnTo>
                  <a:cubicBezTo>
                    <a:pt x="7050" y="165"/>
                    <a:pt x="6942" y="0"/>
                    <a:pt x="678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AAAAA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0" name="Google Shape;570;p28"/>
            <p:cNvSpPr/>
            <p:nvPr/>
          </p:nvSpPr>
          <p:spPr>
            <a:xfrm>
              <a:off x="1039267" y="2311187"/>
              <a:ext cx="919420" cy="104771"/>
            </a:xfrm>
            <a:custGeom>
              <a:rect b="b" l="l" r="r" t="t"/>
              <a:pathLst>
                <a:path extrusionOk="0" h="428" w="3754">
                  <a:moveTo>
                    <a:pt x="3539" y="427"/>
                  </a:moveTo>
                  <a:lnTo>
                    <a:pt x="213" y="427"/>
                  </a:lnTo>
                  <a:lnTo>
                    <a:pt x="213" y="427"/>
                  </a:lnTo>
                  <a:cubicBezTo>
                    <a:pt x="95" y="427"/>
                    <a:pt x="0" y="332"/>
                    <a:pt x="0" y="214"/>
                  </a:cubicBezTo>
                  <a:lnTo>
                    <a:pt x="0" y="214"/>
                  </a:lnTo>
                  <a:cubicBezTo>
                    <a:pt x="0" y="96"/>
                    <a:pt x="95" y="0"/>
                    <a:pt x="213" y="0"/>
                  </a:cubicBezTo>
                  <a:lnTo>
                    <a:pt x="3539" y="0"/>
                  </a:lnTo>
                  <a:lnTo>
                    <a:pt x="3539" y="0"/>
                  </a:lnTo>
                  <a:cubicBezTo>
                    <a:pt x="3657" y="0"/>
                    <a:pt x="3753" y="96"/>
                    <a:pt x="3753" y="214"/>
                  </a:cubicBezTo>
                  <a:lnTo>
                    <a:pt x="3753" y="214"/>
                  </a:lnTo>
                  <a:cubicBezTo>
                    <a:pt x="3753" y="332"/>
                    <a:pt x="3657" y="427"/>
                    <a:pt x="3539" y="427"/>
                  </a:cubicBezTo>
                </a:path>
              </a:pathLst>
            </a:custGeom>
            <a:solidFill>
              <a:srgbClr val="A0BFE5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AAAAA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1" name="Google Shape;571;p28"/>
            <p:cNvSpPr txBox="1"/>
            <p:nvPr/>
          </p:nvSpPr>
          <p:spPr>
            <a:xfrm>
              <a:off x="1062399" y="2484793"/>
              <a:ext cx="6333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2020</a:t>
              </a:r>
              <a:endParaRPr sz="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72" name="Google Shape;572;p28"/>
          <p:cNvGrpSpPr/>
          <p:nvPr/>
        </p:nvGrpSpPr>
        <p:grpSpPr>
          <a:xfrm>
            <a:off x="375099" y="1422287"/>
            <a:ext cx="2007900" cy="1081219"/>
            <a:chOff x="317037" y="3408818"/>
            <a:chExt cx="2007900" cy="1081219"/>
          </a:xfrm>
        </p:grpSpPr>
        <p:sp>
          <p:nvSpPr>
            <p:cNvPr id="573" name="Google Shape;573;p28"/>
            <p:cNvSpPr txBox="1"/>
            <p:nvPr/>
          </p:nvSpPr>
          <p:spPr>
            <a:xfrm>
              <a:off x="317037" y="3408818"/>
              <a:ext cx="20079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4" name="Google Shape;574;p28"/>
            <p:cNvSpPr txBox="1"/>
            <p:nvPr/>
          </p:nvSpPr>
          <p:spPr>
            <a:xfrm>
              <a:off x="461337" y="3679438"/>
              <a:ext cx="17193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5" name="Google Shape;575;p28"/>
          <p:cNvGrpSpPr/>
          <p:nvPr/>
        </p:nvGrpSpPr>
        <p:grpSpPr>
          <a:xfrm>
            <a:off x="4943657" y="3075800"/>
            <a:ext cx="1385321" cy="988266"/>
            <a:chOff x="4772543" y="1838127"/>
            <a:chExt cx="1727548" cy="1232405"/>
          </a:xfrm>
        </p:grpSpPr>
        <p:sp>
          <p:nvSpPr>
            <p:cNvPr id="576" name="Google Shape;576;p28"/>
            <p:cNvSpPr/>
            <p:nvPr/>
          </p:nvSpPr>
          <p:spPr>
            <a:xfrm>
              <a:off x="4772544" y="1838127"/>
              <a:ext cx="1362384" cy="1231332"/>
            </a:xfrm>
            <a:custGeom>
              <a:rect b="b" l="l" r="r" t="t"/>
              <a:pathLst>
                <a:path extrusionOk="0" h="5028" w="5562">
                  <a:moveTo>
                    <a:pt x="0" y="5027"/>
                  </a:moveTo>
                  <a:lnTo>
                    <a:pt x="0" y="152"/>
                  </a:lnTo>
                  <a:lnTo>
                    <a:pt x="0" y="152"/>
                  </a:lnTo>
                  <a:cubicBezTo>
                    <a:pt x="0" y="68"/>
                    <a:pt x="68" y="0"/>
                    <a:pt x="152" y="0"/>
                  </a:cubicBezTo>
                  <a:lnTo>
                    <a:pt x="2140" y="0"/>
                  </a:lnTo>
                  <a:lnTo>
                    <a:pt x="2871" y="715"/>
                  </a:lnTo>
                  <a:lnTo>
                    <a:pt x="5409" y="715"/>
                  </a:lnTo>
                  <a:lnTo>
                    <a:pt x="5409" y="715"/>
                  </a:lnTo>
                  <a:cubicBezTo>
                    <a:pt x="5493" y="715"/>
                    <a:pt x="5561" y="783"/>
                    <a:pt x="5561" y="867"/>
                  </a:cubicBezTo>
                  <a:lnTo>
                    <a:pt x="5561" y="5027"/>
                  </a:lnTo>
                  <a:lnTo>
                    <a:pt x="0" y="5027"/>
                  </a:lnTo>
                </a:path>
              </a:pathLst>
            </a:custGeom>
            <a:solidFill>
              <a:srgbClr val="5C5684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AAAAA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7" name="Google Shape;577;p28"/>
            <p:cNvSpPr/>
            <p:nvPr/>
          </p:nvSpPr>
          <p:spPr>
            <a:xfrm>
              <a:off x="4772543" y="2210766"/>
              <a:ext cx="1727548" cy="859767"/>
            </a:xfrm>
            <a:custGeom>
              <a:rect b="b" l="l" r="r" t="t"/>
              <a:pathLst>
                <a:path extrusionOk="0" h="3508" w="7051">
                  <a:moveTo>
                    <a:pt x="6781" y="0"/>
                  </a:moveTo>
                  <a:lnTo>
                    <a:pt x="1707" y="0"/>
                  </a:lnTo>
                  <a:lnTo>
                    <a:pt x="1707" y="0"/>
                  </a:lnTo>
                  <a:cubicBezTo>
                    <a:pt x="1619" y="0"/>
                    <a:pt x="1539" y="52"/>
                    <a:pt x="1504" y="132"/>
                  </a:cubicBezTo>
                  <a:lnTo>
                    <a:pt x="0" y="3507"/>
                  </a:lnTo>
                  <a:lnTo>
                    <a:pt x="5561" y="3507"/>
                  </a:lnTo>
                  <a:lnTo>
                    <a:pt x="6984" y="313"/>
                  </a:lnTo>
                  <a:lnTo>
                    <a:pt x="6984" y="313"/>
                  </a:lnTo>
                  <a:cubicBezTo>
                    <a:pt x="7050" y="166"/>
                    <a:pt x="6942" y="0"/>
                    <a:pt x="678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AAAAA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8" name="Google Shape;578;p28"/>
            <p:cNvSpPr txBox="1"/>
            <p:nvPr/>
          </p:nvSpPr>
          <p:spPr>
            <a:xfrm>
              <a:off x="5328967" y="2488776"/>
              <a:ext cx="6147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2022</a:t>
              </a:r>
              <a:endParaRPr sz="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9" name="Google Shape;579;p28"/>
            <p:cNvSpPr/>
            <p:nvPr/>
          </p:nvSpPr>
          <p:spPr>
            <a:xfrm>
              <a:off x="5304425" y="2311187"/>
              <a:ext cx="920501" cy="104770"/>
            </a:xfrm>
            <a:custGeom>
              <a:rect b="b" l="l" r="r" t="t"/>
              <a:pathLst>
                <a:path extrusionOk="0" h="428" w="3755">
                  <a:moveTo>
                    <a:pt x="3540" y="427"/>
                  </a:moveTo>
                  <a:lnTo>
                    <a:pt x="214" y="427"/>
                  </a:lnTo>
                  <a:lnTo>
                    <a:pt x="214" y="427"/>
                  </a:lnTo>
                  <a:cubicBezTo>
                    <a:pt x="96" y="427"/>
                    <a:pt x="0" y="331"/>
                    <a:pt x="0" y="213"/>
                  </a:cubicBezTo>
                  <a:lnTo>
                    <a:pt x="0" y="213"/>
                  </a:lnTo>
                  <a:cubicBezTo>
                    <a:pt x="0" y="95"/>
                    <a:pt x="96" y="0"/>
                    <a:pt x="214" y="0"/>
                  </a:cubicBezTo>
                  <a:lnTo>
                    <a:pt x="3540" y="0"/>
                  </a:lnTo>
                  <a:lnTo>
                    <a:pt x="3540" y="0"/>
                  </a:lnTo>
                  <a:cubicBezTo>
                    <a:pt x="3658" y="0"/>
                    <a:pt x="3754" y="95"/>
                    <a:pt x="3754" y="213"/>
                  </a:cubicBezTo>
                  <a:lnTo>
                    <a:pt x="3754" y="213"/>
                  </a:lnTo>
                  <a:cubicBezTo>
                    <a:pt x="3754" y="331"/>
                    <a:pt x="3658" y="427"/>
                    <a:pt x="3540" y="427"/>
                  </a:cubicBezTo>
                </a:path>
              </a:pathLst>
            </a:custGeom>
            <a:solidFill>
              <a:srgbClr val="BAB2EA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AAAAA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580" name="Google Shape;580;p28"/>
          <p:cNvGrpSpPr/>
          <p:nvPr/>
        </p:nvGrpSpPr>
        <p:grpSpPr>
          <a:xfrm>
            <a:off x="4632367" y="1422304"/>
            <a:ext cx="2007900" cy="1081203"/>
            <a:chOff x="4583975" y="3408835"/>
            <a:chExt cx="2007900" cy="1081203"/>
          </a:xfrm>
        </p:grpSpPr>
        <p:sp>
          <p:nvSpPr>
            <p:cNvPr id="581" name="Google Shape;581;p28"/>
            <p:cNvSpPr txBox="1"/>
            <p:nvPr/>
          </p:nvSpPr>
          <p:spPr>
            <a:xfrm>
              <a:off x="4583975" y="3408835"/>
              <a:ext cx="20079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20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2" name="Google Shape;582;p28"/>
            <p:cNvSpPr txBox="1"/>
            <p:nvPr/>
          </p:nvSpPr>
          <p:spPr>
            <a:xfrm>
              <a:off x="4728275" y="3679438"/>
              <a:ext cx="17193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3" name="Google Shape;583;p28"/>
          <p:cNvGrpSpPr/>
          <p:nvPr/>
        </p:nvGrpSpPr>
        <p:grpSpPr>
          <a:xfrm>
            <a:off x="2503733" y="3508262"/>
            <a:ext cx="2007900" cy="1081219"/>
            <a:chOff x="2465037" y="3408818"/>
            <a:chExt cx="2007900" cy="1081219"/>
          </a:xfrm>
        </p:grpSpPr>
        <p:sp>
          <p:nvSpPr>
            <p:cNvPr id="584" name="Google Shape;584;p28"/>
            <p:cNvSpPr txBox="1"/>
            <p:nvPr/>
          </p:nvSpPr>
          <p:spPr>
            <a:xfrm>
              <a:off x="2465037" y="3408818"/>
              <a:ext cx="20079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5" name="Google Shape;585;p28"/>
            <p:cNvSpPr txBox="1"/>
            <p:nvPr/>
          </p:nvSpPr>
          <p:spPr>
            <a:xfrm>
              <a:off x="2609337" y="3679438"/>
              <a:ext cx="17193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6" name="Google Shape;586;p28"/>
          <p:cNvGrpSpPr/>
          <p:nvPr/>
        </p:nvGrpSpPr>
        <p:grpSpPr>
          <a:xfrm>
            <a:off x="7072292" y="1863400"/>
            <a:ext cx="1385321" cy="987841"/>
            <a:chOff x="6901177" y="1838657"/>
            <a:chExt cx="1727548" cy="1231875"/>
          </a:xfrm>
        </p:grpSpPr>
        <p:sp>
          <p:nvSpPr>
            <p:cNvPr id="587" name="Google Shape;587;p28"/>
            <p:cNvSpPr/>
            <p:nvPr/>
          </p:nvSpPr>
          <p:spPr>
            <a:xfrm>
              <a:off x="6901178" y="1838657"/>
              <a:ext cx="1362384" cy="1231332"/>
            </a:xfrm>
            <a:custGeom>
              <a:rect b="b" l="l" r="r" t="t"/>
              <a:pathLst>
                <a:path extrusionOk="0" h="5028" w="5562">
                  <a:moveTo>
                    <a:pt x="0" y="5027"/>
                  </a:moveTo>
                  <a:lnTo>
                    <a:pt x="0" y="152"/>
                  </a:lnTo>
                  <a:lnTo>
                    <a:pt x="0" y="152"/>
                  </a:lnTo>
                  <a:cubicBezTo>
                    <a:pt x="0" y="68"/>
                    <a:pt x="68" y="0"/>
                    <a:pt x="152" y="0"/>
                  </a:cubicBezTo>
                  <a:lnTo>
                    <a:pt x="2140" y="0"/>
                  </a:lnTo>
                  <a:lnTo>
                    <a:pt x="2871" y="715"/>
                  </a:lnTo>
                  <a:lnTo>
                    <a:pt x="5409" y="715"/>
                  </a:lnTo>
                  <a:lnTo>
                    <a:pt x="5409" y="715"/>
                  </a:lnTo>
                  <a:cubicBezTo>
                    <a:pt x="5493" y="715"/>
                    <a:pt x="5561" y="783"/>
                    <a:pt x="5561" y="867"/>
                  </a:cubicBezTo>
                  <a:lnTo>
                    <a:pt x="5561" y="5027"/>
                  </a:lnTo>
                  <a:lnTo>
                    <a:pt x="0" y="5027"/>
                  </a:lnTo>
                </a:path>
              </a:pathLst>
            </a:custGeom>
            <a:solidFill>
              <a:srgbClr val="0A254A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AAAAA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6901177" y="2210766"/>
              <a:ext cx="1727548" cy="859767"/>
            </a:xfrm>
            <a:custGeom>
              <a:rect b="b" l="l" r="r" t="t"/>
              <a:pathLst>
                <a:path extrusionOk="0" h="3508" w="7051">
                  <a:moveTo>
                    <a:pt x="6781" y="0"/>
                  </a:moveTo>
                  <a:lnTo>
                    <a:pt x="1707" y="0"/>
                  </a:lnTo>
                  <a:lnTo>
                    <a:pt x="1707" y="0"/>
                  </a:lnTo>
                  <a:cubicBezTo>
                    <a:pt x="1619" y="0"/>
                    <a:pt x="1540" y="52"/>
                    <a:pt x="1504" y="132"/>
                  </a:cubicBezTo>
                  <a:lnTo>
                    <a:pt x="0" y="3507"/>
                  </a:lnTo>
                  <a:lnTo>
                    <a:pt x="5561" y="3507"/>
                  </a:lnTo>
                  <a:lnTo>
                    <a:pt x="6984" y="313"/>
                  </a:lnTo>
                  <a:lnTo>
                    <a:pt x="6984" y="313"/>
                  </a:lnTo>
                  <a:cubicBezTo>
                    <a:pt x="7050" y="166"/>
                    <a:pt x="6942" y="0"/>
                    <a:pt x="678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AAAAA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89" name="Google Shape;589;p28"/>
            <p:cNvSpPr txBox="1"/>
            <p:nvPr/>
          </p:nvSpPr>
          <p:spPr>
            <a:xfrm>
              <a:off x="7453701" y="2479251"/>
              <a:ext cx="6225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2023</a:t>
              </a:r>
              <a:endParaRPr sz="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7437544" y="2311187"/>
              <a:ext cx="919420" cy="104770"/>
            </a:xfrm>
            <a:custGeom>
              <a:rect b="b" l="l" r="r" t="t"/>
              <a:pathLst>
                <a:path extrusionOk="0" h="428" w="3754">
                  <a:moveTo>
                    <a:pt x="3539" y="427"/>
                  </a:moveTo>
                  <a:lnTo>
                    <a:pt x="213" y="427"/>
                  </a:lnTo>
                  <a:lnTo>
                    <a:pt x="213" y="427"/>
                  </a:lnTo>
                  <a:cubicBezTo>
                    <a:pt x="95" y="427"/>
                    <a:pt x="0" y="331"/>
                    <a:pt x="0" y="213"/>
                  </a:cubicBezTo>
                  <a:lnTo>
                    <a:pt x="0" y="213"/>
                  </a:lnTo>
                  <a:cubicBezTo>
                    <a:pt x="0" y="95"/>
                    <a:pt x="95" y="0"/>
                    <a:pt x="213" y="0"/>
                  </a:cubicBezTo>
                  <a:lnTo>
                    <a:pt x="3539" y="0"/>
                  </a:lnTo>
                  <a:lnTo>
                    <a:pt x="3539" y="0"/>
                  </a:lnTo>
                  <a:cubicBezTo>
                    <a:pt x="3657" y="0"/>
                    <a:pt x="3753" y="95"/>
                    <a:pt x="3753" y="213"/>
                  </a:cubicBezTo>
                  <a:lnTo>
                    <a:pt x="3753" y="213"/>
                  </a:lnTo>
                  <a:cubicBezTo>
                    <a:pt x="3753" y="331"/>
                    <a:pt x="3657" y="427"/>
                    <a:pt x="3539" y="427"/>
                  </a:cubicBezTo>
                </a:path>
              </a:pathLst>
            </a:custGeom>
            <a:solidFill>
              <a:srgbClr val="3E70B3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AAAAA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591" name="Google Shape;591;p28"/>
          <p:cNvGrpSpPr/>
          <p:nvPr/>
        </p:nvGrpSpPr>
        <p:grpSpPr>
          <a:xfrm>
            <a:off x="6761001" y="3508266"/>
            <a:ext cx="2007900" cy="1081207"/>
            <a:chOff x="6702938" y="3408822"/>
            <a:chExt cx="2007900" cy="1081207"/>
          </a:xfrm>
        </p:grpSpPr>
        <p:sp>
          <p:nvSpPr>
            <p:cNvPr id="592" name="Google Shape;592;p28"/>
            <p:cNvSpPr txBox="1"/>
            <p:nvPr/>
          </p:nvSpPr>
          <p:spPr>
            <a:xfrm>
              <a:off x="6702938" y="3408822"/>
              <a:ext cx="20079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3" name="Google Shape;593;p28"/>
            <p:cNvSpPr txBox="1"/>
            <p:nvPr/>
          </p:nvSpPr>
          <p:spPr>
            <a:xfrm>
              <a:off x="6847238" y="3679429"/>
              <a:ext cx="17193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94" name="Google Shape;594;p28"/>
          <p:cNvGrpSpPr/>
          <p:nvPr/>
        </p:nvGrpSpPr>
        <p:grpSpPr>
          <a:xfrm>
            <a:off x="2815023" y="1863618"/>
            <a:ext cx="1385321" cy="987405"/>
            <a:chOff x="2643909" y="1838664"/>
            <a:chExt cx="1727548" cy="1231332"/>
          </a:xfrm>
        </p:grpSpPr>
        <p:grpSp>
          <p:nvGrpSpPr>
            <p:cNvPr id="595" name="Google Shape;595;p28"/>
            <p:cNvGrpSpPr/>
            <p:nvPr/>
          </p:nvGrpSpPr>
          <p:grpSpPr>
            <a:xfrm>
              <a:off x="2643909" y="1838664"/>
              <a:ext cx="1727548" cy="1231332"/>
              <a:chOff x="2643909" y="1838664"/>
              <a:chExt cx="1727548" cy="1231332"/>
            </a:xfrm>
          </p:grpSpPr>
          <p:sp>
            <p:nvSpPr>
              <p:cNvPr id="596" name="Google Shape;596;p28"/>
              <p:cNvSpPr/>
              <p:nvPr/>
            </p:nvSpPr>
            <p:spPr>
              <a:xfrm>
                <a:off x="2643910" y="1838664"/>
                <a:ext cx="1362384" cy="1231332"/>
              </a:xfrm>
              <a:custGeom>
                <a:rect b="b" l="l" r="r" t="t"/>
                <a:pathLst>
                  <a:path extrusionOk="0" h="5028" w="5562">
                    <a:moveTo>
                      <a:pt x="0" y="5027"/>
                    </a:moveTo>
                    <a:lnTo>
                      <a:pt x="0" y="152"/>
                    </a:lnTo>
                    <a:lnTo>
                      <a:pt x="0" y="152"/>
                    </a:lnTo>
                    <a:cubicBezTo>
                      <a:pt x="0" y="69"/>
                      <a:pt x="68" y="0"/>
                      <a:pt x="152" y="0"/>
                    </a:cubicBezTo>
                    <a:lnTo>
                      <a:pt x="2140" y="0"/>
                    </a:lnTo>
                    <a:lnTo>
                      <a:pt x="2871" y="715"/>
                    </a:lnTo>
                    <a:lnTo>
                      <a:pt x="5409" y="715"/>
                    </a:lnTo>
                    <a:lnTo>
                      <a:pt x="5409" y="715"/>
                    </a:lnTo>
                    <a:cubicBezTo>
                      <a:pt x="5493" y="715"/>
                      <a:pt x="5561" y="783"/>
                      <a:pt x="5561" y="867"/>
                    </a:cubicBezTo>
                    <a:lnTo>
                      <a:pt x="5561" y="5027"/>
                    </a:lnTo>
                    <a:lnTo>
                      <a:pt x="0" y="5027"/>
                    </a:lnTo>
                  </a:path>
                </a:pathLst>
              </a:custGeom>
              <a:solidFill>
                <a:srgbClr val="3964A1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AAAAAA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97" name="Google Shape;597;p28"/>
              <p:cNvSpPr/>
              <p:nvPr/>
            </p:nvSpPr>
            <p:spPr>
              <a:xfrm>
                <a:off x="2643909" y="2210223"/>
                <a:ext cx="1727548" cy="859767"/>
              </a:xfrm>
              <a:custGeom>
                <a:rect b="b" l="l" r="r" t="t"/>
                <a:pathLst>
                  <a:path extrusionOk="0" h="3508" w="7051">
                    <a:moveTo>
                      <a:pt x="6781" y="0"/>
                    </a:moveTo>
                    <a:lnTo>
                      <a:pt x="1707" y="0"/>
                    </a:lnTo>
                    <a:lnTo>
                      <a:pt x="1707" y="0"/>
                    </a:lnTo>
                    <a:cubicBezTo>
                      <a:pt x="1619" y="0"/>
                      <a:pt x="1539" y="51"/>
                      <a:pt x="1504" y="132"/>
                    </a:cubicBezTo>
                    <a:lnTo>
                      <a:pt x="0" y="3507"/>
                    </a:lnTo>
                    <a:lnTo>
                      <a:pt x="5561" y="3507"/>
                    </a:lnTo>
                    <a:lnTo>
                      <a:pt x="6984" y="312"/>
                    </a:lnTo>
                    <a:lnTo>
                      <a:pt x="6984" y="312"/>
                    </a:lnTo>
                    <a:cubicBezTo>
                      <a:pt x="7050" y="165"/>
                      <a:pt x="6942" y="0"/>
                      <a:pt x="6781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AAAAAA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98" name="Google Shape;598;p28"/>
              <p:cNvSpPr/>
              <p:nvPr/>
            </p:nvSpPr>
            <p:spPr>
              <a:xfrm>
                <a:off x="3171306" y="2311187"/>
                <a:ext cx="920501" cy="104771"/>
              </a:xfrm>
              <a:custGeom>
                <a:rect b="b" l="l" r="r" t="t"/>
                <a:pathLst>
                  <a:path extrusionOk="0" h="428" w="3755">
                    <a:moveTo>
                      <a:pt x="3540" y="427"/>
                    </a:moveTo>
                    <a:lnTo>
                      <a:pt x="214" y="427"/>
                    </a:lnTo>
                    <a:lnTo>
                      <a:pt x="214" y="427"/>
                    </a:lnTo>
                    <a:cubicBezTo>
                      <a:pt x="96" y="427"/>
                      <a:pt x="0" y="332"/>
                      <a:pt x="0" y="214"/>
                    </a:cubicBezTo>
                    <a:lnTo>
                      <a:pt x="0" y="214"/>
                    </a:lnTo>
                    <a:cubicBezTo>
                      <a:pt x="0" y="96"/>
                      <a:pt x="96" y="0"/>
                      <a:pt x="214" y="0"/>
                    </a:cubicBezTo>
                    <a:lnTo>
                      <a:pt x="3540" y="0"/>
                    </a:lnTo>
                    <a:lnTo>
                      <a:pt x="3540" y="0"/>
                    </a:lnTo>
                    <a:cubicBezTo>
                      <a:pt x="3658" y="0"/>
                      <a:pt x="3754" y="96"/>
                      <a:pt x="3754" y="214"/>
                    </a:cubicBezTo>
                    <a:lnTo>
                      <a:pt x="3754" y="214"/>
                    </a:lnTo>
                    <a:cubicBezTo>
                      <a:pt x="3754" y="332"/>
                      <a:pt x="3658" y="427"/>
                      <a:pt x="3540" y="427"/>
                    </a:cubicBezTo>
                  </a:path>
                </a:pathLst>
              </a:custGeom>
              <a:solidFill>
                <a:srgbClr val="6EA4EF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AAAAAA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599" name="Google Shape;599;p28"/>
            <p:cNvSpPr txBox="1"/>
            <p:nvPr/>
          </p:nvSpPr>
          <p:spPr>
            <a:xfrm>
              <a:off x="3222983" y="2489418"/>
              <a:ext cx="5694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2021</a:t>
              </a:r>
              <a:endParaRPr sz="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9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605" name="Google Shape;605;p29"/>
          <p:cNvSpPr/>
          <p:nvPr/>
        </p:nvSpPr>
        <p:spPr>
          <a:xfrm>
            <a:off x="457190" y="735"/>
            <a:ext cx="954077" cy="5142029"/>
          </a:xfrm>
          <a:custGeom>
            <a:rect b="b" l="l" r="r" t="t"/>
            <a:pathLst>
              <a:path extrusionOk="0" h="11008" w="2040">
                <a:moveTo>
                  <a:pt x="0" y="0"/>
                </a:moveTo>
                <a:lnTo>
                  <a:pt x="2039" y="0"/>
                </a:lnTo>
                <a:lnTo>
                  <a:pt x="2039" y="11007"/>
                </a:lnTo>
                <a:lnTo>
                  <a:pt x="0" y="11007"/>
                </a:lnTo>
                <a:lnTo>
                  <a:pt x="0" y="0"/>
                </a:lnTo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6" name="Google Shape;606;p29"/>
          <p:cNvSpPr/>
          <p:nvPr/>
        </p:nvSpPr>
        <p:spPr>
          <a:xfrm>
            <a:off x="539614" y="4855"/>
            <a:ext cx="788537" cy="5133319"/>
          </a:xfrm>
          <a:custGeom>
            <a:rect b="b" l="l" r="r" t="t"/>
            <a:pathLst>
              <a:path extrusionOk="0" h="13688850" w="2102766">
                <a:moveTo>
                  <a:pt x="1032801" y="13205436"/>
                </a:moveTo>
                <a:lnTo>
                  <a:pt x="1097456" y="13205436"/>
                </a:lnTo>
                <a:lnTo>
                  <a:pt x="1097456" y="13688850"/>
                </a:lnTo>
                <a:lnTo>
                  <a:pt x="1032801" y="13688850"/>
                </a:lnTo>
                <a:close/>
                <a:moveTo>
                  <a:pt x="1032801" y="12190016"/>
                </a:moveTo>
                <a:lnTo>
                  <a:pt x="1097456" y="12190016"/>
                </a:lnTo>
                <a:lnTo>
                  <a:pt x="1097456" y="12698349"/>
                </a:lnTo>
                <a:lnTo>
                  <a:pt x="1032801" y="12698349"/>
                </a:lnTo>
                <a:close/>
                <a:moveTo>
                  <a:pt x="1032801" y="11173351"/>
                </a:moveTo>
                <a:lnTo>
                  <a:pt x="1097456" y="11173351"/>
                </a:lnTo>
                <a:lnTo>
                  <a:pt x="1097456" y="11681684"/>
                </a:lnTo>
                <a:lnTo>
                  <a:pt x="1032801" y="11681684"/>
                </a:lnTo>
                <a:close/>
                <a:moveTo>
                  <a:pt x="1032801" y="10157932"/>
                </a:moveTo>
                <a:lnTo>
                  <a:pt x="1097456" y="10157932"/>
                </a:lnTo>
                <a:lnTo>
                  <a:pt x="1097456" y="10666264"/>
                </a:lnTo>
                <a:lnTo>
                  <a:pt x="1032801" y="10666264"/>
                </a:lnTo>
                <a:close/>
                <a:moveTo>
                  <a:pt x="1032801" y="9142512"/>
                </a:moveTo>
                <a:lnTo>
                  <a:pt x="1097456" y="9142512"/>
                </a:lnTo>
                <a:lnTo>
                  <a:pt x="1097456" y="9649599"/>
                </a:lnTo>
                <a:lnTo>
                  <a:pt x="1032801" y="9649599"/>
                </a:lnTo>
                <a:close/>
                <a:moveTo>
                  <a:pt x="1032801" y="8125847"/>
                </a:moveTo>
                <a:lnTo>
                  <a:pt x="1097456" y="8125847"/>
                </a:lnTo>
                <a:lnTo>
                  <a:pt x="1097456" y="8634180"/>
                </a:lnTo>
                <a:lnTo>
                  <a:pt x="1032801" y="8634180"/>
                </a:lnTo>
                <a:close/>
                <a:moveTo>
                  <a:pt x="1032801" y="7110428"/>
                </a:moveTo>
                <a:lnTo>
                  <a:pt x="1097456" y="7110428"/>
                </a:lnTo>
                <a:lnTo>
                  <a:pt x="1097456" y="7618760"/>
                </a:lnTo>
                <a:lnTo>
                  <a:pt x="1032801" y="7618760"/>
                </a:lnTo>
                <a:close/>
                <a:moveTo>
                  <a:pt x="1032801" y="6096255"/>
                </a:moveTo>
                <a:lnTo>
                  <a:pt x="1097456" y="6096255"/>
                </a:lnTo>
                <a:lnTo>
                  <a:pt x="1097456" y="6603341"/>
                </a:lnTo>
                <a:lnTo>
                  <a:pt x="1032801" y="6603341"/>
                </a:lnTo>
                <a:close/>
                <a:moveTo>
                  <a:pt x="1032801" y="5079589"/>
                </a:moveTo>
                <a:lnTo>
                  <a:pt x="1097456" y="5079589"/>
                </a:lnTo>
                <a:lnTo>
                  <a:pt x="1097456" y="5587922"/>
                </a:lnTo>
                <a:lnTo>
                  <a:pt x="1032801" y="5587922"/>
                </a:lnTo>
                <a:close/>
                <a:moveTo>
                  <a:pt x="1032801" y="4064170"/>
                </a:moveTo>
                <a:lnTo>
                  <a:pt x="1097456" y="4064170"/>
                </a:lnTo>
                <a:lnTo>
                  <a:pt x="1097456" y="4572502"/>
                </a:lnTo>
                <a:lnTo>
                  <a:pt x="1032801" y="4572502"/>
                </a:lnTo>
                <a:close/>
                <a:moveTo>
                  <a:pt x="1032801" y="3048751"/>
                </a:moveTo>
                <a:lnTo>
                  <a:pt x="1097456" y="3048751"/>
                </a:lnTo>
                <a:lnTo>
                  <a:pt x="1097456" y="3555837"/>
                </a:lnTo>
                <a:lnTo>
                  <a:pt x="1032801" y="3555837"/>
                </a:lnTo>
                <a:close/>
                <a:moveTo>
                  <a:pt x="1032801" y="2032085"/>
                </a:moveTo>
                <a:lnTo>
                  <a:pt x="1097456" y="2032085"/>
                </a:lnTo>
                <a:lnTo>
                  <a:pt x="1097456" y="2540418"/>
                </a:lnTo>
                <a:lnTo>
                  <a:pt x="1032801" y="2540418"/>
                </a:lnTo>
                <a:close/>
                <a:moveTo>
                  <a:pt x="1032801" y="1016666"/>
                </a:moveTo>
                <a:lnTo>
                  <a:pt x="1097456" y="1016666"/>
                </a:lnTo>
                <a:lnTo>
                  <a:pt x="1097456" y="1523752"/>
                </a:lnTo>
                <a:lnTo>
                  <a:pt x="1032801" y="1523752"/>
                </a:lnTo>
                <a:close/>
                <a:moveTo>
                  <a:pt x="1032801" y="0"/>
                </a:moveTo>
                <a:lnTo>
                  <a:pt x="1097456" y="0"/>
                </a:lnTo>
                <a:lnTo>
                  <a:pt x="1097456" y="508333"/>
                </a:lnTo>
                <a:lnTo>
                  <a:pt x="1032801" y="508333"/>
                </a:lnTo>
                <a:close/>
                <a:moveTo>
                  <a:pt x="0" y="0"/>
                </a:moveTo>
                <a:lnTo>
                  <a:pt x="64655" y="0"/>
                </a:lnTo>
                <a:lnTo>
                  <a:pt x="64655" y="13688850"/>
                </a:lnTo>
                <a:lnTo>
                  <a:pt x="0" y="13688850"/>
                </a:lnTo>
                <a:close/>
                <a:moveTo>
                  <a:pt x="2038135" y="0"/>
                </a:moveTo>
                <a:lnTo>
                  <a:pt x="2102766" y="0"/>
                </a:lnTo>
                <a:lnTo>
                  <a:pt x="2102766" y="13688850"/>
                </a:lnTo>
                <a:lnTo>
                  <a:pt x="2038135" y="136888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607" name="Google Shape;607;p29"/>
          <p:cNvGrpSpPr/>
          <p:nvPr/>
        </p:nvGrpSpPr>
        <p:grpSpPr>
          <a:xfrm>
            <a:off x="7732733" y="735"/>
            <a:ext cx="954077" cy="5142029"/>
            <a:chOff x="7732733" y="735"/>
            <a:chExt cx="954077" cy="5142029"/>
          </a:xfrm>
        </p:grpSpPr>
        <p:sp>
          <p:nvSpPr>
            <p:cNvPr id="608" name="Google Shape;608;p29"/>
            <p:cNvSpPr/>
            <p:nvPr/>
          </p:nvSpPr>
          <p:spPr>
            <a:xfrm>
              <a:off x="7732733" y="735"/>
              <a:ext cx="954077" cy="5142029"/>
            </a:xfrm>
            <a:custGeom>
              <a:rect b="b" l="l" r="r" t="t"/>
              <a:pathLst>
                <a:path extrusionOk="0" h="11008" w="2040">
                  <a:moveTo>
                    <a:pt x="0" y="0"/>
                  </a:moveTo>
                  <a:lnTo>
                    <a:pt x="2039" y="0"/>
                  </a:lnTo>
                  <a:lnTo>
                    <a:pt x="2039" y="11007"/>
                  </a:lnTo>
                  <a:lnTo>
                    <a:pt x="0" y="11007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7815157" y="4855"/>
              <a:ext cx="786485" cy="5133319"/>
            </a:xfrm>
            <a:custGeom>
              <a:rect b="b" l="l" r="r" t="t"/>
              <a:pathLst>
                <a:path extrusionOk="0" h="13688850" w="2097294">
                  <a:moveTo>
                    <a:pt x="1027308" y="13205436"/>
                  </a:moveTo>
                  <a:lnTo>
                    <a:pt x="1091962" y="13205436"/>
                  </a:lnTo>
                  <a:lnTo>
                    <a:pt x="1091962" y="13688850"/>
                  </a:lnTo>
                  <a:lnTo>
                    <a:pt x="1027308" y="13688850"/>
                  </a:lnTo>
                  <a:close/>
                  <a:moveTo>
                    <a:pt x="1027308" y="12190016"/>
                  </a:moveTo>
                  <a:lnTo>
                    <a:pt x="1091962" y="12190016"/>
                  </a:lnTo>
                  <a:lnTo>
                    <a:pt x="1091962" y="12698349"/>
                  </a:lnTo>
                  <a:lnTo>
                    <a:pt x="1027308" y="12698349"/>
                  </a:lnTo>
                  <a:close/>
                  <a:moveTo>
                    <a:pt x="1027308" y="11173351"/>
                  </a:moveTo>
                  <a:lnTo>
                    <a:pt x="1091962" y="11173351"/>
                  </a:lnTo>
                  <a:lnTo>
                    <a:pt x="1091962" y="11681684"/>
                  </a:lnTo>
                  <a:lnTo>
                    <a:pt x="1027308" y="11681684"/>
                  </a:lnTo>
                  <a:close/>
                  <a:moveTo>
                    <a:pt x="1027308" y="10157932"/>
                  </a:moveTo>
                  <a:lnTo>
                    <a:pt x="1091962" y="10157932"/>
                  </a:lnTo>
                  <a:lnTo>
                    <a:pt x="1091962" y="10666264"/>
                  </a:lnTo>
                  <a:lnTo>
                    <a:pt x="1027308" y="10666264"/>
                  </a:lnTo>
                  <a:close/>
                  <a:moveTo>
                    <a:pt x="1027308" y="9142512"/>
                  </a:moveTo>
                  <a:lnTo>
                    <a:pt x="1091962" y="9142512"/>
                  </a:lnTo>
                  <a:lnTo>
                    <a:pt x="1091962" y="9649599"/>
                  </a:lnTo>
                  <a:lnTo>
                    <a:pt x="1027308" y="9649599"/>
                  </a:lnTo>
                  <a:close/>
                  <a:moveTo>
                    <a:pt x="1027308" y="8125847"/>
                  </a:moveTo>
                  <a:lnTo>
                    <a:pt x="1091962" y="8125847"/>
                  </a:lnTo>
                  <a:lnTo>
                    <a:pt x="1091962" y="8634180"/>
                  </a:lnTo>
                  <a:lnTo>
                    <a:pt x="1027308" y="8634180"/>
                  </a:lnTo>
                  <a:close/>
                  <a:moveTo>
                    <a:pt x="1027308" y="7110428"/>
                  </a:moveTo>
                  <a:lnTo>
                    <a:pt x="1091962" y="7110428"/>
                  </a:lnTo>
                  <a:lnTo>
                    <a:pt x="1091962" y="7618760"/>
                  </a:lnTo>
                  <a:lnTo>
                    <a:pt x="1027308" y="7618760"/>
                  </a:lnTo>
                  <a:close/>
                  <a:moveTo>
                    <a:pt x="1027308" y="6096255"/>
                  </a:moveTo>
                  <a:lnTo>
                    <a:pt x="1091962" y="6096255"/>
                  </a:lnTo>
                  <a:lnTo>
                    <a:pt x="1091962" y="6603341"/>
                  </a:lnTo>
                  <a:lnTo>
                    <a:pt x="1027308" y="6603341"/>
                  </a:lnTo>
                  <a:close/>
                  <a:moveTo>
                    <a:pt x="1027308" y="5079589"/>
                  </a:moveTo>
                  <a:lnTo>
                    <a:pt x="1091962" y="5079589"/>
                  </a:lnTo>
                  <a:lnTo>
                    <a:pt x="1091962" y="5587922"/>
                  </a:lnTo>
                  <a:lnTo>
                    <a:pt x="1027308" y="5587922"/>
                  </a:lnTo>
                  <a:close/>
                  <a:moveTo>
                    <a:pt x="1027308" y="4064170"/>
                  </a:moveTo>
                  <a:lnTo>
                    <a:pt x="1091962" y="4064170"/>
                  </a:lnTo>
                  <a:lnTo>
                    <a:pt x="1091962" y="4572502"/>
                  </a:lnTo>
                  <a:lnTo>
                    <a:pt x="1027308" y="4572502"/>
                  </a:lnTo>
                  <a:close/>
                  <a:moveTo>
                    <a:pt x="1027308" y="3048751"/>
                  </a:moveTo>
                  <a:lnTo>
                    <a:pt x="1091962" y="3048751"/>
                  </a:lnTo>
                  <a:lnTo>
                    <a:pt x="1091962" y="3555837"/>
                  </a:lnTo>
                  <a:lnTo>
                    <a:pt x="1027308" y="3555837"/>
                  </a:lnTo>
                  <a:close/>
                  <a:moveTo>
                    <a:pt x="1027308" y="2032085"/>
                  </a:moveTo>
                  <a:lnTo>
                    <a:pt x="1091962" y="2032085"/>
                  </a:lnTo>
                  <a:lnTo>
                    <a:pt x="1091962" y="2540418"/>
                  </a:lnTo>
                  <a:lnTo>
                    <a:pt x="1027308" y="2540418"/>
                  </a:lnTo>
                  <a:close/>
                  <a:moveTo>
                    <a:pt x="1027308" y="1016666"/>
                  </a:moveTo>
                  <a:lnTo>
                    <a:pt x="1091962" y="1016666"/>
                  </a:lnTo>
                  <a:lnTo>
                    <a:pt x="1091962" y="1523752"/>
                  </a:lnTo>
                  <a:lnTo>
                    <a:pt x="1027308" y="1523752"/>
                  </a:lnTo>
                  <a:close/>
                  <a:moveTo>
                    <a:pt x="1027308" y="0"/>
                  </a:moveTo>
                  <a:lnTo>
                    <a:pt x="1091962" y="0"/>
                  </a:lnTo>
                  <a:lnTo>
                    <a:pt x="1091962" y="508333"/>
                  </a:lnTo>
                  <a:lnTo>
                    <a:pt x="1027308" y="508333"/>
                  </a:lnTo>
                  <a:close/>
                  <a:moveTo>
                    <a:pt x="0" y="0"/>
                  </a:moveTo>
                  <a:lnTo>
                    <a:pt x="64654" y="0"/>
                  </a:lnTo>
                  <a:lnTo>
                    <a:pt x="64654" y="13688850"/>
                  </a:lnTo>
                  <a:lnTo>
                    <a:pt x="0" y="13688850"/>
                  </a:lnTo>
                  <a:close/>
                  <a:moveTo>
                    <a:pt x="2032638" y="0"/>
                  </a:moveTo>
                  <a:lnTo>
                    <a:pt x="2097294" y="0"/>
                  </a:lnTo>
                  <a:lnTo>
                    <a:pt x="2097294" y="13688850"/>
                  </a:lnTo>
                  <a:lnTo>
                    <a:pt x="2032638" y="136888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610" name="Google Shape;610;p29"/>
          <p:cNvSpPr/>
          <p:nvPr/>
        </p:nvSpPr>
        <p:spPr>
          <a:xfrm>
            <a:off x="1646657" y="1625248"/>
            <a:ext cx="625521" cy="625357"/>
          </a:xfrm>
          <a:custGeom>
            <a:rect b="b" l="l" r="r" t="t"/>
            <a:pathLst>
              <a:path extrusionOk="0" h="1529" w="1530">
                <a:moveTo>
                  <a:pt x="764" y="0"/>
                </a:moveTo>
                <a:lnTo>
                  <a:pt x="764" y="0"/>
                </a:lnTo>
                <a:cubicBezTo>
                  <a:pt x="1187" y="0"/>
                  <a:pt x="1529" y="341"/>
                  <a:pt x="1529" y="764"/>
                </a:cubicBezTo>
                <a:lnTo>
                  <a:pt x="1529" y="764"/>
                </a:lnTo>
                <a:cubicBezTo>
                  <a:pt x="1529" y="1186"/>
                  <a:pt x="1187" y="1528"/>
                  <a:pt x="764" y="1528"/>
                </a:cubicBezTo>
                <a:lnTo>
                  <a:pt x="764" y="1528"/>
                </a:lnTo>
                <a:cubicBezTo>
                  <a:pt x="342" y="1528"/>
                  <a:pt x="0" y="1186"/>
                  <a:pt x="0" y="764"/>
                </a:cubicBezTo>
                <a:lnTo>
                  <a:pt x="0" y="764"/>
                </a:lnTo>
                <a:cubicBezTo>
                  <a:pt x="0" y="341"/>
                  <a:pt x="342" y="0"/>
                  <a:pt x="76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1" name="Google Shape;611;p29"/>
          <p:cNvSpPr/>
          <p:nvPr/>
        </p:nvSpPr>
        <p:spPr>
          <a:xfrm>
            <a:off x="1646657" y="3552622"/>
            <a:ext cx="625521" cy="625357"/>
          </a:xfrm>
          <a:custGeom>
            <a:rect b="b" l="l" r="r" t="t"/>
            <a:pathLst>
              <a:path extrusionOk="0" h="1529" w="1530">
                <a:moveTo>
                  <a:pt x="764" y="0"/>
                </a:moveTo>
                <a:lnTo>
                  <a:pt x="764" y="0"/>
                </a:lnTo>
                <a:cubicBezTo>
                  <a:pt x="1186" y="0"/>
                  <a:pt x="1529" y="341"/>
                  <a:pt x="1529" y="764"/>
                </a:cubicBezTo>
                <a:lnTo>
                  <a:pt x="1529" y="764"/>
                </a:lnTo>
                <a:cubicBezTo>
                  <a:pt x="1529" y="1186"/>
                  <a:pt x="1186" y="1528"/>
                  <a:pt x="764" y="1528"/>
                </a:cubicBezTo>
                <a:lnTo>
                  <a:pt x="764" y="1528"/>
                </a:lnTo>
                <a:cubicBezTo>
                  <a:pt x="342" y="1528"/>
                  <a:pt x="0" y="1186"/>
                  <a:pt x="0" y="764"/>
                </a:cubicBezTo>
                <a:lnTo>
                  <a:pt x="0" y="764"/>
                </a:lnTo>
                <a:cubicBezTo>
                  <a:pt x="0" y="341"/>
                  <a:pt x="342" y="0"/>
                  <a:pt x="764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2" name="Google Shape;612;p29"/>
          <p:cNvSpPr/>
          <p:nvPr/>
        </p:nvSpPr>
        <p:spPr>
          <a:xfrm>
            <a:off x="6871822" y="1625248"/>
            <a:ext cx="625521" cy="625357"/>
          </a:xfrm>
          <a:custGeom>
            <a:rect b="b" l="l" r="r" t="t"/>
            <a:pathLst>
              <a:path extrusionOk="0" h="1529" w="1530">
                <a:moveTo>
                  <a:pt x="764" y="0"/>
                </a:moveTo>
                <a:lnTo>
                  <a:pt x="764" y="0"/>
                </a:lnTo>
                <a:cubicBezTo>
                  <a:pt x="1186" y="0"/>
                  <a:pt x="1529" y="341"/>
                  <a:pt x="1529" y="764"/>
                </a:cubicBezTo>
                <a:lnTo>
                  <a:pt x="1529" y="764"/>
                </a:lnTo>
                <a:cubicBezTo>
                  <a:pt x="1529" y="1186"/>
                  <a:pt x="1186" y="1528"/>
                  <a:pt x="764" y="1528"/>
                </a:cubicBezTo>
                <a:lnTo>
                  <a:pt x="764" y="1528"/>
                </a:lnTo>
                <a:cubicBezTo>
                  <a:pt x="342" y="1528"/>
                  <a:pt x="0" y="1186"/>
                  <a:pt x="0" y="764"/>
                </a:cubicBezTo>
                <a:lnTo>
                  <a:pt x="0" y="764"/>
                </a:lnTo>
                <a:cubicBezTo>
                  <a:pt x="0" y="341"/>
                  <a:pt x="342" y="0"/>
                  <a:pt x="76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3" name="Google Shape;613;p29"/>
          <p:cNvSpPr/>
          <p:nvPr/>
        </p:nvSpPr>
        <p:spPr>
          <a:xfrm>
            <a:off x="6871824" y="3552622"/>
            <a:ext cx="625518" cy="625357"/>
          </a:xfrm>
          <a:custGeom>
            <a:rect b="b" l="l" r="r" t="t"/>
            <a:pathLst>
              <a:path extrusionOk="0" h="1529" w="1530">
                <a:moveTo>
                  <a:pt x="765" y="0"/>
                </a:moveTo>
                <a:lnTo>
                  <a:pt x="765" y="0"/>
                </a:lnTo>
                <a:cubicBezTo>
                  <a:pt x="1187" y="0"/>
                  <a:pt x="1529" y="341"/>
                  <a:pt x="1529" y="764"/>
                </a:cubicBezTo>
                <a:lnTo>
                  <a:pt x="1529" y="764"/>
                </a:lnTo>
                <a:cubicBezTo>
                  <a:pt x="1529" y="1186"/>
                  <a:pt x="1187" y="1528"/>
                  <a:pt x="765" y="1528"/>
                </a:cubicBezTo>
                <a:lnTo>
                  <a:pt x="765" y="1528"/>
                </a:lnTo>
                <a:cubicBezTo>
                  <a:pt x="343" y="1528"/>
                  <a:pt x="0" y="1186"/>
                  <a:pt x="0" y="764"/>
                </a:cubicBezTo>
                <a:lnTo>
                  <a:pt x="0" y="764"/>
                </a:lnTo>
                <a:cubicBezTo>
                  <a:pt x="0" y="341"/>
                  <a:pt x="343" y="0"/>
                  <a:pt x="765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4" name="Google Shape;614;p29"/>
          <p:cNvSpPr txBox="1"/>
          <p:nvPr/>
        </p:nvSpPr>
        <p:spPr>
          <a:xfrm>
            <a:off x="2403749" y="1397318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20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15" name="Google Shape;615;p29"/>
          <p:cNvSpPr txBox="1"/>
          <p:nvPr/>
        </p:nvSpPr>
        <p:spPr>
          <a:xfrm>
            <a:off x="2403749" y="1667938"/>
            <a:ext cx="17193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6" name="Google Shape;616;p29"/>
          <p:cNvSpPr txBox="1"/>
          <p:nvPr/>
        </p:nvSpPr>
        <p:spPr>
          <a:xfrm>
            <a:off x="2403749" y="3324697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20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17" name="Google Shape;617;p29"/>
          <p:cNvSpPr txBox="1"/>
          <p:nvPr/>
        </p:nvSpPr>
        <p:spPr>
          <a:xfrm>
            <a:off x="2403749" y="3595300"/>
            <a:ext cx="17193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8" name="Google Shape;618;p29"/>
          <p:cNvSpPr txBox="1"/>
          <p:nvPr/>
        </p:nvSpPr>
        <p:spPr>
          <a:xfrm>
            <a:off x="4732351" y="1397318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20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19" name="Google Shape;619;p29"/>
          <p:cNvSpPr txBox="1"/>
          <p:nvPr/>
        </p:nvSpPr>
        <p:spPr>
          <a:xfrm>
            <a:off x="5020951" y="1667938"/>
            <a:ext cx="17193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0" name="Google Shape;620;p29"/>
          <p:cNvSpPr txBox="1"/>
          <p:nvPr/>
        </p:nvSpPr>
        <p:spPr>
          <a:xfrm>
            <a:off x="4732351" y="3324697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20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21" name="Google Shape;621;p29"/>
          <p:cNvSpPr txBox="1"/>
          <p:nvPr/>
        </p:nvSpPr>
        <p:spPr>
          <a:xfrm>
            <a:off x="5020951" y="3595304"/>
            <a:ext cx="17193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2" name="Google Shape;622;p29"/>
          <p:cNvSpPr/>
          <p:nvPr/>
        </p:nvSpPr>
        <p:spPr>
          <a:xfrm>
            <a:off x="7010783" y="3704798"/>
            <a:ext cx="347617" cy="320996"/>
          </a:xfrm>
          <a:custGeom>
            <a:rect b="b" l="l" r="r" t="t"/>
            <a:pathLst>
              <a:path extrusionOk="0" h="3836" w="4154">
                <a:moveTo>
                  <a:pt x="1130" y="1086"/>
                </a:moveTo>
                <a:lnTo>
                  <a:pt x="999" y="1086"/>
                </a:lnTo>
                <a:cubicBezTo>
                  <a:pt x="753" y="1086"/>
                  <a:pt x="753" y="710"/>
                  <a:pt x="999" y="710"/>
                </a:cubicBezTo>
                <a:lnTo>
                  <a:pt x="1130" y="710"/>
                </a:lnTo>
                <a:cubicBezTo>
                  <a:pt x="1245" y="695"/>
                  <a:pt x="1347" y="782"/>
                  <a:pt x="1332" y="898"/>
                </a:cubicBezTo>
                <a:cubicBezTo>
                  <a:pt x="1332" y="1014"/>
                  <a:pt x="1245" y="1086"/>
                  <a:pt x="1130" y="1086"/>
                </a:cubicBezTo>
                <a:close/>
                <a:moveTo>
                  <a:pt x="3040" y="1911"/>
                </a:moveTo>
                <a:cubicBezTo>
                  <a:pt x="2967" y="1838"/>
                  <a:pt x="2866" y="1766"/>
                  <a:pt x="2765" y="1737"/>
                </a:cubicBezTo>
                <a:cubicBezTo>
                  <a:pt x="2663" y="1679"/>
                  <a:pt x="2548" y="1665"/>
                  <a:pt x="2432" y="1665"/>
                </a:cubicBezTo>
                <a:cubicBezTo>
                  <a:pt x="2331" y="1665"/>
                  <a:pt x="2215" y="1679"/>
                  <a:pt x="2113" y="1737"/>
                </a:cubicBezTo>
                <a:cubicBezTo>
                  <a:pt x="2012" y="1766"/>
                  <a:pt x="1911" y="1838"/>
                  <a:pt x="1839" y="1911"/>
                </a:cubicBezTo>
                <a:cubicBezTo>
                  <a:pt x="1752" y="1998"/>
                  <a:pt x="1694" y="2084"/>
                  <a:pt x="1636" y="2186"/>
                </a:cubicBezTo>
                <a:cubicBezTo>
                  <a:pt x="1607" y="2301"/>
                  <a:pt x="1578" y="2417"/>
                  <a:pt x="1578" y="2533"/>
                </a:cubicBezTo>
                <a:cubicBezTo>
                  <a:pt x="1578" y="2634"/>
                  <a:pt x="1607" y="2750"/>
                  <a:pt x="1636" y="2851"/>
                </a:cubicBezTo>
                <a:cubicBezTo>
                  <a:pt x="1694" y="2953"/>
                  <a:pt x="1752" y="3054"/>
                  <a:pt x="1839" y="3126"/>
                </a:cubicBezTo>
                <a:cubicBezTo>
                  <a:pt x="1911" y="3213"/>
                  <a:pt x="2012" y="3271"/>
                  <a:pt x="2113" y="3314"/>
                </a:cubicBezTo>
                <a:cubicBezTo>
                  <a:pt x="2215" y="3358"/>
                  <a:pt x="2331" y="3387"/>
                  <a:pt x="2432" y="3401"/>
                </a:cubicBezTo>
                <a:cubicBezTo>
                  <a:pt x="2548" y="3387"/>
                  <a:pt x="2663" y="3358"/>
                  <a:pt x="2765" y="3314"/>
                </a:cubicBezTo>
                <a:cubicBezTo>
                  <a:pt x="2866" y="3271"/>
                  <a:pt x="2967" y="3213"/>
                  <a:pt x="3040" y="3126"/>
                </a:cubicBezTo>
                <a:cubicBezTo>
                  <a:pt x="3126" y="3054"/>
                  <a:pt x="3184" y="2953"/>
                  <a:pt x="3242" y="2851"/>
                </a:cubicBezTo>
                <a:cubicBezTo>
                  <a:pt x="3271" y="2750"/>
                  <a:pt x="3300" y="2634"/>
                  <a:pt x="3300" y="2533"/>
                </a:cubicBezTo>
                <a:cubicBezTo>
                  <a:pt x="3300" y="2417"/>
                  <a:pt x="3271" y="2301"/>
                  <a:pt x="3242" y="2186"/>
                </a:cubicBezTo>
                <a:cubicBezTo>
                  <a:pt x="3184" y="2084"/>
                  <a:pt x="3126" y="1998"/>
                  <a:pt x="3040" y="1911"/>
                </a:cubicBezTo>
                <a:close/>
                <a:moveTo>
                  <a:pt x="2432" y="1245"/>
                </a:moveTo>
                <a:cubicBezTo>
                  <a:pt x="2605" y="1245"/>
                  <a:pt x="2779" y="1274"/>
                  <a:pt x="2924" y="1346"/>
                </a:cubicBezTo>
                <a:lnTo>
                  <a:pt x="2924" y="1346"/>
                </a:lnTo>
                <a:cubicBezTo>
                  <a:pt x="3083" y="1404"/>
                  <a:pt x="3213" y="1491"/>
                  <a:pt x="3329" y="1621"/>
                </a:cubicBezTo>
                <a:lnTo>
                  <a:pt x="3329" y="1621"/>
                </a:lnTo>
                <a:cubicBezTo>
                  <a:pt x="3445" y="1737"/>
                  <a:pt x="3546" y="1882"/>
                  <a:pt x="3618" y="2041"/>
                </a:cubicBezTo>
                <a:lnTo>
                  <a:pt x="3618" y="2041"/>
                </a:lnTo>
                <a:cubicBezTo>
                  <a:pt x="3676" y="2200"/>
                  <a:pt x="3705" y="2359"/>
                  <a:pt x="3705" y="2533"/>
                </a:cubicBezTo>
                <a:cubicBezTo>
                  <a:pt x="3705" y="2692"/>
                  <a:pt x="3676" y="2866"/>
                  <a:pt x="3618" y="3025"/>
                </a:cubicBezTo>
                <a:lnTo>
                  <a:pt x="3618" y="3025"/>
                </a:lnTo>
                <a:cubicBezTo>
                  <a:pt x="3546" y="3170"/>
                  <a:pt x="3445" y="3300"/>
                  <a:pt x="3329" y="3430"/>
                </a:cubicBezTo>
                <a:lnTo>
                  <a:pt x="3329" y="3430"/>
                </a:lnTo>
                <a:cubicBezTo>
                  <a:pt x="3213" y="3546"/>
                  <a:pt x="3083" y="3633"/>
                  <a:pt x="2924" y="3705"/>
                </a:cubicBezTo>
                <a:lnTo>
                  <a:pt x="2924" y="3705"/>
                </a:lnTo>
                <a:cubicBezTo>
                  <a:pt x="2620" y="3835"/>
                  <a:pt x="2258" y="3835"/>
                  <a:pt x="1954" y="3705"/>
                </a:cubicBezTo>
                <a:lnTo>
                  <a:pt x="1954" y="3705"/>
                </a:lnTo>
                <a:cubicBezTo>
                  <a:pt x="1795" y="3633"/>
                  <a:pt x="1650" y="3546"/>
                  <a:pt x="1535" y="3430"/>
                </a:cubicBezTo>
                <a:lnTo>
                  <a:pt x="1535" y="3430"/>
                </a:lnTo>
                <a:cubicBezTo>
                  <a:pt x="1419" y="3314"/>
                  <a:pt x="1332" y="3170"/>
                  <a:pt x="1260" y="3025"/>
                </a:cubicBezTo>
                <a:lnTo>
                  <a:pt x="1260" y="3025"/>
                </a:lnTo>
                <a:cubicBezTo>
                  <a:pt x="1202" y="2866"/>
                  <a:pt x="1173" y="2692"/>
                  <a:pt x="1173" y="2533"/>
                </a:cubicBezTo>
                <a:cubicBezTo>
                  <a:pt x="1158" y="2359"/>
                  <a:pt x="1202" y="2200"/>
                  <a:pt x="1260" y="2041"/>
                </a:cubicBezTo>
                <a:lnTo>
                  <a:pt x="1260" y="2041"/>
                </a:lnTo>
                <a:cubicBezTo>
                  <a:pt x="1332" y="1882"/>
                  <a:pt x="1419" y="1737"/>
                  <a:pt x="1535" y="1621"/>
                </a:cubicBezTo>
                <a:lnTo>
                  <a:pt x="1535" y="1621"/>
                </a:lnTo>
                <a:cubicBezTo>
                  <a:pt x="1650" y="1506"/>
                  <a:pt x="1795" y="1404"/>
                  <a:pt x="1954" y="1346"/>
                </a:cubicBezTo>
                <a:lnTo>
                  <a:pt x="1954" y="1346"/>
                </a:lnTo>
                <a:cubicBezTo>
                  <a:pt x="2099" y="1274"/>
                  <a:pt x="2273" y="1245"/>
                  <a:pt x="2432" y="1245"/>
                </a:cubicBezTo>
                <a:close/>
                <a:moveTo>
                  <a:pt x="2938" y="2012"/>
                </a:moveTo>
                <a:cubicBezTo>
                  <a:pt x="2880" y="1940"/>
                  <a:pt x="2794" y="1896"/>
                  <a:pt x="2721" y="1867"/>
                </a:cubicBezTo>
                <a:cubicBezTo>
                  <a:pt x="2548" y="1781"/>
                  <a:pt x="2345" y="1781"/>
                  <a:pt x="2171" y="1867"/>
                </a:cubicBezTo>
                <a:cubicBezTo>
                  <a:pt x="2085" y="1896"/>
                  <a:pt x="2012" y="1940"/>
                  <a:pt x="1940" y="2012"/>
                </a:cubicBezTo>
                <a:cubicBezTo>
                  <a:pt x="1867" y="2070"/>
                  <a:pt x="1810" y="2157"/>
                  <a:pt x="1781" y="2258"/>
                </a:cubicBezTo>
                <a:cubicBezTo>
                  <a:pt x="1752" y="2345"/>
                  <a:pt x="1723" y="2432"/>
                  <a:pt x="1737" y="2533"/>
                </a:cubicBezTo>
                <a:cubicBezTo>
                  <a:pt x="1737" y="2620"/>
                  <a:pt x="1752" y="2721"/>
                  <a:pt x="1781" y="2808"/>
                </a:cubicBezTo>
                <a:cubicBezTo>
                  <a:pt x="1824" y="2895"/>
                  <a:pt x="1867" y="2967"/>
                  <a:pt x="1940" y="3039"/>
                </a:cubicBezTo>
                <a:cubicBezTo>
                  <a:pt x="2012" y="3097"/>
                  <a:pt x="2085" y="3155"/>
                  <a:pt x="2171" y="3199"/>
                </a:cubicBezTo>
                <a:cubicBezTo>
                  <a:pt x="2345" y="3256"/>
                  <a:pt x="2533" y="3256"/>
                  <a:pt x="2721" y="3199"/>
                </a:cubicBezTo>
                <a:cubicBezTo>
                  <a:pt x="2794" y="3155"/>
                  <a:pt x="2880" y="3097"/>
                  <a:pt x="2938" y="3039"/>
                </a:cubicBezTo>
                <a:cubicBezTo>
                  <a:pt x="3011" y="2967"/>
                  <a:pt x="3068" y="2895"/>
                  <a:pt x="3112" y="2808"/>
                </a:cubicBezTo>
                <a:cubicBezTo>
                  <a:pt x="3141" y="2721"/>
                  <a:pt x="3155" y="2620"/>
                  <a:pt x="3155" y="2533"/>
                </a:cubicBezTo>
                <a:cubicBezTo>
                  <a:pt x="3155" y="2432"/>
                  <a:pt x="3141" y="2345"/>
                  <a:pt x="3112" y="2258"/>
                </a:cubicBezTo>
                <a:cubicBezTo>
                  <a:pt x="3068" y="2157"/>
                  <a:pt x="3011" y="2070"/>
                  <a:pt x="2938" y="2012"/>
                </a:cubicBezTo>
                <a:close/>
                <a:moveTo>
                  <a:pt x="247" y="507"/>
                </a:moveTo>
                <a:cubicBezTo>
                  <a:pt x="117" y="522"/>
                  <a:pt x="15" y="637"/>
                  <a:pt x="15" y="768"/>
                </a:cubicBezTo>
                <a:lnTo>
                  <a:pt x="15" y="2837"/>
                </a:lnTo>
                <a:cubicBezTo>
                  <a:pt x="1" y="2982"/>
                  <a:pt x="131" y="3097"/>
                  <a:pt x="276" y="3097"/>
                </a:cubicBezTo>
                <a:lnTo>
                  <a:pt x="1216" y="3097"/>
                </a:lnTo>
                <a:cubicBezTo>
                  <a:pt x="1216" y="3068"/>
                  <a:pt x="1202" y="3054"/>
                  <a:pt x="1187" y="3039"/>
                </a:cubicBezTo>
                <a:cubicBezTo>
                  <a:pt x="1115" y="2880"/>
                  <a:pt x="1086" y="2707"/>
                  <a:pt x="1086" y="2533"/>
                </a:cubicBezTo>
                <a:cubicBezTo>
                  <a:pt x="1086" y="2345"/>
                  <a:pt x="1115" y="2171"/>
                  <a:pt x="1187" y="2012"/>
                </a:cubicBezTo>
                <a:cubicBezTo>
                  <a:pt x="1260" y="1853"/>
                  <a:pt x="1361" y="1708"/>
                  <a:pt x="1477" y="1564"/>
                </a:cubicBezTo>
                <a:lnTo>
                  <a:pt x="1477" y="1564"/>
                </a:lnTo>
                <a:cubicBezTo>
                  <a:pt x="1607" y="1448"/>
                  <a:pt x="1752" y="1346"/>
                  <a:pt x="1925" y="1274"/>
                </a:cubicBezTo>
                <a:cubicBezTo>
                  <a:pt x="2085" y="1216"/>
                  <a:pt x="2258" y="1173"/>
                  <a:pt x="2432" y="1173"/>
                </a:cubicBezTo>
                <a:cubicBezTo>
                  <a:pt x="2620" y="1173"/>
                  <a:pt x="2794" y="1216"/>
                  <a:pt x="2953" y="1274"/>
                </a:cubicBezTo>
                <a:cubicBezTo>
                  <a:pt x="3126" y="1346"/>
                  <a:pt x="3271" y="1448"/>
                  <a:pt x="3401" y="1564"/>
                </a:cubicBezTo>
                <a:lnTo>
                  <a:pt x="3401" y="1564"/>
                </a:lnTo>
                <a:cubicBezTo>
                  <a:pt x="3517" y="1708"/>
                  <a:pt x="3618" y="1853"/>
                  <a:pt x="3691" y="2012"/>
                </a:cubicBezTo>
                <a:cubicBezTo>
                  <a:pt x="3763" y="2171"/>
                  <a:pt x="3792" y="2345"/>
                  <a:pt x="3792" y="2533"/>
                </a:cubicBezTo>
                <a:cubicBezTo>
                  <a:pt x="3792" y="2707"/>
                  <a:pt x="3763" y="2880"/>
                  <a:pt x="3691" y="3039"/>
                </a:cubicBezTo>
                <a:cubicBezTo>
                  <a:pt x="3676" y="3054"/>
                  <a:pt x="3662" y="3068"/>
                  <a:pt x="3662" y="3097"/>
                </a:cubicBezTo>
                <a:lnTo>
                  <a:pt x="3893" y="3097"/>
                </a:lnTo>
                <a:cubicBezTo>
                  <a:pt x="4038" y="3097"/>
                  <a:pt x="4154" y="2982"/>
                  <a:pt x="4154" y="2837"/>
                </a:cubicBezTo>
                <a:lnTo>
                  <a:pt x="4154" y="768"/>
                </a:lnTo>
                <a:cubicBezTo>
                  <a:pt x="4154" y="637"/>
                  <a:pt x="4052" y="522"/>
                  <a:pt x="3922" y="507"/>
                </a:cubicBezTo>
                <a:lnTo>
                  <a:pt x="2953" y="507"/>
                </a:lnTo>
                <a:lnTo>
                  <a:pt x="2895" y="160"/>
                </a:lnTo>
                <a:cubicBezTo>
                  <a:pt x="2880" y="73"/>
                  <a:pt x="2794" y="1"/>
                  <a:pt x="2707" y="1"/>
                </a:cubicBezTo>
                <a:lnTo>
                  <a:pt x="1477" y="1"/>
                </a:lnTo>
                <a:cubicBezTo>
                  <a:pt x="1376" y="15"/>
                  <a:pt x="1289" y="73"/>
                  <a:pt x="1260" y="160"/>
                </a:cubicBezTo>
                <a:lnTo>
                  <a:pt x="1202" y="50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29"/>
          <p:cNvSpPr/>
          <p:nvPr/>
        </p:nvSpPr>
        <p:spPr>
          <a:xfrm>
            <a:off x="7011374" y="1811939"/>
            <a:ext cx="346446" cy="251960"/>
          </a:xfrm>
          <a:custGeom>
            <a:rect b="b" l="l" r="r" t="t"/>
            <a:pathLst>
              <a:path extrusionOk="0" h="3011" w="4140">
                <a:moveTo>
                  <a:pt x="2519" y="1260"/>
                </a:moveTo>
                <a:cubicBezTo>
                  <a:pt x="2461" y="1202"/>
                  <a:pt x="2388" y="1159"/>
                  <a:pt x="2316" y="1115"/>
                </a:cubicBezTo>
                <a:cubicBezTo>
                  <a:pt x="2157" y="1057"/>
                  <a:pt x="1983" y="1057"/>
                  <a:pt x="1824" y="1115"/>
                </a:cubicBezTo>
                <a:cubicBezTo>
                  <a:pt x="1752" y="1159"/>
                  <a:pt x="1679" y="1202"/>
                  <a:pt x="1621" y="1260"/>
                </a:cubicBezTo>
                <a:cubicBezTo>
                  <a:pt x="1564" y="1318"/>
                  <a:pt x="1520" y="1390"/>
                  <a:pt x="1477" y="1462"/>
                </a:cubicBezTo>
                <a:cubicBezTo>
                  <a:pt x="1448" y="1535"/>
                  <a:pt x="1433" y="1622"/>
                  <a:pt x="1433" y="1708"/>
                </a:cubicBezTo>
                <a:cubicBezTo>
                  <a:pt x="1433" y="1795"/>
                  <a:pt x="1448" y="1868"/>
                  <a:pt x="1477" y="1954"/>
                </a:cubicBezTo>
                <a:cubicBezTo>
                  <a:pt x="1520" y="2027"/>
                  <a:pt x="1564" y="2099"/>
                  <a:pt x="1621" y="2157"/>
                </a:cubicBezTo>
                <a:cubicBezTo>
                  <a:pt x="1694" y="2215"/>
                  <a:pt x="1752" y="2258"/>
                  <a:pt x="1824" y="2287"/>
                </a:cubicBezTo>
                <a:cubicBezTo>
                  <a:pt x="1983" y="2360"/>
                  <a:pt x="2157" y="2360"/>
                  <a:pt x="2316" y="2287"/>
                </a:cubicBezTo>
                <a:cubicBezTo>
                  <a:pt x="2388" y="2258"/>
                  <a:pt x="2461" y="2215"/>
                  <a:pt x="2519" y="2157"/>
                </a:cubicBezTo>
                <a:cubicBezTo>
                  <a:pt x="2576" y="2099"/>
                  <a:pt x="2620" y="2027"/>
                  <a:pt x="2649" y="1954"/>
                </a:cubicBezTo>
                <a:cubicBezTo>
                  <a:pt x="2692" y="1868"/>
                  <a:pt x="2707" y="1795"/>
                  <a:pt x="2707" y="1708"/>
                </a:cubicBezTo>
                <a:cubicBezTo>
                  <a:pt x="2707" y="1622"/>
                  <a:pt x="2692" y="1535"/>
                  <a:pt x="2649" y="1462"/>
                </a:cubicBezTo>
                <a:cubicBezTo>
                  <a:pt x="2620" y="1390"/>
                  <a:pt x="2576" y="1318"/>
                  <a:pt x="2519" y="1260"/>
                </a:cubicBezTo>
                <a:close/>
                <a:moveTo>
                  <a:pt x="2070" y="782"/>
                </a:moveTo>
                <a:cubicBezTo>
                  <a:pt x="2186" y="768"/>
                  <a:pt x="2316" y="797"/>
                  <a:pt x="2432" y="840"/>
                </a:cubicBezTo>
                <a:lnTo>
                  <a:pt x="2432" y="840"/>
                </a:lnTo>
                <a:cubicBezTo>
                  <a:pt x="2533" y="898"/>
                  <a:pt x="2649" y="956"/>
                  <a:pt x="2736" y="1043"/>
                </a:cubicBezTo>
                <a:lnTo>
                  <a:pt x="2736" y="1043"/>
                </a:lnTo>
                <a:cubicBezTo>
                  <a:pt x="2822" y="1130"/>
                  <a:pt x="2880" y="1231"/>
                  <a:pt x="2938" y="1347"/>
                </a:cubicBezTo>
                <a:lnTo>
                  <a:pt x="2938" y="1347"/>
                </a:lnTo>
                <a:cubicBezTo>
                  <a:pt x="2982" y="1462"/>
                  <a:pt x="3011" y="1578"/>
                  <a:pt x="3011" y="1708"/>
                </a:cubicBezTo>
                <a:cubicBezTo>
                  <a:pt x="3011" y="1839"/>
                  <a:pt x="2982" y="1954"/>
                  <a:pt x="2938" y="2070"/>
                </a:cubicBezTo>
                <a:lnTo>
                  <a:pt x="2938" y="2070"/>
                </a:lnTo>
                <a:cubicBezTo>
                  <a:pt x="2895" y="2186"/>
                  <a:pt x="2822" y="2287"/>
                  <a:pt x="2736" y="2374"/>
                </a:cubicBezTo>
                <a:lnTo>
                  <a:pt x="2736" y="2374"/>
                </a:lnTo>
                <a:cubicBezTo>
                  <a:pt x="2649" y="2461"/>
                  <a:pt x="2548" y="2533"/>
                  <a:pt x="2432" y="2591"/>
                </a:cubicBezTo>
                <a:cubicBezTo>
                  <a:pt x="2070" y="2736"/>
                  <a:pt x="1665" y="2649"/>
                  <a:pt x="1404" y="2374"/>
                </a:cubicBezTo>
                <a:lnTo>
                  <a:pt x="1404" y="2374"/>
                </a:lnTo>
                <a:cubicBezTo>
                  <a:pt x="1318" y="2287"/>
                  <a:pt x="1245" y="2186"/>
                  <a:pt x="1202" y="2070"/>
                </a:cubicBezTo>
                <a:lnTo>
                  <a:pt x="1202" y="2070"/>
                </a:lnTo>
                <a:cubicBezTo>
                  <a:pt x="1158" y="1954"/>
                  <a:pt x="1129" y="1839"/>
                  <a:pt x="1129" y="1708"/>
                </a:cubicBezTo>
                <a:cubicBezTo>
                  <a:pt x="1129" y="1578"/>
                  <a:pt x="1158" y="1462"/>
                  <a:pt x="1202" y="1347"/>
                </a:cubicBezTo>
                <a:lnTo>
                  <a:pt x="1202" y="1347"/>
                </a:lnTo>
                <a:cubicBezTo>
                  <a:pt x="1260" y="1231"/>
                  <a:pt x="1318" y="1130"/>
                  <a:pt x="1404" y="1043"/>
                </a:cubicBezTo>
                <a:lnTo>
                  <a:pt x="1404" y="1043"/>
                </a:lnTo>
                <a:cubicBezTo>
                  <a:pt x="1491" y="956"/>
                  <a:pt x="1592" y="898"/>
                  <a:pt x="1708" y="840"/>
                </a:cubicBezTo>
                <a:lnTo>
                  <a:pt x="1708" y="840"/>
                </a:lnTo>
                <a:cubicBezTo>
                  <a:pt x="1824" y="797"/>
                  <a:pt x="1954" y="768"/>
                  <a:pt x="2070" y="782"/>
                </a:cubicBezTo>
                <a:close/>
                <a:moveTo>
                  <a:pt x="2432" y="1318"/>
                </a:moveTo>
                <a:cubicBezTo>
                  <a:pt x="2345" y="1260"/>
                  <a:pt x="2244" y="1231"/>
                  <a:pt x="2157" y="1245"/>
                </a:cubicBezTo>
                <a:cubicBezTo>
                  <a:pt x="1867" y="1231"/>
                  <a:pt x="1636" y="1462"/>
                  <a:pt x="1636" y="1737"/>
                </a:cubicBezTo>
                <a:cubicBezTo>
                  <a:pt x="1636" y="1954"/>
                  <a:pt x="1766" y="2157"/>
                  <a:pt x="1969" y="2229"/>
                </a:cubicBezTo>
                <a:cubicBezTo>
                  <a:pt x="1824" y="2128"/>
                  <a:pt x="1737" y="1969"/>
                  <a:pt x="1752" y="1795"/>
                </a:cubicBezTo>
                <a:cubicBezTo>
                  <a:pt x="1752" y="1520"/>
                  <a:pt x="1969" y="1289"/>
                  <a:pt x="2244" y="1289"/>
                </a:cubicBezTo>
                <a:cubicBezTo>
                  <a:pt x="2316" y="1289"/>
                  <a:pt x="2374" y="1303"/>
                  <a:pt x="2432" y="1318"/>
                </a:cubicBezTo>
                <a:close/>
                <a:moveTo>
                  <a:pt x="1" y="941"/>
                </a:moveTo>
                <a:lnTo>
                  <a:pt x="1" y="2490"/>
                </a:lnTo>
                <a:lnTo>
                  <a:pt x="493" y="2490"/>
                </a:lnTo>
                <a:lnTo>
                  <a:pt x="493" y="941"/>
                </a:lnTo>
                <a:close/>
                <a:moveTo>
                  <a:pt x="247" y="421"/>
                </a:moveTo>
                <a:cubicBezTo>
                  <a:pt x="117" y="421"/>
                  <a:pt x="1" y="536"/>
                  <a:pt x="1" y="681"/>
                </a:cubicBezTo>
                <a:lnTo>
                  <a:pt x="1" y="768"/>
                </a:lnTo>
                <a:lnTo>
                  <a:pt x="637" y="768"/>
                </a:lnTo>
                <a:lnTo>
                  <a:pt x="637" y="2634"/>
                </a:lnTo>
                <a:lnTo>
                  <a:pt x="1" y="2634"/>
                </a:lnTo>
                <a:lnTo>
                  <a:pt x="1" y="2736"/>
                </a:lnTo>
                <a:cubicBezTo>
                  <a:pt x="1" y="2880"/>
                  <a:pt x="117" y="2996"/>
                  <a:pt x="261" y="3011"/>
                </a:cubicBezTo>
                <a:lnTo>
                  <a:pt x="3879" y="3011"/>
                </a:lnTo>
                <a:cubicBezTo>
                  <a:pt x="4023" y="2996"/>
                  <a:pt x="4139" y="2880"/>
                  <a:pt x="4139" y="2736"/>
                </a:cubicBezTo>
                <a:lnTo>
                  <a:pt x="4139" y="681"/>
                </a:lnTo>
                <a:cubicBezTo>
                  <a:pt x="4139" y="551"/>
                  <a:pt x="4038" y="435"/>
                  <a:pt x="3908" y="421"/>
                </a:cubicBezTo>
                <a:lnTo>
                  <a:pt x="3806" y="421"/>
                </a:lnTo>
                <a:lnTo>
                  <a:pt x="3748" y="146"/>
                </a:lnTo>
                <a:cubicBezTo>
                  <a:pt x="3734" y="59"/>
                  <a:pt x="3676" y="1"/>
                  <a:pt x="3589" y="15"/>
                </a:cubicBezTo>
                <a:lnTo>
                  <a:pt x="2605" y="15"/>
                </a:lnTo>
                <a:cubicBezTo>
                  <a:pt x="2519" y="15"/>
                  <a:pt x="2461" y="59"/>
                  <a:pt x="2446" y="146"/>
                </a:cubicBezTo>
                <a:lnTo>
                  <a:pt x="2388" y="4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9"/>
          <p:cNvSpPr/>
          <p:nvPr/>
        </p:nvSpPr>
        <p:spPr>
          <a:xfrm>
            <a:off x="1786190" y="3726608"/>
            <a:ext cx="346446" cy="277399"/>
          </a:xfrm>
          <a:custGeom>
            <a:rect b="b" l="l" r="r" t="t"/>
            <a:pathLst>
              <a:path extrusionOk="0" h="3315" w="4140">
                <a:moveTo>
                  <a:pt x="2316" y="1781"/>
                </a:moveTo>
                <a:cubicBezTo>
                  <a:pt x="2287" y="1752"/>
                  <a:pt x="2244" y="1723"/>
                  <a:pt x="2200" y="1708"/>
                </a:cubicBezTo>
                <a:cubicBezTo>
                  <a:pt x="2157" y="1679"/>
                  <a:pt x="2113" y="1679"/>
                  <a:pt x="2070" y="1679"/>
                </a:cubicBezTo>
                <a:cubicBezTo>
                  <a:pt x="2027" y="1679"/>
                  <a:pt x="1983" y="1679"/>
                  <a:pt x="1940" y="1708"/>
                </a:cubicBezTo>
                <a:cubicBezTo>
                  <a:pt x="1896" y="1723"/>
                  <a:pt x="1853" y="1752"/>
                  <a:pt x="1824" y="1781"/>
                </a:cubicBezTo>
                <a:cubicBezTo>
                  <a:pt x="1795" y="1809"/>
                  <a:pt x="1766" y="1838"/>
                  <a:pt x="1752" y="1882"/>
                </a:cubicBezTo>
                <a:cubicBezTo>
                  <a:pt x="1737" y="1925"/>
                  <a:pt x="1723" y="1969"/>
                  <a:pt x="1737" y="2012"/>
                </a:cubicBezTo>
                <a:cubicBezTo>
                  <a:pt x="1723" y="2055"/>
                  <a:pt x="1737" y="2099"/>
                  <a:pt x="1752" y="2142"/>
                </a:cubicBezTo>
                <a:cubicBezTo>
                  <a:pt x="1766" y="2186"/>
                  <a:pt x="1795" y="2229"/>
                  <a:pt x="1824" y="2258"/>
                </a:cubicBezTo>
                <a:cubicBezTo>
                  <a:pt x="1853" y="2301"/>
                  <a:pt x="1896" y="2316"/>
                  <a:pt x="1940" y="2345"/>
                </a:cubicBezTo>
                <a:cubicBezTo>
                  <a:pt x="1983" y="2359"/>
                  <a:pt x="2027" y="2359"/>
                  <a:pt x="2070" y="2359"/>
                </a:cubicBezTo>
                <a:cubicBezTo>
                  <a:pt x="2113" y="2359"/>
                  <a:pt x="2157" y="2359"/>
                  <a:pt x="2200" y="2345"/>
                </a:cubicBezTo>
                <a:cubicBezTo>
                  <a:pt x="2244" y="2316"/>
                  <a:pt x="2287" y="2287"/>
                  <a:pt x="2316" y="2258"/>
                </a:cubicBezTo>
                <a:cubicBezTo>
                  <a:pt x="2345" y="2229"/>
                  <a:pt x="2359" y="2186"/>
                  <a:pt x="2388" y="2142"/>
                </a:cubicBezTo>
                <a:cubicBezTo>
                  <a:pt x="2403" y="2099"/>
                  <a:pt x="2417" y="2055"/>
                  <a:pt x="2417" y="2012"/>
                </a:cubicBezTo>
                <a:cubicBezTo>
                  <a:pt x="2417" y="1969"/>
                  <a:pt x="2403" y="1925"/>
                  <a:pt x="2388" y="1882"/>
                </a:cubicBezTo>
                <a:cubicBezTo>
                  <a:pt x="2359" y="1853"/>
                  <a:pt x="2345" y="1809"/>
                  <a:pt x="2316" y="1781"/>
                </a:cubicBezTo>
                <a:close/>
                <a:moveTo>
                  <a:pt x="2576" y="1506"/>
                </a:moveTo>
                <a:cubicBezTo>
                  <a:pt x="2518" y="1448"/>
                  <a:pt x="2432" y="1390"/>
                  <a:pt x="2345" y="1361"/>
                </a:cubicBezTo>
                <a:cubicBezTo>
                  <a:pt x="2258" y="1318"/>
                  <a:pt x="2171" y="1289"/>
                  <a:pt x="2070" y="1303"/>
                </a:cubicBezTo>
                <a:cubicBezTo>
                  <a:pt x="1983" y="1289"/>
                  <a:pt x="1882" y="1318"/>
                  <a:pt x="1795" y="1361"/>
                </a:cubicBezTo>
                <a:cubicBezTo>
                  <a:pt x="1708" y="1404"/>
                  <a:pt x="1621" y="1448"/>
                  <a:pt x="1549" y="1506"/>
                </a:cubicBezTo>
                <a:cubicBezTo>
                  <a:pt x="1491" y="1578"/>
                  <a:pt x="1433" y="1665"/>
                  <a:pt x="1404" y="1752"/>
                </a:cubicBezTo>
                <a:cubicBezTo>
                  <a:pt x="1375" y="1838"/>
                  <a:pt x="1361" y="1925"/>
                  <a:pt x="1361" y="2012"/>
                </a:cubicBezTo>
                <a:cubicBezTo>
                  <a:pt x="1361" y="2113"/>
                  <a:pt x="1375" y="2200"/>
                  <a:pt x="1404" y="2287"/>
                </a:cubicBezTo>
                <a:cubicBezTo>
                  <a:pt x="1433" y="2388"/>
                  <a:pt x="1491" y="2461"/>
                  <a:pt x="1549" y="2533"/>
                </a:cubicBezTo>
                <a:cubicBezTo>
                  <a:pt x="1621" y="2591"/>
                  <a:pt x="1708" y="2649"/>
                  <a:pt x="1795" y="2678"/>
                </a:cubicBezTo>
                <a:cubicBezTo>
                  <a:pt x="1882" y="2721"/>
                  <a:pt x="1983" y="2736"/>
                  <a:pt x="2070" y="2750"/>
                </a:cubicBezTo>
                <a:cubicBezTo>
                  <a:pt x="2171" y="2736"/>
                  <a:pt x="2258" y="2721"/>
                  <a:pt x="2345" y="2678"/>
                </a:cubicBezTo>
                <a:cubicBezTo>
                  <a:pt x="2432" y="2649"/>
                  <a:pt x="2518" y="2605"/>
                  <a:pt x="2576" y="2533"/>
                </a:cubicBezTo>
                <a:cubicBezTo>
                  <a:pt x="2634" y="2461"/>
                  <a:pt x="2692" y="2388"/>
                  <a:pt x="2721" y="2287"/>
                </a:cubicBezTo>
                <a:cubicBezTo>
                  <a:pt x="2764" y="2200"/>
                  <a:pt x="2793" y="2113"/>
                  <a:pt x="2793" y="2012"/>
                </a:cubicBezTo>
                <a:cubicBezTo>
                  <a:pt x="2793" y="1925"/>
                  <a:pt x="2764" y="1838"/>
                  <a:pt x="2721" y="1752"/>
                </a:cubicBezTo>
                <a:cubicBezTo>
                  <a:pt x="2692" y="1665"/>
                  <a:pt x="2649" y="1578"/>
                  <a:pt x="2576" y="1506"/>
                </a:cubicBezTo>
                <a:close/>
                <a:moveTo>
                  <a:pt x="2070" y="956"/>
                </a:moveTo>
                <a:cubicBezTo>
                  <a:pt x="2215" y="956"/>
                  <a:pt x="2345" y="985"/>
                  <a:pt x="2475" y="1043"/>
                </a:cubicBezTo>
                <a:lnTo>
                  <a:pt x="2475" y="1043"/>
                </a:lnTo>
                <a:cubicBezTo>
                  <a:pt x="2605" y="1086"/>
                  <a:pt x="2721" y="1158"/>
                  <a:pt x="2822" y="1260"/>
                </a:cubicBezTo>
                <a:lnTo>
                  <a:pt x="2822" y="1260"/>
                </a:lnTo>
                <a:cubicBezTo>
                  <a:pt x="2924" y="1361"/>
                  <a:pt x="2996" y="1477"/>
                  <a:pt x="3054" y="1607"/>
                </a:cubicBezTo>
                <a:lnTo>
                  <a:pt x="3054" y="1607"/>
                </a:lnTo>
                <a:cubicBezTo>
                  <a:pt x="3097" y="1737"/>
                  <a:pt x="3126" y="1882"/>
                  <a:pt x="3126" y="2012"/>
                </a:cubicBezTo>
                <a:cubicBezTo>
                  <a:pt x="3126" y="2157"/>
                  <a:pt x="3097" y="2287"/>
                  <a:pt x="3054" y="2417"/>
                </a:cubicBezTo>
                <a:lnTo>
                  <a:pt x="3054" y="2417"/>
                </a:lnTo>
                <a:cubicBezTo>
                  <a:pt x="3010" y="2547"/>
                  <a:pt x="2924" y="2663"/>
                  <a:pt x="2822" y="2765"/>
                </a:cubicBezTo>
                <a:lnTo>
                  <a:pt x="2822" y="2779"/>
                </a:lnTo>
                <a:cubicBezTo>
                  <a:pt x="2721" y="2866"/>
                  <a:pt x="2605" y="2938"/>
                  <a:pt x="2475" y="3010"/>
                </a:cubicBezTo>
                <a:lnTo>
                  <a:pt x="2475" y="3010"/>
                </a:lnTo>
                <a:cubicBezTo>
                  <a:pt x="2345" y="3054"/>
                  <a:pt x="2215" y="3083"/>
                  <a:pt x="2070" y="3083"/>
                </a:cubicBezTo>
                <a:cubicBezTo>
                  <a:pt x="1940" y="3083"/>
                  <a:pt x="1795" y="3054"/>
                  <a:pt x="1665" y="3010"/>
                </a:cubicBezTo>
                <a:lnTo>
                  <a:pt x="1665" y="3010"/>
                </a:lnTo>
                <a:cubicBezTo>
                  <a:pt x="1549" y="2938"/>
                  <a:pt x="1433" y="2866"/>
                  <a:pt x="1317" y="2779"/>
                </a:cubicBezTo>
                <a:lnTo>
                  <a:pt x="1317" y="2779"/>
                </a:lnTo>
                <a:lnTo>
                  <a:pt x="1317" y="2765"/>
                </a:lnTo>
                <a:cubicBezTo>
                  <a:pt x="1216" y="2663"/>
                  <a:pt x="1144" y="2547"/>
                  <a:pt x="1086" y="2417"/>
                </a:cubicBezTo>
                <a:lnTo>
                  <a:pt x="1086" y="2417"/>
                </a:lnTo>
                <a:cubicBezTo>
                  <a:pt x="1028" y="2287"/>
                  <a:pt x="999" y="2157"/>
                  <a:pt x="999" y="2012"/>
                </a:cubicBezTo>
                <a:cubicBezTo>
                  <a:pt x="999" y="1867"/>
                  <a:pt x="1028" y="1737"/>
                  <a:pt x="1086" y="1607"/>
                </a:cubicBezTo>
                <a:cubicBezTo>
                  <a:pt x="1144" y="1477"/>
                  <a:pt x="1231" y="1361"/>
                  <a:pt x="1317" y="1260"/>
                </a:cubicBezTo>
                <a:lnTo>
                  <a:pt x="1317" y="1260"/>
                </a:lnTo>
                <a:cubicBezTo>
                  <a:pt x="1419" y="1158"/>
                  <a:pt x="1535" y="1086"/>
                  <a:pt x="1665" y="1043"/>
                </a:cubicBezTo>
                <a:lnTo>
                  <a:pt x="1665" y="1043"/>
                </a:lnTo>
                <a:cubicBezTo>
                  <a:pt x="1795" y="985"/>
                  <a:pt x="1940" y="956"/>
                  <a:pt x="2070" y="956"/>
                </a:cubicBezTo>
                <a:close/>
                <a:moveTo>
                  <a:pt x="2070" y="1506"/>
                </a:moveTo>
                <a:cubicBezTo>
                  <a:pt x="2142" y="1506"/>
                  <a:pt x="2200" y="1520"/>
                  <a:pt x="2272" y="1549"/>
                </a:cubicBezTo>
                <a:lnTo>
                  <a:pt x="2272" y="1564"/>
                </a:lnTo>
                <a:cubicBezTo>
                  <a:pt x="2330" y="1578"/>
                  <a:pt x="2388" y="1607"/>
                  <a:pt x="2432" y="1650"/>
                </a:cubicBezTo>
                <a:lnTo>
                  <a:pt x="2432" y="1650"/>
                </a:lnTo>
                <a:cubicBezTo>
                  <a:pt x="2475" y="1708"/>
                  <a:pt x="2518" y="1766"/>
                  <a:pt x="2547" y="1824"/>
                </a:cubicBezTo>
                <a:lnTo>
                  <a:pt x="2547" y="1824"/>
                </a:lnTo>
                <a:cubicBezTo>
                  <a:pt x="2562" y="1882"/>
                  <a:pt x="2576" y="1954"/>
                  <a:pt x="2576" y="2012"/>
                </a:cubicBezTo>
                <a:cubicBezTo>
                  <a:pt x="2576" y="2084"/>
                  <a:pt x="2562" y="2142"/>
                  <a:pt x="2547" y="2215"/>
                </a:cubicBezTo>
                <a:lnTo>
                  <a:pt x="2547" y="2215"/>
                </a:lnTo>
                <a:cubicBezTo>
                  <a:pt x="2518" y="2273"/>
                  <a:pt x="2475" y="2330"/>
                  <a:pt x="2432" y="2374"/>
                </a:cubicBezTo>
                <a:lnTo>
                  <a:pt x="2432" y="2374"/>
                </a:lnTo>
                <a:cubicBezTo>
                  <a:pt x="2388" y="2417"/>
                  <a:pt x="2330" y="2461"/>
                  <a:pt x="2272" y="2490"/>
                </a:cubicBezTo>
                <a:lnTo>
                  <a:pt x="2272" y="2490"/>
                </a:lnTo>
                <a:cubicBezTo>
                  <a:pt x="2215" y="2519"/>
                  <a:pt x="2142" y="2533"/>
                  <a:pt x="2070" y="2533"/>
                </a:cubicBezTo>
                <a:cubicBezTo>
                  <a:pt x="1998" y="2533"/>
                  <a:pt x="1940" y="2519"/>
                  <a:pt x="1882" y="2490"/>
                </a:cubicBezTo>
                <a:lnTo>
                  <a:pt x="1882" y="2490"/>
                </a:lnTo>
                <a:cubicBezTo>
                  <a:pt x="1809" y="2461"/>
                  <a:pt x="1752" y="2417"/>
                  <a:pt x="1723" y="2374"/>
                </a:cubicBezTo>
                <a:lnTo>
                  <a:pt x="1723" y="2374"/>
                </a:lnTo>
                <a:cubicBezTo>
                  <a:pt x="1665" y="2330"/>
                  <a:pt x="1621" y="2273"/>
                  <a:pt x="1592" y="2215"/>
                </a:cubicBezTo>
                <a:lnTo>
                  <a:pt x="1592" y="2215"/>
                </a:lnTo>
                <a:cubicBezTo>
                  <a:pt x="1563" y="2157"/>
                  <a:pt x="1549" y="2084"/>
                  <a:pt x="1549" y="2012"/>
                </a:cubicBezTo>
                <a:cubicBezTo>
                  <a:pt x="1549" y="1940"/>
                  <a:pt x="1563" y="1882"/>
                  <a:pt x="1592" y="1824"/>
                </a:cubicBezTo>
                <a:lnTo>
                  <a:pt x="1592" y="1824"/>
                </a:lnTo>
                <a:cubicBezTo>
                  <a:pt x="1636" y="1766"/>
                  <a:pt x="1665" y="1708"/>
                  <a:pt x="1723" y="1650"/>
                </a:cubicBezTo>
                <a:lnTo>
                  <a:pt x="1723" y="1650"/>
                </a:lnTo>
                <a:cubicBezTo>
                  <a:pt x="1752" y="1607"/>
                  <a:pt x="1809" y="1578"/>
                  <a:pt x="1882" y="1564"/>
                </a:cubicBezTo>
                <a:lnTo>
                  <a:pt x="1882" y="1549"/>
                </a:lnTo>
                <a:cubicBezTo>
                  <a:pt x="1940" y="1520"/>
                  <a:pt x="2012" y="1506"/>
                  <a:pt x="2070" y="1506"/>
                </a:cubicBezTo>
                <a:close/>
                <a:moveTo>
                  <a:pt x="2461" y="724"/>
                </a:moveTo>
                <a:lnTo>
                  <a:pt x="1694" y="724"/>
                </a:lnTo>
                <a:lnTo>
                  <a:pt x="1824" y="319"/>
                </a:lnTo>
                <a:lnTo>
                  <a:pt x="2345" y="319"/>
                </a:lnTo>
                <a:close/>
                <a:moveTo>
                  <a:pt x="232" y="724"/>
                </a:moveTo>
                <a:cubicBezTo>
                  <a:pt x="102" y="739"/>
                  <a:pt x="1" y="854"/>
                  <a:pt x="1" y="985"/>
                </a:cubicBezTo>
                <a:lnTo>
                  <a:pt x="1" y="3054"/>
                </a:lnTo>
                <a:cubicBezTo>
                  <a:pt x="1" y="3199"/>
                  <a:pt x="116" y="3314"/>
                  <a:pt x="261" y="3314"/>
                </a:cubicBezTo>
                <a:lnTo>
                  <a:pt x="3879" y="3314"/>
                </a:lnTo>
                <a:cubicBezTo>
                  <a:pt x="4023" y="3314"/>
                  <a:pt x="4139" y="3199"/>
                  <a:pt x="4139" y="3054"/>
                </a:cubicBezTo>
                <a:lnTo>
                  <a:pt x="4139" y="985"/>
                </a:lnTo>
                <a:cubicBezTo>
                  <a:pt x="4139" y="840"/>
                  <a:pt x="4038" y="724"/>
                  <a:pt x="3893" y="724"/>
                </a:cubicBezTo>
                <a:lnTo>
                  <a:pt x="3879" y="724"/>
                </a:lnTo>
                <a:lnTo>
                  <a:pt x="3850" y="565"/>
                </a:lnTo>
                <a:cubicBezTo>
                  <a:pt x="3835" y="507"/>
                  <a:pt x="3792" y="464"/>
                  <a:pt x="3734" y="464"/>
                </a:cubicBezTo>
                <a:lnTo>
                  <a:pt x="2996" y="464"/>
                </a:lnTo>
                <a:cubicBezTo>
                  <a:pt x="2938" y="464"/>
                  <a:pt x="2895" y="493"/>
                  <a:pt x="2880" y="565"/>
                </a:cubicBezTo>
                <a:lnTo>
                  <a:pt x="2851" y="724"/>
                </a:lnTo>
                <a:lnTo>
                  <a:pt x="2779" y="724"/>
                </a:lnTo>
                <a:lnTo>
                  <a:pt x="2605" y="117"/>
                </a:lnTo>
                <a:cubicBezTo>
                  <a:pt x="2591" y="44"/>
                  <a:pt x="2518" y="1"/>
                  <a:pt x="2446" y="1"/>
                </a:cubicBezTo>
                <a:lnTo>
                  <a:pt x="1723" y="1"/>
                </a:lnTo>
                <a:cubicBezTo>
                  <a:pt x="1650" y="1"/>
                  <a:pt x="1592" y="59"/>
                  <a:pt x="1578" y="117"/>
                </a:cubicBezTo>
                <a:lnTo>
                  <a:pt x="1390" y="724"/>
                </a:lnTo>
                <a:lnTo>
                  <a:pt x="1317" y="724"/>
                </a:lnTo>
                <a:lnTo>
                  <a:pt x="1289" y="565"/>
                </a:lnTo>
                <a:cubicBezTo>
                  <a:pt x="1260" y="507"/>
                  <a:pt x="1216" y="464"/>
                  <a:pt x="1173" y="464"/>
                </a:cubicBezTo>
                <a:lnTo>
                  <a:pt x="449" y="464"/>
                </a:lnTo>
                <a:cubicBezTo>
                  <a:pt x="377" y="464"/>
                  <a:pt x="334" y="507"/>
                  <a:pt x="319" y="565"/>
                </a:cubicBezTo>
                <a:lnTo>
                  <a:pt x="290" y="7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29"/>
          <p:cNvSpPr/>
          <p:nvPr/>
        </p:nvSpPr>
        <p:spPr>
          <a:xfrm>
            <a:off x="1785597" y="1829513"/>
            <a:ext cx="347617" cy="216815"/>
          </a:xfrm>
          <a:custGeom>
            <a:rect b="b" l="l" r="r" t="t"/>
            <a:pathLst>
              <a:path extrusionOk="0" h="2591" w="4154">
                <a:moveTo>
                  <a:pt x="3299" y="956"/>
                </a:moveTo>
                <a:cubicBezTo>
                  <a:pt x="3241" y="912"/>
                  <a:pt x="3169" y="869"/>
                  <a:pt x="3097" y="825"/>
                </a:cubicBezTo>
                <a:cubicBezTo>
                  <a:pt x="3024" y="796"/>
                  <a:pt x="2938" y="782"/>
                  <a:pt x="2851" y="782"/>
                </a:cubicBezTo>
                <a:cubicBezTo>
                  <a:pt x="2778" y="782"/>
                  <a:pt x="2692" y="796"/>
                  <a:pt x="2619" y="825"/>
                </a:cubicBezTo>
                <a:cubicBezTo>
                  <a:pt x="2532" y="869"/>
                  <a:pt x="2460" y="912"/>
                  <a:pt x="2402" y="956"/>
                </a:cubicBezTo>
                <a:cubicBezTo>
                  <a:pt x="2344" y="1028"/>
                  <a:pt x="2301" y="1100"/>
                  <a:pt x="2272" y="1173"/>
                </a:cubicBezTo>
                <a:cubicBezTo>
                  <a:pt x="2243" y="1245"/>
                  <a:pt x="2214" y="1332"/>
                  <a:pt x="2214" y="1419"/>
                </a:cubicBezTo>
                <a:cubicBezTo>
                  <a:pt x="2229" y="1505"/>
                  <a:pt x="2243" y="1578"/>
                  <a:pt x="2272" y="1665"/>
                </a:cubicBezTo>
                <a:cubicBezTo>
                  <a:pt x="2301" y="1737"/>
                  <a:pt x="2344" y="1795"/>
                  <a:pt x="2402" y="1853"/>
                </a:cubicBezTo>
                <a:cubicBezTo>
                  <a:pt x="2460" y="1925"/>
                  <a:pt x="2532" y="1968"/>
                  <a:pt x="2619" y="1997"/>
                </a:cubicBezTo>
                <a:cubicBezTo>
                  <a:pt x="2692" y="2041"/>
                  <a:pt x="2778" y="2055"/>
                  <a:pt x="2851" y="2055"/>
                </a:cubicBezTo>
                <a:cubicBezTo>
                  <a:pt x="2938" y="2055"/>
                  <a:pt x="3024" y="2041"/>
                  <a:pt x="3097" y="1997"/>
                </a:cubicBezTo>
                <a:cubicBezTo>
                  <a:pt x="3184" y="1968"/>
                  <a:pt x="3241" y="1925"/>
                  <a:pt x="3299" y="1853"/>
                </a:cubicBezTo>
                <a:cubicBezTo>
                  <a:pt x="3357" y="1809"/>
                  <a:pt x="3415" y="1737"/>
                  <a:pt x="3444" y="1665"/>
                </a:cubicBezTo>
                <a:cubicBezTo>
                  <a:pt x="3473" y="1578"/>
                  <a:pt x="3487" y="1505"/>
                  <a:pt x="3487" y="1419"/>
                </a:cubicBezTo>
                <a:cubicBezTo>
                  <a:pt x="3502" y="1332"/>
                  <a:pt x="3473" y="1245"/>
                  <a:pt x="3444" y="1173"/>
                </a:cubicBezTo>
                <a:cubicBezTo>
                  <a:pt x="3415" y="1086"/>
                  <a:pt x="3357" y="1013"/>
                  <a:pt x="3299" y="956"/>
                </a:cubicBezTo>
                <a:close/>
                <a:moveTo>
                  <a:pt x="492" y="218"/>
                </a:moveTo>
                <a:lnTo>
                  <a:pt x="1245" y="218"/>
                </a:lnTo>
                <a:cubicBezTo>
                  <a:pt x="1274" y="218"/>
                  <a:pt x="1288" y="232"/>
                  <a:pt x="1288" y="261"/>
                </a:cubicBezTo>
                <a:lnTo>
                  <a:pt x="1288" y="608"/>
                </a:lnTo>
                <a:cubicBezTo>
                  <a:pt x="1288" y="623"/>
                  <a:pt x="1274" y="637"/>
                  <a:pt x="1245" y="652"/>
                </a:cubicBezTo>
                <a:lnTo>
                  <a:pt x="492" y="652"/>
                </a:lnTo>
                <a:cubicBezTo>
                  <a:pt x="463" y="652"/>
                  <a:pt x="449" y="623"/>
                  <a:pt x="449" y="608"/>
                </a:cubicBezTo>
                <a:lnTo>
                  <a:pt x="449" y="261"/>
                </a:lnTo>
                <a:cubicBezTo>
                  <a:pt x="449" y="232"/>
                  <a:pt x="463" y="218"/>
                  <a:pt x="492" y="218"/>
                </a:cubicBezTo>
                <a:close/>
                <a:moveTo>
                  <a:pt x="2865" y="478"/>
                </a:moveTo>
                <a:cubicBezTo>
                  <a:pt x="2981" y="464"/>
                  <a:pt x="3111" y="492"/>
                  <a:pt x="3227" y="536"/>
                </a:cubicBezTo>
                <a:lnTo>
                  <a:pt x="3227" y="536"/>
                </a:lnTo>
                <a:cubicBezTo>
                  <a:pt x="3328" y="594"/>
                  <a:pt x="3430" y="666"/>
                  <a:pt x="3516" y="753"/>
                </a:cubicBezTo>
                <a:lnTo>
                  <a:pt x="3531" y="753"/>
                </a:lnTo>
                <a:cubicBezTo>
                  <a:pt x="3618" y="840"/>
                  <a:pt x="3690" y="941"/>
                  <a:pt x="3733" y="1057"/>
                </a:cubicBezTo>
                <a:lnTo>
                  <a:pt x="3733" y="1057"/>
                </a:lnTo>
                <a:cubicBezTo>
                  <a:pt x="3777" y="1173"/>
                  <a:pt x="3791" y="1303"/>
                  <a:pt x="3791" y="1419"/>
                </a:cubicBezTo>
                <a:cubicBezTo>
                  <a:pt x="3806" y="1549"/>
                  <a:pt x="3777" y="1665"/>
                  <a:pt x="3733" y="1780"/>
                </a:cubicBezTo>
                <a:lnTo>
                  <a:pt x="3733" y="1780"/>
                </a:lnTo>
                <a:cubicBezTo>
                  <a:pt x="3676" y="1896"/>
                  <a:pt x="3618" y="1997"/>
                  <a:pt x="3531" y="2084"/>
                </a:cubicBezTo>
                <a:lnTo>
                  <a:pt x="3516" y="2084"/>
                </a:lnTo>
                <a:cubicBezTo>
                  <a:pt x="3430" y="2171"/>
                  <a:pt x="3328" y="2243"/>
                  <a:pt x="3227" y="2287"/>
                </a:cubicBezTo>
                <a:lnTo>
                  <a:pt x="3227" y="2287"/>
                </a:lnTo>
                <a:cubicBezTo>
                  <a:pt x="3111" y="2330"/>
                  <a:pt x="2981" y="2359"/>
                  <a:pt x="2865" y="2345"/>
                </a:cubicBezTo>
                <a:cubicBezTo>
                  <a:pt x="2735" y="2359"/>
                  <a:pt x="2619" y="2330"/>
                  <a:pt x="2503" y="2287"/>
                </a:cubicBezTo>
                <a:lnTo>
                  <a:pt x="2503" y="2287"/>
                </a:lnTo>
                <a:cubicBezTo>
                  <a:pt x="2388" y="2243"/>
                  <a:pt x="2286" y="2171"/>
                  <a:pt x="2185" y="2084"/>
                </a:cubicBezTo>
                <a:lnTo>
                  <a:pt x="2185" y="2084"/>
                </a:lnTo>
                <a:cubicBezTo>
                  <a:pt x="2098" y="1997"/>
                  <a:pt x="2026" y="1896"/>
                  <a:pt x="1983" y="1780"/>
                </a:cubicBezTo>
                <a:lnTo>
                  <a:pt x="1983" y="1780"/>
                </a:lnTo>
                <a:cubicBezTo>
                  <a:pt x="1939" y="1665"/>
                  <a:pt x="1925" y="1549"/>
                  <a:pt x="1910" y="1419"/>
                </a:cubicBezTo>
                <a:cubicBezTo>
                  <a:pt x="1910" y="1303"/>
                  <a:pt x="1939" y="1173"/>
                  <a:pt x="1983" y="1057"/>
                </a:cubicBezTo>
                <a:lnTo>
                  <a:pt x="1983" y="1057"/>
                </a:lnTo>
                <a:cubicBezTo>
                  <a:pt x="2026" y="941"/>
                  <a:pt x="2098" y="840"/>
                  <a:pt x="2185" y="753"/>
                </a:cubicBezTo>
                <a:lnTo>
                  <a:pt x="2185" y="753"/>
                </a:lnTo>
                <a:cubicBezTo>
                  <a:pt x="2286" y="666"/>
                  <a:pt x="2388" y="594"/>
                  <a:pt x="2503" y="536"/>
                </a:cubicBezTo>
                <a:lnTo>
                  <a:pt x="2503" y="536"/>
                </a:lnTo>
                <a:cubicBezTo>
                  <a:pt x="2619" y="492"/>
                  <a:pt x="2735" y="464"/>
                  <a:pt x="2865" y="478"/>
                </a:cubicBezTo>
                <a:close/>
                <a:moveTo>
                  <a:pt x="232" y="1"/>
                </a:moveTo>
                <a:cubicBezTo>
                  <a:pt x="101" y="15"/>
                  <a:pt x="0" y="131"/>
                  <a:pt x="15" y="261"/>
                </a:cubicBezTo>
                <a:lnTo>
                  <a:pt x="15" y="2330"/>
                </a:lnTo>
                <a:cubicBezTo>
                  <a:pt x="15" y="2475"/>
                  <a:pt x="130" y="2591"/>
                  <a:pt x="275" y="2591"/>
                </a:cubicBezTo>
                <a:lnTo>
                  <a:pt x="3893" y="2591"/>
                </a:lnTo>
                <a:cubicBezTo>
                  <a:pt x="4037" y="2591"/>
                  <a:pt x="4153" y="2475"/>
                  <a:pt x="4153" y="2330"/>
                </a:cubicBezTo>
                <a:lnTo>
                  <a:pt x="4153" y="261"/>
                </a:lnTo>
                <a:cubicBezTo>
                  <a:pt x="4153" y="131"/>
                  <a:pt x="4052" y="15"/>
                  <a:pt x="39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30"/>
          <p:cNvGrpSpPr/>
          <p:nvPr/>
        </p:nvGrpSpPr>
        <p:grpSpPr>
          <a:xfrm>
            <a:off x="1650925" y="2253650"/>
            <a:ext cx="5842149" cy="2889845"/>
            <a:chOff x="1650925" y="2306623"/>
            <a:chExt cx="5842149" cy="2836797"/>
          </a:xfrm>
        </p:grpSpPr>
        <p:sp>
          <p:nvSpPr>
            <p:cNvPr id="631" name="Google Shape;631;p30"/>
            <p:cNvSpPr/>
            <p:nvPr/>
          </p:nvSpPr>
          <p:spPr>
            <a:xfrm>
              <a:off x="1650925" y="2306624"/>
              <a:ext cx="5842149" cy="2836796"/>
            </a:xfrm>
            <a:custGeom>
              <a:rect b="b" l="l" r="r" t="t"/>
              <a:pathLst>
                <a:path extrusionOk="0" h="90524" w="206145">
                  <a:moveTo>
                    <a:pt x="89690" y="1"/>
                  </a:moveTo>
                  <a:lnTo>
                    <a:pt x="0" y="90524"/>
                  </a:lnTo>
                  <a:lnTo>
                    <a:pt x="103073" y="90440"/>
                  </a:lnTo>
                  <a:lnTo>
                    <a:pt x="206145" y="90524"/>
                  </a:lnTo>
                  <a:lnTo>
                    <a:pt x="11645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4843300" y="2306623"/>
              <a:ext cx="1973631" cy="2836796"/>
            </a:xfrm>
            <a:custGeom>
              <a:rect b="b" l="l" r="r" t="t"/>
              <a:pathLst>
                <a:path extrusionOk="0" h="90524" w="70962">
                  <a:moveTo>
                    <a:pt x="1" y="1"/>
                  </a:moveTo>
                  <a:lnTo>
                    <a:pt x="64759" y="90524"/>
                  </a:lnTo>
                  <a:lnTo>
                    <a:pt x="70962" y="9052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2327125" y="2306623"/>
              <a:ext cx="1973631" cy="2836796"/>
            </a:xfrm>
            <a:custGeom>
              <a:rect b="b" l="l" r="r" t="t"/>
              <a:pathLst>
                <a:path extrusionOk="0" h="90524" w="70962">
                  <a:moveTo>
                    <a:pt x="70628" y="1"/>
                  </a:moveTo>
                  <a:lnTo>
                    <a:pt x="0" y="90524"/>
                  </a:lnTo>
                  <a:lnTo>
                    <a:pt x="6204" y="90524"/>
                  </a:lnTo>
                  <a:lnTo>
                    <a:pt x="70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4" name="Google Shape;634;p30"/>
            <p:cNvGrpSpPr/>
            <p:nvPr/>
          </p:nvGrpSpPr>
          <p:grpSpPr>
            <a:xfrm>
              <a:off x="4430982" y="2556991"/>
              <a:ext cx="282125" cy="2583949"/>
              <a:chOff x="4430982" y="2804419"/>
              <a:chExt cx="282125" cy="2336724"/>
            </a:xfrm>
          </p:grpSpPr>
          <p:sp>
            <p:nvSpPr>
              <p:cNvPr id="635" name="Google Shape;635;p30"/>
              <p:cNvSpPr/>
              <p:nvPr/>
            </p:nvSpPr>
            <p:spPr>
              <a:xfrm>
                <a:off x="4520736" y="3227912"/>
                <a:ext cx="128267" cy="354987"/>
              </a:xfrm>
              <a:custGeom>
                <a:rect b="b" l="l" r="r" t="t"/>
                <a:pathLst>
                  <a:path extrusionOk="0" h="12526" w="4526">
                    <a:moveTo>
                      <a:pt x="727" y="0"/>
                    </a:moveTo>
                    <a:lnTo>
                      <a:pt x="1" y="12525"/>
                    </a:lnTo>
                    <a:lnTo>
                      <a:pt x="4525" y="12525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30"/>
              <p:cNvSpPr/>
              <p:nvPr/>
            </p:nvSpPr>
            <p:spPr>
              <a:xfrm>
                <a:off x="4430982" y="4517550"/>
                <a:ext cx="282125" cy="623593"/>
              </a:xfrm>
              <a:custGeom>
                <a:rect b="b" l="l" r="r" t="t"/>
                <a:pathLst>
                  <a:path extrusionOk="0" h="22004" w="9955">
                    <a:moveTo>
                      <a:pt x="1275" y="1"/>
                    </a:moveTo>
                    <a:lnTo>
                      <a:pt x="1" y="22003"/>
                    </a:lnTo>
                    <a:lnTo>
                      <a:pt x="9955" y="22003"/>
                    </a:lnTo>
                    <a:lnTo>
                      <a:pt x="905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30"/>
              <p:cNvSpPr/>
              <p:nvPr/>
            </p:nvSpPr>
            <p:spPr>
              <a:xfrm>
                <a:off x="4481598" y="3777918"/>
                <a:ext cx="195404" cy="483197"/>
              </a:xfrm>
              <a:custGeom>
                <a:rect b="b" l="l" r="r" t="t"/>
                <a:pathLst>
                  <a:path extrusionOk="0" h="17050" w="6895">
                    <a:moveTo>
                      <a:pt x="989" y="0"/>
                    </a:moveTo>
                    <a:lnTo>
                      <a:pt x="1" y="17050"/>
                    </a:lnTo>
                    <a:lnTo>
                      <a:pt x="6895" y="17050"/>
                    </a:lnTo>
                    <a:lnTo>
                      <a:pt x="61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30"/>
              <p:cNvSpPr/>
              <p:nvPr/>
            </p:nvSpPr>
            <p:spPr>
              <a:xfrm>
                <a:off x="4551117" y="2804419"/>
                <a:ext cx="76291" cy="252764"/>
              </a:xfrm>
              <a:custGeom>
                <a:rect b="b" l="l" r="r" t="t"/>
                <a:pathLst>
                  <a:path extrusionOk="0" h="8919" w="2692">
                    <a:moveTo>
                      <a:pt x="512" y="1"/>
                    </a:moveTo>
                    <a:lnTo>
                      <a:pt x="1" y="8918"/>
                    </a:lnTo>
                    <a:lnTo>
                      <a:pt x="2691" y="8918"/>
                    </a:lnTo>
                    <a:lnTo>
                      <a:pt x="23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39" name="Google Shape;639;p30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grpSp>
        <p:nvGrpSpPr>
          <p:cNvPr id="640" name="Google Shape;640;p30"/>
          <p:cNvGrpSpPr/>
          <p:nvPr/>
        </p:nvGrpSpPr>
        <p:grpSpPr>
          <a:xfrm>
            <a:off x="4843217" y="1020831"/>
            <a:ext cx="2506025" cy="1627119"/>
            <a:chOff x="4919423" y="1001781"/>
            <a:chExt cx="2506025" cy="1627119"/>
          </a:xfrm>
        </p:grpSpPr>
        <p:sp>
          <p:nvSpPr>
            <p:cNvPr id="641" name="Google Shape;641;p30"/>
            <p:cNvSpPr/>
            <p:nvPr/>
          </p:nvSpPr>
          <p:spPr>
            <a:xfrm flipH="1">
              <a:off x="4919423" y="1001781"/>
              <a:ext cx="2506025" cy="1420592"/>
            </a:xfrm>
            <a:custGeom>
              <a:rect b="b" l="l" r="r" t="t"/>
              <a:pathLst>
                <a:path extrusionOk="0" h="4215" w="7436">
                  <a:moveTo>
                    <a:pt x="7435" y="4214"/>
                  </a:moveTo>
                  <a:lnTo>
                    <a:pt x="169" y="4214"/>
                  </a:lnTo>
                  <a:lnTo>
                    <a:pt x="169" y="4214"/>
                  </a:lnTo>
                  <a:cubicBezTo>
                    <a:pt x="75" y="4214"/>
                    <a:pt x="0" y="4139"/>
                    <a:pt x="0" y="4045"/>
                  </a:cubicBezTo>
                  <a:lnTo>
                    <a:pt x="0" y="0"/>
                  </a:lnTo>
                  <a:lnTo>
                    <a:pt x="7267" y="0"/>
                  </a:lnTo>
                  <a:lnTo>
                    <a:pt x="7267" y="0"/>
                  </a:lnTo>
                  <a:cubicBezTo>
                    <a:pt x="7360" y="0"/>
                    <a:pt x="7435" y="75"/>
                    <a:pt x="7435" y="168"/>
                  </a:cubicBezTo>
                  <a:lnTo>
                    <a:pt x="7435" y="421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42" name="Google Shape;642;p30"/>
            <p:cNvSpPr txBox="1"/>
            <p:nvPr/>
          </p:nvSpPr>
          <p:spPr>
            <a:xfrm>
              <a:off x="5107057" y="1444774"/>
              <a:ext cx="12180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1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643" name="Google Shape;643;p30"/>
            <p:cNvGrpSpPr/>
            <p:nvPr/>
          </p:nvGrpSpPr>
          <p:grpSpPr>
            <a:xfrm>
              <a:off x="6973055" y="1053954"/>
              <a:ext cx="359154" cy="359124"/>
              <a:chOff x="-44914800" y="2342000"/>
              <a:chExt cx="300900" cy="300875"/>
            </a:xfrm>
          </p:grpSpPr>
          <p:sp>
            <p:nvSpPr>
              <p:cNvPr id="644" name="Google Shape;644;p30"/>
              <p:cNvSpPr/>
              <p:nvPr/>
            </p:nvSpPr>
            <p:spPr>
              <a:xfrm>
                <a:off x="-44914800" y="2342000"/>
                <a:ext cx="300900" cy="300875"/>
              </a:xfrm>
              <a:custGeom>
                <a:rect b="b" l="l" r="r" t="t"/>
                <a:pathLst>
                  <a:path extrusionOk="0" h="12035" w="12036">
                    <a:moveTo>
                      <a:pt x="1450" y="725"/>
                    </a:moveTo>
                    <a:lnTo>
                      <a:pt x="1450" y="1418"/>
                    </a:lnTo>
                    <a:lnTo>
                      <a:pt x="725" y="1418"/>
                    </a:lnTo>
                    <a:lnTo>
                      <a:pt x="725" y="725"/>
                    </a:lnTo>
                    <a:close/>
                    <a:moveTo>
                      <a:pt x="11311" y="725"/>
                    </a:moveTo>
                    <a:lnTo>
                      <a:pt x="11311" y="1418"/>
                    </a:lnTo>
                    <a:lnTo>
                      <a:pt x="10618" y="1418"/>
                    </a:lnTo>
                    <a:lnTo>
                      <a:pt x="10618" y="725"/>
                    </a:lnTo>
                    <a:close/>
                    <a:moveTo>
                      <a:pt x="9893" y="1418"/>
                    </a:moveTo>
                    <a:lnTo>
                      <a:pt x="9893" y="1796"/>
                    </a:lnTo>
                    <a:cubicBezTo>
                      <a:pt x="9893" y="1985"/>
                      <a:pt x="10051" y="2142"/>
                      <a:pt x="10240" y="2142"/>
                    </a:cubicBezTo>
                    <a:lnTo>
                      <a:pt x="10618" y="2142"/>
                    </a:lnTo>
                    <a:lnTo>
                      <a:pt x="10618" y="9893"/>
                    </a:lnTo>
                    <a:lnTo>
                      <a:pt x="10240" y="9893"/>
                    </a:lnTo>
                    <a:cubicBezTo>
                      <a:pt x="10051" y="9893"/>
                      <a:pt x="9893" y="10050"/>
                      <a:pt x="9893" y="10239"/>
                    </a:cubicBezTo>
                    <a:lnTo>
                      <a:pt x="9893" y="10617"/>
                    </a:lnTo>
                    <a:lnTo>
                      <a:pt x="2143" y="10617"/>
                    </a:lnTo>
                    <a:lnTo>
                      <a:pt x="2143" y="10239"/>
                    </a:lnTo>
                    <a:cubicBezTo>
                      <a:pt x="2143" y="10050"/>
                      <a:pt x="1985" y="9893"/>
                      <a:pt x="1796" y="9893"/>
                    </a:cubicBezTo>
                    <a:lnTo>
                      <a:pt x="1450" y="9893"/>
                    </a:lnTo>
                    <a:lnTo>
                      <a:pt x="1450" y="2142"/>
                    </a:lnTo>
                    <a:lnTo>
                      <a:pt x="1796" y="2142"/>
                    </a:lnTo>
                    <a:cubicBezTo>
                      <a:pt x="1985" y="2142"/>
                      <a:pt x="2143" y="1985"/>
                      <a:pt x="2143" y="1796"/>
                    </a:cubicBezTo>
                    <a:lnTo>
                      <a:pt x="2143" y="1418"/>
                    </a:lnTo>
                    <a:close/>
                    <a:moveTo>
                      <a:pt x="1418" y="10617"/>
                    </a:moveTo>
                    <a:lnTo>
                      <a:pt x="1418" y="11310"/>
                    </a:lnTo>
                    <a:lnTo>
                      <a:pt x="725" y="11310"/>
                    </a:lnTo>
                    <a:lnTo>
                      <a:pt x="725" y="10617"/>
                    </a:lnTo>
                    <a:close/>
                    <a:moveTo>
                      <a:pt x="11311" y="10617"/>
                    </a:moveTo>
                    <a:lnTo>
                      <a:pt x="11311" y="11310"/>
                    </a:lnTo>
                    <a:lnTo>
                      <a:pt x="10618" y="11310"/>
                    </a:lnTo>
                    <a:lnTo>
                      <a:pt x="10618" y="10617"/>
                    </a:lnTo>
                    <a:close/>
                    <a:moveTo>
                      <a:pt x="379" y="0"/>
                    </a:moveTo>
                    <a:cubicBezTo>
                      <a:pt x="158" y="0"/>
                      <a:pt x="1" y="158"/>
                      <a:pt x="1" y="378"/>
                    </a:cubicBezTo>
                    <a:lnTo>
                      <a:pt x="1" y="1764"/>
                    </a:lnTo>
                    <a:cubicBezTo>
                      <a:pt x="1" y="1985"/>
                      <a:pt x="158" y="2142"/>
                      <a:pt x="379" y="2142"/>
                    </a:cubicBezTo>
                    <a:lnTo>
                      <a:pt x="725" y="2142"/>
                    </a:lnTo>
                    <a:lnTo>
                      <a:pt x="725" y="9893"/>
                    </a:lnTo>
                    <a:lnTo>
                      <a:pt x="379" y="9893"/>
                    </a:lnTo>
                    <a:cubicBezTo>
                      <a:pt x="158" y="9893"/>
                      <a:pt x="1" y="10050"/>
                      <a:pt x="1" y="10239"/>
                    </a:cubicBezTo>
                    <a:lnTo>
                      <a:pt x="1" y="11657"/>
                    </a:lnTo>
                    <a:cubicBezTo>
                      <a:pt x="1" y="11877"/>
                      <a:pt x="158" y="12035"/>
                      <a:pt x="379" y="12035"/>
                    </a:cubicBezTo>
                    <a:lnTo>
                      <a:pt x="1796" y="12035"/>
                    </a:lnTo>
                    <a:cubicBezTo>
                      <a:pt x="1985" y="12035"/>
                      <a:pt x="2143" y="11877"/>
                      <a:pt x="2143" y="11657"/>
                    </a:cubicBezTo>
                    <a:lnTo>
                      <a:pt x="2143" y="11310"/>
                    </a:lnTo>
                    <a:lnTo>
                      <a:pt x="9893" y="11310"/>
                    </a:lnTo>
                    <a:lnTo>
                      <a:pt x="9893" y="11657"/>
                    </a:lnTo>
                    <a:cubicBezTo>
                      <a:pt x="9893" y="11877"/>
                      <a:pt x="10051" y="12035"/>
                      <a:pt x="10240" y="12035"/>
                    </a:cubicBezTo>
                    <a:lnTo>
                      <a:pt x="11657" y="12035"/>
                    </a:lnTo>
                    <a:cubicBezTo>
                      <a:pt x="11878" y="12035"/>
                      <a:pt x="12036" y="11877"/>
                      <a:pt x="12036" y="11657"/>
                    </a:cubicBezTo>
                    <a:lnTo>
                      <a:pt x="12036" y="10239"/>
                    </a:lnTo>
                    <a:cubicBezTo>
                      <a:pt x="12036" y="10050"/>
                      <a:pt x="11878" y="9893"/>
                      <a:pt x="11657" y="9893"/>
                    </a:cubicBezTo>
                    <a:lnTo>
                      <a:pt x="11311" y="9893"/>
                    </a:lnTo>
                    <a:lnTo>
                      <a:pt x="11311" y="2142"/>
                    </a:lnTo>
                    <a:lnTo>
                      <a:pt x="11657" y="2142"/>
                    </a:lnTo>
                    <a:cubicBezTo>
                      <a:pt x="11878" y="2142"/>
                      <a:pt x="12036" y="1985"/>
                      <a:pt x="12036" y="1764"/>
                    </a:cubicBezTo>
                    <a:lnTo>
                      <a:pt x="12036" y="378"/>
                    </a:lnTo>
                    <a:cubicBezTo>
                      <a:pt x="12036" y="158"/>
                      <a:pt x="11878" y="0"/>
                      <a:pt x="11657" y="0"/>
                    </a:cubicBezTo>
                    <a:lnTo>
                      <a:pt x="10240" y="0"/>
                    </a:lnTo>
                    <a:cubicBezTo>
                      <a:pt x="10051" y="0"/>
                      <a:pt x="9893" y="158"/>
                      <a:pt x="9893" y="378"/>
                    </a:cubicBezTo>
                    <a:lnTo>
                      <a:pt x="9893" y="725"/>
                    </a:lnTo>
                    <a:lnTo>
                      <a:pt x="2143" y="725"/>
                    </a:lnTo>
                    <a:lnTo>
                      <a:pt x="2143" y="378"/>
                    </a:lnTo>
                    <a:cubicBezTo>
                      <a:pt x="2143" y="158"/>
                      <a:pt x="1985" y="0"/>
                      <a:pt x="17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30"/>
              <p:cNvSpPr/>
              <p:nvPr/>
            </p:nvSpPr>
            <p:spPr>
              <a:xfrm>
                <a:off x="-44860450" y="2412875"/>
                <a:ext cx="193000" cy="159125"/>
              </a:xfrm>
              <a:custGeom>
                <a:rect b="b" l="l" r="r" t="t"/>
                <a:pathLst>
                  <a:path extrusionOk="0" h="6365" w="7720">
                    <a:moveTo>
                      <a:pt x="7026" y="694"/>
                    </a:moveTo>
                    <a:lnTo>
                      <a:pt x="7026" y="725"/>
                    </a:lnTo>
                    <a:lnTo>
                      <a:pt x="7026" y="5136"/>
                    </a:lnTo>
                    <a:lnTo>
                      <a:pt x="5514" y="3624"/>
                    </a:lnTo>
                    <a:cubicBezTo>
                      <a:pt x="5451" y="3561"/>
                      <a:pt x="5356" y="3498"/>
                      <a:pt x="5262" y="3498"/>
                    </a:cubicBezTo>
                    <a:cubicBezTo>
                      <a:pt x="5167" y="3498"/>
                      <a:pt x="5041" y="3561"/>
                      <a:pt x="5010" y="3624"/>
                    </a:cubicBezTo>
                    <a:lnTo>
                      <a:pt x="3907" y="4821"/>
                    </a:lnTo>
                    <a:lnTo>
                      <a:pt x="2678" y="3592"/>
                    </a:lnTo>
                    <a:cubicBezTo>
                      <a:pt x="2615" y="3529"/>
                      <a:pt x="2529" y="3498"/>
                      <a:pt x="2438" y="3498"/>
                    </a:cubicBezTo>
                    <a:cubicBezTo>
                      <a:pt x="2348" y="3498"/>
                      <a:pt x="2253" y="3529"/>
                      <a:pt x="2174" y="3592"/>
                    </a:cubicBezTo>
                    <a:lnTo>
                      <a:pt x="662" y="5104"/>
                    </a:lnTo>
                    <a:lnTo>
                      <a:pt x="662" y="694"/>
                    </a:lnTo>
                    <a:close/>
                    <a:moveTo>
                      <a:pt x="2458" y="4380"/>
                    </a:moveTo>
                    <a:lnTo>
                      <a:pt x="3718" y="5640"/>
                    </a:lnTo>
                    <a:lnTo>
                      <a:pt x="1198" y="5640"/>
                    </a:lnTo>
                    <a:lnTo>
                      <a:pt x="2458" y="4380"/>
                    </a:lnTo>
                    <a:close/>
                    <a:moveTo>
                      <a:pt x="5293" y="4411"/>
                    </a:moveTo>
                    <a:lnTo>
                      <a:pt x="6554" y="5671"/>
                    </a:lnTo>
                    <a:lnTo>
                      <a:pt x="4695" y="5671"/>
                    </a:lnTo>
                    <a:lnTo>
                      <a:pt x="4695" y="5640"/>
                    </a:lnTo>
                    <a:lnTo>
                      <a:pt x="4411" y="5356"/>
                    </a:lnTo>
                    <a:lnTo>
                      <a:pt x="5293" y="4411"/>
                    </a:lnTo>
                    <a:close/>
                    <a:moveTo>
                      <a:pt x="347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5986"/>
                    </a:lnTo>
                    <a:cubicBezTo>
                      <a:pt x="0" y="6207"/>
                      <a:pt x="158" y="6365"/>
                      <a:pt x="347" y="6365"/>
                    </a:cubicBezTo>
                    <a:lnTo>
                      <a:pt x="7373" y="6365"/>
                    </a:lnTo>
                    <a:cubicBezTo>
                      <a:pt x="7562" y="6365"/>
                      <a:pt x="7719" y="6207"/>
                      <a:pt x="7719" y="5986"/>
                    </a:cubicBezTo>
                    <a:lnTo>
                      <a:pt x="7719" y="379"/>
                    </a:lnTo>
                    <a:cubicBezTo>
                      <a:pt x="7719" y="158"/>
                      <a:pt x="7562" y="1"/>
                      <a:pt x="73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30"/>
              <p:cNvSpPr/>
              <p:nvPr/>
            </p:nvSpPr>
            <p:spPr>
              <a:xfrm>
                <a:off x="-44791150" y="2439650"/>
                <a:ext cx="52800" cy="53600"/>
              </a:xfrm>
              <a:custGeom>
                <a:rect b="b" l="l" r="r" t="t"/>
                <a:pathLst>
                  <a:path extrusionOk="0" h="2144" w="2112">
                    <a:moveTo>
                      <a:pt x="1041" y="725"/>
                    </a:moveTo>
                    <a:cubicBezTo>
                      <a:pt x="1261" y="725"/>
                      <a:pt x="1419" y="883"/>
                      <a:pt x="1419" y="1072"/>
                    </a:cubicBezTo>
                    <a:cubicBezTo>
                      <a:pt x="1419" y="1261"/>
                      <a:pt x="1261" y="1418"/>
                      <a:pt x="1041" y="1418"/>
                    </a:cubicBezTo>
                    <a:cubicBezTo>
                      <a:pt x="852" y="1418"/>
                      <a:pt x="694" y="1261"/>
                      <a:pt x="694" y="1072"/>
                    </a:cubicBezTo>
                    <a:cubicBezTo>
                      <a:pt x="694" y="883"/>
                      <a:pt x="852" y="725"/>
                      <a:pt x="1041" y="725"/>
                    </a:cubicBezTo>
                    <a:close/>
                    <a:moveTo>
                      <a:pt x="1041" y="1"/>
                    </a:moveTo>
                    <a:cubicBezTo>
                      <a:pt x="473" y="1"/>
                      <a:pt x="1" y="473"/>
                      <a:pt x="1" y="1072"/>
                    </a:cubicBezTo>
                    <a:cubicBezTo>
                      <a:pt x="32" y="1670"/>
                      <a:pt x="505" y="2143"/>
                      <a:pt x="1041" y="2143"/>
                    </a:cubicBezTo>
                    <a:cubicBezTo>
                      <a:pt x="1639" y="2143"/>
                      <a:pt x="2112" y="1670"/>
                      <a:pt x="2112" y="1072"/>
                    </a:cubicBezTo>
                    <a:cubicBezTo>
                      <a:pt x="2112" y="473"/>
                      <a:pt x="1639" y="1"/>
                      <a:pt x="10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47" name="Google Shape;647;p30"/>
            <p:cNvSpPr/>
            <p:nvPr/>
          </p:nvSpPr>
          <p:spPr>
            <a:xfrm flipH="1" rot="10800000">
              <a:off x="4919425" y="2219400"/>
              <a:ext cx="281100" cy="4095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0"/>
            <p:cNvSpPr txBox="1"/>
            <p:nvPr/>
          </p:nvSpPr>
          <p:spPr>
            <a:xfrm>
              <a:off x="5107051" y="1730749"/>
              <a:ext cx="1866000" cy="52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300" spcFirstLastPara="1" rIns="34300" wrap="square" tIns="171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indent="0" lvl="0" marL="0" marR="0" rtl="0" algn="l">
                <a:lnSpc>
                  <a:spcPct val="145833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49" name="Google Shape;649;p30"/>
            <p:cNvSpPr txBox="1"/>
            <p:nvPr/>
          </p:nvSpPr>
          <p:spPr>
            <a:xfrm>
              <a:off x="5126130" y="1067324"/>
              <a:ext cx="6177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2021</a:t>
              </a:r>
              <a:endParaRPr sz="11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50" name="Google Shape;650;p30"/>
          <p:cNvGrpSpPr/>
          <p:nvPr/>
        </p:nvGrpSpPr>
        <p:grpSpPr>
          <a:xfrm>
            <a:off x="651777" y="3113131"/>
            <a:ext cx="2506006" cy="1625557"/>
            <a:chOff x="1261352" y="3113131"/>
            <a:chExt cx="2506006" cy="1625557"/>
          </a:xfrm>
        </p:grpSpPr>
        <p:grpSp>
          <p:nvGrpSpPr>
            <p:cNvPr id="651" name="Google Shape;651;p30"/>
            <p:cNvGrpSpPr/>
            <p:nvPr/>
          </p:nvGrpSpPr>
          <p:grpSpPr>
            <a:xfrm>
              <a:off x="1261352" y="3113131"/>
              <a:ext cx="2506006" cy="1420592"/>
              <a:chOff x="1413752" y="2836906"/>
              <a:chExt cx="2506006" cy="1420592"/>
            </a:xfrm>
          </p:grpSpPr>
          <p:sp>
            <p:nvSpPr>
              <p:cNvPr id="652" name="Google Shape;652;p30"/>
              <p:cNvSpPr/>
              <p:nvPr/>
            </p:nvSpPr>
            <p:spPr>
              <a:xfrm>
                <a:off x="1413752" y="2836906"/>
                <a:ext cx="2506006" cy="1420592"/>
              </a:xfrm>
              <a:custGeom>
                <a:rect b="b" l="l" r="r" t="t"/>
                <a:pathLst>
                  <a:path extrusionOk="0" h="4215" w="7436">
                    <a:moveTo>
                      <a:pt x="7435" y="4214"/>
                    </a:moveTo>
                    <a:lnTo>
                      <a:pt x="168" y="4214"/>
                    </a:lnTo>
                    <a:lnTo>
                      <a:pt x="168" y="4214"/>
                    </a:lnTo>
                    <a:cubicBezTo>
                      <a:pt x="75" y="4214"/>
                      <a:pt x="0" y="4138"/>
                      <a:pt x="0" y="4045"/>
                    </a:cubicBezTo>
                    <a:lnTo>
                      <a:pt x="0" y="0"/>
                    </a:lnTo>
                    <a:lnTo>
                      <a:pt x="7266" y="0"/>
                    </a:lnTo>
                    <a:lnTo>
                      <a:pt x="7266" y="0"/>
                    </a:lnTo>
                    <a:cubicBezTo>
                      <a:pt x="7359" y="0"/>
                      <a:pt x="7435" y="75"/>
                      <a:pt x="7435" y="168"/>
                    </a:cubicBezTo>
                    <a:lnTo>
                      <a:pt x="7435" y="4214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53" name="Google Shape;653;p30"/>
              <p:cNvSpPr txBox="1"/>
              <p:nvPr/>
            </p:nvSpPr>
            <p:spPr>
              <a:xfrm>
                <a:off x="1601418" y="3310145"/>
                <a:ext cx="1236600" cy="21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1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54" name="Google Shape;654;p30"/>
              <p:cNvSpPr txBox="1"/>
              <p:nvPr/>
            </p:nvSpPr>
            <p:spPr>
              <a:xfrm>
                <a:off x="1601424" y="3586570"/>
                <a:ext cx="1866000" cy="52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7150" lIns="34300" spcFirstLastPara="1" rIns="34300" wrap="square" tIns="171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 in the Solar System</a:t>
                </a:r>
                <a:endParaRPr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  <a:p>
                <a:pPr indent="0" lvl="0" marL="0" marR="0" rtl="0" algn="l">
                  <a:lnSpc>
                    <a:spcPct val="145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900"/>
                  <a:buFont typeface="Arial"/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55" name="Google Shape;655;p30"/>
              <p:cNvSpPr txBox="1"/>
              <p:nvPr/>
            </p:nvSpPr>
            <p:spPr>
              <a:xfrm>
                <a:off x="1601418" y="2923169"/>
                <a:ext cx="675300" cy="31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2023</a:t>
                </a:r>
                <a:endParaRPr sz="11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656" name="Google Shape;656;p30"/>
              <p:cNvGrpSpPr/>
              <p:nvPr/>
            </p:nvGrpSpPr>
            <p:grpSpPr>
              <a:xfrm>
                <a:off x="3498912" y="2899902"/>
                <a:ext cx="295237" cy="358229"/>
                <a:chOff x="-45270025" y="2701925"/>
                <a:chExt cx="247350" cy="300125"/>
              </a:xfrm>
            </p:grpSpPr>
            <p:sp>
              <p:nvSpPr>
                <p:cNvPr id="657" name="Google Shape;657;p30"/>
                <p:cNvSpPr/>
                <p:nvPr/>
              </p:nvSpPr>
              <p:spPr>
                <a:xfrm>
                  <a:off x="-45128250" y="2843700"/>
                  <a:ext cx="18150" cy="17350"/>
                </a:xfrm>
                <a:custGeom>
                  <a:rect b="b" l="l" r="r" t="t"/>
                  <a:pathLst>
                    <a:path extrusionOk="0" h="694" w="726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36"/>
                        <a:pt x="158" y="694"/>
                        <a:pt x="347" y="694"/>
                      </a:cubicBezTo>
                      <a:cubicBezTo>
                        <a:pt x="568" y="694"/>
                        <a:pt x="725" y="536"/>
                        <a:pt x="725" y="347"/>
                      </a:cubicBezTo>
                      <a:cubicBezTo>
                        <a:pt x="725" y="158"/>
                        <a:pt x="568" y="1"/>
                        <a:pt x="34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8" name="Google Shape;658;p30"/>
                <p:cNvSpPr/>
                <p:nvPr/>
              </p:nvSpPr>
              <p:spPr>
                <a:xfrm>
                  <a:off x="-45270025" y="2701925"/>
                  <a:ext cx="247350" cy="300125"/>
                </a:xfrm>
                <a:custGeom>
                  <a:rect b="b" l="l" r="r" t="t"/>
                  <a:pathLst>
                    <a:path extrusionOk="0" h="12005" w="9894">
                      <a:moveTo>
                        <a:pt x="7751" y="1261"/>
                      </a:moveTo>
                      <a:lnTo>
                        <a:pt x="8665" y="2143"/>
                      </a:lnTo>
                      <a:lnTo>
                        <a:pt x="7751" y="2143"/>
                      </a:lnTo>
                      <a:lnTo>
                        <a:pt x="7751" y="1261"/>
                      </a:lnTo>
                      <a:close/>
                      <a:moveTo>
                        <a:pt x="7090" y="4979"/>
                      </a:moveTo>
                      <a:lnTo>
                        <a:pt x="7090" y="9925"/>
                      </a:lnTo>
                      <a:lnTo>
                        <a:pt x="757" y="9925"/>
                      </a:lnTo>
                      <a:lnTo>
                        <a:pt x="757" y="4979"/>
                      </a:lnTo>
                      <a:close/>
                      <a:moveTo>
                        <a:pt x="7090" y="725"/>
                      </a:moveTo>
                      <a:lnTo>
                        <a:pt x="7090" y="2521"/>
                      </a:lnTo>
                      <a:cubicBezTo>
                        <a:pt x="7090" y="2710"/>
                        <a:pt x="7247" y="2868"/>
                        <a:pt x="7436" y="2868"/>
                      </a:cubicBezTo>
                      <a:lnTo>
                        <a:pt x="9232" y="2868"/>
                      </a:lnTo>
                      <a:lnTo>
                        <a:pt x="9232" y="11343"/>
                      </a:lnTo>
                      <a:lnTo>
                        <a:pt x="1450" y="11343"/>
                      </a:lnTo>
                      <a:lnTo>
                        <a:pt x="1450" y="10618"/>
                      </a:lnTo>
                      <a:lnTo>
                        <a:pt x="7436" y="10618"/>
                      </a:lnTo>
                      <a:cubicBezTo>
                        <a:pt x="7657" y="10618"/>
                        <a:pt x="7814" y="10460"/>
                        <a:pt x="7814" y="10271"/>
                      </a:cubicBezTo>
                      <a:lnTo>
                        <a:pt x="7814" y="4632"/>
                      </a:lnTo>
                      <a:cubicBezTo>
                        <a:pt x="7814" y="4443"/>
                        <a:pt x="7657" y="4285"/>
                        <a:pt x="7436" y="4285"/>
                      </a:cubicBezTo>
                      <a:lnTo>
                        <a:pt x="1450" y="4285"/>
                      </a:lnTo>
                      <a:lnTo>
                        <a:pt x="1450" y="725"/>
                      </a:lnTo>
                      <a:close/>
                      <a:moveTo>
                        <a:pt x="1072" y="1"/>
                      </a:moveTo>
                      <a:cubicBezTo>
                        <a:pt x="883" y="1"/>
                        <a:pt x="726" y="158"/>
                        <a:pt x="726" y="347"/>
                      </a:cubicBezTo>
                      <a:lnTo>
                        <a:pt x="726" y="4254"/>
                      </a:lnTo>
                      <a:lnTo>
                        <a:pt x="379" y="4254"/>
                      </a:lnTo>
                      <a:cubicBezTo>
                        <a:pt x="158" y="4254"/>
                        <a:pt x="1" y="4411"/>
                        <a:pt x="1" y="4601"/>
                      </a:cubicBezTo>
                      <a:lnTo>
                        <a:pt x="1" y="10240"/>
                      </a:lnTo>
                      <a:cubicBezTo>
                        <a:pt x="1" y="10429"/>
                        <a:pt x="158" y="10586"/>
                        <a:pt x="379" y="10586"/>
                      </a:cubicBezTo>
                      <a:lnTo>
                        <a:pt x="726" y="10586"/>
                      </a:lnTo>
                      <a:lnTo>
                        <a:pt x="726" y="11658"/>
                      </a:lnTo>
                      <a:cubicBezTo>
                        <a:pt x="726" y="11847"/>
                        <a:pt x="883" y="12004"/>
                        <a:pt x="1072" y="12004"/>
                      </a:cubicBezTo>
                      <a:lnTo>
                        <a:pt x="9484" y="12004"/>
                      </a:lnTo>
                      <a:cubicBezTo>
                        <a:pt x="9704" y="12004"/>
                        <a:pt x="9862" y="11847"/>
                        <a:pt x="9862" y="11658"/>
                      </a:cubicBezTo>
                      <a:lnTo>
                        <a:pt x="9893" y="2458"/>
                      </a:lnTo>
                      <a:cubicBezTo>
                        <a:pt x="9893" y="2395"/>
                        <a:pt x="9862" y="2269"/>
                        <a:pt x="9767" y="2238"/>
                      </a:cubicBezTo>
                      <a:lnTo>
                        <a:pt x="7657" y="95"/>
                      </a:lnTo>
                      <a:cubicBezTo>
                        <a:pt x="7562" y="32"/>
                        <a:pt x="7499" y="1"/>
                        <a:pt x="740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9" name="Google Shape;659;p30"/>
                <p:cNvSpPr/>
                <p:nvPr/>
              </p:nvSpPr>
              <p:spPr>
                <a:xfrm>
                  <a:off x="-45235350" y="2844500"/>
                  <a:ext cx="89800" cy="87450"/>
                </a:xfrm>
                <a:custGeom>
                  <a:rect b="b" l="l" r="r" t="t"/>
                  <a:pathLst>
                    <a:path extrusionOk="0" h="3498" w="3592">
                      <a:moveTo>
                        <a:pt x="1796" y="1103"/>
                      </a:moveTo>
                      <a:lnTo>
                        <a:pt x="2268" y="2079"/>
                      </a:lnTo>
                      <a:lnTo>
                        <a:pt x="1292" y="2079"/>
                      </a:lnTo>
                      <a:lnTo>
                        <a:pt x="1796" y="1103"/>
                      </a:lnTo>
                      <a:close/>
                      <a:moveTo>
                        <a:pt x="1764" y="0"/>
                      </a:moveTo>
                      <a:cubicBezTo>
                        <a:pt x="1638" y="0"/>
                        <a:pt x="1544" y="63"/>
                        <a:pt x="1449" y="189"/>
                      </a:cubicBezTo>
                      <a:lnTo>
                        <a:pt x="32" y="2993"/>
                      </a:lnTo>
                      <a:cubicBezTo>
                        <a:pt x="0" y="3151"/>
                        <a:pt x="63" y="3340"/>
                        <a:pt x="284" y="3466"/>
                      </a:cubicBezTo>
                      <a:cubicBezTo>
                        <a:pt x="324" y="3482"/>
                        <a:pt x="369" y="3490"/>
                        <a:pt x="415" y="3490"/>
                      </a:cubicBezTo>
                      <a:cubicBezTo>
                        <a:pt x="547" y="3490"/>
                        <a:pt x="686" y="3425"/>
                        <a:pt x="756" y="3308"/>
                      </a:cubicBezTo>
                      <a:lnTo>
                        <a:pt x="977" y="2804"/>
                      </a:lnTo>
                      <a:lnTo>
                        <a:pt x="2647" y="2804"/>
                      </a:lnTo>
                      <a:lnTo>
                        <a:pt x="2867" y="3308"/>
                      </a:lnTo>
                      <a:cubicBezTo>
                        <a:pt x="2962" y="3434"/>
                        <a:pt x="3056" y="3497"/>
                        <a:pt x="3182" y="3497"/>
                      </a:cubicBezTo>
                      <a:cubicBezTo>
                        <a:pt x="3245" y="3497"/>
                        <a:pt x="3308" y="3497"/>
                        <a:pt x="3340" y="3466"/>
                      </a:cubicBezTo>
                      <a:cubicBezTo>
                        <a:pt x="3497" y="3371"/>
                        <a:pt x="3592" y="3151"/>
                        <a:pt x="3497" y="2993"/>
                      </a:cubicBezTo>
                      <a:lnTo>
                        <a:pt x="2079" y="189"/>
                      </a:lnTo>
                      <a:cubicBezTo>
                        <a:pt x="2016" y="63"/>
                        <a:pt x="1890" y="0"/>
                        <a:pt x="17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0" name="Google Shape;660;p30"/>
                <p:cNvSpPr/>
                <p:nvPr/>
              </p:nvSpPr>
              <p:spPr>
                <a:xfrm>
                  <a:off x="-45128250" y="2879150"/>
                  <a:ext cx="18150" cy="52800"/>
                </a:xfrm>
                <a:custGeom>
                  <a:rect b="b" l="l" r="r" t="t"/>
                  <a:pathLst>
                    <a:path extrusionOk="0" h="2112" w="726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lnTo>
                        <a:pt x="1" y="1765"/>
                      </a:lnTo>
                      <a:cubicBezTo>
                        <a:pt x="1" y="1954"/>
                        <a:pt x="158" y="2111"/>
                        <a:pt x="347" y="2111"/>
                      </a:cubicBezTo>
                      <a:cubicBezTo>
                        <a:pt x="568" y="2111"/>
                        <a:pt x="725" y="1954"/>
                        <a:pt x="725" y="1765"/>
                      </a:cubicBezTo>
                      <a:lnTo>
                        <a:pt x="725" y="347"/>
                      </a:lnTo>
                      <a:cubicBezTo>
                        <a:pt x="725" y="158"/>
                        <a:pt x="568" y="0"/>
                        <a:pt x="3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661" name="Google Shape;661;p30"/>
            <p:cNvSpPr/>
            <p:nvPr/>
          </p:nvSpPr>
          <p:spPr>
            <a:xfrm rot="10800000">
              <a:off x="3486250" y="4329188"/>
              <a:ext cx="281100" cy="409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2" name="Google Shape;662;p30"/>
          <p:cNvGrpSpPr/>
          <p:nvPr/>
        </p:nvGrpSpPr>
        <p:grpSpPr>
          <a:xfrm>
            <a:off x="5986216" y="2655931"/>
            <a:ext cx="2506006" cy="1626082"/>
            <a:chOff x="5376592" y="2655931"/>
            <a:chExt cx="2506006" cy="1626082"/>
          </a:xfrm>
        </p:grpSpPr>
        <p:sp>
          <p:nvSpPr>
            <p:cNvPr id="663" name="Google Shape;663;p30"/>
            <p:cNvSpPr/>
            <p:nvPr/>
          </p:nvSpPr>
          <p:spPr>
            <a:xfrm flipH="1">
              <a:off x="5376592" y="2655931"/>
              <a:ext cx="2506006" cy="1420592"/>
            </a:xfrm>
            <a:custGeom>
              <a:rect b="b" l="l" r="r" t="t"/>
              <a:pathLst>
                <a:path extrusionOk="0" h="4215" w="7436">
                  <a:moveTo>
                    <a:pt x="7435" y="4214"/>
                  </a:moveTo>
                  <a:lnTo>
                    <a:pt x="169" y="4214"/>
                  </a:lnTo>
                  <a:lnTo>
                    <a:pt x="169" y="4214"/>
                  </a:lnTo>
                  <a:cubicBezTo>
                    <a:pt x="75" y="4214"/>
                    <a:pt x="0" y="4138"/>
                    <a:pt x="0" y="4045"/>
                  </a:cubicBezTo>
                  <a:lnTo>
                    <a:pt x="0" y="0"/>
                  </a:lnTo>
                  <a:lnTo>
                    <a:pt x="7267" y="0"/>
                  </a:lnTo>
                  <a:lnTo>
                    <a:pt x="7267" y="0"/>
                  </a:lnTo>
                  <a:cubicBezTo>
                    <a:pt x="7360" y="0"/>
                    <a:pt x="7435" y="75"/>
                    <a:pt x="7435" y="168"/>
                  </a:cubicBezTo>
                  <a:lnTo>
                    <a:pt x="7435" y="421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64" name="Google Shape;664;p30"/>
            <p:cNvSpPr txBox="1"/>
            <p:nvPr/>
          </p:nvSpPr>
          <p:spPr>
            <a:xfrm>
              <a:off x="5564257" y="3129170"/>
              <a:ext cx="12243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1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65" name="Google Shape;665;p30"/>
            <p:cNvSpPr txBox="1"/>
            <p:nvPr/>
          </p:nvSpPr>
          <p:spPr>
            <a:xfrm>
              <a:off x="5564280" y="2742194"/>
              <a:ext cx="6669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2022</a:t>
              </a:r>
              <a:endParaRPr sz="11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666" name="Google Shape;666;p30"/>
            <p:cNvGrpSpPr/>
            <p:nvPr/>
          </p:nvGrpSpPr>
          <p:grpSpPr>
            <a:xfrm>
              <a:off x="7451889" y="2718942"/>
              <a:ext cx="315886" cy="358199"/>
              <a:chOff x="-45278675" y="2333325"/>
              <a:chExt cx="264650" cy="300100"/>
            </a:xfrm>
          </p:grpSpPr>
          <p:sp>
            <p:nvSpPr>
              <p:cNvPr id="667" name="Google Shape;667;p30"/>
              <p:cNvSpPr/>
              <p:nvPr/>
            </p:nvSpPr>
            <p:spPr>
              <a:xfrm>
                <a:off x="-45243225" y="2475100"/>
                <a:ext cx="52775" cy="87450"/>
              </a:xfrm>
              <a:custGeom>
                <a:rect b="b" l="l" r="r" t="t"/>
                <a:pathLst>
                  <a:path extrusionOk="0" h="3498" w="2111">
                    <a:moveTo>
                      <a:pt x="1071" y="725"/>
                    </a:moveTo>
                    <a:cubicBezTo>
                      <a:pt x="1260" y="725"/>
                      <a:pt x="1418" y="883"/>
                      <a:pt x="1418" y="1072"/>
                    </a:cubicBezTo>
                    <a:cubicBezTo>
                      <a:pt x="1418" y="1261"/>
                      <a:pt x="1260" y="1418"/>
                      <a:pt x="1071" y="1418"/>
                    </a:cubicBezTo>
                    <a:lnTo>
                      <a:pt x="725" y="1418"/>
                    </a:lnTo>
                    <a:lnTo>
                      <a:pt x="725" y="725"/>
                    </a:lnTo>
                    <a:close/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3151"/>
                    </a:lnTo>
                    <a:cubicBezTo>
                      <a:pt x="0" y="3340"/>
                      <a:pt x="158" y="3497"/>
                      <a:pt x="347" y="3497"/>
                    </a:cubicBezTo>
                    <a:cubicBezTo>
                      <a:pt x="536" y="3497"/>
                      <a:pt x="693" y="3340"/>
                      <a:pt x="693" y="3151"/>
                    </a:cubicBezTo>
                    <a:lnTo>
                      <a:pt x="693" y="2080"/>
                    </a:lnTo>
                    <a:lnTo>
                      <a:pt x="1071" y="2080"/>
                    </a:lnTo>
                    <a:cubicBezTo>
                      <a:pt x="1638" y="2080"/>
                      <a:pt x="2111" y="1607"/>
                      <a:pt x="2111" y="1040"/>
                    </a:cubicBezTo>
                    <a:cubicBezTo>
                      <a:pt x="2111" y="473"/>
                      <a:pt x="1670" y="0"/>
                      <a:pt x="10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30"/>
              <p:cNvSpPr/>
              <p:nvPr/>
            </p:nvSpPr>
            <p:spPr>
              <a:xfrm>
                <a:off x="-45172350" y="2475100"/>
                <a:ext cx="52800" cy="89025"/>
              </a:xfrm>
              <a:custGeom>
                <a:rect b="b" l="l" r="r" t="t"/>
                <a:pathLst>
                  <a:path extrusionOk="0" h="3561" w="2112">
                    <a:moveTo>
                      <a:pt x="1072" y="0"/>
                    </a:moveTo>
                    <a:cubicBezTo>
                      <a:pt x="473" y="0"/>
                      <a:pt x="1" y="473"/>
                      <a:pt x="1" y="1072"/>
                    </a:cubicBezTo>
                    <a:cubicBezTo>
                      <a:pt x="1" y="1670"/>
                      <a:pt x="473" y="2143"/>
                      <a:pt x="1072" y="2143"/>
                    </a:cubicBezTo>
                    <a:cubicBezTo>
                      <a:pt x="1261" y="2143"/>
                      <a:pt x="1418" y="2300"/>
                      <a:pt x="1418" y="2489"/>
                    </a:cubicBezTo>
                    <a:cubicBezTo>
                      <a:pt x="1418" y="2678"/>
                      <a:pt x="1261" y="2836"/>
                      <a:pt x="1072" y="2836"/>
                    </a:cubicBezTo>
                    <a:cubicBezTo>
                      <a:pt x="851" y="2836"/>
                      <a:pt x="694" y="2678"/>
                      <a:pt x="694" y="2489"/>
                    </a:cubicBezTo>
                    <a:cubicBezTo>
                      <a:pt x="694" y="2300"/>
                      <a:pt x="536" y="2143"/>
                      <a:pt x="347" y="2143"/>
                    </a:cubicBezTo>
                    <a:cubicBezTo>
                      <a:pt x="158" y="2143"/>
                      <a:pt x="1" y="2300"/>
                      <a:pt x="1" y="2489"/>
                    </a:cubicBezTo>
                    <a:cubicBezTo>
                      <a:pt x="1" y="3088"/>
                      <a:pt x="473" y="3560"/>
                      <a:pt x="1072" y="3560"/>
                    </a:cubicBezTo>
                    <a:cubicBezTo>
                      <a:pt x="1639" y="3560"/>
                      <a:pt x="2111" y="3088"/>
                      <a:pt x="2111" y="2489"/>
                    </a:cubicBezTo>
                    <a:cubicBezTo>
                      <a:pt x="2111" y="1891"/>
                      <a:pt x="1639" y="1418"/>
                      <a:pt x="1072" y="1418"/>
                    </a:cubicBezTo>
                    <a:cubicBezTo>
                      <a:pt x="851" y="1418"/>
                      <a:pt x="725" y="1261"/>
                      <a:pt x="725" y="1072"/>
                    </a:cubicBezTo>
                    <a:cubicBezTo>
                      <a:pt x="725" y="883"/>
                      <a:pt x="851" y="725"/>
                      <a:pt x="1072" y="725"/>
                    </a:cubicBezTo>
                    <a:cubicBezTo>
                      <a:pt x="1261" y="725"/>
                      <a:pt x="1418" y="883"/>
                      <a:pt x="1418" y="1072"/>
                    </a:cubicBezTo>
                    <a:cubicBezTo>
                      <a:pt x="1418" y="1261"/>
                      <a:pt x="1576" y="1418"/>
                      <a:pt x="1765" y="1418"/>
                    </a:cubicBezTo>
                    <a:cubicBezTo>
                      <a:pt x="1954" y="1418"/>
                      <a:pt x="2111" y="1261"/>
                      <a:pt x="2111" y="1072"/>
                    </a:cubicBezTo>
                    <a:cubicBezTo>
                      <a:pt x="2111" y="473"/>
                      <a:pt x="1639" y="0"/>
                      <a:pt x="10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30"/>
              <p:cNvSpPr/>
              <p:nvPr/>
            </p:nvSpPr>
            <p:spPr>
              <a:xfrm>
                <a:off x="-45102250" y="2475100"/>
                <a:ext cx="52800" cy="87450"/>
              </a:xfrm>
              <a:custGeom>
                <a:rect b="b" l="l" r="r" t="t"/>
                <a:pathLst>
                  <a:path extrusionOk="0" h="3498" w="2112">
                    <a:moveTo>
                      <a:pt x="1072" y="725"/>
                    </a:moveTo>
                    <a:cubicBezTo>
                      <a:pt x="1261" y="725"/>
                      <a:pt x="1418" y="883"/>
                      <a:pt x="1418" y="1072"/>
                    </a:cubicBezTo>
                    <a:lnTo>
                      <a:pt x="1418" y="2458"/>
                    </a:lnTo>
                    <a:cubicBezTo>
                      <a:pt x="1418" y="2647"/>
                      <a:pt x="1261" y="2804"/>
                      <a:pt x="1072" y="2804"/>
                    </a:cubicBezTo>
                    <a:lnTo>
                      <a:pt x="694" y="2804"/>
                    </a:lnTo>
                    <a:lnTo>
                      <a:pt x="694" y="725"/>
                    </a:lnTo>
                    <a:close/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3151"/>
                    </a:lnTo>
                    <a:cubicBezTo>
                      <a:pt x="0" y="3340"/>
                      <a:pt x="158" y="3497"/>
                      <a:pt x="347" y="3497"/>
                    </a:cubicBezTo>
                    <a:lnTo>
                      <a:pt x="1040" y="3497"/>
                    </a:lnTo>
                    <a:cubicBezTo>
                      <a:pt x="1639" y="3497"/>
                      <a:pt x="2111" y="3025"/>
                      <a:pt x="2111" y="2458"/>
                    </a:cubicBezTo>
                    <a:lnTo>
                      <a:pt x="2111" y="1040"/>
                    </a:lnTo>
                    <a:cubicBezTo>
                      <a:pt x="2111" y="473"/>
                      <a:pt x="1639" y="0"/>
                      <a:pt x="10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30"/>
              <p:cNvSpPr/>
              <p:nvPr/>
            </p:nvSpPr>
            <p:spPr>
              <a:xfrm>
                <a:off x="-45278675" y="2333325"/>
                <a:ext cx="264650" cy="300100"/>
              </a:xfrm>
              <a:custGeom>
                <a:rect b="b" l="l" r="r" t="t"/>
                <a:pathLst>
                  <a:path extrusionOk="0" h="12004" w="10586">
                    <a:moveTo>
                      <a:pt x="7751" y="1229"/>
                    </a:moveTo>
                    <a:lnTo>
                      <a:pt x="8664" y="2143"/>
                    </a:lnTo>
                    <a:lnTo>
                      <a:pt x="7751" y="2143"/>
                    </a:lnTo>
                    <a:lnTo>
                      <a:pt x="7751" y="1229"/>
                    </a:lnTo>
                    <a:close/>
                    <a:moveTo>
                      <a:pt x="7089" y="725"/>
                    </a:moveTo>
                    <a:lnTo>
                      <a:pt x="7089" y="2489"/>
                    </a:lnTo>
                    <a:cubicBezTo>
                      <a:pt x="7089" y="2678"/>
                      <a:pt x="7246" y="2836"/>
                      <a:pt x="7436" y="2836"/>
                    </a:cubicBezTo>
                    <a:lnTo>
                      <a:pt x="9200" y="2836"/>
                    </a:lnTo>
                    <a:lnTo>
                      <a:pt x="9200" y="4254"/>
                    </a:lnTo>
                    <a:lnTo>
                      <a:pt x="1481" y="4254"/>
                    </a:lnTo>
                    <a:lnTo>
                      <a:pt x="1481" y="725"/>
                    </a:lnTo>
                    <a:close/>
                    <a:moveTo>
                      <a:pt x="9893" y="4978"/>
                    </a:moveTo>
                    <a:lnTo>
                      <a:pt x="9893" y="9893"/>
                    </a:lnTo>
                    <a:lnTo>
                      <a:pt x="756" y="9893"/>
                    </a:lnTo>
                    <a:lnTo>
                      <a:pt x="756" y="4978"/>
                    </a:lnTo>
                    <a:close/>
                    <a:moveTo>
                      <a:pt x="9168" y="10586"/>
                    </a:moveTo>
                    <a:lnTo>
                      <a:pt x="9168" y="11311"/>
                    </a:lnTo>
                    <a:lnTo>
                      <a:pt x="1450" y="11311"/>
                    </a:lnTo>
                    <a:lnTo>
                      <a:pt x="1450" y="10586"/>
                    </a:lnTo>
                    <a:close/>
                    <a:moveTo>
                      <a:pt x="1072" y="1"/>
                    </a:moveTo>
                    <a:cubicBezTo>
                      <a:pt x="851" y="1"/>
                      <a:pt x="725" y="158"/>
                      <a:pt x="725" y="347"/>
                    </a:cubicBezTo>
                    <a:lnTo>
                      <a:pt x="725" y="4254"/>
                    </a:lnTo>
                    <a:lnTo>
                      <a:pt x="347" y="4254"/>
                    </a:lnTo>
                    <a:cubicBezTo>
                      <a:pt x="158" y="4254"/>
                      <a:pt x="0" y="4411"/>
                      <a:pt x="0" y="4600"/>
                    </a:cubicBezTo>
                    <a:lnTo>
                      <a:pt x="0" y="10240"/>
                    </a:lnTo>
                    <a:cubicBezTo>
                      <a:pt x="0" y="10429"/>
                      <a:pt x="158" y="10586"/>
                      <a:pt x="347" y="10586"/>
                    </a:cubicBezTo>
                    <a:lnTo>
                      <a:pt x="725" y="10586"/>
                    </a:lnTo>
                    <a:lnTo>
                      <a:pt x="725" y="11657"/>
                    </a:lnTo>
                    <a:cubicBezTo>
                      <a:pt x="725" y="11846"/>
                      <a:pt x="851" y="12004"/>
                      <a:pt x="1072" y="12004"/>
                    </a:cubicBezTo>
                    <a:lnTo>
                      <a:pt x="9483" y="12004"/>
                    </a:lnTo>
                    <a:cubicBezTo>
                      <a:pt x="9672" y="12004"/>
                      <a:pt x="9830" y="11846"/>
                      <a:pt x="9830" y="11657"/>
                    </a:cubicBezTo>
                    <a:lnTo>
                      <a:pt x="9830" y="10586"/>
                    </a:lnTo>
                    <a:lnTo>
                      <a:pt x="10208" y="10586"/>
                    </a:lnTo>
                    <a:cubicBezTo>
                      <a:pt x="10397" y="10586"/>
                      <a:pt x="10555" y="10429"/>
                      <a:pt x="10555" y="10240"/>
                    </a:cubicBezTo>
                    <a:lnTo>
                      <a:pt x="10555" y="4600"/>
                    </a:lnTo>
                    <a:cubicBezTo>
                      <a:pt x="10586" y="4411"/>
                      <a:pt x="10428" y="4254"/>
                      <a:pt x="10239" y="4254"/>
                    </a:cubicBezTo>
                    <a:lnTo>
                      <a:pt x="9893" y="4254"/>
                    </a:lnTo>
                    <a:lnTo>
                      <a:pt x="9893" y="2489"/>
                    </a:lnTo>
                    <a:cubicBezTo>
                      <a:pt x="9893" y="2395"/>
                      <a:pt x="9830" y="2300"/>
                      <a:pt x="9767" y="2237"/>
                    </a:cubicBezTo>
                    <a:lnTo>
                      <a:pt x="7656" y="127"/>
                    </a:lnTo>
                    <a:cubicBezTo>
                      <a:pt x="7562" y="32"/>
                      <a:pt x="7499" y="1"/>
                      <a:pt x="74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71" name="Google Shape;671;p30"/>
            <p:cNvSpPr/>
            <p:nvPr/>
          </p:nvSpPr>
          <p:spPr>
            <a:xfrm flipH="1" rot="10800000">
              <a:off x="5376675" y="3872513"/>
              <a:ext cx="281100" cy="4095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0"/>
            <p:cNvSpPr txBox="1"/>
            <p:nvPr/>
          </p:nvSpPr>
          <p:spPr>
            <a:xfrm>
              <a:off x="5564251" y="3405595"/>
              <a:ext cx="1866000" cy="52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300" spcFirstLastPara="1" rIns="34300" wrap="square" tIns="171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also the second planet</a:t>
              </a:r>
              <a:endPara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indent="0" lvl="0" marL="0" marR="0" rtl="0" algn="l">
                <a:lnSpc>
                  <a:spcPct val="145833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673" name="Google Shape;673;p30"/>
          <p:cNvGrpSpPr/>
          <p:nvPr/>
        </p:nvGrpSpPr>
        <p:grpSpPr>
          <a:xfrm>
            <a:off x="1794758" y="1486077"/>
            <a:ext cx="2506037" cy="1632835"/>
            <a:chOff x="1718563" y="1467027"/>
            <a:chExt cx="2506037" cy="1632835"/>
          </a:xfrm>
        </p:grpSpPr>
        <p:sp>
          <p:nvSpPr>
            <p:cNvPr id="674" name="Google Shape;674;p30"/>
            <p:cNvSpPr/>
            <p:nvPr/>
          </p:nvSpPr>
          <p:spPr>
            <a:xfrm rot="10800000">
              <a:off x="3943500" y="2690363"/>
              <a:ext cx="281100" cy="409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1718563" y="1467027"/>
              <a:ext cx="2506025" cy="1420592"/>
            </a:xfrm>
            <a:custGeom>
              <a:rect b="b" l="l" r="r" t="t"/>
              <a:pathLst>
                <a:path extrusionOk="0" h="4215" w="7436">
                  <a:moveTo>
                    <a:pt x="7435" y="4214"/>
                  </a:moveTo>
                  <a:lnTo>
                    <a:pt x="168" y="4214"/>
                  </a:lnTo>
                  <a:lnTo>
                    <a:pt x="168" y="4214"/>
                  </a:lnTo>
                  <a:cubicBezTo>
                    <a:pt x="75" y="4214"/>
                    <a:pt x="0" y="4139"/>
                    <a:pt x="0" y="4045"/>
                  </a:cubicBezTo>
                  <a:lnTo>
                    <a:pt x="0" y="0"/>
                  </a:lnTo>
                  <a:lnTo>
                    <a:pt x="7266" y="0"/>
                  </a:lnTo>
                  <a:lnTo>
                    <a:pt x="7266" y="0"/>
                  </a:lnTo>
                  <a:cubicBezTo>
                    <a:pt x="7359" y="0"/>
                    <a:pt x="7435" y="75"/>
                    <a:pt x="7435" y="168"/>
                  </a:cubicBezTo>
                  <a:lnTo>
                    <a:pt x="7435" y="421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76" name="Google Shape;676;p30"/>
            <p:cNvSpPr txBox="1"/>
            <p:nvPr/>
          </p:nvSpPr>
          <p:spPr>
            <a:xfrm>
              <a:off x="1906218" y="1910020"/>
              <a:ext cx="11838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1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7" name="Google Shape;677;p30"/>
            <p:cNvSpPr txBox="1"/>
            <p:nvPr/>
          </p:nvSpPr>
          <p:spPr>
            <a:xfrm>
              <a:off x="1906224" y="2186470"/>
              <a:ext cx="1866000" cy="52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300" spcFirstLastPara="1" rIns="34300" wrap="square" tIns="171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one in the Solar System</a:t>
              </a:r>
              <a:endPara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indent="0" lvl="0" marL="0" marR="0" rtl="0" algn="l">
                <a:lnSpc>
                  <a:spcPct val="145833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78" name="Google Shape;678;p30"/>
            <p:cNvSpPr txBox="1"/>
            <p:nvPr/>
          </p:nvSpPr>
          <p:spPr>
            <a:xfrm>
              <a:off x="1906218" y="1523045"/>
              <a:ext cx="6870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2020</a:t>
              </a:r>
              <a:endParaRPr sz="11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679" name="Google Shape;679;p30"/>
            <p:cNvGrpSpPr/>
            <p:nvPr/>
          </p:nvGrpSpPr>
          <p:grpSpPr>
            <a:xfrm>
              <a:off x="3772231" y="1537801"/>
              <a:ext cx="358199" cy="272648"/>
              <a:chOff x="-47527350" y="2759595"/>
              <a:chExt cx="300100" cy="228425"/>
            </a:xfrm>
          </p:grpSpPr>
          <p:sp>
            <p:nvSpPr>
              <p:cNvPr id="680" name="Google Shape;680;p30"/>
              <p:cNvSpPr/>
              <p:nvPr/>
            </p:nvSpPr>
            <p:spPr>
              <a:xfrm>
                <a:off x="-47475350" y="2789530"/>
                <a:ext cx="124450" cy="124475"/>
              </a:xfrm>
              <a:custGeom>
                <a:rect b="b" l="l" r="r" t="t"/>
                <a:pathLst>
                  <a:path extrusionOk="0" h="4979" w="4978">
                    <a:moveTo>
                      <a:pt x="2804" y="2080"/>
                    </a:moveTo>
                    <a:cubicBezTo>
                      <a:pt x="2678" y="2395"/>
                      <a:pt x="2457" y="2647"/>
                      <a:pt x="2174" y="2710"/>
                    </a:cubicBezTo>
                    <a:lnTo>
                      <a:pt x="2174" y="2080"/>
                    </a:lnTo>
                    <a:close/>
                    <a:moveTo>
                      <a:pt x="1827" y="725"/>
                    </a:moveTo>
                    <a:cubicBezTo>
                      <a:pt x="2300" y="725"/>
                      <a:pt x="2678" y="977"/>
                      <a:pt x="2804" y="1418"/>
                    </a:cubicBezTo>
                    <a:lnTo>
                      <a:pt x="1827" y="1418"/>
                    </a:lnTo>
                    <a:cubicBezTo>
                      <a:pt x="1607" y="1418"/>
                      <a:pt x="1481" y="1576"/>
                      <a:pt x="1481" y="1765"/>
                    </a:cubicBezTo>
                    <a:lnTo>
                      <a:pt x="1481" y="2773"/>
                    </a:lnTo>
                    <a:cubicBezTo>
                      <a:pt x="1071" y="2615"/>
                      <a:pt x="756" y="2206"/>
                      <a:pt x="756" y="1765"/>
                    </a:cubicBezTo>
                    <a:cubicBezTo>
                      <a:pt x="756" y="1197"/>
                      <a:pt x="1229" y="725"/>
                      <a:pt x="1827" y="725"/>
                    </a:cubicBezTo>
                    <a:close/>
                    <a:moveTo>
                      <a:pt x="4253" y="2080"/>
                    </a:moveTo>
                    <a:lnTo>
                      <a:pt x="4253" y="4222"/>
                    </a:lnTo>
                    <a:lnTo>
                      <a:pt x="2142" y="4222"/>
                    </a:lnTo>
                    <a:lnTo>
                      <a:pt x="2142" y="3466"/>
                    </a:lnTo>
                    <a:cubicBezTo>
                      <a:pt x="2804" y="3308"/>
                      <a:pt x="3371" y="2804"/>
                      <a:pt x="3529" y="2080"/>
                    </a:cubicBezTo>
                    <a:close/>
                    <a:moveTo>
                      <a:pt x="1764" y="0"/>
                    </a:moveTo>
                    <a:cubicBezTo>
                      <a:pt x="788" y="0"/>
                      <a:pt x="0" y="788"/>
                      <a:pt x="0" y="1765"/>
                    </a:cubicBezTo>
                    <a:cubicBezTo>
                      <a:pt x="0" y="2647"/>
                      <a:pt x="599" y="3340"/>
                      <a:pt x="1418" y="3497"/>
                    </a:cubicBezTo>
                    <a:lnTo>
                      <a:pt x="1418" y="4600"/>
                    </a:lnTo>
                    <a:cubicBezTo>
                      <a:pt x="1418" y="4821"/>
                      <a:pt x="1575" y="4978"/>
                      <a:pt x="1764" y="4978"/>
                    </a:cubicBezTo>
                    <a:lnTo>
                      <a:pt x="4568" y="4978"/>
                    </a:lnTo>
                    <a:cubicBezTo>
                      <a:pt x="4757" y="4978"/>
                      <a:pt x="4915" y="4821"/>
                      <a:pt x="4915" y="4600"/>
                    </a:cubicBezTo>
                    <a:lnTo>
                      <a:pt x="4915" y="1828"/>
                    </a:lnTo>
                    <a:cubicBezTo>
                      <a:pt x="4978" y="1576"/>
                      <a:pt x="4820" y="1418"/>
                      <a:pt x="4600" y="1418"/>
                    </a:cubicBezTo>
                    <a:lnTo>
                      <a:pt x="3497" y="1418"/>
                    </a:lnTo>
                    <a:cubicBezTo>
                      <a:pt x="3340" y="630"/>
                      <a:pt x="2646" y="0"/>
                      <a:pt x="1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0"/>
              <p:cNvSpPr/>
              <p:nvPr/>
            </p:nvSpPr>
            <p:spPr>
              <a:xfrm>
                <a:off x="-47333600" y="2817725"/>
                <a:ext cx="53600" cy="18125"/>
              </a:xfrm>
              <a:custGeom>
                <a:rect b="b" l="l" r="r" t="t"/>
                <a:pathLst>
                  <a:path extrusionOk="0" h="725" w="2144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lnTo>
                      <a:pt x="1797" y="725"/>
                    </a:lnTo>
                    <a:cubicBezTo>
                      <a:pt x="1986" y="725"/>
                      <a:pt x="2143" y="567"/>
                      <a:pt x="2143" y="347"/>
                    </a:cubicBezTo>
                    <a:cubicBezTo>
                      <a:pt x="2143" y="158"/>
                      <a:pt x="1986" y="0"/>
                      <a:pt x="17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0"/>
              <p:cNvSpPr/>
              <p:nvPr/>
            </p:nvSpPr>
            <p:spPr>
              <a:xfrm>
                <a:off x="-47333600" y="2852375"/>
                <a:ext cx="53600" cy="17350"/>
              </a:xfrm>
              <a:custGeom>
                <a:rect b="b" l="l" r="r" t="t"/>
                <a:pathLst>
                  <a:path extrusionOk="0" h="694" w="2144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158" y="693"/>
                      <a:pt x="347" y="693"/>
                    </a:cubicBezTo>
                    <a:lnTo>
                      <a:pt x="1797" y="693"/>
                    </a:lnTo>
                    <a:cubicBezTo>
                      <a:pt x="1986" y="693"/>
                      <a:pt x="2143" y="536"/>
                      <a:pt x="2143" y="347"/>
                    </a:cubicBezTo>
                    <a:cubicBezTo>
                      <a:pt x="2143" y="158"/>
                      <a:pt x="1986" y="0"/>
                      <a:pt x="17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-47333600" y="2887800"/>
                <a:ext cx="53600" cy="17375"/>
              </a:xfrm>
              <a:custGeom>
                <a:rect b="b" l="l" r="r" t="t"/>
                <a:pathLst>
                  <a:path extrusionOk="0" h="695" w="2144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7"/>
                      <a:pt x="158" y="694"/>
                      <a:pt x="347" y="694"/>
                    </a:cubicBezTo>
                    <a:lnTo>
                      <a:pt x="1797" y="694"/>
                    </a:lnTo>
                    <a:cubicBezTo>
                      <a:pt x="1986" y="694"/>
                      <a:pt x="2143" y="537"/>
                      <a:pt x="2143" y="347"/>
                    </a:cubicBezTo>
                    <a:cubicBezTo>
                      <a:pt x="2143" y="158"/>
                      <a:pt x="1986" y="1"/>
                      <a:pt x="17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-47527350" y="2759595"/>
                <a:ext cx="300100" cy="228425"/>
              </a:xfrm>
              <a:custGeom>
                <a:rect b="b" l="l" r="r" t="t"/>
                <a:pathLst>
                  <a:path extrusionOk="0" h="9137" w="12004">
                    <a:moveTo>
                      <a:pt x="10586" y="693"/>
                    </a:moveTo>
                    <a:lnTo>
                      <a:pt x="10586" y="7026"/>
                    </a:lnTo>
                    <a:lnTo>
                      <a:pt x="1418" y="7026"/>
                    </a:lnTo>
                    <a:lnTo>
                      <a:pt x="1418" y="693"/>
                    </a:lnTo>
                    <a:close/>
                    <a:moveTo>
                      <a:pt x="11311" y="7687"/>
                    </a:moveTo>
                    <a:lnTo>
                      <a:pt x="11311" y="8412"/>
                    </a:lnTo>
                    <a:lnTo>
                      <a:pt x="725" y="8412"/>
                    </a:lnTo>
                    <a:lnTo>
                      <a:pt x="725" y="7687"/>
                    </a:lnTo>
                    <a:close/>
                    <a:moveTo>
                      <a:pt x="1072" y="0"/>
                    </a:moveTo>
                    <a:cubicBezTo>
                      <a:pt x="883" y="0"/>
                      <a:pt x="725" y="158"/>
                      <a:pt x="725" y="378"/>
                    </a:cubicBezTo>
                    <a:lnTo>
                      <a:pt x="725" y="7026"/>
                    </a:lnTo>
                    <a:lnTo>
                      <a:pt x="347" y="7026"/>
                    </a:lnTo>
                    <a:cubicBezTo>
                      <a:pt x="158" y="7026"/>
                      <a:pt x="1" y="7183"/>
                      <a:pt x="1" y="7372"/>
                    </a:cubicBezTo>
                    <a:lnTo>
                      <a:pt x="1" y="8790"/>
                    </a:lnTo>
                    <a:cubicBezTo>
                      <a:pt x="1" y="8979"/>
                      <a:pt x="158" y="9136"/>
                      <a:pt x="347" y="9136"/>
                    </a:cubicBezTo>
                    <a:lnTo>
                      <a:pt x="11658" y="9136"/>
                    </a:lnTo>
                    <a:cubicBezTo>
                      <a:pt x="11847" y="9136"/>
                      <a:pt x="12004" y="8979"/>
                      <a:pt x="12004" y="8790"/>
                    </a:cubicBezTo>
                    <a:lnTo>
                      <a:pt x="12004" y="7372"/>
                    </a:lnTo>
                    <a:cubicBezTo>
                      <a:pt x="12004" y="7183"/>
                      <a:pt x="11847" y="7026"/>
                      <a:pt x="11658" y="7026"/>
                    </a:cubicBezTo>
                    <a:lnTo>
                      <a:pt x="11311" y="7026"/>
                    </a:lnTo>
                    <a:lnTo>
                      <a:pt x="11311" y="378"/>
                    </a:lnTo>
                    <a:cubicBezTo>
                      <a:pt x="11311" y="158"/>
                      <a:pt x="11153" y="0"/>
                      <a:pt x="10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1"/>
          <p:cNvSpPr/>
          <p:nvPr/>
        </p:nvSpPr>
        <p:spPr>
          <a:xfrm rot="-5400000">
            <a:off x="2650950" y="-1343527"/>
            <a:ext cx="3842100" cy="9144000"/>
          </a:xfrm>
          <a:prstGeom prst="parallelogram">
            <a:avLst>
              <a:gd fmla="val 76110" name="adj"/>
            </a:avLst>
          </a:prstGeom>
          <a:solidFill>
            <a:srgbClr val="CCCCCC"/>
          </a:solidFill>
          <a:ln cap="flat" cmpd="sng" w="381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690" name="Google Shape;690;p31"/>
          <p:cNvCxnSpPr/>
          <p:nvPr/>
        </p:nvCxnSpPr>
        <p:spPr>
          <a:xfrm>
            <a:off x="0" y="1766362"/>
            <a:ext cx="9144000" cy="29241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91" name="Google Shape;691;p31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692" name="Google Shape;692;p31"/>
          <p:cNvSpPr/>
          <p:nvPr/>
        </p:nvSpPr>
        <p:spPr>
          <a:xfrm>
            <a:off x="1265656" y="962013"/>
            <a:ext cx="1527300" cy="4191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3" name="Google Shape;693;p31"/>
          <p:cNvSpPr/>
          <p:nvPr/>
        </p:nvSpPr>
        <p:spPr>
          <a:xfrm>
            <a:off x="1265656" y="1381125"/>
            <a:ext cx="1527300" cy="1240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4" name="Google Shape;694;p31"/>
          <p:cNvSpPr/>
          <p:nvPr/>
        </p:nvSpPr>
        <p:spPr>
          <a:xfrm>
            <a:off x="2960785" y="1509140"/>
            <a:ext cx="1527300" cy="4191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5" name="Google Shape;695;p31"/>
          <p:cNvSpPr/>
          <p:nvPr/>
        </p:nvSpPr>
        <p:spPr>
          <a:xfrm>
            <a:off x="2960785" y="1928252"/>
            <a:ext cx="1527300" cy="1240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6" name="Google Shape;696;p31"/>
          <p:cNvSpPr/>
          <p:nvPr/>
        </p:nvSpPr>
        <p:spPr>
          <a:xfrm>
            <a:off x="4655890" y="2056267"/>
            <a:ext cx="1527300" cy="41910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7" name="Google Shape;697;p31"/>
          <p:cNvSpPr/>
          <p:nvPr/>
        </p:nvSpPr>
        <p:spPr>
          <a:xfrm>
            <a:off x="4655915" y="2475379"/>
            <a:ext cx="1527300" cy="1240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8" name="Google Shape;698;p31"/>
          <p:cNvSpPr/>
          <p:nvPr/>
        </p:nvSpPr>
        <p:spPr>
          <a:xfrm>
            <a:off x="6351069" y="2593869"/>
            <a:ext cx="1527300" cy="419100"/>
          </a:xfrm>
          <a:prstGeom prst="homePlat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9" name="Google Shape;699;p31"/>
          <p:cNvSpPr/>
          <p:nvPr/>
        </p:nvSpPr>
        <p:spPr>
          <a:xfrm>
            <a:off x="6351044" y="3012982"/>
            <a:ext cx="1527300" cy="1240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00" name="Google Shape;700;p31"/>
          <p:cNvSpPr txBox="1"/>
          <p:nvPr/>
        </p:nvSpPr>
        <p:spPr>
          <a:xfrm>
            <a:off x="1419106" y="1061913"/>
            <a:ext cx="1220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01" name="Google Shape;701;p31"/>
          <p:cNvSpPr txBox="1"/>
          <p:nvPr/>
        </p:nvSpPr>
        <p:spPr>
          <a:xfrm>
            <a:off x="3114235" y="1609044"/>
            <a:ext cx="1220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02" name="Google Shape;702;p31"/>
          <p:cNvSpPr txBox="1"/>
          <p:nvPr/>
        </p:nvSpPr>
        <p:spPr>
          <a:xfrm>
            <a:off x="4809340" y="2156171"/>
            <a:ext cx="1220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03" name="Google Shape;703;p31"/>
          <p:cNvSpPr txBox="1"/>
          <p:nvPr/>
        </p:nvSpPr>
        <p:spPr>
          <a:xfrm>
            <a:off x="6504519" y="2693774"/>
            <a:ext cx="1220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04" name="Google Shape;704;p31"/>
          <p:cNvSpPr/>
          <p:nvPr/>
        </p:nvSpPr>
        <p:spPr>
          <a:xfrm>
            <a:off x="465250" y="2621625"/>
            <a:ext cx="800400" cy="4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JAN 2020</a:t>
            </a:r>
            <a:endParaRPr sz="13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05" name="Google Shape;705;p31"/>
          <p:cNvSpPr/>
          <p:nvPr/>
        </p:nvSpPr>
        <p:spPr>
          <a:xfrm>
            <a:off x="2160375" y="3168750"/>
            <a:ext cx="800400" cy="41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FEB 2020</a:t>
            </a:r>
            <a:endParaRPr sz="13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06" name="Google Shape;706;p31"/>
          <p:cNvSpPr/>
          <p:nvPr/>
        </p:nvSpPr>
        <p:spPr>
          <a:xfrm>
            <a:off x="3855500" y="3715875"/>
            <a:ext cx="800400" cy="41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 2020</a:t>
            </a:r>
            <a:endParaRPr sz="13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07" name="Google Shape;707;p31"/>
          <p:cNvSpPr/>
          <p:nvPr/>
        </p:nvSpPr>
        <p:spPr>
          <a:xfrm>
            <a:off x="5550650" y="4253475"/>
            <a:ext cx="800400" cy="41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APR 2020</a:t>
            </a:r>
            <a:endParaRPr sz="13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08" name="Google Shape;708;p31"/>
          <p:cNvSpPr txBox="1"/>
          <p:nvPr/>
        </p:nvSpPr>
        <p:spPr>
          <a:xfrm>
            <a:off x="6466100" y="3227925"/>
            <a:ext cx="12972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Planet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also a beautiful name 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9" name="Google Shape;709;p31"/>
          <p:cNvSpPr txBox="1"/>
          <p:nvPr/>
        </p:nvSpPr>
        <p:spPr>
          <a:xfrm>
            <a:off x="4770975" y="2691525"/>
            <a:ext cx="12972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0" name="Google Shape;710;p31"/>
          <p:cNvSpPr txBox="1"/>
          <p:nvPr/>
        </p:nvSpPr>
        <p:spPr>
          <a:xfrm>
            <a:off x="3075825" y="2143200"/>
            <a:ext cx="12972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1" name="Google Shape;711;p31"/>
          <p:cNvSpPr txBox="1"/>
          <p:nvPr/>
        </p:nvSpPr>
        <p:spPr>
          <a:xfrm>
            <a:off x="1389050" y="1544375"/>
            <a:ext cx="12972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2"/>
          <p:cNvSpPr/>
          <p:nvPr/>
        </p:nvSpPr>
        <p:spPr>
          <a:xfrm>
            <a:off x="-567" y="737"/>
            <a:ext cx="3511887" cy="5140747"/>
          </a:xfrm>
          <a:custGeom>
            <a:rect b="b" l="l" r="r" t="t"/>
            <a:pathLst>
              <a:path extrusionOk="0" h="3962040" w="2706657">
                <a:moveTo>
                  <a:pt x="1986271" y="0"/>
                </a:moveTo>
                <a:lnTo>
                  <a:pt x="2706657" y="0"/>
                </a:lnTo>
                <a:lnTo>
                  <a:pt x="418482" y="3962040"/>
                </a:lnTo>
                <a:lnTo>
                  <a:pt x="22448" y="3962040"/>
                </a:lnTo>
                <a:lnTo>
                  <a:pt x="0" y="3949082"/>
                </a:lnTo>
                <a:lnTo>
                  <a:pt x="0" y="343958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17" name="Google Shape;717;p32"/>
          <p:cNvSpPr/>
          <p:nvPr/>
        </p:nvSpPr>
        <p:spPr>
          <a:xfrm>
            <a:off x="-568" y="737"/>
            <a:ext cx="3389436" cy="5141559"/>
          </a:xfrm>
          <a:custGeom>
            <a:rect b="b" l="l" r="r" t="t"/>
            <a:pathLst>
              <a:path extrusionOk="0" h="13710824" w="9038497">
                <a:moveTo>
                  <a:pt x="419007" y="13266192"/>
                </a:moveTo>
                <a:lnTo>
                  <a:pt x="473832" y="13298579"/>
                </a:lnTo>
                <a:lnTo>
                  <a:pt x="235515" y="13710824"/>
                </a:lnTo>
                <a:lnTo>
                  <a:pt x="171263" y="13710824"/>
                </a:lnTo>
                <a:lnTo>
                  <a:pt x="164805" y="13707156"/>
                </a:lnTo>
                <a:close/>
                <a:moveTo>
                  <a:pt x="927406" y="12386757"/>
                </a:moveTo>
                <a:lnTo>
                  <a:pt x="982232" y="12419144"/>
                </a:lnTo>
                <a:lnTo>
                  <a:pt x="728034" y="12857616"/>
                </a:lnTo>
                <a:lnTo>
                  <a:pt x="673205" y="12826474"/>
                </a:lnTo>
                <a:close/>
                <a:moveTo>
                  <a:pt x="1434560" y="11507321"/>
                </a:moveTo>
                <a:lnTo>
                  <a:pt x="1490634" y="11538462"/>
                </a:lnTo>
                <a:lnTo>
                  <a:pt x="1236433" y="11979426"/>
                </a:lnTo>
                <a:lnTo>
                  <a:pt x="1181604" y="11947039"/>
                </a:lnTo>
                <a:close/>
                <a:moveTo>
                  <a:pt x="1942959" y="10627885"/>
                </a:moveTo>
                <a:lnTo>
                  <a:pt x="1997788" y="10659027"/>
                </a:lnTo>
                <a:lnTo>
                  <a:pt x="1743587" y="11098745"/>
                </a:lnTo>
                <a:lnTo>
                  <a:pt x="1690004" y="11067603"/>
                </a:lnTo>
                <a:close/>
                <a:moveTo>
                  <a:pt x="2451359" y="9747204"/>
                </a:moveTo>
                <a:lnTo>
                  <a:pt x="2506184" y="9779591"/>
                </a:lnTo>
                <a:lnTo>
                  <a:pt x="2251986" y="10219309"/>
                </a:lnTo>
                <a:lnTo>
                  <a:pt x="2197157" y="10188168"/>
                </a:lnTo>
                <a:close/>
                <a:moveTo>
                  <a:pt x="2958512" y="8869014"/>
                </a:moveTo>
                <a:lnTo>
                  <a:pt x="3014587" y="8900156"/>
                </a:lnTo>
                <a:lnTo>
                  <a:pt x="2760385" y="9339873"/>
                </a:lnTo>
                <a:lnTo>
                  <a:pt x="2705560" y="9308732"/>
                </a:lnTo>
                <a:close/>
                <a:moveTo>
                  <a:pt x="3466912" y="7988333"/>
                </a:moveTo>
                <a:lnTo>
                  <a:pt x="3521737" y="8020720"/>
                </a:lnTo>
                <a:lnTo>
                  <a:pt x="3268785" y="8460438"/>
                </a:lnTo>
                <a:lnTo>
                  <a:pt x="3213956" y="8428051"/>
                </a:lnTo>
                <a:close/>
                <a:moveTo>
                  <a:pt x="3975311" y="7108897"/>
                </a:moveTo>
                <a:lnTo>
                  <a:pt x="4030136" y="7141285"/>
                </a:lnTo>
                <a:lnTo>
                  <a:pt x="3777184" y="7581003"/>
                </a:lnTo>
                <a:lnTo>
                  <a:pt x="3721110" y="7549861"/>
                </a:lnTo>
                <a:close/>
                <a:moveTo>
                  <a:pt x="4482464" y="6230708"/>
                </a:moveTo>
                <a:lnTo>
                  <a:pt x="4538539" y="6261849"/>
                </a:lnTo>
                <a:lnTo>
                  <a:pt x="4284338" y="6702813"/>
                </a:lnTo>
                <a:lnTo>
                  <a:pt x="4229509" y="6670425"/>
                </a:lnTo>
                <a:close/>
                <a:moveTo>
                  <a:pt x="4990864" y="5351272"/>
                </a:moveTo>
                <a:lnTo>
                  <a:pt x="5045689" y="5383659"/>
                </a:lnTo>
                <a:lnTo>
                  <a:pt x="4792737" y="5822131"/>
                </a:lnTo>
                <a:lnTo>
                  <a:pt x="4737908" y="5790990"/>
                </a:lnTo>
                <a:close/>
                <a:moveTo>
                  <a:pt x="5499263" y="4471836"/>
                </a:moveTo>
                <a:lnTo>
                  <a:pt x="5554092" y="4502978"/>
                </a:lnTo>
                <a:lnTo>
                  <a:pt x="5301136" y="4942696"/>
                </a:lnTo>
                <a:lnTo>
                  <a:pt x="5245062" y="4911555"/>
                </a:lnTo>
                <a:close/>
                <a:moveTo>
                  <a:pt x="6007663" y="3591155"/>
                </a:moveTo>
                <a:lnTo>
                  <a:pt x="6062491" y="3623543"/>
                </a:lnTo>
                <a:lnTo>
                  <a:pt x="5808290" y="4063260"/>
                </a:lnTo>
                <a:lnTo>
                  <a:pt x="5753465" y="4032119"/>
                </a:lnTo>
                <a:close/>
                <a:moveTo>
                  <a:pt x="6514816" y="2712966"/>
                </a:moveTo>
                <a:lnTo>
                  <a:pt x="6570891" y="2742861"/>
                </a:lnTo>
                <a:lnTo>
                  <a:pt x="6316689" y="3183825"/>
                </a:lnTo>
                <a:lnTo>
                  <a:pt x="6261864" y="3151438"/>
                </a:lnTo>
                <a:close/>
                <a:moveTo>
                  <a:pt x="7023216" y="1832284"/>
                </a:moveTo>
                <a:lnTo>
                  <a:pt x="7078044" y="1864671"/>
                </a:lnTo>
                <a:lnTo>
                  <a:pt x="6825089" y="2304389"/>
                </a:lnTo>
                <a:lnTo>
                  <a:pt x="6769018" y="2272002"/>
                </a:lnTo>
                <a:close/>
                <a:moveTo>
                  <a:pt x="7531615" y="952849"/>
                </a:moveTo>
                <a:lnTo>
                  <a:pt x="7586444" y="983990"/>
                </a:lnTo>
                <a:lnTo>
                  <a:pt x="7332242" y="1423708"/>
                </a:lnTo>
                <a:lnTo>
                  <a:pt x="7277417" y="1392566"/>
                </a:lnTo>
                <a:close/>
                <a:moveTo>
                  <a:pt x="8040014" y="73409"/>
                </a:moveTo>
                <a:lnTo>
                  <a:pt x="8094843" y="104554"/>
                </a:lnTo>
                <a:lnTo>
                  <a:pt x="7840642" y="545518"/>
                </a:lnTo>
                <a:lnTo>
                  <a:pt x="7785816" y="513127"/>
                </a:lnTo>
                <a:close/>
                <a:moveTo>
                  <a:pt x="7200611" y="0"/>
                </a:moveTo>
                <a:lnTo>
                  <a:pt x="7272268" y="0"/>
                </a:lnTo>
                <a:lnTo>
                  <a:pt x="0" y="12599061"/>
                </a:lnTo>
                <a:lnTo>
                  <a:pt x="0" y="12471938"/>
                </a:lnTo>
                <a:close/>
                <a:moveTo>
                  <a:pt x="8963728" y="0"/>
                </a:moveTo>
                <a:lnTo>
                  <a:pt x="9038497" y="0"/>
                </a:lnTo>
                <a:lnTo>
                  <a:pt x="1118577" y="13710824"/>
                </a:lnTo>
                <a:lnTo>
                  <a:pt x="1045006" y="137108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18" name="Google Shape;718;p32"/>
          <p:cNvSpPr/>
          <p:nvPr/>
        </p:nvSpPr>
        <p:spPr>
          <a:xfrm>
            <a:off x="5634865" y="737"/>
            <a:ext cx="3507768" cy="5140747"/>
          </a:xfrm>
          <a:custGeom>
            <a:rect b="b" l="l" r="r" t="t"/>
            <a:pathLst>
              <a:path extrusionOk="0" h="3962040" w="2703482">
                <a:moveTo>
                  <a:pt x="0" y="0"/>
                </a:moveTo>
                <a:lnTo>
                  <a:pt x="720656" y="0"/>
                </a:lnTo>
                <a:lnTo>
                  <a:pt x="2703482" y="3434044"/>
                </a:lnTo>
                <a:lnTo>
                  <a:pt x="2703482" y="3950844"/>
                </a:lnTo>
                <a:lnTo>
                  <a:pt x="2684075" y="3962040"/>
                </a:lnTo>
                <a:lnTo>
                  <a:pt x="2287892" y="396204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19" name="Google Shape;719;p32"/>
          <p:cNvSpPr/>
          <p:nvPr/>
        </p:nvSpPr>
        <p:spPr>
          <a:xfrm>
            <a:off x="5759398" y="737"/>
            <a:ext cx="3383822" cy="5141559"/>
          </a:xfrm>
          <a:custGeom>
            <a:rect b="b" l="l" r="r" t="t"/>
            <a:pathLst>
              <a:path extrusionOk="0" h="13710824" w="9023525">
                <a:moveTo>
                  <a:pt x="8610013" y="13266192"/>
                </a:moveTo>
                <a:lnTo>
                  <a:pt x="8864209" y="13707156"/>
                </a:lnTo>
                <a:lnTo>
                  <a:pt x="8857753" y="13710824"/>
                </a:lnTo>
                <a:lnTo>
                  <a:pt x="8793577" y="13710824"/>
                </a:lnTo>
                <a:lnTo>
                  <a:pt x="8556429" y="13298579"/>
                </a:lnTo>
                <a:close/>
                <a:moveTo>
                  <a:pt x="8102855" y="12386757"/>
                </a:moveTo>
                <a:lnTo>
                  <a:pt x="8355811" y="12826474"/>
                </a:lnTo>
                <a:lnTo>
                  <a:pt x="8300981" y="12857616"/>
                </a:lnTo>
                <a:lnTo>
                  <a:pt x="8048029" y="12419144"/>
                </a:lnTo>
                <a:close/>
                <a:moveTo>
                  <a:pt x="7594455" y="11507321"/>
                </a:moveTo>
                <a:lnTo>
                  <a:pt x="7848657" y="11947039"/>
                </a:lnTo>
                <a:lnTo>
                  <a:pt x="7793829" y="11979426"/>
                </a:lnTo>
                <a:lnTo>
                  <a:pt x="7539629" y="11538462"/>
                </a:lnTo>
                <a:close/>
                <a:moveTo>
                  <a:pt x="7086057" y="10627885"/>
                </a:moveTo>
                <a:lnTo>
                  <a:pt x="7340257" y="11067603"/>
                </a:lnTo>
                <a:lnTo>
                  <a:pt x="7285429" y="11098745"/>
                </a:lnTo>
                <a:lnTo>
                  <a:pt x="7031231" y="10659027"/>
                </a:lnTo>
                <a:close/>
                <a:moveTo>
                  <a:pt x="6577657" y="9747204"/>
                </a:moveTo>
                <a:lnTo>
                  <a:pt x="6831857" y="10188168"/>
                </a:lnTo>
                <a:lnTo>
                  <a:pt x="6777029" y="10219309"/>
                </a:lnTo>
                <a:lnTo>
                  <a:pt x="6524077" y="9779591"/>
                </a:lnTo>
                <a:close/>
                <a:moveTo>
                  <a:pt x="6069257" y="8869014"/>
                </a:moveTo>
                <a:lnTo>
                  <a:pt x="6324705" y="9308732"/>
                </a:lnTo>
                <a:lnTo>
                  <a:pt x="6269875" y="9339873"/>
                </a:lnTo>
                <a:lnTo>
                  <a:pt x="6015677" y="8900156"/>
                </a:lnTo>
                <a:close/>
                <a:moveTo>
                  <a:pt x="5562103" y="7988333"/>
                </a:moveTo>
                <a:lnTo>
                  <a:pt x="5816305" y="8428051"/>
                </a:lnTo>
                <a:lnTo>
                  <a:pt x="5761477" y="8460438"/>
                </a:lnTo>
                <a:lnTo>
                  <a:pt x="5507277" y="8020720"/>
                </a:lnTo>
                <a:close/>
                <a:moveTo>
                  <a:pt x="5053705" y="7108897"/>
                </a:moveTo>
                <a:lnTo>
                  <a:pt x="5307905" y="7549861"/>
                </a:lnTo>
                <a:lnTo>
                  <a:pt x="5253077" y="7581003"/>
                </a:lnTo>
                <a:lnTo>
                  <a:pt x="4998879" y="7141285"/>
                </a:lnTo>
                <a:close/>
                <a:moveTo>
                  <a:pt x="4545305" y="6230708"/>
                </a:moveTo>
                <a:lnTo>
                  <a:pt x="4800753" y="6670425"/>
                </a:lnTo>
                <a:lnTo>
                  <a:pt x="4745923" y="6702813"/>
                </a:lnTo>
                <a:lnTo>
                  <a:pt x="4490479" y="6261849"/>
                </a:lnTo>
                <a:close/>
                <a:moveTo>
                  <a:pt x="4038151" y="5351272"/>
                </a:moveTo>
                <a:lnTo>
                  <a:pt x="4292353" y="5790990"/>
                </a:lnTo>
                <a:lnTo>
                  <a:pt x="4237523" y="5822131"/>
                </a:lnTo>
                <a:lnTo>
                  <a:pt x="3983325" y="5383659"/>
                </a:lnTo>
                <a:close/>
                <a:moveTo>
                  <a:pt x="3529751" y="4471836"/>
                </a:moveTo>
                <a:lnTo>
                  <a:pt x="3783953" y="4911555"/>
                </a:lnTo>
                <a:lnTo>
                  <a:pt x="3729125" y="4942696"/>
                </a:lnTo>
                <a:lnTo>
                  <a:pt x="3474927" y="4502978"/>
                </a:lnTo>
                <a:close/>
                <a:moveTo>
                  <a:pt x="3021353" y="3591155"/>
                </a:moveTo>
                <a:lnTo>
                  <a:pt x="3276799" y="4032119"/>
                </a:lnTo>
                <a:lnTo>
                  <a:pt x="3220725" y="4063260"/>
                </a:lnTo>
                <a:lnTo>
                  <a:pt x="2966523" y="3623543"/>
                </a:lnTo>
                <a:close/>
                <a:moveTo>
                  <a:pt x="2514199" y="2712966"/>
                </a:moveTo>
                <a:lnTo>
                  <a:pt x="2768401" y="3151438"/>
                </a:lnTo>
                <a:lnTo>
                  <a:pt x="2713571" y="3183825"/>
                </a:lnTo>
                <a:lnTo>
                  <a:pt x="2459373" y="2742861"/>
                </a:lnTo>
                <a:close/>
                <a:moveTo>
                  <a:pt x="2005799" y="1832284"/>
                </a:moveTo>
                <a:lnTo>
                  <a:pt x="2260001" y="2272002"/>
                </a:lnTo>
                <a:lnTo>
                  <a:pt x="2205171" y="2304389"/>
                </a:lnTo>
                <a:lnTo>
                  <a:pt x="1950973" y="1864671"/>
                </a:lnTo>
                <a:close/>
                <a:moveTo>
                  <a:pt x="1497399" y="952849"/>
                </a:moveTo>
                <a:lnTo>
                  <a:pt x="1752847" y="1392566"/>
                </a:lnTo>
                <a:lnTo>
                  <a:pt x="1696773" y="1423708"/>
                </a:lnTo>
                <a:lnTo>
                  <a:pt x="1442575" y="983990"/>
                </a:lnTo>
                <a:close/>
                <a:moveTo>
                  <a:pt x="990246" y="73409"/>
                </a:moveTo>
                <a:lnTo>
                  <a:pt x="1244448" y="513127"/>
                </a:lnTo>
                <a:lnTo>
                  <a:pt x="1188373" y="545518"/>
                </a:lnTo>
                <a:lnTo>
                  <a:pt x="934175" y="104554"/>
                </a:lnTo>
                <a:close/>
                <a:moveTo>
                  <a:pt x="1756245" y="0"/>
                </a:moveTo>
                <a:lnTo>
                  <a:pt x="1829061" y="0"/>
                </a:lnTo>
                <a:lnTo>
                  <a:pt x="9023525" y="12456013"/>
                </a:lnTo>
                <a:lnTo>
                  <a:pt x="9023525" y="12582084"/>
                </a:lnTo>
                <a:close/>
                <a:moveTo>
                  <a:pt x="0" y="0"/>
                </a:moveTo>
                <a:lnTo>
                  <a:pt x="73533" y="0"/>
                </a:lnTo>
                <a:lnTo>
                  <a:pt x="7990413" y="13710824"/>
                </a:lnTo>
                <a:lnTo>
                  <a:pt x="7916877" y="137108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0" name="Google Shape;720;p32"/>
          <p:cNvSpPr/>
          <p:nvPr/>
        </p:nvSpPr>
        <p:spPr>
          <a:xfrm>
            <a:off x="9675" y="625"/>
            <a:ext cx="9144000" cy="11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32"/>
          <p:cNvSpPr/>
          <p:nvPr/>
        </p:nvSpPr>
        <p:spPr>
          <a:xfrm>
            <a:off x="7949364" y="3430458"/>
            <a:ext cx="529586" cy="556230"/>
          </a:xfrm>
          <a:custGeom>
            <a:rect b="b" l="l" r="r" t="t"/>
            <a:pathLst>
              <a:path extrusionOk="0" h="1190" w="1132">
                <a:moveTo>
                  <a:pt x="73" y="433"/>
                </a:moveTo>
                <a:lnTo>
                  <a:pt x="73" y="433"/>
                </a:lnTo>
                <a:cubicBezTo>
                  <a:pt x="146" y="161"/>
                  <a:pt x="425" y="0"/>
                  <a:pt x="697" y="73"/>
                </a:cubicBezTo>
                <a:lnTo>
                  <a:pt x="697" y="73"/>
                </a:lnTo>
                <a:cubicBezTo>
                  <a:pt x="969" y="145"/>
                  <a:pt x="1131" y="425"/>
                  <a:pt x="1058" y="696"/>
                </a:cubicBezTo>
                <a:lnTo>
                  <a:pt x="926" y="1189"/>
                </a:lnTo>
                <a:lnTo>
                  <a:pt x="433" y="1057"/>
                </a:lnTo>
                <a:lnTo>
                  <a:pt x="433" y="1057"/>
                </a:lnTo>
                <a:cubicBezTo>
                  <a:pt x="161" y="984"/>
                  <a:pt x="0" y="704"/>
                  <a:pt x="73" y="43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2" name="Google Shape;722;p32"/>
          <p:cNvSpPr/>
          <p:nvPr/>
        </p:nvSpPr>
        <p:spPr>
          <a:xfrm>
            <a:off x="622601" y="3459033"/>
            <a:ext cx="527524" cy="556230"/>
          </a:xfrm>
          <a:custGeom>
            <a:rect b="b" l="l" r="r" t="t"/>
            <a:pathLst>
              <a:path extrusionOk="0" h="1191" w="1131">
                <a:moveTo>
                  <a:pt x="697" y="1117"/>
                </a:moveTo>
                <a:lnTo>
                  <a:pt x="697" y="1117"/>
                </a:lnTo>
                <a:cubicBezTo>
                  <a:pt x="425" y="1190"/>
                  <a:pt x="145" y="1028"/>
                  <a:pt x="72" y="756"/>
                </a:cubicBezTo>
                <a:lnTo>
                  <a:pt x="72" y="756"/>
                </a:lnTo>
                <a:cubicBezTo>
                  <a:pt x="0" y="484"/>
                  <a:pt x="161" y="205"/>
                  <a:pt x="433" y="132"/>
                </a:cubicBezTo>
                <a:lnTo>
                  <a:pt x="925" y="0"/>
                </a:lnTo>
                <a:lnTo>
                  <a:pt x="1057" y="492"/>
                </a:lnTo>
                <a:lnTo>
                  <a:pt x="1057" y="492"/>
                </a:lnTo>
                <a:cubicBezTo>
                  <a:pt x="1130" y="765"/>
                  <a:pt x="968" y="1044"/>
                  <a:pt x="697" y="111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3" name="Google Shape;723;p32"/>
          <p:cNvSpPr/>
          <p:nvPr/>
        </p:nvSpPr>
        <p:spPr>
          <a:xfrm>
            <a:off x="7050400" y="1888253"/>
            <a:ext cx="529584" cy="556230"/>
          </a:xfrm>
          <a:custGeom>
            <a:rect b="b" l="l" r="r" t="t"/>
            <a:pathLst>
              <a:path extrusionOk="0" h="1190" w="1132">
                <a:moveTo>
                  <a:pt x="73" y="434"/>
                </a:moveTo>
                <a:lnTo>
                  <a:pt x="73" y="434"/>
                </a:lnTo>
                <a:cubicBezTo>
                  <a:pt x="146" y="161"/>
                  <a:pt x="426" y="0"/>
                  <a:pt x="697" y="73"/>
                </a:cubicBezTo>
                <a:lnTo>
                  <a:pt x="697" y="73"/>
                </a:lnTo>
                <a:cubicBezTo>
                  <a:pt x="969" y="146"/>
                  <a:pt x="1131" y="426"/>
                  <a:pt x="1058" y="697"/>
                </a:cubicBezTo>
                <a:lnTo>
                  <a:pt x="926" y="1189"/>
                </a:lnTo>
                <a:lnTo>
                  <a:pt x="433" y="1057"/>
                </a:lnTo>
                <a:lnTo>
                  <a:pt x="433" y="1057"/>
                </a:lnTo>
                <a:cubicBezTo>
                  <a:pt x="161" y="985"/>
                  <a:pt x="0" y="705"/>
                  <a:pt x="73" y="43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4" name="Google Shape;724;p32"/>
          <p:cNvSpPr/>
          <p:nvPr/>
        </p:nvSpPr>
        <p:spPr>
          <a:xfrm>
            <a:off x="1522256" y="1907303"/>
            <a:ext cx="527524" cy="556230"/>
          </a:xfrm>
          <a:custGeom>
            <a:rect b="b" l="l" r="r" t="t"/>
            <a:pathLst>
              <a:path extrusionOk="0" h="1190" w="1131">
                <a:moveTo>
                  <a:pt x="697" y="1116"/>
                </a:moveTo>
                <a:lnTo>
                  <a:pt x="697" y="1116"/>
                </a:lnTo>
                <a:cubicBezTo>
                  <a:pt x="425" y="1189"/>
                  <a:pt x="146" y="1028"/>
                  <a:pt x="73" y="756"/>
                </a:cubicBezTo>
                <a:lnTo>
                  <a:pt x="73" y="756"/>
                </a:lnTo>
                <a:cubicBezTo>
                  <a:pt x="0" y="484"/>
                  <a:pt x="161" y="205"/>
                  <a:pt x="433" y="132"/>
                </a:cubicBezTo>
                <a:lnTo>
                  <a:pt x="926" y="0"/>
                </a:lnTo>
                <a:lnTo>
                  <a:pt x="1057" y="492"/>
                </a:lnTo>
                <a:lnTo>
                  <a:pt x="1057" y="492"/>
                </a:lnTo>
                <a:cubicBezTo>
                  <a:pt x="1130" y="764"/>
                  <a:pt x="969" y="1043"/>
                  <a:pt x="697" y="111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5" name="Google Shape;725;p32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grpSp>
        <p:nvGrpSpPr>
          <p:cNvPr id="726" name="Google Shape;726;p32"/>
          <p:cNvGrpSpPr/>
          <p:nvPr/>
        </p:nvGrpSpPr>
        <p:grpSpPr>
          <a:xfrm>
            <a:off x="2550837" y="1854475"/>
            <a:ext cx="1339500" cy="1100275"/>
            <a:chOff x="3848650" y="1907300"/>
            <a:chExt cx="1339500" cy="1100275"/>
          </a:xfrm>
        </p:grpSpPr>
        <p:sp>
          <p:nvSpPr>
            <p:cNvPr id="727" name="Google Shape;727;p32"/>
            <p:cNvSpPr txBox="1"/>
            <p:nvPr/>
          </p:nvSpPr>
          <p:spPr>
            <a:xfrm>
              <a:off x="3848650" y="1907300"/>
              <a:ext cx="13395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8" name="Google Shape;728;p32"/>
            <p:cNvSpPr txBox="1"/>
            <p:nvPr/>
          </p:nvSpPr>
          <p:spPr>
            <a:xfrm>
              <a:off x="3848650" y="2196975"/>
              <a:ext cx="13395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9" name="Google Shape;729;p32"/>
          <p:cNvGrpSpPr/>
          <p:nvPr/>
        </p:nvGrpSpPr>
        <p:grpSpPr>
          <a:xfrm>
            <a:off x="1665012" y="3404088"/>
            <a:ext cx="1339500" cy="1100250"/>
            <a:chOff x="2353225" y="3784100"/>
            <a:chExt cx="1339500" cy="1100250"/>
          </a:xfrm>
        </p:grpSpPr>
        <p:sp>
          <p:nvSpPr>
            <p:cNvPr id="730" name="Google Shape;730;p32"/>
            <p:cNvSpPr txBox="1"/>
            <p:nvPr/>
          </p:nvSpPr>
          <p:spPr>
            <a:xfrm>
              <a:off x="2353225" y="3784100"/>
              <a:ext cx="13395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1" name="Google Shape;731;p32"/>
            <p:cNvSpPr txBox="1"/>
            <p:nvPr/>
          </p:nvSpPr>
          <p:spPr>
            <a:xfrm>
              <a:off x="2353225" y="4073750"/>
              <a:ext cx="13395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2" name="Google Shape;732;p32"/>
          <p:cNvGrpSpPr/>
          <p:nvPr/>
        </p:nvGrpSpPr>
        <p:grpSpPr>
          <a:xfrm>
            <a:off x="5288938" y="1854475"/>
            <a:ext cx="1339500" cy="1100275"/>
            <a:chOff x="4986550" y="1620675"/>
            <a:chExt cx="1339500" cy="1100275"/>
          </a:xfrm>
        </p:grpSpPr>
        <p:sp>
          <p:nvSpPr>
            <p:cNvPr id="733" name="Google Shape;733;p32"/>
            <p:cNvSpPr txBox="1"/>
            <p:nvPr/>
          </p:nvSpPr>
          <p:spPr>
            <a:xfrm>
              <a:off x="4986550" y="1620675"/>
              <a:ext cx="13395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4" name="Google Shape;734;p32"/>
            <p:cNvSpPr txBox="1"/>
            <p:nvPr/>
          </p:nvSpPr>
          <p:spPr>
            <a:xfrm>
              <a:off x="4986550" y="1910350"/>
              <a:ext cx="13395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5" name="Google Shape;735;p32"/>
          <p:cNvGrpSpPr/>
          <p:nvPr/>
        </p:nvGrpSpPr>
        <p:grpSpPr>
          <a:xfrm>
            <a:off x="6139488" y="3404088"/>
            <a:ext cx="1339500" cy="1100250"/>
            <a:chOff x="5151300" y="3538425"/>
            <a:chExt cx="1339500" cy="1100250"/>
          </a:xfrm>
        </p:grpSpPr>
        <p:sp>
          <p:nvSpPr>
            <p:cNvPr id="736" name="Google Shape;736;p32"/>
            <p:cNvSpPr txBox="1"/>
            <p:nvPr/>
          </p:nvSpPr>
          <p:spPr>
            <a:xfrm>
              <a:off x="5151300" y="3538425"/>
              <a:ext cx="13395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20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7" name="Google Shape;737;p32"/>
            <p:cNvSpPr txBox="1"/>
            <p:nvPr/>
          </p:nvSpPr>
          <p:spPr>
            <a:xfrm>
              <a:off x="5151300" y="3828075"/>
              <a:ext cx="13395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38" name="Google Shape;738;p32"/>
          <p:cNvSpPr/>
          <p:nvPr/>
        </p:nvSpPr>
        <p:spPr>
          <a:xfrm>
            <a:off x="9675" y="4733925"/>
            <a:ext cx="9144000" cy="44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32"/>
          <p:cNvSpPr/>
          <p:nvPr/>
        </p:nvSpPr>
        <p:spPr>
          <a:xfrm>
            <a:off x="758238" y="3592562"/>
            <a:ext cx="256243" cy="289179"/>
          </a:xfrm>
          <a:custGeom>
            <a:rect b="b" l="l" r="r" t="t"/>
            <a:pathLst>
              <a:path extrusionOk="0" h="4198" w="3720">
                <a:moveTo>
                  <a:pt x="1867" y="131"/>
                </a:moveTo>
                <a:cubicBezTo>
                  <a:pt x="2258" y="131"/>
                  <a:pt x="2620" y="377"/>
                  <a:pt x="2764" y="739"/>
                </a:cubicBezTo>
                <a:cubicBezTo>
                  <a:pt x="2547" y="421"/>
                  <a:pt x="2204" y="261"/>
                  <a:pt x="1860" y="261"/>
                </a:cubicBezTo>
                <a:cubicBezTo>
                  <a:pt x="1516" y="261"/>
                  <a:pt x="1173" y="421"/>
                  <a:pt x="956" y="739"/>
                </a:cubicBezTo>
                <a:cubicBezTo>
                  <a:pt x="1115" y="377"/>
                  <a:pt x="1462" y="146"/>
                  <a:pt x="1867" y="131"/>
                </a:cubicBezTo>
                <a:close/>
                <a:moveTo>
                  <a:pt x="1867" y="406"/>
                </a:moveTo>
                <a:cubicBezTo>
                  <a:pt x="2269" y="406"/>
                  <a:pt x="2670" y="652"/>
                  <a:pt x="2779" y="1144"/>
                </a:cubicBezTo>
                <a:lnTo>
                  <a:pt x="956" y="1144"/>
                </a:lnTo>
                <a:cubicBezTo>
                  <a:pt x="1064" y="652"/>
                  <a:pt x="1466" y="406"/>
                  <a:pt x="1867" y="406"/>
                </a:cubicBezTo>
                <a:close/>
                <a:moveTo>
                  <a:pt x="1853" y="1"/>
                </a:moveTo>
                <a:cubicBezTo>
                  <a:pt x="1245" y="1"/>
                  <a:pt x="739" y="493"/>
                  <a:pt x="739" y="1115"/>
                </a:cubicBezTo>
                <a:lnTo>
                  <a:pt x="739" y="1144"/>
                </a:lnTo>
                <a:lnTo>
                  <a:pt x="276" y="1144"/>
                </a:lnTo>
                <a:lnTo>
                  <a:pt x="1" y="4197"/>
                </a:lnTo>
                <a:lnTo>
                  <a:pt x="3719" y="4197"/>
                </a:lnTo>
                <a:lnTo>
                  <a:pt x="3444" y="1144"/>
                </a:lnTo>
                <a:lnTo>
                  <a:pt x="2981" y="1144"/>
                </a:lnTo>
                <a:lnTo>
                  <a:pt x="2981" y="1115"/>
                </a:lnTo>
                <a:cubicBezTo>
                  <a:pt x="2981" y="493"/>
                  <a:pt x="2475" y="1"/>
                  <a:pt x="18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32"/>
          <p:cNvSpPr/>
          <p:nvPr/>
        </p:nvSpPr>
        <p:spPr>
          <a:xfrm>
            <a:off x="8108501" y="3548074"/>
            <a:ext cx="211315" cy="320997"/>
          </a:xfrm>
          <a:custGeom>
            <a:rect b="b" l="l" r="r" t="t"/>
            <a:pathLst>
              <a:path extrusionOk="0" h="4089" w="2692">
                <a:moveTo>
                  <a:pt x="1346" y="239"/>
                </a:moveTo>
                <a:cubicBezTo>
                  <a:pt x="1418" y="239"/>
                  <a:pt x="1491" y="268"/>
                  <a:pt x="1534" y="326"/>
                </a:cubicBezTo>
                <a:cubicBezTo>
                  <a:pt x="1708" y="500"/>
                  <a:pt x="1780" y="905"/>
                  <a:pt x="1809" y="1267"/>
                </a:cubicBezTo>
                <a:lnTo>
                  <a:pt x="897" y="1267"/>
                </a:lnTo>
                <a:cubicBezTo>
                  <a:pt x="926" y="905"/>
                  <a:pt x="999" y="500"/>
                  <a:pt x="1172" y="326"/>
                </a:cubicBezTo>
                <a:cubicBezTo>
                  <a:pt x="1216" y="268"/>
                  <a:pt x="1288" y="239"/>
                  <a:pt x="1346" y="239"/>
                </a:cubicBezTo>
                <a:close/>
                <a:moveTo>
                  <a:pt x="2069" y="1643"/>
                </a:moveTo>
                <a:cubicBezTo>
                  <a:pt x="2113" y="1672"/>
                  <a:pt x="2127" y="1715"/>
                  <a:pt x="2127" y="1773"/>
                </a:cubicBezTo>
                <a:cubicBezTo>
                  <a:pt x="2127" y="1872"/>
                  <a:pt x="2058" y="1957"/>
                  <a:pt x="1947" y="1961"/>
                </a:cubicBezTo>
                <a:lnTo>
                  <a:pt x="1947" y="1961"/>
                </a:lnTo>
                <a:cubicBezTo>
                  <a:pt x="1848" y="1957"/>
                  <a:pt x="1765" y="1872"/>
                  <a:pt x="1765" y="1773"/>
                </a:cubicBezTo>
                <a:cubicBezTo>
                  <a:pt x="1765" y="1730"/>
                  <a:pt x="1794" y="1672"/>
                  <a:pt x="1838" y="1643"/>
                </a:cubicBezTo>
                <a:lnTo>
                  <a:pt x="1838" y="1759"/>
                </a:lnTo>
                <a:cubicBezTo>
                  <a:pt x="1838" y="1838"/>
                  <a:pt x="1896" y="1878"/>
                  <a:pt x="1954" y="1878"/>
                </a:cubicBezTo>
                <a:cubicBezTo>
                  <a:pt x="2011" y="1878"/>
                  <a:pt x="2069" y="1838"/>
                  <a:pt x="2069" y="1759"/>
                </a:cubicBezTo>
                <a:lnTo>
                  <a:pt x="2069" y="1643"/>
                </a:lnTo>
                <a:close/>
                <a:moveTo>
                  <a:pt x="637" y="1643"/>
                </a:moveTo>
                <a:lnTo>
                  <a:pt x="637" y="1759"/>
                </a:lnTo>
                <a:cubicBezTo>
                  <a:pt x="651" y="1831"/>
                  <a:pt x="695" y="1874"/>
                  <a:pt x="767" y="1874"/>
                </a:cubicBezTo>
                <a:cubicBezTo>
                  <a:pt x="825" y="1874"/>
                  <a:pt x="883" y="1817"/>
                  <a:pt x="883" y="1759"/>
                </a:cubicBezTo>
                <a:lnTo>
                  <a:pt x="883" y="1657"/>
                </a:lnTo>
                <a:cubicBezTo>
                  <a:pt x="912" y="1686"/>
                  <a:pt x="926" y="1730"/>
                  <a:pt x="926" y="1773"/>
                </a:cubicBezTo>
                <a:cubicBezTo>
                  <a:pt x="926" y="1874"/>
                  <a:pt x="854" y="1961"/>
                  <a:pt x="753" y="1961"/>
                </a:cubicBezTo>
                <a:cubicBezTo>
                  <a:pt x="651" y="1961"/>
                  <a:pt x="579" y="1874"/>
                  <a:pt x="579" y="1773"/>
                </a:cubicBezTo>
                <a:cubicBezTo>
                  <a:pt x="579" y="1730"/>
                  <a:pt x="593" y="1672"/>
                  <a:pt x="637" y="1643"/>
                </a:cubicBezTo>
                <a:close/>
                <a:moveTo>
                  <a:pt x="1353" y="1"/>
                </a:moveTo>
                <a:cubicBezTo>
                  <a:pt x="1223" y="1"/>
                  <a:pt x="1093" y="51"/>
                  <a:pt x="999" y="153"/>
                </a:cubicBezTo>
                <a:cubicBezTo>
                  <a:pt x="767" y="399"/>
                  <a:pt x="680" y="876"/>
                  <a:pt x="651" y="1267"/>
                </a:cubicBezTo>
                <a:lnTo>
                  <a:pt x="449" y="1267"/>
                </a:lnTo>
                <a:cubicBezTo>
                  <a:pt x="261" y="1267"/>
                  <a:pt x="174" y="1411"/>
                  <a:pt x="130" y="1571"/>
                </a:cubicBezTo>
                <a:cubicBezTo>
                  <a:pt x="44" y="1846"/>
                  <a:pt x="0" y="2135"/>
                  <a:pt x="15" y="2424"/>
                </a:cubicBezTo>
                <a:cubicBezTo>
                  <a:pt x="29" y="2873"/>
                  <a:pt x="73" y="3336"/>
                  <a:pt x="130" y="3770"/>
                </a:cubicBezTo>
                <a:cubicBezTo>
                  <a:pt x="188" y="3958"/>
                  <a:pt x="275" y="4088"/>
                  <a:pt x="449" y="4088"/>
                </a:cubicBezTo>
                <a:lnTo>
                  <a:pt x="2272" y="4088"/>
                </a:lnTo>
                <a:cubicBezTo>
                  <a:pt x="2446" y="4088"/>
                  <a:pt x="2532" y="3958"/>
                  <a:pt x="2576" y="3770"/>
                </a:cubicBezTo>
                <a:cubicBezTo>
                  <a:pt x="2634" y="3321"/>
                  <a:pt x="2677" y="2873"/>
                  <a:pt x="2692" y="2424"/>
                </a:cubicBezTo>
                <a:cubicBezTo>
                  <a:pt x="2692" y="2135"/>
                  <a:pt x="2663" y="1860"/>
                  <a:pt x="2576" y="1571"/>
                </a:cubicBezTo>
                <a:cubicBezTo>
                  <a:pt x="2518" y="1397"/>
                  <a:pt x="2446" y="1267"/>
                  <a:pt x="2272" y="1267"/>
                </a:cubicBezTo>
                <a:lnTo>
                  <a:pt x="2055" y="1267"/>
                </a:lnTo>
                <a:cubicBezTo>
                  <a:pt x="2026" y="891"/>
                  <a:pt x="1939" y="399"/>
                  <a:pt x="1708" y="153"/>
                </a:cubicBezTo>
                <a:cubicBezTo>
                  <a:pt x="1614" y="51"/>
                  <a:pt x="1483" y="1"/>
                  <a:pt x="13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7172659" y="2014340"/>
            <a:ext cx="304116" cy="304058"/>
          </a:xfrm>
          <a:custGeom>
            <a:rect b="b" l="l" r="r" t="t"/>
            <a:pathLst>
              <a:path extrusionOk="0" h="4414" w="4415">
                <a:moveTo>
                  <a:pt x="2200" y="275"/>
                </a:moveTo>
                <a:cubicBezTo>
                  <a:pt x="2417" y="275"/>
                  <a:pt x="2663" y="724"/>
                  <a:pt x="2736" y="1389"/>
                </a:cubicBezTo>
                <a:lnTo>
                  <a:pt x="1679" y="1389"/>
                </a:lnTo>
                <a:cubicBezTo>
                  <a:pt x="1752" y="738"/>
                  <a:pt x="1983" y="275"/>
                  <a:pt x="2200" y="275"/>
                </a:cubicBezTo>
                <a:close/>
                <a:moveTo>
                  <a:pt x="1517" y="1863"/>
                </a:moveTo>
                <a:cubicBezTo>
                  <a:pt x="1625" y="1863"/>
                  <a:pt x="1723" y="1943"/>
                  <a:pt x="1723" y="2069"/>
                </a:cubicBezTo>
                <a:cubicBezTo>
                  <a:pt x="1723" y="2185"/>
                  <a:pt x="1636" y="2272"/>
                  <a:pt x="1520" y="2272"/>
                </a:cubicBezTo>
                <a:cubicBezTo>
                  <a:pt x="1515" y="2272"/>
                  <a:pt x="1509" y="2273"/>
                  <a:pt x="1503" y="2273"/>
                </a:cubicBezTo>
                <a:cubicBezTo>
                  <a:pt x="1326" y="2273"/>
                  <a:pt x="1235" y="2051"/>
                  <a:pt x="1361" y="1925"/>
                </a:cubicBezTo>
                <a:cubicBezTo>
                  <a:pt x="1409" y="1882"/>
                  <a:pt x="1464" y="1863"/>
                  <a:pt x="1517" y="1863"/>
                </a:cubicBezTo>
                <a:close/>
                <a:moveTo>
                  <a:pt x="2896" y="1863"/>
                </a:moveTo>
                <a:cubicBezTo>
                  <a:pt x="3000" y="1863"/>
                  <a:pt x="3097" y="1943"/>
                  <a:pt x="3097" y="2069"/>
                </a:cubicBezTo>
                <a:cubicBezTo>
                  <a:pt x="3097" y="2185"/>
                  <a:pt x="3011" y="2272"/>
                  <a:pt x="2895" y="2272"/>
                </a:cubicBezTo>
                <a:cubicBezTo>
                  <a:pt x="2889" y="2272"/>
                  <a:pt x="2884" y="2273"/>
                  <a:pt x="2878" y="2273"/>
                </a:cubicBezTo>
                <a:cubicBezTo>
                  <a:pt x="2702" y="2273"/>
                  <a:pt x="2624" y="2051"/>
                  <a:pt x="2750" y="1925"/>
                </a:cubicBezTo>
                <a:cubicBezTo>
                  <a:pt x="2793" y="1882"/>
                  <a:pt x="2845" y="1863"/>
                  <a:pt x="2896" y="1863"/>
                </a:cubicBezTo>
                <a:close/>
                <a:moveTo>
                  <a:pt x="2200" y="0"/>
                </a:moveTo>
                <a:cubicBezTo>
                  <a:pt x="1795" y="0"/>
                  <a:pt x="1477" y="579"/>
                  <a:pt x="1404" y="1389"/>
                </a:cubicBezTo>
                <a:lnTo>
                  <a:pt x="551" y="1389"/>
                </a:lnTo>
                <a:lnTo>
                  <a:pt x="1" y="4414"/>
                </a:lnTo>
                <a:lnTo>
                  <a:pt x="4414" y="4414"/>
                </a:lnTo>
                <a:lnTo>
                  <a:pt x="3864" y="1389"/>
                </a:lnTo>
                <a:lnTo>
                  <a:pt x="3011" y="1389"/>
                </a:lnTo>
                <a:cubicBezTo>
                  <a:pt x="2938" y="579"/>
                  <a:pt x="2620" y="0"/>
                  <a:pt x="2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32"/>
          <p:cNvSpPr/>
          <p:nvPr/>
        </p:nvSpPr>
        <p:spPr>
          <a:xfrm>
            <a:off x="1665887" y="2005862"/>
            <a:ext cx="240262" cy="321004"/>
          </a:xfrm>
          <a:custGeom>
            <a:rect b="b" l="l" r="r" t="t"/>
            <a:pathLst>
              <a:path extrusionOk="0" h="4660" w="3488">
                <a:moveTo>
                  <a:pt x="1751" y="290"/>
                </a:moveTo>
                <a:cubicBezTo>
                  <a:pt x="2229" y="290"/>
                  <a:pt x="2620" y="883"/>
                  <a:pt x="2620" y="1607"/>
                </a:cubicBezTo>
                <a:lnTo>
                  <a:pt x="869" y="1607"/>
                </a:lnTo>
                <a:cubicBezTo>
                  <a:pt x="869" y="883"/>
                  <a:pt x="1259" y="290"/>
                  <a:pt x="1751" y="290"/>
                </a:cubicBezTo>
                <a:close/>
                <a:moveTo>
                  <a:pt x="715" y="1887"/>
                </a:moveTo>
                <a:cubicBezTo>
                  <a:pt x="791" y="1887"/>
                  <a:pt x="869" y="1950"/>
                  <a:pt x="869" y="2041"/>
                </a:cubicBezTo>
                <a:cubicBezTo>
                  <a:pt x="869" y="2113"/>
                  <a:pt x="811" y="2185"/>
                  <a:pt x="724" y="2185"/>
                </a:cubicBezTo>
                <a:cubicBezTo>
                  <a:pt x="594" y="2185"/>
                  <a:pt x="536" y="2026"/>
                  <a:pt x="623" y="1925"/>
                </a:cubicBezTo>
                <a:cubicBezTo>
                  <a:pt x="649" y="1899"/>
                  <a:pt x="682" y="1887"/>
                  <a:pt x="715" y="1887"/>
                </a:cubicBezTo>
                <a:close/>
                <a:moveTo>
                  <a:pt x="2763" y="1892"/>
                </a:moveTo>
                <a:cubicBezTo>
                  <a:pt x="2837" y="1892"/>
                  <a:pt x="2909" y="1953"/>
                  <a:pt x="2909" y="2041"/>
                </a:cubicBezTo>
                <a:cubicBezTo>
                  <a:pt x="2909" y="2113"/>
                  <a:pt x="2851" y="2185"/>
                  <a:pt x="2764" y="2185"/>
                </a:cubicBezTo>
                <a:cubicBezTo>
                  <a:pt x="2634" y="2185"/>
                  <a:pt x="2562" y="2026"/>
                  <a:pt x="2663" y="1939"/>
                </a:cubicBezTo>
                <a:cubicBezTo>
                  <a:pt x="2691" y="1906"/>
                  <a:pt x="2728" y="1892"/>
                  <a:pt x="2763" y="1892"/>
                </a:cubicBezTo>
                <a:close/>
                <a:moveTo>
                  <a:pt x="1751" y="0"/>
                </a:moveTo>
                <a:cubicBezTo>
                  <a:pt x="1100" y="0"/>
                  <a:pt x="579" y="724"/>
                  <a:pt x="579" y="1607"/>
                </a:cubicBezTo>
                <a:lnTo>
                  <a:pt x="0" y="1607"/>
                </a:lnTo>
                <a:lnTo>
                  <a:pt x="0" y="4660"/>
                </a:lnTo>
                <a:lnTo>
                  <a:pt x="3488" y="4660"/>
                </a:lnTo>
                <a:lnTo>
                  <a:pt x="3488" y="1607"/>
                </a:lnTo>
                <a:lnTo>
                  <a:pt x="2909" y="1607"/>
                </a:lnTo>
                <a:cubicBezTo>
                  <a:pt x="2909" y="724"/>
                  <a:pt x="2388" y="0"/>
                  <a:pt x="17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33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748" name="Google Shape;748;p33"/>
          <p:cNvSpPr/>
          <p:nvPr/>
        </p:nvSpPr>
        <p:spPr>
          <a:xfrm>
            <a:off x="6463406" y="1401011"/>
            <a:ext cx="2223394" cy="2630492"/>
          </a:xfrm>
          <a:custGeom>
            <a:rect b="b" l="l" r="r" t="t"/>
            <a:pathLst>
              <a:path extrusionOk="0" h="4210" w="3558">
                <a:moveTo>
                  <a:pt x="625" y="90"/>
                </a:moveTo>
                <a:lnTo>
                  <a:pt x="1275" y="645"/>
                </a:lnTo>
                <a:lnTo>
                  <a:pt x="1275" y="645"/>
                </a:lnTo>
                <a:cubicBezTo>
                  <a:pt x="1299" y="666"/>
                  <a:pt x="1299" y="702"/>
                  <a:pt x="1276" y="723"/>
                </a:cubicBezTo>
                <a:lnTo>
                  <a:pt x="622" y="1297"/>
                </a:lnTo>
                <a:lnTo>
                  <a:pt x="622" y="1297"/>
                </a:lnTo>
                <a:cubicBezTo>
                  <a:pt x="586" y="1328"/>
                  <a:pt x="608" y="1386"/>
                  <a:pt x="655" y="1386"/>
                </a:cubicBezTo>
                <a:lnTo>
                  <a:pt x="1499" y="1386"/>
                </a:lnTo>
                <a:lnTo>
                  <a:pt x="1499" y="1386"/>
                </a:lnTo>
                <a:cubicBezTo>
                  <a:pt x="1673" y="1397"/>
                  <a:pt x="1837" y="1471"/>
                  <a:pt x="1961" y="1595"/>
                </a:cubicBezTo>
                <a:lnTo>
                  <a:pt x="1961" y="1595"/>
                </a:lnTo>
                <a:cubicBezTo>
                  <a:pt x="2097" y="1730"/>
                  <a:pt x="2173" y="1914"/>
                  <a:pt x="2173" y="2105"/>
                </a:cubicBezTo>
                <a:lnTo>
                  <a:pt x="2173" y="2105"/>
                </a:lnTo>
                <a:cubicBezTo>
                  <a:pt x="2173" y="2295"/>
                  <a:pt x="2097" y="2479"/>
                  <a:pt x="1961" y="2614"/>
                </a:cubicBezTo>
                <a:lnTo>
                  <a:pt x="1961" y="2614"/>
                </a:lnTo>
                <a:cubicBezTo>
                  <a:pt x="1830" y="2745"/>
                  <a:pt x="1653" y="2821"/>
                  <a:pt x="1468" y="2824"/>
                </a:cubicBezTo>
                <a:lnTo>
                  <a:pt x="1468" y="2823"/>
                </a:lnTo>
                <a:lnTo>
                  <a:pt x="792" y="2823"/>
                </a:lnTo>
                <a:lnTo>
                  <a:pt x="792" y="2823"/>
                </a:lnTo>
                <a:cubicBezTo>
                  <a:pt x="779" y="2823"/>
                  <a:pt x="767" y="2828"/>
                  <a:pt x="758" y="2835"/>
                </a:cubicBezTo>
                <a:lnTo>
                  <a:pt x="24" y="3468"/>
                </a:lnTo>
                <a:lnTo>
                  <a:pt x="24" y="3468"/>
                </a:lnTo>
                <a:cubicBezTo>
                  <a:pt x="0" y="3488"/>
                  <a:pt x="0" y="3524"/>
                  <a:pt x="24" y="3545"/>
                </a:cubicBezTo>
                <a:lnTo>
                  <a:pt x="758" y="4196"/>
                </a:lnTo>
                <a:lnTo>
                  <a:pt x="758" y="4196"/>
                </a:lnTo>
                <a:cubicBezTo>
                  <a:pt x="767" y="4204"/>
                  <a:pt x="779" y="4209"/>
                  <a:pt x="792" y="4209"/>
                </a:cubicBezTo>
                <a:lnTo>
                  <a:pt x="1468" y="4209"/>
                </a:lnTo>
                <a:lnTo>
                  <a:pt x="1468" y="4209"/>
                </a:lnTo>
                <a:lnTo>
                  <a:pt x="1468" y="4209"/>
                </a:lnTo>
                <a:cubicBezTo>
                  <a:pt x="2021" y="4205"/>
                  <a:pt x="2550" y="3983"/>
                  <a:pt x="2941" y="3592"/>
                </a:cubicBezTo>
                <a:lnTo>
                  <a:pt x="2941" y="3592"/>
                </a:lnTo>
                <a:cubicBezTo>
                  <a:pt x="3336" y="3197"/>
                  <a:pt x="3557" y="2663"/>
                  <a:pt x="3557" y="2105"/>
                </a:cubicBezTo>
                <a:lnTo>
                  <a:pt x="3557" y="2105"/>
                </a:lnTo>
                <a:cubicBezTo>
                  <a:pt x="3557" y="1546"/>
                  <a:pt x="3336" y="1011"/>
                  <a:pt x="2941" y="616"/>
                </a:cubicBezTo>
                <a:lnTo>
                  <a:pt x="2941" y="616"/>
                </a:lnTo>
                <a:cubicBezTo>
                  <a:pt x="2560" y="236"/>
                  <a:pt x="2049" y="16"/>
                  <a:pt x="1513" y="1"/>
                </a:cubicBezTo>
                <a:lnTo>
                  <a:pt x="1512" y="0"/>
                </a:lnTo>
                <a:lnTo>
                  <a:pt x="658" y="0"/>
                </a:lnTo>
                <a:lnTo>
                  <a:pt x="658" y="0"/>
                </a:lnTo>
                <a:cubicBezTo>
                  <a:pt x="611" y="0"/>
                  <a:pt x="589" y="59"/>
                  <a:pt x="625" y="90"/>
                </a:cubicBezTo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9" name="Google Shape;749;p33"/>
          <p:cNvSpPr/>
          <p:nvPr/>
        </p:nvSpPr>
        <p:spPr>
          <a:xfrm>
            <a:off x="3457549" y="3163848"/>
            <a:ext cx="3256574" cy="867648"/>
          </a:xfrm>
          <a:custGeom>
            <a:rect b="b" l="l" r="r" t="t"/>
            <a:pathLst>
              <a:path extrusionOk="0" h="1387" w="5213">
                <a:moveTo>
                  <a:pt x="4523" y="644"/>
                </a:moveTo>
                <a:lnTo>
                  <a:pt x="5173" y="90"/>
                </a:lnTo>
                <a:lnTo>
                  <a:pt x="5173" y="90"/>
                </a:lnTo>
                <a:cubicBezTo>
                  <a:pt x="5209" y="59"/>
                  <a:pt x="5187" y="0"/>
                  <a:pt x="5140" y="0"/>
                </a:cubicBezTo>
                <a:lnTo>
                  <a:pt x="809" y="0"/>
                </a:lnTo>
                <a:lnTo>
                  <a:pt x="809" y="0"/>
                </a:lnTo>
                <a:cubicBezTo>
                  <a:pt x="798" y="0"/>
                  <a:pt x="786" y="5"/>
                  <a:pt x="777" y="12"/>
                </a:cubicBezTo>
                <a:lnTo>
                  <a:pt x="24" y="644"/>
                </a:lnTo>
                <a:lnTo>
                  <a:pt x="24" y="644"/>
                </a:lnTo>
                <a:cubicBezTo>
                  <a:pt x="0" y="665"/>
                  <a:pt x="0" y="701"/>
                  <a:pt x="24" y="722"/>
                </a:cubicBezTo>
                <a:lnTo>
                  <a:pt x="777" y="1373"/>
                </a:lnTo>
                <a:lnTo>
                  <a:pt x="777" y="1373"/>
                </a:lnTo>
                <a:cubicBezTo>
                  <a:pt x="786" y="1381"/>
                  <a:pt x="798" y="1386"/>
                  <a:pt x="809" y="1386"/>
                </a:cubicBezTo>
                <a:lnTo>
                  <a:pt x="5143" y="1386"/>
                </a:lnTo>
                <a:lnTo>
                  <a:pt x="5143" y="1386"/>
                </a:lnTo>
                <a:cubicBezTo>
                  <a:pt x="5190" y="1386"/>
                  <a:pt x="5212" y="1327"/>
                  <a:pt x="5176" y="1296"/>
                </a:cubicBezTo>
                <a:lnTo>
                  <a:pt x="4522" y="722"/>
                </a:lnTo>
                <a:lnTo>
                  <a:pt x="4522" y="722"/>
                </a:lnTo>
                <a:cubicBezTo>
                  <a:pt x="4499" y="701"/>
                  <a:pt x="4499" y="665"/>
                  <a:pt x="4523" y="644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0" name="Google Shape;750;p33"/>
          <p:cNvSpPr/>
          <p:nvPr/>
        </p:nvSpPr>
        <p:spPr>
          <a:xfrm>
            <a:off x="829145" y="1401011"/>
            <a:ext cx="3256574" cy="867648"/>
          </a:xfrm>
          <a:custGeom>
            <a:rect b="b" l="l" r="r" t="t"/>
            <a:pathLst>
              <a:path extrusionOk="0" h="1387" w="5213">
                <a:moveTo>
                  <a:pt x="689" y="645"/>
                </a:moveTo>
                <a:lnTo>
                  <a:pt x="39" y="90"/>
                </a:lnTo>
                <a:lnTo>
                  <a:pt x="39" y="90"/>
                </a:lnTo>
                <a:cubicBezTo>
                  <a:pt x="3" y="59"/>
                  <a:pt x="25" y="0"/>
                  <a:pt x="72" y="0"/>
                </a:cubicBezTo>
                <a:lnTo>
                  <a:pt x="4403" y="0"/>
                </a:lnTo>
                <a:lnTo>
                  <a:pt x="4403" y="0"/>
                </a:lnTo>
                <a:cubicBezTo>
                  <a:pt x="4415" y="0"/>
                  <a:pt x="4427" y="4"/>
                  <a:pt x="4436" y="12"/>
                </a:cubicBezTo>
                <a:lnTo>
                  <a:pt x="5188" y="645"/>
                </a:lnTo>
                <a:lnTo>
                  <a:pt x="5188" y="645"/>
                </a:lnTo>
                <a:cubicBezTo>
                  <a:pt x="5212" y="665"/>
                  <a:pt x="5212" y="702"/>
                  <a:pt x="5188" y="723"/>
                </a:cubicBezTo>
                <a:lnTo>
                  <a:pt x="4436" y="1374"/>
                </a:lnTo>
                <a:lnTo>
                  <a:pt x="4436" y="1374"/>
                </a:lnTo>
                <a:cubicBezTo>
                  <a:pt x="4427" y="1382"/>
                  <a:pt x="4415" y="1386"/>
                  <a:pt x="4403" y="1386"/>
                </a:cubicBezTo>
                <a:lnTo>
                  <a:pt x="70" y="1386"/>
                </a:lnTo>
                <a:lnTo>
                  <a:pt x="70" y="1386"/>
                </a:lnTo>
                <a:cubicBezTo>
                  <a:pt x="23" y="1386"/>
                  <a:pt x="0" y="1328"/>
                  <a:pt x="36" y="1297"/>
                </a:cubicBezTo>
                <a:lnTo>
                  <a:pt x="690" y="723"/>
                </a:lnTo>
                <a:lnTo>
                  <a:pt x="690" y="723"/>
                </a:lnTo>
                <a:cubicBezTo>
                  <a:pt x="713" y="702"/>
                  <a:pt x="713" y="666"/>
                  <a:pt x="689" y="64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1" name="Google Shape;751;p33"/>
          <p:cNvSpPr/>
          <p:nvPr/>
        </p:nvSpPr>
        <p:spPr>
          <a:xfrm>
            <a:off x="3829492" y="1401011"/>
            <a:ext cx="3256574" cy="867648"/>
          </a:xfrm>
          <a:custGeom>
            <a:rect b="b" l="l" r="r" t="t"/>
            <a:pathLst>
              <a:path extrusionOk="0" h="1387" w="5213">
                <a:moveTo>
                  <a:pt x="688" y="645"/>
                </a:moveTo>
                <a:lnTo>
                  <a:pt x="39" y="90"/>
                </a:lnTo>
                <a:lnTo>
                  <a:pt x="39" y="90"/>
                </a:lnTo>
                <a:cubicBezTo>
                  <a:pt x="3" y="59"/>
                  <a:pt x="25" y="0"/>
                  <a:pt x="72" y="0"/>
                </a:cubicBezTo>
                <a:lnTo>
                  <a:pt x="4402" y="0"/>
                </a:lnTo>
                <a:lnTo>
                  <a:pt x="4402" y="0"/>
                </a:lnTo>
                <a:cubicBezTo>
                  <a:pt x="4414" y="0"/>
                  <a:pt x="4426" y="4"/>
                  <a:pt x="4435" y="12"/>
                </a:cubicBezTo>
                <a:lnTo>
                  <a:pt x="5188" y="645"/>
                </a:lnTo>
                <a:lnTo>
                  <a:pt x="5188" y="645"/>
                </a:lnTo>
                <a:cubicBezTo>
                  <a:pt x="5212" y="665"/>
                  <a:pt x="5212" y="702"/>
                  <a:pt x="5188" y="723"/>
                </a:cubicBezTo>
                <a:lnTo>
                  <a:pt x="4435" y="1374"/>
                </a:lnTo>
                <a:lnTo>
                  <a:pt x="4435" y="1374"/>
                </a:lnTo>
                <a:cubicBezTo>
                  <a:pt x="4426" y="1382"/>
                  <a:pt x="4414" y="1386"/>
                  <a:pt x="4402" y="1386"/>
                </a:cubicBezTo>
                <a:lnTo>
                  <a:pt x="69" y="1386"/>
                </a:lnTo>
                <a:lnTo>
                  <a:pt x="69" y="1386"/>
                </a:lnTo>
                <a:cubicBezTo>
                  <a:pt x="22" y="1386"/>
                  <a:pt x="0" y="1328"/>
                  <a:pt x="36" y="1297"/>
                </a:cubicBezTo>
                <a:lnTo>
                  <a:pt x="689" y="723"/>
                </a:lnTo>
                <a:lnTo>
                  <a:pt x="689" y="723"/>
                </a:lnTo>
                <a:cubicBezTo>
                  <a:pt x="712" y="702"/>
                  <a:pt x="712" y="666"/>
                  <a:pt x="688" y="64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2" name="Google Shape;752;p33"/>
          <p:cNvSpPr/>
          <p:nvPr/>
        </p:nvSpPr>
        <p:spPr>
          <a:xfrm>
            <a:off x="457200" y="3163848"/>
            <a:ext cx="3256586" cy="867648"/>
          </a:xfrm>
          <a:custGeom>
            <a:rect b="b" l="l" r="r" t="t"/>
            <a:pathLst>
              <a:path extrusionOk="0" h="1387" w="5214">
                <a:moveTo>
                  <a:pt x="4524" y="644"/>
                </a:moveTo>
                <a:lnTo>
                  <a:pt x="5174" y="90"/>
                </a:lnTo>
                <a:lnTo>
                  <a:pt x="5174" y="90"/>
                </a:lnTo>
                <a:cubicBezTo>
                  <a:pt x="5210" y="59"/>
                  <a:pt x="5188" y="0"/>
                  <a:pt x="5141" y="0"/>
                </a:cubicBezTo>
                <a:lnTo>
                  <a:pt x="810" y="0"/>
                </a:lnTo>
                <a:lnTo>
                  <a:pt x="810" y="0"/>
                </a:lnTo>
                <a:cubicBezTo>
                  <a:pt x="798" y="0"/>
                  <a:pt x="786" y="5"/>
                  <a:pt x="777" y="12"/>
                </a:cubicBezTo>
                <a:lnTo>
                  <a:pt x="24" y="644"/>
                </a:lnTo>
                <a:lnTo>
                  <a:pt x="24" y="644"/>
                </a:lnTo>
                <a:cubicBezTo>
                  <a:pt x="0" y="665"/>
                  <a:pt x="0" y="701"/>
                  <a:pt x="24" y="722"/>
                </a:cubicBezTo>
                <a:lnTo>
                  <a:pt x="777" y="1373"/>
                </a:lnTo>
                <a:lnTo>
                  <a:pt x="777" y="1373"/>
                </a:lnTo>
                <a:cubicBezTo>
                  <a:pt x="786" y="1381"/>
                  <a:pt x="798" y="1386"/>
                  <a:pt x="810" y="1386"/>
                </a:cubicBezTo>
                <a:lnTo>
                  <a:pt x="5144" y="1386"/>
                </a:lnTo>
                <a:lnTo>
                  <a:pt x="5144" y="1386"/>
                </a:lnTo>
                <a:cubicBezTo>
                  <a:pt x="5191" y="1386"/>
                  <a:pt x="5213" y="1327"/>
                  <a:pt x="5177" y="1296"/>
                </a:cubicBezTo>
                <a:lnTo>
                  <a:pt x="4524" y="722"/>
                </a:lnTo>
                <a:lnTo>
                  <a:pt x="4524" y="722"/>
                </a:lnTo>
                <a:cubicBezTo>
                  <a:pt x="4500" y="701"/>
                  <a:pt x="4500" y="665"/>
                  <a:pt x="4524" y="644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3" name="Google Shape;753;p33"/>
          <p:cNvSpPr/>
          <p:nvPr/>
        </p:nvSpPr>
        <p:spPr>
          <a:xfrm>
            <a:off x="7154945" y="1849982"/>
            <a:ext cx="1275625" cy="1850974"/>
          </a:xfrm>
          <a:custGeom>
            <a:rect b="b" l="l" r="r" t="t"/>
            <a:pathLst>
              <a:path extrusionOk="0" h="2964" w="2041">
                <a:moveTo>
                  <a:pt x="539" y="26"/>
                </a:moveTo>
                <a:lnTo>
                  <a:pt x="539" y="26"/>
                </a:lnTo>
                <a:cubicBezTo>
                  <a:pt x="541" y="10"/>
                  <a:pt x="555" y="0"/>
                  <a:pt x="570" y="2"/>
                </a:cubicBezTo>
                <a:lnTo>
                  <a:pt x="570" y="2"/>
                </a:lnTo>
                <a:cubicBezTo>
                  <a:pt x="1004" y="61"/>
                  <a:pt x="1393" y="258"/>
                  <a:pt x="1656" y="553"/>
                </a:cubicBezTo>
                <a:lnTo>
                  <a:pt x="1656" y="553"/>
                </a:lnTo>
                <a:cubicBezTo>
                  <a:pt x="1925" y="854"/>
                  <a:pt x="2040" y="1232"/>
                  <a:pt x="1975" y="1604"/>
                </a:cubicBezTo>
                <a:lnTo>
                  <a:pt x="1975" y="1604"/>
                </a:lnTo>
                <a:cubicBezTo>
                  <a:pt x="1911" y="1976"/>
                  <a:pt x="1673" y="2311"/>
                  <a:pt x="1313" y="2535"/>
                </a:cubicBezTo>
                <a:lnTo>
                  <a:pt x="1313" y="2535"/>
                </a:lnTo>
                <a:cubicBezTo>
                  <a:pt x="963" y="2754"/>
                  <a:pt x="525" y="2851"/>
                  <a:pt x="93" y="2806"/>
                </a:cubicBezTo>
                <a:lnTo>
                  <a:pt x="206" y="2917"/>
                </a:lnTo>
                <a:lnTo>
                  <a:pt x="206" y="2917"/>
                </a:lnTo>
                <a:cubicBezTo>
                  <a:pt x="217" y="2926"/>
                  <a:pt x="217" y="2942"/>
                  <a:pt x="207" y="2953"/>
                </a:cubicBezTo>
                <a:lnTo>
                  <a:pt x="207" y="2953"/>
                </a:lnTo>
                <a:cubicBezTo>
                  <a:pt x="197" y="2963"/>
                  <a:pt x="181" y="2963"/>
                  <a:pt x="171" y="2953"/>
                </a:cubicBezTo>
                <a:lnTo>
                  <a:pt x="11" y="2797"/>
                </a:lnTo>
                <a:lnTo>
                  <a:pt x="11" y="2797"/>
                </a:lnTo>
                <a:cubicBezTo>
                  <a:pt x="0" y="2787"/>
                  <a:pt x="0" y="2772"/>
                  <a:pt x="10" y="2761"/>
                </a:cubicBezTo>
                <a:lnTo>
                  <a:pt x="166" y="2602"/>
                </a:lnTo>
                <a:lnTo>
                  <a:pt x="166" y="2602"/>
                </a:lnTo>
                <a:cubicBezTo>
                  <a:pt x="176" y="2592"/>
                  <a:pt x="192" y="2591"/>
                  <a:pt x="202" y="2602"/>
                </a:cubicBezTo>
                <a:lnTo>
                  <a:pt x="202" y="2602"/>
                </a:lnTo>
                <a:cubicBezTo>
                  <a:pt x="212" y="2612"/>
                  <a:pt x="212" y="2627"/>
                  <a:pt x="202" y="2637"/>
                </a:cubicBezTo>
                <a:lnTo>
                  <a:pt x="94" y="2749"/>
                </a:lnTo>
                <a:lnTo>
                  <a:pt x="94" y="2749"/>
                </a:lnTo>
                <a:cubicBezTo>
                  <a:pt x="94" y="2749"/>
                  <a:pt x="94" y="2749"/>
                  <a:pt x="95" y="2749"/>
                </a:cubicBezTo>
                <a:lnTo>
                  <a:pt x="95" y="2749"/>
                </a:lnTo>
                <a:cubicBezTo>
                  <a:pt x="512" y="2794"/>
                  <a:pt x="935" y="2701"/>
                  <a:pt x="1273" y="2490"/>
                </a:cubicBezTo>
                <a:lnTo>
                  <a:pt x="1273" y="2490"/>
                </a:lnTo>
                <a:cubicBezTo>
                  <a:pt x="1618" y="2275"/>
                  <a:pt x="1846" y="1953"/>
                  <a:pt x="1908" y="1596"/>
                </a:cubicBezTo>
                <a:lnTo>
                  <a:pt x="1908" y="1596"/>
                </a:lnTo>
                <a:cubicBezTo>
                  <a:pt x="1970" y="1239"/>
                  <a:pt x="1860" y="876"/>
                  <a:pt x="1602" y="587"/>
                </a:cubicBezTo>
                <a:lnTo>
                  <a:pt x="1602" y="587"/>
                </a:lnTo>
                <a:cubicBezTo>
                  <a:pt x="1350" y="304"/>
                  <a:pt x="978" y="115"/>
                  <a:pt x="563" y="59"/>
                </a:cubicBezTo>
                <a:lnTo>
                  <a:pt x="563" y="59"/>
                </a:lnTo>
                <a:cubicBezTo>
                  <a:pt x="547" y="57"/>
                  <a:pt x="536" y="41"/>
                  <a:pt x="539" y="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4" name="Google Shape;754;p33"/>
          <p:cNvSpPr txBox="1"/>
          <p:nvPr/>
        </p:nvSpPr>
        <p:spPr>
          <a:xfrm>
            <a:off x="1373125" y="1401000"/>
            <a:ext cx="2291700" cy="8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it's terribly ho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5" name="Google Shape;755;p33"/>
          <p:cNvSpPr txBox="1"/>
          <p:nvPr/>
        </p:nvSpPr>
        <p:spPr>
          <a:xfrm>
            <a:off x="4369087" y="1401000"/>
            <a:ext cx="2291700" cy="8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the closest one to the Sun and the smallest one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6" name="Google Shape;756;p33"/>
          <p:cNvSpPr txBox="1"/>
          <p:nvPr/>
        </p:nvSpPr>
        <p:spPr>
          <a:xfrm>
            <a:off x="906400" y="3164025"/>
            <a:ext cx="2291700" cy="8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a gas giant and is also the biggest planet 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7" name="Google Shape;757;p33"/>
          <p:cNvSpPr txBox="1"/>
          <p:nvPr/>
        </p:nvSpPr>
        <p:spPr>
          <a:xfrm>
            <a:off x="3902362" y="3164025"/>
            <a:ext cx="2291700" cy="8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 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8" name="Google Shape;758;p33"/>
          <p:cNvSpPr txBox="1"/>
          <p:nvPr/>
        </p:nvSpPr>
        <p:spPr>
          <a:xfrm>
            <a:off x="1787682" y="2268650"/>
            <a:ext cx="13395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20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9" name="Google Shape;759;p33"/>
          <p:cNvSpPr txBox="1"/>
          <p:nvPr/>
        </p:nvSpPr>
        <p:spPr>
          <a:xfrm>
            <a:off x="4788029" y="2268650"/>
            <a:ext cx="13395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20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0" name="Google Shape;760;p33"/>
          <p:cNvSpPr txBox="1"/>
          <p:nvPr/>
        </p:nvSpPr>
        <p:spPr>
          <a:xfrm>
            <a:off x="1382500" y="4031325"/>
            <a:ext cx="13395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2020</a:t>
            </a:r>
            <a:endParaRPr sz="20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1" name="Google Shape;761;p33"/>
          <p:cNvSpPr txBox="1"/>
          <p:nvPr/>
        </p:nvSpPr>
        <p:spPr>
          <a:xfrm>
            <a:off x="4416086" y="4031325"/>
            <a:ext cx="13395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2019</a:t>
            </a:r>
            <a:endParaRPr sz="20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2" name="Google Shape;762;p33"/>
          <p:cNvSpPr txBox="1"/>
          <p:nvPr/>
        </p:nvSpPr>
        <p:spPr>
          <a:xfrm>
            <a:off x="1787682" y="1125650"/>
            <a:ext cx="13395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2017</a:t>
            </a:r>
            <a:endParaRPr sz="20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3" name="Google Shape;763;p33"/>
          <p:cNvSpPr txBox="1"/>
          <p:nvPr/>
        </p:nvSpPr>
        <p:spPr>
          <a:xfrm>
            <a:off x="4788029" y="1125650"/>
            <a:ext cx="13395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2018</a:t>
            </a:r>
            <a:endParaRPr sz="20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4" name="Google Shape;764;p33"/>
          <p:cNvSpPr txBox="1"/>
          <p:nvPr/>
        </p:nvSpPr>
        <p:spPr>
          <a:xfrm>
            <a:off x="1382500" y="2888325"/>
            <a:ext cx="13395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20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5" name="Google Shape;765;p33"/>
          <p:cNvSpPr txBox="1"/>
          <p:nvPr/>
        </p:nvSpPr>
        <p:spPr>
          <a:xfrm>
            <a:off x="4416086" y="2888325"/>
            <a:ext cx="13395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20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1135728" y="2126175"/>
            <a:ext cx="1205400" cy="260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1135728" y="1517422"/>
            <a:ext cx="1205400" cy="537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72" name="Google Shape;72;p16"/>
          <p:cNvGrpSpPr/>
          <p:nvPr/>
        </p:nvGrpSpPr>
        <p:grpSpPr>
          <a:xfrm>
            <a:off x="1376178" y="993141"/>
            <a:ext cx="724500" cy="724500"/>
            <a:chOff x="2195831" y="2105679"/>
            <a:chExt cx="2033400" cy="2033400"/>
          </a:xfrm>
        </p:grpSpPr>
        <p:sp>
          <p:nvSpPr>
            <p:cNvPr id="73" name="Google Shape;73;p16"/>
            <p:cNvSpPr/>
            <p:nvPr/>
          </p:nvSpPr>
          <p:spPr>
            <a:xfrm>
              <a:off x="2195831" y="2105679"/>
              <a:ext cx="2033400" cy="203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2341693" y="2251541"/>
              <a:ext cx="1741500" cy="174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75" name="Google Shape;75;p16"/>
          <p:cNvSpPr txBox="1"/>
          <p:nvPr/>
        </p:nvSpPr>
        <p:spPr>
          <a:xfrm>
            <a:off x="1338228" y="1820086"/>
            <a:ext cx="8004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EARTH</a:t>
            </a:r>
            <a:endParaRPr sz="9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1186128" y="2172842"/>
            <a:ext cx="1104600" cy="18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Earth is the only planet with life of them all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1526628" y="1169414"/>
            <a:ext cx="4236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Q1</a:t>
            </a:r>
            <a:endParaRPr sz="11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2020</a:t>
            </a:r>
            <a:endParaRPr sz="8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78" name="Google Shape;78;p16"/>
          <p:cNvGrpSpPr/>
          <p:nvPr/>
        </p:nvGrpSpPr>
        <p:grpSpPr>
          <a:xfrm>
            <a:off x="1526631" y="4008750"/>
            <a:ext cx="423594" cy="487160"/>
            <a:chOff x="3342283" y="2615921"/>
            <a:chExt cx="420107" cy="483150"/>
          </a:xfrm>
        </p:grpSpPr>
        <p:sp>
          <p:nvSpPr>
            <p:cNvPr id="79" name="Google Shape;79;p16"/>
            <p:cNvSpPr/>
            <p:nvPr/>
          </p:nvSpPr>
          <p:spPr>
            <a:xfrm>
              <a:off x="3342283" y="2615921"/>
              <a:ext cx="420107" cy="483150"/>
            </a:xfrm>
            <a:custGeom>
              <a:rect b="b" l="l" r="r" t="t"/>
              <a:pathLst>
                <a:path extrusionOk="0" h="19326" w="13588">
                  <a:moveTo>
                    <a:pt x="11891" y="1133"/>
                  </a:moveTo>
                  <a:cubicBezTo>
                    <a:pt x="12202" y="1133"/>
                    <a:pt x="12455" y="1387"/>
                    <a:pt x="12455" y="1701"/>
                  </a:cubicBezTo>
                  <a:lnTo>
                    <a:pt x="12455" y="2265"/>
                  </a:lnTo>
                  <a:lnTo>
                    <a:pt x="1132" y="2265"/>
                  </a:lnTo>
                  <a:lnTo>
                    <a:pt x="1132" y="1701"/>
                  </a:lnTo>
                  <a:cubicBezTo>
                    <a:pt x="1132" y="1387"/>
                    <a:pt x="1386" y="1133"/>
                    <a:pt x="1700" y="1133"/>
                  </a:cubicBezTo>
                  <a:close/>
                  <a:moveTo>
                    <a:pt x="12455" y="3398"/>
                  </a:moveTo>
                  <a:lnTo>
                    <a:pt x="12455" y="14796"/>
                  </a:lnTo>
                  <a:lnTo>
                    <a:pt x="1132" y="14796"/>
                  </a:lnTo>
                  <a:lnTo>
                    <a:pt x="1132" y="3398"/>
                  </a:lnTo>
                  <a:close/>
                  <a:moveTo>
                    <a:pt x="12455" y="15928"/>
                  </a:moveTo>
                  <a:lnTo>
                    <a:pt x="12455" y="17628"/>
                  </a:lnTo>
                  <a:cubicBezTo>
                    <a:pt x="12455" y="17939"/>
                    <a:pt x="12202" y="18193"/>
                    <a:pt x="11891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2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1891" y="19325"/>
                  </a:lnTo>
                  <a:cubicBezTo>
                    <a:pt x="12827" y="19325"/>
                    <a:pt x="13588" y="18564"/>
                    <a:pt x="13588" y="17628"/>
                  </a:cubicBezTo>
                  <a:lnTo>
                    <a:pt x="13588" y="1701"/>
                  </a:lnTo>
                  <a:cubicBezTo>
                    <a:pt x="13588" y="762"/>
                    <a:pt x="12827" y="1"/>
                    <a:pt x="11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3501824" y="3028514"/>
              <a:ext cx="101025" cy="28325"/>
            </a:xfrm>
            <a:custGeom>
              <a:rect b="b" l="l" r="r" t="t"/>
              <a:pathLst>
                <a:path extrusionOk="0" h="1133" w="4041">
                  <a:moveTo>
                    <a:pt x="568" y="1"/>
                  </a:moveTo>
                  <a:cubicBezTo>
                    <a:pt x="254" y="1"/>
                    <a:pt x="1" y="251"/>
                    <a:pt x="1" y="565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3473" y="1133"/>
                  </a:lnTo>
                  <a:cubicBezTo>
                    <a:pt x="3787" y="1133"/>
                    <a:pt x="4041" y="879"/>
                    <a:pt x="4041" y="565"/>
                  </a:cubicBezTo>
                  <a:cubicBezTo>
                    <a:pt x="4041" y="251"/>
                    <a:pt x="3787" y="1"/>
                    <a:pt x="3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1" name="Google Shape;81;p16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grpSp>
        <p:nvGrpSpPr>
          <p:cNvPr id="82" name="Google Shape;82;p16"/>
          <p:cNvGrpSpPr/>
          <p:nvPr/>
        </p:nvGrpSpPr>
        <p:grpSpPr>
          <a:xfrm>
            <a:off x="3024768" y="993141"/>
            <a:ext cx="1205400" cy="3740934"/>
            <a:chOff x="3177168" y="993141"/>
            <a:chExt cx="1205400" cy="3740934"/>
          </a:xfrm>
        </p:grpSpPr>
        <p:sp>
          <p:nvSpPr>
            <p:cNvPr id="83" name="Google Shape;83;p16"/>
            <p:cNvSpPr/>
            <p:nvPr/>
          </p:nvSpPr>
          <p:spPr>
            <a:xfrm>
              <a:off x="3177168" y="2126175"/>
              <a:ext cx="1205400" cy="2607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3177168" y="1517422"/>
              <a:ext cx="1205400" cy="537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85" name="Google Shape;85;p16"/>
            <p:cNvGrpSpPr/>
            <p:nvPr/>
          </p:nvGrpSpPr>
          <p:grpSpPr>
            <a:xfrm>
              <a:off x="3417618" y="993141"/>
              <a:ext cx="724500" cy="724500"/>
              <a:chOff x="2195831" y="2105679"/>
              <a:chExt cx="2033400" cy="2033400"/>
            </a:xfrm>
          </p:grpSpPr>
          <p:sp>
            <p:nvSpPr>
              <p:cNvPr id="86" name="Google Shape;86;p16"/>
              <p:cNvSpPr/>
              <p:nvPr/>
            </p:nvSpPr>
            <p:spPr>
              <a:xfrm>
                <a:off x="2195831" y="2105679"/>
                <a:ext cx="2033400" cy="2033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87" name="Google Shape;87;p16"/>
              <p:cNvSpPr/>
              <p:nvPr/>
            </p:nvSpPr>
            <p:spPr>
              <a:xfrm>
                <a:off x="2341693" y="2251541"/>
                <a:ext cx="1741500" cy="1741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88" name="Google Shape;88;p16"/>
            <p:cNvSpPr txBox="1"/>
            <p:nvPr/>
          </p:nvSpPr>
          <p:spPr>
            <a:xfrm>
              <a:off x="3379668" y="1820086"/>
              <a:ext cx="800400" cy="2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9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" name="Google Shape;89;p16"/>
            <p:cNvSpPr txBox="1"/>
            <p:nvPr/>
          </p:nvSpPr>
          <p:spPr>
            <a:xfrm>
              <a:off x="3227568" y="2172842"/>
              <a:ext cx="1104600" cy="185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 of them all</a:t>
              </a:r>
              <a:endParaRPr sz="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90;p16"/>
            <p:cNvSpPr txBox="1"/>
            <p:nvPr/>
          </p:nvSpPr>
          <p:spPr>
            <a:xfrm>
              <a:off x="3568068" y="1169414"/>
              <a:ext cx="423600" cy="38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Q2</a:t>
              </a:r>
              <a:endParaRPr sz="11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2020</a:t>
              </a:r>
              <a:endParaRPr sz="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3580061" y="4008754"/>
              <a:ext cx="399614" cy="487160"/>
            </a:xfrm>
            <a:custGeom>
              <a:rect b="b" l="l" r="r" t="t"/>
              <a:pathLst>
                <a:path extrusionOk="0" h="19326" w="15853">
                  <a:moveTo>
                    <a:pt x="9627" y="1133"/>
                  </a:moveTo>
                  <a:cubicBezTo>
                    <a:pt x="9938" y="1133"/>
                    <a:pt x="10191" y="1387"/>
                    <a:pt x="10191" y="1701"/>
                  </a:cubicBezTo>
                  <a:lnTo>
                    <a:pt x="10191" y="2265"/>
                  </a:lnTo>
                  <a:lnTo>
                    <a:pt x="1133" y="2265"/>
                  </a:lnTo>
                  <a:lnTo>
                    <a:pt x="1133" y="1701"/>
                  </a:lnTo>
                  <a:cubicBezTo>
                    <a:pt x="1133" y="1387"/>
                    <a:pt x="1387" y="1133"/>
                    <a:pt x="1701" y="1133"/>
                  </a:cubicBezTo>
                  <a:close/>
                  <a:moveTo>
                    <a:pt x="10191" y="3398"/>
                  </a:moveTo>
                  <a:lnTo>
                    <a:pt x="10191" y="8063"/>
                  </a:lnTo>
                  <a:cubicBezTo>
                    <a:pt x="10009" y="7998"/>
                    <a:pt x="9817" y="7965"/>
                    <a:pt x="9625" y="7965"/>
                  </a:cubicBezTo>
                  <a:cubicBezTo>
                    <a:pt x="9434" y="7965"/>
                    <a:pt x="9242" y="7998"/>
                    <a:pt x="9059" y="8063"/>
                  </a:cubicBezTo>
                  <a:lnTo>
                    <a:pt x="9059" y="6230"/>
                  </a:lnTo>
                  <a:cubicBezTo>
                    <a:pt x="9059" y="5291"/>
                    <a:pt x="8298" y="4530"/>
                    <a:pt x="7362" y="4530"/>
                  </a:cubicBezTo>
                  <a:cubicBezTo>
                    <a:pt x="6423" y="4530"/>
                    <a:pt x="5662" y="5291"/>
                    <a:pt x="5662" y="6230"/>
                  </a:cubicBezTo>
                  <a:lnTo>
                    <a:pt x="5662" y="10285"/>
                  </a:lnTo>
                  <a:cubicBezTo>
                    <a:pt x="4346" y="10557"/>
                    <a:pt x="3401" y="11716"/>
                    <a:pt x="3398" y="13060"/>
                  </a:cubicBezTo>
                  <a:lnTo>
                    <a:pt x="3398" y="14231"/>
                  </a:lnTo>
                  <a:cubicBezTo>
                    <a:pt x="3398" y="14419"/>
                    <a:pt x="3404" y="14609"/>
                    <a:pt x="3413" y="14796"/>
                  </a:cubicBezTo>
                  <a:lnTo>
                    <a:pt x="1133" y="14796"/>
                  </a:lnTo>
                  <a:lnTo>
                    <a:pt x="1133" y="3398"/>
                  </a:lnTo>
                  <a:close/>
                  <a:moveTo>
                    <a:pt x="3543" y="15928"/>
                  </a:moveTo>
                  <a:cubicBezTo>
                    <a:pt x="3606" y="16312"/>
                    <a:pt x="3694" y="16689"/>
                    <a:pt x="3802" y="17061"/>
                  </a:cubicBezTo>
                  <a:lnTo>
                    <a:pt x="1701" y="17061"/>
                  </a:lnTo>
                  <a:cubicBezTo>
                    <a:pt x="1387" y="17061"/>
                    <a:pt x="1133" y="16807"/>
                    <a:pt x="1133" y="16496"/>
                  </a:cubicBezTo>
                  <a:lnTo>
                    <a:pt x="1133" y="15928"/>
                  </a:lnTo>
                  <a:close/>
                  <a:moveTo>
                    <a:pt x="7362" y="5662"/>
                  </a:moveTo>
                  <a:cubicBezTo>
                    <a:pt x="7673" y="5662"/>
                    <a:pt x="7927" y="5916"/>
                    <a:pt x="7927" y="6230"/>
                  </a:cubicBezTo>
                  <a:lnTo>
                    <a:pt x="7927" y="11928"/>
                  </a:lnTo>
                  <a:cubicBezTo>
                    <a:pt x="7927" y="12242"/>
                    <a:pt x="8181" y="12492"/>
                    <a:pt x="8495" y="12492"/>
                  </a:cubicBezTo>
                  <a:cubicBezTo>
                    <a:pt x="8806" y="12492"/>
                    <a:pt x="9059" y="12242"/>
                    <a:pt x="9059" y="11928"/>
                  </a:cubicBezTo>
                  <a:lnTo>
                    <a:pt x="9059" y="9663"/>
                  </a:lnTo>
                  <a:cubicBezTo>
                    <a:pt x="9059" y="9349"/>
                    <a:pt x="9313" y="9098"/>
                    <a:pt x="9627" y="9098"/>
                  </a:cubicBezTo>
                  <a:cubicBezTo>
                    <a:pt x="9938" y="9098"/>
                    <a:pt x="10191" y="9349"/>
                    <a:pt x="10191" y="9663"/>
                  </a:cubicBezTo>
                  <a:lnTo>
                    <a:pt x="10191" y="11928"/>
                  </a:lnTo>
                  <a:cubicBezTo>
                    <a:pt x="10191" y="12242"/>
                    <a:pt x="10445" y="12492"/>
                    <a:pt x="10759" y="12492"/>
                  </a:cubicBezTo>
                  <a:cubicBezTo>
                    <a:pt x="11070" y="12492"/>
                    <a:pt x="11324" y="12242"/>
                    <a:pt x="11324" y="11928"/>
                  </a:cubicBezTo>
                  <a:lnTo>
                    <a:pt x="11324" y="10795"/>
                  </a:lnTo>
                  <a:cubicBezTo>
                    <a:pt x="11324" y="10481"/>
                    <a:pt x="11577" y="10231"/>
                    <a:pt x="11891" y="10231"/>
                  </a:cubicBezTo>
                  <a:cubicBezTo>
                    <a:pt x="12202" y="10231"/>
                    <a:pt x="12456" y="10481"/>
                    <a:pt x="12456" y="10795"/>
                  </a:cubicBezTo>
                  <a:lnTo>
                    <a:pt x="12456" y="13060"/>
                  </a:lnTo>
                  <a:cubicBezTo>
                    <a:pt x="12456" y="13374"/>
                    <a:pt x="12710" y="13625"/>
                    <a:pt x="13024" y="13625"/>
                  </a:cubicBezTo>
                  <a:cubicBezTo>
                    <a:pt x="13335" y="13625"/>
                    <a:pt x="13588" y="13374"/>
                    <a:pt x="13588" y="13060"/>
                  </a:cubicBezTo>
                  <a:lnTo>
                    <a:pt x="13588" y="11928"/>
                  </a:lnTo>
                  <a:cubicBezTo>
                    <a:pt x="13588" y="11614"/>
                    <a:pt x="13842" y="11363"/>
                    <a:pt x="14156" y="11363"/>
                  </a:cubicBezTo>
                  <a:cubicBezTo>
                    <a:pt x="14467" y="11363"/>
                    <a:pt x="14721" y="11614"/>
                    <a:pt x="14721" y="11928"/>
                  </a:cubicBezTo>
                  <a:lnTo>
                    <a:pt x="14721" y="14231"/>
                  </a:lnTo>
                  <a:cubicBezTo>
                    <a:pt x="14718" y="15602"/>
                    <a:pt x="14407" y="16958"/>
                    <a:pt x="13806" y="18193"/>
                  </a:cubicBezTo>
                  <a:lnTo>
                    <a:pt x="5448" y="18193"/>
                  </a:lnTo>
                  <a:cubicBezTo>
                    <a:pt x="4844" y="16958"/>
                    <a:pt x="4533" y="15602"/>
                    <a:pt x="4530" y="14231"/>
                  </a:cubicBezTo>
                  <a:lnTo>
                    <a:pt x="4530" y="13060"/>
                  </a:lnTo>
                  <a:cubicBezTo>
                    <a:pt x="4530" y="12341"/>
                    <a:pt x="4983" y="11698"/>
                    <a:pt x="5662" y="11460"/>
                  </a:cubicBezTo>
                  <a:lnTo>
                    <a:pt x="5662" y="14231"/>
                  </a:lnTo>
                  <a:cubicBezTo>
                    <a:pt x="5662" y="14542"/>
                    <a:pt x="5916" y="14796"/>
                    <a:pt x="6230" y="14796"/>
                  </a:cubicBezTo>
                  <a:cubicBezTo>
                    <a:pt x="6541" y="14796"/>
                    <a:pt x="6795" y="14542"/>
                    <a:pt x="6795" y="14231"/>
                  </a:cubicBezTo>
                  <a:lnTo>
                    <a:pt x="6795" y="6230"/>
                  </a:lnTo>
                  <a:cubicBezTo>
                    <a:pt x="6795" y="5916"/>
                    <a:pt x="7048" y="5662"/>
                    <a:pt x="7362" y="5662"/>
                  </a:cubicBezTo>
                  <a:close/>
                  <a:moveTo>
                    <a:pt x="1701" y="1"/>
                  </a:moveTo>
                  <a:cubicBezTo>
                    <a:pt x="762" y="1"/>
                    <a:pt x="1" y="762"/>
                    <a:pt x="1" y="1701"/>
                  </a:cubicBezTo>
                  <a:lnTo>
                    <a:pt x="1" y="16496"/>
                  </a:lnTo>
                  <a:cubicBezTo>
                    <a:pt x="1" y="17432"/>
                    <a:pt x="762" y="18193"/>
                    <a:pt x="1701" y="18193"/>
                  </a:cubicBezTo>
                  <a:lnTo>
                    <a:pt x="4204" y="18193"/>
                  </a:lnTo>
                  <a:cubicBezTo>
                    <a:pt x="4285" y="18389"/>
                    <a:pt x="4376" y="18582"/>
                    <a:pt x="4470" y="18773"/>
                  </a:cubicBezTo>
                  <a:lnTo>
                    <a:pt x="4590" y="19011"/>
                  </a:lnTo>
                  <a:cubicBezTo>
                    <a:pt x="4687" y="19204"/>
                    <a:pt x="4880" y="19325"/>
                    <a:pt x="5098" y="19325"/>
                  </a:cubicBezTo>
                  <a:lnTo>
                    <a:pt x="14156" y="19325"/>
                  </a:lnTo>
                  <a:cubicBezTo>
                    <a:pt x="14370" y="19325"/>
                    <a:pt x="14564" y="19204"/>
                    <a:pt x="14660" y="19011"/>
                  </a:cubicBezTo>
                  <a:lnTo>
                    <a:pt x="14781" y="18773"/>
                  </a:lnTo>
                  <a:cubicBezTo>
                    <a:pt x="15485" y="17363"/>
                    <a:pt x="15850" y="15808"/>
                    <a:pt x="15853" y="14231"/>
                  </a:cubicBezTo>
                  <a:lnTo>
                    <a:pt x="15853" y="11928"/>
                  </a:lnTo>
                  <a:cubicBezTo>
                    <a:pt x="15853" y="10953"/>
                    <a:pt x="15054" y="10228"/>
                    <a:pt x="14155" y="10228"/>
                  </a:cubicBezTo>
                  <a:cubicBezTo>
                    <a:pt x="13949" y="10228"/>
                    <a:pt x="13737" y="10266"/>
                    <a:pt x="13528" y="10348"/>
                  </a:cubicBezTo>
                  <a:cubicBezTo>
                    <a:pt x="13326" y="9609"/>
                    <a:pt x="12655" y="9098"/>
                    <a:pt x="11891" y="9098"/>
                  </a:cubicBezTo>
                  <a:cubicBezTo>
                    <a:pt x="11883" y="9098"/>
                    <a:pt x="11875" y="9098"/>
                    <a:pt x="11867" y="9098"/>
                  </a:cubicBezTo>
                  <a:cubicBezTo>
                    <a:pt x="11682" y="9098"/>
                    <a:pt x="11497" y="9131"/>
                    <a:pt x="11324" y="9195"/>
                  </a:cubicBezTo>
                  <a:lnTo>
                    <a:pt x="11324" y="1701"/>
                  </a:lnTo>
                  <a:cubicBezTo>
                    <a:pt x="11324" y="762"/>
                    <a:pt x="10563" y="1"/>
                    <a:pt x="9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" name="Google Shape;92;p16"/>
          <p:cNvGrpSpPr/>
          <p:nvPr/>
        </p:nvGrpSpPr>
        <p:grpSpPr>
          <a:xfrm>
            <a:off x="4913832" y="993141"/>
            <a:ext cx="1205400" cy="3740934"/>
            <a:chOff x="4761432" y="993141"/>
            <a:chExt cx="1205400" cy="3740934"/>
          </a:xfrm>
        </p:grpSpPr>
        <p:sp>
          <p:nvSpPr>
            <p:cNvPr id="93" name="Google Shape;93;p16"/>
            <p:cNvSpPr/>
            <p:nvPr/>
          </p:nvSpPr>
          <p:spPr>
            <a:xfrm>
              <a:off x="4761432" y="2126175"/>
              <a:ext cx="1205400" cy="2607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4761432" y="1517422"/>
              <a:ext cx="1205400" cy="537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95" name="Google Shape;95;p16"/>
            <p:cNvGrpSpPr/>
            <p:nvPr/>
          </p:nvGrpSpPr>
          <p:grpSpPr>
            <a:xfrm>
              <a:off x="5001882" y="993141"/>
              <a:ext cx="724500" cy="724500"/>
              <a:chOff x="2195831" y="2105679"/>
              <a:chExt cx="2033400" cy="2033400"/>
            </a:xfrm>
          </p:grpSpPr>
          <p:sp>
            <p:nvSpPr>
              <p:cNvPr id="96" name="Google Shape;96;p16"/>
              <p:cNvSpPr/>
              <p:nvPr/>
            </p:nvSpPr>
            <p:spPr>
              <a:xfrm>
                <a:off x="2195831" y="2105679"/>
                <a:ext cx="2033400" cy="203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97" name="Google Shape;97;p16"/>
              <p:cNvSpPr/>
              <p:nvPr/>
            </p:nvSpPr>
            <p:spPr>
              <a:xfrm>
                <a:off x="2341693" y="2251541"/>
                <a:ext cx="1741500" cy="174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98" name="Google Shape;98;p16"/>
            <p:cNvSpPr txBox="1"/>
            <p:nvPr/>
          </p:nvSpPr>
          <p:spPr>
            <a:xfrm>
              <a:off x="4963932" y="1820086"/>
              <a:ext cx="800400" cy="2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9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9" name="Google Shape;99;p16"/>
            <p:cNvSpPr txBox="1"/>
            <p:nvPr/>
          </p:nvSpPr>
          <p:spPr>
            <a:xfrm>
              <a:off x="4811832" y="2172842"/>
              <a:ext cx="1104600" cy="185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very cold place </a:t>
              </a:r>
              <a:endParaRPr sz="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100;p16"/>
            <p:cNvSpPr txBox="1"/>
            <p:nvPr/>
          </p:nvSpPr>
          <p:spPr>
            <a:xfrm>
              <a:off x="5152332" y="1169414"/>
              <a:ext cx="423600" cy="38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Q3</a:t>
              </a:r>
              <a:endParaRPr sz="11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2020</a:t>
              </a:r>
              <a:endParaRPr sz="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5120552" y="4023979"/>
              <a:ext cx="487160" cy="456709"/>
            </a:xfrm>
            <a:custGeom>
              <a:rect b="b" l="l" r="r" t="t"/>
              <a:pathLst>
                <a:path extrusionOk="0" h="18118" w="19326">
                  <a:moveTo>
                    <a:pt x="17628" y="6794"/>
                  </a:moveTo>
                  <a:cubicBezTo>
                    <a:pt x="17939" y="6794"/>
                    <a:pt x="18193" y="7048"/>
                    <a:pt x="18193" y="7362"/>
                  </a:cubicBezTo>
                  <a:lnTo>
                    <a:pt x="18193" y="7927"/>
                  </a:lnTo>
                  <a:lnTo>
                    <a:pt x="12532" y="7927"/>
                  </a:lnTo>
                  <a:lnTo>
                    <a:pt x="12532" y="7362"/>
                  </a:lnTo>
                  <a:cubicBezTo>
                    <a:pt x="12532" y="7048"/>
                    <a:pt x="12785" y="6794"/>
                    <a:pt x="13099" y="6794"/>
                  </a:cubicBezTo>
                  <a:close/>
                  <a:moveTo>
                    <a:pt x="17628" y="1133"/>
                  </a:moveTo>
                  <a:cubicBezTo>
                    <a:pt x="17939" y="1133"/>
                    <a:pt x="18193" y="1387"/>
                    <a:pt x="18193" y="1701"/>
                  </a:cubicBezTo>
                  <a:lnTo>
                    <a:pt x="18193" y="5759"/>
                  </a:lnTo>
                  <a:cubicBezTo>
                    <a:pt x="18012" y="5695"/>
                    <a:pt x="17819" y="5662"/>
                    <a:pt x="17628" y="5662"/>
                  </a:cubicBezTo>
                  <a:lnTo>
                    <a:pt x="13099" y="5662"/>
                  </a:lnTo>
                  <a:cubicBezTo>
                    <a:pt x="12160" y="5662"/>
                    <a:pt x="11399" y="6423"/>
                    <a:pt x="11399" y="7362"/>
                  </a:cubicBezTo>
                  <a:lnTo>
                    <a:pt x="11399" y="11324"/>
                  </a:lnTo>
                  <a:lnTo>
                    <a:pt x="1133" y="11324"/>
                  </a:lnTo>
                  <a:lnTo>
                    <a:pt x="1133" y="1701"/>
                  </a:lnTo>
                  <a:cubicBezTo>
                    <a:pt x="1133" y="1387"/>
                    <a:pt x="1387" y="1133"/>
                    <a:pt x="1701" y="1133"/>
                  </a:cubicBezTo>
                  <a:close/>
                  <a:moveTo>
                    <a:pt x="11399" y="12456"/>
                  </a:moveTo>
                  <a:lnTo>
                    <a:pt x="11399" y="13588"/>
                  </a:lnTo>
                  <a:lnTo>
                    <a:pt x="1701" y="13588"/>
                  </a:lnTo>
                  <a:cubicBezTo>
                    <a:pt x="1387" y="13588"/>
                    <a:pt x="1133" y="13335"/>
                    <a:pt x="1133" y="13024"/>
                  </a:cubicBezTo>
                  <a:lnTo>
                    <a:pt x="1133" y="12456"/>
                  </a:lnTo>
                  <a:close/>
                  <a:moveTo>
                    <a:pt x="18193" y="9059"/>
                  </a:moveTo>
                  <a:lnTo>
                    <a:pt x="18193" y="14720"/>
                  </a:lnTo>
                  <a:lnTo>
                    <a:pt x="12532" y="14720"/>
                  </a:lnTo>
                  <a:lnTo>
                    <a:pt x="12532" y="9059"/>
                  </a:lnTo>
                  <a:close/>
                  <a:moveTo>
                    <a:pt x="11399" y="14720"/>
                  </a:moveTo>
                  <a:lnTo>
                    <a:pt x="11399" y="16420"/>
                  </a:lnTo>
                  <a:cubicBezTo>
                    <a:pt x="11399" y="16611"/>
                    <a:pt x="11432" y="16804"/>
                    <a:pt x="11496" y="16985"/>
                  </a:cubicBezTo>
                  <a:lnTo>
                    <a:pt x="7051" y="16985"/>
                  </a:lnTo>
                  <a:lnTo>
                    <a:pt x="7806" y="14720"/>
                  </a:lnTo>
                  <a:close/>
                  <a:moveTo>
                    <a:pt x="18193" y="15853"/>
                  </a:moveTo>
                  <a:lnTo>
                    <a:pt x="18193" y="16420"/>
                  </a:lnTo>
                  <a:cubicBezTo>
                    <a:pt x="18193" y="16731"/>
                    <a:pt x="17939" y="16985"/>
                    <a:pt x="17628" y="16985"/>
                  </a:cubicBezTo>
                  <a:lnTo>
                    <a:pt x="13099" y="16985"/>
                  </a:lnTo>
                  <a:cubicBezTo>
                    <a:pt x="12785" y="16985"/>
                    <a:pt x="12532" y="16731"/>
                    <a:pt x="12532" y="16420"/>
                  </a:cubicBezTo>
                  <a:lnTo>
                    <a:pt x="12532" y="15853"/>
                  </a:lnTo>
                  <a:close/>
                  <a:moveTo>
                    <a:pt x="1701" y="1"/>
                  </a:moveTo>
                  <a:cubicBezTo>
                    <a:pt x="762" y="1"/>
                    <a:pt x="1" y="762"/>
                    <a:pt x="1" y="1701"/>
                  </a:cubicBezTo>
                  <a:lnTo>
                    <a:pt x="1" y="13024"/>
                  </a:lnTo>
                  <a:cubicBezTo>
                    <a:pt x="1" y="13960"/>
                    <a:pt x="762" y="14720"/>
                    <a:pt x="1701" y="14720"/>
                  </a:cubicBezTo>
                  <a:lnTo>
                    <a:pt x="6613" y="14720"/>
                  </a:lnTo>
                  <a:lnTo>
                    <a:pt x="5859" y="16985"/>
                  </a:lnTo>
                  <a:lnTo>
                    <a:pt x="4002" y="16985"/>
                  </a:lnTo>
                  <a:cubicBezTo>
                    <a:pt x="3688" y="16985"/>
                    <a:pt x="3437" y="17239"/>
                    <a:pt x="3437" y="17553"/>
                  </a:cubicBezTo>
                  <a:cubicBezTo>
                    <a:pt x="3437" y="17864"/>
                    <a:pt x="3688" y="18117"/>
                    <a:pt x="4002" y="18117"/>
                  </a:cubicBezTo>
                  <a:lnTo>
                    <a:pt x="17628" y="18117"/>
                  </a:lnTo>
                  <a:cubicBezTo>
                    <a:pt x="18564" y="18117"/>
                    <a:pt x="19325" y="17356"/>
                    <a:pt x="19325" y="16420"/>
                  </a:cubicBezTo>
                  <a:lnTo>
                    <a:pt x="19325" y="1701"/>
                  </a:lnTo>
                  <a:cubicBezTo>
                    <a:pt x="19325" y="762"/>
                    <a:pt x="18564" y="1"/>
                    <a:pt x="17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2" name="Google Shape;102;p16"/>
          <p:cNvGrpSpPr/>
          <p:nvPr/>
        </p:nvGrpSpPr>
        <p:grpSpPr>
          <a:xfrm>
            <a:off x="6802897" y="993141"/>
            <a:ext cx="1205400" cy="3740934"/>
            <a:chOff x="6345697" y="993141"/>
            <a:chExt cx="1205400" cy="3740934"/>
          </a:xfrm>
        </p:grpSpPr>
        <p:sp>
          <p:nvSpPr>
            <p:cNvPr id="103" name="Google Shape;103;p16"/>
            <p:cNvSpPr/>
            <p:nvPr/>
          </p:nvSpPr>
          <p:spPr>
            <a:xfrm>
              <a:off x="6345697" y="2126175"/>
              <a:ext cx="1205400" cy="260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6345697" y="1517422"/>
              <a:ext cx="1205400" cy="537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105" name="Google Shape;105;p16"/>
            <p:cNvGrpSpPr/>
            <p:nvPr/>
          </p:nvGrpSpPr>
          <p:grpSpPr>
            <a:xfrm>
              <a:off x="6586147" y="993141"/>
              <a:ext cx="724500" cy="724500"/>
              <a:chOff x="2195831" y="2105679"/>
              <a:chExt cx="2033400" cy="2033400"/>
            </a:xfrm>
          </p:grpSpPr>
          <p:sp>
            <p:nvSpPr>
              <p:cNvPr id="106" name="Google Shape;106;p16"/>
              <p:cNvSpPr/>
              <p:nvPr/>
            </p:nvSpPr>
            <p:spPr>
              <a:xfrm>
                <a:off x="2195831" y="2105679"/>
                <a:ext cx="2033400" cy="2033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07" name="Google Shape;107;p16"/>
              <p:cNvSpPr/>
              <p:nvPr/>
            </p:nvSpPr>
            <p:spPr>
              <a:xfrm>
                <a:off x="2341693" y="2251541"/>
                <a:ext cx="1741500" cy="1741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108" name="Google Shape;108;p16"/>
            <p:cNvSpPr txBox="1"/>
            <p:nvPr/>
          </p:nvSpPr>
          <p:spPr>
            <a:xfrm>
              <a:off x="6548197" y="1820086"/>
              <a:ext cx="800400" cy="2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9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" name="Google Shape;109;p16"/>
            <p:cNvSpPr txBox="1"/>
            <p:nvPr/>
          </p:nvSpPr>
          <p:spPr>
            <a:xfrm>
              <a:off x="6396097" y="2172842"/>
              <a:ext cx="1104600" cy="185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" name="Google Shape;110;p16"/>
            <p:cNvSpPr txBox="1"/>
            <p:nvPr/>
          </p:nvSpPr>
          <p:spPr>
            <a:xfrm>
              <a:off x="6736597" y="1169414"/>
              <a:ext cx="423600" cy="38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Q4</a:t>
              </a:r>
              <a:endParaRPr sz="11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2020</a:t>
              </a:r>
              <a:endParaRPr sz="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6704817" y="4023979"/>
              <a:ext cx="487160" cy="456709"/>
            </a:xfrm>
            <a:custGeom>
              <a:rect b="b" l="l" r="r" t="t"/>
              <a:pathLst>
                <a:path extrusionOk="0" h="18118" w="19326">
                  <a:moveTo>
                    <a:pt x="17628" y="1133"/>
                  </a:moveTo>
                  <a:cubicBezTo>
                    <a:pt x="17939" y="1133"/>
                    <a:pt x="18193" y="1387"/>
                    <a:pt x="18193" y="1701"/>
                  </a:cubicBezTo>
                  <a:lnTo>
                    <a:pt x="18193" y="11324"/>
                  </a:lnTo>
                  <a:lnTo>
                    <a:pt x="1133" y="11324"/>
                  </a:lnTo>
                  <a:lnTo>
                    <a:pt x="1133" y="1701"/>
                  </a:lnTo>
                  <a:cubicBezTo>
                    <a:pt x="1133" y="1387"/>
                    <a:pt x="1387" y="1133"/>
                    <a:pt x="1701" y="1133"/>
                  </a:cubicBezTo>
                  <a:close/>
                  <a:moveTo>
                    <a:pt x="18193" y="12456"/>
                  </a:moveTo>
                  <a:lnTo>
                    <a:pt x="18193" y="13024"/>
                  </a:lnTo>
                  <a:cubicBezTo>
                    <a:pt x="18193" y="13335"/>
                    <a:pt x="17939" y="13588"/>
                    <a:pt x="17628" y="13588"/>
                  </a:cubicBezTo>
                  <a:lnTo>
                    <a:pt x="1701" y="13588"/>
                  </a:lnTo>
                  <a:cubicBezTo>
                    <a:pt x="1387" y="13588"/>
                    <a:pt x="1133" y="13335"/>
                    <a:pt x="1133" y="13024"/>
                  </a:cubicBezTo>
                  <a:lnTo>
                    <a:pt x="1133" y="12456"/>
                  </a:lnTo>
                  <a:close/>
                  <a:moveTo>
                    <a:pt x="11520" y="14720"/>
                  </a:moveTo>
                  <a:lnTo>
                    <a:pt x="12275" y="16985"/>
                  </a:lnTo>
                  <a:lnTo>
                    <a:pt x="7051" y="16985"/>
                  </a:lnTo>
                  <a:lnTo>
                    <a:pt x="7806" y="14720"/>
                  </a:lnTo>
                  <a:close/>
                  <a:moveTo>
                    <a:pt x="1701" y="1"/>
                  </a:moveTo>
                  <a:cubicBezTo>
                    <a:pt x="762" y="1"/>
                    <a:pt x="1" y="762"/>
                    <a:pt x="1" y="1701"/>
                  </a:cubicBezTo>
                  <a:lnTo>
                    <a:pt x="1" y="13024"/>
                  </a:lnTo>
                  <a:cubicBezTo>
                    <a:pt x="1" y="13960"/>
                    <a:pt x="762" y="14720"/>
                    <a:pt x="1701" y="14720"/>
                  </a:cubicBezTo>
                  <a:lnTo>
                    <a:pt x="6614" y="14720"/>
                  </a:lnTo>
                  <a:lnTo>
                    <a:pt x="5859" y="16985"/>
                  </a:lnTo>
                  <a:lnTo>
                    <a:pt x="4002" y="16985"/>
                  </a:lnTo>
                  <a:cubicBezTo>
                    <a:pt x="3688" y="16985"/>
                    <a:pt x="3437" y="17239"/>
                    <a:pt x="3437" y="17553"/>
                  </a:cubicBezTo>
                  <a:cubicBezTo>
                    <a:pt x="3437" y="17864"/>
                    <a:pt x="3688" y="18117"/>
                    <a:pt x="4002" y="18117"/>
                  </a:cubicBezTo>
                  <a:lnTo>
                    <a:pt x="15325" y="18117"/>
                  </a:lnTo>
                  <a:cubicBezTo>
                    <a:pt x="15639" y="18117"/>
                    <a:pt x="15889" y="17864"/>
                    <a:pt x="15889" y="17553"/>
                  </a:cubicBezTo>
                  <a:cubicBezTo>
                    <a:pt x="15889" y="17239"/>
                    <a:pt x="15639" y="16985"/>
                    <a:pt x="15325" y="16985"/>
                  </a:cubicBezTo>
                  <a:lnTo>
                    <a:pt x="13468" y="16985"/>
                  </a:lnTo>
                  <a:lnTo>
                    <a:pt x="12713" y="14720"/>
                  </a:lnTo>
                  <a:lnTo>
                    <a:pt x="17628" y="14720"/>
                  </a:lnTo>
                  <a:cubicBezTo>
                    <a:pt x="18565" y="14720"/>
                    <a:pt x="19325" y="13960"/>
                    <a:pt x="19325" y="13024"/>
                  </a:cubicBezTo>
                  <a:lnTo>
                    <a:pt x="19325" y="1701"/>
                  </a:lnTo>
                  <a:cubicBezTo>
                    <a:pt x="19325" y="762"/>
                    <a:pt x="18565" y="1"/>
                    <a:pt x="17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4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771" name="Google Shape;771;p34"/>
          <p:cNvSpPr/>
          <p:nvPr/>
        </p:nvSpPr>
        <p:spPr>
          <a:xfrm>
            <a:off x="4632855" y="3630056"/>
            <a:ext cx="564616" cy="428502"/>
          </a:xfrm>
          <a:custGeom>
            <a:rect b="b" l="l" r="r" t="t"/>
            <a:pathLst>
              <a:path extrusionOk="0" h="919" w="1207">
                <a:moveTo>
                  <a:pt x="839" y="0"/>
                </a:moveTo>
                <a:lnTo>
                  <a:pt x="102" y="0"/>
                </a:lnTo>
                <a:lnTo>
                  <a:pt x="102" y="0"/>
                </a:lnTo>
                <a:cubicBezTo>
                  <a:pt x="45" y="0"/>
                  <a:pt x="0" y="46"/>
                  <a:pt x="0" y="102"/>
                </a:cubicBezTo>
                <a:lnTo>
                  <a:pt x="0" y="816"/>
                </a:lnTo>
                <a:lnTo>
                  <a:pt x="0" y="816"/>
                </a:lnTo>
                <a:cubicBezTo>
                  <a:pt x="0" y="872"/>
                  <a:pt x="45" y="918"/>
                  <a:pt x="102" y="918"/>
                </a:cubicBezTo>
                <a:lnTo>
                  <a:pt x="839" y="918"/>
                </a:lnTo>
                <a:lnTo>
                  <a:pt x="839" y="918"/>
                </a:lnTo>
                <a:cubicBezTo>
                  <a:pt x="872" y="918"/>
                  <a:pt x="903" y="902"/>
                  <a:pt x="922" y="876"/>
                </a:cubicBezTo>
                <a:lnTo>
                  <a:pt x="1179" y="519"/>
                </a:lnTo>
                <a:lnTo>
                  <a:pt x="1179" y="519"/>
                </a:lnTo>
                <a:cubicBezTo>
                  <a:pt x="1206" y="483"/>
                  <a:pt x="1206" y="435"/>
                  <a:pt x="1179" y="399"/>
                </a:cubicBezTo>
                <a:lnTo>
                  <a:pt x="922" y="43"/>
                </a:lnTo>
                <a:lnTo>
                  <a:pt x="922" y="43"/>
                </a:lnTo>
                <a:cubicBezTo>
                  <a:pt x="903" y="16"/>
                  <a:pt x="872" y="0"/>
                  <a:pt x="839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72" name="Google Shape;772;p34"/>
          <p:cNvSpPr/>
          <p:nvPr/>
        </p:nvSpPr>
        <p:spPr>
          <a:xfrm>
            <a:off x="6780498" y="2722664"/>
            <a:ext cx="564616" cy="428502"/>
          </a:xfrm>
          <a:custGeom>
            <a:rect b="b" l="l" r="r" t="t"/>
            <a:pathLst>
              <a:path extrusionOk="0" h="919" w="1207">
                <a:moveTo>
                  <a:pt x="839" y="0"/>
                </a:moveTo>
                <a:lnTo>
                  <a:pt x="102" y="0"/>
                </a:lnTo>
                <a:lnTo>
                  <a:pt x="102" y="0"/>
                </a:lnTo>
                <a:cubicBezTo>
                  <a:pt x="45" y="0"/>
                  <a:pt x="0" y="46"/>
                  <a:pt x="0" y="102"/>
                </a:cubicBezTo>
                <a:lnTo>
                  <a:pt x="0" y="816"/>
                </a:lnTo>
                <a:lnTo>
                  <a:pt x="0" y="816"/>
                </a:lnTo>
                <a:cubicBezTo>
                  <a:pt x="0" y="872"/>
                  <a:pt x="45" y="918"/>
                  <a:pt x="102" y="918"/>
                </a:cubicBezTo>
                <a:lnTo>
                  <a:pt x="839" y="918"/>
                </a:lnTo>
                <a:lnTo>
                  <a:pt x="839" y="918"/>
                </a:lnTo>
                <a:cubicBezTo>
                  <a:pt x="872" y="918"/>
                  <a:pt x="903" y="902"/>
                  <a:pt x="922" y="876"/>
                </a:cubicBezTo>
                <a:lnTo>
                  <a:pt x="1179" y="519"/>
                </a:lnTo>
                <a:lnTo>
                  <a:pt x="1179" y="519"/>
                </a:lnTo>
                <a:cubicBezTo>
                  <a:pt x="1206" y="483"/>
                  <a:pt x="1206" y="435"/>
                  <a:pt x="1179" y="399"/>
                </a:cubicBezTo>
                <a:lnTo>
                  <a:pt x="922" y="43"/>
                </a:lnTo>
                <a:lnTo>
                  <a:pt x="922" y="43"/>
                </a:lnTo>
                <a:cubicBezTo>
                  <a:pt x="903" y="16"/>
                  <a:pt x="872" y="0"/>
                  <a:pt x="839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73" name="Google Shape;773;p34"/>
          <p:cNvSpPr/>
          <p:nvPr/>
        </p:nvSpPr>
        <p:spPr>
          <a:xfrm>
            <a:off x="1092659" y="707863"/>
            <a:ext cx="564616" cy="428502"/>
          </a:xfrm>
          <a:custGeom>
            <a:rect b="b" l="l" r="r" t="t"/>
            <a:pathLst>
              <a:path extrusionOk="0" h="919" w="1207">
                <a:moveTo>
                  <a:pt x="839" y="0"/>
                </a:moveTo>
                <a:lnTo>
                  <a:pt x="102" y="0"/>
                </a:lnTo>
                <a:lnTo>
                  <a:pt x="102" y="0"/>
                </a:lnTo>
                <a:cubicBezTo>
                  <a:pt x="45" y="0"/>
                  <a:pt x="0" y="46"/>
                  <a:pt x="0" y="102"/>
                </a:cubicBezTo>
                <a:lnTo>
                  <a:pt x="0" y="816"/>
                </a:lnTo>
                <a:lnTo>
                  <a:pt x="0" y="816"/>
                </a:lnTo>
                <a:cubicBezTo>
                  <a:pt x="0" y="872"/>
                  <a:pt x="45" y="918"/>
                  <a:pt x="102" y="918"/>
                </a:cubicBezTo>
                <a:lnTo>
                  <a:pt x="839" y="918"/>
                </a:lnTo>
                <a:lnTo>
                  <a:pt x="839" y="918"/>
                </a:lnTo>
                <a:cubicBezTo>
                  <a:pt x="872" y="918"/>
                  <a:pt x="903" y="902"/>
                  <a:pt x="922" y="876"/>
                </a:cubicBezTo>
                <a:lnTo>
                  <a:pt x="1179" y="519"/>
                </a:lnTo>
                <a:lnTo>
                  <a:pt x="1179" y="519"/>
                </a:lnTo>
                <a:cubicBezTo>
                  <a:pt x="1206" y="483"/>
                  <a:pt x="1206" y="435"/>
                  <a:pt x="1179" y="399"/>
                </a:cubicBezTo>
                <a:lnTo>
                  <a:pt x="922" y="43"/>
                </a:lnTo>
                <a:lnTo>
                  <a:pt x="922" y="43"/>
                </a:lnTo>
                <a:cubicBezTo>
                  <a:pt x="903" y="16"/>
                  <a:pt x="872" y="0"/>
                  <a:pt x="839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01</a:t>
            </a:r>
            <a:endParaRPr sz="25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4" name="Google Shape;774;p34"/>
          <p:cNvSpPr txBox="1"/>
          <p:nvPr/>
        </p:nvSpPr>
        <p:spPr>
          <a:xfrm>
            <a:off x="990525" y="1155409"/>
            <a:ext cx="13395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20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5" name="Google Shape;775;p34"/>
          <p:cNvSpPr txBox="1"/>
          <p:nvPr/>
        </p:nvSpPr>
        <p:spPr>
          <a:xfrm>
            <a:off x="990525" y="1377871"/>
            <a:ext cx="20079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Planet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34"/>
          <p:cNvSpPr txBox="1"/>
          <p:nvPr/>
        </p:nvSpPr>
        <p:spPr>
          <a:xfrm>
            <a:off x="4521196" y="4077594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20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7" name="Google Shape;777;p34"/>
          <p:cNvSpPr txBox="1"/>
          <p:nvPr/>
        </p:nvSpPr>
        <p:spPr>
          <a:xfrm>
            <a:off x="4521194" y="4367246"/>
            <a:ext cx="20079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8" name="Google Shape;778;p34"/>
          <p:cNvSpPr txBox="1"/>
          <p:nvPr/>
        </p:nvSpPr>
        <p:spPr>
          <a:xfrm>
            <a:off x="6656025" y="3166684"/>
            <a:ext cx="13395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20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9" name="Google Shape;779;p34"/>
          <p:cNvSpPr txBox="1"/>
          <p:nvPr/>
        </p:nvSpPr>
        <p:spPr>
          <a:xfrm>
            <a:off x="6856050" y="3389696"/>
            <a:ext cx="20079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 very cold plac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0" name="Google Shape;780;p34"/>
          <p:cNvSpPr/>
          <p:nvPr/>
        </p:nvSpPr>
        <p:spPr>
          <a:xfrm>
            <a:off x="613440" y="3634606"/>
            <a:ext cx="564616" cy="428502"/>
          </a:xfrm>
          <a:custGeom>
            <a:rect b="b" l="l" r="r" t="t"/>
            <a:pathLst>
              <a:path extrusionOk="0" h="919" w="1207">
                <a:moveTo>
                  <a:pt x="839" y="0"/>
                </a:moveTo>
                <a:lnTo>
                  <a:pt x="102" y="0"/>
                </a:lnTo>
                <a:lnTo>
                  <a:pt x="102" y="0"/>
                </a:lnTo>
                <a:cubicBezTo>
                  <a:pt x="45" y="0"/>
                  <a:pt x="0" y="46"/>
                  <a:pt x="0" y="102"/>
                </a:cubicBezTo>
                <a:lnTo>
                  <a:pt x="0" y="816"/>
                </a:lnTo>
                <a:lnTo>
                  <a:pt x="0" y="816"/>
                </a:lnTo>
                <a:cubicBezTo>
                  <a:pt x="0" y="872"/>
                  <a:pt x="45" y="918"/>
                  <a:pt x="102" y="918"/>
                </a:cubicBezTo>
                <a:lnTo>
                  <a:pt x="839" y="918"/>
                </a:lnTo>
                <a:lnTo>
                  <a:pt x="839" y="918"/>
                </a:lnTo>
                <a:cubicBezTo>
                  <a:pt x="872" y="918"/>
                  <a:pt x="903" y="902"/>
                  <a:pt x="922" y="876"/>
                </a:cubicBezTo>
                <a:lnTo>
                  <a:pt x="1179" y="519"/>
                </a:lnTo>
                <a:lnTo>
                  <a:pt x="1179" y="519"/>
                </a:lnTo>
                <a:cubicBezTo>
                  <a:pt x="1206" y="483"/>
                  <a:pt x="1206" y="435"/>
                  <a:pt x="1179" y="399"/>
                </a:cubicBezTo>
                <a:lnTo>
                  <a:pt x="922" y="43"/>
                </a:lnTo>
                <a:lnTo>
                  <a:pt x="922" y="43"/>
                </a:lnTo>
                <a:cubicBezTo>
                  <a:pt x="903" y="16"/>
                  <a:pt x="872" y="0"/>
                  <a:pt x="839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02</a:t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81" name="Google Shape;781;p34"/>
          <p:cNvSpPr txBox="1"/>
          <p:nvPr/>
        </p:nvSpPr>
        <p:spPr>
          <a:xfrm>
            <a:off x="501781" y="4082144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20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82" name="Google Shape;782;p34"/>
          <p:cNvSpPr txBox="1"/>
          <p:nvPr/>
        </p:nvSpPr>
        <p:spPr>
          <a:xfrm>
            <a:off x="501782" y="4371796"/>
            <a:ext cx="20079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 and is the biggest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83" name="Google Shape;783;p34"/>
          <p:cNvGrpSpPr/>
          <p:nvPr/>
        </p:nvGrpSpPr>
        <p:grpSpPr>
          <a:xfrm>
            <a:off x="457225" y="1891110"/>
            <a:ext cx="8289611" cy="2847389"/>
            <a:chOff x="457225" y="1872060"/>
            <a:chExt cx="8289611" cy="2847389"/>
          </a:xfrm>
        </p:grpSpPr>
        <p:grpSp>
          <p:nvGrpSpPr>
            <p:cNvPr id="784" name="Google Shape;784;p34"/>
            <p:cNvGrpSpPr/>
            <p:nvPr/>
          </p:nvGrpSpPr>
          <p:grpSpPr>
            <a:xfrm>
              <a:off x="1509206" y="1872060"/>
              <a:ext cx="7237630" cy="2847389"/>
              <a:chOff x="1509206" y="1872060"/>
              <a:chExt cx="7237630" cy="2847389"/>
            </a:xfrm>
          </p:grpSpPr>
          <p:sp>
            <p:nvSpPr>
              <p:cNvPr id="785" name="Google Shape;785;p34"/>
              <p:cNvSpPr/>
              <p:nvPr/>
            </p:nvSpPr>
            <p:spPr>
              <a:xfrm>
                <a:off x="1509206" y="1872060"/>
                <a:ext cx="7190312" cy="2847389"/>
              </a:xfrm>
              <a:custGeom>
                <a:rect b="b" l="l" r="r" t="t"/>
                <a:pathLst>
                  <a:path extrusionOk="0" h="9652165" w="24373939">
                    <a:moveTo>
                      <a:pt x="13991596" y="154176"/>
                    </a:moveTo>
                    <a:cubicBezTo>
                      <a:pt x="14266022" y="156687"/>
                      <a:pt x="14538520" y="200376"/>
                      <a:pt x="14801202" y="282616"/>
                    </a:cubicBezTo>
                    <a:cubicBezTo>
                      <a:pt x="15151445" y="392268"/>
                      <a:pt x="15476760" y="569207"/>
                      <a:pt x="15758450" y="804711"/>
                    </a:cubicBezTo>
                    <a:cubicBezTo>
                      <a:pt x="16040141" y="1040214"/>
                      <a:pt x="16271974" y="1329298"/>
                      <a:pt x="16442733" y="1653272"/>
                    </a:cubicBezTo>
                    <a:cubicBezTo>
                      <a:pt x="16612246" y="1979737"/>
                      <a:pt x="16716945" y="2334861"/>
                      <a:pt x="16749351" y="2699954"/>
                    </a:cubicBezTo>
                    <a:cubicBezTo>
                      <a:pt x="16781759" y="3066293"/>
                      <a:pt x="16741873" y="3433879"/>
                      <a:pt x="16632189" y="3784019"/>
                    </a:cubicBezTo>
                    <a:cubicBezTo>
                      <a:pt x="16549925" y="4045690"/>
                      <a:pt x="16429101" y="4294043"/>
                      <a:pt x="16274448" y="4520669"/>
                    </a:cubicBezTo>
                    <a:lnTo>
                      <a:pt x="16116038" y="4730033"/>
                    </a:lnTo>
                    <a:lnTo>
                      <a:pt x="16117122" y="4730942"/>
                    </a:lnTo>
                    <a:cubicBezTo>
                      <a:pt x="15960216" y="4916491"/>
                      <a:pt x="15860593" y="5141890"/>
                      <a:pt x="15829461" y="5382233"/>
                    </a:cubicBezTo>
                    <a:cubicBezTo>
                      <a:pt x="15798329" y="5623821"/>
                      <a:pt x="15835688" y="5867900"/>
                      <a:pt x="15939046" y="6085827"/>
                    </a:cubicBezTo>
                    <a:cubicBezTo>
                      <a:pt x="16042405" y="6306245"/>
                      <a:pt x="16205537" y="6491794"/>
                      <a:pt x="16411009" y="6620060"/>
                    </a:cubicBezTo>
                    <a:cubicBezTo>
                      <a:pt x="16615236" y="6749572"/>
                      <a:pt x="16853085" y="6818063"/>
                      <a:pt x="17095915" y="6815572"/>
                    </a:cubicBezTo>
                    <a:lnTo>
                      <a:pt x="17095929" y="6817578"/>
                    </a:lnTo>
                    <a:lnTo>
                      <a:pt x="24373939" y="6817578"/>
                    </a:lnTo>
                    <a:lnTo>
                      <a:pt x="24373939" y="8343556"/>
                    </a:lnTo>
                    <a:lnTo>
                      <a:pt x="17085151" y="8343556"/>
                    </a:lnTo>
                    <a:lnTo>
                      <a:pt x="17085151" y="8339223"/>
                    </a:lnTo>
                    <a:lnTo>
                      <a:pt x="16906187" y="8334074"/>
                    </a:lnTo>
                    <a:cubicBezTo>
                      <a:pt x="16442025" y="8304074"/>
                      <a:pt x="15992282" y="8158472"/>
                      <a:pt x="15597839" y="7908945"/>
                    </a:cubicBezTo>
                    <a:cubicBezTo>
                      <a:pt x="15147046" y="7625017"/>
                      <a:pt x="14787159" y="7216559"/>
                      <a:pt x="14560517" y="6734628"/>
                    </a:cubicBezTo>
                    <a:cubicBezTo>
                      <a:pt x="14333875" y="6251452"/>
                      <a:pt x="14250441" y="5713482"/>
                      <a:pt x="14318932" y="5185476"/>
                    </a:cubicBezTo>
                    <a:cubicBezTo>
                      <a:pt x="14378861" y="4722380"/>
                      <a:pt x="14554154" y="4284074"/>
                      <a:pt x="14827292" y="3908932"/>
                    </a:cubicBezTo>
                    <a:lnTo>
                      <a:pt x="14940970" y="3764019"/>
                    </a:lnTo>
                    <a:lnTo>
                      <a:pt x="14939555" y="3762836"/>
                    </a:lnTo>
                    <a:cubicBezTo>
                      <a:pt x="15046746" y="3634493"/>
                      <a:pt x="15127763" y="3487459"/>
                      <a:pt x="15177620" y="3327964"/>
                    </a:cubicBezTo>
                    <a:cubicBezTo>
                      <a:pt x="15227477" y="3168470"/>
                      <a:pt x="15244927" y="3001499"/>
                      <a:pt x="15229969" y="2835774"/>
                    </a:cubicBezTo>
                    <a:cubicBezTo>
                      <a:pt x="15215013" y="2670049"/>
                      <a:pt x="15168895" y="2508063"/>
                      <a:pt x="15090371" y="2359782"/>
                    </a:cubicBezTo>
                    <a:cubicBezTo>
                      <a:pt x="15013093" y="2212749"/>
                      <a:pt x="14908394" y="2080667"/>
                      <a:pt x="14780013" y="1973507"/>
                    </a:cubicBezTo>
                    <a:cubicBezTo>
                      <a:pt x="14652879" y="1867592"/>
                      <a:pt x="14504555" y="1786599"/>
                      <a:pt x="14345014" y="1735511"/>
                    </a:cubicBezTo>
                    <a:cubicBezTo>
                      <a:pt x="14185472" y="1686915"/>
                      <a:pt x="14018453" y="1668224"/>
                      <a:pt x="13852679" y="1683177"/>
                    </a:cubicBezTo>
                    <a:cubicBezTo>
                      <a:pt x="13686906" y="1698129"/>
                      <a:pt x="13524871" y="1745479"/>
                      <a:pt x="13376548" y="1822735"/>
                    </a:cubicBezTo>
                    <a:cubicBezTo>
                      <a:pt x="13229471" y="1899990"/>
                      <a:pt x="13097350" y="2004658"/>
                      <a:pt x="12990159" y="2133001"/>
                    </a:cubicBezTo>
                    <a:lnTo>
                      <a:pt x="12990052" y="2132912"/>
                    </a:lnTo>
                    <a:lnTo>
                      <a:pt x="7529932" y="8667679"/>
                    </a:lnTo>
                    <a:lnTo>
                      <a:pt x="7523962" y="8662688"/>
                    </a:lnTo>
                    <a:lnTo>
                      <a:pt x="7413481" y="8786478"/>
                    </a:lnTo>
                    <a:cubicBezTo>
                      <a:pt x="7131236" y="9083201"/>
                      <a:pt x="6785945" y="9314461"/>
                      <a:pt x="6403468" y="9462729"/>
                    </a:cubicBezTo>
                    <a:cubicBezTo>
                      <a:pt x="5965105" y="9632178"/>
                      <a:pt x="5491870" y="9689492"/>
                      <a:pt x="5027356" y="9628440"/>
                    </a:cubicBezTo>
                    <a:cubicBezTo>
                      <a:pt x="4561595" y="9566143"/>
                      <a:pt x="4119497" y="9387972"/>
                      <a:pt x="3740911" y="9110126"/>
                    </a:cubicBezTo>
                    <a:cubicBezTo>
                      <a:pt x="3362325" y="8832278"/>
                      <a:pt x="3060950" y="8463478"/>
                      <a:pt x="2861694" y="8037362"/>
                    </a:cubicBezTo>
                    <a:cubicBezTo>
                      <a:pt x="2663684" y="7611248"/>
                      <a:pt x="2576509" y="7142770"/>
                      <a:pt x="2607643" y="6674293"/>
                    </a:cubicBezTo>
                    <a:cubicBezTo>
                      <a:pt x="2637531" y="6205816"/>
                      <a:pt x="2785728" y="5752290"/>
                      <a:pt x="3038534" y="5356078"/>
                    </a:cubicBezTo>
                    <a:cubicBezTo>
                      <a:pt x="3291340" y="4959866"/>
                      <a:pt x="3638792" y="4633427"/>
                      <a:pt x="4049757" y="4409156"/>
                    </a:cubicBezTo>
                    <a:cubicBezTo>
                      <a:pt x="4461967" y="4182394"/>
                      <a:pt x="4923993" y="4065274"/>
                      <a:pt x="5393489" y="4065274"/>
                    </a:cubicBezTo>
                    <a:lnTo>
                      <a:pt x="5393489" y="5587825"/>
                    </a:lnTo>
                    <a:cubicBezTo>
                      <a:pt x="5179289" y="5587825"/>
                      <a:pt x="4970070" y="5642647"/>
                      <a:pt x="4783268" y="5744814"/>
                    </a:cubicBezTo>
                    <a:cubicBezTo>
                      <a:pt x="4595220" y="5846982"/>
                      <a:pt x="4438306" y="5995250"/>
                      <a:pt x="4322489" y="6175913"/>
                    </a:cubicBezTo>
                    <a:cubicBezTo>
                      <a:pt x="4207916" y="6355330"/>
                      <a:pt x="4140668" y="6562158"/>
                      <a:pt x="4126969" y="6773969"/>
                    </a:cubicBezTo>
                    <a:cubicBezTo>
                      <a:pt x="4113270" y="6988272"/>
                      <a:pt x="4153121" y="7200084"/>
                      <a:pt x="4242786" y="7394452"/>
                    </a:cubicBezTo>
                    <a:cubicBezTo>
                      <a:pt x="4333697" y="7587574"/>
                      <a:pt x="4470686" y="7754532"/>
                      <a:pt x="4642544" y="7881619"/>
                    </a:cubicBezTo>
                    <a:cubicBezTo>
                      <a:pt x="4814401" y="8007460"/>
                      <a:pt x="5014904" y="8088446"/>
                      <a:pt x="5227857" y="8117103"/>
                    </a:cubicBezTo>
                    <a:cubicBezTo>
                      <a:pt x="5438322" y="8145760"/>
                      <a:pt x="5653767" y="8119595"/>
                      <a:pt x="5851777" y="8041100"/>
                    </a:cubicBezTo>
                    <a:cubicBezTo>
                      <a:pt x="6051034" y="7963852"/>
                      <a:pt x="6227873" y="7839256"/>
                      <a:pt x="6364862" y="7674791"/>
                    </a:cubicBezTo>
                    <a:lnTo>
                      <a:pt x="6370820" y="7679803"/>
                    </a:lnTo>
                    <a:lnTo>
                      <a:pt x="11822661" y="1156428"/>
                    </a:lnTo>
                    <a:lnTo>
                      <a:pt x="11822266" y="1156097"/>
                    </a:lnTo>
                    <a:cubicBezTo>
                      <a:pt x="12057839" y="873244"/>
                      <a:pt x="12345761" y="641478"/>
                      <a:pt x="12671076" y="470769"/>
                    </a:cubicBezTo>
                    <a:cubicBezTo>
                      <a:pt x="12996391" y="302552"/>
                      <a:pt x="13351619" y="197884"/>
                      <a:pt x="13716820" y="165487"/>
                    </a:cubicBezTo>
                    <a:cubicBezTo>
                      <a:pt x="13808431" y="157076"/>
                      <a:pt x="13900121" y="153338"/>
                      <a:pt x="13991596" y="154176"/>
                    </a:cubicBezTo>
                    <a:close/>
                    <a:moveTo>
                      <a:pt x="0" y="0"/>
                    </a:moveTo>
                    <a:lnTo>
                      <a:pt x="5394730" y="0"/>
                    </a:lnTo>
                    <a:lnTo>
                      <a:pt x="5398982" y="0"/>
                    </a:lnTo>
                    <a:lnTo>
                      <a:pt x="5398982" y="211"/>
                    </a:lnTo>
                    <a:lnTo>
                      <a:pt x="5671126" y="13657"/>
                    </a:lnTo>
                    <a:cubicBezTo>
                      <a:pt x="6311219" y="77096"/>
                      <a:pt x="6912536" y="359468"/>
                      <a:pt x="7370682" y="817368"/>
                    </a:cubicBezTo>
                    <a:cubicBezTo>
                      <a:pt x="7895525" y="1340683"/>
                      <a:pt x="8189736" y="2052141"/>
                      <a:pt x="8189736" y="2793504"/>
                    </a:cubicBezTo>
                    <a:cubicBezTo>
                      <a:pt x="8189736" y="3534866"/>
                      <a:pt x="7895525" y="4243833"/>
                      <a:pt x="7370682" y="4767148"/>
                    </a:cubicBezTo>
                    <a:cubicBezTo>
                      <a:pt x="6847085" y="5291708"/>
                      <a:pt x="6136491" y="5585761"/>
                      <a:pt x="5394730" y="5585761"/>
                    </a:cubicBezTo>
                    <a:lnTo>
                      <a:pt x="5394730" y="4063165"/>
                    </a:lnTo>
                    <a:cubicBezTo>
                      <a:pt x="5731327" y="4063165"/>
                      <a:pt x="6054212" y="3929844"/>
                      <a:pt x="6293571" y="3691860"/>
                    </a:cubicBezTo>
                    <a:cubicBezTo>
                      <a:pt x="6531682" y="3452631"/>
                      <a:pt x="6665074" y="3129920"/>
                      <a:pt x="6665074" y="2793504"/>
                    </a:cubicBezTo>
                    <a:cubicBezTo>
                      <a:pt x="6665074" y="2455841"/>
                      <a:pt x="6531682" y="2133130"/>
                      <a:pt x="6293571" y="1895147"/>
                    </a:cubicBezTo>
                    <a:cubicBezTo>
                      <a:pt x="6084133" y="1686911"/>
                      <a:pt x="5810744" y="1558808"/>
                      <a:pt x="5520176" y="1530036"/>
                    </a:cubicBezTo>
                    <a:lnTo>
                      <a:pt x="5398982" y="1524053"/>
                    </a:lnTo>
                    <a:lnTo>
                      <a:pt x="5398982" y="1525978"/>
                    </a:lnTo>
                    <a:lnTo>
                      <a:pt x="0" y="152597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786" name="Google Shape;786;p34"/>
              <p:cNvSpPr/>
              <p:nvPr/>
            </p:nvSpPr>
            <p:spPr>
              <a:xfrm>
                <a:off x="1509652" y="2076677"/>
                <a:ext cx="7183815" cy="2420499"/>
              </a:xfrm>
              <a:custGeom>
                <a:rect b="b" l="l" r="r" t="t"/>
                <a:pathLst>
                  <a:path extrusionOk="0" h="8205081" w="24351916">
                    <a:moveTo>
                      <a:pt x="0" y="2456"/>
                    </a:moveTo>
                    <a:cubicBezTo>
                      <a:pt x="30078" y="-9576"/>
                      <a:pt x="5402178" y="26519"/>
                      <a:pt x="5390147" y="26519"/>
                    </a:cubicBezTo>
                    <a:cubicBezTo>
                      <a:pt x="5378116" y="26519"/>
                      <a:pt x="7469235" y="223982"/>
                      <a:pt x="7435516" y="2023761"/>
                    </a:cubicBezTo>
                    <a:cubicBezTo>
                      <a:pt x="7401797" y="3823540"/>
                      <a:pt x="6264997" y="4019519"/>
                      <a:pt x="6261257" y="4026827"/>
                    </a:cubicBezTo>
                    <a:cubicBezTo>
                      <a:pt x="6257517" y="4034135"/>
                      <a:pt x="4574088" y="4266231"/>
                      <a:pt x="4562295" y="4272925"/>
                    </a:cubicBezTo>
                    <a:cubicBezTo>
                      <a:pt x="4550502" y="4279619"/>
                      <a:pt x="2490652" y="5526959"/>
                      <a:pt x="3643024" y="7238338"/>
                    </a:cubicBezTo>
                    <a:cubicBezTo>
                      <a:pt x="4795396" y="8949717"/>
                      <a:pt x="6586393" y="7870392"/>
                      <a:pt x="6560750" y="7857426"/>
                    </a:cubicBezTo>
                    <a:cubicBezTo>
                      <a:pt x="6535107" y="7844460"/>
                      <a:pt x="12647582" y="647365"/>
                      <a:pt x="12633158" y="652161"/>
                    </a:cubicBezTo>
                    <a:cubicBezTo>
                      <a:pt x="12618734" y="656957"/>
                      <a:pt x="13724022" y="-422660"/>
                      <a:pt x="15111663" y="579972"/>
                    </a:cubicBezTo>
                    <a:cubicBezTo>
                      <a:pt x="16499304" y="1582604"/>
                      <a:pt x="16046374" y="2591152"/>
                      <a:pt x="16050126" y="2625340"/>
                    </a:cubicBezTo>
                    <a:cubicBezTo>
                      <a:pt x="16053878" y="2659528"/>
                      <a:pt x="15192717" y="4297804"/>
                      <a:pt x="15193806" y="4303548"/>
                    </a:cubicBezTo>
                    <a:cubicBezTo>
                      <a:pt x="15194895" y="4309292"/>
                      <a:pt x="14808343" y="4931383"/>
                      <a:pt x="15221771" y="5840324"/>
                    </a:cubicBezTo>
                    <a:cubicBezTo>
                      <a:pt x="15635199" y="6749265"/>
                      <a:pt x="16601450" y="6890959"/>
                      <a:pt x="16600947" y="6894727"/>
                    </a:cubicBezTo>
                    <a:cubicBezTo>
                      <a:pt x="16600444" y="6898495"/>
                      <a:pt x="24354468" y="6870301"/>
                      <a:pt x="24351916" y="6860456"/>
                    </a:cubicBezTo>
                  </a:path>
                </a:pathLst>
              </a:custGeom>
              <a:noFill/>
              <a:ln cap="flat" cmpd="sng" w="88900">
                <a:solidFill>
                  <a:srgbClr val="FFFFFF"/>
                </a:solidFill>
                <a:prstDash val="lg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>
                <a:off x="8688636" y="3850571"/>
                <a:ext cx="58200" cy="496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88" name="Google Shape;788;p34"/>
            <p:cNvSpPr/>
            <p:nvPr/>
          </p:nvSpPr>
          <p:spPr>
            <a:xfrm>
              <a:off x="457225" y="1872075"/>
              <a:ext cx="1165800" cy="4482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751425" y="2031150"/>
              <a:ext cx="595200" cy="90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4" name="Google Shape;794;p35"/>
          <p:cNvGrpSpPr/>
          <p:nvPr/>
        </p:nvGrpSpPr>
        <p:grpSpPr>
          <a:xfrm>
            <a:off x="457206" y="3347650"/>
            <a:ext cx="8654573" cy="1301650"/>
            <a:chOff x="457225" y="3347650"/>
            <a:chExt cx="8316108" cy="1301650"/>
          </a:xfrm>
        </p:grpSpPr>
        <p:sp>
          <p:nvSpPr>
            <p:cNvPr id="795" name="Google Shape;795;p35"/>
            <p:cNvSpPr/>
            <p:nvPr/>
          </p:nvSpPr>
          <p:spPr>
            <a:xfrm>
              <a:off x="457225" y="3483448"/>
              <a:ext cx="8198887" cy="801090"/>
            </a:xfrm>
            <a:custGeom>
              <a:rect b="b" l="l" r="r" t="t"/>
              <a:pathLst>
                <a:path extrusionOk="0" h="35267" w="273547">
                  <a:moveTo>
                    <a:pt x="1" y="1"/>
                  </a:moveTo>
                  <a:lnTo>
                    <a:pt x="1" y="35267"/>
                  </a:lnTo>
                  <a:lnTo>
                    <a:pt x="258962" y="35267"/>
                  </a:lnTo>
                  <a:lnTo>
                    <a:pt x="273547" y="17598"/>
                  </a:lnTo>
                  <a:lnTo>
                    <a:pt x="258962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458675" y="3399502"/>
              <a:ext cx="7768183" cy="53697"/>
            </a:xfrm>
            <a:custGeom>
              <a:rect b="b" l="l" r="r" t="t"/>
              <a:pathLst>
                <a:path extrusionOk="0" h="3192" w="259177">
                  <a:moveTo>
                    <a:pt x="1" y="0"/>
                  </a:moveTo>
                  <a:lnTo>
                    <a:pt x="1" y="3191"/>
                  </a:lnTo>
                  <a:lnTo>
                    <a:pt x="259176" y="3191"/>
                  </a:lnTo>
                  <a:lnTo>
                    <a:pt x="25917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458675" y="4314763"/>
              <a:ext cx="7768183" cy="205174"/>
            </a:xfrm>
            <a:custGeom>
              <a:rect b="b" l="l" r="r" t="t"/>
              <a:pathLst>
                <a:path extrusionOk="0" h="3180" w="259177">
                  <a:moveTo>
                    <a:pt x="1" y="1"/>
                  </a:moveTo>
                  <a:lnTo>
                    <a:pt x="1" y="3180"/>
                  </a:lnTo>
                  <a:lnTo>
                    <a:pt x="259176" y="3180"/>
                  </a:lnTo>
                  <a:lnTo>
                    <a:pt x="25917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3542472" y="3857188"/>
              <a:ext cx="355347" cy="53613"/>
            </a:xfrm>
            <a:custGeom>
              <a:rect b="b" l="l" r="r" t="t"/>
              <a:pathLst>
                <a:path extrusionOk="0" h="1739" w="11526">
                  <a:moveTo>
                    <a:pt x="0" y="0"/>
                  </a:moveTo>
                  <a:lnTo>
                    <a:pt x="0" y="1739"/>
                  </a:lnTo>
                  <a:lnTo>
                    <a:pt x="11526" y="1739"/>
                  </a:lnTo>
                  <a:lnTo>
                    <a:pt x="11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4281012" y="3857188"/>
              <a:ext cx="354977" cy="53613"/>
            </a:xfrm>
            <a:custGeom>
              <a:rect b="b" l="l" r="r" t="t"/>
              <a:pathLst>
                <a:path extrusionOk="0" h="1739" w="11514">
                  <a:moveTo>
                    <a:pt x="1" y="0"/>
                  </a:moveTo>
                  <a:lnTo>
                    <a:pt x="1" y="1739"/>
                  </a:lnTo>
                  <a:lnTo>
                    <a:pt x="11514" y="1739"/>
                  </a:lnTo>
                  <a:lnTo>
                    <a:pt x="11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5019582" y="3857188"/>
              <a:ext cx="354977" cy="53613"/>
            </a:xfrm>
            <a:custGeom>
              <a:rect b="b" l="l" r="r" t="t"/>
              <a:pathLst>
                <a:path extrusionOk="0" h="1739" w="11514">
                  <a:moveTo>
                    <a:pt x="0" y="0"/>
                  </a:moveTo>
                  <a:lnTo>
                    <a:pt x="0" y="1739"/>
                  </a:lnTo>
                  <a:lnTo>
                    <a:pt x="11513" y="1739"/>
                  </a:lnTo>
                  <a:lnTo>
                    <a:pt x="11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5758122" y="3857188"/>
              <a:ext cx="354977" cy="53613"/>
            </a:xfrm>
            <a:custGeom>
              <a:rect b="b" l="l" r="r" t="t"/>
              <a:pathLst>
                <a:path extrusionOk="0" h="1739" w="11514">
                  <a:moveTo>
                    <a:pt x="0" y="0"/>
                  </a:moveTo>
                  <a:lnTo>
                    <a:pt x="0" y="1739"/>
                  </a:lnTo>
                  <a:lnTo>
                    <a:pt x="11514" y="1739"/>
                  </a:lnTo>
                  <a:lnTo>
                    <a:pt x="11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6496662" y="3857188"/>
              <a:ext cx="355007" cy="53613"/>
            </a:xfrm>
            <a:custGeom>
              <a:rect b="b" l="l" r="r" t="t"/>
              <a:pathLst>
                <a:path extrusionOk="0" h="1739" w="11515">
                  <a:moveTo>
                    <a:pt x="1" y="0"/>
                  </a:moveTo>
                  <a:lnTo>
                    <a:pt x="1" y="1739"/>
                  </a:lnTo>
                  <a:lnTo>
                    <a:pt x="11514" y="1739"/>
                  </a:lnTo>
                  <a:lnTo>
                    <a:pt x="11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7235232" y="3857188"/>
              <a:ext cx="354977" cy="53613"/>
            </a:xfrm>
            <a:custGeom>
              <a:rect b="b" l="l" r="r" t="t"/>
              <a:pathLst>
                <a:path extrusionOk="0" h="1739" w="11514">
                  <a:moveTo>
                    <a:pt x="0" y="0"/>
                  </a:moveTo>
                  <a:lnTo>
                    <a:pt x="0" y="1739"/>
                  </a:lnTo>
                  <a:lnTo>
                    <a:pt x="11514" y="1739"/>
                  </a:lnTo>
                  <a:lnTo>
                    <a:pt x="11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7973772" y="3857188"/>
              <a:ext cx="354977" cy="53613"/>
            </a:xfrm>
            <a:custGeom>
              <a:rect b="b" l="l" r="r" t="t"/>
              <a:pathLst>
                <a:path extrusionOk="0" h="1739" w="11514">
                  <a:moveTo>
                    <a:pt x="1" y="0"/>
                  </a:moveTo>
                  <a:lnTo>
                    <a:pt x="1" y="1739"/>
                  </a:lnTo>
                  <a:lnTo>
                    <a:pt x="11514" y="1739"/>
                  </a:lnTo>
                  <a:lnTo>
                    <a:pt x="11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588621" y="3857188"/>
              <a:ext cx="355007" cy="53613"/>
            </a:xfrm>
            <a:custGeom>
              <a:rect b="b" l="l" r="r" t="t"/>
              <a:pathLst>
                <a:path extrusionOk="0" h="1739" w="11515">
                  <a:moveTo>
                    <a:pt x="1" y="0"/>
                  </a:moveTo>
                  <a:lnTo>
                    <a:pt x="1" y="1739"/>
                  </a:lnTo>
                  <a:lnTo>
                    <a:pt x="11514" y="1739"/>
                  </a:lnTo>
                  <a:lnTo>
                    <a:pt x="11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1326822" y="3857188"/>
              <a:ext cx="355347" cy="53613"/>
            </a:xfrm>
            <a:custGeom>
              <a:rect b="b" l="l" r="r" t="t"/>
              <a:pathLst>
                <a:path extrusionOk="0" h="1739" w="11526">
                  <a:moveTo>
                    <a:pt x="0" y="0"/>
                  </a:moveTo>
                  <a:lnTo>
                    <a:pt x="0" y="1739"/>
                  </a:lnTo>
                  <a:lnTo>
                    <a:pt x="11525" y="1739"/>
                  </a:lnTo>
                  <a:lnTo>
                    <a:pt x="11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2065362" y="3857188"/>
              <a:ext cx="355347" cy="53613"/>
            </a:xfrm>
            <a:custGeom>
              <a:rect b="b" l="l" r="r" t="t"/>
              <a:pathLst>
                <a:path extrusionOk="0" h="1739" w="11526">
                  <a:moveTo>
                    <a:pt x="1" y="0"/>
                  </a:moveTo>
                  <a:lnTo>
                    <a:pt x="1" y="1739"/>
                  </a:lnTo>
                  <a:lnTo>
                    <a:pt x="11526" y="1739"/>
                  </a:lnTo>
                  <a:lnTo>
                    <a:pt x="11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2803901" y="3857188"/>
              <a:ext cx="355377" cy="53613"/>
            </a:xfrm>
            <a:custGeom>
              <a:rect b="b" l="l" r="r" t="t"/>
              <a:pathLst>
                <a:path extrusionOk="0" h="1739" w="11527">
                  <a:moveTo>
                    <a:pt x="1" y="0"/>
                  </a:moveTo>
                  <a:lnTo>
                    <a:pt x="1" y="1739"/>
                  </a:lnTo>
                  <a:lnTo>
                    <a:pt x="11526" y="1739"/>
                  </a:lnTo>
                  <a:lnTo>
                    <a:pt x="11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7858608" y="3347650"/>
              <a:ext cx="914725" cy="1301650"/>
            </a:xfrm>
            <a:custGeom>
              <a:rect b="b" l="l" r="r" t="t"/>
              <a:pathLst>
                <a:path extrusionOk="0" h="52066" w="36589">
                  <a:moveTo>
                    <a:pt x="14877" y="0"/>
                  </a:moveTo>
                  <a:lnTo>
                    <a:pt x="0" y="51743"/>
                  </a:lnTo>
                  <a:lnTo>
                    <a:pt x="36589" y="52066"/>
                  </a:lnTo>
                  <a:lnTo>
                    <a:pt x="365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810" name="Google Shape;810;p35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811" name="Google Shape;811;p35"/>
          <p:cNvSpPr txBox="1"/>
          <p:nvPr/>
        </p:nvSpPr>
        <p:spPr>
          <a:xfrm>
            <a:off x="2879469" y="14767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21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12" name="Google Shape;812;p35"/>
          <p:cNvSpPr txBox="1"/>
          <p:nvPr/>
        </p:nvSpPr>
        <p:spPr>
          <a:xfrm>
            <a:off x="2879469" y="1823625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 and the biggest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3" name="Google Shape;813;p35"/>
          <p:cNvSpPr txBox="1"/>
          <p:nvPr/>
        </p:nvSpPr>
        <p:spPr>
          <a:xfrm>
            <a:off x="4856219" y="14767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21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14" name="Google Shape;814;p35"/>
          <p:cNvSpPr txBox="1"/>
          <p:nvPr/>
        </p:nvSpPr>
        <p:spPr>
          <a:xfrm>
            <a:off x="4856219" y="1823625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5" name="Google Shape;815;p35"/>
          <p:cNvSpPr txBox="1"/>
          <p:nvPr/>
        </p:nvSpPr>
        <p:spPr>
          <a:xfrm>
            <a:off x="6832969" y="14767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21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16" name="Google Shape;816;p35"/>
          <p:cNvSpPr txBox="1"/>
          <p:nvPr/>
        </p:nvSpPr>
        <p:spPr>
          <a:xfrm>
            <a:off x="6832969" y="1823625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7" name="Google Shape;817;p35"/>
          <p:cNvSpPr txBox="1"/>
          <p:nvPr/>
        </p:nvSpPr>
        <p:spPr>
          <a:xfrm>
            <a:off x="902719" y="14767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21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18" name="Google Shape;818;p35"/>
          <p:cNvSpPr txBox="1"/>
          <p:nvPr/>
        </p:nvSpPr>
        <p:spPr>
          <a:xfrm>
            <a:off x="902719" y="1823625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9" name="Google Shape;819;p35"/>
          <p:cNvSpPr/>
          <p:nvPr/>
        </p:nvSpPr>
        <p:spPr>
          <a:xfrm>
            <a:off x="1725919" y="3588275"/>
            <a:ext cx="238200" cy="537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35"/>
          <p:cNvSpPr/>
          <p:nvPr/>
        </p:nvSpPr>
        <p:spPr>
          <a:xfrm>
            <a:off x="3702669" y="3588275"/>
            <a:ext cx="238200" cy="537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35"/>
          <p:cNvSpPr/>
          <p:nvPr/>
        </p:nvSpPr>
        <p:spPr>
          <a:xfrm>
            <a:off x="5679419" y="3588275"/>
            <a:ext cx="238200" cy="537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35"/>
          <p:cNvSpPr/>
          <p:nvPr/>
        </p:nvSpPr>
        <p:spPr>
          <a:xfrm>
            <a:off x="7656169" y="3588275"/>
            <a:ext cx="238200" cy="537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35"/>
          <p:cNvSpPr/>
          <p:nvPr/>
        </p:nvSpPr>
        <p:spPr>
          <a:xfrm>
            <a:off x="3518741" y="2565575"/>
            <a:ext cx="606056" cy="1022693"/>
          </a:xfrm>
          <a:custGeom>
            <a:rect b="b" l="l" r="r" t="t"/>
            <a:pathLst>
              <a:path extrusionOk="0" h="33172" w="19658">
                <a:moveTo>
                  <a:pt x="9823" y="1"/>
                </a:moveTo>
                <a:cubicBezTo>
                  <a:pt x="4394" y="1"/>
                  <a:pt x="0" y="4394"/>
                  <a:pt x="0" y="9823"/>
                </a:cubicBezTo>
                <a:cubicBezTo>
                  <a:pt x="0" y="14598"/>
                  <a:pt x="3393" y="18610"/>
                  <a:pt x="7906" y="19503"/>
                </a:cubicBezTo>
                <a:lnTo>
                  <a:pt x="9394" y="33172"/>
                </a:lnTo>
                <a:lnTo>
                  <a:pt x="10251" y="33172"/>
                </a:lnTo>
                <a:lnTo>
                  <a:pt x="11752" y="19503"/>
                </a:lnTo>
                <a:cubicBezTo>
                  <a:pt x="16252" y="18610"/>
                  <a:pt x="19657" y="14598"/>
                  <a:pt x="19657" y="9823"/>
                </a:cubicBezTo>
                <a:cubicBezTo>
                  <a:pt x="19657" y="4394"/>
                  <a:pt x="15252" y="1"/>
                  <a:pt x="98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FEB</a:t>
            </a:r>
            <a:endParaRPr sz="19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4" name="Google Shape;824;p35"/>
          <p:cNvSpPr/>
          <p:nvPr/>
        </p:nvSpPr>
        <p:spPr>
          <a:xfrm>
            <a:off x="5495491" y="2565575"/>
            <a:ext cx="606056" cy="1022693"/>
          </a:xfrm>
          <a:custGeom>
            <a:rect b="b" l="l" r="r" t="t"/>
            <a:pathLst>
              <a:path extrusionOk="0" h="33172" w="19658">
                <a:moveTo>
                  <a:pt x="9835" y="1"/>
                </a:moveTo>
                <a:cubicBezTo>
                  <a:pt x="4406" y="1"/>
                  <a:pt x="1" y="4394"/>
                  <a:pt x="1" y="9823"/>
                </a:cubicBezTo>
                <a:cubicBezTo>
                  <a:pt x="1" y="14598"/>
                  <a:pt x="3406" y="18610"/>
                  <a:pt x="7906" y="19503"/>
                </a:cubicBezTo>
                <a:lnTo>
                  <a:pt x="9407" y="33172"/>
                </a:lnTo>
                <a:lnTo>
                  <a:pt x="10264" y="33172"/>
                </a:lnTo>
                <a:lnTo>
                  <a:pt x="11752" y="19503"/>
                </a:lnTo>
                <a:cubicBezTo>
                  <a:pt x="16265" y="18610"/>
                  <a:pt x="19658" y="14598"/>
                  <a:pt x="19658" y="9823"/>
                </a:cubicBezTo>
                <a:cubicBezTo>
                  <a:pt x="19658" y="4394"/>
                  <a:pt x="15265" y="1"/>
                  <a:pt x="9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</a:t>
            </a:r>
            <a:endParaRPr sz="19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5" name="Google Shape;825;p35"/>
          <p:cNvSpPr/>
          <p:nvPr/>
        </p:nvSpPr>
        <p:spPr>
          <a:xfrm>
            <a:off x="7472241" y="2565575"/>
            <a:ext cx="606056" cy="1022693"/>
          </a:xfrm>
          <a:custGeom>
            <a:rect b="b" l="l" r="r" t="t"/>
            <a:pathLst>
              <a:path extrusionOk="0" h="33172" w="19658">
                <a:moveTo>
                  <a:pt x="9835" y="1"/>
                </a:moveTo>
                <a:cubicBezTo>
                  <a:pt x="4406" y="1"/>
                  <a:pt x="0" y="4394"/>
                  <a:pt x="0" y="9823"/>
                </a:cubicBezTo>
                <a:cubicBezTo>
                  <a:pt x="0" y="14598"/>
                  <a:pt x="3393" y="18610"/>
                  <a:pt x="7906" y="19503"/>
                </a:cubicBezTo>
                <a:lnTo>
                  <a:pt x="9406" y="33172"/>
                </a:lnTo>
                <a:lnTo>
                  <a:pt x="10251" y="33172"/>
                </a:lnTo>
                <a:lnTo>
                  <a:pt x="11752" y="19503"/>
                </a:lnTo>
                <a:cubicBezTo>
                  <a:pt x="16264" y="18610"/>
                  <a:pt x="19657" y="14598"/>
                  <a:pt x="19657" y="9823"/>
                </a:cubicBezTo>
                <a:cubicBezTo>
                  <a:pt x="19657" y="4394"/>
                  <a:pt x="15252" y="1"/>
                  <a:pt x="983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APR</a:t>
            </a:r>
            <a:endParaRPr sz="19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6" name="Google Shape;826;p35"/>
          <p:cNvSpPr/>
          <p:nvPr/>
        </p:nvSpPr>
        <p:spPr>
          <a:xfrm>
            <a:off x="1541984" y="2565575"/>
            <a:ext cx="606056" cy="1022693"/>
          </a:xfrm>
          <a:custGeom>
            <a:rect b="b" l="l" r="r" t="t"/>
            <a:pathLst>
              <a:path extrusionOk="0" h="33172" w="19658">
                <a:moveTo>
                  <a:pt x="9835" y="1"/>
                </a:moveTo>
                <a:cubicBezTo>
                  <a:pt x="4406" y="1"/>
                  <a:pt x="1" y="4394"/>
                  <a:pt x="1" y="9823"/>
                </a:cubicBezTo>
                <a:cubicBezTo>
                  <a:pt x="1" y="14598"/>
                  <a:pt x="3394" y="18610"/>
                  <a:pt x="7906" y="19503"/>
                </a:cubicBezTo>
                <a:lnTo>
                  <a:pt x="9407" y="33172"/>
                </a:lnTo>
                <a:lnTo>
                  <a:pt x="10252" y="33172"/>
                </a:lnTo>
                <a:lnTo>
                  <a:pt x="11752" y="19503"/>
                </a:lnTo>
                <a:cubicBezTo>
                  <a:pt x="16265" y="18610"/>
                  <a:pt x="19658" y="14598"/>
                  <a:pt x="19658" y="9823"/>
                </a:cubicBezTo>
                <a:cubicBezTo>
                  <a:pt x="19658" y="4394"/>
                  <a:pt x="15253" y="1"/>
                  <a:pt x="98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JAN</a:t>
            </a:r>
            <a:endParaRPr sz="19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6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832" name="Google Shape;832;p36"/>
          <p:cNvSpPr/>
          <p:nvPr/>
        </p:nvSpPr>
        <p:spPr>
          <a:xfrm>
            <a:off x="0" y="3846852"/>
            <a:ext cx="857400" cy="65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3" name="Google Shape;833;p36"/>
          <p:cNvSpPr/>
          <p:nvPr/>
        </p:nvSpPr>
        <p:spPr>
          <a:xfrm>
            <a:off x="8013275" y="3846852"/>
            <a:ext cx="1130700" cy="65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4" name="Google Shape;834;p36"/>
          <p:cNvSpPr/>
          <p:nvPr/>
        </p:nvSpPr>
        <p:spPr>
          <a:xfrm>
            <a:off x="804697" y="1216467"/>
            <a:ext cx="7240655" cy="3283373"/>
          </a:xfrm>
          <a:custGeom>
            <a:rect b="b" l="l" r="r" t="t"/>
            <a:pathLst>
              <a:path extrusionOk="0" h="8878" w="19570">
                <a:moveTo>
                  <a:pt x="5258" y="2080"/>
                </a:moveTo>
                <a:lnTo>
                  <a:pt x="5258" y="2080"/>
                </a:lnTo>
                <a:cubicBezTo>
                  <a:pt x="3975" y="3363"/>
                  <a:pt x="3236" y="5084"/>
                  <a:pt x="3183" y="6892"/>
                </a:cubicBezTo>
                <a:lnTo>
                  <a:pt x="3183" y="6892"/>
                </a:lnTo>
                <a:cubicBezTo>
                  <a:pt x="3179" y="7008"/>
                  <a:pt x="3087" y="7101"/>
                  <a:pt x="2971" y="7101"/>
                </a:cubicBezTo>
                <a:lnTo>
                  <a:pt x="0" y="7103"/>
                </a:lnTo>
                <a:lnTo>
                  <a:pt x="0" y="8877"/>
                </a:lnTo>
                <a:lnTo>
                  <a:pt x="4239" y="8877"/>
                </a:lnTo>
                <a:lnTo>
                  <a:pt x="4239" y="8877"/>
                </a:lnTo>
                <a:cubicBezTo>
                  <a:pt x="4633" y="8877"/>
                  <a:pt x="4952" y="8557"/>
                  <a:pt x="4952" y="8164"/>
                </a:cubicBezTo>
                <a:lnTo>
                  <a:pt x="4952" y="7101"/>
                </a:lnTo>
                <a:lnTo>
                  <a:pt x="4952" y="7101"/>
                </a:lnTo>
                <a:cubicBezTo>
                  <a:pt x="4952" y="5689"/>
                  <a:pt x="5514" y="4335"/>
                  <a:pt x="6513" y="3336"/>
                </a:cubicBezTo>
                <a:lnTo>
                  <a:pt x="6513" y="3336"/>
                </a:lnTo>
                <a:cubicBezTo>
                  <a:pt x="7512" y="2337"/>
                  <a:pt x="8867" y="1776"/>
                  <a:pt x="10278" y="1776"/>
                </a:cubicBezTo>
                <a:lnTo>
                  <a:pt x="10278" y="1776"/>
                </a:lnTo>
                <a:cubicBezTo>
                  <a:pt x="11691" y="1776"/>
                  <a:pt x="13046" y="2337"/>
                  <a:pt x="14045" y="3336"/>
                </a:cubicBezTo>
                <a:lnTo>
                  <a:pt x="14045" y="3336"/>
                </a:lnTo>
                <a:cubicBezTo>
                  <a:pt x="15044" y="4335"/>
                  <a:pt x="15605" y="5689"/>
                  <a:pt x="15605" y="7101"/>
                </a:cubicBezTo>
                <a:lnTo>
                  <a:pt x="15605" y="8164"/>
                </a:lnTo>
                <a:lnTo>
                  <a:pt x="15605" y="8164"/>
                </a:lnTo>
                <a:cubicBezTo>
                  <a:pt x="15605" y="8557"/>
                  <a:pt x="15924" y="8877"/>
                  <a:pt x="16319" y="8877"/>
                </a:cubicBezTo>
                <a:lnTo>
                  <a:pt x="19569" y="8877"/>
                </a:lnTo>
                <a:lnTo>
                  <a:pt x="19569" y="7103"/>
                </a:lnTo>
                <a:lnTo>
                  <a:pt x="17546" y="7103"/>
                </a:lnTo>
                <a:lnTo>
                  <a:pt x="17546" y="7103"/>
                </a:lnTo>
                <a:cubicBezTo>
                  <a:pt x="17568" y="7103"/>
                  <a:pt x="17564" y="7103"/>
                  <a:pt x="17546" y="7103"/>
                </a:cubicBezTo>
                <a:lnTo>
                  <a:pt x="17546" y="7103"/>
                </a:lnTo>
                <a:cubicBezTo>
                  <a:pt x="17322" y="7103"/>
                  <a:pt x="17382" y="6920"/>
                  <a:pt x="17369" y="6696"/>
                </a:cubicBezTo>
                <a:lnTo>
                  <a:pt x="17369" y="6696"/>
                </a:lnTo>
                <a:cubicBezTo>
                  <a:pt x="17270" y="4960"/>
                  <a:pt x="16536" y="3316"/>
                  <a:pt x="15301" y="2080"/>
                </a:cubicBezTo>
                <a:lnTo>
                  <a:pt x="15301" y="2080"/>
                </a:lnTo>
                <a:cubicBezTo>
                  <a:pt x="13969" y="748"/>
                  <a:pt x="12162" y="0"/>
                  <a:pt x="10278" y="0"/>
                </a:cubicBezTo>
                <a:lnTo>
                  <a:pt x="10278" y="0"/>
                </a:lnTo>
                <a:cubicBezTo>
                  <a:pt x="8396" y="0"/>
                  <a:pt x="6589" y="748"/>
                  <a:pt x="5258" y="2080"/>
                </a:cubicBezTo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5" name="Google Shape;835;p36"/>
          <p:cNvSpPr/>
          <p:nvPr/>
        </p:nvSpPr>
        <p:spPr>
          <a:xfrm>
            <a:off x="2746" y="1550641"/>
            <a:ext cx="9015574" cy="2628137"/>
          </a:xfrm>
          <a:custGeom>
            <a:rect b="b" l="l" r="r" t="t"/>
            <a:pathLst>
              <a:path extrusionOk="0" h="8834073" w="30304449">
                <a:moveTo>
                  <a:pt x="0" y="8834073"/>
                </a:moveTo>
                <a:cubicBezTo>
                  <a:pt x="17474" y="8828916"/>
                  <a:pt x="6154046" y="8781129"/>
                  <a:pt x="6832493" y="8784133"/>
                </a:cubicBezTo>
                <a:cubicBezTo>
                  <a:pt x="7510940" y="8787137"/>
                  <a:pt x="7497801" y="8774638"/>
                  <a:pt x="7647173" y="8069736"/>
                </a:cubicBezTo>
                <a:cubicBezTo>
                  <a:pt x="7715798" y="7693881"/>
                  <a:pt x="8212154" y="23534"/>
                  <a:pt x="15650486" y="47"/>
                </a:cubicBezTo>
                <a:cubicBezTo>
                  <a:pt x="23088818" y="-23440"/>
                  <a:pt x="23393656" y="8604522"/>
                  <a:pt x="23362353" y="8077094"/>
                </a:cubicBezTo>
                <a:cubicBezTo>
                  <a:pt x="23374385" y="8082497"/>
                  <a:pt x="23353917" y="8786480"/>
                  <a:pt x="24097756" y="8781617"/>
                </a:cubicBezTo>
                <a:cubicBezTo>
                  <a:pt x="24649758" y="8791682"/>
                  <a:pt x="28235551" y="8767272"/>
                  <a:pt x="30304449" y="8760099"/>
                </a:cubicBezTo>
              </a:path>
            </a:pathLst>
          </a:custGeom>
          <a:noFill/>
          <a:ln cap="flat" cmpd="sng" w="88900">
            <a:solidFill>
              <a:srgbClr val="FFFFFF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6" name="Google Shape;836;p36"/>
          <p:cNvSpPr/>
          <p:nvPr/>
        </p:nvSpPr>
        <p:spPr>
          <a:xfrm>
            <a:off x="3261772" y="2868890"/>
            <a:ext cx="650722" cy="650553"/>
          </a:xfrm>
          <a:custGeom>
            <a:rect b="b" l="l" r="r" t="t"/>
            <a:pathLst>
              <a:path extrusionOk="0" h="1009" w="1009">
                <a:moveTo>
                  <a:pt x="465" y="11"/>
                </a:moveTo>
                <a:lnTo>
                  <a:pt x="465" y="11"/>
                </a:lnTo>
                <a:cubicBezTo>
                  <a:pt x="490" y="0"/>
                  <a:pt x="518" y="0"/>
                  <a:pt x="543" y="11"/>
                </a:cubicBezTo>
                <a:lnTo>
                  <a:pt x="825" y="127"/>
                </a:lnTo>
                <a:lnTo>
                  <a:pt x="825" y="127"/>
                </a:lnTo>
                <a:cubicBezTo>
                  <a:pt x="850" y="138"/>
                  <a:pt x="870" y="158"/>
                  <a:pt x="880" y="183"/>
                </a:cubicBezTo>
                <a:lnTo>
                  <a:pt x="997" y="465"/>
                </a:lnTo>
                <a:lnTo>
                  <a:pt x="997" y="465"/>
                </a:lnTo>
                <a:cubicBezTo>
                  <a:pt x="1008" y="490"/>
                  <a:pt x="1008" y="518"/>
                  <a:pt x="997" y="543"/>
                </a:cubicBezTo>
                <a:lnTo>
                  <a:pt x="880" y="825"/>
                </a:lnTo>
                <a:lnTo>
                  <a:pt x="880" y="825"/>
                </a:lnTo>
                <a:cubicBezTo>
                  <a:pt x="870" y="850"/>
                  <a:pt x="850" y="870"/>
                  <a:pt x="825" y="881"/>
                </a:cubicBezTo>
                <a:lnTo>
                  <a:pt x="543" y="998"/>
                </a:lnTo>
                <a:lnTo>
                  <a:pt x="543" y="998"/>
                </a:lnTo>
                <a:cubicBezTo>
                  <a:pt x="518" y="1008"/>
                  <a:pt x="490" y="1008"/>
                  <a:pt x="465" y="998"/>
                </a:cubicBezTo>
                <a:lnTo>
                  <a:pt x="183" y="881"/>
                </a:lnTo>
                <a:lnTo>
                  <a:pt x="183" y="881"/>
                </a:lnTo>
                <a:cubicBezTo>
                  <a:pt x="157" y="870"/>
                  <a:pt x="138" y="850"/>
                  <a:pt x="127" y="825"/>
                </a:cubicBezTo>
                <a:lnTo>
                  <a:pt x="10" y="543"/>
                </a:lnTo>
                <a:lnTo>
                  <a:pt x="10" y="543"/>
                </a:lnTo>
                <a:cubicBezTo>
                  <a:pt x="0" y="518"/>
                  <a:pt x="0" y="490"/>
                  <a:pt x="10" y="465"/>
                </a:cubicBezTo>
                <a:lnTo>
                  <a:pt x="127" y="183"/>
                </a:lnTo>
                <a:lnTo>
                  <a:pt x="127" y="183"/>
                </a:lnTo>
                <a:cubicBezTo>
                  <a:pt x="138" y="158"/>
                  <a:pt x="157" y="138"/>
                  <a:pt x="183" y="127"/>
                </a:cubicBezTo>
                <a:lnTo>
                  <a:pt x="465" y="11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2nd</a:t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7" name="Google Shape;837;p36"/>
          <p:cNvSpPr/>
          <p:nvPr/>
        </p:nvSpPr>
        <p:spPr>
          <a:xfrm>
            <a:off x="5231509" y="2868890"/>
            <a:ext cx="650719" cy="650553"/>
          </a:xfrm>
          <a:custGeom>
            <a:rect b="b" l="l" r="r" t="t"/>
            <a:pathLst>
              <a:path extrusionOk="0" h="1009" w="1009">
                <a:moveTo>
                  <a:pt x="465" y="11"/>
                </a:moveTo>
                <a:lnTo>
                  <a:pt x="465" y="11"/>
                </a:lnTo>
                <a:cubicBezTo>
                  <a:pt x="490" y="0"/>
                  <a:pt x="518" y="0"/>
                  <a:pt x="543" y="11"/>
                </a:cubicBezTo>
                <a:lnTo>
                  <a:pt x="825" y="127"/>
                </a:lnTo>
                <a:lnTo>
                  <a:pt x="825" y="127"/>
                </a:lnTo>
                <a:cubicBezTo>
                  <a:pt x="851" y="138"/>
                  <a:pt x="870" y="158"/>
                  <a:pt x="881" y="183"/>
                </a:cubicBezTo>
                <a:lnTo>
                  <a:pt x="997" y="465"/>
                </a:lnTo>
                <a:lnTo>
                  <a:pt x="997" y="465"/>
                </a:lnTo>
                <a:cubicBezTo>
                  <a:pt x="1008" y="490"/>
                  <a:pt x="1008" y="518"/>
                  <a:pt x="997" y="543"/>
                </a:cubicBezTo>
                <a:lnTo>
                  <a:pt x="881" y="825"/>
                </a:lnTo>
                <a:lnTo>
                  <a:pt x="881" y="825"/>
                </a:lnTo>
                <a:cubicBezTo>
                  <a:pt x="870" y="850"/>
                  <a:pt x="851" y="870"/>
                  <a:pt x="825" y="881"/>
                </a:cubicBezTo>
                <a:lnTo>
                  <a:pt x="543" y="998"/>
                </a:lnTo>
                <a:lnTo>
                  <a:pt x="543" y="998"/>
                </a:lnTo>
                <a:cubicBezTo>
                  <a:pt x="518" y="1008"/>
                  <a:pt x="490" y="1008"/>
                  <a:pt x="465" y="998"/>
                </a:cubicBezTo>
                <a:lnTo>
                  <a:pt x="183" y="881"/>
                </a:lnTo>
                <a:lnTo>
                  <a:pt x="183" y="881"/>
                </a:lnTo>
                <a:cubicBezTo>
                  <a:pt x="158" y="870"/>
                  <a:pt x="137" y="850"/>
                  <a:pt x="128" y="825"/>
                </a:cubicBezTo>
                <a:lnTo>
                  <a:pt x="10" y="543"/>
                </a:lnTo>
                <a:lnTo>
                  <a:pt x="10" y="543"/>
                </a:lnTo>
                <a:cubicBezTo>
                  <a:pt x="0" y="518"/>
                  <a:pt x="0" y="490"/>
                  <a:pt x="10" y="465"/>
                </a:cubicBezTo>
                <a:lnTo>
                  <a:pt x="128" y="183"/>
                </a:lnTo>
                <a:lnTo>
                  <a:pt x="128" y="183"/>
                </a:lnTo>
                <a:cubicBezTo>
                  <a:pt x="137" y="158"/>
                  <a:pt x="158" y="138"/>
                  <a:pt x="183" y="127"/>
                </a:cubicBezTo>
                <a:lnTo>
                  <a:pt x="465" y="11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3rd</a:t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8" name="Google Shape;838;p36"/>
          <p:cNvSpPr/>
          <p:nvPr/>
        </p:nvSpPr>
        <p:spPr>
          <a:xfrm>
            <a:off x="989248" y="1136342"/>
            <a:ext cx="650719" cy="650550"/>
          </a:xfrm>
          <a:custGeom>
            <a:rect b="b" l="l" r="r" t="t"/>
            <a:pathLst>
              <a:path extrusionOk="0" h="1009" w="1009">
                <a:moveTo>
                  <a:pt x="465" y="10"/>
                </a:moveTo>
                <a:lnTo>
                  <a:pt x="465" y="10"/>
                </a:lnTo>
                <a:cubicBezTo>
                  <a:pt x="490" y="0"/>
                  <a:pt x="518" y="0"/>
                  <a:pt x="543" y="10"/>
                </a:cubicBezTo>
                <a:lnTo>
                  <a:pt x="825" y="128"/>
                </a:lnTo>
                <a:lnTo>
                  <a:pt x="825" y="128"/>
                </a:lnTo>
                <a:cubicBezTo>
                  <a:pt x="850" y="138"/>
                  <a:pt x="871" y="158"/>
                  <a:pt x="881" y="183"/>
                </a:cubicBezTo>
                <a:lnTo>
                  <a:pt x="998" y="465"/>
                </a:lnTo>
                <a:lnTo>
                  <a:pt x="998" y="465"/>
                </a:lnTo>
                <a:cubicBezTo>
                  <a:pt x="1008" y="490"/>
                  <a:pt x="1008" y="518"/>
                  <a:pt x="998" y="543"/>
                </a:cubicBezTo>
                <a:lnTo>
                  <a:pt x="881" y="825"/>
                </a:lnTo>
                <a:lnTo>
                  <a:pt x="881" y="825"/>
                </a:lnTo>
                <a:cubicBezTo>
                  <a:pt x="871" y="850"/>
                  <a:pt x="850" y="870"/>
                  <a:pt x="825" y="881"/>
                </a:cubicBezTo>
                <a:lnTo>
                  <a:pt x="543" y="997"/>
                </a:lnTo>
                <a:lnTo>
                  <a:pt x="543" y="997"/>
                </a:lnTo>
                <a:cubicBezTo>
                  <a:pt x="518" y="1008"/>
                  <a:pt x="490" y="1008"/>
                  <a:pt x="465" y="997"/>
                </a:cubicBezTo>
                <a:lnTo>
                  <a:pt x="183" y="881"/>
                </a:lnTo>
                <a:lnTo>
                  <a:pt x="183" y="881"/>
                </a:lnTo>
                <a:cubicBezTo>
                  <a:pt x="158" y="870"/>
                  <a:pt x="138" y="850"/>
                  <a:pt x="127" y="825"/>
                </a:cubicBezTo>
                <a:lnTo>
                  <a:pt x="11" y="543"/>
                </a:lnTo>
                <a:lnTo>
                  <a:pt x="11" y="543"/>
                </a:lnTo>
                <a:cubicBezTo>
                  <a:pt x="0" y="518"/>
                  <a:pt x="0" y="490"/>
                  <a:pt x="11" y="465"/>
                </a:cubicBezTo>
                <a:lnTo>
                  <a:pt x="127" y="183"/>
                </a:lnTo>
                <a:lnTo>
                  <a:pt x="127" y="183"/>
                </a:lnTo>
                <a:cubicBezTo>
                  <a:pt x="138" y="158"/>
                  <a:pt x="158" y="138"/>
                  <a:pt x="183" y="128"/>
                </a:cubicBezTo>
                <a:lnTo>
                  <a:pt x="465" y="1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1st</a:t>
            </a:r>
            <a:endParaRPr sz="25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39" name="Google Shape;839;p36"/>
          <p:cNvSpPr/>
          <p:nvPr/>
        </p:nvSpPr>
        <p:spPr>
          <a:xfrm>
            <a:off x="7504034" y="1107501"/>
            <a:ext cx="650719" cy="650551"/>
          </a:xfrm>
          <a:custGeom>
            <a:rect b="b" l="l" r="r" t="t"/>
            <a:pathLst>
              <a:path extrusionOk="0" h="1008" w="1008">
                <a:moveTo>
                  <a:pt x="465" y="10"/>
                </a:moveTo>
                <a:lnTo>
                  <a:pt x="465" y="10"/>
                </a:lnTo>
                <a:cubicBezTo>
                  <a:pt x="490" y="0"/>
                  <a:pt x="518" y="0"/>
                  <a:pt x="543" y="10"/>
                </a:cubicBezTo>
                <a:lnTo>
                  <a:pt x="825" y="127"/>
                </a:lnTo>
                <a:lnTo>
                  <a:pt x="825" y="127"/>
                </a:lnTo>
                <a:cubicBezTo>
                  <a:pt x="850" y="138"/>
                  <a:pt x="870" y="157"/>
                  <a:pt x="880" y="183"/>
                </a:cubicBezTo>
                <a:lnTo>
                  <a:pt x="997" y="465"/>
                </a:lnTo>
                <a:lnTo>
                  <a:pt x="997" y="465"/>
                </a:lnTo>
                <a:cubicBezTo>
                  <a:pt x="1007" y="489"/>
                  <a:pt x="1007" y="518"/>
                  <a:pt x="997" y="543"/>
                </a:cubicBezTo>
                <a:lnTo>
                  <a:pt x="880" y="825"/>
                </a:lnTo>
                <a:lnTo>
                  <a:pt x="880" y="825"/>
                </a:lnTo>
                <a:cubicBezTo>
                  <a:pt x="870" y="850"/>
                  <a:pt x="850" y="870"/>
                  <a:pt x="825" y="880"/>
                </a:cubicBezTo>
                <a:lnTo>
                  <a:pt x="543" y="997"/>
                </a:lnTo>
                <a:lnTo>
                  <a:pt x="543" y="997"/>
                </a:lnTo>
                <a:cubicBezTo>
                  <a:pt x="518" y="1007"/>
                  <a:pt x="490" y="1007"/>
                  <a:pt x="465" y="997"/>
                </a:cubicBezTo>
                <a:lnTo>
                  <a:pt x="182" y="880"/>
                </a:lnTo>
                <a:lnTo>
                  <a:pt x="182" y="880"/>
                </a:lnTo>
                <a:cubicBezTo>
                  <a:pt x="157" y="870"/>
                  <a:pt x="138" y="850"/>
                  <a:pt x="127" y="825"/>
                </a:cubicBezTo>
                <a:lnTo>
                  <a:pt x="11" y="543"/>
                </a:lnTo>
                <a:lnTo>
                  <a:pt x="11" y="543"/>
                </a:lnTo>
                <a:cubicBezTo>
                  <a:pt x="0" y="518"/>
                  <a:pt x="0" y="489"/>
                  <a:pt x="11" y="465"/>
                </a:cubicBezTo>
                <a:lnTo>
                  <a:pt x="127" y="183"/>
                </a:lnTo>
                <a:lnTo>
                  <a:pt x="127" y="183"/>
                </a:lnTo>
                <a:cubicBezTo>
                  <a:pt x="138" y="157"/>
                  <a:pt x="157" y="138"/>
                  <a:pt x="182" y="127"/>
                </a:cubicBezTo>
                <a:lnTo>
                  <a:pt x="465" y="10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4th</a:t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40" name="Google Shape;840;p36"/>
          <p:cNvSpPr txBox="1"/>
          <p:nvPr/>
        </p:nvSpPr>
        <p:spPr>
          <a:xfrm>
            <a:off x="310662" y="1901193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20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41" name="Google Shape;841;p36"/>
          <p:cNvSpPr txBox="1"/>
          <p:nvPr/>
        </p:nvSpPr>
        <p:spPr>
          <a:xfrm>
            <a:off x="454962" y="2124188"/>
            <a:ext cx="17193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2" name="Google Shape;842;p36"/>
          <p:cNvSpPr txBox="1"/>
          <p:nvPr/>
        </p:nvSpPr>
        <p:spPr>
          <a:xfrm>
            <a:off x="2583187" y="3633747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20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43" name="Google Shape;843;p36"/>
          <p:cNvSpPr txBox="1"/>
          <p:nvPr/>
        </p:nvSpPr>
        <p:spPr>
          <a:xfrm>
            <a:off x="2727487" y="3856725"/>
            <a:ext cx="17193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4" name="Google Shape;844;p36"/>
          <p:cNvSpPr txBox="1"/>
          <p:nvPr/>
        </p:nvSpPr>
        <p:spPr>
          <a:xfrm>
            <a:off x="6825438" y="1848106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20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45" name="Google Shape;845;p36"/>
          <p:cNvSpPr txBox="1"/>
          <p:nvPr/>
        </p:nvSpPr>
        <p:spPr>
          <a:xfrm>
            <a:off x="6969738" y="2071100"/>
            <a:ext cx="17193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6" name="Google Shape;846;p36"/>
          <p:cNvSpPr txBox="1"/>
          <p:nvPr/>
        </p:nvSpPr>
        <p:spPr>
          <a:xfrm>
            <a:off x="4552913" y="3633747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20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47" name="Google Shape;847;p36"/>
          <p:cNvSpPr txBox="1"/>
          <p:nvPr/>
        </p:nvSpPr>
        <p:spPr>
          <a:xfrm>
            <a:off x="4697213" y="3856729"/>
            <a:ext cx="17193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7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grpSp>
        <p:nvGrpSpPr>
          <p:cNvPr id="853" name="Google Shape;853;p37"/>
          <p:cNvGrpSpPr/>
          <p:nvPr/>
        </p:nvGrpSpPr>
        <p:grpSpPr>
          <a:xfrm>
            <a:off x="2904165" y="991022"/>
            <a:ext cx="3308399" cy="4152824"/>
            <a:chOff x="2923232" y="987315"/>
            <a:chExt cx="3308399" cy="4156565"/>
          </a:xfrm>
        </p:grpSpPr>
        <p:sp>
          <p:nvSpPr>
            <p:cNvPr id="854" name="Google Shape;854;p37"/>
            <p:cNvSpPr/>
            <p:nvPr/>
          </p:nvSpPr>
          <p:spPr>
            <a:xfrm>
              <a:off x="2923232" y="987315"/>
              <a:ext cx="3308399" cy="4156565"/>
            </a:xfrm>
            <a:custGeom>
              <a:rect b="b" l="l" r="r" t="t"/>
              <a:pathLst>
                <a:path extrusionOk="0" h="143888" w="114527">
                  <a:moveTo>
                    <a:pt x="57841" y="0"/>
                  </a:moveTo>
                  <a:lnTo>
                    <a:pt x="48792" y="15895"/>
                  </a:lnTo>
                  <a:lnTo>
                    <a:pt x="51531" y="15895"/>
                  </a:lnTo>
                  <a:lnTo>
                    <a:pt x="51531" y="19181"/>
                  </a:lnTo>
                  <a:lnTo>
                    <a:pt x="51531" y="19979"/>
                  </a:lnTo>
                  <a:lnTo>
                    <a:pt x="51531" y="20086"/>
                  </a:lnTo>
                  <a:lnTo>
                    <a:pt x="51554" y="20217"/>
                  </a:lnTo>
                  <a:lnTo>
                    <a:pt x="51578" y="20515"/>
                  </a:lnTo>
                  <a:lnTo>
                    <a:pt x="51614" y="21098"/>
                  </a:lnTo>
                  <a:cubicBezTo>
                    <a:pt x="51638" y="21491"/>
                    <a:pt x="51650" y="21884"/>
                    <a:pt x="51697" y="22277"/>
                  </a:cubicBezTo>
                  <a:lnTo>
                    <a:pt x="51876" y="23444"/>
                  </a:lnTo>
                  <a:lnTo>
                    <a:pt x="51971" y="24027"/>
                  </a:lnTo>
                  <a:cubicBezTo>
                    <a:pt x="52007" y="24218"/>
                    <a:pt x="52066" y="24408"/>
                    <a:pt x="52102" y="24599"/>
                  </a:cubicBezTo>
                  <a:lnTo>
                    <a:pt x="52412" y="25742"/>
                  </a:lnTo>
                  <a:cubicBezTo>
                    <a:pt x="52507" y="26123"/>
                    <a:pt x="52662" y="26492"/>
                    <a:pt x="52793" y="26861"/>
                  </a:cubicBezTo>
                  <a:cubicBezTo>
                    <a:pt x="52935" y="27230"/>
                    <a:pt x="53055" y="27611"/>
                    <a:pt x="53221" y="27968"/>
                  </a:cubicBezTo>
                  <a:lnTo>
                    <a:pt x="53733" y="29028"/>
                  </a:lnTo>
                  <a:cubicBezTo>
                    <a:pt x="53817" y="29206"/>
                    <a:pt x="53900" y="29385"/>
                    <a:pt x="53995" y="29552"/>
                  </a:cubicBezTo>
                  <a:lnTo>
                    <a:pt x="54305" y="30064"/>
                  </a:lnTo>
                  <a:lnTo>
                    <a:pt x="54912" y="31064"/>
                  </a:lnTo>
                  <a:cubicBezTo>
                    <a:pt x="55138" y="31385"/>
                    <a:pt x="55376" y="31707"/>
                    <a:pt x="55614" y="32016"/>
                  </a:cubicBezTo>
                  <a:cubicBezTo>
                    <a:pt x="56067" y="32659"/>
                    <a:pt x="56615" y="33219"/>
                    <a:pt x="57150" y="33802"/>
                  </a:cubicBezTo>
                  <a:cubicBezTo>
                    <a:pt x="57400" y="34100"/>
                    <a:pt x="57710" y="34350"/>
                    <a:pt x="57996" y="34624"/>
                  </a:cubicBezTo>
                  <a:cubicBezTo>
                    <a:pt x="58293" y="34874"/>
                    <a:pt x="58567" y="35148"/>
                    <a:pt x="58877" y="35398"/>
                  </a:cubicBezTo>
                  <a:lnTo>
                    <a:pt x="59829" y="36100"/>
                  </a:lnTo>
                  <a:cubicBezTo>
                    <a:pt x="59984" y="36219"/>
                    <a:pt x="60139" y="36338"/>
                    <a:pt x="60305" y="36445"/>
                  </a:cubicBezTo>
                  <a:lnTo>
                    <a:pt x="60806" y="36755"/>
                  </a:lnTo>
                  <a:lnTo>
                    <a:pt x="61818" y="37362"/>
                  </a:lnTo>
                  <a:cubicBezTo>
                    <a:pt x="62163" y="37553"/>
                    <a:pt x="62520" y="37719"/>
                    <a:pt x="62877" y="37886"/>
                  </a:cubicBezTo>
                  <a:cubicBezTo>
                    <a:pt x="63568" y="38255"/>
                    <a:pt x="64318" y="38505"/>
                    <a:pt x="65068" y="38767"/>
                  </a:cubicBezTo>
                  <a:cubicBezTo>
                    <a:pt x="65437" y="38910"/>
                    <a:pt x="65818" y="39005"/>
                    <a:pt x="66199" y="39100"/>
                  </a:cubicBezTo>
                  <a:cubicBezTo>
                    <a:pt x="66580" y="39196"/>
                    <a:pt x="66961" y="39303"/>
                    <a:pt x="67342" y="39386"/>
                  </a:cubicBezTo>
                  <a:lnTo>
                    <a:pt x="68509" y="39577"/>
                  </a:lnTo>
                  <a:cubicBezTo>
                    <a:pt x="68902" y="39624"/>
                    <a:pt x="69295" y="39660"/>
                    <a:pt x="69676" y="39672"/>
                  </a:cubicBezTo>
                  <a:cubicBezTo>
                    <a:pt x="70176" y="39704"/>
                    <a:pt x="70946" y="39709"/>
                    <a:pt x="71403" y="39709"/>
                  </a:cubicBezTo>
                  <a:cubicBezTo>
                    <a:pt x="71632" y="39709"/>
                    <a:pt x="71783" y="39708"/>
                    <a:pt x="71783" y="39708"/>
                  </a:cubicBezTo>
                  <a:lnTo>
                    <a:pt x="94298" y="39708"/>
                  </a:lnTo>
                  <a:lnTo>
                    <a:pt x="94691" y="39743"/>
                  </a:lnTo>
                  <a:lnTo>
                    <a:pt x="94905" y="39779"/>
                  </a:lnTo>
                  <a:cubicBezTo>
                    <a:pt x="95048" y="39791"/>
                    <a:pt x="95191" y="39803"/>
                    <a:pt x="95334" y="39803"/>
                  </a:cubicBezTo>
                  <a:cubicBezTo>
                    <a:pt x="95477" y="39803"/>
                    <a:pt x="95619" y="39862"/>
                    <a:pt x="95762" y="39874"/>
                  </a:cubicBezTo>
                  <a:cubicBezTo>
                    <a:pt x="95893" y="39898"/>
                    <a:pt x="96048" y="39898"/>
                    <a:pt x="96179" y="39946"/>
                  </a:cubicBezTo>
                  <a:cubicBezTo>
                    <a:pt x="97286" y="40196"/>
                    <a:pt x="98334" y="40696"/>
                    <a:pt x="99227" y="41422"/>
                  </a:cubicBezTo>
                  <a:cubicBezTo>
                    <a:pt x="100096" y="42160"/>
                    <a:pt x="100799" y="43101"/>
                    <a:pt x="101263" y="44149"/>
                  </a:cubicBezTo>
                  <a:cubicBezTo>
                    <a:pt x="101680" y="45196"/>
                    <a:pt x="101870" y="46339"/>
                    <a:pt x="101787" y="47494"/>
                  </a:cubicBezTo>
                  <a:cubicBezTo>
                    <a:pt x="101727" y="48566"/>
                    <a:pt x="101370" y="49566"/>
                    <a:pt x="100846" y="50483"/>
                  </a:cubicBezTo>
                  <a:cubicBezTo>
                    <a:pt x="100263" y="51447"/>
                    <a:pt x="99251" y="52507"/>
                    <a:pt x="98286" y="53078"/>
                  </a:cubicBezTo>
                  <a:cubicBezTo>
                    <a:pt x="98060" y="53245"/>
                    <a:pt x="97774" y="53328"/>
                    <a:pt x="97536" y="53471"/>
                  </a:cubicBezTo>
                  <a:cubicBezTo>
                    <a:pt x="97405" y="53543"/>
                    <a:pt x="97262" y="53578"/>
                    <a:pt x="97131" y="53626"/>
                  </a:cubicBezTo>
                  <a:cubicBezTo>
                    <a:pt x="97001" y="53674"/>
                    <a:pt x="96870" y="53733"/>
                    <a:pt x="96739" y="53769"/>
                  </a:cubicBezTo>
                  <a:cubicBezTo>
                    <a:pt x="96596" y="53793"/>
                    <a:pt x="95119" y="54102"/>
                    <a:pt x="94572" y="54150"/>
                  </a:cubicBezTo>
                  <a:cubicBezTo>
                    <a:pt x="94504" y="54154"/>
                    <a:pt x="94416" y="54155"/>
                    <a:pt x="94320" y="54155"/>
                  </a:cubicBezTo>
                  <a:cubicBezTo>
                    <a:pt x="94128" y="54155"/>
                    <a:pt x="93909" y="54150"/>
                    <a:pt x="93774" y="54150"/>
                  </a:cubicBezTo>
                  <a:lnTo>
                    <a:pt x="19705" y="54150"/>
                  </a:lnTo>
                  <a:lnTo>
                    <a:pt x="19562" y="54114"/>
                  </a:lnTo>
                  <a:lnTo>
                    <a:pt x="19265" y="54102"/>
                  </a:lnTo>
                  <a:lnTo>
                    <a:pt x="18681" y="54126"/>
                  </a:lnTo>
                  <a:cubicBezTo>
                    <a:pt x="18288" y="54150"/>
                    <a:pt x="17895" y="54150"/>
                    <a:pt x="17514" y="54209"/>
                  </a:cubicBezTo>
                  <a:cubicBezTo>
                    <a:pt x="14383" y="54567"/>
                    <a:pt x="11335" y="55674"/>
                    <a:pt x="8716" y="57424"/>
                  </a:cubicBezTo>
                  <a:cubicBezTo>
                    <a:pt x="6120" y="59186"/>
                    <a:pt x="3953" y="61568"/>
                    <a:pt x="2417" y="64318"/>
                  </a:cubicBezTo>
                  <a:cubicBezTo>
                    <a:pt x="917" y="67080"/>
                    <a:pt x="96" y="70235"/>
                    <a:pt x="24" y="73367"/>
                  </a:cubicBezTo>
                  <a:cubicBezTo>
                    <a:pt x="0" y="73807"/>
                    <a:pt x="12" y="74010"/>
                    <a:pt x="12" y="74295"/>
                  </a:cubicBezTo>
                  <a:cubicBezTo>
                    <a:pt x="12" y="74343"/>
                    <a:pt x="12" y="74474"/>
                    <a:pt x="24" y="74557"/>
                  </a:cubicBezTo>
                  <a:lnTo>
                    <a:pt x="36" y="74855"/>
                  </a:lnTo>
                  <a:lnTo>
                    <a:pt x="60" y="75438"/>
                  </a:lnTo>
                  <a:cubicBezTo>
                    <a:pt x="84" y="75831"/>
                    <a:pt x="84" y="76224"/>
                    <a:pt x="143" y="76617"/>
                  </a:cubicBezTo>
                  <a:lnTo>
                    <a:pt x="322" y="77784"/>
                  </a:lnTo>
                  <a:cubicBezTo>
                    <a:pt x="357" y="77974"/>
                    <a:pt x="381" y="78165"/>
                    <a:pt x="429" y="78355"/>
                  </a:cubicBezTo>
                  <a:lnTo>
                    <a:pt x="560" y="78939"/>
                  </a:lnTo>
                  <a:lnTo>
                    <a:pt x="869" y="80082"/>
                  </a:lnTo>
                  <a:cubicBezTo>
                    <a:pt x="977" y="80451"/>
                    <a:pt x="1119" y="80820"/>
                    <a:pt x="1250" y="81189"/>
                  </a:cubicBezTo>
                  <a:cubicBezTo>
                    <a:pt x="1393" y="81558"/>
                    <a:pt x="1512" y="81939"/>
                    <a:pt x="1691" y="82296"/>
                  </a:cubicBezTo>
                  <a:cubicBezTo>
                    <a:pt x="2977" y="85166"/>
                    <a:pt x="4929" y="87737"/>
                    <a:pt x="7382" y="89702"/>
                  </a:cubicBezTo>
                  <a:cubicBezTo>
                    <a:pt x="9835" y="91655"/>
                    <a:pt x="12764" y="93048"/>
                    <a:pt x="15859" y="93655"/>
                  </a:cubicBezTo>
                  <a:lnTo>
                    <a:pt x="17026" y="93845"/>
                  </a:lnTo>
                  <a:lnTo>
                    <a:pt x="17610" y="93929"/>
                  </a:lnTo>
                  <a:cubicBezTo>
                    <a:pt x="17812" y="93952"/>
                    <a:pt x="18003" y="93952"/>
                    <a:pt x="18193" y="93964"/>
                  </a:cubicBezTo>
                  <a:lnTo>
                    <a:pt x="19372" y="94024"/>
                  </a:lnTo>
                  <a:lnTo>
                    <a:pt x="19669" y="94036"/>
                  </a:lnTo>
                  <a:lnTo>
                    <a:pt x="94643" y="94036"/>
                  </a:lnTo>
                  <a:lnTo>
                    <a:pt x="94869" y="94048"/>
                  </a:lnTo>
                  <a:cubicBezTo>
                    <a:pt x="95024" y="94060"/>
                    <a:pt x="95167" y="94072"/>
                    <a:pt x="95310" y="94072"/>
                  </a:cubicBezTo>
                  <a:cubicBezTo>
                    <a:pt x="95381" y="94072"/>
                    <a:pt x="95453" y="94083"/>
                    <a:pt x="95524" y="94095"/>
                  </a:cubicBezTo>
                  <a:lnTo>
                    <a:pt x="95727" y="94131"/>
                  </a:lnTo>
                  <a:cubicBezTo>
                    <a:pt x="95869" y="94155"/>
                    <a:pt x="96012" y="94167"/>
                    <a:pt x="96155" y="94191"/>
                  </a:cubicBezTo>
                  <a:cubicBezTo>
                    <a:pt x="96703" y="94345"/>
                    <a:pt x="97251" y="94476"/>
                    <a:pt x="97751" y="94750"/>
                  </a:cubicBezTo>
                  <a:cubicBezTo>
                    <a:pt x="98286" y="94976"/>
                    <a:pt x="98739" y="95322"/>
                    <a:pt x="99203" y="95655"/>
                  </a:cubicBezTo>
                  <a:cubicBezTo>
                    <a:pt x="99620" y="96048"/>
                    <a:pt x="100060" y="96429"/>
                    <a:pt x="100382" y="96905"/>
                  </a:cubicBezTo>
                  <a:cubicBezTo>
                    <a:pt x="100751" y="97346"/>
                    <a:pt x="100989" y="97870"/>
                    <a:pt x="101251" y="98382"/>
                  </a:cubicBezTo>
                  <a:cubicBezTo>
                    <a:pt x="101299" y="98513"/>
                    <a:pt x="101334" y="98643"/>
                    <a:pt x="101394" y="98774"/>
                  </a:cubicBezTo>
                  <a:cubicBezTo>
                    <a:pt x="101430" y="98917"/>
                    <a:pt x="101501" y="99036"/>
                    <a:pt x="101525" y="99179"/>
                  </a:cubicBezTo>
                  <a:cubicBezTo>
                    <a:pt x="101584" y="99453"/>
                    <a:pt x="101692" y="99727"/>
                    <a:pt x="101703" y="100013"/>
                  </a:cubicBezTo>
                  <a:cubicBezTo>
                    <a:pt x="101727" y="100156"/>
                    <a:pt x="101751" y="100287"/>
                    <a:pt x="101775" y="100429"/>
                  </a:cubicBezTo>
                  <a:lnTo>
                    <a:pt x="101799" y="100870"/>
                  </a:lnTo>
                  <a:lnTo>
                    <a:pt x="101823" y="101084"/>
                  </a:lnTo>
                  <a:lnTo>
                    <a:pt x="101834" y="101191"/>
                  </a:lnTo>
                  <a:lnTo>
                    <a:pt x="101834" y="101299"/>
                  </a:lnTo>
                  <a:cubicBezTo>
                    <a:pt x="101834" y="101334"/>
                    <a:pt x="101823" y="101358"/>
                    <a:pt x="101823" y="101370"/>
                  </a:cubicBezTo>
                  <a:cubicBezTo>
                    <a:pt x="101811" y="101513"/>
                    <a:pt x="101799" y="101656"/>
                    <a:pt x="101787" y="101799"/>
                  </a:cubicBezTo>
                  <a:cubicBezTo>
                    <a:pt x="101811" y="102096"/>
                    <a:pt x="101715" y="102370"/>
                    <a:pt x="101692" y="102656"/>
                  </a:cubicBezTo>
                  <a:cubicBezTo>
                    <a:pt x="101692" y="102799"/>
                    <a:pt x="101632" y="102930"/>
                    <a:pt x="101596" y="103073"/>
                  </a:cubicBezTo>
                  <a:cubicBezTo>
                    <a:pt x="101561" y="103204"/>
                    <a:pt x="101525" y="103346"/>
                    <a:pt x="101501" y="103477"/>
                  </a:cubicBezTo>
                  <a:cubicBezTo>
                    <a:pt x="101144" y="104561"/>
                    <a:pt x="100537" y="105561"/>
                    <a:pt x="99739" y="106383"/>
                  </a:cubicBezTo>
                  <a:cubicBezTo>
                    <a:pt x="98917" y="107192"/>
                    <a:pt x="97917" y="107799"/>
                    <a:pt x="96846" y="108157"/>
                  </a:cubicBezTo>
                  <a:cubicBezTo>
                    <a:pt x="96715" y="108204"/>
                    <a:pt x="96572" y="108216"/>
                    <a:pt x="96429" y="108264"/>
                  </a:cubicBezTo>
                  <a:cubicBezTo>
                    <a:pt x="96298" y="108288"/>
                    <a:pt x="96167" y="108359"/>
                    <a:pt x="96024" y="108359"/>
                  </a:cubicBezTo>
                  <a:cubicBezTo>
                    <a:pt x="95881" y="108383"/>
                    <a:pt x="95738" y="108395"/>
                    <a:pt x="95596" y="108419"/>
                  </a:cubicBezTo>
                  <a:cubicBezTo>
                    <a:pt x="95524" y="108430"/>
                    <a:pt x="95453" y="108454"/>
                    <a:pt x="95381" y="108454"/>
                  </a:cubicBezTo>
                  <a:lnTo>
                    <a:pt x="95167" y="108466"/>
                  </a:lnTo>
                  <a:cubicBezTo>
                    <a:pt x="95024" y="108466"/>
                    <a:pt x="94881" y="108466"/>
                    <a:pt x="94738" y="108478"/>
                  </a:cubicBezTo>
                  <a:cubicBezTo>
                    <a:pt x="94691" y="108478"/>
                    <a:pt x="94512" y="108466"/>
                    <a:pt x="94393" y="108466"/>
                  </a:cubicBezTo>
                  <a:lnTo>
                    <a:pt x="71283" y="108466"/>
                  </a:lnTo>
                  <a:lnTo>
                    <a:pt x="70985" y="108490"/>
                  </a:lnTo>
                  <a:lnTo>
                    <a:pt x="70402" y="108526"/>
                  </a:lnTo>
                  <a:cubicBezTo>
                    <a:pt x="70009" y="108538"/>
                    <a:pt x="69616" y="108561"/>
                    <a:pt x="69235" y="108597"/>
                  </a:cubicBezTo>
                  <a:lnTo>
                    <a:pt x="68068" y="108764"/>
                  </a:lnTo>
                  <a:cubicBezTo>
                    <a:pt x="67675" y="108835"/>
                    <a:pt x="67283" y="108883"/>
                    <a:pt x="66902" y="108990"/>
                  </a:cubicBezTo>
                  <a:cubicBezTo>
                    <a:pt x="66140" y="109181"/>
                    <a:pt x="65366" y="109359"/>
                    <a:pt x="64639" y="109657"/>
                  </a:cubicBezTo>
                  <a:cubicBezTo>
                    <a:pt x="64270" y="109788"/>
                    <a:pt x="63889" y="109919"/>
                    <a:pt x="63532" y="110073"/>
                  </a:cubicBezTo>
                  <a:lnTo>
                    <a:pt x="62460" y="110585"/>
                  </a:lnTo>
                  <a:lnTo>
                    <a:pt x="61937" y="110847"/>
                  </a:lnTo>
                  <a:cubicBezTo>
                    <a:pt x="61758" y="110931"/>
                    <a:pt x="61591" y="111038"/>
                    <a:pt x="61425" y="111145"/>
                  </a:cubicBezTo>
                  <a:lnTo>
                    <a:pt x="60413" y="111752"/>
                  </a:lnTo>
                  <a:cubicBezTo>
                    <a:pt x="60079" y="111967"/>
                    <a:pt x="59782" y="112217"/>
                    <a:pt x="59460" y="112443"/>
                  </a:cubicBezTo>
                  <a:cubicBezTo>
                    <a:pt x="59151" y="112681"/>
                    <a:pt x="58817" y="112907"/>
                    <a:pt x="58531" y="113169"/>
                  </a:cubicBezTo>
                  <a:cubicBezTo>
                    <a:pt x="58079" y="113586"/>
                    <a:pt x="57603" y="114003"/>
                    <a:pt x="57174" y="114443"/>
                  </a:cubicBezTo>
                  <a:cubicBezTo>
                    <a:pt x="57115" y="114503"/>
                    <a:pt x="57043" y="114586"/>
                    <a:pt x="56960" y="114681"/>
                  </a:cubicBezTo>
                  <a:cubicBezTo>
                    <a:pt x="56912" y="114717"/>
                    <a:pt x="56876" y="114765"/>
                    <a:pt x="56841" y="114800"/>
                  </a:cubicBezTo>
                  <a:cubicBezTo>
                    <a:pt x="56567" y="115110"/>
                    <a:pt x="56234" y="115479"/>
                    <a:pt x="56055" y="115681"/>
                  </a:cubicBezTo>
                  <a:lnTo>
                    <a:pt x="55341" y="116622"/>
                  </a:lnTo>
                  <a:lnTo>
                    <a:pt x="54995" y="117098"/>
                  </a:lnTo>
                  <a:cubicBezTo>
                    <a:pt x="54876" y="117253"/>
                    <a:pt x="54781" y="117432"/>
                    <a:pt x="54674" y="117586"/>
                  </a:cubicBezTo>
                  <a:lnTo>
                    <a:pt x="54067" y="118598"/>
                  </a:lnTo>
                  <a:cubicBezTo>
                    <a:pt x="53864" y="118944"/>
                    <a:pt x="53709" y="119301"/>
                    <a:pt x="53531" y="119658"/>
                  </a:cubicBezTo>
                  <a:cubicBezTo>
                    <a:pt x="53364" y="120015"/>
                    <a:pt x="53174" y="120360"/>
                    <a:pt x="53043" y="120730"/>
                  </a:cubicBezTo>
                  <a:lnTo>
                    <a:pt x="52638" y="121837"/>
                  </a:lnTo>
                  <a:cubicBezTo>
                    <a:pt x="52566" y="122027"/>
                    <a:pt x="52495" y="122206"/>
                    <a:pt x="52447" y="122396"/>
                  </a:cubicBezTo>
                  <a:lnTo>
                    <a:pt x="52293" y="122968"/>
                  </a:lnTo>
                  <a:lnTo>
                    <a:pt x="51995" y="124111"/>
                  </a:lnTo>
                  <a:cubicBezTo>
                    <a:pt x="51923" y="124504"/>
                    <a:pt x="51864" y="124897"/>
                    <a:pt x="51804" y="125278"/>
                  </a:cubicBezTo>
                  <a:cubicBezTo>
                    <a:pt x="51757" y="125671"/>
                    <a:pt x="51673" y="126064"/>
                    <a:pt x="51662" y="126445"/>
                  </a:cubicBezTo>
                  <a:lnTo>
                    <a:pt x="51578" y="127623"/>
                  </a:lnTo>
                  <a:lnTo>
                    <a:pt x="51531" y="128207"/>
                  </a:lnTo>
                  <a:lnTo>
                    <a:pt x="51531" y="128600"/>
                  </a:lnTo>
                  <a:lnTo>
                    <a:pt x="51531" y="129409"/>
                  </a:lnTo>
                  <a:lnTo>
                    <a:pt x="51531" y="131017"/>
                  </a:lnTo>
                  <a:lnTo>
                    <a:pt x="51531" y="143887"/>
                  </a:lnTo>
                  <a:lnTo>
                    <a:pt x="64187" y="143887"/>
                  </a:lnTo>
                  <a:lnTo>
                    <a:pt x="64187" y="131017"/>
                  </a:lnTo>
                  <a:lnTo>
                    <a:pt x="64187" y="129409"/>
                  </a:lnTo>
                  <a:lnTo>
                    <a:pt x="64187" y="128600"/>
                  </a:lnTo>
                  <a:lnTo>
                    <a:pt x="64187" y="128207"/>
                  </a:lnTo>
                  <a:lnTo>
                    <a:pt x="64163" y="127980"/>
                  </a:lnTo>
                  <a:cubicBezTo>
                    <a:pt x="64175" y="127838"/>
                    <a:pt x="64163" y="127695"/>
                    <a:pt x="64163" y="127540"/>
                  </a:cubicBezTo>
                  <a:cubicBezTo>
                    <a:pt x="64163" y="127397"/>
                    <a:pt x="64211" y="127266"/>
                    <a:pt x="64223" y="127123"/>
                  </a:cubicBezTo>
                  <a:cubicBezTo>
                    <a:pt x="64246" y="126980"/>
                    <a:pt x="64246" y="126837"/>
                    <a:pt x="64282" y="126695"/>
                  </a:cubicBezTo>
                  <a:cubicBezTo>
                    <a:pt x="64318" y="126564"/>
                    <a:pt x="64354" y="126421"/>
                    <a:pt x="64389" y="126290"/>
                  </a:cubicBezTo>
                  <a:cubicBezTo>
                    <a:pt x="64663" y="125194"/>
                    <a:pt x="65508" y="123909"/>
                    <a:pt x="66282" y="123063"/>
                  </a:cubicBezTo>
                  <a:cubicBezTo>
                    <a:pt x="66401" y="122956"/>
                    <a:pt x="66532" y="122849"/>
                    <a:pt x="66651" y="122730"/>
                  </a:cubicBezTo>
                  <a:cubicBezTo>
                    <a:pt x="66747" y="122623"/>
                    <a:pt x="66878" y="122563"/>
                    <a:pt x="66985" y="122468"/>
                  </a:cubicBezTo>
                  <a:cubicBezTo>
                    <a:pt x="67104" y="122396"/>
                    <a:pt x="67211" y="122289"/>
                    <a:pt x="67330" y="122218"/>
                  </a:cubicBezTo>
                  <a:cubicBezTo>
                    <a:pt x="67461" y="122146"/>
                    <a:pt x="67580" y="122075"/>
                    <a:pt x="67699" y="122004"/>
                  </a:cubicBezTo>
                  <a:cubicBezTo>
                    <a:pt x="67759" y="121956"/>
                    <a:pt x="67818" y="121920"/>
                    <a:pt x="67878" y="121884"/>
                  </a:cubicBezTo>
                  <a:lnTo>
                    <a:pt x="68080" y="121801"/>
                  </a:lnTo>
                  <a:cubicBezTo>
                    <a:pt x="68211" y="121742"/>
                    <a:pt x="68330" y="121670"/>
                    <a:pt x="68461" y="121611"/>
                  </a:cubicBezTo>
                  <a:lnTo>
                    <a:pt x="68866" y="121468"/>
                  </a:lnTo>
                  <a:cubicBezTo>
                    <a:pt x="69116" y="121349"/>
                    <a:pt x="69402" y="121301"/>
                    <a:pt x="69676" y="121218"/>
                  </a:cubicBezTo>
                  <a:cubicBezTo>
                    <a:pt x="69807" y="121170"/>
                    <a:pt x="69950" y="121170"/>
                    <a:pt x="70092" y="121146"/>
                  </a:cubicBezTo>
                  <a:cubicBezTo>
                    <a:pt x="70235" y="121122"/>
                    <a:pt x="70378" y="121099"/>
                    <a:pt x="70521" y="121075"/>
                  </a:cubicBezTo>
                  <a:cubicBezTo>
                    <a:pt x="70664" y="121075"/>
                    <a:pt x="70807" y="121063"/>
                    <a:pt x="70950" y="121063"/>
                  </a:cubicBezTo>
                  <a:lnTo>
                    <a:pt x="71164" y="121015"/>
                  </a:lnTo>
                  <a:lnTo>
                    <a:pt x="71283" y="120968"/>
                  </a:lnTo>
                  <a:lnTo>
                    <a:pt x="94393" y="120968"/>
                  </a:lnTo>
                  <a:cubicBezTo>
                    <a:pt x="94516" y="120968"/>
                    <a:pt x="94603" y="120994"/>
                    <a:pt x="94760" y="120994"/>
                  </a:cubicBezTo>
                  <a:cubicBezTo>
                    <a:pt x="94787" y="120994"/>
                    <a:pt x="94815" y="120993"/>
                    <a:pt x="94845" y="120991"/>
                  </a:cubicBezTo>
                  <a:lnTo>
                    <a:pt x="96024" y="120956"/>
                  </a:lnTo>
                  <a:lnTo>
                    <a:pt x="96608" y="120932"/>
                  </a:lnTo>
                  <a:cubicBezTo>
                    <a:pt x="96810" y="120908"/>
                    <a:pt x="97001" y="120884"/>
                    <a:pt x="97191" y="120861"/>
                  </a:cubicBezTo>
                  <a:lnTo>
                    <a:pt x="98358" y="120682"/>
                  </a:lnTo>
                  <a:cubicBezTo>
                    <a:pt x="98751" y="120622"/>
                    <a:pt x="99132" y="120503"/>
                    <a:pt x="99513" y="120420"/>
                  </a:cubicBezTo>
                  <a:cubicBezTo>
                    <a:pt x="99894" y="120313"/>
                    <a:pt x="100275" y="120229"/>
                    <a:pt x="100656" y="120099"/>
                  </a:cubicBezTo>
                  <a:cubicBezTo>
                    <a:pt x="103656" y="119134"/>
                    <a:pt x="106406" y="117443"/>
                    <a:pt x="108633" y="115229"/>
                  </a:cubicBezTo>
                  <a:cubicBezTo>
                    <a:pt x="110836" y="112990"/>
                    <a:pt x="112514" y="110228"/>
                    <a:pt x="113467" y="107228"/>
                  </a:cubicBezTo>
                  <a:cubicBezTo>
                    <a:pt x="113574" y="106847"/>
                    <a:pt x="113669" y="106466"/>
                    <a:pt x="113776" y="106085"/>
                  </a:cubicBezTo>
                  <a:cubicBezTo>
                    <a:pt x="113860" y="105692"/>
                    <a:pt x="113979" y="105323"/>
                    <a:pt x="114026" y="104930"/>
                  </a:cubicBezTo>
                  <a:cubicBezTo>
                    <a:pt x="114146" y="104144"/>
                    <a:pt x="114288" y="103370"/>
                    <a:pt x="114300" y="102584"/>
                  </a:cubicBezTo>
                  <a:lnTo>
                    <a:pt x="114348" y="101418"/>
                  </a:lnTo>
                  <a:cubicBezTo>
                    <a:pt x="114348" y="101358"/>
                    <a:pt x="114336" y="101322"/>
                    <a:pt x="114336" y="101287"/>
                  </a:cubicBezTo>
                  <a:lnTo>
                    <a:pt x="114336" y="101191"/>
                  </a:lnTo>
                  <a:lnTo>
                    <a:pt x="114336" y="100906"/>
                  </a:lnTo>
                  <a:lnTo>
                    <a:pt x="114324" y="100310"/>
                  </a:lnTo>
                  <a:cubicBezTo>
                    <a:pt x="114300" y="99929"/>
                    <a:pt x="114288" y="99536"/>
                    <a:pt x="114253" y="99144"/>
                  </a:cubicBezTo>
                  <a:lnTo>
                    <a:pt x="114086" y="97977"/>
                  </a:lnTo>
                  <a:cubicBezTo>
                    <a:pt x="113979" y="97191"/>
                    <a:pt x="113765" y="96429"/>
                    <a:pt x="113562" y="95667"/>
                  </a:cubicBezTo>
                  <a:cubicBezTo>
                    <a:pt x="113479" y="95286"/>
                    <a:pt x="113324" y="94917"/>
                    <a:pt x="113193" y="94548"/>
                  </a:cubicBezTo>
                  <a:cubicBezTo>
                    <a:pt x="113062" y="94179"/>
                    <a:pt x="112931" y="93810"/>
                    <a:pt x="112776" y="93440"/>
                  </a:cubicBezTo>
                  <a:cubicBezTo>
                    <a:pt x="112121" y="92012"/>
                    <a:pt x="111371" y="90619"/>
                    <a:pt x="110407" y="89369"/>
                  </a:cubicBezTo>
                  <a:cubicBezTo>
                    <a:pt x="109478" y="88095"/>
                    <a:pt x="108359" y="86987"/>
                    <a:pt x="107168" y="85963"/>
                  </a:cubicBezTo>
                  <a:cubicBezTo>
                    <a:pt x="105930" y="84999"/>
                    <a:pt x="104621" y="84106"/>
                    <a:pt x="103192" y="83451"/>
                  </a:cubicBezTo>
                  <a:cubicBezTo>
                    <a:pt x="101787" y="82737"/>
                    <a:pt x="100263" y="82272"/>
                    <a:pt x="98727" y="81915"/>
                  </a:cubicBezTo>
                  <a:cubicBezTo>
                    <a:pt x="98346" y="81844"/>
                    <a:pt x="97953" y="81784"/>
                    <a:pt x="97560" y="81725"/>
                  </a:cubicBezTo>
                  <a:lnTo>
                    <a:pt x="96977" y="81641"/>
                  </a:lnTo>
                  <a:cubicBezTo>
                    <a:pt x="96786" y="81606"/>
                    <a:pt x="96596" y="81582"/>
                    <a:pt x="96393" y="81582"/>
                  </a:cubicBezTo>
                  <a:lnTo>
                    <a:pt x="95226" y="81534"/>
                  </a:lnTo>
                  <a:lnTo>
                    <a:pt x="94643" y="81522"/>
                  </a:lnTo>
                  <a:lnTo>
                    <a:pt x="19872" y="81522"/>
                  </a:lnTo>
                  <a:lnTo>
                    <a:pt x="19693" y="81510"/>
                  </a:lnTo>
                  <a:lnTo>
                    <a:pt x="19574" y="81499"/>
                  </a:lnTo>
                  <a:cubicBezTo>
                    <a:pt x="19431" y="81487"/>
                    <a:pt x="19288" y="81475"/>
                    <a:pt x="19146" y="81463"/>
                  </a:cubicBezTo>
                  <a:cubicBezTo>
                    <a:pt x="19074" y="81463"/>
                    <a:pt x="19003" y="81463"/>
                    <a:pt x="18931" y="81451"/>
                  </a:cubicBezTo>
                  <a:lnTo>
                    <a:pt x="18717" y="81415"/>
                  </a:lnTo>
                  <a:cubicBezTo>
                    <a:pt x="18586" y="81391"/>
                    <a:pt x="18443" y="81368"/>
                    <a:pt x="18300" y="81356"/>
                  </a:cubicBezTo>
                  <a:cubicBezTo>
                    <a:pt x="17181" y="81129"/>
                    <a:pt x="16145" y="80629"/>
                    <a:pt x="15240" y="79915"/>
                  </a:cubicBezTo>
                  <a:cubicBezTo>
                    <a:pt x="14335" y="79213"/>
                    <a:pt x="13633" y="78260"/>
                    <a:pt x="13169" y="77224"/>
                  </a:cubicBezTo>
                  <a:cubicBezTo>
                    <a:pt x="13085" y="77105"/>
                    <a:pt x="13061" y="76962"/>
                    <a:pt x="13014" y="76831"/>
                  </a:cubicBezTo>
                  <a:cubicBezTo>
                    <a:pt x="12966" y="76700"/>
                    <a:pt x="12907" y="76569"/>
                    <a:pt x="12859" y="76426"/>
                  </a:cubicBezTo>
                  <a:cubicBezTo>
                    <a:pt x="12835" y="76296"/>
                    <a:pt x="12800" y="76153"/>
                    <a:pt x="12764" y="76022"/>
                  </a:cubicBezTo>
                  <a:lnTo>
                    <a:pt x="12704" y="75819"/>
                  </a:lnTo>
                  <a:cubicBezTo>
                    <a:pt x="12692" y="75748"/>
                    <a:pt x="12680" y="75676"/>
                    <a:pt x="12680" y="75605"/>
                  </a:cubicBezTo>
                  <a:cubicBezTo>
                    <a:pt x="12657" y="75462"/>
                    <a:pt x="12633" y="75319"/>
                    <a:pt x="12609" y="75176"/>
                  </a:cubicBezTo>
                  <a:cubicBezTo>
                    <a:pt x="12573" y="75045"/>
                    <a:pt x="12597" y="74891"/>
                    <a:pt x="12585" y="74748"/>
                  </a:cubicBezTo>
                  <a:lnTo>
                    <a:pt x="12549" y="74295"/>
                  </a:lnTo>
                  <a:cubicBezTo>
                    <a:pt x="12549" y="74033"/>
                    <a:pt x="12549" y="73700"/>
                    <a:pt x="12561" y="73617"/>
                  </a:cubicBezTo>
                  <a:cubicBezTo>
                    <a:pt x="12597" y="72462"/>
                    <a:pt x="12895" y="71343"/>
                    <a:pt x="13431" y="70342"/>
                  </a:cubicBezTo>
                  <a:cubicBezTo>
                    <a:pt x="13990" y="69354"/>
                    <a:pt x="14776" y="68473"/>
                    <a:pt x="15717" y="67830"/>
                  </a:cubicBezTo>
                  <a:cubicBezTo>
                    <a:pt x="16681" y="67199"/>
                    <a:pt x="17764" y="66806"/>
                    <a:pt x="18896" y="66663"/>
                  </a:cubicBezTo>
                  <a:cubicBezTo>
                    <a:pt x="19038" y="66640"/>
                    <a:pt x="19181" y="66651"/>
                    <a:pt x="19324" y="66640"/>
                  </a:cubicBezTo>
                  <a:lnTo>
                    <a:pt x="19538" y="66628"/>
                  </a:lnTo>
                  <a:lnTo>
                    <a:pt x="19646" y="66640"/>
                  </a:lnTo>
                  <a:lnTo>
                    <a:pt x="94572" y="66640"/>
                  </a:lnTo>
                  <a:lnTo>
                    <a:pt x="94679" y="66628"/>
                  </a:lnTo>
                  <a:lnTo>
                    <a:pt x="94822" y="66616"/>
                  </a:lnTo>
                  <a:lnTo>
                    <a:pt x="95119" y="66604"/>
                  </a:lnTo>
                  <a:lnTo>
                    <a:pt x="95703" y="66568"/>
                  </a:lnTo>
                  <a:cubicBezTo>
                    <a:pt x="96096" y="66544"/>
                    <a:pt x="96489" y="66544"/>
                    <a:pt x="96881" y="66485"/>
                  </a:cubicBezTo>
                  <a:lnTo>
                    <a:pt x="98048" y="66306"/>
                  </a:lnTo>
                  <a:lnTo>
                    <a:pt x="98632" y="66211"/>
                  </a:lnTo>
                  <a:lnTo>
                    <a:pt x="99203" y="66080"/>
                  </a:lnTo>
                  <a:lnTo>
                    <a:pt x="100346" y="65782"/>
                  </a:lnTo>
                  <a:cubicBezTo>
                    <a:pt x="100727" y="65675"/>
                    <a:pt x="101096" y="65520"/>
                    <a:pt x="101465" y="65389"/>
                  </a:cubicBezTo>
                  <a:cubicBezTo>
                    <a:pt x="101834" y="65247"/>
                    <a:pt x="102215" y="65127"/>
                    <a:pt x="102561" y="64961"/>
                  </a:cubicBezTo>
                  <a:cubicBezTo>
                    <a:pt x="103275" y="64616"/>
                    <a:pt x="104001" y="64306"/>
                    <a:pt x="104656" y="63877"/>
                  </a:cubicBezTo>
                  <a:cubicBezTo>
                    <a:pt x="107288" y="62318"/>
                    <a:pt x="109693" y="59960"/>
                    <a:pt x="111348" y="57365"/>
                  </a:cubicBezTo>
                  <a:cubicBezTo>
                    <a:pt x="111383" y="57317"/>
                    <a:pt x="111419" y="57257"/>
                    <a:pt x="111455" y="57198"/>
                  </a:cubicBezTo>
                  <a:cubicBezTo>
                    <a:pt x="111467" y="57174"/>
                    <a:pt x="111479" y="57150"/>
                    <a:pt x="111490" y="57138"/>
                  </a:cubicBezTo>
                  <a:lnTo>
                    <a:pt x="111490" y="57126"/>
                  </a:lnTo>
                  <a:cubicBezTo>
                    <a:pt x="113074" y="54519"/>
                    <a:pt x="114074" y="51531"/>
                    <a:pt x="114288" y="48483"/>
                  </a:cubicBezTo>
                  <a:cubicBezTo>
                    <a:pt x="114527" y="45363"/>
                    <a:pt x="114026" y="42172"/>
                    <a:pt x="112812" y="39255"/>
                  </a:cubicBezTo>
                  <a:cubicBezTo>
                    <a:pt x="111562" y="36362"/>
                    <a:pt x="109633" y="33778"/>
                    <a:pt x="107228" y="31766"/>
                  </a:cubicBezTo>
                  <a:cubicBezTo>
                    <a:pt x="104799" y="29766"/>
                    <a:pt x="101894" y="28349"/>
                    <a:pt x="98810" y="27682"/>
                  </a:cubicBezTo>
                  <a:cubicBezTo>
                    <a:pt x="98429" y="27587"/>
                    <a:pt x="98036" y="27540"/>
                    <a:pt x="97643" y="27480"/>
                  </a:cubicBezTo>
                  <a:cubicBezTo>
                    <a:pt x="97251" y="27420"/>
                    <a:pt x="96870" y="27349"/>
                    <a:pt x="96477" y="27325"/>
                  </a:cubicBezTo>
                  <a:lnTo>
                    <a:pt x="95298" y="27266"/>
                  </a:lnTo>
                  <a:lnTo>
                    <a:pt x="94715" y="27218"/>
                  </a:lnTo>
                  <a:lnTo>
                    <a:pt x="94298" y="27206"/>
                  </a:lnTo>
                  <a:lnTo>
                    <a:pt x="71783" y="27206"/>
                  </a:lnTo>
                  <a:cubicBezTo>
                    <a:pt x="71140" y="27206"/>
                    <a:pt x="70676" y="27182"/>
                    <a:pt x="70676" y="27182"/>
                  </a:cubicBezTo>
                  <a:cubicBezTo>
                    <a:pt x="70650" y="27185"/>
                    <a:pt x="70624" y="27186"/>
                    <a:pt x="70598" y="27186"/>
                  </a:cubicBezTo>
                  <a:cubicBezTo>
                    <a:pt x="70484" y="27186"/>
                    <a:pt x="70376" y="27166"/>
                    <a:pt x="70259" y="27147"/>
                  </a:cubicBezTo>
                  <a:cubicBezTo>
                    <a:pt x="70116" y="27123"/>
                    <a:pt x="69973" y="27111"/>
                    <a:pt x="69830" y="27087"/>
                  </a:cubicBezTo>
                  <a:lnTo>
                    <a:pt x="69426" y="26980"/>
                  </a:lnTo>
                  <a:cubicBezTo>
                    <a:pt x="69283" y="26944"/>
                    <a:pt x="69140" y="26932"/>
                    <a:pt x="69009" y="26861"/>
                  </a:cubicBezTo>
                  <a:cubicBezTo>
                    <a:pt x="68747" y="26754"/>
                    <a:pt x="68473" y="26694"/>
                    <a:pt x="68223" y="26551"/>
                  </a:cubicBezTo>
                  <a:lnTo>
                    <a:pt x="67842" y="26361"/>
                  </a:lnTo>
                  <a:cubicBezTo>
                    <a:pt x="67723" y="26289"/>
                    <a:pt x="67604" y="26206"/>
                    <a:pt x="67473" y="26135"/>
                  </a:cubicBezTo>
                  <a:lnTo>
                    <a:pt x="67294" y="26027"/>
                  </a:lnTo>
                  <a:cubicBezTo>
                    <a:pt x="67235" y="25992"/>
                    <a:pt x="67175" y="25944"/>
                    <a:pt x="67116" y="25896"/>
                  </a:cubicBezTo>
                  <a:cubicBezTo>
                    <a:pt x="67009" y="25813"/>
                    <a:pt x="66890" y="25730"/>
                    <a:pt x="66771" y="25646"/>
                  </a:cubicBezTo>
                  <a:cubicBezTo>
                    <a:pt x="66663" y="25563"/>
                    <a:pt x="66568" y="25444"/>
                    <a:pt x="66461" y="25361"/>
                  </a:cubicBezTo>
                  <a:cubicBezTo>
                    <a:pt x="66354" y="25254"/>
                    <a:pt x="66223" y="25182"/>
                    <a:pt x="66140" y="25063"/>
                  </a:cubicBezTo>
                  <a:cubicBezTo>
                    <a:pt x="65961" y="24837"/>
                    <a:pt x="65735" y="24658"/>
                    <a:pt x="65592" y="24408"/>
                  </a:cubicBezTo>
                  <a:cubicBezTo>
                    <a:pt x="64889" y="23503"/>
                    <a:pt x="64401" y="22444"/>
                    <a:pt x="64235" y="21313"/>
                  </a:cubicBezTo>
                  <a:cubicBezTo>
                    <a:pt x="64211" y="21170"/>
                    <a:pt x="64175" y="20110"/>
                    <a:pt x="64175" y="20074"/>
                  </a:cubicBezTo>
                  <a:lnTo>
                    <a:pt x="64175" y="19979"/>
                  </a:lnTo>
                  <a:lnTo>
                    <a:pt x="64175" y="19169"/>
                  </a:lnTo>
                  <a:lnTo>
                    <a:pt x="64175" y="15895"/>
                  </a:lnTo>
                  <a:lnTo>
                    <a:pt x="66890" y="15895"/>
                  </a:lnTo>
                  <a:lnTo>
                    <a:pt x="578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3088316" y="1302346"/>
              <a:ext cx="2975470" cy="3841171"/>
            </a:xfrm>
            <a:custGeom>
              <a:rect b="b" l="l" r="r" t="t"/>
              <a:pathLst>
                <a:path extrusionOk="0" h="132970" w="103002">
                  <a:moveTo>
                    <a:pt x="51507" y="1"/>
                  </a:moveTo>
                  <a:lnTo>
                    <a:pt x="51507" y="3727"/>
                  </a:lnTo>
                  <a:lnTo>
                    <a:pt x="52757" y="3727"/>
                  </a:lnTo>
                  <a:lnTo>
                    <a:pt x="52757" y="1"/>
                  </a:lnTo>
                  <a:close/>
                  <a:moveTo>
                    <a:pt x="51507" y="7442"/>
                  </a:moveTo>
                  <a:lnTo>
                    <a:pt x="51507" y="9180"/>
                  </a:lnTo>
                  <a:cubicBezTo>
                    <a:pt x="51507" y="9883"/>
                    <a:pt x="51566" y="10573"/>
                    <a:pt x="51662" y="11252"/>
                  </a:cubicBezTo>
                  <a:lnTo>
                    <a:pt x="52888" y="11073"/>
                  </a:lnTo>
                  <a:cubicBezTo>
                    <a:pt x="52793" y="10454"/>
                    <a:pt x="52757" y="9823"/>
                    <a:pt x="52757" y="9180"/>
                  </a:cubicBezTo>
                  <a:lnTo>
                    <a:pt x="52757" y="7442"/>
                  </a:lnTo>
                  <a:close/>
                  <a:moveTo>
                    <a:pt x="53888" y="14467"/>
                  </a:moveTo>
                  <a:lnTo>
                    <a:pt x="52757" y="14979"/>
                  </a:lnTo>
                  <a:cubicBezTo>
                    <a:pt x="53293" y="16157"/>
                    <a:pt x="53995" y="17265"/>
                    <a:pt x="54840" y="18265"/>
                  </a:cubicBezTo>
                  <a:lnTo>
                    <a:pt x="55781" y="17455"/>
                  </a:lnTo>
                  <a:cubicBezTo>
                    <a:pt x="55019" y="16550"/>
                    <a:pt x="54376" y="15550"/>
                    <a:pt x="53888" y="14467"/>
                  </a:cubicBezTo>
                  <a:close/>
                  <a:moveTo>
                    <a:pt x="58424" y="19812"/>
                  </a:moveTo>
                  <a:lnTo>
                    <a:pt x="57734" y="20848"/>
                  </a:lnTo>
                  <a:cubicBezTo>
                    <a:pt x="58817" y="21575"/>
                    <a:pt x="59984" y="22146"/>
                    <a:pt x="61222" y="22551"/>
                  </a:cubicBezTo>
                  <a:lnTo>
                    <a:pt x="61603" y="21360"/>
                  </a:lnTo>
                  <a:cubicBezTo>
                    <a:pt x="60484" y="21003"/>
                    <a:pt x="59412" y="20479"/>
                    <a:pt x="58424" y="19812"/>
                  </a:cubicBezTo>
                  <a:close/>
                  <a:moveTo>
                    <a:pt x="65092" y="21979"/>
                  </a:moveTo>
                  <a:lnTo>
                    <a:pt x="65056" y="23218"/>
                  </a:lnTo>
                  <a:cubicBezTo>
                    <a:pt x="65211" y="23218"/>
                    <a:pt x="65378" y="23230"/>
                    <a:pt x="65544" y="23230"/>
                  </a:cubicBezTo>
                  <a:lnTo>
                    <a:pt x="68795" y="23230"/>
                  </a:lnTo>
                  <a:lnTo>
                    <a:pt x="68795" y="21979"/>
                  </a:lnTo>
                  <a:close/>
                  <a:moveTo>
                    <a:pt x="72521" y="21979"/>
                  </a:moveTo>
                  <a:lnTo>
                    <a:pt x="72521" y="23230"/>
                  </a:lnTo>
                  <a:lnTo>
                    <a:pt x="76248" y="23230"/>
                  </a:lnTo>
                  <a:lnTo>
                    <a:pt x="76248" y="21979"/>
                  </a:lnTo>
                  <a:close/>
                  <a:moveTo>
                    <a:pt x="79975" y="21979"/>
                  </a:moveTo>
                  <a:lnTo>
                    <a:pt x="79975" y="23230"/>
                  </a:lnTo>
                  <a:lnTo>
                    <a:pt x="83689" y="23230"/>
                  </a:lnTo>
                  <a:lnTo>
                    <a:pt x="83689" y="21979"/>
                  </a:lnTo>
                  <a:close/>
                  <a:moveTo>
                    <a:pt x="87416" y="21979"/>
                  </a:moveTo>
                  <a:lnTo>
                    <a:pt x="87416" y="23230"/>
                  </a:lnTo>
                  <a:lnTo>
                    <a:pt x="88952" y="23230"/>
                  </a:lnTo>
                  <a:cubicBezTo>
                    <a:pt x="89654" y="23230"/>
                    <a:pt x="90357" y="23277"/>
                    <a:pt x="91035" y="23396"/>
                  </a:cubicBezTo>
                  <a:lnTo>
                    <a:pt x="91238" y="22170"/>
                  </a:lnTo>
                  <a:cubicBezTo>
                    <a:pt x="90488" y="22039"/>
                    <a:pt x="89726" y="21979"/>
                    <a:pt x="88952" y="21979"/>
                  </a:cubicBezTo>
                  <a:close/>
                  <a:moveTo>
                    <a:pt x="94941" y="23313"/>
                  </a:moveTo>
                  <a:lnTo>
                    <a:pt x="94417" y="24444"/>
                  </a:lnTo>
                  <a:cubicBezTo>
                    <a:pt x="95488" y="24944"/>
                    <a:pt x="96477" y="25599"/>
                    <a:pt x="97370" y="26385"/>
                  </a:cubicBezTo>
                  <a:lnTo>
                    <a:pt x="98191" y="25444"/>
                  </a:lnTo>
                  <a:cubicBezTo>
                    <a:pt x="97215" y="24587"/>
                    <a:pt x="96119" y="23873"/>
                    <a:pt x="94941" y="23313"/>
                  </a:cubicBezTo>
                  <a:close/>
                  <a:moveTo>
                    <a:pt x="100739" y="28373"/>
                  </a:moveTo>
                  <a:lnTo>
                    <a:pt x="99691" y="29052"/>
                  </a:lnTo>
                  <a:cubicBezTo>
                    <a:pt x="100346" y="30052"/>
                    <a:pt x="100846" y="31135"/>
                    <a:pt x="101192" y="32266"/>
                  </a:cubicBezTo>
                  <a:lnTo>
                    <a:pt x="102382" y="31897"/>
                  </a:lnTo>
                  <a:cubicBezTo>
                    <a:pt x="102001" y="30659"/>
                    <a:pt x="101442" y="29468"/>
                    <a:pt x="100739" y="28373"/>
                  </a:cubicBezTo>
                  <a:close/>
                  <a:moveTo>
                    <a:pt x="102989" y="35731"/>
                  </a:moveTo>
                  <a:lnTo>
                    <a:pt x="101751" y="35755"/>
                  </a:lnTo>
                  <a:cubicBezTo>
                    <a:pt x="101751" y="35850"/>
                    <a:pt x="101751" y="35934"/>
                    <a:pt x="101751" y="36017"/>
                  </a:cubicBezTo>
                  <a:cubicBezTo>
                    <a:pt x="101751" y="37124"/>
                    <a:pt x="101608" y="38220"/>
                    <a:pt x="101334" y="39267"/>
                  </a:cubicBezTo>
                  <a:lnTo>
                    <a:pt x="102537" y="39589"/>
                  </a:lnTo>
                  <a:cubicBezTo>
                    <a:pt x="102846" y="38434"/>
                    <a:pt x="103001" y="37231"/>
                    <a:pt x="103001" y="36017"/>
                  </a:cubicBezTo>
                  <a:cubicBezTo>
                    <a:pt x="103001" y="35922"/>
                    <a:pt x="102989" y="35826"/>
                    <a:pt x="102989" y="35731"/>
                  </a:cubicBezTo>
                  <a:close/>
                  <a:moveTo>
                    <a:pt x="99977" y="42541"/>
                  </a:moveTo>
                  <a:cubicBezTo>
                    <a:pt x="99370" y="43553"/>
                    <a:pt x="98620" y="44482"/>
                    <a:pt x="97763" y="45304"/>
                  </a:cubicBezTo>
                  <a:lnTo>
                    <a:pt x="98620" y="46209"/>
                  </a:lnTo>
                  <a:cubicBezTo>
                    <a:pt x="99560" y="45316"/>
                    <a:pt x="100382" y="44292"/>
                    <a:pt x="101037" y="43172"/>
                  </a:cubicBezTo>
                  <a:lnTo>
                    <a:pt x="99977" y="42541"/>
                  </a:lnTo>
                  <a:close/>
                  <a:moveTo>
                    <a:pt x="94881" y="47363"/>
                  </a:moveTo>
                  <a:cubicBezTo>
                    <a:pt x="93833" y="47911"/>
                    <a:pt x="92714" y="48316"/>
                    <a:pt x="91547" y="48554"/>
                  </a:cubicBezTo>
                  <a:lnTo>
                    <a:pt x="91797" y="49769"/>
                  </a:lnTo>
                  <a:cubicBezTo>
                    <a:pt x="93071" y="49507"/>
                    <a:pt x="94310" y="49066"/>
                    <a:pt x="95465" y="48471"/>
                  </a:cubicBezTo>
                  <a:lnTo>
                    <a:pt x="94881" y="47363"/>
                  </a:lnTo>
                  <a:close/>
                  <a:moveTo>
                    <a:pt x="17205" y="48816"/>
                  </a:moveTo>
                  <a:lnTo>
                    <a:pt x="17205" y="50054"/>
                  </a:lnTo>
                  <a:lnTo>
                    <a:pt x="20931" y="50054"/>
                  </a:lnTo>
                  <a:lnTo>
                    <a:pt x="20931" y="48816"/>
                  </a:lnTo>
                  <a:close/>
                  <a:moveTo>
                    <a:pt x="24658" y="48816"/>
                  </a:moveTo>
                  <a:lnTo>
                    <a:pt x="24658" y="50054"/>
                  </a:lnTo>
                  <a:lnTo>
                    <a:pt x="28373" y="50054"/>
                  </a:lnTo>
                  <a:lnTo>
                    <a:pt x="28373" y="48816"/>
                  </a:lnTo>
                  <a:close/>
                  <a:moveTo>
                    <a:pt x="32100" y="48816"/>
                  </a:moveTo>
                  <a:lnTo>
                    <a:pt x="32100" y="50054"/>
                  </a:lnTo>
                  <a:lnTo>
                    <a:pt x="35826" y="50054"/>
                  </a:lnTo>
                  <a:lnTo>
                    <a:pt x="35826" y="48816"/>
                  </a:lnTo>
                  <a:close/>
                  <a:moveTo>
                    <a:pt x="39553" y="48816"/>
                  </a:moveTo>
                  <a:lnTo>
                    <a:pt x="39553" y="50054"/>
                  </a:lnTo>
                  <a:lnTo>
                    <a:pt x="43280" y="50054"/>
                  </a:lnTo>
                  <a:lnTo>
                    <a:pt x="43280" y="48816"/>
                  </a:lnTo>
                  <a:close/>
                  <a:moveTo>
                    <a:pt x="47006" y="48816"/>
                  </a:moveTo>
                  <a:lnTo>
                    <a:pt x="47006" y="50054"/>
                  </a:lnTo>
                  <a:lnTo>
                    <a:pt x="50721" y="50054"/>
                  </a:lnTo>
                  <a:lnTo>
                    <a:pt x="50721" y="48816"/>
                  </a:lnTo>
                  <a:close/>
                  <a:moveTo>
                    <a:pt x="54448" y="48816"/>
                  </a:moveTo>
                  <a:lnTo>
                    <a:pt x="54448" y="50054"/>
                  </a:lnTo>
                  <a:lnTo>
                    <a:pt x="58174" y="50054"/>
                  </a:lnTo>
                  <a:lnTo>
                    <a:pt x="58174" y="48816"/>
                  </a:lnTo>
                  <a:close/>
                  <a:moveTo>
                    <a:pt x="61901" y="48816"/>
                  </a:moveTo>
                  <a:lnTo>
                    <a:pt x="61901" y="50054"/>
                  </a:lnTo>
                  <a:lnTo>
                    <a:pt x="65628" y="50054"/>
                  </a:lnTo>
                  <a:lnTo>
                    <a:pt x="65628" y="48816"/>
                  </a:lnTo>
                  <a:close/>
                  <a:moveTo>
                    <a:pt x="69342" y="48816"/>
                  </a:moveTo>
                  <a:lnTo>
                    <a:pt x="69342" y="50054"/>
                  </a:lnTo>
                  <a:lnTo>
                    <a:pt x="73069" y="50054"/>
                  </a:lnTo>
                  <a:lnTo>
                    <a:pt x="73069" y="48816"/>
                  </a:lnTo>
                  <a:close/>
                  <a:moveTo>
                    <a:pt x="76796" y="48816"/>
                  </a:moveTo>
                  <a:lnTo>
                    <a:pt x="76796" y="50054"/>
                  </a:lnTo>
                  <a:lnTo>
                    <a:pt x="80522" y="50054"/>
                  </a:lnTo>
                  <a:lnTo>
                    <a:pt x="80522" y="48816"/>
                  </a:lnTo>
                  <a:close/>
                  <a:moveTo>
                    <a:pt x="84249" y="48816"/>
                  </a:moveTo>
                  <a:lnTo>
                    <a:pt x="84249" y="50054"/>
                  </a:lnTo>
                  <a:lnTo>
                    <a:pt x="87976" y="50054"/>
                  </a:lnTo>
                  <a:lnTo>
                    <a:pt x="87976" y="48816"/>
                  </a:lnTo>
                  <a:close/>
                  <a:moveTo>
                    <a:pt x="13454" y="48828"/>
                  </a:moveTo>
                  <a:cubicBezTo>
                    <a:pt x="12157" y="48876"/>
                    <a:pt x="10871" y="49102"/>
                    <a:pt x="9632" y="49507"/>
                  </a:cubicBezTo>
                  <a:lnTo>
                    <a:pt x="10013" y="50685"/>
                  </a:lnTo>
                  <a:cubicBezTo>
                    <a:pt x="11145" y="50316"/>
                    <a:pt x="12311" y="50114"/>
                    <a:pt x="13502" y="50066"/>
                  </a:cubicBezTo>
                  <a:lnTo>
                    <a:pt x="13454" y="48828"/>
                  </a:lnTo>
                  <a:close/>
                  <a:moveTo>
                    <a:pt x="6144" y="51209"/>
                  </a:moveTo>
                  <a:cubicBezTo>
                    <a:pt x="5072" y="51935"/>
                    <a:pt x="4096" y="52805"/>
                    <a:pt x="3251" y="53805"/>
                  </a:cubicBezTo>
                  <a:lnTo>
                    <a:pt x="4203" y="54602"/>
                  </a:lnTo>
                  <a:cubicBezTo>
                    <a:pt x="4965" y="53698"/>
                    <a:pt x="5858" y="52900"/>
                    <a:pt x="6834" y="52233"/>
                  </a:cubicBezTo>
                  <a:lnTo>
                    <a:pt x="6144" y="51209"/>
                  </a:lnTo>
                  <a:close/>
                  <a:moveTo>
                    <a:pt x="1179" y="57091"/>
                  </a:moveTo>
                  <a:cubicBezTo>
                    <a:pt x="643" y="58270"/>
                    <a:pt x="286" y="59532"/>
                    <a:pt x="96" y="60818"/>
                  </a:cubicBezTo>
                  <a:lnTo>
                    <a:pt x="1322" y="60996"/>
                  </a:lnTo>
                  <a:cubicBezTo>
                    <a:pt x="1489" y="59817"/>
                    <a:pt x="1822" y="58674"/>
                    <a:pt x="2310" y="57603"/>
                  </a:cubicBezTo>
                  <a:lnTo>
                    <a:pt x="1179" y="57091"/>
                  </a:lnTo>
                  <a:close/>
                  <a:moveTo>
                    <a:pt x="1239" y="64568"/>
                  </a:moveTo>
                  <a:lnTo>
                    <a:pt x="0" y="64675"/>
                  </a:lnTo>
                  <a:cubicBezTo>
                    <a:pt x="107" y="65973"/>
                    <a:pt x="405" y="67247"/>
                    <a:pt x="869" y="68461"/>
                  </a:cubicBezTo>
                  <a:lnTo>
                    <a:pt x="2024" y="68021"/>
                  </a:lnTo>
                  <a:cubicBezTo>
                    <a:pt x="1608" y="66914"/>
                    <a:pt x="1346" y="65747"/>
                    <a:pt x="1239" y="64568"/>
                  </a:cubicBezTo>
                  <a:close/>
                  <a:moveTo>
                    <a:pt x="3739" y="71116"/>
                  </a:moveTo>
                  <a:lnTo>
                    <a:pt x="2751" y="71855"/>
                  </a:lnTo>
                  <a:cubicBezTo>
                    <a:pt x="3525" y="72902"/>
                    <a:pt x="4453" y="73831"/>
                    <a:pt x="5477" y="74617"/>
                  </a:cubicBezTo>
                  <a:lnTo>
                    <a:pt x="6239" y="73629"/>
                  </a:lnTo>
                  <a:cubicBezTo>
                    <a:pt x="5287" y="72902"/>
                    <a:pt x="4453" y="72057"/>
                    <a:pt x="3739" y="71116"/>
                  </a:cubicBezTo>
                  <a:close/>
                  <a:moveTo>
                    <a:pt x="9323" y="75367"/>
                  </a:moveTo>
                  <a:lnTo>
                    <a:pt x="8870" y="76522"/>
                  </a:lnTo>
                  <a:cubicBezTo>
                    <a:pt x="10073" y="76998"/>
                    <a:pt x="11347" y="77296"/>
                    <a:pt x="12645" y="77415"/>
                  </a:cubicBezTo>
                  <a:lnTo>
                    <a:pt x="12764" y="76177"/>
                  </a:lnTo>
                  <a:cubicBezTo>
                    <a:pt x="11585" y="76069"/>
                    <a:pt x="10418" y="75796"/>
                    <a:pt x="9323" y="75367"/>
                  </a:cubicBezTo>
                  <a:close/>
                  <a:moveTo>
                    <a:pt x="16431" y="76236"/>
                  </a:moveTo>
                  <a:lnTo>
                    <a:pt x="16431" y="77486"/>
                  </a:lnTo>
                  <a:lnTo>
                    <a:pt x="20158" y="77486"/>
                  </a:lnTo>
                  <a:lnTo>
                    <a:pt x="20158" y="76236"/>
                  </a:lnTo>
                  <a:close/>
                  <a:moveTo>
                    <a:pt x="23872" y="76236"/>
                  </a:moveTo>
                  <a:lnTo>
                    <a:pt x="23872" y="77486"/>
                  </a:lnTo>
                  <a:lnTo>
                    <a:pt x="27599" y="77486"/>
                  </a:lnTo>
                  <a:lnTo>
                    <a:pt x="27599" y="76236"/>
                  </a:lnTo>
                  <a:close/>
                  <a:moveTo>
                    <a:pt x="31326" y="76236"/>
                  </a:moveTo>
                  <a:lnTo>
                    <a:pt x="31326" y="77486"/>
                  </a:lnTo>
                  <a:lnTo>
                    <a:pt x="35052" y="77486"/>
                  </a:lnTo>
                  <a:lnTo>
                    <a:pt x="35052" y="76236"/>
                  </a:lnTo>
                  <a:close/>
                  <a:moveTo>
                    <a:pt x="38779" y="76236"/>
                  </a:moveTo>
                  <a:lnTo>
                    <a:pt x="38779" y="77486"/>
                  </a:lnTo>
                  <a:lnTo>
                    <a:pt x="42494" y="77486"/>
                  </a:lnTo>
                  <a:lnTo>
                    <a:pt x="42494" y="76236"/>
                  </a:lnTo>
                  <a:close/>
                  <a:moveTo>
                    <a:pt x="46220" y="76236"/>
                  </a:moveTo>
                  <a:lnTo>
                    <a:pt x="46220" y="77486"/>
                  </a:lnTo>
                  <a:lnTo>
                    <a:pt x="49947" y="77486"/>
                  </a:lnTo>
                  <a:lnTo>
                    <a:pt x="49947" y="76236"/>
                  </a:lnTo>
                  <a:close/>
                  <a:moveTo>
                    <a:pt x="53674" y="76236"/>
                  </a:moveTo>
                  <a:lnTo>
                    <a:pt x="53674" y="77486"/>
                  </a:lnTo>
                  <a:lnTo>
                    <a:pt x="57400" y="77486"/>
                  </a:lnTo>
                  <a:lnTo>
                    <a:pt x="57400" y="76236"/>
                  </a:lnTo>
                  <a:close/>
                  <a:moveTo>
                    <a:pt x="61127" y="76236"/>
                  </a:moveTo>
                  <a:lnTo>
                    <a:pt x="61127" y="77486"/>
                  </a:lnTo>
                  <a:lnTo>
                    <a:pt x="64842" y="77486"/>
                  </a:lnTo>
                  <a:lnTo>
                    <a:pt x="64842" y="76236"/>
                  </a:lnTo>
                  <a:close/>
                  <a:moveTo>
                    <a:pt x="68568" y="76236"/>
                  </a:moveTo>
                  <a:lnTo>
                    <a:pt x="68568" y="77486"/>
                  </a:lnTo>
                  <a:lnTo>
                    <a:pt x="72295" y="77486"/>
                  </a:lnTo>
                  <a:lnTo>
                    <a:pt x="72295" y="76236"/>
                  </a:lnTo>
                  <a:close/>
                  <a:moveTo>
                    <a:pt x="76022" y="76236"/>
                  </a:moveTo>
                  <a:lnTo>
                    <a:pt x="76022" y="77486"/>
                  </a:lnTo>
                  <a:lnTo>
                    <a:pt x="79748" y="77486"/>
                  </a:lnTo>
                  <a:lnTo>
                    <a:pt x="79748" y="76236"/>
                  </a:lnTo>
                  <a:close/>
                  <a:moveTo>
                    <a:pt x="83475" y="76236"/>
                  </a:moveTo>
                  <a:lnTo>
                    <a:pt x="83475" y="77486"/>
                  </a:lnTo>
                  <a:lnTo>
                    <a:pt x="87190" y="77486"/>
                  </a:lnTo>
                  <a:lnTo>
                    <a:pt x="87190" y="76236"/>
                  </a:lnTo>
                  <a:close/>
                  <a:moveTo>
                    <a:pt x="91000" y="76391"/>
                  </a:moveTo>
                  <a:lnTo>
                    <a:pt x="90821" y="77617"/>
                  </a:lnTo>
                  <a:cubicBezTo>
                    <a:pt x="92000" y="77784"/>
                    <a:pt x="93143" y="78117"/>
                    <a:pt x="94214" y="78605"/>
                  </a:cubicBezTo>
                  <a:lnTo>
                    <a:pt x="94726" y="77474"/>
                  </a:lnTo>
                  <a:cubicBezTo>
                    <a:pt x="93548" y="76939"/>
                    <a:pt x="92286" y="76569"/>
                    <a:pt x="91000" y="76391"/>
                  </a:cubicBezTo>
                  <a:close/>
                  <a:moveTo>
                    <a:pt x="98013" y="79546"/>
                  </a:moveTo>
                  <a:lnTo>
                    <a:pt x="97215" y="80499"/>
                  </a:lnTo>
                  <a:cubicBezTo>
                    <a:pt x="98120" y="81261"/>
                    <a:pt x="98917" y="82153"/>
                    <a:pt x="99572" y="83130"/>
                  </a:cubicBezTo>
                  <a:lnTo>
                    <a:pt x="100608" y="82439"/>
                  </a:lnTo>
                  <a:cubicBezTo>
                    <a:pt x="99882" y="81356"/>
                    <a:pt x="99001" y="80391"/>
                    <a:pt x="98013" y="79546"/>
                  </a:cubicBezTo>
                  <a:close/>
                  <a:moveTo>
                    <a:pt x="102311" y="85928"/>
                  </a:moveTo>
                  <a:lnTo>
                    <a:pt x="101132" y="86309"/>
                  </a:lnTo>
                  <a:cubicBezTo>
                    <a:pt x="101489" y="87440"/>
                    <a:pt x="101703" y="88607"/>
                    <a:pt x="101751" y="89797"/>
                  </a:cubicBezTo>
                  <a:lnTo>
                    <a:pt x="102989" y="89750"/>
                  </a:lnTo>
                  <a:cubicBezTo>
                    <a:pt x="102942" y="88452"/>
                    <a:pt x="102716" y="87166"/>
                    <a:pt x="102311" y="85928"/>
                  </a:cubicBezTo>
                  <a:close/>
                  <a:moveTo>
                    <a:pt x="101430" y="93333"/>
                  </a:moveTo>
                  <a:cubicBezTo>
                    <a:pt x="101156" y="94488"/>
                    <a:pt x="100727" y="95596"/>
                    <a:pt x="100156" y="96631"/>
                  </a:cubicBezTo>
                  <a:lnTo>
                    <a:pt x="101239" y="97239"/>
                  </a:lnTo>
                  <a:cubicBezTo>
                    <a:pt x="101870" y="96096"/>
                    <a:pt x="102346" y="94881"/>
                    <a:pt x="102632" y="93619"/>
                  </a:cubicBezTo>
                  <a:lnTo>
                    <a:pt x="101430" y="93333"/>
                  </a:lnTo>
                  <a:close/>
                  <a:moveTo>
                    <a:pt x="98024" y="99465"/>
                  </a:moveTo>
                  <a:cubicBezTo>
                    <a:pt x="97191" y="100310"/>
                    <a:pt x="96239" y="101025"/>
                    <a:pt x="95215" y="101608"/>
                  </a:cubicBezTo>
                  <a:lnTo>
                    <a:pt x="95822" y="102692"/>
                  </a:lnTo>
                  <a:cubicBezTo>
                    <a:pt x="96953" y="102061"/>
                    <a:pt x="97989" y="101263"/>
                    <a:pt x="98906" y="100346"/>
                  </a:cubicBezTo>
                  <a:lnTo>
                    <a:pt x="98024" y="99465"/>
                  </a:lnTo>
                  <a:close/>
                  <a:moveTo>
                    <a:pt x="66009" y="103239"/>
                  </a:moveTo>
                  <a:lnTo>
                    <a:pt x="66009" y="104478"/>
                  </a:lnTo>
                  <a:lnTo>
                    <a:pt x="69735" y="104478"/>
                  </a:lnTo>
                  <a:lnTo>
                    <a:pt x="69735" y="103239"/>
                  </a:lnTo>
                  <a:close/>
                  <a:moveTo>
                    <a:pt x="73462" y="103239"/>
                  </a:moveTo>
                  <a:lnTo>
                    <a:pt x="73462" y="104478"/>
                  </a:lnTo>
                  <a:lnTo>
                    <a:pt x="77189" y="104478"/>
                  </a:lnTo>
                  <a:lnTo>
                    <a:pt x="77189" y="103239"/>
                  </a:lnTo>
                  <a:close/>
                  <a:moveTo>
                    <a:pt x="80915" y="103239"/>
                  </a:moveTo>
                  <a:lnTo>
                    <a:pt x="80915" y="104478"/>
                  </a:lnTo>
                  <a:lnTo>
                    <a:pt x="84630" y="104478"/>
                  </a:lnTo>
                  <a:lnTo>
                    <a:pt x="84630" y="103239"/>
                  </a:lnTo>
                  <a:close/>
                  <a:moveTo>
                    <a:pt x="91917" y="102894"/>
                  </a:moveTo>
                  <a:cubicBezTo>
                    <a:pt x="90952" y="103120"/>
                    <a:pt x="89952" y="103239"/>
                    <a:pt x="88952" y="103239"/>
                  </a:cubicBezTo>
                  <a:lnTo>
                    <a:pt x="88357" y="103239"/>
                  </a:lnTo>
                  <a:lnTo>
                    <a:pt x="88357" y="104478"/>
                  </a:lnTo>
                  <a:lnTo>
                    <a:pt x="88952" y="104478"/>
                  </a:lnTo>
                  <a:cubicBezTo>
                    <a:pt x="90047" y="104478"/>
                    <a:pt x="91143" y="104359"/>
                    <a:pt x="92202" y="104109"/>
                  </a:cubicBezTo>
                  <a:lnTo>
                    <a:pt x="91917" y="102894"/>
                  </a:lnTo>
                  <a:close/>
                  <a:moveTo>
                    <a:pt x="62175" y="103644"/>
                  </a:moveTo>
                  <a:cubicBezTo>
                    <a:pt x="60913" y="103954"/>
                    <a:pt x="59698" y="104442"/>
                    <a:pt x="58567" y="105097"/>
                  </a:cubicBezTo>
                  <a:lnTo>
                    <a:pt x="59186" y="106168"/>
                  </a:lnTo>
                  <a:cubicBezTo>
                    <a:pt x="60210" y="105585"/>
                    <a:pt x="61317" y="105132"/>
                    <a:pt x="62472" y="104847"/>
                  </a:cubicBezTo>
                  <a:lnTo>
                    <a:pt x="62175" y="103644"/>
                  </a:lnTo>
                  <a:close/>
                  <a:moveTo>
                    <a:pt x="55495" y="107478"/>
                  </a:moveTo>
                  <a:cubicBezTo>
                    <a:pt x="54590" y="108407"/>
                    <a:pt x="53817" y="109454"/>
                    <a:pt x="53197" y="110597"/>
                  </a:cubicBezTo>
                  <a:lnTo>
                    <a:pt x="54293" y="111193"/>
                  </a:lnTo>
                  <a:cubicBezTo>
                    <a:pt x="54852" y="110145"/>
                    <a:pt x="55555" y="109193"/>
                    <a:pt x="56388" y="108335"/>
                  </a:cubicBezTo>
                  <a:lnTo>
                    <a:pt x="55495" y="107478"/>
                  </a:lnTo>
                  <a:close/>
                  <a:moveTo>
                    <a:pt x="51840" y="114241"/>
                  </a:moveTo>
                  <a:cubicBezTo>
                    <a:pt x="51626" y="115229"/>
                    <a:pt x="51507" y="116253"/>
                    <a:pt x="51507" y="117277"/>
                  </a:cubicBezTo>
                  <a:lnTo>
                    <a:pt x="51507" y="118075"/>
                  </a:lnTo>
                  <a:lnTo>
                    <a:pt x="52745" y="118075"/>
                  </a:lnTo>
                  <a:lnTo>
                    <a:pt x="52745" y="117277"/>
                  </a:lnTo>
                  <a:cubicBezTo>
                    <a:pt x="52745" y="116348"/>
                    <a:pt x="52852" y="115408"/>
                    <a:pt x="53055" y="114503"/>
                  </a:cubicBezTo>
                  <a:lnTo>
                    <a:pt x="51840" y="114241"/>
                  </a:lnTo>
                  <a:close/>
                  <a:moveTo>
                    <a:pt x="51507" y="121801"/>
                  </a:moveTo>
                  <a:lnTo>
                    <a:pt x="51507" y="125528"/>
                  </a:lnTo>
                  <a:lnTo>
                    <a:pt x="52757" y="125528"/>
                  </a:lnTo>
                  <a:lnTo>
                    <a:pt x="52757" y="121801"/>
                  </a:lnTo>
                  <a:close/>
                  <a:moveTo>
                    <a:pt x="51507" y="129243"/>
                  </a:moveTo>
                  <a:lnTo>
                    <a:pt x="51507" y="132969"/>
                  </a:lnTo>
                  <a:lnTo>
                    <a:pt x="52757" y="132969"/>
                  </a:lnTo>
                  <a:lnTo>
                    <a:pt x="52757" y="12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37"/>
          <p:cNvGrpSpPr/>
          <p:nvPr/>
        </p:nvGrpSpPr>
        <p:grpSpPr>
          <a:xfrm>
            <a:off x="6703709" y="1983264"/>
            <a:ext cx="1969200" cy="921323"/>
            <a:chOff x="6717545" y="1884231"/>
            <a:chExt cx="1969200" cy="921323"/>
          </a:xfrm>
        </p:grpSpPr>
        <p:sp>
          <p:nvSpPr>
            <p:cNvPr id="857" name="Google Shape;857;p37"/>
            <p:cNvSpPr txBox="1"/>
            <p:nvPr/>
          </p:nvSpPr>
          <p:spPr>
            <a:xfrm>
              <a:off x="6717545" y="1884231"/>
              <a:ext cx="19692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21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8" name="Google Shape;858;p37"/>
            <p:cNvSpPr txBox="1"/>
            <p:nvPr/>
          </p:nvSpPr>
          <p:spPr>
            <a:xfrm>
              <a:off x="6717545" y="2246655"/>
              <a:ext cx="19692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very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9" name="Google Shape;859;p37"/>
          <p:cNvGrpSpPr/>
          <p:nvPr/>
        </p:nvGrpSpPr>
        <p:grpSpPr>
          <a:xfrm>
            <a:off x="6703709" y="3512055"/>
            <a:ext cx="1969200" cy="921323"/>
            <a:chOff x="6717545" y="3512055"/>
            <a:chExt cx="1969200" cy="921323"/>
          </a:xfrm>
        </p:grpSpPr>
        <p:sp>
          <p:nvSpPr>
            <p:cNvPr id="860" name="Google Shape;860;p37"/>
            <p:cNvSpPr txBox="1"/>
            <p:nvPr/>
          </p:nvSpPr>
          <p:spPr>
            <a:xfrm>
              <a:off x="6717545" y="3874478"/>
              <a:ext cx="19692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1" name="Google Shape;861;p37"/>
            <p:cNvSpPr txBox="1"/>
            <p:nvPr/>
          </p:nvSpPr>
          <p:spPr>
            <a:xfrm>
              <a:off x="6717545" y="3512055"/>
              <a:ext cx="19692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21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62" name="Google Shape;862;p37"/>
          <p:cNvGrpSpPr/>
          <p:nvPr/>
        </p:nvGrpSpPr>
        <p:grpSpPr>
          <a:xfrm>
            <a:off x="1839011" y="1461556"/>
            <a:ext cx="1969200" cy="921323"/>
            <a:chOff x="1891832" y="1291773"/>
            <a:chExt cx="1969200" cy="921323"/>
          </a:xfrm>
        </p:grpSpPr>
        <p:sp>
          <p:nvSpPr>
            <p:cNvPr id="863" name="Google Shape;863;p37"/>
            <p:cNvSpPr txBox="1"/>
            <p:nvPr/>
          </p:nvSpPr>
          <p:spPr>
            <a:xfrm>
              <a:off x="1891831" y="1291773"/>
              <a:ext cx="19692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21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4" name="Google Shape;864;p37"/>
            <p:cNvSpPr txBox="1"/>
            <p:nvPr/>
          </p:nvSpPr>
          <p:spPr>
            <a:xfrm>
              <a:off x="1891831" y="1654196"/>
              <a:ext cx="19692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5" name="Google Shape;865;p37"/>
          <p:cNvGrpSpPr/>
          <p:nvPr/>
        </p:nvGrpSpPr>
        <p:grpSpPr>
          <a:xfrm>
            <a:off x="471091" y="3006505"/>
            <a:ext cx="1969200" cy="921323"/>
            <a:chOff x="457236" y="2715449"/>
            <a:chExt cx="1969200" cy="921323"/>
          </a:xfrm>
        </p:grpSpPr>
        <p:sp>
          <p:nvSpPr>
            <p:cNvPr id="866" name="Google Shape;866;p37"/>
            <p:cNvSpPr txBox="1"/>
            <p:nvPr/>
          </p:nvSpPr>
          <p:spPr>
            <a:xfrm>
              <a:off x="457236" y="2715449"/>
              <a:ext cx="19692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21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7" name="Google Shape;867;p37"/>
            <p:cNvSpPr txBox="1"/>
            <p:nvPr/>
          </p:nvSpPr>
          <p:spPr>
            <a:xfrm>
              <a:off x="457236" y="3077873"/>
              <a:ext cx="19692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composed mostly of hydrogen and helium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68" name="Google Shape;868;p37"/>
          <p:cNvSpPr/>
          <p:nvPr/>
        </p:nvSpPr>
        <p:spPr>
          <a:xfrm>
            <a:off x="3917309" y="1678467"/>
            <a:ext cx="683400" cy="487500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1st</a:t>
            </a:r>
            <a:endParaRPr sz="20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69" name="Google Shape;869;p37"/>
          <p:cNvSpPr/>
          <p:nvPr/>
        </p:nvSpPr>
        <p:spPr>
          <a:xfrm>
            <a:off x="5917459" y="2200175"/>
            <a:ext cx="683400" cy="487500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2nd</a:t>
            </a:r>
            <a:endParaRPr sz="20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70" name="Google Shape;870;p37"/>
          <p:cNvSpPr/>
          <p:nvPr/>
        </p:nvSpPr>
        <p:spPr>
          <a:xfrm>
            <a:off x="2545609" y="3223417"/>
            <a:ext cx="683400" cy="487500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3rd</a:t>
            </a:r>
            <a:endParaRPr sz="20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71" name="Google Shape;871;p37"/>
          <p:cNvSpPr/>
          <p:nvPr/>
        </p:nvSpPr>
        <p:spPr>
          <a:xfrm>
            <a:off x="5917459" y="3741188"/>
            <a:ext cx="683400" cy="487500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4th</a:t>
            </a:r>
            <a:endParaRPr sz="20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8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877" name="Google Shape;877;p38"/>
          <p:cNvSpPr/>
          <p:nvPr/>
        </p:nvSpPr>
        <p:spPr>
          <a:xfrm>
            <a:off x="3214624" y="1124874"/>
            <a:ext cx="2714752" cy="4018626"/>
          </a:xfrm>
          <a:custGeom>
            <a:rect b="b" l="l" r="r" t="t"/>
            <a:pathLst>
              <a:path extrusionOk="0" h="10716335" w="7239338">
                <a:moveTo>
                  <a:pt x="3619046" y="0"/>
                </a:moveTo>
                <a:cubicBezTo>
                  <a:pt x="4093859" y="0"/>
                  <a:pt x="4564933" y="93435"/>
                  <a:pt x="5004851" y="274076"/>
                </a:cubicBezTo>
                <a:cubicBezTo>
                  <a:pt x="5443523" y="457209"/>
                  <a:pt x="5842317" y="722564"/>
                  <a:pt x="6178798" y="1058929"/>
                </a:cubicBezTo>
                <a:cubicBezTo>
                  <a:pt x="6515279" y="1395295"/>
                  <a:pt x="6781972" y="1793951"/>
                  <a:pt x="6963921" y="2233717"/>
                </a:cubicBezTo>
                <a:cubicBezTo>
                  <a:pt x="7144625" y="2672239"/>
                  <a:pt x="7239338" y="3143151"/>
                  <a:pt x="7239338" y="3617801"/>
                </a:cubicBezTo>
                <a:lnTo>
                  <a:pt x="7239338" y="10716335"/>
                </a:lnTo>
                <a:lnTo>
                  <a:pt x="5079625" y="10716335"/>
                </a:lnTo>
                <a:lnTo>
                  <a:pt x="5079625" y="3617801"/>
                </a:lnTo>
                <a:lnTo>
                  <a:pt x="5080871" y="3617801"/>
                </a:lnTo>
                <a:cubicBezTo>
                  <a:pt x="5080871" y="3425947"/>
                  <a:pt x="5043484" y="3235340"/>
                  <a:pt x="4969957" y="3058436"/>
                </a:cubicBezTo>
                <a:cubicBezTo>
                  <a:pt x="4896429" y="2880287"/>
                  <a:pt x="4789254" y="2719579"/>
                  <a:pt x="4653415" y="2583787"/>
                </a:cubicBezTo>
                <a:cubicBezTo>
                  <a:pt x="4517576" y="2449241"/>
                  <a:pt x="4355567" y="2340857"/>
                  <a:pt x="4178602" y="2267354"/>
                </a:cubicBezTo>
                <a:cubicBezTo>
                  <a:pt x="4001638" y="2193852"/>
                  <a:pt x="3810965" y="2156478"/>
                  <a:pt x="3619046" y="2156478"/>
                </a:cubicBezTo>
                <a:cubicBezTo>
                  <a:pt x="3427127" y="2156478"/>
                  <a:pt x="3237700" y="2193852"/>
                  <a:pt x="3060736" y="2267354"/>
                </a:cubicBezTo>
                <a:cubicBezTo>
                  <a:pt x="2882525" y="2340857"/>
                  <a:pt x="2721762" y="2449241"/>
                  <a:pt x="2585923" y="2583787"/>
                </a:cubicBezTo>
                <a:cubicBezTo>
                  <a:pt x="2450084" y="2719579"/>
                  <a:pt x="2342909" y="2880287"/>
                  <a:pt x="2268135" y="3058436"/>
                </a:cubicBezTo>
                <a:cubicBezTo>
                  <a:pt x="2195853" y="3235340"/>
                  <a:pt x="2157221" y="3425947"/>
                  <a:pt x="2157221" y="3617801"/>
                </a:cubicBezTo>
                <a:lnTo>
                  <a:pt x="2159713" y="3617801"/>
                </a:lnTo>
                <a:lnTo>
                  <a:pt x="2159713" y="10716335"/>
                </a:lnTo>
                <a:lnTo>
                  <a:pt x="0" y="10716335"/>
                </a:lnTo>
                <a:lnTo>
                  <a:pt x="0" y="3617801"/>
                </a:lnTo>
                <a:cubicBezTo>
                  <a:pt x="0" y="3143151"/>
                  <a:pt x="93467" y="2672239"/>
                  <a:pt x="275416" y="2233717"/>
                </a:cubicBezTo>
                <a:cubicBezTo>
                  <a:pt x="457366" y="1793951"/>
                  <a:pt x="724058" y="1395295"/>
                  <a:pt x="1060540" y="1058929"/>
                </a:cubicBezTo>
                <a:cubicBezTo>
                  <a:pt x="1397021" y="722564"/>
                  <a:pt x="1795814" y="457209"/>
                  <a:pt x="2235733" y="274076"/>
                </a:cubicBezTo>
                <a:cubicBezTo>
                  <a:pt x="2674405" y="93435"/>
                  <a:pt x="3145479" y="0"/>
                  <a:pt x="3619046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78" name="Google Shape;878;p38"/>
          <p:cNvSpPr/>
          <p:nvPr/>
        </p:nvSpPr>
        <p:spPr>
          <a:xfrm>
            <a:off x="3597904" y="1501872"/>
            <a:ext cx="1948392" cy="3585330"/>
          </a:xfrm>
          <a:custGeom>
            <a:rect b="b" l="l" r="r" t="t"/>
            <a:pathLst>
              <a:path extrusionOk="0" h="9560881" w="5195713">
                <a:moveTo>
                  <a:pt x="5130907" y="9052694"/>
                </a:moveTo>
                <a:lnTo>
                  <a:pt x="5195713" y="9052694"/>
                </a:lnTo>
                <a:lnTo>
                  <a:pt x="5195713" y="9560881"/>
                </a:lnTo>
                <a:lnTo>
                  <a:pt x="5130907" y="9560881"/>
                </a:lnTo>
                <a:close/>
                <a:moveTo>
                  <a:pt x="0" y="8885790"/>
                </a:moveTo>
                <a:lnTo>
                  <a:pt x="63560" y="8885790"/>
                </a:lnTo>
                <a:lnTo>
                  <a:pt x="63560" y="9393976"/>
                </a:lnTo>
                <a:lnTo>
                  <a:pt x="0" y="9393976"/>
                </a:lnTo>
                <a:close/>
                <a:moveTo>
                  <a:pt x="5130907" y="8037567"/>
                </a:moveTo>
                <a:lnTo>
                  <a:pt x="5195713" y="8037567"/>
                </a:lnTo>
                <a:lnTo>
                  <a:pt x="5195713" y="8544508"/>
                </a:lnTo>
                <a:lnTo>
                  <a:pt x="5130907" y="8544508"/>
                </a:lnTo>
                <a:close/>
                <a:moveTo>
                  <a:pt x="0" y="7870663"/>
                </a:moveTo>
                <a:lnTo>
                  <a:pt x="63560" y="7870663"/>
                </a:lnTo>
                <a:lnTo>
                  <a:pt x="63560" y="8378849"/>
                </a:lnTo>
                <a:lnTo>
                  <a:pt x="0" y="8378849"/>
                </a:lnTo>
                <a:close/>
                <a:moveTo>
                  <a:pt x="5130907" y="7021194"/>
                </a:moveTo>
                <a:lnTo>
                  <a:pt x="5195713" y="7021194"/>
                </a:lnTo>
                <a:lnTo>
                  <a:pt x="5195713" y="7529381"/>
                </a:lnTo>
                <a:lnTo>
                  <a:pt x="5130907" y="7529381"/>
                </a:lnTo>
                <a:close/>
                <a:moveTo>
                  <a:pt x="0" y="6854289"/>
                </a:moveTo>
                <a:lnTo>
                  <a:pt x="63560" y="6854289"/>
                </a:lnTo>
                <a:lnTo>
                  <a:pt x="63560" y="7362476"/>
                </a:lnTo>
                <a:lnTo>
                  <a:pt x="0" y="7362476"/>
                </a:lnTo>
                <a:close/>
                <a:moveTo>
                  <a:pt x="5130907" y="6006067"/>
                </a:moveTo>
                <a:lnTo>
                  <a:pt x="5195713" y="6006067"/>
                </a:lnTo>
                <a:lnTo>
                  <a:pt x="5195713" y="6514253"/>
                </a:lnTo>
                <a:lnTo>
                  <a:pt x="5130907" y="6514253"/>
                </a:lnTo>
                <a:close/>
                <a:moveTo>
                  <a:pt x="0" y="5839162"/>
                </a:moveTo>
                <a:lnTo>
                  <a:pt x="63560" y="5839162"/>
                </a:lnTo>
                <a:lnTo>
                  <a:pt x="63560" y="6347349"/>
                </a:lnTo>
                <a:lnTo>
                  <a:pt x="0" y="6347349"/>
                </a:lnTo>
                <a:close/>
                <a:moveTo>
                  <a:pt x="5130907" y="4990939"/>
                </a:moveTo>
                <a:lnTo>
                  <a:pt x="5195713" y="4990939"/>
                </a:lnTo>
                <a:lnTo>
                  <a:pt x="5195713" y="5497880"/>
                </a:lnTo>
                <a:lnTo>
                  <a:pt x="5130907" y="5497880"/>
                </a:lnTo>
                <a:close/>
                <a:moveTo>
                  <a:pt x="0" y="4824035"/>
                </a:moveTo>
                <a:lnTo>
                  <a:pt x="63560" y="4824035"/>
                </a:lnTo>
                <a:lnTo>
                  <a:pt x="63560" y="5330975"/>
                </a:lnTo>
                <a:lnTo>
                  <a:pt x="0" y="5330975"/>
                </a:lnTo>
                <a:close/>
                <a:moveTo>
                  <a:pt x="5130907" y="3975812"/>
                </a:moveTo>
                <a:lnTo>
                  <a:pt x="5195713" y="3975812"/>
                </a:lnTo>
                <a:lnTo>
                  <a:pt x="5195713" y="4483998"/>
                </a:lnTo>
                <a:lnTo>
                  <a:pt x="5130907" y="4483998"/>
                </a:lnTo>
                <a:close/>
                <a:moveTo>
                  <a:pt x="0" y="3808908"/>
                </a:moveTo>
                <a:lnTo>
                  <a:pt x="63560" y="3808908"/>
                </a:lnTo>
                <a:lnTo>
                  <a:pt x="63560" y="4317094"/>
                </a:lnTo>
                <a:lnTo>
                  <a:pt x="0" y="4317094"/>
                </a:lnTo>
                <a:close/>
                <a:moveTo>
                  <a:pt x="5130907" y="2960684"/>
                </a:moveTo>
                <a:lnTo>
                  <a:pt x="5195713" y="2960684"/>
                </a:lnTo>
                <a:lnTo>
                  <a:pt x="5195713" y="3468871"/>
                </a:lnTo>
                <a:lnTo>
                  <a:pt x="5130907" y="3468871"/>
                </a:lnTo>
                <a:close/>
                <a:moveTo>
                  <a:pt x="0" y="2793780"/>
                </a:moveTo>
                <a:lnTo>
                  <a:pt x="63560" y="2793780"/>
                </a:lnTo>
                <a:lnTo>
                  <a:pt x="63560" y="3301967"/>
                </a:lnTo>
                <a:lnTo>
                  <a:pt x="0" y="3301967"/>
                </a:lnTo>
                <a:close/>
                <a:moveTo>
                  <a:pt x="5113459" y="1943066"/>
                </a:moveTo>
                <a:cubicBezTo>
                  <a:pt x="5155833" y="2108726"/>
                  <a:pt x="5182005" y="2279366"/>
                  <a:pt x="5191975" y="2451252"/>
                </a:cubicBezTo>
                <a:lnTo>
                  <a:pt x="5128415" y="2454990"/>
                </a:lnTo>
                <a:cubicBezTo>
                  <a:pt x="5118445" y="2286839"/>
                  <a:pt x="5093519" y="2121180"/>
                  <a:pt x="5052393" y="1959259"/>
                </a:cubicBezTo>
                <a:close/>
                <a:moveTo>
                  <a:pt x="129612" y="1782390"/>
                </a:moveTo>
                <a:lnTo>
                  <a:pt x="189434" y="1802318"/>
                </a:lnTo>
                <a:cubicBezTo>
                  <a:pt x="138336" y="1959259"/>
                  <a:pt x="100948" y="2123671"/>
                  <a:pt x="81008" y="2290576"/>
                </a:cubicBezTo>
                <a:lnTo>
                  <a:pt x="18694" y="2283103"/>
                </a:lnTo>
                <a:cubicBezTo>
                  <a:pt x="38634" y="2112461"/>
                  <a:pt x="76023" y="1944312"/>
                  <a:pt x="129612" y="1782390"/>
                </a:cubicBezTo>
                <a:close/>
                <a:moveTo>
                  <a:pt x="4669787" y="1023846"/>
                </a:moveTo>
                <a:cubicBezTo>
                  <a:pt x="4773227" y="1160857"/>
                  <a:pt x="4862959" y="1307834"/>
                  <a:pt x="4937735" y="1462282"/>
                </a:cubicBezTo>
                <a:lnTo>
                  <a:pt x="4880407" y="1489684"/>
                </a:lnTo>
                <a:cubicBezTo>
                  <a:pt x="4806877" y="1338972"/>
                  <a:pt x="4719637" y="1195733"/>
                  <a:pt x="4618689" y="1062459"/>
                </a:cubicBezTo>
                <a:close/>
                <a:moveTo>
                  <a:pt x="633107" y="893063"/>
                </a:moveTo>
                <a:lnTo>
                  <a:pt x="680465" y="934167"/>
                </a:lnTo>
                <a:cubicBezTo>
                  <a:pt x="572039" y="1059968"/>
                  <a:pt x="473584" y="1198224"/>
                  <a:pt x="391330" y="1343954"/>
                </a:cubicBezTo>
                <a:lnTo>
                  <a:pt x="336494" y="1311570"/>
                </a:lnTo>
                <a:cubicBezTo>
                  <a:pt x="421240" y="1163349"/>
                  <a:pt x="520942" y="1022601"/>
                  <a:pt x="633107" y="893063"/>
                </a:cubicBezTo>
                <a:close/>
                <a:moveTo>
                  <a:pt x="3904575" y="346265"/>
                </a:moveTo>
                <a:cubicBezTo>
                  <a:pt x="4052881" y="433453"/>
                  <a:pt x="4192464" y="534343"/>
                  <a:pt x="4319583" y="647689"/>
                </a:cubicBezTo>
                <a:lnTo>
                  <a:pt x="4278457" y="695020"/>
                </a:lnTo>
                <a:cubicBezTo>
                  <a:pt x="4153829" y="584166"/>
                  <a:pt x="4016739" y="485767"/>
                  <a:pt x="3873418" y="402315"/>
                </a:cubicBezTo>
                <a:close/>
                <a:moveTo>
                  <a:pt x="1439446" y="266549"/>
                </a:moveTo>
                <a:lnTo>
                  <a:pt x="1468110" y="323845"/>
                </a:lnTo>
                <a:cubicBezTo>
                  <a:pt x="1318557" y="397333"/>
                  <a:pt x="1176482" y="487013"/>
                  <a:pt x="1044377" y="590394"/>
                </a:cubicBezTo>
                <a:lnTo>
                  <a:pt x="1005743" y="539326"/>
                </a:lnTo>
                <a:cubicBezTo>
                  <a:pt x="1140340" y="434699"/>
                  <a:pt x="1286154" y="342528"/>
                  <a:pt x="1439446" y="266549"/>
                </a:cubicBezTo>
                <a:close/>
                <a:moveTo>
                  <a:pt x="2937466" y="16192"/>
                </a:moveTo>
                <a:cubicBezTo>
                  <a:pt x="3108206" y="38612"/>
                  <a:pt x="3276453" y="78470"/>
                  <a:pt x="3437222" y="133275"/>
                </a:cubicBezTo>
                <a:lnTo>
                  <a:pt x="3417281" y="193061"/>
                </a:lnTo>
                <a:cubicBezTo>
                  <a:pt x="3259005" y="139503"/>
                  <a:pt x="3095743" y="100890"/>
                  <a:pt x="2928743" y="79716"/>
                </a:cubicBezTo>
                <a:close/>
                <a:moveTo>
                  <a:pt x="2424002" y="0"/>
                </a:moveTo>
                <a:lnTo>
                  <a:pt x="2428987" y="63524"/>
                </a:lnTo>
                <a:cubicBezTo>
                  <a:pt x="2263233" y="73488"/>
                  <a:pt x="2096232" y="102136"/>
                  <a:pt x="1935463" y="144485"/>
                </a:cubicBezTo>
                <a:lnTo>
                  <a:pt x="1920507" y="84698"/>
                </a:lnTo>
                <a:cubicBezTo>
                  <a:pt x="2085015" y="38612"/>
                  <a:pt x="2254509" y="11210"/>
                  <a:pt x="2424002" y="0"/>
                </a:cubicBez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879" name="Google Shape;879;p38"/>
          <p:cNvGrpSpPr/>
          <p:nvPr/>
        </p:nvGrpSpPr>
        <p:grpSpPr>
          <a:xfrm>
            <a:off x="1131612" y="1883050"/>
            <a:ext cx="1339500" cy="1100275"/>
            <a:chOff x="3848650" y="1907300"/>
            <a:chExt cx="1339500" cy="1100275"/>
          </a:xfrm>
        </p:grpSpPr>
        <p:sp>
          <p:nvSpPr>
            <p:cNvPr id="880" name="Google Shape;880;p38"/>
            <p:cNvSpPr txBox="1"/>
            <p:nvPr/>
          </p:nvSpPr>
          <p:spPr>
            <a:xfrm>
              <a:off x="3848650" y="1907300"/>
              <a:ext cx="13395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1" name="Google Shape;881;p38"/>
            <p:cNvSpPr txBox="1"/>
            <p:nvPr/>
          </p:nvSpPr>
          <p:spPr>
            <a:xfrm>
              <a:off x="3848650" y="2196975"/>
              <a:ext cx="13395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82" name="Google Shape;882;p38"/>
          <p:cNvGrpSpPr/>
          <p:nvPr/>
        </p:nvGrpSpPr>
        <p:grpSpPr>
          <a:xfrm>
            <a:off x="1131612" y="3508863"/>
            <a:ext cx="1339500" cy="1100250"/>
            <a:chOff x="2353225" y="3784100"/>
            <a:chExt cx="1339500" cy="1100250"/>
          </a:xfrm>
        </p:grpSpPr>
        <p:sp>
          <p:nvSpPr>
            <p:cNvPr id="883" name="Google Shape;883;p38"/>
            <p:cNvSpPr txBox="1"/>
            <p:nvPr/>
          </p:nvSpPr>
          <p:spPr>
            <a:xfrm>
              <a:off x="2353225" y="3784100"/>
              <a:ext cx="13395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4" name="Google Shape;884;p38"/>
            <p:cNvSpPr txBox="1"/>
            <p:nvPr/>
          </p:nvSpPr>
          <p:spPr>
            <a:xfrm>
              <a:off x="2353225" y="4073750"/>
              <a:ext cx="13395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85" name="Google Shape;885;p38"/>
          <p:cNvGrpSpPr/>
          <p:nvPr/>
        </p:nvGrpSpPr>
        <p:grpSpPr>
          <a:xfrm>
            <a:off x="6596688" y="1883050"/>
            <a:ext cx="1339500" cy="1100275"/>
            <a:chOff x="4986550" y="1620675"/>
            <a:chExt cx="1339500" cy="1100275"/>
          </a:xfrm>
        </p:grpSpPr>
        <p:sp>
          <p:nvSpPr>
            <p:cNvPr id="886" name="Google Shape;886;p38"/>
            <p:cNvSpPr txBox="1"/>
            <p:nvPr/>
          </p:nvSpPr>
          <p:spPr>
            <a:xfrm>
              <a:off x="4986550" y="1620675"/>
              <a:ext cx="13395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7" name="Google Shape;887;p38"/>
            <p:cNvSpPr txBox="1"/>
            <p:nvPr/>
          </p:nvSpPr>
          <p:spPr>
            <a:xfrm>
              <a:off x="4986550" y="1910350"/>
              <a:ext cx="13395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88" name="Google Shape;888;p38"/>
          <p:cNvGrpSpPr/>
          <p:nvPr/>
        </p:nvGrpSpPr>
        <p:grpSpPr>
          <a:xfrm>
            <a:off x="6596688" y="3508863"/>
            <a:ext cx="1339500" cy="1100250"/>
            <a:chOff x="5151300" y="3538425"/>
            <a:chExt cx="1339500" cy="1100250"/>
          </a:xfrm>
        </p:grpSpPr>
        <p:sp>
          <p:nvSpPr>
            <p:cNvPr id="889" name="Google Shape;889;p38"/>
            <p:cNvSpPr txBox="1"/>
            <p:nvPr/>
          </p:nvSpPr>
          <p:spPr>
            <a:xfrm>
              <a:off x="5151300" y="3538425"/>
              <a:ext cx="13395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20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0" name="Google Shape;890;p38"/>
            <p:cNvSpPr txBox="1"/>
            <p:nvPr/>
          </p:nvSpPr>
          <p:spPr>
            <a:xfrm>
              <a:off x="5151300" y="3828075"/>
              <a:ext cx="13395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91" name="Google Shape;891;p38"/>
          <p:cNvSpPr/>
          <p:nvPr/>
        </p:nvSpPr>
        <p:spPr>
          <a:xfrm>
            <a:off x="2836400" y="1877050"/>
            <a:ext cx="761400" cy="761400"/>
          </a:xfrm>
          <a:prstGeom prst="diamond">
            <a:avLst/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38"/>
          <p:cNvSpPr/>
          <p:nvPr/>
        </p:nvSpPr>
        <p:spPr>
          <a:xfrm>
            <a:off x="5546200" y="1877050"/>
            <a:ext cx="761400" cy="761400"/>
          </a:xfrm>
          <a:prstGeom prst="diamond">
            <a:avLst/>
          </a:pr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38"/>
          <p:cNvSpPr/>
          <p:nvPr/>
        </p:nvSpPr>
        <p:spPr>
          <a:xfrm>
            <a:off x="2836400" y="3508875"/>
            <a:ext cx="761400" cy="761400"/>
          </a:xfrm>
          <a:prstGeom prst="diamond">
            <a:avLst/>
          </a:prstGeom>
          <a:solidFill>
            <a:schemeClr val="accent3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38"/>
          <p:cNvSpPr/>
          <p:nvPr/>
        </p:nvSpPr>
        <p:spPr>
          <a:xfrm>
            <a:off x="5546200" y="3508875"/>
            <a:ext cx="761400" cy="761400"/>
          </a:xfrm>
          <a:prstGeom prst="diamond">
            <a:avLst/>
          </a:prstGeom>
          <a:solidFill>
            <a:schemeClr val="accent4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38"/>
          <p:cNvSpPr/>
          <p:nvPr/>
        </p:nvSpPr>
        <p:spPr>
          <a:xfrm>
            <a:off x="5737744" y="2116731"/>
            <a:ext cx="389212" cy="282023"/>
          </a:xfrm>
          <a:custGeom>
            <a:rect b="b" l="l" r="r" t="t"/>
            <a:pathLst>
              <a:path extrusionOk="0" h="12866" w="17756">
                <a:moveTo>
                  <a:pt x="9768" y="320"/>
                </a:moveTo>
                <a:cubicBezTo>
                  <a:pt x="10925" y="320"/>
                  <a:pt x="12025" y="335"/>
                  <a:pt x="12401" y="378"/>
                </a:cubicBezTo>
                <a:lnTo>
                  <a:pt x="13125" y="436"/>
                </a:lnTo>
                <a:cubicBezTo>
                  <a:pt x="13443" y="465"/>
                  <a:pt x="14398" y="2245"/>
                  <a:pt x="14572" y="2606"/>
                </a:cubicBezTo>
                <a:cubicBezTo>
                  <a:pt x="14789" y="3069"/>
                  <a:pt x="14630" y="3272"/>
                  <a:pt x="14586" y="3286"/>
                </a:cubicBezTo>
                <a:cubicBezTo>
                  <a:pt x="14583" y="3287"/>
                  <a:pt x="14574" y="3287"/>
                  <a:pt x="14558" y="3287"/>
                </a:cubicBezTo>
                <a:cubicBezTo>
                  <a:pt x="14234" y="3287"/>
                  <a:pt x="11308" y="3156"/>
                  <a:pt x="9131" y="3156"/>
                </a:cubicBezTo>
                <a:lnTo>
                  <a:pt x="8523" y="3156"/>
                </a:lnTo>
                <a:cubicBezTo>
                  <a:pt x="7959" y="3156"/>
                  <a:pt x="7337" y="3156"/>
                  <a:pt x="6729" y="3171"/>
                </a:cubicBezTo>
                <a:lnTo>
                  <a:pt x="5456" y="3171"/>
                </a:lnTo>
                <a:lnTo>
                  <a:pt x="5051" y="3185"/>
                </a:lnTo>
                <a:lnTo>
                  <a:pt x="4848" y="3185"/>
                </a:lnTo>
                <a:lnTo>
                  <a:pt x="4298" y="3214"/>
                </a:lnTo>
                <a:lnTo>
                  <a:pt x="4269" y="3214"/>
                </a:lnTo>
                <a:lnTo>
                  <a:pt x="3763" y="3286"/>
                </a:lnTo>
                <a:lnTo>
                  <a:pt x="3068" y="3286"/>
                </a:lnTo>
                <a:cubicBezTo>
                  <a:pt x="3025" y="3272"/>
                  <a:pt x="2866" y="3069"/>
                  <a:pt x="3083" y="2606"/>
                </a:cubicBezTo>
                <a:cubicBezTo>
                  <a:pt x="3256" y="2245"/>
                  <a:pt x="4211" y="465"/>
                  <a:pt x="4530" y="436"/>
                </a:cubicBezTo>
                <a:lnTo>
                  <a:pt x="5137" y="392"/>
                </a:lnTo>
                <a:lnTo>
                  <a:pt x="5253" y="378"/>
                </a:lnTo>
                <a:cubicBezTo>
                  <a:pt x="5731" y="335"/>
                  <a:pt x="7366" y="320"/>
                  <a:pt x="8827" y="320"/>
                </a:cubicBezTo>
                <a:close/>
                <a:moveTo>
                  <a:pt x="16033" y="9668"/>
                </a:moveTo>
                <a:cubicBezTo>
                  <a:pt x="16366" y="9697"/>
                  <a:pt x="16511" y="10102"/>
                  <a:pt x="16265" y="10333"/>
                </a:cubicBezTo>
                <a:cubicBezTo>
                  <a:pt x="16194" y="10400"/>
                  <a:pt x="16106" y="10430"/>
                  <a:pt x="16019" y="10430"/>
                </a:cubicBezTo>
                <a:cubicBezTo>
                  <a:pt x="15822" y="10430"/>
                  <a:pt x="15628" y="10279"/>
                  <a:pt x="15628" y="10058"/>
                </a:cubicBezTo>
                <a:cubicBezTo>
                  <a:pt x="15643" y="9827"/>
                  <a:pt x="15816" y="9668"/>
                  <a:pt x="16033" y="9668"/>
                </a:cubicBezTo>
                <a:close/>
                <a:moveTo>
                  <a:pt x="1723" y="9726"/>
                </a:moveTo>
                <a:cubicBezTo>
                  <a:pt x="2055" y="9754"/>
                  <a:pt x="2200" y="10160"/>
                  <a:pt x="1954" y="10377"/>
                </a:cubicBezTo>
                <a:cubicBezTo>
                  <a:pt x="1881" y="10450"/>
                  <a:pt x="1790" y="10483"/>
                  <a:pt x="1701" y="10483"/>
                </a:cubicBezTo>
                <a:cubicBezTo>
                  <a:pt x="1507" y="10483"/>
                  <a:pt x="1317" y="10329"/>
                  <a:pt x="1317" y="10102"/>
                </a:cubicBezTo>
                <a:cubicBezTo>
                  <a:pt x="1332" y="9885"/>
                  <a:pt x="1505" y="9726"/>
                  <a:pt x="1723" y="9726"/>
                </a:cubicBezTo>
                <a:close/>
                <a:moveTo>
                  <a:pt x="8518" y="0"/>
                </a:moveTo>
                <a:cubicBezTo>
                  <a:pt x="6885" y="0"/>
                  <a:pt x="5316" y="86"/>
                  <a:pt x="4631" y="233"/>
                </a:cubicBezTo>
                <a:cubicBezTo>
                  <a:pt x="4501" y="291"/>
                  <a:pt x="4371" y="349"/>
                  <a:pt x="4255" y="421"/>
                </a:cubicBezTo>
                <a:cubicBezTo>
                  <a:pt x="4211" y="450"/>
                  <a:pt x="3097" y="2042"/>
                  <a:pt x="2504" y="2954"/>
                </a:cubicBezTo>
                <a:cubicBezTo>
                  <a:pt x="2432" y="2852"/>
                  <a:pt x="2272" y="2563"/>
                  <a:pt x="2041" y="2520"/>
                </a:cubicBezTo>
                <a:cubicBezTo>
                  <a:pt x="1909" y="2496"/>
                  <a:pt x="1580" y="2465"/>
                  <a:pt x="1281" y="2465"/>
                </a:cubicBezTo>
                <a:cubicBezTo>
                  <a:pt x="1021" y="2465"/>
                  <a:pt x="785" y="2489"/>
                  <a:pt x="724" y="2563"/>
                </a:cubicBezTo>
                <a:cubicBezTo>
                  <a:pt x="608" y="2737"/>
                  <a:pt x="666" y="3344"/>
                  <a:pt x="898" y="3475"/>
                </a:cubicBezTo>
                <a:cubicBezTo>
                  <a:pt x="1001" y="3526"/>
                  <a:pt x="1212" y="3540"/>
                  <a:pt x="1417" y="3540"/>
                </a:cubicBezTo>
                <a:cubicBezTo>
                  <a:pt x="1672" y="3540"/>
                  <a:pt x="1917" y="3518"/>
                  <a:pt x="1925" y="3518"/>
                </a:cubicBezTo>
                <a:cubicBezTo>
                  <a:pt x="1954" y="3518"/>
                  <a:pt x="2055" y="3561"/>
                  <a:pt x="2157" y="3590"/>
                </a:cubicBezTo>
                <a:cubicBezTo>
                  <a:pt x="2128" y="3749"/>
                  <a:pt x="2084" y="3909"/>
                  <a:pt x="2012" y="4068"/>
                </a:cubicBezTo>
                <a:cubicBezTo>
                  <a:pt x="1954" y="4140"/>
                  <a:pt x="796" y="4704"/>
                  <a:pt x="666" y="4965"/>
                </a:cubicBezTo>
                <a:cubicBezTo>
                  <a:pt x="608" y="5066"/>
                  <a:pt x="565" y="5182"/>
                  <a:pt x="536" y="5283"/>
                </a:cubicBezTo>
                <a:lnTo>
                  <a:pt x="536" y="5312"/>
                </a:lnTo>
                <a:cubicBezTo>
                  <a:pt x="927" y="5413"/>
                  <a:pt x="1520" y="5558"/>
                  <a:pt x="2084" y="5674"/>
                </a:cubicBezTo>
                <a:cubicBezTo>
                  <a:pt x="2523" y="5759"/>
                  <a:pt x="2971" y="5793"/>
                  <a:pt x="3422" y="5793"/>
                </a:cubicBezTo>
                <a:cubicBezTo>
                  <a:pt x="3506" y="5793"/>
                  <a:pt x="3591" y="5792"/>
                  <a:pt x="3676" y="5790"/>
                </a:cubicBezTo>
                <a:cubicBezTo>
                  <a:pt x="3879" y="6065"/>
                  <a:pt x="4052" y="6354"/>
                  <a:pt x="4211" y="6658"/>
                </a:cubicBezTo>
                <a:cubicBezTo>
                  <a:pt x="4226" y="6745"/>
                  <a:pt x="3748" y="7049"/>
                  <a:pt x="3647" y="7078"/>
                </a:cubicBezTo>
                <a:cubicBezTo>
                  <a:pt x="3541" y="7098"/>
                  <a:pt x="3406" y="7107"/>
                  <a:pt x="3250" y="7107"/>
                </a:cubicBezTo>
                <a:cubicBezTo>
                  <a:pt x="2308" y="7107"/>
                  <a:pt x="632" y="6758"/>
                  <a:pt x="247" y="6397"/>
                </a:cubicBezTo>
                <a:cubicBezTo>
                  <a:pt x="247" y="6441"/>
                  <a:pt x="247" y="6484"/>
                  <a:pt x="232" y="6542"/>
                </a:cubicBezTo>
                <a:cubicBezTo>
                  <a:pt x="203" y="7005"/>
                  <a:pt x="203" y="7960"/>
                  <a:pt x="174" y="8351"/>
                </a:cubicBezTo>
                <a:cubicBezTo>
                  <a:pt x="174" y="8409"/>
                  <a:pt x="174" y="8467"/>
                  <a:pt x="160" y="8525"/>
                </a:cubicBezTo>
                <a:cubicBezTo>
                  <a:pt x="102" y="8626"/>
                  <a:pt x="59" y="8742"/>
                  <a:pt x="30" y="8857"/>
                </a:cubicBezTo>
                <a:cubicBezTo>
                  <a:pt x="1" y="8930"/>
                  <a:pt x="73" y="10058"/>
                  <a:pt x="261" y="10594"/>
                </a:cubicBezTo>
                <a:cubicBezTo>
                  <a:pt x="305" y="10724"/>
                  <a:pt x="362" y="10840"/>
                  <a:pt x="435" y="10955"/>
                </a:cubicBezTo>
                <a:lnTo>
                  <a:pt x="435" y="11925"/>
                </a:lnTo>
                <a:cubicBezTo>
                  <a:pt x="449" y="12446"/>
                  <a:pt x="854" y="12851"/>
                  <a:pt x="1375" y="12865"/>
                </a:cubicBezTo>
                <a:lnTo>
                  <a:pt x="2432" y="12865"/>
                </a:lnTo>
                <a:cubicBezTo>
                  <a:pt x="2938" y="12851"/>
                  <a:pt x="3358" y="12446"/>
                  <a:pt x="3358" y="11925"/>
                </a:cubicBezTo>
                <a:lnTo>
                  <a:pt x="3358" y="11751"/>
                </a:lnTo>
                <a:lnTo>
                  <a:pt x="14413" y="11751"/>
                </a:lnTo>
                <a:cubicBezTo>
                  <a:pt x="14427" y="11751"/>
                  <a:pt x="14442" y="11766"/>
                  <a:pt x="14456" y="11780"/>
                </a:cubicBezTo>
                <a:lnTo>
                  <a:pt x="14456" y="11925"/>
                </a:lnTo>
                <a:cubicBezTo>
                  <a:pt x="14456" y="12431"/>
                  <a:pt x="14876" y="12851"/>
                  <a:pt x="15382" y="12851"/>
                </a:cubicBezTo>
                <a:lnTo>
                  <a:pt x="16438" y="12851"/>
                </a:lnTo>
                <a:cubicBezTo>
                  <a:pt x="16945" y="12851"/>
                  <a:pt x="17350" y="12431"/>
                  <a:pt x="17364" y="11925"/>
                </a:cubicBezTo>
                <a:lnTo>
                  <a:pt x="17364" y="10883"/>
                </a:lnTo>
                <a:cubicBezTo>
                  <a:pt x="17422" y="10796"/>
                  <a:pt x="17466" y="10695"/>
                  <a:pt x="17509" y="10594"/>
                </a:cubicBezTo>
                <a:cubicBezTo>
                  <a:pt x="17697" y="10044"/>
                  <a:pt x="17755" y="8930"/>
                  <a:pt x="17755" y="8857"/>
                </a:cubicBezTo>
                <a:cubicBezTo>
                  <a:pt x="17726" y="8727"/>
                  <a:pt x="17683" y="8626"/>
                  <a:pt x="17625" y="8525"/>
                </a:cubicBezTo>
                <a:cubicBezTo>
                  <a:pt x="17567" y="8409"/>
                  <a:pt x="17581" y="7092"/>
                  <a:pt x="17553" y="6528"/>
                </a:cubicBezTo>
                <a:cubicBezTo>
                  <a:pt x="17553" y="6528"/>
                  <a:pt x="17553" y="6513"/>
                  <a:pt x="17553" y="6499"/>
                </a:cubicBezTo>
                <a:lnTo>
                  <a:pt x="17553" y="6470"/>
                </a:lnTo>
                <a:lnTo>
                  <a:pt x="17553" y="6397"/>
                </a:lnTo>
                <a:cubicBezTo>
                  <a:pt x="17172" y="6753"/>
                  <a:pt x="15524" y="7098"/>
                  <a:pt x="14572" y="7098"/>
                </a:cubicBezTo>
                <a:cubicBezTo>
                  <a:pt x="14401" y="7098"/>
                  <a:pt x="14252" y="7087"/>
                  <a:pt x="14138" y="7063"/>
                </a:cubicBezTo>
                <a:cubicBezTo>
                  <a:pt x="14036" y="7049"/>
                  <a:pt x="13559" y="6745"/>
                  <a:pt x="13573" y="6643"/>
                </a:cubicBezTo>
                <a:cubicBezTo>
                  <a:pt x="13733" y="6340"/>
                  <a:pt x="13906" y="6050"/>
                  <a:pt x="14109" y="5775"/>
                </a:cubicBezTo>
                <a:cubicBezTo>
                  <a:pt x="14239" y="5782"/>
                  <a:pt x="14369" y="5786"/>
                  <a:pt x="14498" y="5786"/>
                </a:cubicBezTo>
                <a:cubicBezTo>
                  <a:pt x="14903" y="5786"/>
                  <a:pt x="15306" y="5751"/>
                  <a:pt x="15700" y="5674"/>
                </a:cubicBezTo>
                <a:cubicBezTo>
                  <a:pt x="16265" y="5558"/>
                  <a:pt x="16872" y="5413"/>
                  <a:pt x="17249" y="5312"/>
                </a:cubicBezTo>
                <a:lnTo>
                  <a:pt x="17249" y="5298"/>
                </a:lnTo>
                <a:cubicBezTo>
                  <a:pt x="17220" y="5182"/>
                  <a:pt x="17176" y="5066"/>
                  <a:pt x="17118" y="4965"/>
                </a:cubicBezTo>
                <a:cubicBezTo>
                  <a:pt x="16988" y="4704"/>
                  <a:pt x="15845" y="4140"/>
                  <a:pt x="15773" y="4068"/>
                </a:cubicBezTo>
                <a:cubicBezTo>
                  <a:pt x="15700" y="3909"/>
                  <a:pt x="15657" y="3735"/>
                  <a:pt x="15643" y="3576"/>
                </a:cubicBezTo>
                <a:cubicBezTo>
                  <a:pt x="15715" y="3547"/>
                  <a:pt x="15787" y="3518"/>
                  <a:pt x="15802" y="3518"/>
                </a:cubicBezTo>
                <a:cubicBezTo>
                  <a:pt x="15810" y="3518"/>
                  <a:pt x="16059" y="3540"/>
                  <a:pt x="16319" y="3540"/>
                </a:cubicBezTo>
                <a:cubicBezTo>
                  <a:pt x="16526" y="3540"/>
                  <a:pt x="16741" y="3526"/>
                  <a:pt x="16844" y="3475"/>
                </a:cubicBezTo>
                <a:cubicBezTo>
                  <a:pt x="17075" y="3359"/>
                  <a:pt x="17133" y="2737"/>
                  <a:pt x="17003" y="2563"/>
                </a:cubicBezTo>
                <a:cubicBezTo>
                  <a:pt x="16944" y="2484"/>
                  <a:pt x="16721" y="2459"/>
                  <a:pt x="16471" y="2459"/>
                </a:cubicBezTo>
                <a:cubicBezTo>
                  <a:pt x="16170" y="2459"/>
                  <a:pt x="15828" y="2496"/>
                  <a:pt x="15686" y="2520"/>
                </a:cubicBezTo>
                <a:cubicBezTo>
                  <a:pt x="15498" y="2563"/>
                  <a:pt x="15339" y="2780"/>
                  <a:pt x="15252" y="2910"/>
                </a:cubicBezTo>
                <a:cubicBezTo>
                  <a:pt x="14659" y="1999"/>
                  <a:pt x="13588" y="450"/>
                  <a:pt x="13544" y="421"/>
                </a:cubicBezTo>
                <a:cubicBezTo>
                  <a:pt x="13429" y="349"/>
                  <a:pt x="13298" y="291"/>
                  <a:pt x="13168" y="233"/>
                </a:cubicBezTo>
                <a:cubicBezTo>
                  <a:pt x="12416" y="74"/>
                  <a:pt x="10650" y="2"/>
                  <a:pt x="8900" y="2"/>
                </a:cubicBezTo>
                <a:cubicBezTo>
                  <a:pt x="8772" y="1"/>
                  <a:pt x="8645" y="0"/>
                  <a:pt x="85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38"/>
          <p:cNvSpPr/>
          <p:nvPr/>
        </p:nvSpPr>
        <p:spPr>
          <a:xfrm>
            <a:off x="3027727" y="2114575"/>
            <a:ext cx="378734" cy="286341"/>
          </a:xfrm>
          <a:custGeom>
            <a:rect b="b" l="l" r="r" t="t"/>
            <a:pathLst>
              <a:path extrusionOk="0" h="13063" w="17278">
                <a:moveTo>
                  <a:pt x="8588" y="400"/>
                </a:moveTo>
                <a:cubicBezTo>
                  <a:pt x="10591" y="400"/>
                  <a:pt x="12612" y="516"/>
                  <a:pt x="13009" y="734"/>
                </a:cubicBezTo>
                <a:cubicBezTo>
                  <a:pt x="13226" y="865"/>
                  <a:pt x="15006" y="3455"/>
                  <a:pt x="15006" y="3513"/>
                </a:cubicBezTo>
                <a:cubicBezTo>
                  <a:pt x="15006" y="3556"/>
                  <a:pt x="14774" y="3570"/>
                  <a:pt x="14774" y="3570"/>
                </a:cubicBezTo>
                <a:lnTo>
                  <a:pt x="8624" y="3498"/>
                </a:lnTo>
                <a:lnTo>
                  <a:pt x="7394" y="3513"/>
                </a:lnTo>
                <a:lnTo>
                  <a:pt x="2475" y="3570"/>
                </a:lnTo>
                <a:cubicBezTo>
                  <a:pt x="2475" y="3570"/>
                  <a:pt x="2243" y="3570"/>
                  <a:pt x="2243" y="3513"/>
                </a:cubicBezTo>
                <a:cubicBezTo>
                  <a:pt x="2243" y="3440"/>
                  <a:pt x="4081" y="836"/>
                  <a:pt x="4254" y="662"/>
                </a:cubicBezTo>
                <a:cubicBezTo>
                  <a:pt x="4269" y="648"/>
                  <a:pt x="4269" y="633"/>
                  <a:pt x="4283" y="633"/>
                </a:cubicBezTo>
                <a:lnTo>
                  <a:pt x="4298" y="633"/>
                </a:lnTo>
                <a:lnTo>
                  <a:pt x="4341" y="619"/>
                </a:lnTo>
                <a:lnTo>
                  <a:pt x="4356" y="619"/>
                </a:lnTo>
                <a:lnTo>
                  <a:pt x="4414" y="590"/>
                </a:lnTo>
                <a:lnTo>
                  <a:pt x="4500" y="575"/>
                </a:lnTo>
                <a:lnTo>
                  <a:pt x="4529" y="575"/>
                </a:lnTo>
                <a:lnTo>
                  <a:pt x="4587" y="561"/>
                </a:lnTo>
                <a:lnTo>
                  <a:pt x="4616" y="561"/>
                </a:lnTo>
                <a:lnTo>
                  <a:pt x="4732" y="532"/>
                </a:lnTo>
                <a:lnTo>
                  <a:pt x="4848" y="517"/>
                </a:lnTo>
                <a:lnTo>
                  <a:pt x="4877" y="517"/>
                </a:lnTo>
                <a:lnTo>
                  <a:pt x="4978" y="503"/>
                </a:lnTo>
                <a:lnTo>
                  <a:pt x="5021" y="503"/>
                </a:lnTo>
                <a:cubicBezTo>
                  <a:pt x="5108" y="488"/>
                  <a:pt x="5209" y="488"/>
                  <a:pt x="5311" y="474"/>
                </a:cubicBezTo>
                <a:lnTo>
                  <a:pt x="5354" y="474"/>
                </a:lnTo>
                <a:lnTo>
                  <a:pt x="5484" y="459"/>
                </a:lnTo>
                <a:lnTo>
                  <a:pt x="5528" y="459"/>
                </a:lnTo>
                <a:lnTo>
                  <a:pt x="5890" y="431"/>
                </a:lnTo>
                <a:lnTo>
                  <a:pt x="6121" y="431"/>
                </a:lnTo>
                <a:lnTo>
                  <a:pt x="6541" y="416"/>
                </a:lnTo>
                <a:lnTo>
                  <a:pt x="6772" y="416"/>
                </a:lnTo>
                <a:lnTo>
                  <a:pt x="7235" y="402"/>
                </a:lnTo>
                <a:lnTo>
                  <a:pt x="8234" y="402"/>
                </a:lnTo>
                <a:cubicBezTo>
                  <a:pt x="8351" y="401"/>
                  <a:pt x="8470" y="400"/>
                  <a:pt x="8588" y="400"/>
                </a:cubicBezTo>
                <a:close/>
                <a:moveTo>
                  <a:pt x="14924" y="4870"/>
                </a:moveTo>
                <a:cubicBezTo>
                  <a:pt x="15244" y="4870"/>
                  <a:pt x="15631" y="5006"/>
                  <a:pt x="15801" y="5148"/>
                </a:cubicBezTo>
                <a:cubicBezTo>
                  <a:pt x="16149" y="5437"/>
                  <a:pt x="16380" y="5828"/>
                  <a:pt x="16467" y="6262"/>
                </a:cubicBezTo>
                <a:cubicBezTo>
                  <a:pt x="16481" y="6508"/>
                  <a:pt x="16134" y="6681"/>
                  <a:pt x="16062" y="6710"/>
                </a:cubicBezTo>
                <a:cubicBezTo>
                  <a:pt x="15989" y="6739"/>
                  <a:pt x="14803" y="7246"/>
                  <a:pt x="14253" y="7304"/>
                </a:cubicBezTo>
                <a:cubicBezTo>
                  <a:pt x="14162" y="7311"/>
                  <a:pt x="14083" y="7315"/>
                  <a:pt x="14015" y="7315"/>
                </a:cubicBezTo>
                <a:cubicBezTo>
                  <a:pt x="13679" y="7315"/>
                  <a:pt x="13585" y="7228"/>
                  <a:pt x="13501" y="7072"/>
                </a:cubicBezTo>
                <a:cubicBezTo>
                  <a:pt x="13399" y="6884"/>
                  <a:pt x="13472" y="6493"/>
                  <a:pt x="13573" y="6291"/>
                </a:cubicBezTo>
                <a:cubicBezTo>
                  <a:pt x="13660" y="6088"/>
                  <a:pt x="14441" y="5075"/>
                  <a:pt x="14514" y="5003"/>
                </a:cubicBezTo>
                <a:cubicBezTo>
                  <a:pt x="14604" y="4908"/>
                  <a:pt x="14754" y="4870"/>
                  <a:pt x="14924" y="4870"/>
                </a:cubicBezTo>
                <a:close/>
                <a:moveTo>
                  <a:pt x="2344" y="4899"/>
                </a:moveTo>
                <a:cubicBezTo>
                  <a:pt x="2515" y="4899"/>
                  <a:pt x="2669" y="4937"/>
                  <a:pt x="2764" y="5032"/>
                </a:cubicBezTo>
                <a:cubicBezTo>
                  <a:pt x="2836" y="5104"/>
                  <a:pt x="3603" y="6117"/>
                  <a:pt x="3705" y="6320"/>
                </a:cubicBezTo>
                <a:cubicBezTo>
                  <a:pt x="3806" y="6522"/>
                  <a:pt x="3878" y="6913"/>
                  <a:pt x="3777" y="7101"/>
                </a:cubicBezTo>
                <a:cubicBezTo>
                  <a:pt x="3681" y="7257"/>
                  <a:pt x="3595" y="7344"/>
                  <a:pt x="3254" y="7344"/>
                </a:cubicBezTo>
                <a:cubicBezTo>
                  <a:pt x="3184" y="7344"/>
                  <a:pt x="3103" y="7340"/>
                  <a:pt x="3010" y="7333"/>
                </a:cubicBezTo>
                <a:cubicBezTo>
                  <a:pt x="2475" y="7289"/>
                  <a:pt x="1288" y="6768"/>
                  <a:pt x="1201" y="6739"/>
                </a:cubicBezTo>
                <a:cubicBezTo>
                  <a:pt x="1129" y="6710"/>
                  <a:pt x="782" y="6537"/>
                  <a:pt x="796" y="6291"/>
                </a:cubicBezTo>
                <a:cubicBezTo>
                  <a:pt x="883" y="5857"/>
                  <a:pt x="1129" y="5466"/>
                  <a:pt x="1476" y="5177"/>
                </a:cubicBezTo>
                <a:cubicBezTo>
                  <a:pt x="1637" y="5035"/>
                  <a:pt x="2021" y="4899"/>
                  <a:pt x="2344" y="4899"/>
                </a:cubicBezTo>
                <a:close/>
                <a:moveTo>
                  <a:pt x="15919" y="9971"/>
                </a:moveTo>
                <a:cubicBezTo>
                  <a:pt x="16048" y="9971"/>
                  <a:pt x="16134" y="9973"/>
                  <a:pt x="16134" y="9981"/>
                </a:cubicBezTo>
                <a:cubicBezTo>
                  <a:pt x="16148" y="11216"/>
                  <a:pt x="14616" y="11200"/>
                  <a:pt x="14467" y="11209"/>
                </a:cubicBezTo>
                <a:lnTo>
                  <a:pt x="14467" y="11209"/>
                </a:lnTo>
                <a:cubicBezTo>
                  <a:pt x="14449" y="11155"/>
                  <a:pt x="14760" y="9995"/>
                  <a:pt x="14760" y="9995"/>
                </a:cubicBezTo>
                <a:cubicBezTo>
                  <a:pt x="14760" y="9995"/>
                  <a:pt x="15533" y="9971"/>
                  <a:pt x="15919" y="9971"/>
                </a:cubicBezTo>
                <a:close/>
                <a:moveTo>
                  <a:pt x="1358" y="9971"/>
                </a:moveTo>
                <a:cubicBezTo>
                  <a:pt x="1745" y="9971"/>
                  <a:pt x="2518" y="9995"/>
                  <a:pt x="2518" y="9995"/>
                </a:cubicBezTo>
                <a:cubicBezTo>
                  <a:pt x="2518" y="9995"/>
                  <a:pt x="2843" y="11211"/>
                  <a:pt x="2809" y="11211"/>
                </a:cubicBezTo>
                <a:cubicBezTo>
                  <a:pt x="2808" y="11211"/>
                  <a:pt x="2808" y="11211"/>
                  <a:pt x="2807" y="11211"/>
                </a:cubicBezTo>
                <a:cubicBezTo>
                  <a:pt x="2793" y="11196"/>
                  <a:pt x="1129" y="11268"/>
                  <a:pt x="1143" y="9981"/>
                </a:cubicBezTo>
                <a:cubicBezTo>
                  <a:pt x="1143" y="9973"/>
                  <a:pt x="1229" y="9971"/>
                  <a:pt x="1358" y="9971"/>
                </a:cubicBezTo>
                <a:close/>
                <a:moveTo>
                  <a:pt x="14470" y="11211"/>
                </a:moveTo>
                <a:cubicBezTo>
                  <a:pt x="14470" y="11211"/>
                  <a:pt x="14469" y="11211"/>
                  <a:pt x="14469" y="11211"/>
                </a:cubicBezTo>
                <a:cubicBezTo>
                  <a:pt x="14468" y="11211"/>
                  <a:pt x="14468" y="11211"/>
                  <a:pt x="14468" y="11211"/>
                </a:cubicBezTo>
                <a:close/>
                <a:moveTo>
                  <a:pt x="8642" y="0"/>
                </a:moveTo>
                <a:cubicBezTo>
                  <a:pt x="6787" y="0"/>
                  <a:pt x="4927" y="76"/>
                  <a:pt x="4385" y="228"/>
                </a:cubicBezTo>
                <a:cubicBezTo>
                  <a:pt x="4023" y="358"/>
                  <a:pt x="3690" y="575"/>
                  <a:pt x="3430" y="865"/>
                </a:cubicBezTo>
                <a:cubicBezTo>
                  <a:pt x="3357" y="951"/>
                  <a:pt x="2677" y="1993"/>
                  <a:pt x="1983" y="3136"/>
                </a:cubicBezTo>
                <a:cubicBezTo>
                  <a:pt x="1918" y="2841"/>
                  <a:pt x="1559" y="2746"/>
                  <a:pt x="1243" y="2746"/>
                </a:cubicBezTo>
                <a:cubicBezTo>
                  <a:pt x="1064" y="2746"/>
                  <a:pt x="900" y="2776"/>
                  <a:pt x="811" y="2818"/>
                </a:cubicBezTo>
                <a:cubicBezTo>
                  <a:pt x="565" y="2919"/>
                  <a:pt x="377" y="3122"/>
                  <a:pt x="290" y="3368"/>
                </a:cubicBezTo>
                <a:cubicBezTo>
                  <a:pt x="203" y="3715"/>
                  <a:pt x="594" y="3802"/>
                  <a:pt x="984" y="3831"/>
                </a:cubicBezTo>
                <a:cubicBezTo>
                  <a:pt x="1028" y="4034"/>
                  <a:pt x="1100" y="4251"/>
                  <a:pt x="1172" y="4453"/>
                </a:cubicBezTo>
                <a:cubicBezTo>
                  <a:pt x="709" y="5235"/>
                  <a:pt x="319" y="5900"/>
                  <a:pt x="232" y="6117"/>
                </a:cubicBezTo>
                <a:cubicBezTo>
                  <a:pt x="145" y="6349"/>
                  <a:pt x="102" y="6595"/>
                  <a:pt x="73" y="6841"/>
                </a:cubicBezTo>
                <a:lnTo>
                  <a:pt x="0" y="6899"/>
                </a:lnTo>
                <a:lnTo>
                  <a:pt x="29" y="6942"/>
                </a:lnTo>
                <a:lnTo>
                  <a:pt x="73" y="6913"/>
                </a:lnTo>
                <a:lnTo>
                  <a:pt x="73" y="6913"/>
                </a:lnTo>
                <a:cubicBezTo>
                  <a:pt x="58" y="7101"/>
                  <a:pt x="44" y="7318"/>
                  <a:pt x="44" y="7535"/>
                </a:cubicBezTo>
                <a:lnTo>
                  <a:pt x="44" y="7564"/>
                </a:lnTo>
                <a:lnTo>
                  <a:pt x="44" y="7825"/>
                </a:lnTo>
                <a:lnTo>
                  <a:pt x="44" y="7911"/>
                </a:lnTo>
                <a:lnTo>
                  <a:pt x="44" y="8128"/>
                </a:lnTo>
                <a:lnTo>
                  <a:pt x="44" y="8186"/>
                </a:lnTo>
                <a:cubicBezTo>
                  <a:pt x="44" y="8635"/>
                  <a:pt x="87" y="9098"/>
                  <a:pt x="160" y="9547"/>
                </a:cubicBezTo>
                <a:cubicBezTo>
                  <a:pt x="174" y="9648"/>
                  <a:pt x="203" y="9749"/>
                  <a:pt x="232" y="9850"/>
                </a:cubicBezTo>
                <a:cubicBezTo>
                  <a:pt x="217" y="9894"/>
                  <a:pt x="217" y="9952"/>
                  <a:pt x="217" y="9995"/>
                </a:cubicBezTo>
                <a:lnTo>
                  <a:pt x="217" y="12137"/>
                </a:lnTo>
                <a:cubicBezTo>
                  <a:pt x="217" y="12643"/>
                  <a:pt x="623" y="13063"/>
                  <a:pt x="1129" y="13063"/>
                </a:cubicBezTo>
                <a:lnTo>
                  <a:pt x="2171" y="13063"/>
                </a:lnTo>
                <a:cubicBezTo>
                  <a:pt x="2677" y="13063"/>
                  <a:pt x="3097" y="12643"/>
                  <a:pt x="3097" y="12137"/>
                </a:cubicBezTo>
                <a:lnTo>
                  <a:pt x="3097" y="11891"/>
                </a:lnTo>
                <a:cubicBezTo>
                  <a:pt x="4892" y="11943"/>
                  <a:pt x="7590" y="12008"/>
                  <a:pt x="8303" y="12008"/>
                </a:cubicBezTo>
                <a:cubicBezTo>
                  <a:pt x="8371" y="12008"/>
                  <a:pt x="8421" y="12008"/>
                  <a:pt x="8451" y="12006"/>
                </a:cubicBezTo>
                <a:lnTo>
                  <a:pt x="8639" y="11992"/>
                </a:lnTo>
                <a:lnTo>
                  <a:pt x="8812" y="12006"/>
                </a:lnTo>
                <a:cubicBezTo>
                  <a:pt x="8843" y="12008"/>
                  <a:pt x="8894" y="12008"/>
                  <a:pt x="8964" y="12008"/>
                </a:cubicBezTo>
                <a:cubicBezTo>
                  <a:pt x="9688" y="12008"/>
                  <a:pt x="12386" y="11943"/>
                  <a:pt x="14181" y="11891"/>
                </a:cubicBezTo>
                <a:lnTo>
                  <a:pt x="14181" y="12137"/>
                </a:lnTo>
                <a:cubicBezTo>
                  <a:pt x="14181" y="12643"/>
                  <a:pt x="14600" y="13063"/>
                  <a:pt x="15107" y="13063"/>
                </a:cubicBezTo>
                <a:lnTo>
                  <a:pt x="16149" y="13063"/>
                </a:lnTo>
                <a:cubicBezTo>
                  <a:pt x="16655" y="13063"/>
                  <a:pt x="17060" y="12643"/>
                  <a:pt x="17060" y="12137"/>
                </a:cubicBezTo>
                <a:lnTo>
                  <a:pt x="17060" y="9995"/>
                </a:lnTo>
                <a:cubicBezTo>
                  <a:pt x="17060" y="9952"/>
                  <a:pt x="17060" y="9894"/>
                  <a:pt x="17046" y="9850"/>
                </a:cubicBezTo>
                <a:cubicBezTo>
                  <a:pt x="17075" y="9749"/>
                  <a:pt x="17104" y="9648"/>
                  <a:pt x="17118" y="9547"/>
                </a:cubicBezTo>
                <a:cubicBezTo>
                  <a:pt x="17190" y="9098"/>
                  <a:pt x="17219" y="8649"/>
                  <a:pt x="17234" y="8186"/>
                </a:cubicBezTo>
                <a:lnTo>
                  <a:pt x="17234" y="8128"/>
                </a:lnTo>
                <a:lnTo>
                  <a:pt x="17234" y="7926"/>
                </a:lnTo>
                <a:lnTo>
                  <a:pt x="17234" y="7825"/>
                </a:lnTo>
                <a:lnTo>
                  <a:pt x="17234" y="7593"/>
                </a:lnTo>
                <a:lnTo>
                  <a:pt x="17234" y="7550"/>
                </a:lnTo>
                <a:cubicBezTo>
                  <a:pt x="17234" y="7304"/>
                  <a:pt x="17219" y="7058"/>
                  <a:pt x="17190" y="6841"/>
                </a:cubicBezTo>
                <a:lnTo>
                  <a:pt x="17190" y="6841"/>
                </a:lnTo>
                <a:lnTo>
                  <a:pt x="17248" y="6884"/>
                </a:lnTo>
                <a:lnTo>
                  <a:pt x="17277" y="6855"/>
                </a:lnTo>
                <a:lnTo>
                  <a:pt x="17190" y="6783"/>
                </a:lnTo>
                <a:cubicBezTo>
                  <a:pt x="17176" y="6551"/>
                  <a:pt x="17118" y="6334"/>
                  <a:pt x="17046" y="6117"/>
                </a:cubicBezTo>
                <a:cubicBezTo>
                  <a:pt x="16945" y="5886"/>
                  <a:pt x="16554" y="5220"/>
                  <a:pt x="16076" y="4424"/>
                </a:cubicBezTo>
                <a:cubicBezTo>
                  <a:pt x="16163" y="4251"/>
                  <a:pt x="16235" y="4062"/>
                  <a:pt x="16264" y="3874"/>
                </a:cubicBezTo>
                <a:cubicBezTo>
                  <a:pt x="16655" y="3845"/>
                  <a:pt x="17060" y="3759"/>
                  <a:pt x="16973" y="3411"/>
                </a:cubicBezTo>
                <a:cubicBezTo>
                  <a:pt x="16887" y="3165"/>
                  <a:pt x="16699" y="2963"/>
                  <a:pt x="16467" y="2861"/>
                </a:cubicBezTo>
                <a:cubicBezTo>
                  <a:pt x="16378" y="2825"/>
                  <a:pt x="16218" y="2798"/>
                  <a:pt x="16043" y="2798"/>
                </a:cubicBezTo>
                <a:cubicBezTo>
                  <a:pt x="15733" y="2798"/>
                  <a:pt x="15378" y="2883"/>
                  <a:pt x="15295" y="3151"/>
                </a:cubicBezTo>
                <a:cubicBezTo>
                  <a:pt x="14586" y="1993"/>
                  <a:pt x="13906" y="951"/>
                  <a:pt x="13833" y="865"/>
                </a:cubicBezTo>
                <a:cubicBezTo>
                  <a:pt x="13573" y="575"/>
                  <a:pt x="13240" y="358"/>
                  <a:pt x="12878" y="228"/>
                </a:cubicBezTo>
                <a:cubicBezTo>
                  <a:pt x="12350" y="76"/>
                  <a:pt x="10498" y="0"/>
                  <a:pt x="86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38"/>
          <p:cNvSpPr/>
          <p:nvPr/>
        </p:nvSpPr>
        <p:spPr>
          <a:xfrm>
            <a:off x="3027890" y="3728827"/>
            <a:ext cx="378405" cy="321479"/>
          </a:xfrm>
          <a:custGeom>
            <a:rect b="b" l="l" r="r" t="t"/>
            <a:pathLst>
              <a:path extrusionOk="0" h="14666" w="17263">
                <a:moveTo>
                  <a:pt x="10274" y="658"/>
                </a:moveTo>
                <a:cubicBezTo>
                  <a:pt x="10939" y="673"/>
                  <a:pt x="11605" y="745"/>
                  <a:pt x="12271" y="847"/>
                </a:cubicBezTo>
                <a:cubicBezTo>
                  <a:pt x="13356" y="1093"/>
                  <a:pt x="13515" y="1237"/>
                  <a:pt x="13761" y="1541"/>
                </a:cubicBezTo>
                <a:cubicBezTo>
                  <a:pt x="14007" y="1859"/>
                  <a:pt x="14253" y="3176"/>
                  <a:pt x="14311" y="3509"/>
                </a:cubicBezTo>
                <a:cubicBezTo>
                  <a:pt x="14340" y="3755"/>
                  <a:pt x="14282" y="4001"/>
                  <a:pt x="14152" y="4189"/>
                </a:cubicBezTo>
                <a:cubicBezTo>
                  <a:pt x="14062" y="4343"/>
                  <a:pt x="13495" y="4440"/>
                  <a:pt x="13135" y="4440"/>
                </a:cubicBezTo>
                <a:cubicBezTo>
                  <a:pt x="13089" y="4440"/>
                  <a:pt x="13046" y="4438"/>
                  <a:pt x="13008" y="4435"/>
                </a:cubicBezTo>
                <a:cubicBezTo>
                  <a:pt x="11546" y="4298"/>
                  <a:pt x="10084" y="4233"/>
                  <a:pt x="8618" y="4233"/>
                </a:cubicBezTo>
                <a:cubicBezTo>
                  <a:pt x="7922" y="4233"/>
                  <a:pt x="7225" y="4248"/>
                  <a:pt x="6526" y="4276"/>
                </a:cubicBezTo>
                <a:cubicBezTo>
                  <a:pt x="6280" y="4290"/>
                  <a:pt x="6020" y="4305"/>
                  <a:pt x="5759" y="4319"/>
                </a:cubicBezTo>
                <a:lnTo>
                  <a:pt x="5397" y="4348"/>
                </a:lnTo>
                <a:cubicBezTo>
                  <a:pt x="5021" y="4363"/>
                  <a:pt x="4630" y="4392"/>
                  <a:pt x="4240" y="4435"/>
                </a:cubicBezTo>
                <a:cubicBezTo>
                  <a:pt x="4202" y="4438"/>
                  <a:pt x="4159" y="4440"/>
                  <a:pt x="4113" y="4440"/>
                </a:cubicBezTo>
                <a:cubicBezTo>
                  <a:pt x="3753" y="4440"/>
                  <a:pt x="3186" y="4343"/>
                  <a:pt x="3097" y="4189"/>
                </a:cubicBezTo>
                <a:cubicBezTo>
                  <a:pt x="2966" y="3986"/>
                  <a:pt x="2909" y="3726"/>
                  <a:pt x="2966" y="3466"/>
                </a:cubicBezTo>
                <a:cubicBezTo>
                  <a:pt x="3039" y="3133"/>
                  <a:pt x="3270" y="1816"/>
                  <a:pt x="3516" y="1512"/>
                </a:cubicBezTo>
                <a:cubicBezTo>
                  <a:pt x="3762" y="1194"/>
                  <a:pt x="3921" y="1049"/>
                  <a:pt x="5007" y="818"/>
                </a:cubicBezTo>
                <a:lnTo>
                  <a:pt x="5137" y="789"/>
                </a:lnTo>
                <a:lnTo>
                  <a:pt x="5166" y="789"/>
                </a:lnTo>
                <a:lnTo>
                  <a:pt x="5296" y="760"/>
                </a:lnTo>
                <a:lnTo>
                  <a:pt x="5311" y="760"/>
                </a:lnTo>
                <a:lnTo>
                  <a:pt x="5455" y="745"/>
                </a:lnTo>
                <a:lnTo>
                  <a:pt x="5499" y="745"/>
                </a:lnTo>
                <a:lnTo>
                  <a:pt x="5643" y="731"/>
                </a:lnTo>
                <a:lnTo>
                  <a:pt x="5672" y="731"/>
                </a:lnTo>
                <a:lnTo>
                  <a:pt x="5860" y="716"/>
                </a:lnTo>
                <a:lnTo>
                  <a:pt x="5904" y="716"/>
                </a:lnTo>
                <a:lnTo>
                  <a:pt x="6048" y="702"/>
                </a:lnTo>
                <a:lnTo>
                  <a:pt x="6092" y="702"/>
                </a:lnTo>
                <a:lnTo>
                  <a:pt x="6294" y="687"/>
                </a:lnTo>
                <a:lnTo>
                  <a:pt x="6323" y="687"/>
                </a:lnTo>
                <a:lnTo>
                  <a:pt x="6512" y="673"/>
                </a:lnTo>
                <a:lnTo>
                  <a:pt x="6569" y="673"/>
                </a:lnTo>
                <a:lnTo>
                  <a:pt x="6772" y="658"/>
                </a:lnTo>
                <a:close/>
                <a:moveTo>
                  <a:pt x="1792" y="7366"/>
                </a:moveTo>
                <a:cubicBezTo>
                  <a:pt x="2364" y="7366"/>
                  <a:pt x="2909" y="7810"/>
                  <a:pt x="2909" y="8487"/>
                </a:cubicBezTo>
                <a:cubicBezTo>
                  <a:pt x="2909" y="9100"/>
                  <a:pt x="2416" y="9601"/>
                  <a:pt x="1806" y="9601"/>
                </a:cubicBezTo>
                <a:cubicBezTo>
                  <a:pt x="1797" y="9601"/>
                  <a:pt x="1789" y="9601"/>
                  <a:pt x="1780" y="9601"/>
                </a:cubicBezTo>
                <a:cubicBezTo>
                  <a:pt x="781" y="9586"/>
                  <a:pt x="304" y="8385"/>
                  <a:pt x="1013" y="7691"/>
                </a:cubicBezTo>
                <a:cubicBezTo>
                  <a:pt x="1242" y="7467"/>
                  <a:pt x="1520" y="7366"/>
                  <a:pt x="1792" y="7366"/>
                </a:cubicBezTo>
                <a:close/>
                <a:moveTo>
                  <a:pt x="15442" y="7372"/>
                </a:moveTo>
                <a:cubicBezTo>
                  <a:pt x="15451" y="7372"/>
                  <a:pt x="15460" y="7372"/>
                  <a:pt x="15468" y="7372"/>
                </a:cubicBezTo>
                <a:cubicBezTo>
                  <a:pt x="16467" y="7387"/>
                  <a:pt x="16944" y="8588"/>
                  <a:pt x="16235" y="9282"/>
                </a:cubicBezTo>
                <a:cubicBezTo>
                  <a:pt x="16013" y="9505"/>
                  <a:pt x="15739" y="9604"/>
                  <a:pt x="15469" y="9604"/>
                </a:cubicBezTo>
                <a:cubicBezTo>
                  <a:pt x="14895" y="9604"/>
                  <a:pt x="14340" y="9156"/>
                  <a:pt x="14340" y="8487"/>
                </a:cubicBezTo>
                <a:cubicBezTo>
                  <a:pt x="14340" y="7873"/>
                  <a:pt x="14832" y="7372"/>
                  <a:pt x="15442" y="7372"/>
                </a:cubicBezTo>
                <a:close/>
                <a:moveTo>
                  <a:pt x="1319" y="9968"/>
                </a:moveTo>
                <a:cubicBezTo>
                  <a:pt x="1642" y="9968"/>
                  <a:pt x="1954" y="10217"/>
                  <a:pt x="1954" y="10599"/>
                </a:cubicBezTo>
                <a:cubicBezTo>
                  <a:pt x="1954" y="10944"/>
                  <a:pt x="1668" y="11232"/>
                  <a:pt x="1324" y="11236"/>
                </a:cubicBezTo>
                <a:lnTo>
                  <a:pt x="1324" y="11236"/>
                </a:lnTo>
                <a:cubicBezTo>
                  <a:pt x="764" y="11230"/>
                  <a:pt x="479" y="10554"/>
                  <a:pt x="883" y="10151"/>
                </a:cubicBezTo>
                <a:cubicBezTo>
                  <a:pt x="1009" y="10024"/>
                  <a:pt x="1165" y="9968"/>
                  <a:pt x="1319" y="9968"/>
                </a:cubicBezTo>
                <a:close/>
                <a:moveTo>
                  <a:pt x="15915" y="9968"/>
                </a:moveTo>
                <a:cubicBezTo>
                  <a:pt x="16242" y="9968"/>
                  <a:pt x="16554" y="10217"/>
                  <a:pt x="16554" y="10599"/>
                </a:cubicBezTo>
                <a:cubicBezTo>
                  <a:pt x="16554" y="10946"/>
                  <a:pt x="16264" y="11236"/>
                  <a:pt x="15917" y="11236"/>
                </a:cubicBezTo>
                <a:cubicBezTo>
                  <a:pt x="15353" y="11236"/>
                  <a:pt x="15078" y="10556"/>
                  <a:pt x="15468" y="10151"/>
                </a:cubicBezTo>
                <a:cubicBezTo>
                  <a:pt x="15599" y="10024"/>
                  <a:pt x="15759" y="9968"/>
                  <a:pt x="15915" y="9968"/>
                </a:cubicBezTo>
                <a:close/>
                <a:moveTo>
                  <a:pt x="8624" y="0"/>
                </a:moveTo>
                <a:cubicBezTo>
                  <a:pt x="6327" y="0"/>
                  <a:pt x="4030" y="355"/>
                  <a:pt x="3372" y="1064"/>
                </a:cubicBezTo>
                <a:cubicBezTo>
                  <a:pt x="2952" y="1512"/>
                  <a:pt x="2590" y="3451"/>
                  <a:pt x="2402" y="4377"/>
                </a:cubicBezTo>
                <a:lnTo>
                  <a:pt x="2214" y="4363"/>
                </a:lnTo>
                <a:cubicBezTo>
                  <a:pt x="2228" y="4334"/>
                  <a:pt x="2243" y="4305"/>
                  <a:pt x="2243" y="4261"/>
                </a:cubicBezTo>
                <a:lnTo>
                  <a:pt x="2243" y="4247"/>
                </a:lnTo>
                <a:cubicBezTo>
                  <a:pt x="2257" y="4204"/>
                  <a:pt x="2257" y="4175"/>
                  <a:pt x="2257" y="4131"/>
                </a:cubicBezTo>
                <a:cubicBezTo>
                  <a:pt x="2272" y="3798"/>
                  <a:pt x="1997" y="3509"/>
                  <a:pt x="1650" y="3509"/>
                </a:cubicBezTo>
                <a:cubicBezTo>
                  <a:pt x="1621" y="3509"/>
                  <a:pt x="1577" y="3509"/>
                  <a:pt x="1534" y="3523"/>
                </a:cubicBezTo>
                <a:lnTo>
                  <a:pt x="1447" y="3552"/>
                </a:lnTo>
                <a:lnTo>
                  <a:pt x="1418" y="3552"/>
                </a:lnTo>
                <a:cubicBezTo>
                  <a:pt x="1389" y="3567"/>
                  <a:pt x="1360" y="3581"/>
                  <a:pt x="1331" y="3610"/>
                </a:cubicBezTo>
                <a:lnTo>
                  <a:pt x="1317" y="3610"/>
                </a:lnTo>
                <a:cubicBezTo>
                  <a:pt x="1288" y="3625"/>
                  <a:pt x="1273" y="3639"/>
                  <a:pt x="1244" y="3668"/>
                </a:cubicBezTo>
                <a:lnTo>
                  <a:pt x="1230" y="3683"/>
                </a:lnTo>
                <a:cubicBezTo>
                  <a:pt x="1129" y="3798"/>
                  <a:pt x="1056" y="3958"/>
                  <a:pt x="1056" y="4117"/>
                </a:cubicBezTo>
                <a:cubicBezTo>
                  <a:pt x="1056" y="4450"/>
                  <a:pt x="1317" y="4739"/>
                  <a:pt x="1664" y="4739"/>
                </a:cubicBezTo>
                <a:cubicBezTo>
                  <a:pt x="1867" y="4739"/>
                  <a:pt x="2055" y="4638"/>
                  <a:pt x="2156" y="4464"/>
                </a:cubicBezTo>
                <a:lnTo>
                  <a:pt x="2373" y="4507"/>
                </a:lnTo>
                <a:cubicBezTo>
                  <a:pt x="2359" y="4623"/>
                  <a:pt x="2330" y="4724"/>
                  <a:pt x="2286" y="4840"/>
                </a:cubicBezTo>
                <a:cubicBezTo>
                  <a:pt x="2171" y="5130"/>
                  <a:pt x="1939" y="5332"/>
                  <a:pt x="1809" y="5622"/>
                </a:cubicBezTo>
                <a:cubicBezTo>
                  <a:pt x="1765" y="5723"/>
                  <a:pt x="1722" y="5824"/>
                  <a:pt x="1693" y="5925"/>
                </a:cubicBezTo>
                <a:lnTo>
                  <a:pt x="1693" y="5940"/>
                </a:lnTo>
                <a:cubicBezTo>
                  <a:pt x="1693" y="5954"/>
                  <a:pt x="1693" y="5954"/>
                  <a:pt x="1693" y="5954"/>
                </a:cubicBezTo>
                <a:lnTo>
                  <a:pt x="1693" y="5969"/>
                </a:lnTo>
                <a:cubicBezTo>
                  <a:pt x="1679" y="5983"/>
                  <a:pt x="999" y="6577"/>
                  <a:pt x="724" y="7126"/>
                </a:cubicBezTo>
                <a:cubicBezTo>
                  <a:pt x="579" y="7416"/>
                  <a:pt x="492" y="7749"/>
                  <a:pt x="463" y="8067"/>
                </a:cubicBezTo>
                <a:lnTo>
                  <a:pt x="434" y="8067"/>
                </a:lnTo>
                <a:cubicBezTo>
                  <a:pt x="405" y="8067"/>
                  <a:pt x="362" y="8081"/>
                  <a:pt x="347" y="8125"/>
                </a:cubicBezTo>
                <a:cubicBezTo>
                  <a:pt x="188" y="8197"/>
                  <a:pt x="145" y="8414"/>
                  <a:pt x="275" y="8544"/>
                </a:cubicBezTo>
                <a:cubicBezTo>
                  <a:pt x="275" y="8573"/>
                  <a:pt x="304" y="8617"/>
                  <a:pt x="333" y="8631"/>
                </a:cubicBezTo>
                <a:cubicBezTo>
                  <a:pt x="217" y="9051"/>
                  <a:pt x="145" y="9471"/>
                  <a:pt x="116" y="9905"/>
                </a:cubicBezTo>
                <a:cubicBezTo>
                  <a:pt x="116" y="9963"/>
                  <a:pt x="101" y="10020"/>
                  <a:pt x="101" y="10064"/>
                </a:cubicBezTo>
                <a:cubicBezTo>
                  <a:pt x="29" y="10194"/>
                  <a:pt x="0" y="10353"/>
                  <a:pt x="0" y="10498"/>
                </a:cubicBezTo>
                <a:lnTo>
                  <a:pt x="0" y="13710"/>
                </a:lnTo>
                <a:cubicBezTo>
                  <a:pt x="0" y="14231"/>
                  <a:pt x="420" y="14665"/>
                  <a:pt x="941" y="14665"/>
                </a:cubicBezTo>
                <a:lnTo>
                  <a:pt x="2026" y="14665"/>
                </a:lnTo>
                <a:cubicBezTo>
                  <a:pt x="2547" y="14665"/>
                  <a:pt x="2981" y="14231"/>
                  <a:pt x="2981" y="13710"/>
                </a:cubicBezTo>
                <a:lnTo>
                  <a:pt x="2981" y="13493"/>
                </a:lnTo>
                <a:cubicBezTo>
                  <a:pt x="5253" y="13652"/>
                  <a:pt x="8639" y="13696"/>
                  <a:pt x="8639" y="13696"/>
                </a:cubicBezTo>
                <a:cubicBezTo>
                  <a:pt x="8639" y="13696"/>
                  <a:pt x="12025" y="13652"/>
                  <a:pt x="14311" y="13493"/>
                </a:cubicBezTo>
                <a:lnTo>
                  <a:pt x="14311" y="13710"/>
                </a:lnTo>
                <a:cubicBezTo>
                  <a:pt x="14311" y="14231"/>
                  <a:pt x="14716" y="14651"/>
                  <a:pt x="15237" y="14665"/>
                </a:cubicBezTo>
                <a:lnTo>
                  <a:pt x="16322" y="14665"/>
                </a:lnTo>
                <a:cubicBezTo>
                  <a:pt x="16843" y="14665"/>
                  <a:pt x="17263" y="14246"/>
                  <a:pt x="17263" y="13725"/>
                </a:cubicBezTo>
                <a:lnTo>
                  <a:pt x="17263" y="10498"/>
                </a:lnTo>
                <a:cubicBezTo>
                  <a:pt x="17263" y="10353"/>
                  <a:pt x="17234" y="10194"/>
                  <a:pt x="17161" y="10064"/>
                </a:cubicBezTo>
                <a:cubicBezTo>
                  <a:pt x="17161" y="10006"/>
                  <a:pt x="17161" y="9963"/>
                  <a:pt x="17147" y="9905"/>
                </a:cubicBezTo>
                <a:cubicBezTo>
                  <a:pt x="17103" y="9485"/>
                  <a:pt x="17031" y="9051"/>
                  <a:pt x="16930" y="8631"/>
                </a:cubicBezTo>
                <a:cubicBezTo>
                  <a:pt x="16959" y="8617"/>
                  <a:pt x="16973" y="8588"/>
                  <a:pt x="16973" y="8544"/>
                </a:cubicBezTo>
                <a:cubicBezTo>
                  <a:pt x="17118" y="8429"/>
                  <a:pt x="17074" y="8197"/>
                  <a:pt x="16901" y="8125"/>
                </a:cubicBezTo>
                <a:cubicBezTo>
                  <a:pt x="16889" y="8101"/>
                  <a:pt x="16868" y="8078"/>
                  <a:pt x="16836" y="8078"/>
                </a:cubicBezTo>
                <a:cubicBezTo>
                  <a:pt x="16829" y="8078"/>
                  <a:pt x="16822" y="8079"/>
                  <a:pt x="16814" y="8081"/>
                </a:cubicBezTo>
                <a:lnTo>
                  <a:pt x="16800" y="8081"/>
                </a:lnTo>
                <a:cubicBezTo>
                  <a:pt x="16771" y="7749"/>
                  <a:pt x="16684" y="7430"/>
                  <a:pt x="16539" y="7126"/>
                </a:cubicBezTo>
                <a:cubicBezTo>
                  <a:pt x="16264" y="6591"/>
                  <a:pt x="15570" y="5998"/>
                  <a:pt x="15555" y="5969"/>
                </a:cubicBezTo>
                <a:lnTo>
                  <a:pt x="15555" y="5954"/>
                </a:lnTo>
                <a:lnTo>
                  <a:pt x="15555" y="5940"/>
                </a:lnTo>
                <a:lnTo>
                  <a:pt x="15555" y="5925"/>
                </a:lnTo>
                <a:cubicBezTo>
                  <a:pt x="15526" y="5824"/>
                  <a:pt x="15497" y="5723"/>
                  <a:pt x="15439" y="5622"/>
                </a:cubicBezTo>
                <a:cubicBezTo>
                  <a:pt x="15309" y="5332"/>
                  <a:pt x="15092" y="5130"/>
                  <a:pt x="14962" y="4840"/>
                </a:cubicBezTo>
                <a:cubicBezTo>
                  <a:pt x="14933" y="4739"/>
                  <a:pt x="14904" y="4623"/>
                  <a:pt x="14890" y="4522"/>
                </a:cubicBezTo>
                <a:lnTo>
                  <a:pt x="15092" y="4478"/>
                </a:lnTo>
                <a:cubicBezTo>
                  <a:pt x="15208" y="4638"/>
                  <a:pt x="15396" y="4753"/>
                  <a:pt x="15599" y="4753"/>
                </a:cubicBezTo>
                <a:cubicBezTo>
                  <a:pt x="15931" y="4739"/>
                  <a:pt x="16206" y="4464"/>
                  <a:pt x="16192" y="4117"/>
                </a:cubicBezTo>
                <a:cubicBezTo>
                  <a:pt x="16192" y="3958"/>
                  <a:pt x="16134" y="3798"/>
                  <a:pt x="16018" y="3683"/>
                </a:cubicBezTo>
                <a:cubicBezTo>
                  <a:pt x="15989" y="3654"/>
                  <a:pt x="15960" y="3625"/>
                  <a:pt x="15931" y="3610"/>
                </a:cubicBezTo>
                <a:lnTo>
                  <a:pt x="15917" y="3610"/>
                </a:lnTo>
                <a:cubicBezTo>
                  <a:pt x="15902" y="3596"/>
                  <a:pt x="15859" y="3567"/>
                  <a:pt x="15830" y="3567"/>
                </a:cubicBezTo>
                <a:cubicBezTo>
                  <a:pt x="15830" y="3552"/>
                  <a:pt x="15816" y="3552"/>
                  <a:pt x="15801" y="3552"/>
                </a:cubicBezTo>
                <a:cubicBezTo>
                  <a:pt x="15772" y="3538"/>
                  <a:pt x="15758" y="3523"/>
                  <a:pt x="15714" y="3523"/>
                </a:cubicBezTo>
                <a:cubicBezTo>
                  <a:pt x="15685" y="3509"/>
                  <a:pt x="15642" y="3509"/>
                  <a:pt x="15599" y="3509"/>
                </a:cubicBezTo>
                <a:cubicBezTo>
                  <a:pt x="15280" y="3523"/>
                  <a:pt x="15034" y="3755"/>
                  <a:pt x="15005" y="4059"/>
                </a:cubicBezTo>
                <a:lnTo>
                  <a:pt x="15005" y="4131"/>
                </a:lnTo>
                <a:cubicBezTo>
                  <a:pt x="15005" y="4175"/>
                  <a:pt x="15005" y="4204"/>
                  <a:pt x="15020" y="4247"/>
                </a:cubicBezTo>
                <a:cubicBezTo>
                  <a:pt x="15020" y="4247"/>
                  <a:pt x="15020" y="4261"/>
                  <a:pt x="15020" y="4261"/>
                </a:cubicBezTo>
                <a:cubicBezTo>
                  <a:pt x="15020" y="4305"/>
                  <a:pt x="15034" y="4334"/>
                  <a:pt x="15034" y="4363"/>
                </a:cubicBezTo>
                <a:lnTo>
                  <a:pt x="14861" y="4377"/>
                </a:lnTo>
                <a:cubicBezTo>
                  <a:pt x="14672" y="3451"/>
                  <a:pt x="14311" y="1512"/>
                  <a:pt x="13877" y="1064"/>
                </a:cubicBezTo>
                <a:cubicBezTo>
                  <a:pt x="13218" y="355"/>
                  <a:pt x="10921" y="0"/>
                  <a:pt x="86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38"/>
          <p:cNvSpPr/>
          <p:nvPr/>
        </p:nvSpPr>
        <p:spPr>
          <a:xfrm>
            <a:off x="5692650" y="3761520"/>
            <a:ext cx="468496" cy="256069"/>
          </a:xfrm>
          <a:custGeom>
            <a:rect b="b" l="l" r="r" t="t"/>
            <a:pathLst>
              <a:path extrusionOk="0" h="11682" w="21373">
                <a:moveTo>
                  <a:pt x="11504" y="351"/>
                </a:moveTo>
                <a:cubicBezTo>
                  <a:pt x="12980" y="366"/>
                  <a:pt x="14455" y="438"/>
                  <a:pt x="16033" y="583"/>
                </a:cubicBezTo>
                <a:lnTo>
                  <a:pt x="17378" y="2782"/>
                </a:lnTo>
                <a:cubicBezTo>
                  <a:pt x="15082" y="2694"/>
                  <a:pt x="12851" y="2653"/>
                  <a:pt x="10619" y="2653"/>
                </a:cubicBezTo>
                <a:cubicBezTo>
                  <a:pt x="9547" y="2653"/>
                  <a:pt x="8474" y="2662"/>
                  <a:pt x="7394" y="2681"/>
                </a:cubicBezTo>
                <a:lnTo>
                  <a:pt x="7192" y="2681"/>
                </a:lnTo>
                <a:cubicBezTo>
                  <a:pt x="6758" y="2695"/>
                  <a:pt x="6323" y="2695"/>
                  <a:pt x="5875" y="2710"/>
                </a:cubicBezTo>
                <a:lnTo>
                  <a:pt x="5484" y="2724"/>
                </a:lnTo>
                <a:cubicBezTo>
                  <a:pt x="4978" y="2739"/>
                  <a:pt x="4471" y="2753"/>
                  <a:pt x="3965" y="2782"/>
                </a:cubicBezTo>
                <a:lnTo>
                  <a:pt x="5325" y="568"/>
                </a:lnTo>
                <a:lnTo>
                  <a:pt x="6077" y="511"/>
                </a:lnTo>
                <a:lnTo>
                  <a:pt x="6309" y="496"/>
                </a:lnTo>
                <a:lnTo>
                  <a:pt x="6815" y="453"/>
                </a:lnTo>
                <a:lnTo>
                  <a:pt x="7105" y="438"/>
                </a:lnTo>
                <a:lnTo>
                  <a:pt x="7553" y="409"/>
                </a:lnTo>
                <a:lnTo>
                  <a:pt x="7843" y="395"/>
                </a:lnTo>
                <a:lnTo>
                  <a:pt x="8291" y="380"/>
                </a:lnTo>
                <a:lnTo>
                  <a:pt x="8581" y="366"/>
                </a:lnTo>
                <a:lnTo>
                  <a:pt x="9044" y="351"/>
                </a:lnTo>
                <a:close/>
                <a:moveTo>
                  <a:pt x="1330" y="4651"/>
                </a:moveTo>
                <a:cubicBezTo>
                  <a:pt x="1795" y="4651"/>
                  <a:pt x="2243" y="5014"/>
                  <a:pt x="2243" y="5560"/>
                </a:cubicBezTo>
                <a:cubicBezTo>
                  <a:pt x="2243" y="6067"/>
                  <a:pt x="1838" y="6458"/>
                  <a:pt x="1331" y="6458"/>
                </a:cubicBezTo>
                <a:cubicBezTo>
                  <a:pt x="535" y="6458"/>
                  <a:pt x="130" y="5488"/>
                  <a:pt x="695" y="4924"/>
                </a:cubicBezTo>
                <a:cubicBezTo>
                  <a:pt x="878" y="4736"/>
                  <a:pt x="1106" y="4651"/>
                  <a:pt x="1330" y="4651"/>
                </a:cubicBezTo>
                <a:close/>
                <a:moveTo>
                  <a:pt x="3465" y="4661"/>
                </a:moveTo>
                <a:cubicBezTo>
                  <a:pt x="3932" y="4661"/>
                  <a:pt x="4384" y="5021"/>
                  <a:pt x="4384" y="5560"/>
                </a:cubicBezTo>
                <a:cubicBezTo>
                  <a:pt x="4384" y="6067"/>
                  <a:pt x="3979" y="6472"/>
                  <a:pt x="3473" y="6472"/>
                </a:cubicBezTo>
                <a:cubicBezTo>
                  <a:pt x="2677" y="6472"/>
                  <a:pt x="2272" y="5503"/>
                  <a:pt x="2836" y="4924"/>
                </a:cubicBezTo>
                <a:cubicBezTo>
                  <a:pt x="3018" y="4742"/>
                  <a:pt x="3243" y="4661"/>
                  <a:pt x="3465" y="4661"/>
                </a:cubicBezTo>
                <a:close/>
                <a:moveTo>
                  <a:pt x="17869" y="4661"/>
                </a:moveTo>
                <a:cubicBezTo>
                  <a:pt x="18336" y="4661"/>
                  <a:pt x="18782" y="5021"/>
                  <a:pt x="18782" y="5560"/>
                </a:cubicBezTo>
                <a:cubicBezTo>
                  <a:pt x="18782" y="6067"/>
                  <a:pt x="18377" y="6472"/>
                  <a:pt x="17870" y="6472"/>
                </a:cubicBezTo>
                <a:cubicBezTo>
                  <a:pt x="17074" y="6472"/>
                  <a:pt x="16669" y="5503"/>
                  <a:pt x="17234" y="4924"/>
                </a:cubicBezTo>
                <a:cubicBezTo>
                  <a:pt x="17420" y="4742"/>
                  <a:pt x="17647" y="4661"/>
                  <a:pt x="17869" y="4661"/>
                </a:cubicBezTo>
                <a:close/>
                <a:moveTo>
                  <a:pt x="20010" y="4661"/>
                </a:moveTo>
                <a:cubicBezTo>
                  <a:pt x="20478" y="4661"/>
                  <a:pt x="20923" y="5021"/>
                  <a:pt x="20923" y="5560"/>
                </a:cubicBezTo>
                <a:cubicBezTo>
                  <a:pt x="20923" y="6058"/>
                  <a:pt x="20532" y="6458"/>
                  <a:pt x="20038" y="6458"/>
                </a:cubicBezTo>
                <a:cubicBezTo>
                  <a:pt x="20029" y="6458"/>
                  <a:pt x="20021" y="6458"/>
                  <a:pt x="20012" y="6458"/>
                </a:cubicBezTo>
                <a:lnTo>
                  <a:pt x="20012" y="6472"/>
                </a:lnTo>
                <a:cubicBezTo>
                  <a:pt x="19216" y="6472"/>
                  <a:pt x="18811" y="5503"/>
                  <a:pt x="19375" y="4924"/>
                </a:cubicBezTo>
                <a:cubicBezTo>
                  <a:pt x="19562" y="4742"/>
                  <a:pt x="19788" y="4661"/>
                  <a:pt x="20010" y="4661"/>
                </a:cubicBezTo>
                <a:close/>
                <a:moveTo>
                  <a:pt x="3206" y="8494"/>
                </a:moveTo>
                <a:cubicBezTo>
                  <a:pt x="3484" y="8494"/>
                  <a:pt x="3748" y="8711"/>
                  <a:pt x="3748" y="9033"/>
                </a:cubicBezTo>
                <a:cubicBezTo>
                  <a:pt x="3748" y="9337"/>
                  <a:pt x="3502" y="9583"/>
                  <a:pt x="3212" y="9583"/>
                </a:cubicBezTo>
                <a:cubicBezTo>
                  <a:pt x="2720" y="9583"/>
                  <a:pt x="2489" y="8990"/>
                  <a:pt x="2822" y="8657"/>
                </a:cubicBezTo>
                <a:cubicBezTo>
                  <a:pt x="2935" y="8544"/>
                  <a:pt x="3072" y="8494"/>
                  <a:pt x="3206" y="8494"/>
                </a:cubicBezTo>
                <a:close/>
                <a:moveTo>
                  <a:pt x="18139" y="8494"/>
                </a:moveTo>
                <a:cubicBezTo>
                  <a:pt x="18417" y="8494"/>
                  <a:pt x="18681" y="8711"/>
                  <a:pt x="18681" y="9033"/>
                </a:cubicBezTo>
                <a:cubicBezTo>
                  <a:pt x="18681" y="9337"/>
                  <a:pt x="18449" y="9583"/>
                  <a:pt x="18145" y="9583"/>
                </a:cubicBezTo>
                <a:cubicBezTo>
                  <a:pt x="17653" y="9583"/>
                  <a:pt x="17422" y="8990"/>
                  <a:pt x="17755" y="8657"/>
                </a:cubicBezTo>
                <a:cubicBezTo>
                  <a:pt x="17867" y="8544"/>
                  <a:pt x="18005" y="8494"/>
                  <a:pt x="18139" y="8494"/>
                </a:cubicBezTo>
                <a:close/>
                <a:moveTo>
                  <a:pt x="10682" y="0"/>
                </a:moveTo>
                <a:cubicBezTo>
                  <a:pt x="8201" y="0"/>
                  <a:pt x="5716" y="98"/>
                  <a:pt x="5180" y="293"/>
                </a:cubicBezTo>
                <a:cubicBezTo>
                  <a:pt x="5137" y="308"/>
                  <a:pt x="4428" y="1422"/>
                  <a:pt x="3965" y="2175"/>
                </a:cubicBezTo>
                <a:cubicBezTo>
                  <a:pt x="3805" y="2112"/>
                  <a:pt x="3639" y="2083"/>
                  <a:pt x="3475" y="2083"/>
                </a:cubicBezTo>
                <a:cubicBezTo>
                  <a:pt x="3372" y="2083"/>
                  <a:pt x="3269" y="2094"/>
                  <a:pt x="3169" y="2117"/>
                </a:cubicBezTo>
                <a:cubicBezTo>
                  <a:pt x="2778" y="2203"/>
                  <a:pt x="2677" y="2507"/>
                  <a:pt x="3024" y="2710"/>
                </a:cubicBezTo>
                <a:cubicBezTo>
                  <a:pt x="3140" y="2782"/>
                  <a:pt x="3270" y="2840"/>
                  <a:pt x="3401" y="2884"/>
                </a:cubicBezTo>
                <a:cubicBezTo>
                  <a:pt x="2923" y="3014"/>
                  <a:pt x="1389" y="3448"/>
                  <a:pt x="941" y="3694"/>
                </a:cubicBezTo>
                <a:lnTo>
                  <a:pt x="926" y="3694"/>
                </a:lnTo>
                <a:lnTo>
                  <a:pt x="883" y="3723"/>
                </a:lnTo>
                <a:lnTo>
                  <a:pt x="868" y="3737"/>
                </a:lnTo>
                <a:cubicBezTo>
                  <a:pt x="854" y="3752"/>
                  <a:pt x="839" y="3752"/>
                  <a:pt x="839" y="3766"/>
                </a:cubicBezTo>
                <a:cubicBezTo>
                  <a:pt x="825" y="3781"/>
                  <a:pt x="796" y="3795"/>
                  <a:pt x="781" y="3824"/>
                </a:cubicBezTo>
                <a:cubicBezTo>
                  <a:pt x="781" y="3839"/>
                  <a:pt x="767" y="3839"/>
                  <a:pt x="767" y="3853"/>
                </a:cubicBezTo>
                <a:lnTo>
                  <a:pt x="724" y="3896"/>
                </a:lnTo>
                <a:lnTo>
                  <a:pt x="709" y="3925"/>
                </a:lnTo>
                <a:lnTo>
                  <a:pt x="666" y="3969"/>
                </a:lnTo>
                <a:lnTo>
                  <a:pt x="637" y="4012"/>
                </a:lnTo>
                <a:lnTo>
                  <a:pt x="608" y="4070"/>
                </a:lnTo>
                <a:lnTo>
                  <a:pt x="579" y="4113"/>
                </a:lnTo>
                <a:lnTo>
                  <a:pt x="550" y="4157"/>
                </a:lnTo>
                <a:lnTo>
                  <a:pt x="521" y="4215"/>
                </a:lnTo>
                <a:lnTo>
                  <a:pt x="478" y="4258"/>
                </a:lnTo>
                <a:lnTo>
                  <a:pt x="449" y="4316"/>
                </a:lnTo>
                <a:lnTo>
                  <a:pt x="420" y="4374"/>
                </a:lnTo>
                <a:lnTo>
                  <a:pt x="391" y="4417"/>
                </a:lnTo>
                <a:lnTo>
                  <a:pt x="391" y="4446"/>
                </a:lnTo>
                <a:cubicBezTo>
                  <a:pt x="232" y="4678"/>
                  <a:pt x="116" y="4909"/>
                  <a:pt x="15" y="5170"/>
                </a:cubicBezTo>
                <a:cubicBezTo>
                  <a:pt x="0" y="5286"/>
                  <a:pt x="58" y="6096"/>
                  <a:pt x="87" y="6458"/>
                </a:cubicBezTo>
                <a:lnTo>
                  <a:pt x="87" y="6559"/>
                </a:lnTo>
                <a:lnTo>
                  <a:pt x="87" y="6617"/>
                </a:lnTo>
                <a:cubicBezTo>
                  <a:pt x="87" y="6646"/>
                  <a:pt x="478" y="7673"/>
                  <a:pt x="651" y="7876"/>
                </a:cubicBezTo>
                <a:cubicBezTo>
                  <a:pt x="680" y="7905"/>
                  <a:pt x="695" y="7934"/>
                  <a:pt x="724" y="7948"/>
                </a:cubicBezTo>
                <a:lnTo>
                  <a:pt x="753" y="7962"/>
                </a:lnTo>
                <a:cubicBezTo>
                  <a:pt x="753" y="7977"/>
                  <a:pt x="767" y="7991"/>
                  <a:pt x="781" y="7991"/>
                </a:cubicBezTo>
                <a:lnTo>
                  <a:pt x="810" y="8006"/>
                </a:lnTo>
                <a:lnTo>
                  <a:pt x="854" y="8035"/>
                </a:lnTo>
                <a:lnTo>
                  <a:pt x="1013" y="8035"/>
                </a:lnTo>
                <a:cubicBezTo>
                  <a:pt x="1013" y="8035"/>
                  <a:pt x="1302" y="8324"/>
                  <a:pt x="1592" y="8671"/>
                </a:cubicBezTo>
                <a:lnTo>
                  <a:pt x="1592" y="10842"/>
                </a:lnTo>
                <a:cubicBezTo>
                  <a:pt x="1592" y="11305"/>
                  <a:pt x="1954" y="11681"/>
                  <a:pt x="2417" y="11681"/>
                </a:cubicBezTo>
                <a:lnTo>
                  <a:pt x="3372" y="11681"/>
                </a:lnTo>
                <a:cubicBezTo>
                  <a:pt x="3820" y="11681"/>
                  <a:pt x="4196" y="11305"/>
                  <a:pt x="4196" y="10842"/>
                </a:cubicBezTo>
                <a:lnTo>
                  <a:pt x="4196" y="9945"/>
                </a:lnTo>
                <a:lnTo>
                  <a:pt x="4269" y="9945"/>
                </a:lnTo>
                <a:cubicBezTo>
                  <a:pt x="4283" y="9930"/>
                  <a:pt x="4269" y="9815"/>
                  <a:pt x="4341" y="9786"/>
                </a:cubicBezTo>
                <a:cubicBezTo>
                  <a:pt x="4345" y="9785"/>
                  <a:pt x="4362" y="9785"/>
                  <a:pt x="4391" y="9785"/>
                </a:cubicBezTo>
                <a:cubicBezTo>
                  <a:pt x="4972" y="9785"/>
                  <a:pt x="10333" y="9919"/>
                  <a:pt x="10360" y="9974"/>
                </a:cubicBezTo>
                <a:cubicBezTo>
                  <a:pt x="10389" y="10017"/>
                  <a:pt x="10418" y="10147"/>
                  <a:pt x="10476" y="10162"/>
                </a:cubicBezTo>
                <a:cubicBezTo>
                  <a:pt x="10534" y="10176"/>
                  <a:pt x="10606" y="10191"/>
                  <a:pt x="10679" y="10191"/>
                </a:cubicBezTo>
                <a:cubicBezTo>
                  <a:pt x="10737" y="10191"/>
                  <a:pt x="10809" y="10176"/>
                  <a:pt x="10867" y="10162"/>
                </a:cubicBezTo>
                <a:cubicBezTo>
                  <a:pt x="10925" y="10147"/>
                  <a:pt x="10968" y="10017"/>
                  <a:pt x="10983" y="9974"/>
                </a:cubicBezTo>
                <a:cubicBezTo>
                  <a:pt x="11010" y="9919"/>
                  <a:pt x="16371" y="9785"/>
                  <a:pt x="16952" y="9785"/>
                </a:cubicBezTo>
                <a:cubicBezTo>
                  <a:pt x="16981" y="9785"/>
                  <a:pt x="16998" y="9785"/>
                  <a:pt x="17002" y="9786"/>
                </a:cubicBezTo>
                <a:cubicBezTo>
                  <a:pt x="17089" y="9800"/>
                  <a:pt x="17060" y="9930"/>
                  <a:pt x="17089" y="9945"/>
                </a:cubicBezTo>
                <a:lnTo>
                  <a:pt x="17147" y="9945"/>
                </a:lnTo>
                <a:lnTo>
                  <a:pt x="17147" y="10842"/>
                </a:lnTo>
                <a:cubicBezTo>
                  <a:pt x="17147" y="11305"/>
                  <a:pt x="17523" y="11681"/>
                  <a:pt x="17972" y="11681"/>
                </a:cubicBezTo>
                <a:lnTo>
                  <a:pt x="18927" y="11681"/>
                </a:lnTo>
                <a:cubicBezTo>
                  <a:pt x="19390" y="11681"/>
                  <a:pt x="19751" y="11305"/>
                  <a:pt x="19766" y="10842"/>
                </a:cubicBezTo>
                <a:lnTo>
                  <a:pt x="19766" y="8671"/>
                </a:lnTo>
                <a:cubicBezTo>
                  <a:pt x="20041" y="8324"/>
                  <a:pt x="20330" y="8035"/>
                  <a:pt x="20330" y="8035"/>
                </a:cubicBezTo>
                <a:lnTo>
                  <a:pt x="20504" y="8035"/>
                </a:lnTo>
                <a:lnTo>
                  <a:pt x="20533" y="8006"/>
                </a:lnTo>
                <a:lnTo>
                  <a:pt x="20562" y="7991"/>
                </a:lnTo>
                <a:cubicBezTo>
                  <a:pt x="20576" y="7991"/>
                  <a:pt x="20591" y="7977"/>
                  <a:pt x="20605" y="7962"/>
                </a:cubicBezTo>
                <a:lnTo>
                  <a:pt x="20620" y="7948"/>
                </a:lnTo>
                <a:cubicBezTo>
                  <a:pt x="20649" y="7934"/>
                  <a:pt x="20663" y="7905"/>
                  <a:pt x="20692" y="7876"/>
                </a:cubicBezTo>
                <a:cubicBezTo>
                  <a:pt x="20866" y="7659"/>
                  <a:pt x="21256" y="6646"/>
                  <a:pt x="21256" y="6617"/>
                </a:cubicBezTo>
                <a:cubicBezTo>
                  <a:pt x="21256" y="6602"/>
                  <a:pt x="21256" y="6602"/>
                  <a:pt x="21256" y="6588"/>
                </a:cubicBezTo>
                <a:lnTo>
                  <a:pt x="21256" y="6559"/>
                </a:lnTo>
                <a:lnTo>
                  <a:pt x="21256" y="6515"/>
                </a:lnTo>
                <a:lnTo>
                  <a:pt x="21256" y="6458"/>
                </a:lnTo>
                <a:cubicBezTo>
                  <a:pt x="21300" y="6110"/>
                  <a:pt x="21372" y="5300"/>
                  <a:pt x="21343" y="5170"/>
                </a:cubicBezTo>
                <a:cubicBezTo>
                  <a:pt x="21242" y="4924"/>
                  <a:pt x="21126" y="4678"/>
                  <a:pt x="20981" y="4446"/>
                </a:cubicBezTo>
                <a:lnTo>
                  <a:pt x="20967" y="4432"/>
                </a:lnTo>
                <a:lnTo>
                  <a:pt x="20938" y="4388"/>
                </a:lnTo>
                <a:lnTo>
                  <a:pt x="20909" y="4331"/>
                </a:lnTo>
                <a:lnTo>
                  <a:pt x="20880" y="4273"/>
                </a:lnTo>
                <a:lnTo>
                  <a:pt x="20851" y="4229"/>
                </a:lnTo>
                <a:cubicBezTo>
                  <a:pt x="20837" y="4200"/>
                  <a:pt x="20822" y="4186"/>
                  <a:pt x="20808" y="4171"/>
                </a:cubicBezTo>
                <a:lnTo>
                  <a:pt x="20779" y="4128"/>
                </a:lnTo>
                <a:lnTo>
                  <a:pt x="20750" y="4070"/>
                </a:lnTo>
                <a:lnTo>
                  <a:pt x="20721" y="4027"/>
                </a:lnTo>
                <a:lnTo>
                  <a:pt x="20692" y="3983"/>
                </a:lnTo>
                <a:lnTo>
                  <a:pt x="20649" y="3940"/>
                </a:lnTo>
                <a:lnTo>
                  <a:pt x="20634" y="3911"/>
                </a:lnTo>
                <a:cubicBezTo>
                  <a:pt x="20620" y="3882"/>
                  <a:pt x="20605" y="3868"/>
                  <a:pt x="20591" y="3853"/>
                </a:cubicBezTo>
                <a:lnTo>
                  <a:pt x="20576" y="3839"/>
                </a:lnTo>
                <a:lnTo>
                  <a:pt x="20518" y="3781"/>
                </a:lnTo>
                <a:cubicBezTo>
                  <a:pt x="20301" y="3535"/>
                  <a:pt x="18464" y="3028"/>
                  <a:pt x="17943" y="2884"/>
                </a:cubicBezTo>
                <a:cubicBezTo>
                  <a:pt x="18073" y="2840"/>
                  <a:pt x="18203" y="2782"/>
                  <a:pt x="18319" y="2710"/>
                </a:cubicBezTo>
                <a:cubicBezTo>
                  <a:pt x="18666" y="2507"/>
                  <a:pt x="18565" y="2189"/>
                  <a:pt x="18174" y="2117"/>
                </a:cubicBezTo>
                <a:cubicBezTo>
                  <a:pt x="18074" y="2094"/>
                  <a:pt x="17971" y="2083"/>
                  <a:pt x="17869" y="2083"/>
                </a:cubicBezTo>
                <a:cubicBezTo>
                  <a:pt x="17706" y="2083"/>
                  <a:pt x="17544" y="2112"/>
                  <a:pt x="17393" y="2175"/>
                </a:cubicBezTo>
                <a:cubicBezTo>
                  <a:pt x="16915" y="1422"/>
                  <a:pt x="16206" y="308"/>
                  <a:pt x="16163" y="293"/>
                </a:cubicBezTo>
                <a:cubicBezTo>
                  <a:pt x="15642" y="98"/>
                  <a:pt x="13164" y="0"/>
                  <a:pt x="1068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39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904" name="Google Shape;904;p39"/>
          <p:cNvSpPr/>
          <p:nvPr/>
        </p:nvSpPr>
        <p:spPr>
          <a:xfrm>
            <a:off x="1" y="1594351"/>
            <a:ext cx="5181886" cy="3549128"/>
          </a:xfrm>
          <a:custGeom>
            <a:rect b="b" l="l" r="r" t="t"/>
            <a:pathLst>
              <a:path extrusionOk="0" h="7597" w="11090">
                <a:moveTo>
                  <a:pt x="0" y="0"/>
                </a:moveTo>
                <a:lnTo>
                  <a:pt x="2784" y="0"/>
                </a:lnTo>
                <a:lnTo>
                  <a:pt x="2784" y="0"/>
                </a:lnTo>
                <a:cubicBezTo>
                  <a:pt x="2842" y="0"/>
                  <a:pt x="2899" y="3"/>
                  <a:pt x="2954" y="10"/>
                </a:cubicBezTo>
                <a:lnTo>
                  <a:pt x="2954" y="10"/>
                </a:lnTo>
                <a:cubicBezTo>
                  <a:pt x="3010" y="17"/>
                  <a:pt x="3064" y="27"/>
                  <a:pt x="3116" y="39"/>
                </a:cubicBezTo>
                <a:lnTo>
                  <a:pt x="3116" y="39"/>
                </a:lnTo>
                <a:cubicBezTo>
                  <a:pt x="3168" y="52"/>
                  <a:pt x="3217" y="68"/>
                  <a:pt x="3263" y="86"/>
                </a:cubicBezTo>
                <a:lnTo>
                  <a:pt x="3263" y="86"/>
                </a:lnTo>
                <a:cubicBezTo>
                  <a:pt x="3310" y="105"/>
                  <a:pt x="3353" y="127"/>
                  <a:pt x="3393" y="152"/>
                </a:cubicBezTo>
                <a:lnTo>
                  <a:pt x="3393" y="152"/>
                </a:lnTo>
                <a:cubicBezTo>
                  <a:pt x="3430" y="175"/>
                  <a:pt x="3463" y="200"/>
                  <a:pt x="3491" y="227"/>
                </a:cubicBezTo>
                <a:lnTo>
                  <a:pt x="3491" y="227"/>
                </a:lnTo>
                <a:cubicBezTo>
                  <a:pt x="3520" y="253"/>
                  <a:pt x="3544" y="282"/>
                  <a:pt x="3563" y="311"/>
                </a:cubicBezTo>
                <a:lnTo>
                  <a:pt x="3563" y="311"/>
                </a:lnTo>
                <a:cubicBezTo>
                  <a:pt x="3584" y="342"/>
                  <a:pt x="3599" y="373"/>
                  <a:pt x="3609" y="406"/>
                </a:cubicBezTo>
                <a:lnTo>
                  <a:pt x="3609" y="406"/>
                </a:lnTo>
                <a:cubicBezTo>
                  <a:pt x="3620" y="439"/>
                  <a:pt x="3625" y="472"/>
                  <a:pt x="3625" y="507"/>
                </a:cubicBezTo>
                <a:lnTo>
                  <a:pt x="3624" y="2014"/>
                </a:lnTo>
                <a:lnTo>
                  <a:pt x="3624" y="2014"/>
                </a:lnTo>
                <a:cubicBezTo>
                  <a:pt x="3624" y="2068"/>
                  <a:pt x="3638" y="2120"/>
                  <a:pt x="3661" y="2169"/>
                </a:cubicBezTo>
                <a:lnTo>
                  <a:pt x="3661" y="2169"/>
                </a:lnTo>
                <a:cubicBezTo>
                  <a:pt x="3686" y="2219"/>
                  <a:pt x="3721" y="2264"/>
                  <a:pt x="3764" y="2303"/>
                </a:cubicBezTo>
                <a:lnTo>
                  <a:pt x="3764" y="2303"/>
                </a:lnTo>
                <a:cubicBezTo>
                  <a:pt x="3808" y="2342"/>
                  <a:pt x="3860" y="2374"/>
                  <a:pt x="3917" y="2396"/>
                </a:cubicBezTo>
                <a:lnTo>
                  <a:pt x="3917" y="2396"/>
                </a:lnTo>
                <a:cubicBezTo>
                  <a:pt x="3975" y="2418"/>
                  <a:pt x="4038" y="2431"/>
                  <a:pt x="4102" y="2431"/>
                </a:cubicBezTo>
                <a:lnTo>
                  <a:pt x="7365" y="2431"/>
                </a:lnTo>
                <a:lnTo>
                  <a:pt x="7365" y="2431"/>
                </a:lnTo>
                <a:cubicBezTo>
                  <a:pt x="7443" y="2431"/>
                  <a:pt x="7522" y="2437"/>
                  <a:pt x="7602" y="2449"/>
                </a:cubicBezTo>
                <a:lnTo>
                  <a:pt x="7602" y="2449"/>
                </a:lnTo>
                <a:cubicBezTo>
                  <a:pt x="7682" y="2461"/>
                  <a:pt x="7763" y="2478"/>
                  <a:pt x="7843" y="2501"/>
                </a:cubicBezTo>
                <a:lnTo>
                  <a:pt x="7843" y="2501"/>
                </a:lnTo>
                <a:cubicBezTo>
                  <a:pt x="7924" y="2524"/>
                  <a:pt x="8004" y="2553"/>
                  <a:pt x="8082" y="2586"/>
                </a:cubicBezTo>
                <a:lnTo>
                  <a:pt x="8082" y="2586"/>
                </a:lnTo>
                <a:cubicBezTo>
                  <a:pt x="8161" y="2620"/>
                  <a:pt x="8239" y="2659"/>
                  <a:pt x="8314" y="2704"/>
                </a:cubicBezTo>
                <a:lnTo>
                  <a:pt x="8314" y="2704"/>
                </a:lnTo>
                <a:cubicBezTo>
                  <a:pt x="8385" y="2746"/>
                  <a:pt x="8451" y="2792"/>
                  <a:pt x="8514" y="2840"/>
                </a:cubicBezTo>
                <a:lnTo>
                  <a:pt x="8514" y="2840"/>
                </a:lnTo>
                <a:cubicBezTo>
                  <a:pt x="8577" y="2889"/>
                  <a:pt x="8637" y="2941"/>
                  <a:pt x="8691" y="2996"/>
                </a:cubicBezTo>
                <a:lnTo>
                  <a:pt x="8691" y="2996"/>
                </a:lnTo>
                <a:cubicBezTo>
                  <a:pt x="8746" y="3052"/>
                  <a:pt x="8796" y="3110"/>
                  <a:pt x="8840" y="3170"/>
                </a:cubicBezTo>
                <a:lnTo>
                  <a:pt x="8840" y="3170"/>
                </a:lnTo>
                <a:cubicBezTo>
                  <a:pt x="8885" y="3231"/>
                  <a:pt x="8924" y="3295"/>
                  <a:pt x="8957" y="3359"/>
                </a:cubicBezTo>
                <a:lnTo>
                  <a:pt x="11089" y="7596"/>
                </a:lnTo>
                <a:lnTo>
                  <a:pt x="10097" y="7596"/>
                </a:lnTo>
                <a:lnTo>
                  <a:pt x="8249" y="3359"/>
                </a:lnTo>
                <a:lnTo>
                  <a:pt x="8249" y="3359"/>
                </a:lnTo>
                <a:cubicBezTo>
                  <a:pt x="8218" y="3288"/>
                  <a:pt x="8173" y="3222"/>
                  <a:pt x="8121" y="3160"/>
                </a:cubicBezTo>
                <a:lnTo>
                  <a:pt x="8121" y="3160"/>
                </a:lnTo>
                <a:cubicBezTo>
                  <a:pt x="8068" y="3101"/>
                  <a:pt x="8008" y="3047"/>
                  <a:pt x="7942" y="3002"/>
                </a:cubicBezTo>
                <a:lnTo>
                  <a:pt x="7942" y="3002"/>
                </a:lnTo>
                <a:cubicBezTo>
                  <a:pt x="7878" y="2957"/>
                  <a:pt x="7808" y="2921"/>
                  <a:pt x="7738" y="2897"/>
                </a:cubicBezTo>
                <a:lnTo>
                  <a:pt x="7738" y="2897"/>
                </a:lnTo>
                <a:cubicBezTo>
                  <a:pt x="7668" y="2872"/>
                  <a:pt x="7598" y="2858"/>
                  <a:pt x="7530" y="2858"/>
                </a:cubicBezTo>
                <a:lnTo>
                  <a:pt x="4124" y="2858"/>
                </a:lnTo>
                <a:lnTo>
                  <a:pt x="4124" y="2858"/>
                </a:lnTo>
                <a:cubicBezTo>
                  <a:pt x="4043" y="2858"/>
                  <a:pt x="3962" y="2852"/>
                  <a:pt x="3883" y="2839"/>
                </a:cubicBezTo>
                <a:lnTo>
                  <a:pt x="3883" y="2839"/>
                </a:lnTo>
                <a:cubicBezTo>
                  <a:pt x="3805" y="2826"/>
                  <a:pt x="3729" y="2808"/>
                  <a:pt x="3656" y="2783"/>
                </a:cubicBezTo>
                <a:lnTo>
                  <a:pt x="3656" y="2783"/>
                </a:lnTo>
                <a:cubicBezTo>
                  <a:pt x="3584" y="2759"/>
                  <a:pt x="3515" y="2729"/>
                  <a:pt x="3451" y="2694"/>
                </a:cubicBezTo>
                <a:lnTo>
                  <a:pt x="3451" y="2694"/>
                </a:lnTo>
                <a:cubicBezTo>
                  <a:pt x="3388" y="2659"/>
                  <a:pt x="3329" y="2620"/>
                  <a:pt x="3277" y="2577"/>
                </a:cubicBezTo>
                <a:lnTo>
                  <a:pt x="3277" y="2577"/>
                </a:lnTo>
                <a:cubicBezTo>
                  <a:pt x="3229" y="2536"/>
                  <a:pt x="3187" y="2493"/>
                  <a:pt x="3151" y="2448"/>
                </a:cubicBezTo>
                <a:lnTo>
                  <a:pt x="3151" y="2448"/>
                </a:lnTo>
                <a:cubicBezTo>
                  <a:pt x="3116" y="2403"/>
                  <a:pt x="3087" y="2356"/>
                  <a:pt x="3064" y="2308"/>
                </a:cubicBezTo>
                <a:lnTo>
                  <a:pt x="3064" y="2308"/>
                </a:lnTo>
                <a:cubicBezTo>
                  <a:pt x="3041" y="2260"/>
                  <a:pt x="3025" y="2211"/>
                  <a:pt x="3016" y="2162"/>
                </a:cubicBezTo>
                <a:lnTo>
                  <a:pt x="3016" y="2162"/>
                </a:lnTo>
                <a:cubicBezTo>
                  <a:pt x="3006" y="2112"/>
                  <a:pt x="3003" y="2063"/>
                  <a:pt x="3006" y="2014"/>
                </a:cubicBezTo>
                <a:lnTo>
                  <a:pt x="3108" y="507"/>
                </a:lnTo>
                <a:lnTo>
                  <a:pt x="3108" y="507"/>
                </a:lnTo>
                <a:cubicBezTo>
                  <a:pt x="3110" y="469"/>
                  <a:pt x="3102" y="433"/>
                  <a:pt x="3085" y="401"/>
                </a:cubicBezTo>
                <a:lnTo>
                  <a:pt x="3085" y="401"/>
                </a:lnTo>
                <a:cubicBezTo>
                  <a:pt x="3068" y="368"/>
                  <a:pt x="3042" y="339"/>
                  <a:pt x="3010" y="315"/>
                </a:cubicBezTo>
                <a:lnTo>
                  <a:pt x="3010" y="315"/>
                </a:lnTo>
                <a:cubicBezTo>
                  <a:pt x="2978" y="291"/>
                  <a:pt x="2940" y="271"/>
                  <a:pt x="2896" y="258"/>
                </a:cubicBezTo>
                <a:lnTo>
                  <a:pt x="2896" y="258"/>
                </a:lnTo>
                <a:cubicBezTo>
                  <a:pt x="2854" y="244"/>
                  <a:pt x="2806" y="236"/>
                  <a:pt x="2756" y="236"/>
                </a:cubicBezTo>
                <a:lnTo>
                  <a:pt x="0" y="236"/>
                </a:lnTo>
                <a:lnTo>
                  <a:pt x="0" y="0"/>
                </a:lnTo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5" name="Google Shape;905;p39"/>
          <p:cNvSpPr/>
          <p:nvPr/>
        </p:nvSpPr>
        <p:spPr>
          <a:xfrm>
            <a:off x="1" y="1647908"/>
            <a:ext cx="4972016" cy="3474504"/>
          </a:xfrm>
          <a:custGeom>
            <a:rect b="b" l="l" r="r" t="t"/>
            <a:pathLst>
              <a:path extrusionOk="0" h="9265343" w="13258710">
                <a:moveTo>
                  <a:pt x="12990793" y="8904046"/>
                </a:moveTo>
                <a:lnTo>
                  <a:pt x="13083391" y="8904046"/>
                </a:lnTo>
                <a:lnTo>
                  <a:pt x="13258710" y="9265343"/>
                </a:lnTo>
                <a:lnTo>
                  <a:pt x="13163643" y="9265343"/>
                </a:lnTo>
                <a:close/>
                <a:moveTo>
                  <a:pt x="12661217" y="8217431"/>
                </a:moveTo>
                <a:lnTo>
                  <a:pt x="12751194" y="8217431"/>
                </a:lnTo>
                <a:lnTo>
                  <a:pt x="12912659" y="8556741"/>
                </a:lnTo>
                <a:lnTo>
                  <a:pt x="12821450" y="8556741"/>
                </a:lnTo>
                <a:close/>
                <a:moveTo>
                  <a:pt x="12359100" y="7580250"/>
                </a:moveTo>
                <a:lnTo>
                  <a:pt x="12445957" y="7580250"/>
                </a:lnTo>
                <a:lnTo>
                  <a:pt x="12599530" y="7892099"/>
                </a:lnTo>
                <a:lnTo>
                  <a:pt x="12510156" y="7892099"/>
                </a:lnTo>
                <a:close/>
                <a:moveTo>
                  <a:pt x="12073468" y="6992501"/>
                </a:moveTo>
                <a:lnTo>
                  <a:pt x="12156834" y="6992501"/>
                </a:lnTo>
                <a:lnTo>
                  <a:pt x="12297436" y="7282384"/>
                </a:lnTo>
                <a:lnTo>
                  <a:pt x="12211581" y="7282384"/>
                </a:lnTo>
                <a:close/>
                <a:moveTo>
                  <a:pt x="11809810" y="6443207"/>
                </a:moveTo>
                <a:lnTo>
                  <a:pt x="11892013" y="6443207"/>
                </a:lnTo>
                <a:lnTo>
                  <a:pt x="12022790" y="6711128"/>
                </a:lnTo>
                <a:lnTo>
                  <a:pt x="11939342" y="6711128"/>
                </a:lnTo>
                <a:close/>
                <a:moveTo>
                  <a:pt x="11562630" y="5926875"/>
                </a:moveTo>
                <a:lnTo>
                  <a:pt x="11641667" y="5926875"/>
                </a:lnTo>
                <a:lnTo>
                  <a:pt x="11764612" y="6178317"/>
                </a:lnTo>
                <a:lnTo>
                  <a:pt x="11685576" y="6178317"/>
                </a:lnTo>
                <a:close/>
                <a:moveTo>
                  <a:pt x="11331923" y="5443497"/>
                </a:moveTo>
                <a:lnTo>
                  <a:pt x="11408074" y="5443497"/>
                </a:lnTo>
                <a:lnTo>
                  <a:pt x="11522926" y="5678458"/>
                </a:lnTo>
                <a:lnTo>
                  <a:pt x="11445526" y="5678458"/>
                </a:lnTo>
                <a:close/>
                <a:moveTo>
                  <a:pt x="11117697" y="4993073"/>
                </a:moveTo>
                <a:lnTo>
                  <a:pt x="11190950" y="4993073"/>
                </a:lnTo>
                <a:lnTo>
                  <a:pt x="11297724" y="5217034"/>
                </a:lnTo>
                <a:lnTo>
                  <a:pt x="11223230" y="5217034"/>
                </a:lnTo>
                <a:close/>
                <a:moveTo>
                  <a:pt x="10914460" y="4570122"/>
                </a:moveTo>
                <a:lnTo>
                  <a:pt x="10986540" y="4570122"/>
                </a:lnTo>
                <a:lnTo>
                  <a:pt x="11088969" y="4777619"/>
                </a:lnTo>
                <a:lnTo>
                  <a:pt x="11015625" y="4777619"/>
                </a:lnTo>
                <a:close/>
                <a:moveTo>
                  <a:pt x="10722209" y="4169132"/>
                </a:moveTo>
                <a:lnTo>
                  <a:pt x="10791076" y="4169132"/>
                </a:lnTo>
                <a:lnTo>
                  <a:pt x="10885767" y="4365634"/>
                </a:lnTo>
                <a:lnTo>
                  <a:pt x="10815671" y="4365634"/>
                </a:lnTo>
                <a:close/>
                <a:moveTo>
                  <a:pt x="10575310" y="3790121"/>
                </a:moveTo>
                <a:cubicBezTo>
                  <a:pt x="10586667" y="3805200"/>
                  <a:pt x="10599286" y="3820278"/>
                  <a:pt x="10609381" y="3836613"/>
                </a:cubicBezTo>
                <a:cubicBezTo>
                  <a:pt x="10620738" y="3851692"/>
                  <a:pt x="10630833" y="3866770"/>
                  <a:pt x="10640928" y="3883105"/>
                </a:cubicBezTo>
                <a:cubicBezTo>
                  <a:pt x="10652285" y="3898184"/>
                  <a:pt x="10662380" y="3914519"/>
                  <a:pt x="10671213" y="3930854"/>
                </a:cubicBezTo>
                <a:cubicBezTo>
                  <a:pt x="10680047" y="3947189"/>
                  <a:pt x="10688880" y="3963524"/>
                  <a:pt x="10698975" y="3979859"/>
                </a:cubicBezTo>
                <a:lnTo>
                  <a:pt x="10629571" y="3981116"/>
                </a:lnTo>
                <a:cubicBezTo>
                  <a:pt x="10622000" y="3964781"/>
                  <a:pt x="10613166" y="3949702"/>
                  <a:pt x="10604333" y="3934624"/>
                </a:cubicBezTo>
                <a:cubicBezTo>
                  <a:pt x="10594238" y="3918289"/>
                  <a:pt x="10585405" y="3903210"/>
                  <a:pt x="10575310" y="3888132"/>
                </a:cubicBezTo>
                <a:cubicBezTo>
                  <a:pt x="10566476" y="3873053"/>
                  <a:pt x="10556381" y="3857975"/>
                  <a:pt x="10545024" y="3842896"/>
                </a:cubicBezTo>
                <a:cubicBezTo>
                  <a:pt x="10534929" y="3827818"/>
                  <a:pt x="10523572" y="3812739"/>
                  <a:pt x="10513477" y="3798917"/>
                </a:cubicBezTo>
                <a:close/>
                <a:moveTo>
                  <a:pt x="10224740" y="3449559"/>
                </a:moveTo>
                <a:cubicBezTo>
                  <a:pt x="10241020" y="3461851"/>
                  <a:pt x="10258552" y="3474143"/>
                  <a:pt x="10274831" y="3486435"/>
                </a:cubicBezTo>
                <a:cubicBezTo>
                  <a:pt x="10292363" y="3499956"/>
                  <a:pt x="10308643" y="3512248"/>
                  <a:pt x="10324922" y="3525769"/>
                </a:cubicBezTo>
                <a:cubicBezTo>
                  <a:pt x="10341202" y="3539290"/>
                  <a:pt x="10357481" y="3552811"/>
                  <a:pt x="10373761" y="3566332"/>
                </a:cubicBezTo>
                <a:cubicBezTo>
                  <a:pt x="10388788" y="3581082"/>
                  <a:pt x="10403815" y="3594604"/>
                  <a:pt x="10418843" y="3608125"/>
                </a:cubicBezTo>
                <a:lnTo>
                  <a:pt x="10364995" y="3624104"/>
                </a:lnTo>
                <a:cubicBezTo>
                  <a:pt x="10349968" y="3610583"/>
                  <a:pt x="10336193" y="3597062"/>
                  <a:pt x="10319913" y="3583541"/>
                </a:cubicBezTo>
                <a:cubicBezTo>
                  <a:pt x="10304886" y="3571249"/>
                  <a:pt x="10289858" y="3557728"/>
                  <a:pt x="10274831" y="3544207"/>
                </a:cubicBezTo>
                <a:cubicBezTo>
                  <a:pt x="10258552" y="3531915"/>
                  <a:pt x="10243524" y="3519623"/>
                  <a:pt x="10227245" y="3508560"/>
                </a:cubicBezTo>
                <a:cubicBezTo>
                  <a:pt x="10210965" y="3495039"/>
                  <a:pt x="10195938" y="3483977"/>
                  <a:pt x="10178406" y="3471685"/>
                </a:cubicBezTo>
                <a:close/>
                <a:moveTo>
                  <a:pt x="9741306" y="3202379"/>
                </a:moveTo>
                <a:cubicBezTo>
                  <a:pt x="9762626" y="3209962"/>
                  <a:pt x="9783946" y="3218809"/>
                  <a:pt x="9805265" y="3226393"/>
                </a:cubicBezTo>
                <a:cubicBezTo>
                  <a:pt x="9827839" y="3235240"/>
                  <a:pt x="9849159" y="3244087"/>
                  <a:pt x="9870478" y="3254197"/>
                </a:cubicBezTo>
                <a:cubicBezTo>
                  <a:pt x="9891798" y="3263044"/>
                  <a:pt x="9913118" y="3271891"/>
                  <a:pt x="9934437" y="3283266"/>
                </a:cubicBezTo>
                <a:cubicBezTo>
                  <a:pt x="9954503" y="3293377"/>
                  <a:pt x="9975822" y="3303488"/>
                  <a:pt x="9995888" y="3314863"/>
                </a:cubicBezTo>
                <a:lnTo>
                  <a:pt x="9962027" y="3343931"/>
                </a:lnTo>
                <a:cubicBezTo>
                  <a:pt x="9941962" y="3333821"/>
                  <a:pt x="9923150" y="3323710"/>
                  <a:pt x="9903085" y="3313599"/>
                </a:cubicBezTo>
                <a:cubicBezTo>
                  <a:pt x="9883019" y="3304752"/>
                  <a:pt x="9862954" y="3295905"/>
                  <a:pt x="9842888" y="3285794"/>
                </a:cubicBezTo>
                <a:cubicBezTo>
                  <a:pt x="9824077" y="3278211"/>
                  <a:pt x="9804011" y="3269364"/>
                  <a:pt x="9782692" y="3260517"/>
                </a:cubicBezTo>
                <a:cubicBezTo>
                  <a:pt x="9762626" y="3252934"/>
                  <a:pt x="9742561" y="3245350"/>
                  <a:pt x="9722495" y="3237767"/>
                </a:cubicBezTo>
                <a:close/>
                <a:moveTo>
                  <a:pt x="9200667" y="3108997"/>
                </a:moveTo>
                <a:lnTo>
                  <a:pt x="9230573" y="3108997"/>
                </a:lnTo>
                <a:cubicBezTo>
                  <a:pt x="9250510" y="3108997"/>
                  <a:pt x="9270447" y="3108997"/>
                  <a:pt x="9290384" y="3110206"/>
                </a:cubicBezTo>
                <a:cubicBezTo>
                  <a:pt x="9310322" y="3111414"/>
                  <a:pt x="9330259" y="3112623"/>
                  <a:pt x="9350196" y="3113831"/>
                </a:cubicBezTo>
                <a:cubicBezTo>
                  <a:pt x="9368887" y="3115039"/>
                  <a:pt x="9390070" y="3117456"/>
                  <a:pt x="9410007" y="3121081"/>
                </a:cubicBezTo>
                <a:cubicBezTo>
                  <a:pt x="9429945" y="3123498"/>
                  <a:pt x="9449882" y="3125915"/>
                  <a:pt x="9468573" y="3128332"/>
                </a:cubicBezTo>
                <a:lnTo>
                  <a:pt x="9468573" y="3168210"/>
                </a:lnTo>
                <a:cubicBezTo>
                  <a:pt x="9449882" y="3164585"/>
                  <a:pt x="9431191" y="3162168"/>
                  <a:pt x="9412500" y="3159751"/>
                </a:cubicBezTo>
                <a:cubicBezTo>
                  <a:pt x="9395055" y="3157334"/>
                  <a:pt x="9376363" y="3154917"/>
                  <a:pt x="9357672" y="3153709"/>
                </a:cubicBezTo>
                <a:cubicBezTo>
                  <a:pt x="9338981" y="3152500"/>
                  <a:pt x="9320290" y="3151292"/>
                  <a:pt x="9302845" y="3150084"/>
                </a:cubicBezTo>
                <a:cubicBezTo>
                  <a:pt x="9284154" y="3150084"/>
                  <a:pt x="9265463" y="3148875"/>
                  <a:pt x="9246772" y="3148875"/>
                </a:cubicBezTo>
                <a:lnTo>
                  <a:pt x="9216866" y="3148875"/>
                </a:lnTo>
                <a:close/>
                <a:moveTo>
                  <a:pt x="8689819" y="3108997"/>
                </a:moveTo>
                <a:lnTo>
                  <a:pt x="8942924" y="3108997"/>
                </a:lnTo>
                <a:lnTo>
                  <a:pt x="8957740" y="3151648"/>
                </a:lnTo>
                <a:lnTo>
                  <a:pt x="8705870" y="3151648"/>
                </a:lnTo>
                <a:close/>
                <a:moveTo>
                  <a:pt x="8184469" y="3108997"/>
                </a:moveTo>
                <a:lnTo>
                  <a:pt x="8438672" y="3108997"/>
                </a:lnTo>
                <a:lnTo>
                  <a:pt x="8452379" y="3151648"/>
                </a:lnTo>
                <a:lnTo>
                  <a:pt x="8196930" y="3151648"/>
                </a:lnTo>
                <a:close/>
                <a:moveTo>
                  <a:pt x="7673631" y="3108997"/>
                </a:moveTo>
                <a:lnTo>
                  <a:pt x="7929013" y="3108997"/>
                </a:lnTo>
                <a:lnTo>
                  <a:pt x="7941531" y="3151648"/>
                </a:lnTo>
                <a:lnTo>
                  <a:pt x="7683646" y="3151648"/>
                </a:lnTo>
                <a:close/>
                <a:moveTo>
                  <a:pt x="7162783" y="3108997"/>
                </a:moveTo>
                <a:lnTo>
                  <a:pt x="7419362" y="3108997"/>
                </a:lnTo>
                <a:lnTo>
                  <a:pt x="7430681" y="3151648"/>
                </a:lnTo>
                <a:lnTo>
                  <a:pt x="7171587" y="3151648"/>
                </a:lnTo>
                <a:close/>
                <a:moveTo>
                  <a:pt x="6651942" y="3108997"/>
                </a:moveTo>
                <a:lnTo>
                  <a:pt x="6905700" y="3108997"/>
                </a:lnTo>
                <a:lnTo>
                  <a:pt x="6914365" y="3151648"/>
                </a:lnTo>
                <a:lnTo>
                  <a:pt x="6660607" y="3151648"/>
                </a:lnTo>
                <a:close/>
                <a:moveTo>
                  <a:pt x="6146593" y="3108997"/>
                </a:moveTo>
                <a:lnTo>
                  <a:pt x="6401548" y="3108997"/>
                </a:lnTo>
                <a:lnTo>
                  <a:pt x="6409010" y="3151648"/>
                </a:lnTo>
                <a:lnTo>
                  <a:pt x="6152812" y="3151648"/>
                </a:lnTo>
                <a:close/>
                <a:moveTo>
                  <a:pt x="5635748" y="3108997"/>
                </a:moveTo>
                <a:lnTo>
                  <a:pt x="5893132" y="3108997"/>
                </a:lnTo>
                <a:lnTo>
                  <a:pt x="5898153" y="3151648"/>
                </a:lnTo>
                <a:lnTo>
                  <a:pt x="5640769" y="3151648"/>
                </a:lnTo>
                <a:close/>
                <a:moveTo>
                  <a:pt x="5124907" y="3108997"/>
                </a:moveTo>
                <a:lnTo>
                  <a:pt x="5378109" y="3108997"/>
                </a:lnTo>
                <a:lnTo>
                  <a:pt x="5381832" y="3151648"/>
                </a:lnTo>
                <a:lnTo>
                  <a:pt x="5126148" y="3151648"/>
                </a:lnTo>
                <a:close/>
                <a:moveTo>
                  <a:pt x="4665463" y="3021111"/>
                </a:moveTo>
                <a:cubicBezTo>
                  <a:pt x="4682924" y="3028776"/>
                  <a:pt x="4700384" y="3035163"/>
                  <a:pt x="4717844" y="3041550"/>
                </a:cubicBezTo>
                <a:cubicBezTo>
                  <a:pt x="4736552" y="3049215"/>
                  <a:pt x="4754013" y="3055602"/>
                  <a:pt x="4772721" y="3060712"/>
                </a:cubicBezTo>
                <a:cubicBezTo>
                  <a:pt x="4791427" y="3067099"/>
                  <a:pt x="4810135" y="3072208"/>
                  <a:pt x="4828843" y="3077318"/>
                </a:cubicBezTo>
                <a:cubicBezTo>
                  <a:pt x="4847551" y="3082428"/>
                  <a:pt x="4867505" y="3086260"/>
                  <a:pt x="4887460" y="3090092"/>
                </a:cubicBezTo>
                <a:lnTo>
                  <a:pt x="4870000" y="3129693"/>
                </a:lnTo>
                <a:cubicBezTo>
                  <a:pt x="4848799" y="3125861"/>
                  <a:pt x="4828843" y="3122028"/>
                  <a:pt x="4807642" y="3115641"/>
                </a:cubicBezTo>
                <a:cubicBezTo>
                  <a:pt x="4787687" y="3110531"/>
                  <a:pt x="4766484" y="3105422"/>
                  <a:pt x="4746529" y="3099034"/>
                </a:cubicBezTo>
                <a:cubicBezTo>
                  <a:pt x="4726575" y="3092647"/>
                  <a:pt x="4706619" y="3084983"/>
                  <a:pt x="4687912" y="3078596"/>
                </a:cubicBezTo>
                <a:cubicBezTo>
                  <a:pt x="4667959" y="3070931"/>
                  <a:pt x="4649249" y="3063266"/>
                  <a:pt x="4630542" y="3055602"/>
                </a:cubicBezTo>
                <a:close/>
                <a:moveTo>
                  <a:pt x="4332139" y="2795898"/>
                </a:moveTo>
                <a:cubicBezTo>
                  <a:pt x="4343263" y="2808505"/>
                  <a:pt x="4353149" y="2818590"/>
                  <a:pt x="4364273" y="2829936"/>
                </a:cubicBezTo>
                <a:cubicBezTo>
                  <a:pt x="4376632" y="2840022"/>
                  <a:pt x="4387755" y="2851368"/>
                  <a:pt x="4400115" y="2861453"/>
                </a:cubicBezTo>
                <a:cubicBezTo>
                  <a:pt x="4412473" y="2871539"/>
                  <a:pt x="4423596" y="2882885"/>
                  <a:pt x="4435957" y="2891709"/>
                </a:cubicBezTo>
                <a:cubicBezTo>
                  <a:pt x="4448314" y="2901795"/>
                  <a:pt x="4461910" y="2911880"/>
                  <a:pt x="4475505" y="2920705"/>
                </a:cubicBezTo>
                <a:lnTo>
                  <a:pt x="4429776" y="2948440"/>
                </a:lnTo>
                <a:cubicBezTo>
                  <a:pt x="4414946" y="2938354"/>
                  <a:pt x="4401351" y="2928269"/>
                  <a:pt x="4387755" y="2916923"/>
                </a:cubicBezTo>
                <a:cubicBezTo>
                  <a:pt x="4375396" y="2906837"/>
                  <a:pt x="4363037" y="2896752"/>
                  <a:pt x="4349442" y="2885406"/>
                </a:cubicBezTo>
                <a:cubicBezTo>
                  <a:pt x="4337082" y="2874060"/>
                  <a:pt x="4324723" y="2862714"/>
                  <a:pt x="4313601" y="2851368"/>
                </a:cubicBezTo>
                <a:cubicBezTo>
                  <a:pt x="4301242" y="2840022"/>
                  <a:pt x="4290118" y="2827415"/>
                  <a:pt x="4278995" y="2816069"/>
                </a:cubicBezTo>
                <a:close/>
                <a:moveTo>
                  <a:pt x="4168517" y="2515764"/>
                </a:moveTo>
                <a:cubicBezTo>
                  <a:pt x="4172255" y="2529670"/>
                  <a:pt x="4175992" y="2541048"/>
                  <a:pt x="4179730" y="2553691"/>
                </a:cubicBezTo>
                <a:cubicBezTo>
                  <a:pt x="4183467" y="2566333"/>
                  <a:pt x="4188450" y="2577711"/>
                  <a:pt x="4193434" y="2590353"/>
                </a:cubicBezTo>
                <a:cubicBezTo>
                  <a:pt x="4198414" y="2601731"/>
                  <a:pt x="4203397" y="2613109"/>
                  <a:pt x="4209628" y="2625752"/>
                </a:cubicBezTo>
                <a:cubicBezTo>
                  <a:pt x="4215856" y="2638394"/>
                  <a:pt x="4220839" y="2649772"/>
                  <a:pt x="4228315" y="2661150"/>
                </a:cubicBezTo>
                <a:lnTo>
                  <a:pt x="4169764" y="2673793"/>
                </a:lnTo>
                <a:cubicBezTo>
                  <a:pt x="4163534" y="2661150"/>
                  <a:pt x="4157305" y="2649772"/>
                  <a:pt x="4151076" y="2638394"/>
                </a:cubicBezTo>
                <a:cubicBezTo>
                  <a:pt x="4144847" y="2625752"/>
                  <a:pt x="4139862" y="2613109"/>
                  <a:pt x="4134880" y="2600467"/>
                </a:cubicBezTo>
                <a:cubicBezTo>
                  <a:pt x="4128651" y="2587825"/>
                  <a:pt x="4124913" y="2575183"/>
                  <a:pt x="4119931" y="2561276"/>
                </a:cubicBezTo>
                <a:cubicBezTo>
                  <a:pt x="4116192" y="2549898"/>
                  <a:pt x="4111210" y="2535991"/>
                  <a:pt x="4108717" y="2523349"/>
                </a:cubicBezTo>
                <a:close/>
                <a:moveTo>
                  <a:pt x="4094655" y="2230128"/>
                </a:moveTo>
                <a:lnTo>
                  <a:pt x="4151450" y="2230128"/>
                </a:lnTo>
                <a:lnTo>
                  <a:pt x="4150241" y="2356887"/>
                </a:lnTo>
                <a:cubicBezTo>
                  <a:pt x="4150241" y="2358154"/>
                  <a:pt x="4150241" y="2359422"/>
                  <a:pt x="4150241" y="2360689"/>
                </a:cubicBezTo>
                <a:cubicBezTo>
                  <a:pt x="4150241" y="2363225"/>
                  <a:pt x="4150241" y="2365760"/>
                  <a:pt x="4150241" y="2367027"/>
                </a:cubicBezTo>
                <a:cubicBezTo>
                  <a:pt x="4150241" y="2368295"/>
                  <a:pt x="4150241" y="2369563"/>
                  <a:pt x="4150241" y="2370830"/>
                </a:cubicBezTo>
                <a:cubicBezTo>
                  <a:pt x="4150241" y="2373365"/>
                  <a:pt x="4150241" y="2374633"/>
                  <a:pt x="4150241" y="2375901"/>
                </a:cubicBezTo>
                <a:lnTo>
                  <a:pt x="4092237" y="2377168"/>
                </a:lnTo>
                <a:lnTo>
                  <a:pt x="4092237" y="2370830"/>
                </a:lnTo>
                <a:cubicBezTo>
                  <a:pt x="4092237" y="2369563"/>
                  <a:pt x="4092237" y="2368295"/>
                  <a:pt x="4092237" y="2367027"/>
                </a:cubicBezTo>
                <a:cubicBezTo>
                  <a:pt x="4092237" y="2365760"/>
                  <a:pt x="4092237" y="2363225"/>
                  <a:pt x="4092237" y="2361957"/>
                </a:cubicBezTo>
                <a:cubicBezTo>
                  <a:pt x="4092237" y="2360689"/>
                  <a:pt x="4092237" y="2359422"/>
                  <a:pt x="4092237" y="2356887"/>
                </a:cubicBezTo>
                <a:close/>
                <a:moveTo>
                  <a:pt x="4100198" y="1955485"/>
                </a:moveTo>
                <a:lnTo>
                  <a:pt x="4156923" y="1955485"/>
                </a:lnTo>
                <a:lnTo>
                  <a:pt x="4154457" y="2091570"/>
                </a:lnTo>
                <a:lnTo>
                  <a:pt x="4097732" y="2091570"/>
                </a:lnTo>
                <a:close/>
                <a:moveTo>
                  <a:pt x="4105690" y="1691820"/>
                </a:moveTo>
                <a:lnTo>
                  <a:pt x="4162412" y="1691820"/>
                </a:lnTo>
                <a:lnTo>
                  <a:pt x="4159946" y="1822406"/>
                </a:lnTo>
                <a:lnTo>
                  <a:pt x="4103224" y="1822406"/>
                </a:lnTo>
                <a:close/>
                <a:moveTo>
                  <a:pt x="4111288" y="1444640"/>
                </a:moveTo>
                <a:lnTo>
                  <a:pt x="4167857" y="1444640"/>
                </a:lnTo>
                <a:lnTo>
                  <a:pt x="4166570" y="1569715"/>
                </a:lnTo>
                <a:lnTo>
                  <a:pt x="4108717" y="1569715"/>
                </a:lnTo>
                <a:close/>
                <a:moveTo>
                  <a:pt x="4116601" y="1202951"/>
                </a:moveTo>
                <a:lnTo>
                  <a:pt x="4167948" y="1202951"/>
                </a:lnTo>
                <a:lnTo>
                  <a:pt x="4165559" y="1322550"/>
                </a:lnTo>
                <a:lnTo>
                  <a:pt x="4114212" y="1322550"/>
                </a:lnTo>
                <a:close/>
                <a:moveTo>
                  <a:pt x="4122145" y="972244"/>
                </a:moveTo>
                <a:lnTo>
                  <a:pt x="4173412" y="972244"/>
                </a:lnTo>
                <a:lnTo>
                  <a:pt x="4172192" y="1086343"/>
                </a:lnTo>
                <a:lnTo>
                  <a:pt x="4119704" y="1086343"/>
                </a:lnTo>
                <a:close/>
                <a:moveTo>
                  <a:pt x="4122145" y="752527"/>
                </a:moveTo>
                <a:lnTo>
                  <a:pt x="4173412" y="752527"/>
                </a:lnTo>
                <a:lnTo>
                  <a:pt x="4170971" y="861137"/>
                </a:lnTo>
                <a:lnTo>
                  <a:pt x="4119704" y="861137"/>
                </a:lnTo>
                <a:close/>
                <a:moveTo>
                  <a:pt x="4126476" y="543798"/>
                </a:moveTo>
                <a:lnTo>
                  <a:pt x="4178849" y="543798"/>
                </a:lnTo>
                <a:lnTo>
                  <a:pt x="4177573" y="646938"/>
                </a:lnTo>
                <a:lnTo>
                  <a:pt x="4125199" y="646938"/>
                </a:lnTo>
                <a:close/>
                <a:moveTo>
                  <a:pt x="4144117" y="340558"/>
                </a:moveTo>
                <a:cubicBezTo>
                  <a:pt x="4147779" y="348102"/>
                  <a:pt x="4151441" y="356904"/>
                  <a:pt x="4155101" y="364448"/>
                </a:cubicBezTo>
                <a:cubicBezTo>
                  <a:pt x="4157544" y="373250"/>
                  <a:pt x="4161206" y="382052"/>
                  <a:pt x="4162426" y="390854"/>
                </a:cubicBezTo>
                <a:cubicBezTo>
                  <a:pt x="4164868" y="398398"/>
                  <a:pt x="4167308" y="407200"/>
                  <a:pt x="4169750" y="416002"/>
                </a:cubicBezTo>
                <a:cubicBezTo>
                  <a:pt x="4170971" y="424803"/>
                  <a:pt x="4173412" y="432348"/>
                  <a:pt x="4173412" y="442407"/>
                </a:cubicBezTo>
                <a:lnTo>
                  <a:pt x="4124586" y="443664"/>
                </a:lnTo>
                <a:cubicBezTo>
                  <a:pt x="4124586" y="434863"/>
                  <a:pt x="4123366" y="426061"/>
                  <a:pt x="4120923" y="418516"/>
                </a:cubicBezTo>
                <a:cubicBezTo>
                  <a:pt x="4118483" y="410972"/>
                  <a:pt x="4117262" y="402170"/>
                  <a:pt x="4114821" y="394626"/>
                </a:cubicBezTo>
                <a:cubicBezTo>
                  <a:pt x="4112380" y="385824"/>
                  <a:pt x="4109939" y="378280"/>
                  <a:pt x="4107497" y="370735"/>
                </a:cubicBezTo>
                <a:cubicBezTo>
                  <a:pt x="4103835" y="361934"/>
                  <a:pt x="4101393" y="354389"/>
                  <a:pt x="4097732" y="346845"/>
                </a:cubicBezTo>
                <a:close/>
                <a:moveTo>
                  <a:pt x="3993974" y="164788"/>
                </a:moveTo>
                <a:cubicBezTo>
                  <a:pt x="4002517" y="170851"/>
                  <a:pt x="4011063" y="178127"/>
                  <a:pt x="4019606" y="184191"/>
                </a:cubicBezTo>
                <a:cubicBezTo>
                  <a:pt x="4028152" y="191467"/>
                  <a:pt x="4035476" y="197531"/>
                  <a:pt x="4042799" y="204807"/>
                </a:cubicBezTo>
                <a:cubicBezTo>
                  <a:pt x="4050123" y="212083"/>
                  <a:pt x="4058668" y="218147"/>
                  <a:pt x="4064771" y="225423"/>
                </a:cubicBezTo>
                <a:cubicBezTo>
                  <a:pt x="4072095" y="232699"/>
                  <a:pt x="4079418" y="241188"/>
                  <a:pt x="4085521" y="248464"/>
                </a:cubicBezTo>
                <a:lnTo>
                  <a:pt x="4041579" y="256953"/>
                </a:lnTo>
                <a:cubicBezTo>
                  <a:pt x="4035476" y="249677"/>
                  <a:pt x="4029373" y="242401"/>
                  <a:pt x="4022048" y="236337"/>
                </a:cubicBezTo>
                <a:cubicBezTo>
                  <a:pt x="4015945" y="229061"/>
                  <a:pt x="4008621" y="221785"/>
                  <a:pt x="4001298" y="215721"/>
                </a:cubicBezTo>
                <a:cubicBezTo>
                  <a:pt x="3993974" y="209658"/>
                  <a:pt x="3986650" y="202381"/>
                  <a:pt x="3978104" y="196318"/>
                </a:cubicBezTo>
                <a:cubicBezTo>
                  <a:pt x="3970782" y="190254"/>
                  <a:pt x="3962237" y="184191"/>
                  <a:pt x="3954913" y="178127"/>
                </a:cubicBezTo>
                <a:close/>
                <a:moveTo>
                  <a:pt x="3709352" y="32957"/>
                </a:moveTo>
                <a:cubicBezTo>
                  <a:pt x="3723009" y="36588"/>
                  <a:pt x="3736666" y="40218"/>
                  <a:pt x="3750323" y="45059"/>
                </a:cubicBezTo>
                <a:cubicBezTo>
                  <a:pt x="3763981" y="47480"/>
                  <a:pt x="3777637" y="52321"/>
                  <a:pt x="3791295" y="57162"/>
                </a:cubicBezTo>
                <a:cubicBezTo>
                  <a:pt x="3803710" y="62003"/>
                  <a:pt x="3816126" y="65634"/>
                  <a:pt x="3828540" y="71685"/>
                </a:cubicBezTo>
                <a:cubicBezTo>
                  <a:pt x="3842197" y="76527"/>
                  <a:pt x="3853371" y="81368"/>
                  <a:pt x="3865786" y="87419"/>
                </a:cubicBezTo>
                <a:lnTo>
                  <a:pt x="3832265" y="103152"/>
                </a:lnTo>
                <a:cubicBezTo>
                  <a:pt x="3821091" y="98311"/>
                  <a:pt x="3809918" y="93470"/>
                  <a:pt x="3797503" y="88629"/>
                </a:cubicBezTo>
                <a:cubicBezTo>
                  <a:pt x="3786328" y="83788"/>
                  <a:pt x="3773913" y="78947"/>
                  <a:pt x="3761497" y="75316"/>
                </a:cubicBezTo>
                <a:cubicBezTo>
                  <a:pt x="3749083" y="71685"/>
                  <a:pt x="3736666" y="66844"/>
                  <a:pt x="3725493" y="63214"/>
                </a:cubicBezTo>
                <a:cubicBezTo>
                  <a:pt x="3711835" y="59583"/>
                  <a:pt x="3699420" y="55952"/>
                  <a:pt x="3685764" y="52321"/>
                </a:cubicBezTo>
                <a:close/>
                <a:moveTo>
                  <a:pt x="3331221" y="0"/>
                </a:moveTo>
                <a:lnTo>
                  <a:pt x="3408817" y="0"/>
                </a:lnTo>
                <a:cubicBezTo>
                  <a:pt x="3418830" y="0"/>
                  <a:pt x="3428842" y="0"/>
                  <a:pt x="3438855" y="0"/>
                </a:cubicBezTo>
                <a:cubicBezTo>
                  <a:pt x="3447615" y="1144"/>
                  <a:pt x="3458880" y="1144"/>
                  <a:pt x="3467641" y="2288"/>
                </a:cubicBezTo>
                <a:cubicBezTo>
                  <a:pt x="3477653" y="2288"/>
                  <a:pt x="3487666" y="2288"/>
                  <a:pt x="3496427" y="3433"/>
                </a:cubicBezTo>
                <a:cubicBezTo>
                  <a:pt x="3506439" y="3433"/>
                  <a:pt x="3516450" y="4577"/>
                  <a:pt x="3525213" y="5721"/>
                </a:cubicBezTo>
                <a:lnTo>
                  <a:pt x="3515200" y="26318"/>
                </a:lnTo>
                <a:cubicBezTo>
                  <a:pt x="3505187" y="25174"/>
                  <a:pt x="3496427" y="24030"/>
                  <a:pt x="3488917" y="24030"/>
                </a:cubicBezTo>
                <a:cubicBezTo>
                  <a:pt x="3478905" y="24030"/>
                  <a:pt x="3470144" y="22886"/>
                  <a:pt x="3461382" y="22886"/>
                </a:cubicBezTo>
                <a:cubicBezTo>
                  <a:pt x="3452622" y="21741"/>
                  <a:pt x="3442610" y="21741"/>
                  <a:pt x="3433849" y="21741"/>
                </a:cubicBezTo>
                <a:cubicBezTo>
                  <a:pt x="3425088" y="21741"/>
                  <a:pt x="3415074" y="21741"/>
                  <a:pt x="3406313" y="21741"/>
                </a:cubicBezTo>
                <a:lnTo>
                  <a:pt x="3328717" y="21741"/>
                </a:lnTo>
                <a:close/>
                <a:moveTo>
                  <a:pt x="2954745" y="0"/>
                </a:moveTo>
                <a:lnTo>
                  <a:pt x="3146193" y="0"/>
                </a:lnTo>
                <a:lnTo>
                  <a:pt x="3142414" y="26090"/>
                </a:lnTo>
                <a:lnTo>
                  <a:pt x="2949706" y="26090"/>
                </a:lnTo>
                <a:close/>
                <a:moveTo>
                  <a:pt x="2574393" y="0"/>
                </a:moveTo>
                <a:lnTo>
                  <a:pt x="2761716" y="0"/>
                </a:lnTo>
                <a:lnTo>
                  <a:pt x="2759254" y="26090"/>
                </a:lnTo>
                <a:lnTo>
                  <a:pt x="2570696" y="26090"/>
                </a:lnTo>
                <a:close/>
                <a:moveTo>
                  <a:pt x="2196720" y="0"/>
                </a:moveTo>
                <a:lnTo>
                  <a:pt x="2388170" y="0"/>
                </a:lnTo>
                <a:lnTo>
                  <a:pt x="2384390" y="26090"/>
                </a:lnTo>
                <a:lnTo>
                  <a:pt x="2191682" y="26090"/>
                </a:lnTo>
                <a:close/>
                <a:moveTo>
                  <a:pt x="1813396" y="0"/>
                </a:moveTo>
                <a:lnTo>
                  <a:pt x="2003681" y="0"/>
                </a:lnTo>
                <a:lnTo>
                  <a:pt x="1997462" y="26090"/>
                </a:lnTo>
                <a:lnTo>
                  <a:pt x="1807177" y="26090"/>
                </a:lnTo>
                <a:close/>
                <a:moveTo>
                  <a:pt x="1435579" y="0"/>
                </a:moveTo>
                <a:lnTo>
                  <a:pt x="1624673" y="0"/>
                </a:lnTo>
                <a:lnTo>
                  <a:pt x="1617257" y="26090"/>
                </a:lnTo>
                <a:lnTo>
                  <a:pt x="1428162" y="26090"/>
                </a:lnTo>
                <a:close/>
                <a:moveTo>
                  <a:pt x="1052494" y="0"/>
                </a:moveTo>
                <a:lnTo>
                  <a:pt x="1245635" y="0"/>
                </a:lnTo>
                <a:lnTo>
                  <a:pt x="1238061" y="26090"/>
                </a:lnTo>
                <a:lnTo>
                  <a:pt x="1043657" y="26090"/>
                </a:lnTo>
                <a:close/>
                <a:moveTo>
                  <a:pt x="673487" y="0"/>
                </a:moveTo>
                <a:lnTo>
                  <a:pt x="866624" y="0"/>
                </a:lnTo>
                <a:lnTo>
                  <a:pt x="857788" y="26090"/>
                </a:lnTo>
                <a:lnTo>
                  <a:pt x="664649" y="26090"/>
                </a:lnTo>
                <a:close/>
                <a:moveTo>
                  <a:pt x="295669" y="0"/>
                </a:moveTo>
                <a:lnTo>
                  <a:pt x="487617" y="0"/>
                </a:lnTo>
                <a:lnTo>
                  <a:pt x="477581" y="26090"/>
                </a:lnTo>
                <a:lnTo>
                  <a:pt x="285632" y="26090"/>
                </a:lnTo>
                <a:close/>
                <a:moveTo>
                  <a:pt x="0" y="0"/>
                </a:moveTo>
                <a:lnTo>
                  <a:pt x="108595" y="0"/>
                </a:lnTo>
                <a:lnTo>
                  <a:pt x="97231" y="26090"/>
                </a:lnTo>
                <a:lnTo>
                  <a:pt x="0" y="2609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6" name="Google Shape;906;p39"/>
          <p:cNvSpPr/>
          <p:nvPr/>
        </p:nvSpPr>
        <p:spPr>
          <a:xfrm>
            <a:off x="572789" y="1161783"/>
            <a:ext cx="442983" cy="292499"/>
          </a:xfrm>
          <a:custGeom>
            <a:rect b="b" l="l" r="r" t="t"/>
            <a:pathLst>
              <a:path extrusionOk="0" h="628" w="947">
                <a:moveTo>
                  <a:pt x="946" y="627"/>
                </a:moveTo>
                <a:lnTo>
                  <a:pt x="0" y="627"/>
                </a:lnTo>
                <a:lnTo>
                  <a:pt x="0" y="0"/>
                </a:lnTo>
                <a:lnTo>
                  <a:pt x="946" y="0"/>
                </a:lnTo>
                <a:lnTo>
                  <a:pt x="761" y="314"/>
                </a:lnTo>
                <a:lnTo>
                  <a:pt x="946" y="627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"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20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07" name="Google Shape;907;p39"/>
          <p:cNvSpPr/>
          <p:nvPr/>
        </p:nvSpPr>
        <p:spPr>
          <a:xfrm>
            <a:off x="572789" y="1151482"/>
            <a:ext cx="20604" cy="510843"/>
          </a:xfrm>
          <a:custGeom>
            <a:rect b="b" l="l" r="r" t="t"/>
            <a:pathLst>
              <a:path extrusionOk="0" h="1092" w="43">
                <a:moveTo>
                  <a:pt x="11" y="0"/>
                </a:moveTo>
                <a:lnTo>
                  <a:pt x="30" y="0"/>
                </a:lnTo>
                <a:lnTo>
                  <a:pt x="30" y="0"/>
                </a:lnTo>
                <a:cubicBezTo>
                  <a:pt x="37" y="0"/>
                  <a:pt x="42" y="6"/>
                  <a:pt x="42" y="12"/>
                </a:cubicBezTo>
                <a:lnTo>
                  <a:pt x="42" y="1079"/>
                </a:lnTo>
                <a:lnTo>
                  <a:pt x="42" y="1079"/>
                </a:lnTo>
                <a:cubicBezTo>
                  <a:pt x="42" y="1086"/>
                  <a:pt x="37" y="1091"/>
                  <a:pt x="30" y="1091"/>
                </a:cubicBezTo>
                <a:lnTo>
                  <a:pt x="11" y="1091"/>
                </a:lnTo>
                <a:lnTo>
                  <a:pt x="11" y="1091"/>
                </a:lnTo>
                <a:cubicBezTo>
                  <a:pt x="5" y="1091"/>
                  <a:pt x="0" y="1086"/>
                  <a:pt x="0" y="1079"/>
                </a:cubicBezTo>
                <a:lnTo>
                  <a:pt x="0" y="12"/>
                </a:lnTo>
                <a:lnTo>
                  <a:pt x="0" y="12"/>
                </a:lnTo>
                <a:cubicBezTo>
                  <a:pt x="0" y="6"/>
                  <a:pt x="5" y="0"/>
                  <a:pt x="11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8" name="Google Shape;908;p39"/>
          <p:cNvSpPr/>
          <p:nvPr/>
        </p:nvSpPr>
        <p:spPr>
          <a:xfrm>
            <a:off x="1963549" y="2323539"/>
            <a:ext cx="442983" cy="292499"/>
          </a:xfrm>
          <a:custGeom>
            <a:rect b="b" l="l" r="r" t="t"/>
            <a:pathLst>
              <a:path extrusionOk="0" h="626" w="947">
                <a:moveTo>
                  <a:pt x="946" y="625"/>
                </a:moveTo>
                <a:lnTo>
                  <a:pt x="0" y="625"/>
                </a:lnTo>
                <a:lnTo>
                  <a:pt x="0" y="0"/>
                </a:lnTo>
                <a:lnTo>
                  <a:pt x="946" y="0"/>
                </a:lnTo>
                <a:lnTo>
                  <a:pt x="762" y="313"/>
                </a:lnTo>
                <a:lnTo>
                  <a:pt x="946" y="625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</a:t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9" name="Google Shape;909;p39"/>
          <p:cNvSpPr/>
          <p:nvPr/>
        </p:nvSpPr>
        <p:spPr>
          <a:xfrm>
            <a:off x="1963551" y="2313239"/>
            <a:ext cx="20604" cy="508785"/>
          </a:xfrm>
          <a:custGeom>
            <a:rect b="b" l="l" r="r" t="t"/>
            <a:pathLst>
              <a:path extrusionOk="0" h="1090" w="43">
                <a:moveTo>
                  <a:pt x="11" y="0"/>
                </a:moveTo>
                <a:lnTo>
                  <a:pt x="30" y="0"/>
                </a:lnTo>
                <a:lnTo>
                  <a:pt x="30" y="0"/>
                </a:lnTo>
                <a:cubicBezTo>
                  <a:pt x="37" y="0"/>
                  <a:pt x="42" y="5"/>
                  <a:pt x="42" y="12"/>
                </a:cubicBezTo>
                <a:lnTo>
                  <a:pt x="42" y="1078"/>
                </a:lnTo>
                <a:lnTo>
                  <a:pt x="42" y="1078"/>
                </a:lnTo>
                <a:cubicBezTo>
                  <a:pt x="42" y="1085"/>
                  <a:pt x="37" y="1089"/>
                  <a:pt x="30" y="1089"/>
                </a:cubicBezTo>
                <a:lnTo>
                  <a:pt x="11" y="1089"/>
                </a:lnTo>
                <a:lnTo>
                  <a:pt x="11" y="1089"/>
                </a:lnTo>
                <a:cubicBezTo>
                  <a:pt x="5" y="1089"/>
                  <a:pt x="0" y="1085"/>
                  <a:pt x="0" y="1078"/>
                </a:cubicBezTo>
                <a:lnTo>
                  <a:pt x="0" y="12"/>
                </a:lnTo>
                <a:lnTo>
                  <a:pt x="0" y="12"/>
                </a:lnTo>
                <a:cubicBezTo>
                  <a:pt x="0" y="5"/>
                  <a:pt x="5" y="0"/>
                  <a:pt x="11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0" name="Google Shape;910;p39"/>
          <p:cNvSpPr/>
          <p:nvPr/>
        </p:nvSpPr>
        <p:spPr>
          <a:xfrm>
            <a:off x="3852925" y="2480088"/>
            <a:ext cx="442983" cy="292499"/>
          </a:xfrm>
          <a:custGeom>
            <a:rect b="b" l="l" r="r" t="t"/>
            <a:pathLst>
              <a:path extrusionOk="0" h="626" w="947">
                <a:moveTo>
                  <a:pt x="946" y="625"/>
                </a:moveTo>
                <a:lnTo>
                  <a:pt x="0" y="625"/>
                </a:lnTo>
                <a:lnTo>
                  <a:pt x="0" y="0"/>
                </a:lnTo>
                <a:lnTo>
                  <a:pt x="946" y="0"/>
                </a:lnTo>
                <a:lnTo>
                  <a:pt x="761" y="313"/>
                </a:lnTo>
                <a:lnTo>
                  <a:pt x="946" y="625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3</a:t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1" name="Google Shape;911;p39"/>
          <p:cNvSpPr/>
          <p:nvPr/>
        </p:nvSpPr>
        <p:spPr>
          <a:xfrm>
            <a:off x="3852925" y="2469788"/>
            <a:ext cx="20604" cy="508785"/>
          </a:xfrm>
          <a:custGeom>
            <a:rect b="b" l="l" r="r" t="t"/>
            <a:pathLst>
              <a:path extrusionOk="0" h="1091" w="43">
                <a:moveTo>
                  <a:pt x="11" y="0"/>
                </a:moveTo>
                <a:lnTo>
                  <a:pt x="31" y="0"/>
                </a:lnTo>
                <a:lnTo>
                  <a:pt x="31" y="0"/>
                </a:lnTo>
                <a:cubicBezTo>
                  <a:pt x="37" y="0"/>
                  <a:pt x="42" y="6"/>
                  <a:pt x="42" y="12"/>
                </a:cubicBezTo>
                <a:lnTo>
                  <a:pt x="42" y="1078"/>
                </a:lnTo>
                <a:lnTo>
                  <a:pt x="42" y="1078"/>
                </a:lnTo>
                <a:cubicBezTo>
                  <a:pt x="42" y="1085"/>
                  <a:pt x="37" y="1090"/>
                  <a:pt x="31" y="1090"/>
                </a:cubicBezTo>
                <a:lnTo>
                  <a:pt x="11" y="1090"/>
                </a:lnTo>
                <a:lnTo>
                  <a:pt x="11" y="1090"/>
                </a:lnTo>
                <a:cubicBezTo>
                  <a:pt x="5" y="1090"/>
                  <a:pt x="0" y="1085"/>
                  <a:pt x="0" y="1078"/>
                </a:cubicBezTo>
                <a:lnTo>
                  <a:pt x="0" y="12"/>
                </a:lnTo>
                <a:lnTo>
                  <a:pt x="0" y="12"/>
                </a:lnTo>
                <a:cubicBezTo>
                  <a:pt x="0" y="6"/>
                  <a:pt x="5" y="0"/>
                  <a:pt x="11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912" name="Google Shape;912;p39"/>
          <p:cNvGrpSpPr/>
          <p:nvPr/>
        </p:nvGrpSpPr>
        <p:grpSpPr>
          <a:xfrm>
            <a:off x="5800153" y="1212178"/>
            <a:ext cx="2884471" cy="732732"/>
            <a:chOff x="6203963" y="1031200"/>
            <a:chExt cx="2480412" cy="732732"/>
          </a:xfrm>
        </p:grpSpPr>
        <p:sp>
          <p:nvSpPr>
            <p:cNvPr id="913" name="Google Shape;913;p39"/>
            <p:cNvSpPr txBox="1"/>
            <p:nvPr/>
          </p:nvSpPr>
          <p:spPr>
            <a:xfrm>
              <a:off x="6203963" y="1031200"/>
              <a:ext cx="2382000" cy="23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4" name="Google Shape;914;p39"/>
            <p:cNvSpPr txBox="1"/>
            <p:nvPr/>
          </p:nvSpPr>
          <p:spPr>
            <a:xfrm>
              <a:off x="6203975" y="1278532"/>
              <a:ext cx="2480400" cy="4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one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15" name="Google Shape;915;p39"/>
          <p:cNvSpPr/>
          <p:nvPr/>
        </p:nvSpPr>
        <p:spPr>
          <a:xfrm>
            <a:off x="4468981" y="3625365"/>
            <a:ext cx="442983" cy="292499"/>
          </a:xfrm>
          <a:custGeom>
            <a:rect b="b" l="l" r="r" t="t"/>
            <a:pathLst>
              <a:path extrusionOk="0" h="628" w="946">
                <a:moveTo>
                  <a:pt x="945" y="627"/>
                </a:moveTo>
                <a:lnTo>
                  <a:pt x="0" y="627"/>
                </a:lnTo>
                <a:lnTo>
                  <a:pt x="0" y="0"/>
                </a:lnTo>
                <a:lnTo>
                  <a:pt x="945" y="0"/>
                </a:lnTo>
                <a:lnTo>
                  <a:pt x="761" y="314"/>
                </a:lnTo>
                <a:lnTo>
                  <a:pt x="945" y="62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4</a:t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6" name="Google Shape;916;p39"/>
          <p:cNvSpPr/>
          <p:nvPr/>
        </p:nvSpPr>
        <p:spPr>
          <a:xfrm>
            <a:off x="4468982" y="3615065"/>
            <a:ext cx="20604" cy="508785"/>
          </a:xfrm>
          <a:custGeom>
            <a:rect b="b" l="l" r="r" t="t"/>
            <a:pathLst>
              <a:path extrusionOk="0" h="1091" w="44">
                <a:moveTo>
                  <a:pt x="12" y="0"/>
                </a:moveTo>
                <a:lnTo>
                  <a:pt x="31" y="0"/>
                </a:lnTo>
                <a:lnTo>
                  <a:pt x="31" y="0"/>
                </a:lnTo>
                <a:cubicBezTo>
                  <a:pt x="37" y="0"/>
                  <a:pt x="43" y="5"/>
                  <a:pt x="43" y="12"/>
                </a:cubicBezTo>
                <a:lnTo>
                  <a:pt x="43" y="1079"/>
                </a:lnTo>
                <a:lnTo>
                  <a:pt x="43" y="1079"/>
                </a:lnTo>
                <a:cubicBezTo>
                  <a:pt x="43" y="1085"/>
                  <a:pt x="37" y="1090"/>
                  <a:pt x="31" y="1090"/>
                </a:cubicBezTo>
                <a:lnTo>
                  <a:pt x="12" y="1090"/>
                </a:lnTo>
                <a:lnTo>
                  <a:pt x="12" y="1090"/>
                </a:lnTo>
                <a:cubicBezTo>
                  <a:pt x="5" y="1090"/>
                  <a:pt x="0" y="1085"/>
                  <a:pt x="0" y="1079"/>
                </a:cubicBezTo>
                <a:lnTo>
                  <a:pt x="0" y="12"/>
                </a:lnTo>
                <a:lnTo>
                  <a:pt x="0" y="12"/>
                </a:lnTo>
                <a:cubicBezTo>
                  <a:pt x="0" y="5"/>
                  <a:pt x="5" y="0"/>
                  <a:pt x="12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7" name="Google Shape;917;p39"/>
          <p:cNvSpPr/>
          <p:nvPr/>
        </p:nvSpPr>
        <p:spPr>
          <a:xfrm>
            <a:off x="1287744" y="1703521"/>
            <a:ext cx="166891" cy="183328"/>
          </a:xfrm>
          <a:custGeom>
            <a:rect b="b" l="l" r="r" t="t"/>
            <a:pathLst>
              <a:path extrusionOk="0" h="393" w="358">
                <a:moveTo>
                  <a:pt x="354" y="367"/>
                </a:moveTo>
                <a:lnTo>
                  <a:pt x="354" y="367"/>
                </a:lnTo>
                <a:cubicBezTo>
                  <a:pt x="354" y="366"/>
                  <a:pt x="354" y="366"/>
                  <a:pt x="354" y="365"/>
                </a:cubicBezTo>
                <a:lnTo>
                  <a:pt x="354" y="365"/>
                </a:lnTo>
                <a:cubicBezTo>
                  <a:pt x="353" y="362"/>
                  <a:pt x="353" y="359"/>
                  <a:pt x="352" y="356"/>
                </a:cubicBezTo>
                <a:lnTo>
                  <a:pt x="352" y="356"/>
                </a:lnTo>
                <a:cubicBezTo>
                  <a:pt x="352" y="354"/>
                  <a:pt x="351" y="353"/>
                  <a:pt x="351" y="352"/>
                </a:cubicBezTo>
                <a:lnTo>
                  <a:pt x="351" y="352"/>
                </a:lnTo>
                <a:cubicBezTo>
                  <a:pt x="350" y="348"/>
                  <a:pt x="350" y="345"/>
                  <a:pt x="348" y="340"/>
                </a:cubicBezTo>
                <a:lnTo>
                  <a:pt x="348" y="340"/>
                </a:lnTo>
                <a:lnTo>
                  <a:pt x="348" y="340"/>
                </a:lnTo>
                <a:lnTo>
                  <a:pt x="348" y="340"/>
                </a:lnTo>
                <a:cubicBezTo>
                  <a:pt x="347" y="336"/>
                  <a:pt x="345" y="332"/>
                  <a:pt x="344" y="329"/>
                </a:cubicBezTo>
                <a:lnTo>
                  <a:pt x="344" y="329"/>
                </a:lnTo>
                <a:cubicBezTo>
                  <a:pt x="343" y="327"/>
                  <a:pt x="343" y="326"/>
                  <a:pt x="343" y="325"/>
                </a:cubicBezTo>
                <a:lnTo>
                  <a:pt x="343" y="325"/>
                </a:lnTo>
                <a:cubicBezTo>
                  <a:pt x="342" y="323"/>
                  <a:pt x="340" y="320"/>
                  <a:pt x="340" y="317"/>
                </a:cubicBezTo>
                <a:lnTo>
                  <a:pt x="340" y="317"/>
                </a:lnTo>
                <a:cubicBezTo>
                  <a:pt x="339" y="315"/>
                  <a:pt x="338" y="314"/>
                  <a:pt x="337" y="312"/>
                </a:cubicBezTo>
                <a:lnTo>
                  <a:pt x="337" y="312"/>
                </a:lnTo>
                <a:cubicBezTo>
                  <a:pt x="336" y="310"/>
                  <a:pt x="335" y="308"/>
                  <a:pt x="334" y="305"/>
                </a:cubicBezTo>
                <a:lnTo>
                  <a:pt x="334" y="305"/>
                </a:lnTo>
                <a:cubicBezTo>
                  <a:pt x="333" y="304"/>
                  <a:pt x="332" y="303"/>
                  <a:pt x="331" y="301"/>
                </a:cubicBezTo>
                <a:lnTo>
                  <a:pt x="331" y="301"/>
                </a:lnTo>
                <a:cubicBezTo>
                  <a:pt x="330" y="299"/>
                  <a:pt x="329" y="296"/>
                  <a:pt x="328" y="294"/>
                </a:cubicBezTo>
                <a:lnTo>
                  <a:pt x="328" y="294"/>
                </a:lnTo>
                <a:cubicBezTo>
                  <a:pt x="327" y="293"/>
                  <a:pt x="326" y="291"/>
                  <a:pt x="325" y="290"/>
                </a:cubicBezTo>
                <a:lnTo>
                  <a:pt x="325" y="290"/>
                </a:lnTo>
                <a:cubicBezTo>
                  <a:pt x="324" y="288"/>
                  <a:pt x="322" y="285"/>
                  <a:pt x="321" y="284"/>
                </a:cubicBezTo>
                <a:lnTo>
                  <a:pt x="321" y="284"/>
                </a:lnTo>
                <a:cubicBezTo>
                  <a:pt x="320" y="282"/>
                  <a:pt x="319" y="280"/>
                  <a:pt x="318" y="279"/>
                </a:cubicBezTo>
                <a:lnTo>
                  <a:pt x="318" y="279"/>
                </a:lnTo>
                <a:cubicBezTo>
                  <a:pt x="317" y="277"/>
                  <a:pt x="315" y="275"/>
                  <a:pt x="314" y="273"/>
                </a:cubicBezTo>
                <a:lnTo>
                  <a:pt x="314" y="273"/>
                </a:lnTo>
                <a:cubicBezTo>
                  <a:pt x="312" y="271"/>
                  <a:pt x="310" y="269"/>
                  <a:pt x="309" y="267"/>
                </a:cubicBezTo>
                <a:lnTo>
                  <a:pt x="309" y="267"/>
                </a:lnTo>
                <a:cubicBezTo>
                  <a:pt x="308" y="265"/>
                  <a:pt x="306" y="264"/>
                  <a:pt x="305" y="262"/>
                </a:cubicBezTo>
                <a:lnTo>
                  <a:pt x="305" y="262"/>
                </a:lnTo>
                <a:cubicBezTo>
                  <a:pt x="303" y="260"/>
                  <a:pt x="302" y="258"/>
                  <a:pt x="300" y="256"/>
                </a:cubicBezTo>
                <a:lnTo>
                  <a:pt x="300" y="256"/>
                </a:lnTo>
                <a:cubicBezTo>
                  <a:pt x="298" y="254"/>
                  <a:pt x="297" y="253"/>
                  <a:pt x="296" y="251"/>
                </a:cubicBezTo>
                <a:lnTo>
                  <a:pt x="296" y="251"/>
                </a:lnTo>
                <a:cubicBezTo>
                  <a:pt x="294" y="249"/>
                  <a:pt x="292" y="247"/>
                  <a:pt x="290" y="245"/>
                </a:cubicBezTo>
                <a:lnTo>
                  <a:pt x="290" y="245"/>
                </a:lnTo>
                <a:cubicBezTo>
                  <a:pt x="288" y="244"/>
                  <a:pt x="287" y="242"/>
                  <a:pt x="285" y="241"/>
                </a:cubicBezTo>
                <a:lnTo>
                  <a:pt x="285" y="241"/>
                </a:lnTo>
                <a:cubicBezTo>
                  <a:pt x="284" y="239"/>
                  <a:pt x="281" y="237"/>
                  <a:pt x="279" y="235"/>
                </a:cubicBezTo>
                <a:lnTo>
                  <a:pt x="279" y="235"/>
                </a:lnTo>
                <a:cubicBezTo>
                  <a:pt x="277" y="233"/>
                  <a:pt x="276" y="232"/>
                  <a:pt x="275" y="231"/>
                </a:cubicBezTo>
                <a:lnTo>
                  <a:pt x="275" y="231"/>
                </a:lnTo>
                <a:cubicBezTo>
                  <a:pt x="270" y="227"/>
                  <a:pt x="265" y="223"/>
                  <a:pt x="260" y="219"/>
                </a:cubicBezTo>
                <a:lnTo>
                  <a:pt x="260" y="219"/>
                </a:lnTo>
                <a:cubicBezTo>
                  <a:pt x="259" y="218"/>
                  <a:pt x="258" y="217"/>
                  <a:pt x="257" y="216"/>
                </a:cubicBezTo>
                <a:lnTo>
                  <a:pt x="257" y="216"/>
                </a:lnTo>
                <a:cubicBezTo>
                  <a:pt x="254" y="214"/>
                  <a:pt x="250" y="212"/>
                  <a:pt x="248" y="210"/>
                </a:cubicBezTo>
                <a:lnTo>
                  <a:pt x="248" y="210"/>
                </a:lnTo>
                <a:cubicBezTo>
                  <a:pt x="242" y="205"/>
                  <a:pt x="236" y="201"/>
                  <a:pt x="230" y="198"/>
                </a:cubicBezTo>
                <a:lnTo>
                  <a:pt x="230" y="198"/>
                </a:lnTo>
                <a:cubicBezTo>
                  <a:pt x="228" y="197"/>
                  <a:pt x="227" y="196"/>
                  <a:pt x="225" y="195"/>
                </a:cubicBezTo>
                <a:lnTo>
                  <a:pt x="225" y="195"/>
                </a:lnTo>
                <a:cubicBezTo>
                  <a:pt x="217" y="190"/>
                  <a:pt x="209" y="186"/>
                  <a:pt x="201" y="182"/>
                </a:cubicBezTo>
                <a:lnTo>
                  <a:pt x="201" y="182"/>
                </a:lnTo>
                <a:cubicBezTo>
                  <a:pt x="199" y="181"/>
                  <a:pt x="197" y="180"/>
                  <a:pt x="196" y="180"/>
                </a:cubicBezTo>
                <a:lnTo>
                  <a:pt x="196" y="180"/>
                </a:lnTo>
                <a:cubicBezTo>
                  <a:pt x="189" y="177"/>
                  <a:pt x="182" y="173"/>
                  <a:pt x="175" y="170"/>
                </a:cubicBezTo>
                <a:lnTo>
                  <a:pt x="175" y="170"/>
                </a:lnTo>
                <a:cubicBezTo>
                  <a:pt x="173" y="169"/>
                  <a:pt x="170" y="169"/>
                  <a:pt x="167" y="167"/>
                </a:cubicBezTo>
                <a:lnTo>
                  <a:pt x="167" y="167"/>
                </a:lnTo>
                <a:cubicBezTo>
                  <a:pt x="160" y="165"/>
                  <a:pt x="153" y="162"/>
                  <a:pt x="146" y="160"/>
                </a:cubicBezTo>
                <a:lnTo>
                  <a:pt x="146" y="160"/>
                </a:lnTo>
                <a:cubicBezTo>
                  <a:pt x="143" y="159"/>
                  <a:pt x="141" y="158"/>
                  <a:pt x="139" y="158"/>
                </a:cubicBezTo>
                <a:lnTo>
                  <a:pt x="139" y="158"/>
                </a:lnTo>
                <a:cubicBezTo>
                  <a:pt x="137" y="158"/>
                  <a:pt x="136" y="157"/>
                  <a:pt x="134" y="156"/>
                </a:cubicBezTo>
                <a:lnTo>
                  <a:pt x="134" y="156"/>
                </a:lnTo>
                <a:cubicBezTo>
                  <a:pt x="129" y="154"/>
                  <a:pt x="123" y="153"/>
                  <a:pt x="117" y="152"/>
                </a:cubicBezTo>
                <a:lnTo>
                  <a:pt x="117" y="152"/>
                </a:lnTo>
                <a:cubicBezTo>
                  <a:pt x="115" y="151"/>
                  <a:pt x="113" y="151"/>
                  <a:pt x="111" y="150"/>
                </a:cubicBezTo>
                <a:lnTo>
                  <a:pt x="111" y="150"/>
                </a:lnTo>
                <a:cubicBezTo>
                  <a:pt x="111" y="150"/>
                  <a:pt x="109" y="150"/>
                  <a:pt x="108" y="149"/>
                </a:cubicBezTo>
                <a:lnTo>
                  <a:pt x="108" y="149"/>
                </a:lnTo>
                <a:cubicBezTo>
                  <a:pt x="104" y="148"/>
                  <a:pt x="99" y="148"/>
                  <a:pt x="94" y="147"/>
                </a:cubicBezTo>
                <a:lnTo>
                  <a:pt x="94" y="147"/>
                </a:lnTo>
                <a:cubicBezTo>
                  <a:pt x="94" y="147"/>
                  <a:pt x="94" y="147"/>
                  <a:pt x="93" y="147"/>
                </a:cubicBezTo>
                <a:lnTo>
                  <a:pt x="93" y="147"/>
                </a:lnTo>
                <a:cubicBezTo>
                  <a:pt x="88" y="146"/>
                  <a:pt x="83" y="145"/>
                  <a:pt x="78" y="144"/>
                </a:cubicBezTo>
                <a:lnTo>
                  <a:pt x="78" y="144"/>
                </a:lnTo>
                <a:cubicBezTo>
                  <a:pt x="77" y="144"/>
                  <a:pt x="77" y="144"/>
                  <a:pt x="76" y="143"/>
                </a:cubicBezTo>
                <a:lnTo>
                  <a:pt x="76" y="143"/>
                </a:lnTo>
                <a:cubicBezTo>
                  <a:pt x="71" y="143"/>
                  <a:pt x="66" y="142"/>
                  <a:pt x="61" y="142"/>
                </a:cubicBezTo>
                <a:lnTo>
                  <a:pt x="61" y="142"/>
                </a:lnTo>
                <a:cubicBezTo>
                  <a:pt x="60" y="142"/>
                  <a:pt x="60" y="142"/>
                  <a:pt x="59" y="142"/>
                </a:cubicBezTo>
                <a:lnTo>
                  <a:pt x="59" y="142"/>
                </a:lnTo>
                <a:cubicBezTo>
                  <a:pt x="54" y="141"/>
                  <a:pt x="49" y="141"/>
                  <a:pt x="44" y="141"/>
                </a:cubicBezTo>
                <a:lnTo>
                  <a:pt x="44" y="141"/>
                </a:lnTo>
                <a:cubicBezTo>
                  <a:pt x="43" y="141"/>
                  <a:pt x="43" y="141"/>
                  <a:pt x="42" y="141"/>
                </a:cubicBezTo>
                <a:lnTo>
                  <a:pt x="42" y="141"/>
                </a:lnTo>
                <a:cubicBezTo>
                  <a:pt x="36" y="140"/>
                  <a:pt x="31" y="139"/>
                  <a:pt x="25" y="139"/>
                </a:cubicBezTo>
                <a:lnTo>
                  <a:pt x="25" y="139"/>
                </a:lnTo>
                <a:lnTo>
                  <a:pt x="25" y="139"/>
                </a:lnTo>
                <a:lnTo>
                  <a:pt x="25" y="139"/>
                </a:lnTo>
                <a:cubicBezTo>
                  <a:pt x="20" y="139"/>
                  <a:pt x="14" y="139"/>
                  <a:pt x="8" y="139"/>
                </a:cubicBez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ubicBezTo>
                  <a:pt x="6" y="0"/>
                  <a:pt x="8" y="0"/>
                  <a:pt x="11" y="1"/>
                </a:cubicBezTo>
                <a:lnTo>
                  <a:pt x="11" y="1"/>
                </a:lnTo>
                <a:cubicBezTo>
                  <a:pt x="13" y="1"/>
                  <a:pt x="15" y="1"/>
                  <a:pt x="18" y="1"/>
                </a:cubicBezTo>
                <a:lnTo>
                  <a:pt x="18" y="1"/>
                </a:lnTo>
                <a:lnTo>
                  <a:pt x="18" y="1"/>
                </a:lnTo>
                <a:lnTo>
                  <a:pt x="18" y="1"/>
                </a:lnTo>
                <a:cubicBezTo>
                  <a:pt x="18" y="1"/>
                  <a:pt x="18" y="1"/>
                  <a:pt x="19" y="1"/>
                </a:cubicBezTo>
                <a:lnTo>
                  <a:pt x="19" y="1"/>
                </a:lnTo>
                <a:cubicBezTo>
                  <a:pt x="20" y="1"/>
                  <a:pt x="23" y="1"/>
                  <a:pt x="25" y="1"/>
                </a:cubicBezTo>
                <a:lnTo>
                  <a:pt x="25" y="1"/>
                </a:lnTo>
                <a:cubicBezTo>
                  <a:pt x="28" y="2"/>
                  <a:pt x="30" y="2"/>
                  <a:pt x="33" y="2"/>
                </a:cubicBezTo>
                <a:lnTo>
                  <a:pt x="33" y="2"/>
                </a:lnTo>
                <a:cubicBezTo>
                  <a:pt x="33" y="2"/>
                  <a:pt x="34" y="2"/>
                  <a:pt x="35" y="2"/>
                </a:cubicBezTo>
                <a:lnTo>
                  <a:pt x="35" y="2"/>
                </a:lnTo>
                <a:cubicBezTo>
                  <a:pt x="36" y="2"/>
                  <a:pt x="36" y="2"/>
                  <a:pt x="37" y="2"/>
                </a:cubicBezTo>
                <a:lnTo>
                  <a:pt x="37" y="2"/>
                </a:lnTo>
                <a:cubicBezTo>
                  <a:pt x="38" y="2"/>
                  <a:pt x="39" y="2"/>
                  <a:pt x="41" y="2"/>
                </a:cubicBezTo>
                <a:lnTo>
                  <a:pt x="41" y="2"/>
                </a:lnTo>
                <a:cubicBezTo>
                  <a:pt x="44" y="2"/>
                  <a:pt x="46" y="3"/>
                  <a:pt x="49" y="3"/>
                </a:cubicBezTo>
                <a:lnTo>
                  <a:pt x="49" y="3"/>
                </a:lnTo>
                <a:cubicBezTo>
                  <a:pt x="50" y="3"/>
                  <a:pt x="51" y="3"/>
                  <a:pt x="52" y="3"/>
                </a:cubicBezTo>
                <a:lnTo>
                  <a:pt x="52" y="3"/>
                </a:lnTo>
                <a:cubicBezTo>
                  <a:pt x="53" y="3"/>
                  <a:pt x="54" y="3"/>
                  <a:pt x="54" y="3"/>
                </a:cubicBezTo>
                <a:lnTo>
                  <a:pt x="54" y="3"/>
                </a:lnTo>
                <a:cubicBezTo>
                  <a:pt x="55" y="3"/>
                  <a:pt x="56" y="3"/>
                  <a:pt x="57" y="4"/>
                </a:cubicBezTo>
                <a:lnTo>
                  <a:pt x="57" y="4"/>
                </a:lnTo>
                <a:cubicBezTo>
                  <a:pt x="60" y="4"/>
                  <a:pt x="63" y="5"/>
                  <a:pt x="65" y="5"/>
                </a:cubicBezTo>
                <a:lnTo>
                  <a:pt x="65" y="5"/>
                </a:lnTo>
                <a:cubicBezTo>
                  <a:pt x="66" y="5"/>
                  <a:pt x="68" y="5"/>
                  <a:pt x="69" y="5"/>
                </a:cubicBezTo>
                <a:lnTo>
                  <a:pt x="69" y="5"/>
                </a:lnTo>
                <a:cubicBezTo>
                  <a:pt x="70" y="5"/>
                  <a:pt x="71" y="6"/>
                  <a:pt x="72" y="6"/>
                </a:cubicBezTo>
                <a:lnTo>
                  <a:pt x="72" y="6"/>
                </a:lnTo>
                <a:cubicBezTo>
                  <a:pt x="73" y="6"/>
                  <a:pt x="74" y="6"/>
                  <a:pt x="76" y="6"/>
                </a:cubicBezTo>
                <a:lnTo>
                  <a:pt x="76" y="6"/>
                </a:lnTo>
                <a:cubicBezTo>
                  <a:pt x="79" y="7"/>
                  <a:pt x="83" y="8"/>
                  <a:pt x="87" y="8"/>
                </a:cubicBezTo>
                <a:lnTo>
                  <a:pt x="87" y="8"/>
                </a:lnTo>
                <a:lnTo>
                  <a:pt x="87" y="8"/>
                </a:lnTo>
                <a:lnTo>
                  <a:pt x="87" y="8"/>
                </a:lnTo>
                <a:lnTo>
                  <a:pt x="87" y="8"/>
                </a:lnTo>
                <a:cubicBezTo>
                  <a:pt x="91" y="9"/>
                  <a:pt x="94" y="10"/>
                  <a:pt x="97" y="10"/>
                </a:cubicBezTo>
                <a:lnTo>
                  <a:pt x="97" y="10"/>
                </a:lnTo>
                <a:cubicBezTo>
                  <a:pt x="99" y="11"/>
                  <a:pt x="100" y="11"/>
                  <a:pt x="101" y="11"/>
                </a:cubicBezTo>
                <a:lnTo>
                  <a:pt x="101" y="11"/>
                </a:lnTo>
                <a:cubicBezTo>
                  <a:pt x="102" y="11"/>
                  <a:pt x="104" y="11"/>
                  <a:pt x="105" y="12"/>
                </a:cubicBezTo>
                <a:lnTo>
                  <a:pt x="105" y="12"/>
                </a:lnTo>
                <a:cubicBezTo>
                  <a:pt x="106" y="12"/>
                  <a:pt x="107" y="12"/>
                  <a:pt x="107" y="13"/>
                </a:cubicBezTo>
                <a:lnTo>
                  <a:pt x="107" y="13"/>
                </a:lnTo>
                <a:cubicBezTo>
                  <a:pt x="109" y="13"/>
                  <a:pt x="109" y="13"/>
                  <a:pt x="111" y="13"/>
                </a:cubicBezTo>
                <a:lnTo>
                  <a:pt x="111" y="13"/>
                </a:lnTo>
                <a:cubicBezTo>
                  <a:pt x="117" y="15"/>
                  <a:pt x="122" y="16"/>
                  <a:pt x="128" y="18"/>
                </a:cubicBezTo>
                <a:lnTo>
                  <a:pt x="128" y="18"/>
                </a:lnTo>
                <a:cubicBezTo>
                  <a:pt x="129" y="18"/>
                  <a:pt x="131" y="19"/>
                  <a:pt x="133" y="19"/>
                </a:cubicBezTo>
                <a:lnTo>
                  <a:pt x="133" y="19"/>
                </a:lnTo>
                <a:cubicBezTo>
                  <a:pt x="134" y="19"/>
                  <a:pt x="134" y="19"/>
                  <a:pt x="135" y="20"/>
                </a:cubicBezTo>
                <a:lnTo>
                  <a:pt x="135" y="20"/>
                </a:lnTo>
                <a:cubicBezTo>
                  <a:pt x="137" y="21"/>
                  <a:pt x="138" y="21"/>
                  <a:pt x="140" y="21"/>
                </a:cubicBezTo>
                <a:lnTo>
                  <a:pt x="140" y="21"/>
                </a:lnTo>
                <a:cubicBezTo>
                  <a:pt x="145" y="23"/>
                  <a:pt x="150" y="24"/>
                  <a:pt x="154" y="26"/>
                </a:cubicBezTo>
                <a:lnTo>
                  <a:pt x="154" y="26"/>
                </a:lnTo>
                <a:cubicBezTo>
                  <a:pt x="156" y="27"/>
                  <a:pt x="159" y="28"/>
                  <a:pt x="161" y="28"/>
                </a:cubicBezTo>
                <a:lnTo>
                  <a:pt x="161" y="28"/>
                </a:lnTo>
                <a:cubicBezTo>
                  <a:pt x="164" y="30"/>
                  <a:pt x="167" y="31"/>
                  <a:pt x="169" y="32"/>
                </a:cubicBezTo>
                <a:lnTo>
                  <a:pt x="169" y="32"/>
                </a:lnTo>
                <a:cubicBezTo>
                  <a:pt x="176" y="34"/>
                  <a:pt x="183" y="38"/>
                  <a:pt x="190" y="41"/>
                </a:cubicBezTo>
                <a:lnTo>
                  <a:pt x="190" y="41"/>
                </a:lnTo>
                <a:cubicBezTo>
                  <a:pt x="192" y="41"/>
                  <a:pt x="193" y="43"/>
                  <a:pt x="196" y="43"/>
                </a:cubicBezTo>
                <a:lnTo>
                  <a:pt x="196" y="43"/>
                </a:lnTo>
                <a:cubicBezTo>
                  <a:pt x="196" y="44"/>
                  <a:pt x="197" y="44"/>
                  <a:pt x="197" y="44"/>
                </a:cubicBezTo>
                <a:lnTo>
                  <a:pt x="197" y="44"/>
                </a:lnTo>
                <a:cubicBezTo>
                  <a:pt x="205" y="48"/>
                  <a:pt x="212" y="52"/>
                  <a:pt x="219" y="56"/>
                </a:cubicBezTo>
                <a:lnTo>
                  <a:pt x="219" y="56"/>
                </a:lnTo>
                <a:cubicBezTo>
                  <a:pt x="221" y="57"/>
                  <a:pt x="223" y="58"/>
                  <a:pt x="225" y="59"/>
                </a:cubicBezTo>
                <a:lnTo>
                  <a:pt x="225" y="59"/>
                </a:lnTo>
                <a:cubicBezTo>
                  <a:pt x="228" y="62"/>
                  <a:pt x="232" y="64"/>
                  <a:pt x="237" y="66"/>
                </a:cubicBezTo>
                <a:lnTo>
                  <a:pt x="237" y="66"/>
                </a:lnTo>
                <a:cubicBezTo>
                  <a:pt x="238" y="68"/>
                  <a:pt x="240" y="69"/>
                  <a:pt x="242" y="70"/>
                </a:cubicBezTo>
                <a:lnTo>
                  <a:pt x="242" y="70"/>
                </a:lnTo>
                <a:cubicBezTo>
                  <a:pt x="243" y="71"/>
                  <a:pt x="244" y="72"/>
                  <a:pt x="245" y="73"/>
                </a:cubicBezTo>
                <a:lnTo>
                  <a:pt x="245" y="73"/>
                </a:lnTo>
                <a:cubicBezTo>
                  <a:pt x="248" y="74"/>
                  <a:pt x="250" y="75"/>
                  <a:pt x="252" y="78"/>
                </a:cubicBezTo>
                <a:lnTo>
                  <a:pt x="252" y="78"/>
                </a:lnTo>
                <a:cubicBezTo>
                  <a:pt x="253" y="78"/>
                  <a:pt x="254" y="79"/>
                  <a:pt x="255" y="80"/>
                </a:cubicBezTo>
                <a:lnTo>
                  <a:pt x="255" y="80"/>
                </a:lnTo>
                <a:cubicBezTo>
                  <a:pt x="260" y="84"/>
                  <a:pt x="265" y="88"/>
                  <a:pt x="269" y="91"/>
                </a:cubicBezTo>
                <a:lnTo>
                  <a:pt x="269" y="91"/>
                </a:lnTo>
                <a:cubicBezTo>
                  <a:pt x="270" y="92"/>
                  <a:pt x="270" y="92"/>
                  <a:pt x="271" y="92"/>
                </a:cubicBezTo>
                <a:lnTo>
                  <a:pt x="271" y="92"/>
                </a:lnTo>
                <a:cubicBezTo>
                  <a:pt x="272" y="93"/>
                  <a:pt x="272" y="95"/>
                  <a:pt x="274" y="95"/>
                </a:cubicBezTo>
                <a:lnTo>
                  <a:pt x="274" y="95"/>
                </a:lnTo>
                <a:cubicBezTo>
                  <a:pt x="276" y="97"/>
                  <a:pt x="278" y="99"/>
                  <a:pt x="280" y="101"/>
                </a:cubicBezTo>
                <a:lnTo>
                  <a:pt x="280" y="101"/>
                </a:lnTo>
                <a:cubicBezTo>
                  <a:pt x="281" y="102"/>
                  <a:pt x="281" y="102"/>
                  <a:pt x="282" y="102"/>
                </a:cubicBezTo>
                <a:lnTo>
                  <a:pt x="282" y="102"/>
                </a:lnTo>
                <a:cubicBezTo>
                  <a:pt x="283" y="104"/>
                  <a:pt x="284" y="105"/>
                  <a:pt x="285" y="106"/>
                </a:cubicBezTo>
                <a:lnTo>
                  <a:pt x="285" y="106"/>
                </a:lnTo>
                <a:cubicBezTo>
                  <a:pt x="287" y="108"/>
                  <a:pt x="288" y="110"/>
                  <a:pt x="291" y="112"/>
                </a:cubicBezTo>
                <a:lnTo>
                  <a:pt x="291" y="112"/>
                </a:lnTo>
                <a:lnTo>
                  <a:pt x="292" y="113"/>
                </a:lnTo>
                <a:lnTo>
                  <a:pt x="292" y="113"/>
                </a:lnTo>
                <a:cubicBezTo>
                  <a:pt x="293" y="115"/>
                  <a:pt x="294" y="115"/>
                  <a:pt x="295" y="117"/>
                </a:cubicBezTo>
                <a:lnTo>
                  <a:pt x="295" y="117"/>
                </a:lnTo>
                <a:cubicBezTo>
                  <a:pt x="296" y="118"/>
                  <a:pt x="298" y="120"/>
                  <a:pt x="300" y="123"/>
                </a:cubicBezTo>
                <a:lnTo>
                  <a:pt x="300" y="123"/>
                </a:lnTo>
                <a:cubicBezTo>
                  <a:pt x="301" y="123"/>
                  <a:pt x="301" y="124"/>
                  <a:pt x="302" y="125"/>
                </a:cubicBezTo>
                <a:lnTo>
                  <a:pt x="302" y="125"/>
                </a:lnTo>
                <a:cubicBezTo>
                  <a:pt x="303" y="126"/>
                  <a:pt x="304" y="126"/>
                  <a:pt x="304" y="128"/>
                </a:cubicBezTo>
                <a:lnTo>
                  <a:pt x="304" y="128"/>
                </a:lnTo>
                <a:cubicBezTo>
                  <a:pt x="306" y="130"/>
                  <a:pt x="307" y="132"/>
                  <a:pt x="309" y="134"/>
                </a:cubicBezTo>
                <a:lnTo>
                  <a:pt x="309" y="134"/>
                </a:lnTo>
                <a:cubicBezTo>
                  <a:pt x="310" y="135"/>
                  <a:pt x="310" y="136"/>
                  <a:pt x="311" y="137"/>
                </a:cubicBezTo>
                <a:lnTo>
                  <a:pt x="311" y="137"/>
                </a:lnTo>
                <a:cubicBezTo>
                  <a:pt x="312" y="137"/>
                  <a:pt x="312" y="138"/>
                  <a:pt x="313" y="139"/>
                </a:cubicBezTo>
                <a:lnTo>
                  <a:pt x="313" y="139"/>
                </a:lnTo>
                <a:cubicBezTo>
                  <a:pt x="314" y="141"/>
                  <a:pt x="315" y="142"/>
                  <a:pt x="316" y="143"/>
                </a:cubicBezTo>
                <a:lnTo>
                  <a:pt x="316" y="143"/>
                </a:lnTo>
                <a:cubicBezTo>
                  <a:pt x="317" y="145"/>
                  <a:pt x="318" y="146"/>
                  <a:pt x="318" y="147"/>
                </a:cubicBezTo>
                <a:lnTo>
                  <a:pt x="318" y="147"/>
                </a:lnTo>
                <a:cubicBezTo>
                  <a:pt x="319" y="148"/>
                  <a:pt x="319" y="149"/>
                  <a:pt x="320" y="149"/>
                </a:cubicBezTo>
                <a:lnTo>
                  <a:pt x="320" y="149"/>
                </a:lnTo>
                <a:cubicBezTo>
                  <a:pt x="321" y="151"/>
                  <a:pt x="321" y="151"/>
                  <a:pt x="321" y="152"/>
                </a:cubicBezTo>
                <a:lnTo>
                  <a:pt x="321" y="152"/>
                </a:lnTo>
                <a:cubicBezTo>
                  <a:pt x="322" y="153"/>
                  <a:pt x="323" y="154"/>
                  <a:pt x="323" y="154"/>
                </a:cubicBezTo>
                <a:lnTo>
                  <a:pt x="323" y="154"/>
                </a:lnTo>
                <a:cubicBezTo>
                  <a:pt x="323" y="156"/>
                  <a:pt x="324" y="156"/>
                  <a:pt x="324" y="158"/>
                </a:cubicBezTo>
                <a:lnTo>
                  <a:pt x="324" y="158"/>
                </a:lnTo>
                <a:cubicBezTo>
                  <a:pt x="325" y="158"/>
                  <a:pt x="326" y="159"/>
                  <a:pt x="326" y="160"/>
                </a:cubicBezTo>
                <a:lnTo>
                  <a:pt x="326" y="160"/>
                </a:lnTo>
                <a:cubicBezTo>
                  <a:pt x="328" y="162"/>
                  <a:pt x="328" y="164"/>
                  <a:pt x="329" y="165"/>
                </a:cubicBezTo>
                <a:lnTo>
                  <a:pt x="329" y="165"/>
                </a:lnTo>
                <a:cubicBezTo>
                  <a:pt x="329" y="167"/>
                  <a:pt x="330" y="167"/>
                  <a:pt x="331" y="168"/>
                </a:cubicBezTo>
                <a:lnTo>
                  <a:pt x="331" y="168"/>
                </a:lnTo>
                <a:cubicBezTo>
                  <a:pt x="331" y="169"/>
                  <a:pt x="332" y="171"/>
                  <a:pt x="332" y="172"/>
                </a:cubicBezTo>
                <a:lnTo>
                  <a:pt x="332" y="172"/>
                </a:lnTo>
                <a:cubicBezTo>
                  <a:pt x="333" y="174"/>
                  <a:pt x="334" y="175"/>
                  <a:pt x="335" y="177"/>
                </a:cubicBezTo>
                <a:lnTo>
                  <a:pt x="335" y="177"/>
                </a:lnTo>
                <a:cubicBezTo>
                  <a:pt x="335" y="178"/>
                  <a:pt x="335" y="178"/>
                  <a:pt x="335" y="179"/>
                </a:cubicBezTo>
                <a:lnTo>
                  <a:pt x="335" y="179"/>
                </a:lnTo>
                <a:cubicBezTo>
                  <a:pt x="337" y="181"/>
                  <a:pt x="337" y="183"/>
                  <a:pt x="338" y="185"/>
                </a:cubicBezTo>
                <a:lnTo>
                  <a:pt x="338" y="185"/>
                </a:lnTo>
                <a:cubicBezTo>
                  <a:pt x="339" y="186"/>
                  <a:pt x="339" y="188"/>
                  <a:pt x="339" y="188"/>
                </a:cubicBezTo>
                <a:lnTo>
                  <a:pt x="339" y="188"/>
                </a:lnTo>
                <a:cubicBezTo>
                  <a:pt x="340" y="189"/>
                  <a:pt x="340" y="189"/>
                  <a:pt x="340" y="189"/>
                </a:cubicBezTo>
                <a:lnTo>
                  <a:pt x="340" y="189"/>
                </a:lnTo>
                <a:cubicBezTo>
                  <a:pt x="341" y="193"/>
                  <a:pt x="342" y="197"/>
                  <a:pt x="343" y="200"/>
                </a:cubicBezTo>
                <a:lnTo>
                  <a:pt x="343" y="200"/>
                </a:lnTo>
                <a:lnTo>
                  <a:pt x="343" y="200"/>
                </a:lnTo>
                <a:lnTo>
                  <a:pt x="343" y="200"/>
                </a:lnTo>
                <a:lnTo>
                  <a:pt x="343" y="200"/>
                </a:lnTo>
                <a:lnTo>
                  <a:pt x="343" y="200"/>
                </a:lnTo>
                <a:cubicBezTo>
                  <a:pt x="345" y="204"/>
                  <a:pt x="345" y="207"/>
                  <a:pt x="347" y="211"/>
                </a:cubicBezTo>
                <a:lnTo>
                  <a:pt x="347" y="211"/>
                </a:lnTo>
                <a:cubicBezTo>
                  <a:pt x="347" y="211"/>
                  <a:pt x="347" y="211"/>
                  <a:pt x="347" y="212"/>
                </a:cubicBezTo>
                <a:lnTo>
                  <a:pt x="347" y="212"/>
                </a:lnTo>
                <a:cubicBezTo>
                  <a:pt x="347" y="213"/>
                  <a:pt x="347" y="214"/>
                  <a:pt x="348" y="216"/>
                </a:cubicBezTo>
                <a:lnTo>
                  <a:pt x="348" y="216"/>
                </a:lnTo>
                <a:cubicBezTo>
                  <a:pt x="348" y="217"/>
                  <a:pt x="348" y="219"/>
                  <a:pt x="349" y="222"/>
                </a:cubicBezTo>
                <a:lnTo>
                  <a:pt x="349" y="222"/>
                </a:lnTo>
                <a:cubicBezTo>
                  <a:pt x="349" y="222"/>
                  <a:pt x="349" y="223"/>
                  <a:pt x="350" y="224"/>
                </a:cubicBezTo>
                <a:lnTo>
                  <a:pt x="350" y="224"/>
                </a:lnTo>
                <a:cubicBezTo>
                  <a:pt x="350" y="225"/>
                  <a:pt x="350" y="226"/>
                  <a:pt x="350" y="227"/>
                </a:cubicBezTo>
                <a:lnTo>
                  <a:pt x="350" y="227"/>
                </a:lnTo>
                <a:cubicBezTo>
                  <a:pt x="350" y="227"/>
                  <a:pt x="350" y="228"/>
                  <a:pt x="350" y="229"/>
                </a:cubicBezTo>
                <a:lnTo>
                  <a:pt x="350" y="229"/>
                </a:lnTo>
                <a:cubicBezTo>
                  <a:pt x="351" y="232"/>
                  <a:pt x="351" y="234"/>
                  <a:pt x="351" y="236"/>
                </a:cubicBezTo>
                <a:lnTo>
                  <a:pt x="351" y="236"/>
                </a:lnTo>
                <a:cubicBezTo>
                  <a:pt x="351" y="237"/>
                  <a:pt x="351" y="238"/>
                  <a:pt x="351" y="238"/>
                </a:cubicBezTo>
                <a:lnTo>
                  <a:pt x="351" y="238"/>
                </a:lnTo>
                <a:cubicBezTo>
                  <a:pt x="351" y="238"/>
                  <a:pt x="351" y="239"/>
                  <a:pt x="351" y="240"/>
                </a:cubicBezTo>
                <a:lnTo>
                  <a:pt x="351" y="240"/>
                </a:lnTo>
                <a:cubicBezTo>
                  <a:pt x="351" y="241"/>
                  <a:pt x="351" y="242"/>
                  <a:pt x="352" y="244"/>
                </a:cubicBezTo>
                <a:lnTo>
                  <a:pt x="352" y="244"/>
                </a:lnTo>
                <a:cubicBezTo>
                  <a:pt x="352" y="247"/>
                  <a:pt x="352" y="249"/>
                  <a:pt x="352" y="252"/>
                </a:cubicBezTo>
                <a:lnTo>
                  <a:pt x="357" y="392"/>
                </a:lnTo>
                <a:lnTo>
                  <a:pt x="357" y="392"/>
                </a:lnTo>
                <a:cubicBezTo>
                  <a:pt x="357" y="388"/>
                  <a:pt x="356" y="384"/>
                  <a:pt x="356" y="380"/>
                </a:cubicBezTo>
                <a:lnTo>
                  <a:pt x="356" y="380"/>
                </a:lnTo>
                <a:cubicBezTo>
                  <a:pt x="356" y="379"/>
                  <a:pt x="356" y="379"/>
                  <a:pt x="356" y="378"/>
                </a:cubicBezTo>
                <a:lnTo>
                  <a:pt x="356" y="378"/>
                </a:lnTo>
                <a:cubicBezTo>
                  <a:pt x="356" y="375"/>
                  <a:pt x="355" y="371"/>
                  <a:pt x="354" y="367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8" name="Google Shape;918;p39"/>
          <p:cNvSpPr/>
          <p:nvPr/>
        </p:nvSpPr>
        <p:spPr>
          <a:xfrm>
            <a:off x="1" y="1703521"/>
            <a:ext cx="1291863" cy="65915"/>
          </a:xfrm>
          <a:custGeom>
            <a:rect b="b" l="l" r="r" t="t"/>
            <a:pathLst>
              <a:path extrusionOk="0" h="140" w="2765">
                <a:moveTo>
                  <a:pt x="0" y="0"/>
                </a:moveTo>
                <a:lnTo>
                  <a:pt x="2756" y="0"/>
                </a:lnTo>
                <a:lnTo>
                  <a:pt x="2764" y="139"/>
                </a:lnTo>
                <a:lnTo>
                  <a:pt x="0" y="139"/>
                </a:lnTo>
                <a:lnTo>
                  <a:pt x="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9" name="Google Shape;919;p39"/>
          <p:cNvSpPr/>
          <p:nvPr/>
        </p:nvSpPr>
        <p:spPr>
          <a:xfrm>
            <a:off x="1403125" y="2564539"/>
            <a:ext cx="523340" cy="438748"/>
          </a:xfrm>
          <a:custGeom>
            <a:rect b="b" l="l" r="r" t="t"/>
            <a:pathLst>
              <a:path extrusionOk="0" h="939" w="1120">
                <a:moveTo>
                  <a:pt x="3" y="31"/>
                </a:moveTo>
                <a:lnTo>
                  <a:pt x="3" y="31"/>
                </a:lnTo>
                <a:cubicBezTo>
                  <a:pt x="3" y="32"/>
                  <a:pt x="3" y="33"/>
                  <a:pt x="3" y="34"/>
                </a:cubicBezTo>
                <a:lnTo>
                  <a:pt x="3" y="34"/>
                </a:lnTo>
                <a:cubicBezTo>
                  <a:pt x="4" y="43"/>
                  <a:pt x="5" y="53"/>
                  <a:pt x="7" y="62"/>
                </a:cubicBezTo>
                <a:lnTo>
                  <a:pt x="7" y="62"/>
                </a:lnTo>
                <a:cubicBezTo>
                  <a:pt x="7" y="66"/>
                  <a:pt x="8" y="70"/>
                  <a:pt x="9" y="73"/>
                </a:cubicBezTo>
                <a:lnTo>
                  <a:pt x="9" y="73"/>
                </a:lnTo>
                <a:cubicBezTo>
                  <a:pt x="10" y="80"/>
                  <a:pt x="11" y="87"/>
                  <a:pt x="12" y="93"/>
                </a:cubicBezTo>
                <a:lnTo>
                  <a:pt x="12" y="93"/>
                </a:lnTo>
                <a:cubicBezTo>
                  <a:pt x="13" y="97"/>
                  <a:pt x="14" y="101"/>
                  <a:pt x="15" y="104"/>
                </a:cubicBezTo>
                <a:lnTo>
                  <a:pt x="15" y="104"/>
                </a:lnTo>
                <a:cubicBezTo>
                  <a:pt x="17" y="111"/>
                  <a:pt x="18" y="118"/>
                  <a:pt x="20" y="125"/>
                </a:cubicBezTo>
                <a:lnTo>
                  <a:pt x="20" y="125"/>
                </a:lnTo>
                <a:cubicBezTo>
                  <a:pt x="21" y="128"/>
                  <a:pt x="22" y="132"/>
                  <a:pt x="23" y="135"/>
                </a:cubicBezTo>
                <a:lnTo>
                  <a:pt x="23" y="135"/>
                </a:lnTo>
                <a:cubicBezTo>
                  <a:pt x="25" y="144"/>
                  <a:pt x="28" y="151"/>
                  <a:pt x="30" y="159"/>
                </a:cubicBezTo>
                <a:lnTo>
                  <a:pt x="30" y="159"/>
                </a:lnTo>
                <a:cubicBezTo>
                  <a:pt x="31" y="162"/>
                  <a:pt x="31" y="164"/>
                  <a:pt x="33" y="166"/>
                </a:cubicBezTo>
                <a:lnTo>
                  <a:pt x="33" y="166"/>
                </a:lnTo>
                <a:cubicBezTo>
                  <a:pt x="36" y="176"/>
                  <a:pt x="40" y="186"/>
                  <a:pt x="44" y="197"/>
                </a:cubicBezTo>
                <a:lnTo>
                  <a:pt x="44" y="197"/>
                </a:lnTo>
                <a:cubicBezTo>
                  <a:pt x="45" y="199"/>
                  <a:pt x="46" y="202"/>
                  <a:pt x="47" y="204"/>
                </a:cubicBezTo>
                <a:lnTo>
                  <a:pt x="47" y="204"/>
                </a:lnTo>
                <a:cubicBezTo>
                  <a:pt x="51" y="211"/>
                  <a:pt x="53" y="219"/>
                  <a:pt x="57" y="227"/>
                </a:cubicBezTo>
                <a:lnTo>
                  <a:pt x="57" y="227"/>
                </a:lnTo>
                <a:cubicBezTo>
                  <a:pt x="59" y="231"/>
                  <a:pt x="61" y="235"/>
                  <a:pt x="63" y="238"/>
                </a:cubicBezTo>
                <a:lnTo>
                  <a:pt x="63" y="238"/>
                </a:lnTo>
                <a:cubicBezTo>
                  <a:pt x="66" y="245"/>
                  <a:pt x="69" y="251"/>
                  <a:pt x="72" y="258"/>
                </a:cubicBezTo>
                <a:lnTo>
                  <a:pt x="72" y="258"/>
                </a:lnTo>
                <a:cubicBezTo>
                  <a:pt x="74" y="261"/>
                  <a:pt x="77" y="266"/>
                  <a:pt x="79" y="270"/>
                </a:cubicBezTo>
                <a:lnTo>
                  <a:pt x="79" y="270"/>
                </a:lnTo>
                <a:cubicBezTo>
                  <a:pt x="82" y="276"/>
                  <a:pt x="85" y="281"/>
                  <a:pt x="89" y="287"/>
                </a:cubicBezTo>
                <a:lnTo>
                  <a:pt x="89" y="287"/>
                </a:lnTo>
                <a:cubicBezTo>
                  <a:pt x="93" y="293"/>
                  <a:pt x="96" y="299"/>
                  <a:pt x="100" y="306"/>
                </a:cubicBezTo>
                <a:lnTo>
                  <a:pt x="100" y="306"/>
                </a:lnTo>
                <a:cubicBezTo>
                  <a:pt x="103" y="310"/>
                  <a:pt x="106" y="315"/>
                  <a:pt x="109" y="320"/>
                </a:cubicBezTo>
                <a:lnTo>
                  <a:pt x="109" y="320"/>
                </a:lnTo>
                <a:cubicBezTo>
                  <a:pt x="114" y="326"/>
                  <a:pt x="118" y="332"/>
                  <a:pt x="122" y="338"/>
                </a:cubicBezTo>
                <a:lnTo>
                  <a:pt x="122" y="338"/>
                </a:lnTo>
                <a:cubicBezTo>
                  <a:pt x="125" y="342"/>
                  <a:pt x="128" y="347"/>
                  <a:pt x="132" y="351"/>
                </a:cubicBezTo>
                <a:lnTo>
                  <a:pt x="132" y="351"/>
                </a:lnTo>
                <a:cubicBezTo>
                  <a:pt x="136" y="358"/>
                  <a:pt x="142" y="364"/>
                  <a:pt x="146" y="370"/>
                </a:cubicBezTo>
                <a:lnTo>
                  <a:pt x="146" y="370"/>
                </a:lnTo>
                <a:cubicBezTo>
                  <a:pt x="149" y="375"/>
                  <a:pt x="153" y="379"/>
                  <a:pt x="156" y="383"/>
                </a:cubicBezTo>
                <a:lnTo>
                  <a:pt x="156" y="383"/>
                </a:lnTo>
                <a:cubicBezTo>
                  <a:pt x="162" y="390"/>
                  <a:pt x="168" y="397"/>
                  <a:pt x="174" y="403"/>
                </a:cubicBezTo>
                <a:lnTo>
                  <a:pt x="174" y="403"/>
                </a:lnTo>
                <a:cubicBezTo>
                  <a:pt x="177" y="407"/>
                  <a:pt x="179" y="411"/>
                  <a:pt x="183" y="414"/>
                </a:cubicBezTo>
                <a:lnTo>
                  <a:pt x="183" y="414"/>
                </a:lnTo>
                <a:cubicBezTo>
                  <a:pt x="184" y="416"/>
                  <a:pt x="185" y="417"/>
                  <a:pt x="187" y="419"/>
                </a:cubicBezTo>
                <a:lnTo>
                  <a:pt x="187" y="419"/>
                </a:lnTo>
                <a:cubicBezTo>
                  <a:pt x="194" y="426"/>
                  <a:pt x="201" y="433"/>
                  <a:pt x="208" y="440"/>
                </a:cubicBezTo>
                <a:lnTo>
                  <a:pt x="208" y="440"/>
                </a:lnTo>
                <a:cubicBezTo>
                  <a:pt x="211" y="443"/>
                  <a:pt x="214" y="445"/>
                  <a:pt x="216" y="449"/>
                </a:cubicBezTo>
                <a:lnTo>
                  <a:pt x="216" y="449"/>
                </a:lnTo>
                <a:cubicBezTo>
                  <a:pt x="222" y="455"/>
                  <a:pt x="229" y="461"/>
                  <a:pt x="236" y="467"/>
                </a:cubicBezTo>
                <a:lnTo>
                  <a:pt x="236" y="467"/>
                </a:lnTo>
                <a:cubicBezTo>
                  <a:pt x="238" y="469"/>
                  <a:pt x="241" y="472"/>
                  <a:pt x="244" y="475"/>
                </a:cubicBezTo>
                <a:lnTo>
                  <a:pt x="244" y="475"/>
                </a:lnTo>
                <a:cubicBezTo>
                  <a:pt x="253" y="483"/>
                  <a:pt x="263" y="491"/>
                  <a:pt x="272" y="500"/>
                </a:cubicBezTo>
                <a:lnTo>
                  <a:pt x="272" y="500"/>
                </a:lnTo>
                <a:cubicBezTo>
                  <a:pt x="279" y="506"/>
                  <a:pt x="286" y="511"/>
                  <a:pt x="293" y="517"/>
                </a:cubicBezTo>
                <a:lnTo>
                  <a:pt x="293" y="517"/>
                </a:lnTo>
                <a:cubicBezTo>
                  <a:pt x="296" y="518"/>
                  <a:pt x="298" y="520"/>
                  <a:pt x="300" y="522"/>
                </a:cubicBezTo>
                <a:lnTo>
                  <a:pt x="300" y="522"/>
                </a:lnTo>
                <a:cubicBezTo>
                  <a:pt x="305" y="526"/>
                  <a:pt x="310" y="529"/>
                  <a:pt x="315" y="533"/>
                </a:cubicBezTo>
                <a:lnTo>
                  <a:pt x="315" y="533"/>
                </a:lnTo>
                <a:cubicBezTo>
                  <a:pt x="318" y="535"/>
                  <a:pt x="321" y="537"/>
                  <a:pt x="323" y="540"/>
                </a:cubicBezTo>
                <a:lnTo>
                  <a:pt x="323" y="540"/>
                </a:lnTo>
                <a:cubicBezTo>
                  <a:pt x="328" y="543"/>
                  <a:pt x="332" y="546"/>
                  <a:pt x="337" y="550"/>
                </a:cubicBezTo>
                <a:lnTo>
                  <a:pt x="337" y="550"/>
                </a:lnTo>
                <a:cubicBezTo>
                  <a:pt x="340" y="551"/>
                  <a:pt x="343" y="554"/>
                  <a:pt x="346" y="556"/>
                </a:cubicBezTo>
                <a:lnTo>
                  <a:pt x="346" y="556"/>
                </a:lnTo>
                <a:cubicBezTo>
                  <a:pt x="351" y="559"/>
                  <a:pt x="356" y="562"/>
                  <a:pt x="360" y="565"/>
                </a:cubicBezTo>
                <a:lnTo>
                  <a:pt x="360" y="565"/>
                </a:lnTo>
                <a:cubicBezTo>
                  <a:pt x="363" y="567"/>
                  <a:pt x="367" y="569"/>
                  <a:pt x="370" y="571"/>
                </a:cubicBezTo>
                <a:lnTo>
                  <a:pt x="370" y="571"/>
                </a:lnTo>
                <a:cubicBezTo>
                  <a:pt x="374" y="575"/>
                  <a:pt x="379" y="577"/>
                  <a:pt x="383" y="580"/>
                </a:cubicBezTo>
                <a:lnTo>
                  <a:pt x="383" y="580"/>
                </a:lnTo>
                <a:cubicBezTo>
                  <a:pt x="387" y="582"/>
                  <a:pt x="390" y="584"/>
                  <a:pt x="393" y="587"/>
                </a:cubicBezTo>
                <a:lnTo>
                  <a:pt x="393" y="587"/>
                </a:lnTo>
                <a:cubicBezTo>
                  <a:pt x="398" y="589"/>
                  <a:pt x="403" y="592"/>
                  <a:pt x="408" y="595"/>
                </a:cubicBezTo>
                <a:lnTo>
                  <a:pt x="408" y="595"/>
                </a:lnTo>
                <a:cubicBezTo>
                  <a:pt x="411" y="597"/>
                  <a:pt x="414" y="599"/>
                  <a:pt x="418" y="601"/>
                </a:cubicBezTo>
                <a:lnTo>
                  <a:pt x="418" y="601"/>
                </a:lnTo>
                <a:cubicBezTo>
                  <a:pt x="423" y="604"/>
                  <a:pt x="428" y="607"/>
                  <a:pt x="432" y="610"/>
                </a:cubicBezTo>
                <a:lnTo>
                  <a:pt x="432" y="610"/>
                </a:lnTo>
                <a:cubicBezTo>
                  <a:pt x="436" y="611"/>
                  <a:pt x="439" y="613"/>
                  <a:pt x="442" y="615"/>
                </a:cubicBezTo>
                <a:lnTo>
                  <a:pt x="442" y="615"/>
                </a:lnTo>
                <a:cubicBezTo>
                  <a:pt x="445" y="617"/>
                  <a:pt x="447" y="618"/>
                  <a:pt x="450" y="619"/>
                </a:cubicBezTo>
                <a:lnTo>
                  <a:pt x="450" y="619"/>
                </a:lnTo>
                <a:cubicBezTo>
                  <a:pt x="465" y="627"/>
                  <a:pt x="479" y="634"/>
                  <a:pt x="494" y="642"/>
                </a:cubicBezTo>
                <a:lnTo>
                  <a:pt x="494" y="642"/>
                </a:lnTo>
                <a:cubicBezTo>
                  <a:pt x="495" y="643"/>
                  <a:pt x="496" y="643"/>
                  <a:pt x="497" y="643"/>
                </a:cubicBezTo>
                <a:lnTo>
                  <a:pt x="497" y="643"/>
                </a:lnTo>
                <a:cubicBezTo>
                  <a:pt x="512" y="650"/>
                  <a:pt x="528" y="658"/>
                  <a:pt x="543" y="665"/>
                </a:cubicBezTo>
                <a:lnTo>
                  <a:pt x="543" y="665"/>
                </a:lnTo>
                <a:cubicBezTo>
                  <a:pt x="544" y="665"/>
                  <a:pt x="545" y="666"/>
                  <a:pt x="546" y="666"/>
                </a:cubicBezTo>
                <a:lnTo>
                  <a:pt x="546" y="666"/>
                </a:lnTo>
                <a:cubicBezTo>
                  <a:pt x="562" y="673"/>
                  <a:pt x="578" y="679"/>
                  <a:pt x="593" y="685"/>
                </a:cubicBezTo>
                <a:lnTo>
                  <a:pt x="593" y="685"/>
                </a:lnTo>
                <a:cubicBezTo>
                  <a:pt x="595" y="686"/>
                  <a:pt x="598" y="687"/>
                  <a:pt x="600" y="688"/>
                </a:cubicBezTo>
                <a:lnTo>
                  <a:pt x="600" y="688"/>
                </a:lnTo>
                <a:cubicBezTo>
                  <a:pt x="615" y="694"/>
                  <a:pt x="631" y="699"/>
                  <a:pt x="647" y="704"/>
                </a:cubicBezTo>
                <a:lnTo>
                  <a:pt x="647" y="704"/>
                </a:lnTo>
                <a:cubicBezTo>
                  <a:pt x="650" y="706"/>
                  <a:pt x="653" y="707"/>
                  <a:pt x="655" y="707"/>
                </a:cubicBezTo>
                <a:lnTo>
                  <a:pt x="655" y="707"/>
                </a:lnTo>
                <a:cubicBezTo>
                  <a:pt x="671" y="712"/>
                  <a:pt x="686" y="718"/>
                  <a:pt x="702" y="722"/>
                </a:cubicBezTo>
                <a:lnTo>
                  <a:pt x="702" y="722"/>
                </a:lnTo>
                <a:cubicBezTo>
                  <a:pt x="707" y="723"/>
                  <a:pt x="711" y="725"/>
                  <a:pt x="714" y="726"/>
                </a:cubicBezTo>
                <a:lnTo>
                  <a:pt x="714" y="726"/>
                </a:lnTo>
                <a:cubicBezTo>
                  <a:pt x="728" y="729"/>
                  <a:pt x="741" y="733"/>
                  <a:pt x="754" y="736"/>
                </a:cubicBezTo>
                <a:lnTo>
                  <a:pt x="754" y="736"/>
                </a:lnTo>
                <a:cubicBezTo>
                  <a:pt x="759" y="737"/>
                  <a:pt x="764" y="738"/>
                  <a:pt x="768" y="740"/>
                </a:cubicBezTo>
                <a:lnTo>
                  <a:pt x="768" y="740"/>
                </a:lnTo>
                <a:cubicBezTo>
                  <a:pt x="785" y="743"/>
                  <a:pt x="802" y="748"/>
                  <a:pt x="819" y="751"/>
                </a:cubicBezTo>
                <a:lnTo>
                  <a:pt x="819" y="751"/>
                </a:lnTo>
                <a:cubicBezTo>
                  <a:pt x="821" y="751"/>
                  <a:pt x="823" y="752"/>
                  <a:pt x="825" y="752"/>
                </a:cubicBezTo>
                <a:lnTo>
                  <a:pt x="825" y="752"/>
                </a:lnTo>
                <a:cubicBezTo>
                  <a:pt x="840" y="756"/>
                  <a:pt x="857" y="758"/>
                  <a:pt x="874" y="761"/>
                </a:cubicBezTo>
                <a:lnTo>
                  <a:pt x="874" y="761"/>
                </a:lnTo>
                <a:cubicBezTo>
                  <a:pt x="878" y="762"/>
                  <a:pt x="882" y="762"/>
                  <a:pt x="886" y="763"/>
                </a:cubicBezTo>
                <a:lnTo>
                  <a:pt x="886" y="763"/>
                </a:lnTo>
                <a:cubicBezTo>
                  <a:pt x="890" y="764"/>
                  <a:pt x="895" y="764"/>
                  <a:pt x="899" y="765"/>
                </a:cubicBezTo>
                <a:lnTo>
                  <a:pt x="899" y="765"/>
                </a:lnTo>
                <a:cubicBezTo>
                  <a:pt x="905" y="766"/>
                  <a:pt x="911" y="767"/>
                  <a:pt x="917" y="768"/>
                </a:cubicBezTo>
                <a:lnTo>
                  <a:pt x="917" y="768"/>
                </a:lnTo>
                <a:cubicBezTo>
                  <a:pt x="921" y="769"/>
                  <a:pt x="925" y="769"/>
                  <a:pt x="930" y="770"/>
                </a:cubicBezTo>
                <a:lnTo>
                  <a:pt x="930" y="770"/>
                </a:lnTo>
                <a:cubicBezTo>
                  <a:pt x="937" y="770"/>
                  <a:pt x="943" y="771"/>
                  <a:pt x="948" y="771"/>
                </a:cubicBezTo>
                <a:lnTo>
                  <a:pt x="948" y="771"/>
                </a:lnTo>
                <a:cubicBezTo>
                  <a:pt x="953" y="772"/>
                  <a:pt x="957" y="773"/>
                  <a:pt x="962" y="773"/>
                </a:cubicBezTo>
                <a:lnTo>
                  <a:pt x="962" y="773"/>
                </a:lnTo>
                <a:cubicBezTo>
                  <a:pt x="968" y="774"/>
                  <a:pt x="975" y="775"/>
                  <a:pt x="981" y="775"/>
                </a:cubicBezTo>
                <a:lnTo>
                  <a:pt x="981" y="775"/>
                </a:lnTo>
                <a:cubicBezTo>
                  <a:pt x="985" y="775"/>
                  <a:pt x="989" y="776"/>
                  <a:pt x="993" y="776"/>
                </a:cubicBezTo>
                <a:lnTo>
                  <a:pt x="993" y="776"/>
                </a:lnTo>
                <a:cubicBezTo>
                  <a:pt x="998" y="776"/>
                  <a:pt x="1003" y="777"/>
                  <a:pt x="1007" y="777"/>
                </a:cubicBezTo>
                <a:lnTo>
                  <a:pt x="1007" y="777"/>
                </a:lnTo>
                <a:cubicBezTo>
                  <a:pt x="1013" y="778"/>
                  <a:pt x="1018" y="778"/>
                  <a:pt x="1023" y="778"/>
                </a:cubicBezTo>
                <a:lnTo>
                  <a:pt x="1023" y="778"/>
                </a:lnTo>
                <a:cubicBezTo>
                  <a:pt x="1028" y="779"/>
                  <a:pt x="1033" y="779"/>
                  <a:pt x="1038" y="779"/>
                </a:cubicBezTo>
                <a:lnTo>
                  <a:pt x="1038" y="779"/>
                </a:lnTo>
                <a:cubicBezTo>
                  <a:pt x="1043" y="779"/>
                  <a:pt x="1048" y="779"/>
                  <a:pt x="1053" y="780"/>
                </a:cubicBezTo>
                <a:lnTo>
                  <a:pt x="1053" y="780"/>
                </a:lnTo>
                <a:cubicBezTo>
                  <a:pt x="1058" y="780"/>
                  <a:pt x="1063" y="780"/>
                  <a:pt x="1068" y="780"/>
                </a:cubicBezTo>
                <a:lnTo>
                  <a:pt x="1068" y="780"/>
                </a:lnTo>
                <a:cubicBezTo>
                  <a:pt x="1072" y="781"/>
                  <a:pt x="1078" y="781"/>
                  <a:pt x="1083" y="781"/>
                </a:cubicBezTo>
                <a:lnTo>
                  <a:pt x="1083" y="781"/>
                </a:lnTo>
                <a:cubicBezTo>
                  <a:pt x="1088" y="781"/>
                  <a:pt x="1092" y="781"/>
                  <a:pt x="1097" y="781"/>
                </a:cubicBezTo>
                <a:lnTo>
                  <a:pt x="1097" y="781"/>
                </a:lnTo>
                <a:cubicBezTo>
                  <a:pt x="1104" y="781"/>
                  <a:pt x="1112" y="781"/>
                  <a:pt x="1119" y="781"/>
                </a:cubicBezTo>
                <a:lnTo>
                  <a:pt x="1113" y="938"/>
                </a:lnTo>
                <a:lnTo>
                  <a:pt x="1110" y="938"/>
                </a:lnTo>
                <a:lnTo>
                  <a:pt x="1110" y="938"/>
                </a:lnTo>
                <a:cubicBezTo>
                  <a:pt x="1109" y="938"/>
                  <a:pt x="1108" y="938"/>
                  <a:pt x="1107" y="938"/>
                </a:cubicBezTo>
                <a:lnTo>
                  <a:pt x="1107" y="938"/>
                </a:lnTo>
                <a:cubicBezTo>
                  <a:pt x="1106" y="938"/>
                  <a:pt x="1105" y="938"/>
                  <a:pt x="1104" y="938"/>
                </a:cubicBezTo>
                <a:lnTo>
                  <a:pt x="1104" y="938"/>
                </a:lnTo>
                <a:cubicBezTo>
                  <a:pt x="1103" y="938"/>
                  <a:pt x="1102" y="938"/>
                  <a:pt x="1102" y="938"/>
                </a:cubicBezTo>
                <a:lnTo>
                  <a:pt x="1102" y="938"/>
                </a:lnTo>
                <a:cubicBezTo>
                  <a:pt x="1098" y="938"/>
                  <a:pt x="1095" y="937"/>
                  <a:pt x="1092" y="937"/>
                </a:cubicBezTo>
                <a:lnTo>
                  <a:pt x="1092" y="937"/>
                </a:lnTo>
                <a:cubicBezTo>
                  <a:pt x="1087" y="937"/>
                  <a:pt x="1083" y="937"/>
                  <a:pt x="1078" y="937"/>
                </a:cubicBezTo>
                <a:lnTo>
                  <a:pt x="1078" y="937"/>
                </a:lnTo>
                <a:cubicBezTo>
                  <a:pt x="1076" y="937"/>
                  <a:pt x="1074" y="937"/>
                  <a:pt x="1072" y="937"/>
                </a:cubicBezTo>
                <a:lnTo>
                  <a:pt x="1072" y="937"/>
                </a:lnTo>
                <a:cubicBezTo>
                  <a:pt x="1069" y="937"/>
                  <a:pt x="1066" y="937"/>
                  <a:pt x="1063" y="937"/>
                </a:cubicBezTo>
                <a:lnTo>
                  <a:pt x="1063" y="937"/>
                </a:lnTo>
                <a:cubicBezTo>
                  <a:pt x="1058" y="937"/>
                  <a:pt x="1053" y="937"/>
                  <a:pt x="1049" y="936"/>
                </a:cubicBezTo>
                <a:lnTo>
                  <a:pt x="1049" y="936"/>
                </a:lnTo>
                <a:cubicBezTo>
                  <a:pt x="1047" y="936"/>
                  <a:pt x="1045" y="936"/>
                  <a:pt x="1044" y="936"/>
                </a:cubicBezTo>
                <a:lnTo>
                  <a:pt x="1044" y="936"/>
                </a:lnTo>
                <a:cubicBezTo>
                  <a:pt x="1040" y="936"/>
                  <a:pt x="1036" y="936"/>
                  <a:pt x="1033" y="936"/>
                </a:cubicBezTo>
                <a:lnTo>
                  <a:pt x="1033" y="936"/>
                </a:lnTo>
                <a:cubicBezTo>
                  <a:pt x="1028" y="936"/>
                  <a:pt x="1023" y="935"/>
                  <a:pt x="1018" y="935"/>
                </a:cubicBezTo>
                <a:lnTo>
                  <a:pt x="1018" y="935"/>
                </a:lnTo>
                <a:cubicBezTo>
                  <a:pt x="1017" y="935"/>
                  <a:pt x="1016" y="934"/>
                  <a:pt x="1014" y="934"/>
                </a:cubicBezTo>
                <a:lnTo>
                  <a:pt x="1014" y="934"/>
                </a:lnTo>
                <a:cubicBezTo>
                  <a:pt x="1011" y="934"/>
                  <a:pt x="1007" y="933"/>
                  <a:pt x="1003" y="933"/>
                </a:cubicBezTo>
                <a:lnTo>
                  <a:pt x="1003" y="933"/>
                </a:lnTo>
                <a:cubicBezTo>
                  <a:pt x="999" y="933"/>
                  <a:pt x="994" y="933"/>
                  <a:pt x="989" y="932"/>
                </a:cubicBezTo>
                <a:lnTo>
                  <a:pt x="989" y="932"/>
                </a:lnTo>
                <a:cubicBezTo>
                  <a:pt x="988" y="932"/>
                  <a:pt x="987" y="932"/>
                  <a:pt x="986" y="932"/>
                </a:cubicBezTo>
                <a:lnTo>
                  <a:pt x="986" y="932"/>
                </a:lnTo>
                <a:cubicBezTo>
                  <a:pt x="982" y="932"/>
                  <a:pt x="979" y="932"/>
                  <a:pt x="976" y="931"/>
                </a:cubicBezTo>
                <a:lnTo>
                  <a:pt x="976" y="931"/>
                </a:lnTo>
                <a:cubicBezTo>
                  <a:pt x="970" y="931"/>
                  <a:pt x="964" y="930"/>
                  <a:pt x="958" y="929"/>
                </a:cubicBezTo>
                <a:lnTo>
                  <a:pt x="958" y="929"/>
                </a:lnTo>
                <a:cubicBezTo>
                  <a:pt x="956" y="929"/>
                  <a:pt x="955" y="929"/>
                  <a:pt x="953" y="929"/>
                </a:cubicBezTo>
                <a:lnTo>
                  <a:pt x="953" y="929"/>
                </a:lnTo>
                <a:cubicBezTo>
                  <a:pt x="950" y="929"/>
                  <a:pt x="948" y="928"/>
                  <a:pt x="944" y="928"/>
                </a:cubicBezTo>
                <a:lnTo>
                  <a:pt x="944" y="928"/>
                </a:lnTo>
                <a:cubicBezTo>
                  <a:pt x="939" y="927"/>
                  <a:pt x="933" y="926"/>
                  <a:pt x="927" y="926"/>
                </a:cubicBezTo>
                <a:lnTo>
                  <a:pt x="927" y="926"/>
                </a:lnTo>
                <a:cubicBezTo>
                  <a:pt x="925" y="926"/>
                  <a:pt x="923" y="925"/>
                  <a:pt x="921" y="925"/>
                </a:cubicBezTo>
                <a:lnTo>
                  <a:pt x="921" y="925"/>
                </a:lnTo>
                <a:cubicBezTo>
                  <a:pt x="918" y="925"/>
                  <a:pt x="916" y="925"/>
                  <a:pt x="913" y="924"/>
                </a:cubicBezTo>
                <a:lnTo>
                  <a:pt x="913" y="924"/>
                </a:lnTo>
                <a:cubicBezTo>
                  <a:pt x="908" y="923"/>
                  <a:pt x="902" y="922"/>
                  <a:pt x="896" y="921"/>
                </a:cubicBezTo>
                <a:lnTo>
                  <a:pt x="896" y="921"/>
                </a:lnTo>
                <a:cubicBezTo>
                  <a:pt x="893" y="921"/>
                  <a:pt x="891" y="921"/>
                  <a:pt x="888" y="920"/>
                </a:cubicBezTo>
                <a:lnTo>
                  <a:pt x="888" y="920"/>
                </a:lnTo>
                <a:cubicBezTo>
                  <a:pt x="886" y="920"/>
                  <a:pt x="885" y="920"/>
                  <a:pt x="883" y="920"/>
                </a:cubicBezTo>
                <a:lnTo>
                  <a:pt x="883" y="920"/>
                </a:lnTo>
                <a:cubicBezTo>
                  <a:pt x="880" y="919"/>
                  <a:pt x="878" y="919"/>
                  <a:pt x="875" y="918"/>
                </a:cubicBezTo>
                <a:lnTo>
                  <a:pt x="875" y="918"/>
                </a:lnTo>
                <a:cubicBezTo>
                  <a:pt x="874" y="918"/>
                  <a:pt x="872" y="918"/>
                  <a:pt x="871" y="918"/>
                </a:cubicBezTo>
                <a:lnTo>
                  <a:pt x="871" y="918"/>
                </a:lnTo>
                <a:cubicBezTo>
                  <a:pt x="866" y="916"/>
                  <a:pt x="861" y="916"/>
                  <a:pt x="856" y="915"/>
                </a:cubicBezTo>
                <a:lnTo>
                  <a:pt x="856" y="915"/>
                </a:lnTo>
                <a:cubicBezTo>
                  <a:pt x="845" y="913"/>
                  <a:pt x="834" y="911"/>
                  <a:pt x="822" y="909"/>
                </a:cubicBezTo>
                <a:lnTo>
                  <a:pt x="822" y="909"/>
                </a:lnTo>
                <a:cubicBezTo>
                  <a:pt x="820" y="908"/>
                  <a:pt x="819" y="908"/>
                  <a:pt x="817" y="907"/>
                </a:cubicBezTo>
                <a:lnTo>
                  <a:pt x="817" y="907"/>
                </a:lnTo>
                <a:cubicBezTo>
                  <a:pt x="817" y="907"/>
                  <a:pt x="816" y="907"/>
                  <a:pt x="815" y="907"/>
                </a:cubicBezTo>
                <a:lnTo>
                  <a:pt x="815" y="907"/>
                </a:lnTo>
                <a:cubicBezTo>
                  <a:pt x="802" y="904"/>
                  <a:pt x="788" y="901"/>
                  <a:pt x="775" y="898"/>
                </a:cubicBezTo>
                <a:lnTo>
                  <a:pt x="775" y="898"/>
                </a:lnTo>
                <a:cubicBezTo>
                  <a:pt x="772" y="898"/>
                  <a:pt x="770" y="896"/>
                  <a:pt x="767" y="896"/>
                </a:cubicBezTo>
                <a:lnTo>
                  <a:pt x="767" y="896"/>
                </a:lnTo>
                <a:cubicBezTo>
                  <a:pt x="762" y="894"/>
                  <a:pt x="757" y="893"/>
                  <a:pt x="753" y="893"/>
                </a:cubicBezTo>
                <a:lnTo>
                  <a:pt x="753" y="893"/>
                </a:lnTo>
                <a:cubicBezTo>
                  <a:pt x="747" y="891"/>
                  <a:pt x="741" y="890"/>
                  <a:pt x="735" y="888"/>
                </a:cubicBezTo>
                <a:lnTo>
                  <a:pt x="735" y="888"/>
                </a:lnTo>
                <a:cubicBezTo>
                  <a:pt x="728" y="886"/>
                  <a:pt x="721" y="884"/>
                  <a:pt x="713" y="881"/>
                </a:cubicBezTo>
                <a:lnTo>
                  <a:pt x="713" y="881"/>
                </a:lnTo>
                <a:cubicBezTo>
                  <a:pt x="710" y="880"/>
                  <a:pt x="705" y="879"/>
                  <a:pt x="702" y="878"/>
                </a:cubicBezTo>
                <a:lnTo>
                  <a:pt x="702" y="878"/>
                </a:lnTo>
                <a:cubicBezTo>
                  <a:pt x="699" y="877"/>
                  <a:pt x="697" y="877"/>
                  <a:pt x="696" y="877"/>
                </a:cubicBezTo>
                <a:lnTo>
                  <a:pt x="696" y="877"/>
                </a:lnTo>
                <a:cubicBezTo>
                  <a:pt x="682" y="873"/>
                  <a:pt x="668" y="868"/>
                  <a:pt x="655" y="863"/>
                </a:cubicBezTo>
                <a:lnTo>
                  <a:pt x="655" y="863"/>
                </a:lnTo>
                <a:cubicBezTo>
                  <a:pt x="654" y="863"/>
                  <a:pt x="652" y="863"/>
                  <a:pt x="651" y="862"/>
                </a:cubicBezTo>
                <a:lnTo>
                  <a:pt x="651" y="862"/>
                </a:lnTo>
                <a:cubicBezTo>
                  <a:pt x="650" y="862"/>
                  <a:pt x="648" y="861"/>
                  <a:pt x="647" y="861"/>
                </a:cubicBezTo>
                <a:lnTo>
                  <a:pt x="647" y="861"/>
                </a:lnTo>
                <a:cubicBezTo>
                  <a:pt x="631" y="855"/>
                  <a:pt x="616" y="850"/>
                  <a:pt x="601" y="844"/>
                </a:cubicBezTo>
                <a:lnTo>
                  <a:pt x="601" y="844"/>
                </a:lnTo>
                <a:cubicBezTo>
                  <a:pt x="598" y="843"/>
                  <a:pt x="596" y="842"/>
                  <a:pt x="593" y="841"/>
                </a:cubicBezTo>
                <a:lnTo>
                  <a:pt x="593" y="841"/>
                </a:lnTo>
                <a:cubicBezTo>
                  <a:pt x="589" y="839"/>
                  <a:pt x="583" y="837"/>
                  <a:pt x="578" y="835"/>
                </a:cubicBezTo>
                <a:lnTo>
                  <a:pt x="578" y="835"/>
                </a:lnTo>
                <a:cubicBezTo>
                  <a:pt x="568" y="831"/>
                  <a:pt x="557" y="827"/>
                  <a:pt x="547" y="822"/>
                </a:cubicBezTo>
                <a:lnTo>
                  <a:pt x="547" y="822"/>
                </a:lnTo>
                <a:cubicBezTo>
                  <a:pt x="546" y="821"/>
                  <a:pt x="545" y="821"/>
                  <a:pt x="543" y="821"/>
                </a:cubicBezTo>
                <a:lnTo>
                  <a:pt x="543" y="821"/>
                </a:lnTo>
                <a:cubicBezTo>
                  <a:pt x="528" y="813"/>
                  <a:pt x="513" y="806"/>
                  <a:pt x="498" y="799"/>
                </a:cubicBezTo>
                <a:lnTo>
                  <a:pt x="498" y="799"/>
                </a:lnTo>
                <a:cubicBezTo>
                  <a:pt x="498" y="799"/>
                  <a:pt x="497" y="799"/>
                  <a:pt x="495" y="798"/>
                </a:cubicBezTo>
                <a:lnTo>
                  <a:pt x="495" y="798"/>
                </a:lnTo>
                <a:cubicBezTo>
                  <a:pt x="487" y="793"/>
                  <a:pt x="477" y="788"/>
                  <a:pt x="467" y="783"/>
                </a:cubicBezTo>
                <a:lnTo>
                  <a:pt x="467" y="783"/>
                </a:lnTo>
                <a:cubicBezTo>
                  <a:pt x="463" y="781"/>
                  <a:pt x="457" y="778"/>
                  <a:pt x="452" y="775"/>
                </a:cubicBezTo>
                <a:lnTo>
                  <a:pt x="452" y="775"/>
                </a:lnTo>
                <a:cubicBezTo>
                  <a:pt x="451" y="774"/>
                  <a:pt x="449" y="773"/>
                  <a:pt x="448" y="773"/>
                </a:cubicBezTo>
                <a:lnTo>
                  <a:pt x="448" y="773"/>
                </a:lnTo>
                <a:cubicBezTo>
                  <a:pt x="447" y="773"/>
                  <a:pt x="447" y="772"/>
                  <a:pt x="446" y="771"/>
                </a:cubicBezTo>
                <a:lnTo>
                  <a:pt x="446" y="771"/>
                </a:lnTo>
                <a:cubicBezTo>
                  <a:pt x="432" y="764"/>
                  <a:pt x="419" y="756"/>
                  <a:pt x="406" y="748"/>
                </a:cubicBezTo>
                <a:lnTo>
                  <a:pt x="406" y="748"/>
                </a:lnTo>
                <a:cubicBezTo>
                  <a:pt x="403" y="747"/>
                  <a:pt x="402" y="745"/>
                  <a:pt x="399" y="744"/>
                </a:cubicBezTo>
                <a:lnTo>
                  <a:pt x="399" y="744"/>
                </a:lnTo>
                <a:cubicBezTo>
                  <a:pt x="388" y="737"/>
                  <a:pt x="377" y="731"/>
                  <a:pt x="367" y="723"/>
                </a:cubicBezTo>
                <a:lnTo>
                  <a:pt x="367" y="723"/>
                </a:lnTo>
                <a:cubicBezTo>
                  <a:pt x="365" y="722"/>
                  <a:pt x="363" y="720"/>
                  <a:pt x="361" y="719"/>
                </a:cubicBezTo>
                <a:lnTo>
                  <a:pt x="361" y="719"/>
                </a:lnTo>
                <a:cubicBezTo>
                  <a:pt x="359" y="718"/>
                  <a:pt x="357" y="716"/>
                  <a:pt x="354" y="715"/>
                </a:cubicBezTo>
                <a:lnTo>
                  <a:pt x="354" y="715"/>
                </a:lnTo>
                <a:cubicBezTo>
                  <a:pt x="342" y="706"/>
                  <a:pt x="329" y="697"/>
                  <a:pt x="318" y="688"/>
                </a:cubicBezTo>
                <a:lnTo>
                  <a:pt x="318" y="688"/>
                </a:lnTo>
                <a:cubicBezTo>
                  <a:pt x="316" y="686"/>
                  <a:pt x="315" y="686"/>
                  <a:pt x="313" y="685"/>
                </a:cubicBezTo>
                <a:lnTo>
                  <a:pt x="313" y="685"/>
                </a:lnTo>
                <a:cubicBezTo>
                  <a:pt x="300" y="675"/>
                  <a:pt x="288" y="665"/>
                  <a:pt x="276" y="655"/>
                </a:cubicBezTo>
                <a:lnTo>
                  <a:pt x="276" y="655"/>
                </a:lnTo>
                <a:cubicBezTo>
                  <a:pt x="268" y="648"/>
                  <a:pt x="260" y="641"/>
                  <a:pt x="252" y="633"/>
                </a:cubicBezTo>
                <a:lnTo>
                  <a:pt x="252" y="633"/>
                </a:lnTo>
                <a:cubicBezTo>
                  <a:pt x="251" y="632"/>
                  <a:pt x="249" y="631"/>
                  <a:pt x="248" y="630"/>
                </a:cubicBezTo>
                <a:lnTo>
                  <a:pt x="248" y="630"/>
                </a:lnTo>
                <a:cubicBezTo>
                  <a:pt x="246" y="627"/>
                  <a:pt x="242" y="625"/>
                  <a:pt x="240" y="622"/>
                </a:cubicBezTo>
                <a:lnTo>
                  <a:pt x="240" y="622"/>
                </a:lnTo>
                <a:cubicBezTo>
                  <a:pt x="236" y="619"/>
                  <a:pt x="233" y="616"/>
                  <a:pt x="229" y="612"/>
                </a:cubicBezTo>
                <a:lnTo>
                  <a:pt x="229" y="612"/>
                </a:lnTo>
                <a:cubicBezTo>
                  <a:pt x="226" y="610"/>
                  <a:pt x="224" y="606"/>
                  <a:pt x="221" y="603"/>
                </a:cubicBezTo>
                <a:lnTo>
                  <a:pt x="221" y="603"/>
                </a:lnTo>
                <a:cubicBezTo>
                  <a:pt x="218" y="601"/>
                  <a:pt x="216" y="598"/>
                  <a:pt x="212" y="595"/>
                </a:cubicBezTo>
                <a:lnTo>
                  <a:pt x="212" y="595"/>
                </a:lnTo>
                <a:cubicBezTo>
                  <a:pt x="211" y="594"/>
                  <a:pt x="209" y="592"/>
                  <a:pt x="208" y="590"/>
                </a:cubicBezTo>
                <a:lnTo>
                  <a:pt x="208" y="590"/>
                </a:lnTo>
                <a:cubicBezTo>
                  <a:pt x="202" y="584"/>
                  <a:pt x="197" y="579"/>
                  <a:pt x="192" y="573"/>
                </a:cubicBezTo>
                <a:lnTo>
                  <a:pt x="192" y="573"/>
                </a:lnTo>
                <a:cubicBezTo>
                  <a:pt x="190" y="572"/>
                  <a:pt x="189" y="570"/>
                  <a:pt x="188" y="569"/>
                </a:cubicBezTo>
                <a:lnTo>
                  <a:pt x="188" y="569"/>
                </a:lnTo>
                <a:cubicBezTo>
                  <a:pt x="187" y="569"/>
                  <a:pt x="187" y="568"/>
                  <a:pt x="187" y="567"/>
                </a:cubicBezTo>
                <a:lnTo>
                  <a:pt x="187" y="567"/>
                </a:lnTo>
                <a:cubicBezTo>
                  <a:pt x="184" y="564"/>
                  <a:pt x="181" y="561"/>
                  <a:pt x="179" y="558"/>
                </a:cubicBezTo>
                <a:lnTo>
                  <a:pt x="179" y="558"/>
                </a:lnTo>
                <a:cubicBezTo>
                  <a:pt x="173" y="552"/>
                  <a:pt x="168" y="546"/>
                  <a:pt x="163" y="540"/>
                </a:cubicBezTo>
                <a:lnTo>
                  <a:pt x="163" y="540"/>
                </a:lnTo>
                <a:cubicBezTo>
                  <a:pt x="162" y="539"/>
                  <a:pt x="162" y="539"/>
                  <a:pt x="161" y="537"/>
                </a:cubicBezTo>
                <a:lnTo>
                  <a:pt x="161" y="537"/>
                </a:lnTo>
                <a:cubicBezTo>
                  <a:pt x="161" y="537"/>
                  <a:pt x="160" y="536"/>
                  <a:pt x="159" y="535"/>
                </a:cubicBezTo>
                <a:lnTo>
                  <a:pt x="159" y="535"/>
                </a:lnTo>
                <a:cubicBezTo>
                  <a:pt x="157" y="532"/>
                  <a:pt x="154" y="529"/>
                  <a:pt x="152" y="525"/>
                </a:cubicBezTo>
                <a:lnTo>
                  <a:pt x="152" y="525"/>
                </a:lnTo>
                <a:cubicBezTo>
                  <a:pt x="146" y="519"/>
                  <a:pt x="142" y="512"/>
                  <a:pt x="137" y="506"/>
                </a:cubicBezTo>
                <a:lnTo>
                  <a:pt x="137" y="506"/>
                </a:lnTo>
                <a:cubicBezTo>
                  <a:pt x="136" y="505"/>
                  <a:pt x="135" y="504"/>
                  <a:pt x="134" y="502"/>
                </a:cubicBezTo>
                <a:lnTo>
                  <a:pt x="134" y="502"/>
                </a:lnTo>
                <a:cubicBezTo>
                  <a:pt x="132" y="500"/>
                  <a:pt x="130" y="496"/>
                  <a:pt x="127" y="493"/>
                </a:cubicBezTo>
                <a:lnTo>
                  <a:pt x="127" y="493"/>
                </a:lnTo>
                <a:cubicBezTo>
                  <a:pt x="123" y="487"/>
                  <a:pt x="119" y="480"/>
                  <a:pt x="115" y="474"/>
                </a:cubicBezTo>
                <a:lnTo>
                  <a:pt x="115" y="474"/>
                </a:lnTo>
                <a:cubicBezTo>
                  <a:pt x="114" y="472"/>
                  <a:pt x="113" y="471"/>
                  <a:pt x="111" y="469"/>
                </a:cubicBezTo>
                <a:lnTo>
                  <a:pt x="111" y="469"/>
                </a:lnTo>
                <a:cubicBezTo>
                  <a:pt x="110" y="466"/>
                  <a:pt x="108" y="463"/>
                  <a:pt x="106" y="460"/>
                </a:cubicBezTo>
                <a:lnTo>
                  <a:pt x="106" y="460"/>
                </a:lnTo>
                <a:cubicBezTo>
                  <a:pt x="102" y="454"/>
                  <a:pt x="98" y="448"/>
                  <a:pt x="94" y="441"/>
                </a:cubicBezTo>
                <a:lnTo>
                  <a:pt x="94" y="441"/>
                </a:lnTo>
                <a:cubicBezTo>
                  <a:pt x="93" y="439"/>
                  <a:pt x="92" y="438"/>
                  <a:pt x="91" y="435"/>
                </a:cubicBezTo>
                <a:lnTo>
                  <a:pt x="91" y="435"/>
                </a:lnTo>
                <a:cubicBezTo>
                  <a:pt x="89" y="432"/>
                  <a:pt x="87" y="428"/>
                  <a:pt x="85" y="424"/>
                </a:cubicBezTo>
                <a:lnTo>
                  <a:pt x="85" y="424"/>
                </a:lnTo>
                <a:cubicBezTo>
                  <a:pt x="83" y="421"/>
                  <a:pt x="82" y="418"/>
                  <a:pt x="80" y="416"/>
                </a:cubicBezTo>
                <a:lnTo>
                  <a:pt x="80" y="416"/>
                </a:lnTo>
                <a:cubicBezTo>
                  <a:pt x="80" y="414"/>
                  <a:pt x="79" y="413"/>
                  <a:pt x="79" y="411"/>
                </a:cubicBezTo>
                <a:lnTo>
                  <a:pt x="79" y="411"/>
                </a:lnTo>
                <a:cubicBezTo>
                  <a:pt x="77" y="410"/>
                  <a:pt x="77" y="409"/>
                  <a:pt x="76" y="407"/>
                </a:cubicBezTo>
                <a:lnTo>
                  <a:pt x="76" y="407"/>
                </a:lnTo>
                <a:cubicBezTo>
                  <a:pt x="74" y="402"/>
                  <a:pt x="71" y="397"/>
                  <a:pt x="69" y="392"/>
                </a:cubicBezTo>
                <a:lnTo>
                  <a:pt x="69" y="392"/>
                </a:lnTo>
                <a:cubicBezTo>
                  <a:pt x="67" y="389"/>
                  <a:pt x="65" y="385"/>
                  <a:pt x="63" y="381"/>
                </a:cubicBezTo>
                <a:lnTo>
                  <a:pt x="63" y="381"/>
                </a:lnTo>
                <a:cubicBezTo>
                  <a:pt x="63" y="380"/>
                  <a:pt x="63" y="380"/>
                  <a:pt x="62" y="378"/>
                </a:cubicBezTo>
                <a:lnTo>
                  <a:pt x="62" y="378"/>
                </a:lnTo>
                <a:cubicBezTo>
                  <a:pt x="59" y="372"/>
                  <a:pt x="56" y="364"/>
                  <a:pt x="53" y="357"/>
                </a:cubicBezTo>
                <a:lnTo>
                  <a:pt x="53" y="357"/>
                </a:lnTo>
                <a:cubicBezTo>
                  <a:pt x="52" y="355"/>
                  <a:pt x="51" y="353"/>
                  <a:pt x="51" y="350"/>
                </a:cubicBezTo>
                <a:lnTo>
                  <a:pt x="51" y="350"/>
                </a:lnTo>
                <a:cubicBezTo>
                  <a:pt x="50" y="350"/>
                  <a:pt x="50" y="350"/>
                  <a:pt x="50" y="350"/>
                </a:cubicBezTo>
                <a:lnTo>
                  <a:pt x="50" y="350"/>
                </a:lnTo>
                <a:cubicBezTo>
                  <a:pt x="46" y="340"/>
                  <a:pt x="42" y="330"/>
                  <a:pt x="39" y="320"/>
                </a:cubicBezTo>
                <a:lnTo>
                  <a:pt x="39" y="320"/>
                </a:lnTo>
                <a:cubicBezTo>
                  <a:pt x="39" y="320"/>
                  <a:pt x="39" y="320"/>
                  <a:pt x="39" y="319"/>
                </a:cubicBezTo>
                <a:lnTo>
                  <a:pt x="39" y="319"/>
                </a:lnTo>
                <a:cubicBezTo>
                  <a:pt x="38" y="317"/>
                  <a:pt x="38" y="315"/>
                  <a:pt x="37" y="313"/>
                </a:cubicBezTo>
                <a:lnTo>
                  <a:pt x="37" y="313"/>
                </a:lnTo>
                <a:cubicBezTo>
                  <a:pt x="35" y="306"/>
                  <a:pt x="33" y="300"/>
                  <a:pt x="30" y="293"/>
                </a:cubicBezTo>
                <a:lnTo>
                  <a:pt x="30" y="293"/>
                </a:lnTo>
                <a:cubicBezTo>
                  <a:pt x="30" y="292"/>
                  <a:pt x="30" y="290"/>
                  <a:pt x="30" y="288"/>
                </a:cubicBezTo>
                <a:lnTo>
                  <a:pt x="30" y="288"/>
                </a:lnTo>
                <a:cubicBezTo>
                  <a:pt x="29" y="287"/>
                  <a:pt x="28" y="287"/>
                  <a:pt x="28" y="285"/>
                </a:cubicBezTo>
                <a:lnTo>
                  <a:pt x="28" y="285"/>
                </a:lnTo>
                <a:cubicBezTo>
                  <a:pt x="28" y="283"/>
                  <a:pt x="27" y="281"/>
                  <a:pt x="27" y="278"/>
                </a:cubicBezTo>
                <a:lnTo>
                  <a:pt x="27" y="278"/>
                </a:lnTo>
                <a:cubicBezTo>
                  <a:pt x="25" y="274"/>
                  <a:pt x="24" y="270"/>
                  <a:pt x="23" y="266"/>
                </a:cubicBezTo>
                <a:lnTo>
                  <a:pt x="23" y="266"/>
                </a:lnTo>
                <a:cubicBezTo>
                  <a:pt x="23" y="263"/>
                  <a:pt x="22" y="260"/>
                  <a:pt x="22" y="258"/>
                </a:cubicBezTo>
                <a:lnTo>
                  <a:pt x="22" y="258"/>
                </a:lnTo>
                <a:cubicBezTo>
                  <a:pt x="20" y="254"/>
                  <a:pt x="20" y="250"/>
                  <a:pt x="19" y="246"/>
                </a:cubicBezTo>
                <a:lnTo>
                  <a:pt x="19" y="246"/>
                </a:lnTo>
                <a:cubicBezTo>
                  <a:pt x="19" y="244"/>
                  <a:pt x="18" y="241"/>
                  <a:pt x="17" y="238"/>
                </a:cubicBezTo>
                <a:lnTo>
                  <a:pt x="17" y="238"/>
                </a:lnTo>
                <a:cubicBezTo>
                  <a:pt x="17" y="234"/>
                  <a:pt x="16" y="230"/>
                  <a:pt x="15" y="226"/>
                </a:cubicBezTo>
                <a:lnTo>
                  <a:pt x="15" y="226"/>
                </a:lnTo>
                <a:cubicBezTo>
                  <a:pt x="14" y="222"/>
                  <a:pt x="14" y="219"/>
                  <a:pt x="14" y="215"/>
                </a:cubicBezTo>
                <a:lnTo>
                  <a:pt x="14" y="215"/>
                </a:lnTo>
                <a:cubicBezTo>
                  <a:pt x="13" y="214"/>
                  <a:pt x="13" y="212"/>
                  <a:pt x="12" y="211"/>
                </a:cubicBezTo>
                <a:lnTo>
                  <a:pt x="12" y="211"/>
                </a:lnTo>
                <a:cubicBezTo>
                  <a:pt x="12" y="206"/>
                  <a:pt x="11" y="201"/>
                  <a:pt x="11" y="196"/>
                </a:cubicBezTo>
                <a:lnTo>
                  <a:pt x="11" y="196"/>
                </a:lnTo>
                <a:cubicBezTo>
                  <a:pt x="10" y="193"/>
                  <a:pt x="10" y="190"/>
                  <a:pt x="9" y="187"/>
                </a:cubicBezTo>
                <a:lnTo>
                  <a:pt x="9" y="187"/>
                </a:lnTo>
                <a:cubicBezTo>
                  <a:pt x="9" y="186"/>
                  <a:pt x="9" y="185"/>
                  <a:pt x="9" y="184"/>
                </a:cubicBezTo>
                <a:lnTo>
                  <a:pt x="9" y="184"/>
                </a:lnTo>
                <a:cubicBezTo>
                  <a:pt x="9" y="183"/>
                  <a:pt x="9" y="182"/>
                  <a:pt x="9" y="181"/>
                </a:cubicBezTo>
                <a:lnTo>
                  <a:pt x="9" y="181"/>
                </a:lnTo>
                <a:cubicBezTo>
                  <a:pt x="9" y="177"/>
                  <a:pt x="8" y="172"/>
                  <a:pt x="8" y="167"/>
                </a:cubicBezTo>
                <a:lnTo>
                  <a:pt x="8" y="167"/>
                </a:lnTo>
                <a:cubicBezTo>
                  <a:pt x="7" y="161"/>
                  <a:pt x="7" y="156"/>
                  <a:pt x="7" y="151"/>
                </a:cubicBezTo>
                <a:lnTo>
                  <a:pt x="0" y="0"/>
                </a:lnTo>
                <a:lnTo>
                  <a:pt x="0" y="0"/>
                </a:lnTo>
                <a:cubicBezTo>
                  <a:pt x="1" y="11"/>
                  <a:pt x="1" y="20"/>
                  <a:pt x="3" y="31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20" name="Google Shape;920;p39"/>
          <p:cNvSpPr/>
          <p:nvPr/>
        </p:nvSpPr>
        <p:spPr>
          <a:xfrm>
            <a:off x="1922343" y="2929133"/>
            <a:ext cx="1594741" cy="74155"/>
          </a:xfrm>
          <a:custGeom>
            <a:rect b="b" l="l" r="r" t="t"/>
            <a:pathLst>
              <a:path extrusionOk="0" h="158" w="3413">
                <a:moveTo>
                  <a:pt x="6" y="0"/>
                </a:moveTo>
                <a:lnTo>
                  <a:pt x="0" y="157"/>
                </a:lnTo>
                <a:lnTo>
                  <a:pt x="3368" y="157"/>
                </a:lnTo>
                <a:lnTo>
                  <a:pt x="3412" y="0"/>
                </a:lnTo>
                <a:lnTo>
                  <a:pt x="6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21" name="Google Shape;921;p39"/>
          <p:cNvSpPr/>
          <p:nvPr/>
        </p:nvSpPr>
        <p:spPr>
          <a:xfrm>
            <a:off x="3496479" y="2929134"/>
            <a:ext cx="356446" cy="308978"/>
          </a:xfrm>
          <a:custGeom>
            <a:rect b="b" l="l" r="r" t="t"/>
            <a:pathLst>
              <a:path extrusionOk="0" h="661" w="764">
                <a:moveTo>
                  <a:pt x="694" y="630"/>
                </a:moveTo>
                <a:lnTo>
                  <a:pt x="694" y="630"/>
                </a:lnTo>
                <a:cubicBezTo>
                  <a:pt x="690" y="623"/>
                  <a:pt x="686" y="615"/>
                  <a:pt x="682" y="608"/>
                </a:cubicBezTo>
                <a:lnTo>
                  <a:pt x="682" y="608"/>
                </a:lnTo>
                <a:cubicBezTo>
                  <a:pt x="682" y="607"/>
                  <a:pt x="682" y="607"/>
                  <a:pt x="682" y="607"/>
                </a:cubicBezTo>
                <a:lnTo>
                  <a:pt x="682" y="607"/>
                </a:lnTo>
                <a:cubicBezTo>
                  <a:pt x="678" y="599"/>
                  <a:pt x="674" y="591"/>
                  <a:pt x="669" y="583"/>
                </a:cubicBezTo>
                <a:lnTo>
                  <a:pt x="669" y="583"/>
                </a:lnTo>
                <a:cubicBezTo>
                  <a:pt x="668" y="581"/>
                  <a:pt x="666" y="579"/>
                  <a:pt x="665" y="576"/>
                </a:cubicBezTo>
                <a:lnTo>
                  <a:pt x="665" y="576"/>
                </a:lnTo>
                <a:cubicBezTo>
                  <a:pt x="662" y="571"/>
                  <a:pt x="658" y="565"/>
                  <a:pt x="655" y="560"/>
                </a:cubicBezTo>
                <a:lnTo>
                  <a:pt x="655" y="560"/>
                </a:lnTo>
                <a:cubicBezTo>
                  <a:pt x="653" y="558"/>
                  <a:pt x="652" y="554"/>
                  <a:pt x="650" y="552"/>
                </a:cubicBezTo>
                <a:lnTo>
                  <a:pt x="650" y="552"/>
                </a:lnTo>
                <a:cubicBezTo>
                  <a:pt x="647" y="547"/>
                  <a:pt x="643" y="542"/>
                  <a:pt x="640" y="536"/>
                </a:cubicBezTo>
                <a:lnTo>
                  <a:pt x="640" y="536"/>
                </a:lnTo>
                <a:cubicBezTo>
                  <a:pt x="638" y="534"/>
                  <a:pt x="636" y="531"/>
                  <a:pt x="634" y="529"/>
                </a:cubicBezTo>
                <a:lnTo>
                  <a:pt x="634" y="529"/>
                </a:lnTo>
                <a:cubicBezTo>
                  <a:pt x="630" y="523"/>
                  <a:pt x="626" y="516"/>
                  <a:pt x="621" y="510"/>
                </a:cubicBezTo>
                <a:lnTo>
                  <a:pt x="621" y="510"/>
                </a:lnTo>
                <a:cubicBezTo>
                  <a:pt x="620" y="508"/>
                  <a:pt x="620" y="507"/>
                  <a:pt x="618" y="507"/>
                </a:cubicBezTo>
                <a:lnTo>
                  <a:pt x="618" y="507"/>
                </a:lnTo>
                <a:cubicBezTo>
                  <a:pt x="613" y="499"/>
                  <a:pt x="607" y="492"/>
                  <a:pt x="602" y="485"/>
                </a:cubicBezTo>
                <a:lnTo>
                  <a:pt x="602" y="485"/>
                </a:lnTo>
                <a:cubicBezTo>
                  <a:pt x="600" y="482"/>
                  <a:pt x="598" y="480"/>
                  <a:pt x="596" y="477"/>
                </a:cubicBezTo>
                <a:lnTo>
                  <a:pt x="596" y="477"/>
                </a:lnTo>
                <a:cubicBezTo>
                  <a:pt x="592" y="472"/>
                  <a:pt x="588" y="467"/>
                  <a:pt x="584" y="463"/>
                </a:cubicBezTo>
                <a:lnTo>
                  <a:pt x="584" y="463"/>
                </a:lnTo>
                <a:cubicBezTo>
                  <a:pt x="582" y="460"/>
                  <a:pt x="579" y="457"/>
                  <a:pt x="577" y="454"/>
                </a:cubicBezTo>
                <a:lnTo>
                  <a:pt x="577" y="454"/>
                </a:lnTo>
                <a:cubicBezTo>
                  <a:pt x="573" y="450"/>
                  <a:pt x="569" y="445"/>
                  <a:pt x="565" y="442"/>
                </a:cubicBezTo>
                <a:lnTo>
                  <a:pt x="565" y="442"/>
                </a:lnTo>
                <a:cubicBezTo>
                  <a:pt x="563" y="439"/>
                  <a:pt x="560" y="436"/>
                  <a:pt x="557" y="433"/>
                </a:cubicBezTo>
                <a:lnTo>
                  <a:pt x="557" y="433"/>
                </a:lnTo>
                <a:cubicBezTo>
                  <a:pt x="554" y="429"/>
                  <a:pt x="550" y="425"/>
                  <a:pt x="546" y="421"/>
                </a:cubicBezTo>
                <a:lnTo>
                  <a:pt x="546" y="421"/>
                </a:lnTo>
                <a:cubicBezTo>
                  <a:pt x="543" y="418"/>
                  <a:pt x="541" y="415"/>
                  <a:pt x="538" y="413"/>
                </a:cubicBezTo>
                <a:lnTo>
                  <a:pt x="538" y="413"/>
                </a:lnTo>
                <a:cubicBezTo>
                  <a:pt x="535" y="409"/>
                  <a:pt x="531" y="405"/>
                  <a:pt x="527" y="402"/>
                </a:cubicBezTo>
                <a:lnTo>
                  <a:pt x="527" y="402"/>
                </a:lnTo>
                <a:cubicBezTo>
                  <a:pt x="523" y="398"/>
                  <a:pt x="519" y="394"/>
                  <a:pt x="516" y="391"/>
                </a:cubicBezTo>
                <a:lnTo>
                  <a:pt x="516" y="391"/>
                </a:lnTo>
                <a:cubicBezTo>
                  <a:pt x="512" y="387"/>
                  <a:pt x="508" y="384"/>
                  <a:pt x="505" y="381"/>
                </a:cubicBezTo>
                <a:lnTo>
                  <a:pt x="505" y="381"/>
                </a:lnTo>
                <a:cubicBezTo>
                  <a:pt x="501" y="377"/>
                  <a:pt x="497" y="374"/>
                  <a:pt x="493" y="370"/>
                </a:cubicBezTo>
                <a:lnTo>
                  <a:pt x="493" y="370"/>
                </a:lnTo>
                <a:cubicBezTo>
                  <a:pt x="490" y="367"/>
                  <a:pt x="486" y="364"/>
                  <a:pt x="482" y="361"/>
                </a:cubicBezTo>
                <a:lnTo>
                  <a:pt x="482" y="361"/>
                </a:lnTo>
                <a:cubicBezTo>
                  <a:pt x="479" y="357"/>
                  <a:pt x="474" y="353"/>
                  <a:pt x="470" y="350"/>
                </a:cubicBezTo>
                <a:lnTo>
                  <a:pt x="470" y="350"/>
                </a:lnTo>
                <a:cubicBezTo>
                  <a:pt x="466" y="347"/>
                  <a:pt x="463" y="344"/>
                  <a:pt x="459" y="341"/>
                </a:cubicBezTo>
                <a:lnTo>
                  <a:pt x="459" y="341"/>
                </a:lnTo>
                <a:cubicBezTo>
                  <a:pt x="455" y="337"/>
                  <a:pt x="451" y="334"/>
                  <a:pt x="447" y="331"/>
                </a:cubicBezTo>
                <a:lnTo>
                  <a:pt x="447" y="331"/>
                </a:lnTo>
                <a:cubicBezTo>
                  <a:pt x="443" y="328"/>
                  <a:pt x="440" y="326"/>
                  <a:pt x="436" y="323"/>
                </a:cubicBezTo>
                <a:lnTo>
                  <a:pt x="436" y="323"/>
                </a:lnTo>
                <a:cubicBezTo>
                  <a:pt x="427" y="315"/>
                  <a:pt x="417" y="308"/>
                  <a:pt x="406" y="301"/>
                </a:cubicBezTo>
                <a:lnTo>
                  <a:pt x="406" y="301"/>
                </a:lnTo>
                <a:lnTo>
                  <a:pt x="406" y="301"/>
                </a:lnTo>
                <a:lnTo>
                  <a:pt x="406" y="301"/>
                </a:lnTo>
                <a:cubicBezTo>
                  <a:pt x="396" y="294"/>
                  <a:pt x="386" y="287"/>
                  <a:pt x="375" y="280"/>
                </a:cubicBezTo>
                <a:lnTo>
                  <a:pt x="375" y="280"/>
                </a:lnTo>
                <a:cubicBezTo>
                  <a:pt x="373" y="278"/>
                  <a:pt x="370" y="277"/>
                  <a:pt x="366" y="275"/>
                </a:cubicBezTo>
                <a:lnTo>
                  <a:pt x="366" y="275"/>
                </a:lnTo>
                <a:cubicBezTo>
                  <a:pt x="358" y="270"/>
                  <a:pt x="349" y="264"/>
                  <a:pt x="340" y="259"/>
                </a:cubicBezTo>
                <a:lnTo>
                  <a:pt x="340" y="259"/>
                </a:lnTo>
                <a:cubicBezTo>
                  <a:pt x="338" y="258"/>
                  <a:pt x="337" y="257"/>
                  <a:pt x="335" y="255"/>
                </a:cubicBezTo>
                <a:lnTo>
                  <a:pt x="335" y="255"/>
                </a:lnTo>
                <a:cubicBezTo>
                  <a:pt x="324" y="249"/>
                  <a:pt x="313" y="244"/>
                  <a:pt x="303" y="238"/>
                </a:cubicBezTo>
                <a:lnTo>
                  <a:pt x="303" y="238"/>
                </a:lnTo>
                <a:cubicBezTo>
                  <a:pt x="300" y="237"/>
                  <a:pt x="297" y="236"/>
                  <a:pt x="295" y="234"/>
                </a:cubicBezTo>
                <a:lnTo>
                  <a:pt x="295" y="234"/>
                </a:lnTo>
                <a:cubicBezTo>
                  <a:pt x="286" y="230"/>
                  <a:pt x="277" y="225"/>
                  <a:pt x="269" y="222"/>
                </a:cubicBezTo>
                <a:lnTo>
                  <a:pt x="269" y="222"/>
                </a:lnTo>
                <a:cubicBezTo>
                  <a:pt x="266" y="220"/>
                  <a:pt x="263" y="219"/>
                  <a:pt x="261" y="218"/>
                </a:cubicBezTo>
                <a:lnTo>
                  <a:pt x="261" y="218"/>
                </a:lnTo>
                <a:cubicBezTo>
                  <a:pt x="250" y="213"/>
                  <a:pt x="239" y="208"/>
                  <a:pt x="228" y="204"/>
                </a:cubicBezTo>
                <a:lnTo>
                  <a:pt x="228" y="204"/>
                </a:lnTo>
                <a:cubicBezTo>
                  <a:pt x="227" y="203"/>
                  <a:pt x="224" y="203"/>
                  <a:pt x="222" y="202"/>
                </a:cubicBezTo>
                <a:lnTo>
                  <a:pt x="222" y="202"/>
                </a:lnTo>
                <a:cubicBezTo>
                  <a:pt x="213" y="198"/>
                  <a:pt x="204" y="195"/>
                  <a:pt x="195" y="192"/>
                </a:cubicBezTo>
                <a:lnTo>
                  <a:pt x="195" y="192"/>
                </a:lnTo>
                <a:cubicBezTo>
                  <a:pt x="192" y="191"/>
                  <a:pt x="188" y="190"/>
                  <a:pt x="186" y="189"/>
                </a:cubicBezTo>
                <a:lnTo>
                  <a:pt x="186" y="189"/>
                </a:lnTo>
                <a:cubicBezTo>
                  <a:pt x="175" y="185"/>
                  <a:pt x="164" y="182"/>
                  <a:pt x="153" y="179"/>
                </a:cubicBezTo>
                <a:lnTo>
                  <a:pt x="153" y="179"/>
                </a:lnTo>
                <a:cubicBezTo>
                  <a:pt x="145" y="176"/>
                  <a:pt x="138" y="175"/>
                  <a:pt x="130" y="173"/>
                </a:cubicBezTo>
                <a:lnTo>
                  <a:pt x="130" y="173"/>
                </a:lnTo>
                <a:cubicBezTo>
                  <a:pt x="129" y="172"/>
                  <a:pt x="127" y="172"/>
                  <a:pt x="125" y="172"/>
                </a:cubicBezTo>
                <a:lnTo>
                  <a:pt x="125" y="172"/>
                </a:lnTo>
                <a:cubicBezTo>
                  <a:pt x="118" y="170"/>
                  <a:pt x="110" y="168"/>
                  <a:pt x="103" y="167"/>
                </a:cubicBezTo>
                <a:lnTo>
                  <a:pt x="103" y="167"/>
                </a:lnTo>
                <a:cubicBezTo>
                  <a:pt x="102" y="167"/>
                  <a:pt x="101" y="167"/>
                  <a:pt x="99" y="166"/>
                </a:cubicBezTo>
                <a:lnTo>
                  <a:pt x="99" y="166"/>
                </a:lnTo>
                <a:cubicBezTo>
                  <a:pt x="91" y="165"/>
                  <a:pt x="84" y="164"/>
                  <a:pt x="77" y="162"/>
                </a:cubicBezTo>
                <a:lnTo>
                  <a:pt x="77" y="162"/>
                </a:lnTo>
                <a:cubicBezTo>
                  <a:pt x="76" y="162"/>
                  <a:pt x="76" y="162"/>
                  <a:pt x="75" y="162"/>
                </a:cubicBezTo>
                <a:lnTo>
                  <a:pt x="75" y="162"/>
                </a:lnTo>
                <a:cubicBezTo>
                  <a:pt x="67" y="161"/>
                  <a:pt x="59" y="160"/>
                  <a:pt x="51" y="159"/>
                </a:cubicBezTo>
                <a:lnTo>
                  <a:pt x="51" y="159"/>
                </a:lnTo>
                <a:cubicBezTo>
                  <a:pt x="50" y="159"/>
                  <a:pt x="50" y="159"/>
                  <a:pt x="49" y="159"/>
                </a:cubicBezTo>
                <a:lnTo>
                  <a:pt x="49" y="159"/>
                </a:lnTo>
                <a:cubicBezTo>
                  <a:pt x="41" y="158"/>
                  <a:pt x="33" y="157"/>
                  <a:pt x="25" y="157"/>
                </a:cubicBezTo>
                <a:lnTo>
                  <a:pt x="25" y="157"/>
                </a:lnTo>
                <a:lnTo>
                  <a:pt x="25" y="157"/>
                </a:lnTo>
                <a:cubicBezTo>
                  <a:pt x="16" y="157"/>
                  <a:pt x="8" y="157"/>
                  <a:pt x="0" y="157"/>
                </a:cubicBezTo>
                <a:lnTo>
                  <a:pt x="44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cubicBezTo>
                  <a:pt x="47" y="0"/>
                  <a:pt x="47" y="0"/>
                  <a:pt x="47" y="0"/>
                </a:cubicBezTo>
                <a:lnTo>
                  <a:pt x="49" y="0"/>
                </a:lnTo>
                <a:lnTo>
                  <a:pt x="49" y="0"/>
                </a:lnTo>
                <a:cubicBezTo>
                  <a:pt x="52" y="0"/>
                  <a:pt x="55" y="0"/>
                  <a:pt x="58" y="0"/>
                </a:cubicBezTo>
                <a:lnTo>
                  <a:pt x="58" y="0"/>
                </a:lnTo>
                <a:cubicBezTo>
                  <a:pt x="61" y="0"/>
                  <a:pt x="65" y="1"/>
                  <a:pt x="68" y="1"/>
                </a:cubicBezTo>
                <a:lnTo>
                  <a:pt x="68" y="1"/>
                </a:lnTo>
                <a:cubicBezTo>
                  <a:pt x="69" y="1"/>
                  <a:pt x="69" y="1"/>
                  <a:pt x="69" y="1"/>
                </a:cubicBezTo>
                <a:lnTo>
                  <a:pt x="69" y="1"/>
                </a:lnTo>
                <a:cubicBezTo>
                  <a:pt x="70" y="1"/>
                  <a:pt x="70" y="1"/>
                  <a:pt x="71" y="1"/>
                </a:cubicBezTo>
                <a:lnTo>
                  <a:pt x="71" y="1"/>
                </a:lnTo>
                <a:cubicBezTo>
                  <a:pt x="73" y="1"/>
                  <a:pt x="76" y="2"/>
                  <a:pt x="78" y="2"/>
                </a:cubicBezTo>
                <a:lnTo>
                  <a:pt x="78" y="2"/>
                </a:lnTo>
                <a:cubicBezTo>
                  <a:pt x="82" y="2"/>
                  <a:pt x="85" y="2"/>
                  <a:pt x="88" y="2"/>
                </a:cubicBezTo>
                <a:lnTo>
                  <a:pt x="88" y="2"/>
                </a:lnTo>
                <a:cubicBezTo>
                  <a:pt x="90" y="2"/>
                  <a:pt x="93" y="3"/>
                  <a:pt x="94" y="3"/>
                </a:cubicBezTo>
                <a:lnTo>
                  <a:pt x="94" y="3"/>
                </a:lnTo>
                <a:cubicBezTo>
                  <a:pt x="95" y="3"/>
                  <a:pt x="96" y="3"/>
                  <a:pt x="97" y="3"/>
                </a:cubicBezTo>
                <a:lnTo>
                  <a:pt x="97" y="3"/>
                </a:lnTo>
                <a:cubicBezTo>
                  <a:pt x="98" y="3"/>
                  <a:pt x="99" y="3"/>
                  <a:pt x="101" y="3"/>
                </a:cubicBezTo>
                <a:lnTo>
                  <a:pt x="101" y="3"/>
                </a:lnTo>
                <a:cubicBezTo>
                  <a:pt x="104" y="4"/>
                  <a:pt x="108" y="4"/>
                  <a:pt x="112" y="5"/>
                </a:cubicBezTo>
                <a:lnTo>
                  <a:pt x="112" y="5"/>
                </a:lnTo>
                <a:cubicBezTo>
                  <a:pt x="115" y="5"/>
                  <a:pt x="118" y="5"/>
                  <a:pt x="121" y="6"/>
                </a:cubicBezTo>
                <a:lnTo>
                  <a:pt x="121" y="6"/>
                </a:lnTo>
                <a:cubicBezTo>
                  <a:pt x="121" y="6"/>
                  <a:pt x="121" y="6"/>
                  <a:pt x="122" y="6"/>
                </a:cubicBezTo>
                <a:lnTo>
                  <a:pt x="122" y="6"/>
                </a:lnTo>
                <a:cubicBezTo>
                  <a:pt x="123" y="7"/>
                  <a:pt x="123" y="7"/>
                  <a:pt x="124" y="7"/>
                </a:cubicBezTo>
                <a:lnTo>
                  <a:pt x="124" y="7"/>
                </a:lnTo>
                <a:cubicBezTo>
                  <a:pt x="128" y="7"/>
                  <a:pt x="132" y="8"/>
                  <a:pt x="135" y="8"/>
                </a:cubicBezTo>
                <a:lnTo>
                  <a:pt x="135" y="8"/>
                </a:lnTo>
                <a:cubicBezTo>
                  <a:pt x="138" y="9"/>
                  <a:pt x="142" y="9"/>
                  <a:pt x="145" y="10"/>
                </a:cubicBezTo>
                <a:lnTo>
                  <a:pt x="145" y="10"/>
                </a:lnTo>
                <a:cubicBezTo>
                  <a:pt x="146" y="10"/>
                  <a:pt x="148" y="10"/>
                  <a:pt x="149" y="11"/>
                </a:cubicBezTo>
                <a:lnTo>
                  <a:pt x="149" y="11"/>
                </a:lnTo>
                <a:lnTo>
                  <a:pt x="151" y="11"/>
                </a:lnTo>
                <a:lnTo>
                  <a:pt x="151" y="11"/>
                </a:lnTo>
                <a:cubicBezTo>
                  <a:pt x="157" y="12"/>
                  <a:pt x="162" y="13"/>
                  <a:pt x="167" y="14"/>
                </a:cubicBezTo>
                <a:lnTo>
                  <a:pt x="167" y="14"/>
                </a:lnTo>
                <a:cubicBezTo>
                  <a:pt x="169" y="14"/>
                  <a:pt x="170" y="15"/>
                  <a:pt x="171" y="15"/>
                </a:cubicBezTo>
                <a:lnTo>
                  <a:pt x="171" y="15"/>
                </a:lnTo>
                <a:cubicBezTo>
                  <a:pt x="173" y="16"/>
                  <a:pt x="175" y="16"/>
                  <a:pt x="176" y="16"/>
                </a:cubicBezTo>
                <a:lnTo>
                  <a:pt x="176" y="16"/>
                </a:lnTo>
                <a:cubicBezTo>
                  <a:pt x="179" y="17"/>
                  <a:pt x="181" y="18"/>
                  <a:pt x="183" y="18"/>
                </a:cubicBezTo>
                <a:lnTo>
                  <a:pt x="183" y="18"/>
                </a:lnTo>
                <a:cubicBezTo>
                  <a:pt x="188" y="19"/>
                  <a:pt x="194" y="20"/>
                  <a:pt x="199" y="22"/>
                </a:cubicBezTo>
                <a:lnTo>
                  <a:pt x="199" y="22"/>
                </a:lnTo>
                <a:lnTo>
                  <a:pt x="199" y="22"/>
                </a:lnTo>
                <a:lnTo>
                  <a:pt x="199" y="22"/>
                </a:lnTo>
                <a:cubicBezTo>
                  <a:pt x="211" y="25"/>
                  <a:pt x="222" y="29"/>
                  <a:pt x="233" y="32"/>
                </a:cubicBezTo>
                <a:lnTo>
                  <a:pt x="233" y="32"/>
                </a:lnTo>
                <a:cubicBezTo>
                  <a:pt x="236" y="33"/>
                  <a:pt x="239" y="34"/>
                  <a:pt x="242" y="35"/>
                </a:cubicBezTo>
                <a:lnTo>
                  <a:pt x="242" y="35"/>
                </a:lnTo>
                <a:cubicBezTo>
                  <a:pt x="245" y="36"/>
                  <a:pt x="249" y="37"/>
                  <a:pt x="252" y="39"/>
                </a:cubicBezTo>
                <a:lnTo>
                  <a:pt x="252" y="39"/>
                </a:lnTo>
                <a:cubicBezTo>
                  <a:pt x="258" y="41"/>
                  <a:pt x="264" y="43"/>
                  <a:pt x="269" y="45"/>
                </a:cubicBezTo>
                <a:lnTo>
                  <a:pt x="269" y="45"/>
                </a:lnTo>
                <a:cubicBezTo>
                  <a:pt x="271" y="46"/>
                  <a:pt x="273" y="46"/>
                  <a:pt x="274" y="47"/>
                </a:cubicBezTo>
                <a:lnTo>
                  <a:pt x="274" y="47"/>
                </a:lnTo>
                <a:cubicBezTo>
                  <a:pt x="275" y="47"/>
                  <a:pt x="275" y="47"/>
                  <a:pt x="276" y="47"/>
                </a:cubicBezTo>
                <a:lnTo>
                  <a:pt x="276" y="47"/>
                </a:lnTo>
                <a:cubicBezTo>
                  <a:pt x="287" y="52"/>
                  <a:pt x="298" y="57"/>
                  <a:pt x="309" y="61"/>
                </a:cubicBezTo>
                <a:lnTo>
                  <a:pt x="309" y="61"/>
                </a:lnTo>
                <a:cubicBezTo>
                  <a:pt x="312" y="63"/>
                  <a:pt x="314" y="64"/>
                  <a:pt x="317" y="65"/>
                </a:cubicBezTo>
                <a:lnTo>
                  <a:pt x="317" y="65"/>
                </a:lnTo>
                <a:cubicBezTo>
                  <a:pt x="325" y="69"/>
                  <a:pt x="335" y="73"/>
                  <a:pt x="343" y="77"/>
                </a:cubicBezTo>
                <a:lnTo>
                  <a:pt x="343" y="77"/>
                </a:lnTo>
                <a:cubicBezTo>
                  <a:pt x="345" y="79"/>
                  <a:pt x="347" y="79"/>
                  <a:pt x="349" y="80"/>
                </a:cubicBezTo>
                <a:lnTo>
                  <a:pt x="349" y="80"/>
                </a:lnTo>
                <a:cubicBezTo>
                  <a:pt x="349" y="81"/>
                  <a:pt x="351" y="81"/>
                  <a:pt x="351" y="82"/>
                </a:cubicBezTo>
                <a:lnTo>
                  <a:pt x="351" y="82"/>
                </a:lnTo>
                <a:cubicBezTo>
                  <a:pt x="362" y="87"/>
                  <a:pt x="373" y="93"/>
                  <a:pt x="384" y="99"/>
                </a:cubicBezTo>
                <a:lnTo>
                  <a:pt x="384" y="99"/>
                </a:lnTo>
                <a:cubicBezTo>
                  <a:pt x="386" y="100"/>
                  <a:pt x="387" y="101"/>
                  <a:pt x="389" y="102"/>
                </a:cubicBezTo>
                <a:lnTo>
                  <a:pt x="389" y="102"/>
                </a:lnTo>
                <a:cubicBezTo>
                  <a:pt x="398" y="107"/>
                  <a:pt x="407" y="112"/>
                  <a:pt x="416" y="118"/>
                </a:cubicBezTo>
                <a:lnTo>
                  <a:pt x="416" y="118"/>
                </a:lnTo>
                <a:cubicBezTo>
                  <a:pt x="418" y="119"/>
                  <a:pt x="420" y="120"/>
                  <a:pt x="421" y="121"/>
                </a:cubicBezTo>
                <a:lnTo>
                  <a:pt x="421" y="121"/>
                </a:lnTo>
                <a:cubicBezTo>
                  <a:pt x="422" y="121"/>
                  <a:pt x="423" y="123"/>
                  <a:pt x="425" y="123"/>
                </a:cubicBezTo>
                <a:lnTo>
                  <a:pt x="425" y="123"/>
                </a:lnTo>
                <a:cubicBezTo>
                  <a:pt x="436" y="130"/>
                  <a:pt x="446" y="137"/>
                  <a:pt x="456" y="144"/>
                </a:cubicBezTo>
                <a:lnTo>
                  <a:pt x="456" y="144"/>
                </a:lnTo>
                <a:lnTo>
                  <a:pt x="456" y="144"/>
                </a:lnTo>
                <a:lnTo>
                  <a:pt x="456" y="144"/>
                </a:lnTo>
                <a:lnTo>
                  <a:pt x="456" y="144"/>
                </a:lnTo>
                <a:lnTo>
                  <a:pt x="456" y="144"/>
                </a:lnTo>
                <a:cubicBezTo>
                  <a:pt x="467" y="151"/>
                  <a:pt x="477" y="159"/>
                  <a:pt x="487" y="166"/>
                </a:cubicBezTo>
                <a:lnTo>
                  <a:pt x="487" y="166"/>
                </a:lnTo>
                <a:cubicBezTo>
                  <a:pt x="488" y="167"/>
                  <a:pt x="490" y="168"/>
                  <a:pt x="491" y="169"/>
                </a:cubicBezTo>
                <a:lnTo>
                  <a:pt x="491" y="169"/>
                </a:lnTo>
                <a:cubicBezTo>
                  <a:pt x="493" y="170"/>
                  <a:pt x="495" y="172"/>
                  <a:pt x="497" y="174"/>
                </a:cubicBezTo>
                <a:lnTo>
                  <a:pt x="497" y="174"/>
                </a:lnTo>
                <a:cubicBezTo>
                  <a:pt x="502" y="177"/>
                  <a:pt x="506" y="181"/>
                  <a:pt x="510" y="184"/>
                </a:cubicBezTo>
                <a:lnTo>
                  <a:pt x="510" y="184"/>
                </a:lnTo>
                <a:cubicBezTo>
                  <a:pt x="512" y="185"/>
                  <a:pt x="514" y="187"/>
                  <a:pt x="515" y="188"/>
                </a:cubicBezTo>
                <a:lnTo>
                  <a:pt x="515" y="188"/>
                </a:lnTo>
                <a:cubicBezTo>
                  <a:pt x="518" y="190"/>
                  <a:pt x="519" y="191"/>
                  <a:pt x="521" y="193"/>
                </a:cubicBezTo>
                <a:lnTo>
                  <a:pt x="521" y="193"/>
                </a:lnTo>
                <a:cubicBezTo>
                  <a:pt x="526" y="197"/>
                  <a:pt x="530" y="200"/>
                  <a:pt x="533" y="203"/>
                </a:cubicBezTo>
                <a:lnTo>
                  <a:pt x="533" y="203"/>
                </a:lnTo>
                <a:cubicBezTo>
                  <a:pt x="536" y="204"/>
                  <a:pt x="538" y="207"/>
                  <a:pt x="540" y="208"/>
                </a:cubicBezTo>
                <a:lnTo>
                  <a:pt x="540" y="208"/>
                </a:lnTo>
                <a:cubicBezTo>
                  <a:pt x="542" y="209"/>
                  <a:pt x="543" y="211"/>
                  <a:pt x="544" y="213"/>
                </a:cubicBezTo>
                <a:lnTo>
                  <a:pt x="544" y="213"/>
                </a:lnTo>
                <a:cubicBezTo>
                  <a:pt x="549" y="216"/>
                  <a:pt x="553" y="220"/>
                  <a:pt x="557" y="224"/>
                </a:cubicBezTo>
                <a:lnTo>
                  <a:pt x="557" y="224"/>
                </a:lnTo>
                <a:cubicBezTo>
                  <a:pt x="559" y="225"/>
                  <a:pt x="561" y="227"/>
                  <a:pt x="563" y="229"/>
                </a:cubicBezTo>
                <a:lnTo>
                  <a:pt x="563" y="229"/>
                </a:lnTo>
                <a:cubicBezTo>
                  <a:pt x="565" y="230"/>
                  <a:pt x="566" y="232"/>
                  <a:pt x="568" y="233"/>
                </a:cubicBezTo>
                <a:lnTo>
                  <a:pt x="568" y="233"/>
                </a:lnTo>
                <a:cubicBezTo>
                  <a:pt x="571" y="237"/>
                  <a:pt x="576" y="241"/>
                  <a:pt x="579" y="244"/>
                </a:cubicBezTo>
                <a:lnTo>
                  <a:pt x="579" y="244"/>
                </a:lnTo>
                <a:cubicBezTo>
                  <a:pt x="581" y="247"/>
                  <a:pt x="584" y="249"/>
                  <a:pt x="585" y="250"/>
                </a:cubicBezTo>
                <a:lnTo>
                  <a:pt x="585" y="250"/>
                </a:lnTo>
                <a:cubicBezTo>
                  <a:pt x="587" y="252"/>
                  <a:pt x="589" y="254"/>
                  <a:pt x="590" y="255"/>
                </a:cubicBezTo>
                <a:lnTo>
                  <a:pt x="590" y="255"/>
                </a:lnTo>
                <a:cubicBezTo>
                  <a:pt x="593" y="258"/>
                  <a:pt x="596" y="261"/>
                  <a:pt x="598" y="263"/>
                </a:cubicBezTo>
                <a:lnTo>
                  <a:pt x="598" y="263"/>
                </a:lnTo>
                <a:cubicBezTo>
                  <a:pt x="600" y="266"/>
                  <a:pt x="603" y="267"/>
                  <a:pt x="605" y="270"/>
                </a:cubicBezTo>
                <a:lnTo>
                  <a:pt x="605" y="270"/>
                </a:lnTo>
                <a:cubicBezTo>
                  <a:pt x="606" y="271"/>
                  <a:pt x="608" y="274"/>
                  <a:pt x="610" y="276"/>
                </a:cubicBezTo>
                <a:lnTo>
                  <a:pt x="610" y="276"/>
                </a:lnTo>
                <a:cubicBezTo>
                  <a:pt x="613" y="278"/>
                  <a:pt x="616" y="282"/>
                  <a:pt x="618" y="284"/>
                </a:cubicBezTo>
                <a:lnTo>
                  <a:pt x="618" y="284"/>
                </a:lnTo>
                <a:cubicBezTo>
                  <a:pt x="620" y="286"/>
                  <a:pt x="621" y="287"/>
                  <a:pt x="623" y="289"/>
                </a:cubicBezTo>
                <a:lnTo>
                  <a:pt x="623" y="289"/>
                </a:lnTo>
                <a:cubicBezTo>
                  <a:pt x="625" y="291"/>
                  <a:pt x="627" y="294"/>
                  <a:pt x="629" y="297"/>
                </a:cubicBezTo>
                <a:lnTo>
                  <a:pt x="629" y="297"/>
                </a:lnTo>
                <a:cubicBezTo>
                  <a:pt x="631" y="299"/>
                  <a:pt x="633" y="301"/>
                  <a:pt x="635" y="302"/>
                </a:cubicBezTo>
                <a:lnTo>
                  <a:pt x="635" y="302"/>
                </a:lnTo>
                <a:cubicBezTo>
                  <a:pt x="636" y="304"/>
                  <a:pt x="636" y="304"/>
                  <a:pt x="637" y="306"/>
                </a:cubicBezTo>
                <a:lnTo>
                  <a:pt x="637" y="306"/>
                </a:lnTo>
                <a:cubicBezTo>
                  <a:pt x="638" y="307"/>
                  <a:pt x="639" y="307"/>
                  <a:pt x="640" y="309"/>
                </a:cubicBezTo>
                <a:lnTo>
                  <a:pt x="640" y="309"/>
                </a:lnTo>
                <a:cubicBezTo>
                  <a:pt x="643" y="312"/>
                  <a:pt x="646" y="316"/>
                  <a:pt x="649" y="319"/>
                </a:cubicBezTo>
                <a:lnTo>
                  <a:pt x="649" y="319"/>
                </a:lnTo>
                <a:cubicBezTo>
                  <a:pt x="652" y="322"/>
                  <a:pt x="653" y="324"/>
                  <a:pt x="655" y="328"/>
                </a:cubicBezTo>
                <a:lnTo>
                  <a:pt x="655" y="328"/>
                </a:lnTo>
                <a:cubicBezTo>
                  <a:pt x="656" y="328"/>
                  <a:pt x="657" y="329"/>
                  <a:pt x="657" y="329"/>
                </a:cubicBezTo>
                <a:lnTo>
                  <a:pt x="657" y="329"/>
                </a:lnTo>
                <a:cubicBezTo>
                  <a:pt x="662" y="335"/>
                  <a:pt x="668" y="342"/>
                  <a:pt x="672" y="348"/>
                </a:cubicBezTo>
                <a:lnTo>
                  <a:pt x="672" y="348"/>
                </a:lnTo>
                <a:lnTo>
                  <a:pt x="672" y="349"/>
                </a:lnTo>
                <a:lnTo>
                  <a:pt x="672" y="349"/>
                </a:lnTo>
                <a:cubicBezTo>
                  <a:pt x="673" y="350"/>
                  <a:pt x="674" y="351"/>
                  <a:pt x="675" y="352"/>
                </a:cubicBezTo>
                <a:lnTo>
                  <a:pt x="675" y="352"/>
                </a:lnTo>
                <a:cubicBezTo>
                  <a:pt x="679" y="357"/>
                  <a:pt x="683" y="362"/>
                  <a:pt x="686" y="368"/>
                </a:cubicBezTo>
                <a:lnTo>
                  <a:pt x="686" y="368"/>
                </a:lnTo>
                <a:cubicBezTo>
                  <a:pt x="687" y="369"/>
                  <a:pt x="688" y="370"/>
                  <a:pt x="689" y="371"/>
                </a:cubicBezTo>
                <a:lnTo>
                  <a:pt x="689" y="371"/>
                </a:lnTo>
                <a:cubicBezTo>
                  <a:pt x="691" y="374"/>
                  <a:pt x="692" y="376"/>
                  <a:pt x="694" y="379"/>
                </a:cubicBezTo>
                <a:lnTo>
                  <a:pt x="694" y="379"/>
                </a:lnTo>
                <a:cubicBezTo>
                  <a:pt x="696" y="382"/>
                  <a:pt x="698" y="385"/>
                  <a:pt x="700" y="388"/>
                </a:cubicBezTo>
                <a:lnTo>
                  <a:pt x="700" y="388"/>
                </a:lnTo>
                <a:cubicBezTo>
                  <a:pt x="702" y="390"/>
                  <a:pt x="703" y="392"/>
                  <a:pt x="704" y="394"/>
                </a:cubicBezTo>
                <a:lnTo>
                  <a:pt x="704" y="394"/>
                </a:lnTo>
                <a:cubicBezTo>
                  <a:pt x="706" y="397"/>
                  <a:pt x="708" y="400"/>
                  <a:pt x="710" y="402"/>
                </a:cubicBezTo>
                <a:lnTo>
                  <a:pt x="710" y="402"/>
                </a:lnTo>
                <a:cubicBezTo>
                  <a:pt x="711" y="404"/>
                  <a:pt x="712" y="406"/>
                  <a:pt x="713" y="408"/>
                </a:cubicBezTo>
                <a:lnTo>
                  <a:pt x="713" y="408"/>
                </a:lnTo>
                <a:cubicBezTo>
                  <a:pt x="716" y="412"/>
                  <a:pt x="718" y="415"/>
                  <a:pt x="720" y="419"/>
                </a:cubicBezTo>
                <a:lnTo>
                  <a:pt x="720" y="419"/>
                </a:lnTo>
                <a:cubicBezTo>
                  <a:pt x="721" y="421"/>
                  <a:pt x="722" y="423"/>
                  <a:pt x="724" y="425"/>
                </a:cubicBezTo>
                <a:lnTo>
                  <a:pt x="724" y="425"/>
                </a:lnTo>
                <a:cubicBezTo>
                  <a:pt x="724" y="427"/>
                  <a:pt x="725" y="427"/>
                  <a:pt x="726" y="428"/>
                </a:cubicBezTo>
                <a:lnTo>
                  <a:pt x="726" y="428"/>
                </a:lnTo>
                <a:cubicBezTo>
                  <a:pt x="730" y="435"/>
                  <a:pt x="733" y="442"/>
                  <a:pt x="737" y="449"/>
                </a:cubicBezTo>
                <a:lnTo>
                  <a:pt x="737" y="449"/>
                </a:lnTo>
                <a:lnTo>
                  <a:pt x="737" y="449"/>
                </a:lnTo>
                <a:cubicBezTo>
                  <a:pt x="737" y="449"/>
                  <a:pt x="737" y="449"/>
                  <a:pt x="738" y="450"/>
                </a:cubicBezTo>
                <a:lnTo>
                  <a:pt x="738" y="450"/>
                </a:lnTo>
                <a:cubicBezTo>
                  <a:pt x="741" y="456"/>
                  <a:pt x="744" y="463"/>
                  <a:pt x="748" y="469"/>
                </a:cubicBezTo>
                <a:lnTo>
                  <a:pt x="748" y="469"/>
                </a:lnTo>
                <a:cubicBezTo>
                  <a:pt x="748" y="471"/>
                  <a:pt x="749" y="471"/>
                  <a:pt x="749" y="472"/>
                </a:cubicBezTo>
                <a:lnTo>
                  <a:pt x="749" y="472"/>
                </a:lnTo>
                <a:cubicBezTo>
                  <a:pt x="750" y="475"/>
                  <a:pt x="752" y="477"/>
                  <a:pt x="753" y="480"/>
                </a:cubicBezTo>
                <a:lnTo>
                  <a:pt x="753" y="480"/>
                </a:lnTo>
                <a:cubicBezTo>
                  <a:pt x="754" y="484"/>
                  <a:pt x="756" y="486"/>
                  <a:pt x="758" y="490"/>
                </a:cubicBezTo>
                <a:lnTo>
                  <a:pt x="758" y="490"/>
                </a:lnTo>
                <a:cubicBezTo>
                  <a:pt x="758" y="491"/>
                  <a:pt x="759" y="492"/>
                  <a:pt x="759" y="493"/>
                </a:cubicBezTo>
                <a:lnTo>
                  <a:pt x="759" y="493"/>
                </a:lnTo>
                <a:cubicBezTo>
                  <a:pt x="759" y="494"/>
                  <a:pt x="760" y="495"/>
                  <a:pt x="760" y="496"/>
                </a:cubicBezTo>
                <a:lnTo>
                  <a:pt x="760" y="496"/>
                </a:lnTo>
                <a:cubicBezTo>
                  <a:pt x="760" y="496"/>
                  <a:pt x="761" y="497"/>
                  <a:pt x="762" y="499"/>
                </a:cubicBezTo>
                <a:lnTo>
                  <a:pt x="762" y="499"/>
                </a:lnTo>
                <a:cubicBezTo>
                  <a:pt x="762" y="499"/>
                  <a:pt x="762" y="501"/>
                  <a:pt x="763" y="501"/>
                </a:cubicBezTo>
                <a:lnTo>
                  <a:pt x="707" y="660"/>
                </a:lnTo>
                <a:lnTo>
                  <a:pt x="707" y="660"/>
                </a:lnTo>
                <a:cubicBezTo>
                  <a:pt x="704" y="652"/>
                  <a:pt x="701" y="645"/>
                  <a:pt x="697" y="638"/>
                </a:cubicBezTo>
                <a:lnTo>
                  <a:pt x="697" y="638"/>
                </a:lnTo>
                <a:cubicBezTo>
                  <a:pt x="696" y="636"/>
                  <a:pt x="695" y="633"/>
                  <a:pt x="694" y="63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22" name="Google Shape;922;p39"/>
          <p:cNvSpPr/>
          <p:nvPr/>
        </p:nvSpPr>
        <p:spPr>
          <a:xfrm>
            <a:off x="3826140" y="3163957"/>
            <a:ext cx="890088" cy="1979517"/>
          </a:xfrm>
          <a:custGeom>
            <a:rect b="b" l="l" r="r" t="t"/>
            <a:pathLst>
              <a:path extrusionOk="0" h="4238" w="1906">
                <a:moveTo>
                  <a:pt x="0" y="156"/>
                </a:moveTo>
                <a:lnTo>
                  <a:pt x="57" y="0"/>
                </a:lnTo>
                <a:lnTo>
                  <a:pt x="1905" y="4237"/>
                </a:lnTo>
                <a:lnTo>
                  <a:pt x="1733" y="4237"/>
                </a:lnTo>
                <a:lnTo>
                  <a:pt x="0" y="156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923" name="Google Shape;923;p39"/>
          <p:cNvGrpSpPr/>
          <p:nvPr/>
        </p:nvGrpSpPr>
        <p:grpSpPr>
          <a:xfrm>
            <a:off x="5800153" y="2160890"/>
            <a:ext cx="2884467" cy="732753"/>
            <a:chOff x="6203963" y="2021191"/>
            <a:chExt cx="2480408" cy="732753"/>
          </a:xfrm>
        </p:grpSpPr>
        <p:sp>
          <p:nvSpPr>
            <p:cNvPr id="924" name="Google Shape;924;p39"/>
            <p:cNvSpPr txBox="1"/>
            <p:nvPr/>
          </p:nvSpPr>
          <p:spPr>
            <a:xfrm>
              <a:off x="6203963" y="2021191"/>
              <a:ext cx="2382000" cy="23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5" name="Google Shape;925;p39"/>
            <p:cNvSpPr txBox="1"/>
            <p:nvPr/>
          </p:nvSpPr>
          <p:spPr>
            <a:xfrm>
              <a:off x="6203971" y="2268544"/>
              <a:ext cx="2480400" cy="4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6" name="Google Shape;926;p39"/>
          <p:cNvGrpSpPr/>
          <p:nvPr/>
        </p:nvGrpSpPr>
        <p:grpSpPr>
          <a:xfrm>
            <a:off x="5800153" y="3109623"/>
            <a:ext cx="2884471" cy="732740"/>
            <a:chOff x="6203963" y="3011199"/>
            <a:chExt cx="2480412" cy="732740"/>
          </a:xfrm>
        </p:grpSpPr>
        <p:sp>
          <p:nvSpPr>
            <p:cNvPr id="927" name="Google Shape;927;p39"/>
            <p:cNvSpPr txBox="1"/>
            <p:nvPr/>
          </p:nvSpPr>
          <p:spPr>
            <a:xfrm>
              <a:off x="6203963" y="3011199"/>
              <a:ext cx="2382000" cy="23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8" name="Google Shape;928;p39"/>
            <p:cNvSpPr txBox="1"/>
            <p:nvPr/>
          </p:nvSpPr>
          <p:spPr>
            <a:xfrm>
              <a:off x="6203975" y="3258539"/>
              <a:ext cx="2480400" cy="4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9" name="Google Shape;929;p39"/>
          <p:cNvGrpSpPr/>
          <p:nvPr/>
        </p:nvGrpSpPr>
        <p:grpSpPr>
          <a:xfrm>
            <a:off x="5800153" y="4058343"/>
            <a:ext cx="2884471" cy="732745"/>
            <a:chOff x="6203963" y="4001190"/>
            <a:chExt cx="2480412" cy="732745"/>
          </a:xfrm>
        </p:grpSpPr>
        <p:sp>
          <p:nvSpPr>
            <p:cNvPr id="930" name="Google Shape;930;p39"/>
            <p:cNvSpPr txBox="1"/>
            <p:nvPr/>
          </p:nvSpPr>
          <p:spPr>
            <a:xfrm>
              <a:off x="6203963" y="4001190"/>
              <a:ext cx="2258400" cy="23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1" name="Google Shape;931;p39"/>
            <p:cNvSpPr txBox="1"/>
            <p:nvPr/>
          </p:nvSpPr>
          <p:spPr>
            <a:xfrm>
              <a:off x="6203975" y="4248535"/>
              <a:ext cx="2480400" cy="4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of all of them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40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937" name="Google Shape;937;p40"/>
          <p:cNvSpPr txBox="1"/>
          <p:nvPr/>
        </p:nvSpPr>
        <p:spPr>
          <a:xfrm>
            <a:off x="1960566" y="1060066"/>
            <a:ext cx="1198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1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38" name="Google Shape;938;p40"/>
          <p:cNvSpPr txBox="1"/>
          <p:nvPr/>
        </p:nvSpPr>
        <p:spPr>
          <a:xfrm>
            <a:off x="1960566" y="1279375"/>
            <a:ext cx="11982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9" name="Google Shape;939;p40"/>
          <p:cNvSpPr txBox="1"/>
          <p:nvPr/>
        </p:nvSpPr>
        <p:spPr>
          <a:xfrm>
            <a:off x="3984838" y="1060082"/>
            <a:ext cx="1198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1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40" name="Google Shape;940;p40"/>
          <p:cNvSpPr txBox="1"/>
          <p:nvPr/>
        </p:nvSpPr>
        <p:spPr>
          <a:xfrm>
            <a:off x="3984838" y="1279375"/>
            <a:ext cx="11982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</a:t>
            </a:r>
            <a:endParaRPr sz="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1" name="Google Shape;941;p40"/>
          <p:cNvSpPr txBox="1"/>
          <p:nvPr/>
        </p:nvSpPr>
        <p:spPr>
          <a:xfrm>
            <a:off x="3984833" y="4099276"/>
            <a:ext cx="1198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1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42" name="Google Shape;942;p40"/>
          <p:cNvSpPr txBox="1"/>
          <p:nvPr/>
        </p:nvSpPr>
        <p:spPr>
          <a:xfrm>
            <a:off x="3984833" y="4317225"/>
            <a:ext cx="11982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 very cold place </a:t>
            </a:r>
            <a:endParaRPr sz="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3" name="Google Shape;943;p40"/>
          <p:cNvSpPr txBox="1"/>
          <p:nvPr/>
        </p:nvSpPr>
        <p:spPr>
          <a:xfrm>
            <a:off x="5985468" y="1060086"/>
            <a:ext cx="1198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1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44" name="Google Shape;944;p40"/>
          <p:cNvSpPr txBox="1"/>
          <p:nvPr/>
        </p:nvSpPr>
        <p:spPr>
          <a:xfrm>
            <a:off x="5985468" y="1279375"/>
            <a:ext cx="11982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Planet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5" name="Google Shape;945;p40"/>
          <p:cNvSpPr/>
          <p:nvPr/>
        </p:nvSpPr>
        <p:spPr>
          <a:xfrm>
            <a:off x="4471289" y="3704263"/>
            <a:ext cx="21664" cy="63977"/>
          </a:xfrm>
          <a:custGeom>
            <a:rect b="b" l="l" r="r" t="t"/>
            <a:pathLst>
              <a:path extrusionOk="0" h="2144" w="726">
                <a:moveTo>
                  <a:pt x="379" y="1"/>
                </a:moveTo>
                <a:cubicBezTo>
                  <a:pt x="158" y="1"/>
                  <a:pt x="1" y="159"/>
                  <a:pt x="1" y="379"/>
                </a:cubicBezTo>
                <a:lnTo>
                  <a:pt x="1" y="1797"/>
                </a:lnTo>
                <a:cubicBezTo>
                  <a:pt x="1" y="1986"/>
                  <a:pt x="158" y="2143"/>
                  <a:pt x="379" y="2143"/>
                </a:cubicBezTo>
                <a:cubicBezTo>
                  <a:pt x="568" y="2143"/>
                  <a:pt x="725" y="1986"/>
                  <a:pt x="725" y="1797"/>
                </a:cubicBezTo>
                <a:lnTo>
                  <a:pt x="725" y="379"/>
                </a:lnTo>
                <a:cubicBezTo>
                  <a:pt x="725" y="159"/>
                  <a:pt x="568" y="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40"/>
          <p:cNvSpPr txBox="1"/>
          <p:nvPr/>
        </p:nvSpPr>
        <p:spPr>
          <a:xfrm>
            <a:off x="7167433" y="4099276"/>
            <a:ext cx="1198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EARTH</a:t>
            </a:r>
            <a:endParaRPr sz="11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47" name="Google Shape;947;p40"/>
          <p:cNvSpPr txBox="1"/>
          <p:nvPr/>
        </p:nvSpPr>
        <p:spPr>
          <a:xfrm>
            <a:off x="7167433" y="4317225"/>
            <a:ext cx="11982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only planet with life</a:t>
            </a:r>
            <a:endParaRPr sz="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48" name="Google Shape;948;p40"/>
          <p:cNvGrpSpPr/>
          <p:nvPr/>
        </p:nvGrpSpPr>
        <p:grpSpPr>
          <a:xfrm>
            <a:off x="457238" y="1772170"/>
            <a:ext cx="8921338" cy="2239243"/>
            <a:chOff x="457238" y="1772170"/>
            <a:chExt cx="8921338" cy="2239243"/>
          </a:xfrm>
        </p:grpSpPr>
        <p:sp>
          <p:nvSpPr>
            <p:cNvPr id="949" name="Google Shape;949;p40"/>
            <p:cNvSpPr/>
            <p:nvPr/>
          </p:nvSpPr>
          <p:spPr>
            <a:xfrm>
              <a:off x="946713" y="2025900"/>
              <a:ext cx="1310400" cy="2985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 flipH="1">
              <a:off x="457238" y="2024900"/>
              <a:ext cx="1799700" cy="301800"/>
            </a:xfrm>
            <a:prstGeom prst="homePlat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2076638" y="2045538"/>
              <a:ext cx="5014581" cy="1734689"/>
            </a:xfrm>
            <a:custGeom>
              <a:rect b="b" l="l" r="r" t="t"/>
              <a:pathLst>
                <a:path extrusionOk="0" h="6699" w="16926">
                  <a:moveTo>
                    <a:pt x="16347" y="6698"/>
                  </a:moveTo>
                  <a:lnTo>
                    <a:pt x="2044" y="6698"/>
                  </a:lnTo>
                  <a:lnTo>
                    <a:pt x="2044" y="6698"/>
                  </a:lnTo>
                  <a:cubicBezTo>
                    <a:pt x="917" y="6698"/>
                    <a:pt x="0" y="5782"/>
                    <a:pt x="0" y="4655"/>
                  </a:cubicBezTo>
                  <a:lnTo>
                    <a:pt x="0" y="4655"/>
                  </a:lnTo>
                  <a:cubicBezTo>
                    <a:pt x="0" y="3528"/>
                    <a:pt x="917" y="2611"/>
                    <a:pt x="2044" y="2611"/>
                  </a:cubicBezTo>
                  <a:lnTo>
                    <a:pt x="15041" y="2611"/>
                  </a:lnTo>
                  <a:lnTo>
                    <a:pt x="15041" y="2611"/>
                  </a:lnTo>
                  <a:cubicBezTo>
                    <a:pt x="15442" y="2611"/>
                    <a:pt x="15769" y="2285"/>
                    <a:pt x="15769" y="1884"/>
                  </a:cubicBezTo>
                  <a:lnTo>
                    <a:pt x="15769" y="1884"/>
                  </a:lnTo>
                  <a:cubicBezTo>
                    <a:pt x="15769" y="1482"/>
                    <a:pt x="15442" y="1156"/>
                    <a:pt x="15041" y="1156"/>
                  </a:cubicBezTo>
                  <a:lnTo>
                    <a:pt x="578" y="1156"/>
                  </a:lnTo>
                  <a:lnTo>
                    <a:pt x="578" y="0"/>
                  </a:lnTo>
                  <a:lnTo>
                    <a:pt x="15041" y="0"/>
                  </a:lnTo>
                  <a:lnTo>
                    <a:pt x="15041" y="0"/>
                  </a:lnTo>
                  <a:cubicBezTo>
                    <a:pt x="16080" y="0"/>
                    <a:pt x="16925" y="845"/>
                    <a:pt x="16925" y="1884"/>
                  </a:cubicBezTo>
                  <a:lnTo>
                    <a:pt x="16925" y="1884"/>
                  </a:lnTo>
                  <a:cubicBezTo>
                    <a:pt x="16925" y="2922"/>
                    <a:pt x="16080" y="3768"/>
                    <a:pt x="15041" y="3768"/>
                  </a:cubicBezTo>
                  <a:lnTo>
                    <a:pt x="2044" y="3768"/>
                  </a:lnTo>
                  <a:lnTo>
                    <a:pt x="2044" y="3768"/>
                  </a:lnTo>
                  <a:cubicBezTo>
                    <a:pt x="1554" y="3768"/>
                    <a:pt x="1156" y="4166"/>
                    <a:pt x="1156" y="4655"/>
                  </a:cubicBezTo>
                  <a:lnTo>
                    <a:pt x="1156" y="4655"/>
                  </a:lnTo>
                  <a:cubicBezTo>
                    <a:pt x="1156" y="5144"/>
                    <a:pt x="1554" y="5542"/>
                    <a:pt x="2044" y="5542"/>
                  </a:cubicBezTo>
                  <a:lnTo>
                    <a:pt x="16347" y="5542"/>
                  </a:lnTo>
                  <a:lnTo>
                    <a:pt x="16347" y="6698"/>
                  </a:lnTo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5011175" y="3481700"/>
              <a:ext cx="4132800" cy="2985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638825" y="2167250"/>
              <a:ext cx="8739750" cy="1463375"/>
            </a:xfrm>
            <a:custGeom>
              <a:rect b="b" l="l" r="r" t="t"/>
              <a:pathLst>
                <a:path extrusionOk="0" h="58535" w="349590">
                  <a:moveTo>
                    <a:pt x="0" y="0"/>
                  </a:moveTo>
                  <a:lnTo>
                    <a:pt x="237695" y="0"/>
                  </a:lnTo>
                  <a:lnTo>
                    <a:pt x="245457" y="4204"/>
                  </a:lnTo>
                  <a:lnTo>
                    <a:pt x="249338" y="8732"/>
                  </a:lnTo>
                  <a:lnTo>
                    <a:pt x="251925" y="16493"/>
                  </a:lnTo>
                  <a:lnTo>
                    <a:pt x="250631" y="21344"/>
                  </a:lnTo>
                  <a:lnTo>
                    <a:pt x="245780" y="26195"/>
                  </a:lnTo>
                  <a:lnTo>
                    <a:pt x="239636" y="27812"/>
                  </a:lnTo>
                  <a:lnTo>
                    <a:pt x="233815" y="28782"/>
                  </a:lnTo>
                  <a:lnTo>
                    <a:pt x="75674" y="28782"/>
                  </a:lnTo>
                  <a:lnTo>
                    <a:pt x="68883" y="31693"/>
                  </a:lnTo>
                  <a:lnTo>
                    <a:pt x="64679" y="38808"/>
                  </a:lnTo>
                  <a:lnTo>
                    <a:pt x="64679" y="47216"/>
                  </a:lnTo>
                  <a:lnTo>
                    <a:pt x="68236" y="54007"/>
                  </a:lnTo>
                  <a:lnTo>
                    <a:pt x="75351" y="58211"/>
                  </a:lnTo>
                  <a:lnTo>
                    <a:pt x="341182" y="58211"/>
                  </a:lnTo>
                  <a:lnTo>
                    <a:pt x="349590" y="58535"/>
                  </a:lnTo>
                </a:path>
              </a:pathLst>
            </a:custGeom>
            <a:noFill/>
            <a:ln cap="flat" cmpd="sng" w="28575">
              <a:solidFill>
                <a:schemeClr val="lt1"/>
              </a:solidFill>
              <a:prstDash val="dash"/>
              <a:round/>
              <a:headEnd len="med" w="med" type="none"/>
              <a:tailEnd len="med" w="med" type="none"/>
            </a:ln>
          </p:spPr>
        </p:sp>
        <p:sp>
          <p:nvSpPr>
            <p:cNvPr id="954" name="Google Shape;954;p40"/>
            <p:cNvSpPr/>
            <p:nvPr/>
          </p:nvSpPr>
          <p:spPr>
            <a:xfrm>
              <a:off x="2168085" y="1772170"/>
              <a:ext cx="807458" cy="807251"/>
            </a:xfrm>
            <a:custGeom>
              <a:rect b="b" l="l" r="r" t="t"/>
              <a:pathLst>
                <a:path extrusionOk="0" h="2724" w="2725">
                  <a:moveTo>
                    <a:pt x="2724" y="1362"/>
                  </a:moveTo>
                  <a:lnTo>
                    <a:pt x="2724" y="1362"/>
                  </a:lnTo>
                  <a:cubicBezTo>
                    <a:pt x="2724" y="609"/>
                    <a:pt x="2114" y="0"/>
                    <a:pt x="1361" y="0"/>
                  </a:cubicBezTo>
                  <a:lnTo>
                    <a:pt x="1361" y="0"/>
                  </a:lnTo>
                  <a:cubicBezTo>
                    <a:pt x="610" y="0"/>
                    <a:pt x="0" y="609"/>
                    <a:pt x="0" y="1362"/>
                  </a:cubicBezTo>
                  <a:lnTo>
                    <a:pt x="0" y="1362"/>
                  </a:lnTo>
                  <a:cubicBezTo>
                    <a:pt x="0" y="2114"/>
                    <a:pt x="610" y="2723"/>
                    <a:pt x="1361" y="2723"/>
                  </a:cubicBezTo>
                  <a:lnTo>
                    <a:pt x="1361" y="2723"/>
                  </a:lnTo>
                  <a:cubicBezTo>
                    <a:pt x="2114" y="2723"/>
                    <a:pt x="2724" y="2114"/>
                    <a:pt x="2724" y="1362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2256930" y="1860993"/>
              <a:ext cx="629766" cy="628297"/>
            </a:xfrm>
            <a:custGeom>
              <a:rect b="b" l="l" r="r" t="t"/>
              <a:pathLst>
                <a:path extrusionOk="0" h="2123" w="2124">
                  <a:moveTo>
                    <a:pt x="2123" y="1061"/>
                  </a:moveTo>
                  <a:lnTo>
                    <a:pt x="2123" y="1061"/>
                  </a:lnTo>
                  <a:cubicBezTo>
                    <a:pt x="2123" y="475"/>
                    <a:pt x="1648" y="0"/>
                    <a:pt x="1061" y="0"/>
                  </a:cubicBezTo>
                  <a:lnTo>
                    <a:pt x="1061" y="0"/>
                  </a:lnTo>
                  <a:cubicBezTo>
                    <a:pt x="475" y="0"/>
                    <a:pt x="0" y="475"/>
                    <a:pt x="0" y="1061"/>
                  </a:cubicBezTo>
                  <a:lnTo>
                    <a:pt x="0" y="1061"/>
                  </a:lnTo>
                  <a:cubicBezTo>
                    <a:pt x="0" y="1647"/>
                    <a:pt x="475" y="2122"/>
                    <a:pt x="1061" y="2122"/>
                  </a:cubicBezTo>
                  <a:lnTo>
                    <a:pt x="1061" y="2122"/>
                  </a:lnTo>
                  <a:cubicBezTo>
                    <a:pt x="1648" y="2122"/>
                    <a:pt x="2123" y="1647"/>
                    <a:pt x="2123" y="106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4180862" y="1772170"/>
              <a:ext cx="806151" cy="807251"/>
            </a:xfrm>
            <a:custGeom>
              <a:rect b="b" l="l" r="r" t="t"/>
              <a:pathLst>
                <a:path extrusionOk="0" h="2724" w="2723">
                  <a:moveTo>
                    <a:pt x="2722" y="1362"/>
                  </a:moveTo>
                  <a:lnTo>
                    <a:pt x="2722" y="1362"/>
                  </a:lnTo>
                  <a:cubicBezTo>
                    <a:pt x="2722" y="609"/>
                    <a:pt x="2112" y="0"/>
                    <a:pt x="1362" y="0"/>
                  </a:cubicBezTo>
                  <a:lnTo>
                    <a:pt x="1362" y="0"/>
                  </a:lnTo>
                  <a:cubicBezTo>
                    <a:pt x="610" y="0"/>
                    <a:pt x="0" y="609"/>
                    <a:pt x="0" y="1362"/>
                  </a:cubicBezTo>
                  <a:lnTo>
                    <a:pt x="0" y="1362"/>
                  </a:lnTo>
                  <a:cubicBezTo>
                    <a:pt x="0" y="2114"/>
                    <a:pt x="610" y="2723"/>
                    <a:pt x="1362" y="2723"/>
                  </a:cubicBezTo>
                  <a:lnTo>
                    <a:pt x="1362" y="2723"/>
                  </a:lnTo>
                  <a:cubicBezTo>
                    <a:pt x="2112" y="2723"/>
                    <a:pt x="2722" y="2114"/>
                    <a:pt x="2722" y="1362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4269707" y="1860993"/>
              <a:ext cx="628461" cy="628297"/>
            </a:xfrm>
            <a:custGeom>
              <a:rect b="b" l="l" r="r" t="t"/>
              <a:pathLst>
                <a:path extrusionOk="0" h="2123" w="2123">
                  <a:moveTo>
                    <a:pt x="2122" y="1061"/>
                  </a:moveTo>
                  <a:lnTo>
                    <a:pt x="2122" y="1061"/>
                  </a:lnTo>
                  <a:cubicBezTo>
                    <a:pt x="2122" y="475"/>
                    <a:pt x="1647" y="0"/>
                    <a:pt x="1062" y="0"/>
                  </a:cubicBezTo>
                  <a:lnTo>
                    <a:pt x="1062" y="0"/>
                  </a:lnTo>
                  <a:cubicBezTo>
                    <a:pt x="475" y="0"/>
                    <a:pt x="0" y="475"/>
                    <a:pt x="0" y="1061"/>
                  </a:cubicBezTo>
                  <a:lnTo>
                    <a:pt x="0" y="1061"/>
                  </a:lnTo>
                  <a:cubicBezTo>
                    <a:pt x="0" y="1647"/>
                    <a:pt x="475" y="2122"/>
                    <a:pt x="1062" y="2122"/>
                  </a:cubicBezTo>
                  <a:lnTo>
                    <a:pt x="1062" y="2122"/>
                  </a:lnTo>
                  <a:cubicBezTo>
                    <a:pt x="1647" y="2122"/>
                    <a:pt x="2122" y="1647"/>
                    <a:pt x="2122" y="106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4205023" y="3205473"/>
              <a:ext cx="806151" cy="805940"/>
            </a:xfrm>
            <a:custGeom>
              <a:rect b="b" l="l" r="r" t="t"/>
              <a:pathLst>
                <a:path extrusionOk="0" h="2723" w="2723">
                  <a:moveTo>
                    <a:pt x="2722" y="1360"/>
                  </a:moveTo>
                  <a:lnTo>
                    <a:pt x="2722" y="1360"/>
                  </a:lnTo>
                  <a:cubicBezTo>
                    <a:pt x="2722" y="608"/>
                    <a:pt x="2112" y="0"/>
                    <a:pt x="1362" y="0"/>
                  </a:cubicBezTo>
                  <a:lnTo>
                    <a:pt x="1362" y="0"/>
                  </a:lnTo>
                  <a:cubicBezTo>
                    <a:pt x="610" y="0"/>
                    <a:pt x="0" y="608"/>
                    <a:pt x="0" y="1360"/>
                  </a:cubicBezTo>
                  <a:lnTo>
                    <a:pt x="0" y="1360"/>
                  </a:lnTo>
                  <a:cubicBezTo>
                    <a:pt x="0" y="2112"/>
                    <a:pt x="610" y="2722"/>
                    <a:pt x="1362" y="2722"/>
                  </a:cubicBezTo>
                  <a:lnTo>
                    <a:pt x="1362" y="2722"/>
                  </a:lnTo>
                  <a:cubicBezTo>
                    <a:pt x="2112" y="2722"/>
                    <a:pt x="2722" y="2112"/>
                    <a:pt x="2722" y="136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59" name="Google Shape;959;p40"/>
            <p:cNvSpPr/>
            <p:nvPr/>
          </p:nvSpPr>
          <p:spPr>
            <a:xfrm>
              <a:off x="4293869" y="3294296"/>
              <a:ext cx="628461" cy="629601"/>
            </a:xfrm>
            <a:custGeom>
              <a:rect b="b" l="l" r="r" t="t"/>
              <a:pathLst>
                <a:path extrusionOk="0" h="2124" w="2123">
                  <a:moveTo>
                    <a:pt x="2122" y="1062"/>
                  </a:moveTo>
                  <a:lnTo>
                    <a:pt x="2122" y="1062"/>
                  </a:lnTo>
                  <a:cubicBezTo>
                    <a:pt x="2122" y="476"/>
                    <a:pt x="1647" y="0"/>
                    <a:pt x="1062" y="0"/>
                  </a:cubicBezTo>
                  <a:lnTo>
                    <a:pt x="1062" y="0"/>
                  </a:lnTo>
                  <a:cubicBezTo>
                    <a:pt x="475" y="0"/>
                    <a:pt x="0" y="476"/>
                    <a:pt x="0" y="1062"/>
                  </a:cubicBezTo>
                  <a:lnTo>
                    <a:pt x="0" y="1062"/>
                  </a:lnTo>
                  <a:cubicBezTo>
                    <a:pt x="0" y="1648"/>
                    <a:pt x="475" y="2123"/>
                    <a:pt x="1062" y="2123"/>
                  </a:cubicBezTo>
                  <a:lnTo>
                    <a:pt x="1062" y="2123"/>
                  </a:lnTo>
                  <a:cubicBezTo>
                    <a:pt x="1647" y="2123"/>
                    <a:pt x="2122" y="1648"/>
                    <a:pt x="2122" y="10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6193639" y="1772170"/>
              <a:ext cx="806151" cy="807251"/>
            </a:xfrm>
            <a:custGeom>
              <a:rect b="b" l="l" r="r" t="t"/>
              <a:pathLst>
                <a:path extrusionOk="0" h="2724" w="2723">
                  <a:moveTo>
                    <a:pt x="2722" y="1362"/>
                  </a:moveTo>
                  <a:lnTo>
                    <a:pt x="2722" y="1362"/>
                  </a:lnTo>
                  <a:cubicBezTo>
                    <a:pt x="2722" y="609"/>
                    <a:pt x="2113" y="0"/>
                    <a:pt x="1361" y="0"/>
                  </a:cubicBezTo>
                  <a:lnTo>
                    <a:pt x="1361" y="0"/>
                  </a:lnTo>
                  <a:cubicBezTo>
                    <a:pt x="609" y="0"/>
                    <a:pt x="0" y="609"/>
                    <a:pt x="0" y="1362"/>
                  </a:cubicBezTo>
                  <a:lnTo>
                    <a:pt x="0" y="1362"/>
                  </a:lnTo>
                  <a:cubicBezTo>
                    <a:pt x="0" y="2114"/>
                    <a:pt x="609" y="2723"/>
                    <a:pt x="1361" y="2723"/>
                  </a:cubicBezTo>
                  <a:lnTo>
                    <a:pt x="1361" y="2723"/>
                  </a:lnTo>
                  <a:cubicBezTo>
                    <a:pt x="2113" y="2723"/>
                    <a:pt x="2722" y="2114"/>
                    <a:pt x="2722" y="1362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6281832" y="1860993"/>
              <a:ext cx="629766" cy="628297"/>
            </a:xfrm>
            <a:custGeom>
              <a:rect b="b" l="l" r="r" t="t"/>
              <a:pathLst>
                <a:path extrusionOk="0" h="2123" w="2124">
                  <a:moveTo>
                    <a:pt x="2123" y="1061"/>
                  </a:moveTo>
                  <a:lnTo>
                    <a:pt x="2123" y="1061"/>
                  </a:lnTo>
                  <a:cubicBezTo>
                    <a:pt x="2123" y="475"/>
                    <a:pt x="1648" y="0"/>
                    <a:pt x="1062" y="0"/>
                  </a:cubicBezTo>
                  <a:lnTo>
                    <a:pt x="1062" y="0"/>
                  </a:lnTo>
                  <a:cubicBezTo>
                    <a:pt x="476" y="0"/>
                    <a:pt x="0" y="475"/>
                    <a:pt x="0" y="1061"/>
                  </a:cubicBezTo>
                  <a:lnTo>
                    <a:pt x="0" y="1061"/>
                  </a:lnTo>
                  <a:cubicBezTo>
                    <a:pt x="0" y="1647"/>
                    <a:pt x="476" y="2122"/>
                    <a:pt x="1062" y="2122"/>
                  </a:cubicBezTo>
                  <a:lnTo>
                    <a:pt x="1062" y="2122"/>
                  </a:lnTo>
                  <a:cubicBezTo>
                    <a:pt x="1648" y="2122"/>
                    <a:pt x="2123" y="1647"/>
                    <a:pt x="2123" y="106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2392699" y="1996042"/>
              <a:ext cx="358229" cy="358199"/>
            </a:xfrm>
            <a:custGeom>
              <a:rect b="b" l="l" r="r" t="t"/>
              <a:pathLst>
                <a:path extrusionOk="0" h="12004" w="12005">
                  <a:moveTo>
                    <a:pt x="7719" y="725"/>
                  </a:moveTo>
                  <a:lnTo>
                    <a:pt x="7719" y="2111"/>
                  </a:lnTo>
                  <a:lnTo>
                    <a:pt x="7026" y="2111"/>
                  </a:lnTo>
                  <a:lnTo>
                    <a:pt x="7026" y="725"/>
                  </a:lnTo>
                  <a:close/>
                  <a:moveTo>
                    <a:pt x="9137" y="725"/>
                  </a:moveTo>
                  <a:lnTo>
                    <a:pt x="9137" y="3498"/>
                  </a:lnTo>
                  <a:lnTo>
                    <a:pt x="2805" y="3498"/>
                  </a:lnTo>
                  <a:lnTo>
                    <a:pt x="2805" y="725"/>
                  </a:lnTo>
                  <a:lnTo>
                    <a:pt x="6302" y="725"/>
                  </a:lnTo>
                  <a:lnTo>
                    <a:pt x="6302" y="2489"/>
                  </a:lnTo>
                  <a:cubicBezTo>
                    <a:pt x="6302" y="2678"/>
                    <a:pt x="6459" y="2836"/>
                    <a:pt x="6648" y="2836"/>
                  </a:cubicBezTo>
                  <a:lnTo>
                    <a:pt x="8066" y="2836"/>
                  </a:lnTo>
                  <a:cubicBezTo>
                    <a:pt x="8255" y="2836"/>
                    <a:pt x="8413" y="2678"/>
                    <a:pt x="8413" y="2489"/>
                  </a:cubicBezTo>
                  <a:lnTo>
                    <a:pt x="8413" y="725"/>
                  </a:lnTo>
                  <a:close/>
                  <a:moveTo>
                    <a:pt x="2080" y="725"/>
                  </a:moveTo>
                  <a:lnTo>
                    <a:pt x="2080" y="3876"/>
                  </a:lnTo>
                  <a:cubicBezTo>
                    <a:pt x="2080" y="4065"/>
                    <a:pt x="2238" y="4222"/>
                    <a:pt x="2427" y="4222"/>
                  </a:cubicBezTo>
                  <a:lnTo>
                    <a:pt x="9452" y="4222"/>
                  </a:lnTo>
                  <a:cubicBezTo>
                    <a:pt x="9641" y="4222"/>
                    <a:pt x="9799" y="4065"/>
                    <a:pt x="9799" y="3876"/>
                  </a:cubicBezTo>
                  <a:lnTo>
                    <a:pt x="9799" y="1166"/>
                  </a:lnTo>
                  <a:lnTo>
                    <a:pt x="11217" y="2584"/>
                  </a:lnTo>
                  <a:lnTo>
                    <a:pt x="11217" y="11311"/>
                  </a:lnTo>
                  <a:lnTo>
                    <a:pt x="662" y="11311"/>
                  </a:lnTo>
                  <a:lnTo>
                    <a:pt x="662" y="725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1657"/>
                  </a:lnTo>
                  <a:cubicBezTo>
                    <a:pt x="1" y="11846"/>
                    <a:pt x="158" y="12004"/>
                    <a:pt x="347" y="12004"/>
                  </a:cubicBezTo>
                  <a:lnTo>
                    <a:pt x="11658" y="12004"/>
                  </a:lnTo>
                  <a:cubicBezTo>
                    <a:pt x="11847" y="12004"/>
                    <a:pt x="12004" y="11846"/>
                    <a:pt x="12004" y="11657"/>
                  </a:cubicBezTo>
                  <a:lnTo>
                    <a:pt x="12004" y="2489"/>
                  </a:lnTo>
                  <a:cubicBezTo>
                    <a:pt x="11941" y="2395"/>
                    <a:pt x="11878" y="2300"/>
                    <a:pt x="11847" y="2237"/>
                  </a:cubicBezTo>
                  <a:lnTo>
                    <a:pt x="9736" y="127"/>
                  </a:lnTo>
                  <a:cubicBezTo>
                    <a:pt x="9641" y="32"/>
                    <a:pt x="9578" y="1"/>
                    <a:pt x="9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2434057" y="2291249"/>
              <a:ext cx="42343" cy="20709"/>
            </a:xfrm>
            <a:custGeom>
              <a:rect b="b" l="l" r="r" t="t"/>
              <a:pathLst>
                <a:path extrusionOk="0" h="694" w="1419">
                  <a:moveTo>
                    <a:pt x="348" y="0"/>
                  </a:moveTo>
                  <a:cubicBezTo>
                    <a:pt x="159" y="0"/>
                    <a:pt x="1" y="158"/>
                    <a:pt x="1" y="347"/>
                  </a:cubicBezTo>
                  <a:cubicBezTo>
                    <a:pt x="1" y="536"/>
                    <a:pt x="159" y="693"/>
                    <a:pt x="348" y="693"/>
                  </a:cubicBezTo>
                  <a:lnTo>
                    <a:pt x="1041" y="693"/>
                  </a:lnTo>
                  <a:cubicBezTo>
                    <a:pt x="1261" y="693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2497049" y="2144585"/>
              <a:ext cx="146693" cy="145739"/>
            </a:xfrm>
            <a:custGeom>
              <a:rect b="b" l="l" r="r" t="t"/>
              <a:pathLst>
                <a:path extrusionOk="0" h="4884" w="4916">
                  <a:moveTo>
                    <a:pt x="2458" y="662"/>
                  </a:moveTo>
                  <a:cubicBezTo>
                    <a:pt x="3435" y="662"/>
                    <a:pt x="4222" y="1450"/>
                    <a:pt x="4222" y="2426"/>
                  </a:cubicBezTo>
                  <a:cubicBezTo>
                    <a:pt x="4222" y="3403"/>
                    <a:pt x="3435" y="4190"/>
                    <a:pt x="2458" y="4190"/>
                  </a:cubicBezTo>
                  <a:cubicBezTo>
                    <a:pt x="1450" y="4190"/>
                    <a:pt x="662" y="3403"/>
                    <a:pt x="662" y="2426"/>
                  </a:cubicBezTo>
                  <a:cubicBezTo>
                    <a:pt x="662" y="1450"/>
                    <a:pt x="1450" y="662"/>
                    <a:pt x="2458" y="662"/>
                  </a:cubicBezTo>
                  <a:close/>
                  <a:moveTo>
                    <a:pt x="2458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81"/>
                    <a:pt x="1103" y="4884"/>
                    <a:pt x="2458" y="4884"/>
                  </a:cubicBezTo>
                  <a:cubicBezTo>
                    <a:pt x="3781" y="4884"/>
                    <a:pt x="4884" y="3749"/>
                    <a:pt x="4884" y="2426"/>
                  </a:cubicBezTo>
                  <a:cubicBezTo>
                    <a:pt x="4916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2538437" y="2186898"/>
              <a:ext cx="63947" cy="62992"/>
            </a:xfrm>
            <a:custGeom>
              <a:rect b="b" l="l" r="r" t="t"/>
              <a:pathLst>
                <a:path extrusionOk="0" h="2111" w="2143">
                  <a:moveTo>
                    <a:pt x="1071" y="662"/>
                  </a:moveTo>
                  <a:cubicBezTo>
                    <a:pt x="1260" y="662"/>
                    <a:pt x="1418" y="819"/>
                    <a:pt x="1418" y="1008"/>
                  </a:cubicBezTo>
                  <a:cubicBezTo>
                    <a:pt x="1418" y="1197"/>
                    <a:pt x="1260" y="1355"/>
                    <a:pt x="1071" y="1355"/>
                  </a:cubicBezTo>
                  <a:cubicBezTo>
                    <a:pt x="851" y="1355"/>
                    <a:pt x="693" y="1197"/>
                    <a:pt x="693" y="1008"/>
                  </a:cubicBezTo>
                  <a:cubicBezTo>
                    <a:pt x="693" y="819"/>
                    <a:pt x="851" y="662"/>
                    <a:pt x="1071" y="662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38" y="2111"/>
                    <a:pt x="2111" y="1638"/>
                    <a:pt x="2111" y="1040"/>
                  </a:cubicBezTo>
                  <a:cubicBezTo>
                    <a:pt x="2142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4488987" y="2102272"/>
              <a:ext cx="188022" cy="188052"/>
            </a:xfrm>
            <a:custGeom>
              <a:rect b="b" l="l" r="r" t="t"/>
              <a:pathLst>
                <a:path extrusionOk="0" h="6302" w="6301">
                  <a:moveTo>
                    <a:pt x="3151" y="725"/>
                  </a:moveTo>
                  <a:cubicBezTo>
                    <a:pt x="4505" y="725"/>
                    <a:pt x="5608" y="1828"/>
                    <a:pt x="5608" y="3151"/>
                  </a:cubicBezTo>
                  <a:cubicBezTo>
                    <a:pt x="5608" y="4506"/>
                    <a:pt x="4505" y="5608"/>
                    <a:pt x="3151" y="5608"/>
                  </a:cubicBezTo>
                  <a:cubicBezTo>
                    <a:pt x="1827" y="5608"/>
                    <a:pt x="725" y="4474"/>
                    <a:pt x="725" y="3151"/>
                  </a:cubicBezTo>
                  <a:cubicBezTo>
                    <a:pt x="725" y="1828"/>
                    <a:pt x="1827" y="725"/>
                    <a:pt x="3151" y="725"/>
                  </a:cubicBezTo>
                  <a:close/>
                  <a:moveTo>
                    <a:pt x="3151" y="0"/>
                  </a:moveTo>
                  <a:cubicBezTo>
                    <a:pt x="1418" y="0"/>
                    <a:pt x="0" y="1418"/>
                    <a:pt x="0" y="3151"/>
                  </a:cubicBezTo>
                  <a:cubicBezTo>
                    <a:pt x="0" y="4884"/>
                    <a:pt x="1418" y="6301"/>
                    <a:pt x="3151" y="6301"/>
                  </a:cubicBezTo>
                  <a:cubicBezTo>
                    <a:pt x="4883" y="6301"/>
                    <a:pt x="6301" y="4884"/>
                    <a:pt x="6301" y="3151"/>
                  </a:cubicBezTo>
                  <a:cubicBezTo>
                    <a:pt x="6301" y="1418"/>
                    <a:pt x="4883" y="0"/>
                    <a:pt x="3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4530345" y="2143630"/>
              <a:ext cx="106260" cy="105335"/>
            </a:xfrm>
            <a:custGeom>
              <a:rect b="b" l="l" r="r" t="t"/>
              <a:pathLst>
                <a:path extrusionOk="0" h="3530" w="3561">
                  <a:moveTo>
                    <a:pt x="1765" y="694"/>
                  </a:moveTo>
                  <a:cubicBezTo>
                    <a:pt x="2363" y="694"/>
                    <a:pt x="2836" y="1166"/>
                    <a:pt x="2836" y="1765"/>
                  </a:cubicBezTo>
                  <a:cubicBezTo>
                    <a:pt x="2804" y="2363"/>
                    <a:pt x="2332" y="2836"/>
                    <a:pt x="1765" y="2836"/>
                  </a:cubicBezTo>
                  <a:cubicBezTo>
                    <a:pt x="1197" y="2836"/>
                    <a:pt x="725" y="2363"/>
                    <a:pt x="725" y="1765"/>
                  </a:cubicBezTo>
                  <a:cubicBezTo>
                    <a:pt x="725" y="1166"/>
                    <a:pt x="1197" y="694"/>
                    <a:pt x="1765" y="694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5"/>
                  </a:cubicBezTo>
                  <a:cubicBezTo>
                    <a:pt x="3497" y="788"/>
                    <a:pt x="2710" y="1"/>
                    <a:pt x="1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4404360" y="2017646"/>
              <a:ext cx="359154" cy="314991"/>
            </a:xfrm>
            <a:custGeom>
              <a:rect b="b" l="l" r="r" t="t"/>
              <a:pathLst>
                <a:path extrusionOk="0" h="10556" w="12036">
                  <a:moveTo>
                    <a:pt x="7184" y="726"/>
                  </a:moveTo>
                  <a:lnTo>
                    <a:pt x="7530" y="1419"/>
                  </a:lnTo>
                  <a:lnTo>
                    <a:pt x="4474" y="1419"/>
                  </a:lnTo>
                  <a:lnTo>
                    <a:pt x="4821" y="726"/>
                  </a:lnTo>
                  <a:close/>
                  <a:moveTo>
                    <a:pt x="694" y="3750"/>
                  </a:moveTo>
                  <a:lnTo>
                    <a:pt x="1387" y="4097"/>
                  </a:lnTo>
                  <a:lnTo>
                    <a:pt x="1387" y="7877"/>
                  </a:lnTo>
                  <a:lnTo>
                    <a:pt x="694" y="8224"/>
                  </a:lnTo>
                  <a:lnTo>
                    <a:pt x="694" y="3750"/>
                  </a:lnTo>
                  <a:close/>
                  <a:moveTo>
                    <a:pt x="11279" y="3750"/>
                  </a:moveTo>
                  <a:lnTo>
                    <a:pt x="11279" y="8224"/>
                  </a:lnTo>
                  <a:lnTo>
                    <a:pt x="10555" y="7877"/>
                  </a:lnTo>
                  <a:lnTo>
                    <a:pt x="10555" y="4097"/>
                  </a:lnTo>
                  <a:lnTo>
                    <a:pt x="11279" y="3750"/>
                  </a:lnTo>
                  <a:close/>
                  <a:moveTo>
                    <a:pt x="10933" y="2175"/>
                  </a:moveTo>
                  <a:cubicBezTo>
                    <a:pt x="11122" y="2175"/>
                    <a:pt x="11279" y="2332"/>
                    <a:pt x="11279" y="2521"/>
                  </a:cubicBezTo>
                  <a:lnTo>
                    <a:pt x="11279" y="2994"/>
                  </a:lnTo>
                  <a:lnTo>
                    <a:pt x="10051" y="3592"/>
                  </a:lnTo>
                  <a:cubicBezTo>
                    <a:pt x="9925" y="3655"/>
                    <a:pt x="9862" y="3781"/>
                    <a:pt x="9862" y="3908"/>
                  </a:cubicBezTo>
                  <a:lnTo>
                    <a:pt x="9862" y="8098"/>
                  </a:lnTo>
                  <a:cubicBezTo>
                    <a:pt x="9862" y="8224"/>
                    <a:pt x="9925" y="8350"/>
                    <a:pt x="10051" y="8444"/>
                  </a:cubicBezTo>
                  <a:lnTo>
                    <a:pt x="11279" y="9011"/>
                  </a:lnTo>
                  <a:lnTo>
                    <a:pt x="11279" y="9484"/>
                  </a:lnTo>
                  <a:cubicBezTo>
                    <a:pt x="11279" y="9704"/>
                    <a:pt x="11122" y="9830"/>
                    <a:pt x="10933" y="9830"/>
                  </a:cubicBezTo>
                  <a:lnTo>
                    <a:pt x="1040" y="9830"/>
                  </a:lnTo>
                  <a:cubicBezTo>
                    <a:pt x="851" y="9830"/>
                    <a:pt x="694" y="9673"/>
                    <a:pt x="694" y="9484"/>
                  </a:cubicBezTo>
                  <a:lnTo>
                    <a:pt x="694" y="9011"/>
                  </a:lnTo>
                  <a:lnTo>
                    <a:pt x="1891" y="8444"/>
                  </a:lnTo>
                  <a:cubicBezTo>
                    <a:pt x="2017" y="8350"/>
                    <a:pt x="2111" y="8224"/>
                    <a:pt x="2111" y="8098"/>
                  </a:cubicBezTo>
                  <a:lnTo>
                    <a:pt x="2111" y="3908"/>
                  </a:lnTo>
                  <a:cubicBezTo>
                    <a:pt x="2111" y="3781"/>
                    <a:pt x="2017" y="3655"/>
                    <a:pt x="1891" y="3592"/>
                  </a:cubicBezTo>
                  <a:lnTo>
                    <a:pt x="694" y="2994"/>
                  </a:lnTo>
                  <a:lnTo>
                    <a:pt x="694" y="2521"/>
                  </a:lnTo>
                  <a:cubicBezTo>
                    <a:pt x="694" y="2332"/>
                    <a:pt x="851" y="2175"/>
                    <a:pt x="1040" y="2175"/>
                  </a:cubicBezTo>
                  <a:close/>
                  <a:moveTo>
                    <a:pt x="4632" y="1"/>
                  </a:moveTo>
                  <a:cubicBezTo>
                    <a:pt x="4506" y="1"/>
                    <a:pt x="4380" y="95"/>
                    <a:pt x="4317" y="190"/>
                  </a:cubicBezTo>
                  <a:lnTo>
                    <a:pt x="3718" y="1419"/>
                  </a:lnTo>
                  <a:lnTo>
                    <a:pt x="2143" y="1419"/>
                  </a:lnTo>
                  <a:lnTo>
                    <a:pt x="2143" y="1072"/>
                  </a:lnTo>
                  <a:cubicBezTo>
                    <a:pt x="2143" y="883"/>
                    <a:pt x="1985" y="694"/>
                    <a:pt x="1796" y="694"/>
                  </a:cubicBezTo>
                  <a:cubicBezTo>
                    <a:pt x="1576" y="694"/>
                    <a:pt x="1418" y="883"/>
                    <a:pt x="1418" y="1072"/>
                  </a:cubicBezTo>
                  <a:lnTo>
                    <a:pt x="1418" y="1419"/>
                  </a:lnTo>
                  <a:lnTo>
                    <a:pt x="1072" y="1419"/>
                  </a:lnTo>
                  <a:cubicBezTo>
                    <a:pt x="473" y="1419"/>
                    <a:pt x="1" y="1891"/>
                    <a:pt x="1" y="2490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lnTo>
                    <a:pt x="10964" y="10555"/>
                  </a:lnTo>
                  <a:cubicBezTo>
                    <a:pt x="11563" y="10555"/>
                    <a:pt x="12035" y="10082"/>
                    <a:pt x="12035" y="9484"/>
                  </a:cubicBezTo>
                  <a:lnTo>
                    <a:pt x="12035" y="2490"/>
                  </a:lnTo>
                  <a:cubicBezTo>
                    <a:pt x="12004" y="1891"/>
                    <a:pt x="11500" y="1419"/>
                    <a:pt x="10933" y="1419"/>
                  </a:cubicBezTo>
                  <a:lnTo>
                    <a:pt x="8318" y="1419"/>
                  </a:lnTo>
                  <a:lnTo>
                    <a:pt x="7719" y="190"/>
                  </a:lnTo>
                  <a:cubicBezTo>
                    <a:pt x="7656" y="95"/>
                    <a:pt x="7530" y="1"/>
                    <a:pt x="7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4471289" y="3579233"/>
              <a:ext cx="21664" cy="63022"/>
            </a:xfrm>
            <a:custGeom>
              <a:rect b="b" l="l" r="r" t="t"/>
              <a:pathLst>
                <a:path extrusionOk="0" h="2112" w="726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2"/>
                    <a:pt x="379" y="2112"/>
                  </a:cubicBezTo>
                  <a:cubicBezTo>
                    <a:pt x="568" y="2112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4471289" y="3661979"/>
              <a:ext cx="21664" cy="21634"/>
            </a:xfrm>
            <a:custGeom>
              <a:rect b="b" l="l" r="r" t="t"/>
              <a:pathLst>
                <a:path extrusionOk="0" h="725" w="726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4428051" y="3452294"/>
              <a:ext cx="360079" cy="63052"/>
            </a:xfrm>
            <a:custGeom>
              <a:rect b="b" l="l" r="r" t="t"/>
              <a:pathLst>
                <a:path extrusionOk="0" h="2113" w="12067">
                  <a:moveTo>
                    <a:pt x="2143" y="695"/>
                  </a:moveTo>
                  <a:lnTo>
                    <a:pt x="2143" y="1419"/>
                  </a:lnTo>
                  <a:lnTo>
                    <a:pt x="1891" y="1419"/>
                  </a:lnTo>
                  <a:lnTo>
                    <a:pt x="1166" y="1041"/>
                  </a:lnTo>
                  <a:lnTo>
                    <a:pt x="1891" y="695"/>
                  </a:lnTo>
                  <a:close/>
                  <a:moveTo>
                    <a:pt x="9924" y="695"/>
                  </a:moveTo>
                  <a:lnTo>
                    <a:pt x="9924" y="1419"/>
                  </a:lnTo>
                  <a:lnTo>
                    <a:pt x="2836" y="1419"/>
                  </a:lnTo>
                  <a:lnTo>
                    <a:pt x="2836" y="695"/>
                  </a:lnTo>
                  <a:close/>
                  <a:moveTo>
                    <a:pt x="10996" y="695"/>
                  </a:moveTo>
                  <a:cubicBezTo>
                    <a:pt x="11185" y="695"/>
                    <a:pt x="11342" y="852"/>
                    <a:pt x="11342" y="1041"/>
                  </a:cubicBezTo>
                  <a:cubicBezTo>
                    <a:pt x="11342" y="1262"/>
                    <a:pt x="11185" y="1419"/>
                    <a:pt x="10996" y="1419"/>
                  </a:cubicBezTo>
                  <a:lnTo>
                    <a:pt x="10649" y="1419"/>
                  </a:lnTo>
                  <a:lnTo>
                    <a:pt x="10649" y="695"/>
                  </a:lnTo>
                  <a:close/>
                  <a:moveTo>
                    <a:pt x="1782" y="1"/>
                  </a:moveTo>
                  <a:cubicBezTo>
                    <a:pt x="1689" y="1"/>
                    <a:pt x="1556" y="47"/>
                    <a:pt x="252" y="726"/>
                  </a:cubicBezTo>
                  <a:cubicBezTo>
                    <a:pt x="0" y="852"/>
                    <a:pt x="0" y="1199"/>
                    <a:pt x="252" y="1356"/>
                  </a:cubicBezTo>
                  <a:cubicBezTo>
                    <a:pt x="1765" y="2113"/>
                    <a:pt x="1702" y="2113"/>
                    <a:pt x="1828" y="2113"/>
                  </a:cubicBezTo>
                  <a:lnTo>
                    <a:pt x="10996" y="2113"/>
                  </a:lnTo>
                  <a:cubicBezTo>
                    <a:pt x="11594" y="2113"/>
                    <a:pt x="12067" y="1640"/>
                    <a:pt x="12067" y="1041"/>
                  </a:cubicBezTo>
                  <a:cubicBezTo>
                    <a:pt x="12067" y="474"/>
                    <a:pt x="11594" y="2"/>
                    <a:pt x="10996" y="2"/>
                  </a:cubicBezTo>
                  <a:lnTo>
                    <a:pt x="1828" y="2"/>
                  </a:lnTo>
                  <a:cubicBezTo>
                    <a:pt x="1810" y="2"/>
                    <a:pt x="1796" y="1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4428976" y="3536950"/>
              <a:ext cx="359154" cy="272648"/>
            </a:xfrm>
            <a:custGeom>
              <a:rect b="b" l="l" r="r" t="t"/>
              <a:pathLst>
                <a:path extrusionOk="0" h="9137" w="12036">
                  <a:moveTo>
                    <a:pt x="10965" y="725"/>
                  </a:moveTo>
                  <a:cubicBezTo>
                    <a:pt x="11154" y="725"/>
                    <a:pt x="11311" y="882"/>
                    <a:pt x="11311" y="1103"/>
                  </a:cubicBezTo>
                  <a:lnTo>
                    <a:pt x="11311" y="8097"/>
                  </a:lnTo>
                  <a:cubicBezTo>
                    <a:pt x="11311" y="8286"/>
                    <a:pt x="11154" y="8443"/>
                    <a:pt x="10965" y="8443"/>
                  </a:cubicBezTo>
                  <a:lnTo>
                    <a:pt x="1072" y="8443"/>
                  </a:lnTo>
                  <a:cubicBezTo>
                    <a:pt x="883" y="8443"/>
                    <a:pt x="725" y="8286"/>
                    <a:pt x="725" y="8097"/>
                  </a:cubicBezTo>
                  <a:lnTo>
                    <a:pt x="725" y="1103"/>
                  </a:lnTo>
                  <a:cubicBezTo>
                    <a:pt x="725" y="882"/>
                    <a:pt x="883" y="725"/>
                    <a:pt x="1072" y="725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065"/>
                  </a:lnTo>
                  <a:cubicBezTo>
                    <a:pt x="1" y="8664"/>
                    <a:pt x="473" y="9137"/>
                    <a:pt x="1072" y="9137"/>
                  </a:cubicBezTo>
                  <a:lnTo>
                    <a:pt x="10965" y="9137"/>
                  </a:lnTo>
                  <a:cubicBezTo>
                    <a:pt x="11532" y="9137"/>
                    <a:pt x="12004" y="8664"/>
                    <a:pt x="12004" y="8065"/>
                  </a:cubicBezTo>
                  <a:lnTo>
                    <a:pt x="12004" y="1040"/>
                  </a:lnTo>
                  <a:cubicBezTo>
                    <a:pt x="12036" y="473"/>
                    <a:pt x="11532" y="0"/>
                    <a:pt x="10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4512647" y="3579233"/>
              <a:ext cx="232245" cy="189007"/>
            </a:xfrm>
            <a:custGeom>
              <a:rect b="b" l="l" r="r" t="t"/>
              <a:pathLst>
                <a:path extrusionOk="0" h="6334" w="7783">
                  <a:moveTo>
                    <a:pt x="7089" y="694"/>
                  </a:moveTo>
                  <a:lnTo>
                    <a:pt x="7089" y="5609"/>
                  </a:lnTo>
                  <a:lnTo>
                    <a:pt x="694" y="5609"/>
                  </a:lnTo>
                  <a:lnTo>
                    <a:pt x="69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987"/>
                  </a:lnTo>
                  <a:cubicBezTo>
                    <a:pt x="1" y="6176"/>
                    <a:pt x="158" y="6333"/>
                    <a:pt x="347" y="6333"/>
                  </a:cubicBezTo>
                  <a:lnTo>
                    <a:pt x="7436" y="6333"/>
                  </a:lnTo>
                  <a:cubicBezTo>
                    <a:pt x="7656" y="6333"/>
                    <a:pt x="7782" y="6176"/>
                    <a:pt x="7782" y="5987"/>
                  </a:cubicBezTo>
                  <a:lnTo>
                    <a:pt x="7782" y="347"/>
                  </a:lnTo>
                  <a:cubicBezTo>
                    <a:pt x="7782" y="158"/>
                    <a:pt x="7656" y="1"/>
                    <a:pt x="7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6417615" y="1995564"/>
              <a:ext cx="358199" cy="359154"/>
            </a:xfrm>
            <a:custGeom>
              <a:rect b="b" l="l" r="r" t="t"/>
              <a:pathLst>
                <a:path extrusionOk="0" h="12036" w="12004">
                  <a:moveTo>
                    <a:pt x="7026" y="1166"/>
                  </a:moveTo>
                  <a:lnTo>
                    <a:pt x="7940" y="2048"/>
                  </a:lnTo>
                  <a:lnTo>
                    <a:pt x="7026" y="2048"/>
                  </a:lnTo>
                  <a:lnTo>
                    <a:pt x="7026" y="1166"/>
                  </a:lnTo>
                  <a:close/>
                  <a:moveTo>
                    <a:pt x="6333" y="693"/>
                  </a:moveTo>
                  <a:lnTo>
                    <a:pt x="6333" y="2458"/>
                  </a:lnTo>
                  <a:cubicBezTo>
                    <a:pt x="6333" y="2647"/>
                    <a:pt x="6491" y="2804"/>
                    <a:pt x="6680" y="2804"/>
                  </a:cubicBezTo>
                  <a:lnTo>
                    <a:pt x="8444" y="2804"/>
                  </a:lnTo>
                  <a:lnTo>
                    <a:pt x="8444" y="4222"/>
                  </a:lnTo>
                  <a:lnTo>
                    <a:pt x="3529" y="4222"/>
                  </a:lnTo>
                  <a:lnTo>
                    <a:pt x="3529" y="693"/>
                  </a:lnTo>
                  <a:close/>
                  <a:moveTo>
                    <a:pt x="10933" y="4222"/>
                  </a:moveTo>
                  <a:cubicBezTo>
                    <a:pt x="11122" y="4222"/>
                    <a:pt x="11279" y="4380"/>
                    <a:pt x="11279" y="4569"/>
                  </a:cubicBezTo>
                  <a:lnTo>
                    <a:pt x="11279" y="8097"/>
                  </a:lnTo>
                  <a:lnTo>
                    <a:pt x="11248" y="8097"/>
                  </a:lnTo>
                  <a:cubicBezTo>
                    <a:pt x="11248" y="8286"/>
                    <a:pt x="11090" y="8444"/>
                    <a:pt x="10901" y="8444"/>
                  </a:cubicBezTo>
                  <a:lnTo>
                    <a:pt x="9137" y="8444"/>
                  </a:lnTo>
                  <a:lnTo>
                    <a:pt x="9137" y="7719"/>
                  </a:lnTo>
                  <a:lnTo>
                    <a:pt x="9483" y="7719"/>
                  </a:lnTo>
                  <a:cubicBezTo>
                    <a:pt x="9673" y="7719"/>
                    <a:pt x="9830" y="7562"/>
                    <a:pt x="9830" y="7372"/>
                  </a:cubicBezTo>
                  <a:cubicBezTo>
                    <a:pt x="9830" y="7183"/>
                    <a:pt x="9673" y="7026"/>
                    <a:pt x="9483" y="7026"/>
                  </a:cubicBezTo>
                  <a:lnTo>
                    <a:pt x="2458" y="7026"/>
                  </a:lnTo>
                  <a:cubicBezTo>
                    <a:pt x="2269" y="7026"/>
                    <a:pt x="2111" y="7183"/>
                    <a:pt x="2111" y="7372"/>
                  </a:cubicBezTo>
                  <a:cubicBezTo>
                    <a:pt x="2111" y="7562"/>
                    <a:pt x="2269" y="7719"/>
                    <a:pt x="2458" y="7719"/>
                  </a:cubicBezTo>
                  <a:lnTo>
                    <a:pt x="2836" y="7719"/>
                  </a:lnTo>
                  <a:lnTo>
                    <a:pt x="2836" y="8444"/>
                  </a:lnTo>
                  <a:lnTo>
                    <a:pt x="1040" y="8444"/>
                  </a:lnTo>
                  <a:cubicBezTo>
                    <a:pt x="851" y="8444"/>
                    <a:pt x="694" y="8286"/>
                    <a:pt x="694" y="8097"/>
                  </a:cubicBezTo>
                  <a:lnTo>
                    <a:pt x="694" y="4569"/>
                  </a:lnTo>
                  <a:cubicBezTo>
                    <a:pt x="694" y="4380"/>
                    <a:pt x="851" y="4222"/>
                    <a:pt x="1040" y="4222"/>
                  </a:cubicBezTo>
                  <a:lnTo>
                    <a:pt x="2836" y="4222"/>
                  </a:lnTo>
                  <a:lnTo>
                    <a:pt x="2836" y="4569"/>
                  </a:lnTo>
                  <a:cubicBezTo>
                    <a:pt x="2836" y="4789"/>
                    <a:pt x="2993" y="4947"/>
                    <a:pt x="3183" y="4947"/>
                  </a:cubicBezTo>
                  <a:lnTo>
                    <a:pt x="8822" y="4947"/>
                  </a:lnTo>
                  <a:cubicBezTo>
                    <a:pt x="9011" y="4947"/>
                    <a:pt x="9168" y="4789"/>
                    <a:pt x="9168" y="4569"/>
                  </a:cubicBezTo>
                  <a:lnTo>
                    <a:pt x="9168" y="4222"/>
                  </a:lnTo>
                  <a:close/>
                  <a:moveTo>
                    <a:pt x="8412" y="7719"/>
                  </a:moveTo>
                  <a:lnTo>
                    <a:pt x="8412" y="11279"/>
                  </a:lnTo>
                  <a:lnTo>
                    <a:pt x="3498" y="11279"/>
                  </a:lnTo>
                  <a:lnTo>
                    <a:pt x="3498" y="7719"/>
                  </a:lnTo>
                  <a:close/>
                  <a:moveTo>
                    <a:pt x="3183" y="0"/>
                  </a:moveTo>
                  <a:cubicBezTo>
                    <a:pt x="2993" y="0"/>
                    <a:pt x="2836" y="158"/>
                    <a:pt x="2836" y="378"/>
                  </a:cubicBezTo>
                  <a:lnTo>
                    <a:pt x="2836" y="3560"/>
                  </a:lnTo>
                  <a:lnTo>
                    <a:pt x="1072" y="3560"/>
                  </a:lnTo>
                  <a:cubicBezTo>
                    <a:pt x="473" y="3560"/>
                    <a:pt x="1" y="4033"/>
                    <a:pt x="1" y="4600"/>
                  </a:cubicBezTo>
                  <a:lnTo>
                    <a:pt x="1" y="8129"/>
                  </a:lnTo>
                  <a:cubicBezTo>
                    <a:pt x="1" y="8696"/>
                    <a:pt x="473" y="9168"/>
                    <a:pt x="1072" y="9168"/>
                  </a:cubicBezTo>
                  <a:lnTo>
                    <a:pt x="2836" y="9168"/>
                  </a:lnTo>
                  <a:lnTo>
                    <a:pt x="2836" y="11657"/>
                  </a:lnTo>
                  <a:cubicBezTo>
                    <a:pt x="2836" y="11846"/>
                    <a:pt x="2993" y="12035"/>
                    <a:pt x="3183" y="12035"/>
                  </a:cubicBezTo>
                  <a:lnTo>
                    <a:pt x="8822" y="12035"/>
                  </a:lnTo>
                  <a:cubicBezTo>
                    <a:pt x="9011" y="12035"/>
                    <a:pt x="9168" y="11846"/>
                    <a:pt x="9168" y="11657"/>
                  </a:cubicBezTo>
                  <a:lnTo>
                    <a:pt x="9168" y="9168"/>
                  </a:lnTo>
                  <a:lnTo>
                    <a:pt x="10933" y="9168"/>
                  </a:lnTo>
                  <a:cubicBezTo>
                    <a:pt x="11531" y="9168"/>
                    <a:pt x="12004" y="8696"/>
                    <a:pt x="12004" y="8129"/>
                  </a:cubicBezTo>
                  <a:lnTo>
                    <a:pt x="12004" y="4600"/>
                  </a:lnTo>
                  <a:cubicBezTo>
                    <a:pt x="11972" y="4001"/>
                    <a:pt x="11500" y="3529"/>
                    <a:pt x="10901" y="3529"/>
                  </a:cubicBezTo>
                  <a:lnTo>
                    <a:pt x="9137" y="3529"/>
                  </a:lnTo>
                  <a:lnTo>
                    <a:pt x="9137" y="2458"/>
                  </a:lnTo>
                  <a:cubicBezTo>
                    <a:pt x="9137" y="2363"/>
                    <a:pt x="9074" y="2269"/>
                    <a:pt x="9011" y="2206"/>
                  </a:cubicBezTo>
                  <a:lnTo>
                    <a:pt x="6932" y="126"/>
                  </a:lnTo>
                  <a:cubicBezTo>
                    <a:pt x="6837" y="63"/>
                    <a:pt x="6774" y="0"/>
                    <a:pt x="6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6502212" y="2162907"/>
              <a:ext cx="20709" cy="20709"/>
            </a:xfrm>
            <a:custGeom>
              <a:rect b="b" l="l" r="r" t="t"/>
              <a:pathLst>
                <a:path extrusionOk="0" h="694" w="694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8" y="693"/>
                  </a:cubicBezTo>
                  <a:cubicBezTo>
                    <a:pt x="537" y="693"/>
                    <a:pt x="694" y="536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6543600" y="2162907"/>
              <a:ext cx="20709" cy="20709"/>
            </a:xfrm>
            <a:custGeom>
              <a:rect b="b" l="l" r="r" t="t"/>
              <a:pathLst>
                <a:path extrusionOk="0" h="694" w="694">
                  <a:moveTo>
                    <a:pt x="347" y="0"/>
                  </a:moveTo>
                  <a:cubicBezTo>
                    <a:pt x="126" y="0"/>
                    <a:pt x="0" y="158"/>
                    <a:pt x="0" y="347"/>
                  </a:cubicBezTo>
                  <a:cubicBezTo>
                    <a:pt x="0" y="536"/>
                    <a:pt x="126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6544525" y="2288862"/>
              <a:ext cx="104380" cy="20709"/>
            </a:xfrm>
            <a:custGeom>
              <a:rect b="b" l="l" r="r" t="t"/>
              <a:pathLst>
                <a:path extrusionOk="0" h="694" w="3498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151" y="694"/>
                  </a:lnTo>
                  <a:cubicBezTo>
                    <a:pt x="3340" y="694"/>
                    <a:pt x="3498" y="536"/>
                    <a:pt x="3498" y="347"/>
                  </a:cubicBez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6544525" y="2247503"/>
              <a:ext cx="104380" cy="20709"/>
            </a:xfrm>
            <a:custGeom>
              <a:rect b="b" l="l" r="r" t="t"/>
              <a:pathLst>
                <a:path extrusionOk="0" h="694" w="3498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151" y="694"/>
                  </a:lnTo>
                  <a:cubicBezTo>
                    <a:pt x="3340" y="694"/>
                    <a:pt x="3498" y="536"/>
                    <a:pt x="3498" y="347"/>
                  </a:cubicBez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6584958" y="2162907"/>
              <a:ext cx="42313" cy="20709"/>
            </a:xfrm>
            <a:custGeom>
              <a:rect b="b" l="l" r="r" t="t"/>
              <a:pathLst>
                <a:path extrusionOk="0" h="694" w="1418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lnTo>
                    <a:pt x="1072" y="693"/>
                  </a:lnTo>
                  <a:cubicBezTo>
                    <a:pt x="1261" y="693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6647950" y="2162907"/>
              <a:ext cx="42313" cy="20709"/>
            </a:xfrm>
            <a:custGeom>
              <a:rect b="b" l="l" r="r" t="t"/>
              <a:pathLst>
                <a:path extrusionOk="0" h="694" w="1418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1040" y="693"/>
                  </a:lnTo>
                  <a:cubicBezTo>
                    <a:pt x="1260" y="693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7387623" y="3205473"/>
              <a:ext cx="806151" cy="805940"/>
            </a:xfrm>
            <a:custGeom>
              <a:rect b="b" l="l" r="r" t="t"/>
              <a:pathLst>
                <a:path extrusionOk="0" h="2723" w="2723">
                  <a:moveTo>
                    <a:pt x="2722" y="1360"/>
                  </a:moveTo>
                  <a:lnTo>
                    <a:pt x="2722" y="1360"/>
                  </a:lnTo>
                  <a:cubicBezTo>
                    <a:pt x="2722" y="608"/>
                    <a:pt x="2112" y="0"/>
                    <a:pt x="1362" y="0"/>
                  </a:cubicBezTo>
                  <a:lnTo>
                    <a:pt x="1362" y="0"/>
                  </a:lnTo>
                  <a:cubicBezTo>
                    <a:pt x="610" y="0"/>
                    <a:pt x="0" y="608"/>
                    <a:pt x="0" y="1360"/>
                  </a:cubicBezTo>
                  <a:lnTo>
                    <a:pt x="0" y="1360"/>
                  </a:lnTo>
                  <a:cubicBezTo>
                    <a:pt x="0" y="2112"/>
                    <a:pt x="610" y="2722"/>
                    <a:pt x="1362" y="2722"/>
                  </a:cubicBezTo>
                  <a:lnTo>
                    <a:pt x="1362" y="2722"/>
                  </a:lnTo>
                  <a:cubicBezTo>
                    <a:pt x="2112" y="2722"/>
                    <a:pt x="2722" y="2112"/>
                    <a:pt x="2722" y="136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7476469" y="3294296"/>
              <a:ext cx="628461" cy="629601"/>
            </a:xfrm>
            <a:custGeom>
              <a:rect b="b" l="l" r="r" t="t"/>
              <a:pathLst>
                <a:path extrusionOk="0" h="2124" w="2123">
                  <a:moveTo>
                    <a:pt x="2122" y="1062"/>
                  </a:moveTo>
                  <a:lnTo>
                    <a:pt x="2122" y="1062"/>
                  </a:lnTo>
                  <a:cubicBezTo>
                    <a:pt x="2122" y="476"/>
                    <a:pt x="1647" y="0"/>
                    <a:pt x="1062" y="0"/>
                  </a:cubicBezTo>
                  <a:lnTo>
                    <a:pt x="1062" y="0"/>
                  </a:lnTo>
                  <a:cubicBezTo>
                    <a:pt x="475" y="0"/>
                    <a:pt x="0" y="476"/>
                    <a:pt x="0" y="1062"/>
                  </a:cubicBezTo>
                  <a:lnTo>
                    <a:pt x="0" y="1062"/>
                  </a:lnTo>
                  <a:cubicBezTo>
                    <a:pt x="0" y="1648"/>
                    <a:pt x="475" y="2123"/>
                    <a:pt x="1062" y="2123"/>
                  </a:cubicBezTo>
                  <a:lnTo>
                    <a:pt x="1062" y="2123"/>
                  </a:lnTo>
                  <a:cubicBezTo>
                    <a:pt x="1647" y="2123"/>
                    <a:pt x="2122" y="1648"/>
                    <a:pt x="2122" y="106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7633224" y="3452313"/>
              <a:ext cx="314961" cy="357274"/>
            </a:xfrm>
            <a:custGeom>
              <a:rect b="b" l="l" r="r" t="t"/>
              <a:pathLst>
                <a:path extrusionOk="0" h="11973" w="10555">
                  <a:moveTo>
                    <a:pt x="3151" y="2836"/>
                  </a:moveTo>
                  <a:cubicBezTo>
                    <a:pt x="3340" y="2836"/>
                    <a:pt x="3498" y="2994"/>
                    <a:pt x="3498" y="3183"/>
                  </a:cubicBezTo>
                  <a:lnTo>
                    <a:pt x="3498" y="3529"/>
                  </a:lnTo>
                  <a:lnTo>
                    <a:pt x="2805" y="3529"/>
                  </a:lnTo>
                  <a:lnTo>
                    <a:pt x="2805" y="3183"/>
                  </a:lnTo>
                  <a:cubicBezTo>
                    <a:pt x="2805" y="2994"/>
                    <a:pt x="2962" y="2836"/>
                    <a:pt x="3151" y="2836"/>
                  </a:cubicBezTo>
                  <a:close/>
                  <a:moveTo>
                    <a:pt x="9862" y="4191"/>
                  </a:moveTo>
                  <a:lnTo>
                    <a:pt x="9862" y="5262"/>
                  </a:lnTo>
                  <a:cubicBezTo>
                    <a:pt x="9862" y="5451"/>
                    <a:pt x="9704" y="5609"/>
                    <a:pt x="9484" y="5609"/>
                  </a:cubicBezTo>
                  <a:cubicBezTo>
                    <a:pt x="9295" y="5609"/>
                    <a:pt x="9137" y="5451"/>
                    <a:pt x="9137" y="5262"/>
                  </a:cubicBezTo>
                  <a:lnTo>
                    <a:pt x="9137" y="4191"/>
                  </a:lnTo>
                  <a:close/>
                  <a:moveTo>
                    <a:pt x="3151" y="5609"/>
                  </a:moveTo>
                  <a:cubicBezTo>
                    <a:pt x="3340" y="5609"/>
                    <a:pt x="3498" y="5766"/>
                    <a:pt x="3498" y="5987"/>
                  </a:cubicBezTo>
                  <a:cubicBezTo>
                    <a:pt x="3498" y="6176"/>
                    <a:pt x="3340" y="6333"/>
                    <a:pt x="3151" y="6333"/>
                  </a:cubicBezTo>
                  <a:cubicBezTo>
                    <a:pt x="2962" y="6333"/>
                    <a:pt x="2805" y="6176"/>
                    <a:pt x="2805" y="5987"/>
                  </a:cubicBezTo>
                  <a:cubicBezTo>
                    <a:pt x="2805" y="5766"/>
                    <a:pt x="2962" y="5609"/>
                    <a:pt x="3151" y="5609"/>
                  </a:cubicBezTo>
                  <a:close/>
                  <a:moveTo>
                    <a:pt x="3592" y="4254"/>
                  </a:moveTo>
                  <a:cubicBezTo>
                    <a:pt x="4695" y="4443"/>
                    <a:pt x="5640" y="5451"/>
                    <a:pt x="5640" y="6680"/>
                  </a:cubicBezTo>
                  <a:lnTo>
                    <a:pt x="5640" y="8822"/>
                  </a:lnTo>
                  <a:cubicBezTo>
                    <a:pt x="5640" y="10145"/>
                    <a:pt x="4538" y="11248"/>
                    <a:pt x="3183" y="11248"/>
                  </a:cubicBezTo>
                  <a:cubicBezTo>
                    <a:pt x="1860" y="11248"/>
                    <a:pt x="757" y="10145"/>
                    <a:pt x="757" y="8822"/>
                  </a:cubicBezTo>
                  <a:lnTo>
                    <a:pt x="757" y="6680"/>
                  </a:lnTo>
                  <a:cubicBezTo>
                    <a:pt x="757" y="5451"/>
                    <a:pt x="1671" y="4443"/>
                    <a:pt x="2868" y="4254"/>
                  </a:cubicBezTo>
                  <a:lnTo>
                    <a:pt x="2868" y="4979"/>
                  </a:lnTo>
                  <a:cubicBezTo>
                    <a:pt x="2490" y="5136"/>
                    <a:pt x="2175" y="5546"/>
                    <a:pt x="2175" y="5987"/>
                  </a:cubicBezTo>
                  <a:cubicBezTo>
                    <a:pt x="2175" y="6396"/>
                    <a:pt x="2458" y="6837"/>
                    <a:pt x="2868" y="6963"/>
                  </a:cubicBezTo>
                  <a:lnTo>
                    <a:pt x="2868" y="7341"/>
                  </a:lnTo>
                  <a:cubicBezTo>
                    <a:pt x="2868" y="7562"/>
                    <a:pt x="3025" y="7719"/>
                    <a:pt x="3246" y="7719"/>
                  </a:cubicBezTo>
                  <a:cubicBezTo>
                    <a:pt x="3435" y="7719"/>
                    <a:pt x="3592" y="7562"/>
                    <a:pt x="3592" y="7341"/>
                  </a:cubicBezTo>
                  <a:lnTo>
                    <a:pt x="3592" y="6963"/>
                  </a:lnTo>
                  <a:cubicBezTo>
                    <a:pt x="3970" y="6806"/>
                    <a:pt x="4286" y="6396"/>
                    <a:pt x="4286" y="5987"/>
                  </a:cubicBezTo>
                  <a:cubicBezTo>
                    <a:pt x="4286" y="5546"/>
                    <a:pt x="4033" y="5105"/>
                    <a:pt x="3592" y="4979"/>
                  </a:cubicBezTo>
                  <a:lnTo>
                    <a:pt x="3592" y="4254"/>
                  </a:lnTo>
                  <a:close/>
                  <a:moveTo>
                    <a:pt x="5294" y="1"/>
                  </a:moveTo>
                  <a:cubicBezTo>
                    <a:pt x="4033" y="1"/>
                    <a:pt x="2994" y="946"/>
                    <a:pt x="2836" y="2143"/>
                  </a:cubicBezTo>
                  <a:cubicBezTo>
                    <a:pt x="2427" y="2301"/>
                    <a:pt x="2143" y="2710"/>
                    <a:pt x="2143" y="3151"/>
                  </a:cubicBezTo>
                  <a:lnTo>
                    <a:pt x="2143" y="3687"/>
                  </a:lnTo>
                  <a:cubicBezTo>
                    <a:pt x="914" y="4128"/>
                    <a:pt x="1" y="5294"/>
                    <a:pt x="1" y="6680"/>
                  </a:cubicBezTo>
                  <a:lnTo>
                    <a:pt x="1" y="8822"/>
                  </a:lnTo>
                  <a:cubicBezTo>
                    <a:pt x="1" y="10555"/>
                    <a:pt x="1419" y="11973"/>
                    <a:pt x="3151" y="11973"/>
                  </a:cubicBezTo>
                  <a:cubicBezTo>
                    <a:pt x="4884" y="11973"/>
                    <a:pt x="6302" y="10555"/>
                    <a:pt x="6302" y="8822"/>
                  </a:cubicBezTo>
                  <a:lnTo>
                    <a:pt x="6302" y="6680"/>
                  </a:lnTo>
                  <a:cubicBezTo>
                    <a:pt x="6302" y="5294"/>
                    <a:pt x="5451" y="4128"/>
                    <a:pt x="4191" y="3687"/>
                  </a:cubicBezTo>
                  <a:lnTo>
                    <a:pt x="4191" y="3151"/>
                  </a:lnTo>
                  <a:cubicBezTo>
                    <a:pt x="4191" y="2710"/>
                    <a:pt x="3907" y="2301"/>
                    <a:pt x="3529" y="2143"/>
                  </a:cubicBezTo>
                  <a:cubicBezTo>
                    <a:pt x="3624" y="1293"/>
                    <a:pt x="4380" y="662"/>
                    <a:pt x="5262" y="662"/>
                  </a:cubicBezTo>
                  <a:cubicBezTo>
                    <a:pt x="6239" y="662"/>
                    <a:pt x="7026" y="1450"/>
                    <a:pt x="7026" y="2427"/>
                  </a:cubicBezTo>
                  <a:lnTo>
                    <a:pt x="7026" y="8413"/>
                  </a:lnTo>
                  <a:cubicBezTo>
                    <a:pt x="7026" y="9200"/>
                    <a:pt x="7657" y="9830"/>
                    <a:pt x="8444" y="9830"/>
                  </a:cubicBezTo>
                  <a:cubicBezTo>
                    <a:pt x="9232" y="9830"/>
                    <a:pt x="9862" y="9200"/>
                    <a:pt x="9862" y="8413"/>
                  </a:cubicBezTo>
                  <a:lnTo>
                    <a:pt x="9862" y="6239"/>
                  </a:lnTo>
                  <a:cubicBezTo>
                    <a:pt x="10240" y="6081"/>
                    <a:pt x="10555" y="5703"/>
                    <a:pt x="10555" y="5262"/>
                  </a:cubicBezTo>
                  <a:lnTo>
                    <a:pt x="10555" y="3844"/>
                  </a:lnTo>
                  <a:cubicBezTo>
                    <a:pt x="10555" y="3687"/>
                    <a:pt x="10397" y="3529"/>
                    <a:pt x="10208" y="3529"/>
                  </a:cubicBezTo>
                  <a:lnTo>
                    <a:pt x="9862" y="3529"/>
                  </a:lnTo>
                  <a:lnTo>
                    <a:pt x="9862" y="2458"/>
                  </a:lnTo>
                  <a:cubicBezTo>
                    <a:pt x="9862" y="2269"/>
                    <a:pt x="9704" y="2112"/>
                    <a:pt x="9515" y="2112"/>
                  </a:cubicBezTo>
                  <a:cubicBezTo>
                    <a:pt x="9295" y="2112"/>
                    <a:pt x="9137" y="2269"/>
                    <a:pt x="9137" y="2458"/>
                  </a:cubicBezTo>
                  <a:lnTo>
                    <a:pt x="9137" y="3529"/>
                  </a:lnTo>
                  <a:lnTo>
                    <a:pt x="8791" y="3529"/>
                  </a:lnTo>
                  <a:cubicBezTo>
                    <a:pt x="8602" y="3529"/>
                    <a:pt x="8444" y="3687"/>
                    <a:pt x="8444" y="3876"/>
                  </a:cubicBezTo>
                  <a:lnTo>
                    <a:pt x="8444" y="5294"/>
                  </a:lnTo>
                  <a:cubicBezTo>
                    <a:pt x="8444" y="5766"/>
                    <a:pt x="8728" y="6176"/>
                    <a:pt x="9137" y="6302"/>
                  </a:cubicBezTo>
                  <a:lnTo>
                    <a:pt x="9137" y="8444"/>
                  </a:lnTo>
                  <a:cubicBezTo>
                    <a:pt x="9137" y="8854"/>
                    <a:pt x="8822" y="9169"/>
                    <a:pt x="8444" y="9169"/>
                  </a:cubicBezTo>
                  <a:cubicBezTo>
                    <a:pt x="8035" y="9169"/>
                    <a:pt x="7720" y="8854"/>
                    <a:pt x="7720" y="8444"/>
                  </a:cubicBezTo>
                  <a:lnTo>
                    <a:pt x="7720" y="2458"/>
                  </a:lnTo>
                  <a:cubicBezTo>
                    <a:pt x="7720" y="1103"/>
                    <a:pt x="6617" y="1"/>
                    <a:pt x="5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1"/>
          <p:cNvSpPr/>
          <p:nvPr/>
        </p:nvSpPr>
        <p:spPr>
          <a:xfrm>
            <a:off x="8" y="2936892"/>
            <a:ext cx="9143985" cy="1575785"/>
          </a:xfrm>
          <a:custGeom>
            <a:rect b="b" l="l" r="r" t="t"/>
            <a:pathLst>
              <a:path extrusionOk="0" h="3374" w="19570">
                <a:moveTo>
                  <a:pt x="19569" y="1590"/>
                </a:moveTo>
                <a:lnTo>
                  <a:pt x="19569" y="1590"/>
                </a:lnTo>
                <a:cubicBezTo>
                  <a:pt x="19035" y="1980"/>
                  <a:pt x="18394" y="2191"/>
                  <a:pt x="17722" y="2191"/>
                </a:cubicBezTo>
                <a:lnTo>
                  <a:pt x="17722" y="2191"/>
                </a:lnTo>
                <a:cubicBezTo>
                  <a:pt x="16882" y="2191"/>
                  <a:pt x="16092" y="1863"/>
                  <a:pt x="15497" y="1268"/>
                </a:cubicBezTo>
                <a:lnTo>
                  <a:pt x="15497" y="1268"/>
                </a:lnTo>
                <a:cubicBezTo>
                  <a:pt x="15084" y="855"/>
                  <a:pt x="14603" y="535"/>
                  <a:pt x="14065" y="317"/>
                </a:cubicBezTo>
                <a:lnTo>
                  <a:pt x="14065" y="317"/>
                </a:lnTo>
                <a:cubicBezTo>
                  <a:pt x="13547" y="107"/>
                  <a:pt x="12999" y="0"/>
                  <a:pt x="12437" y="0"/>
                </a:cubicBezTo>
                <a:lnTo>
                  <a:pt x="12437" y="0"/>
                </a:lnTo>
                <a:cubicBezTo>
                  <a:pt x="11876" y="0"/>
                  <a:pt x="11328" y="107"/>
                  <a:pt x="10809" y="317"/>
                </a:cubicBezTo>
                <a:lnTo>
                  <a:pt x="10809" y="317"/>
                </a:lnTo>
                <a:cubicBezTo>
                  <a:pt x="10272" y="535"/>
                  <a:pt x="9791" y="855"/>
                  <a:pt x="9378" y="1268"/>
                </a:cubicBezTo>
                <a:lnTo>
                  <a:pt x="9378" y="1268"/>
                </a:lnTo>
                <a:cubicBezTo>
                  <a:pt x="8784" y="1863"/>
                  <a:pt x="7994" y="2191"/>
                  <a:pt x="7154" y="2191"/>
                </a:cubicBezTo>
                <a:lnTo>
                  <a:pt x="7154" y="2191"/>
                </a:lnTo>
                <a:cubicBezTo>
                  <a:pt x="6315" y="2191"/>
                  <a:pt x="5525" y="1863"/>
                  <a:pt x="4930" y="1268"/>
                </a:cubicBezTo>
                <a:lnTo>
                  <a:pt x="4930" y="1268"/>
                </a:lnTo>
                <a:cubicBezTo>
                  <a:pt x="4517" y="855"/>
                  <a:pt x="4035" y="535"/>
                  <a:pt x="3498" y="317"/>
                </a:cubicBezTo>
                <a:lnTo>
                  <a:pt x="3498" y="317"/>
                </a:lnTo>
                <a:cubicBezTo>
                  <a:pt x="2980" y="107"/>
                  <a:pt x="2432" y="0"/>
                  <a:pt x="1870" y="0"/>
                </a:cubicBezTo>
                <a:lnTo>
                  <a:pt x="1870" y="0"/>
                </a:lnTo>
                <a:cubicBezTo>
                  <a:pt x="1309" y="0"/>
                  <a:pt x="761" y="107"/>
                  <a:pt x="242" y="317"/>
                </a:cubicBezTo>
                <a:lnTo>
                  <a:pt x="242" y="317"/>
                </a:lnTo>
                <a:cubicBezTo>
                  <a:pt x="160" y="350"/>
                  <a:pt x="79" y="387"/>
                  <a:pt x="0" y="424"/>
                </a:cubicBezTo>
                <a:lnTo>
                  <a:pt x="0" y="1799"/>
                </a:lnTo>
                <a:lnTo>
                  <a:pt x="0" y="1799"/>
                </a:lnTo>
                <a:cubicBezTo>
                  <a:pt x="539" y="1399"/>
                  <a:pt x="1188" y="1182"/>
                  <a:pt x="1870" y="1182"/>
                </a:cubicBezTo>
                <a:lnTo>
                  <a:pt x="1870" y="1182"/>
                </a:lnTo>
                <a:cubicBezTo>
                  <a:pt x="2710" y="1182"/>
                  <a:pt x="3499" y="1510"/>
                  <a:pt x="4095" y="2104"/>
                </a:cubicBezTo>
                <a:lnTo>
                  <a:pt x="4095" y="2104"/>
                </a:lnTo>
                <a:cubicBezTo>
                  <a:pt x="4507" y="2518"/>
                  <a:pt x="4989" y="2837"/>
                  <a:pt x="5526" y="3055"/>
                </a:cubicBezTo>
                <a:lnTo>
                  <a:pt x="5526" y="3055"/>
                </a:lnTo>
                <a:cubicBezTo>
                  <a:pt x="6045" y="3266"/>
                  <a:pt x="6593" y="3373"/>
                  <a:pt x="7154" y="3373"/>
                </a:cubicBezTo>
                <a:lnTo>
                  <a:pt x="7154" y="3373"/>
                </a:lnTo>
                <a:cubicBezTo>
                  <a:pt x="7716" y="3373"/>
                  <a:pt x="8264" y="3266"/>
                  <a:pt x="8782" y="3055"/>
                </a:cubicBezTo>
                <a:lnTo>
                  <a:pt x="8782" y="3055"/>
                </a:lnTo>
                <a:cubicBezTo>
                  <a:pt x="9320" y="2837"/>
                  <a:pt x="9800" y="2518"/>
                  <a:pt x="10214" y="2104"/>
                </a:cubicBezTo>
                <a:lnTo>
                  <a:pt x="10214" y="2104"/>
                </a:lnTo>
                <a:cubicBezTo>
                  <a:pt x="10808" y="1510"/>
                  <a:pt x="11598" y="1182"/>
                  <a:pt x="12437" y="1182"/>
                </a:cubicBezTo>
                <a:lnTo>
                  <a:pt x="12437" y="1182"/>
                </a:lnTo>
                <a:cubicBezTo>
                  <a:pt x="13277" y="1182"/>
                  <a:pt x="14067" y="1510"/>
                  <a:pt x="14661" y="2104"/>
                </a:cubicBezTo>
                <a:lnTo>
                  <a:pt x="14661" y="2104"/>
                </a:lnTo>
                <a:cubicBezTo>
                  <a:pt x="15075" y="2518"/>
                  <a:pt x="15556" y="2837"/>
                  <a:pt x="16094" y="3055"/>
                </a:cubicBezTo>
                <a:lnTo>
                  <a:pt x="16094" y="3055"/>
                </a:lnTo>
                <a:cubicBezTo>
                  <a:pt x="16612" y="3266"/>
                  <a:pt x="17160" y="3373"/>
                  <a:pt x="17722" y="3373"/>
                </a:cubicBezTo>
                <a:lnTo>
                  <a:pt x="17722" y="3373"/>
                </a:lnTo>
                <a:cubicBezTo>
                  <a:pt x="18283" y="3373"/>
                  <a:pt x="18831" y="3266"/>
                  <a:pt x="19350" y="3055"/>
                </a:cubicBezTo>
                <a:lnTo>
                  <a:pt x="19350" y="3055"/>
                </a:lnTo>
                <a:cubicBezTo>
                  <a:pt x="19424" y="3025"/>
                  <a:pt x="19497" y="2993"/>
                  <a:pt x="19569" y="2959"/>
                </a:cubicBezTo>
                <a:lnTo>
                  <a:pt x="19569" y="1590"/>
                </a:lnTo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89" name="Google Shape;989;p41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990" name="Google Shape;990;p41"/>
          <p:cNvSpPr/>
          <p:nvPr/>
        </p:nvSpPr>
        <p:spPr>
          <a:xfrm>
            <a:off x="8" y="2832717"/>
            <a:ext cx="9143985" cy="1575785"/>
          </a:xfrm>
          <a:custGeom>
            <a:rect b="b" l="l" r="r" t="t"/>
            <a:pathLst>
              <a:path extrusionOk="0" h="3374" w="19570">
                <a:moveTo>
                  <a:pt x="19569" y="1590"/>
                </a:moveTo>
                <a:lnTo>
                  <a:pt x="19569" y="1590"/>
                </a:lnTo>
                <a:cubicBezTo>
                  <a:pt x="19035" y="1980"/>
                  <a:pt x="18394" y="2191"/>
                  <a:pt x="17722" y="2191"/>
                </a:cubicBezTo>
                <a:lnTo>
                  <a:pt x="17722" y="2191"/>
                </a:lnTo>
                <a:cubicBezTo>
                  <a:pt x="16882" y="2191"/>
                  <a:pt x="16092" y="1863"/>
                  <a:pt x="15497" y="1268"/>
                </a:cubicBezTo>
                <a:lnTo>
                  <a:pt x="15497" y="1268"/>
                </a:lnTo>
                <a:cubicBezTo>
                  <a:pt x="15084" y="855"/>
                  <a:pt x="14603" y="535"/>
                  <a:pt x="14065" y="317"/>
                </a:cubicBezTo>
                <a:lnTo>
                  <a:pt x="14065" y="317"/>
                </a:lnTo>
                <a:cubicBezTo>
                  <a:pt x="13547" y="107"/>
                  <a:pt x="12999" y="0"/>
                  <a:pt x="12437" y="0"/>
                </a:cubicBezTo>
                <a:lnTo>
                  <a:pt x="12437" y="0"/>
                </a:lnTo>
                <a:cubicBezTo>
                  <a:pt x="11876" y="0"/>
                  <a:pt x="11328" y="107"/>
                  <a:pt x="10809" y="317"/>
                </a:cubicBezTo>
                <a:lnTo>
                  <a:pt x="10809" y="317"/>
                </a:lnTo>
                <a:cubicBezTo>
                  <a:pt x="10272" y="535"/>
                  <a:pt x="9791" y="855"/>
                  <a:pt x="9378" y="1268"/>
                </a:cubicBezTo>
                <a:lnTo>
                  <a:pt x="9378" y="1268"/>
                </a:lnTo>
                <a:cubicBezTo>
                  <a:pt x="8784" y="1863"/>
                  <a:pt x="7994" y="2191"/>
                  <a:pt x="7154" y="2191"/>
                </a:cubicBezTo>
                <a:lnTo>
                  <a:pt x="7154" y="2191"/>
                </a:lnTo>
                <a:cubicBezTo>
                  <a:pt x="6315" y="2191"/>
                  <a:pt x="5525" y="1863"/>
                  <a:pt x="4930" y="1268"/>
                </a:cubicBezTo>
                <a:lnTo>
                  <a:pt x="4930" y="1268"/>
                </a:lnTo>
                <a:cubicBezTo>
                  <a:pt x="4517" y="855"/>
                  <a:pt x="4035" y="535"/>
                  <a:pt x="3498" y="317"/>
                </a:cubicBezTo>
                <a:lnTo>
                  <a:pt x="3498" y="317"/>
                </a:lnTo>
                <a:cubicBezTo>
                  <a:pt x="2980" y="107"/>
                  <a:pt x="2432" y="0"/>
                  <a:pt x="1870" y="0"/>
                </a:cubicBezTo>
                <a:lnTo>
                  <a:pt x="1870" y="0"/>
                </a:lnTo>
                <a:cubicBezTo>
                  <a:pt x="1309" y="0"/>
                  <a:pt x="761" y="107"/>
                  <a:pt x="242" y="317"/>
                </a:cubicBezTo>
                <a:lnTo>
                  <a:pt x="242" y="317"/>
                </a:lnTo>
                <a:cubicBezTo>
                  <a:pt x="160" y="350"/>
                  <a:pt x="79" y="387"/>
                  <a:pt x="0" y="424"/>
                </a:cubicBezTo>
                <a:lnTo>
                  <a:pt x="0" y="1799"/>
                </a:lnTo>
                <a:lnTo>
                  <a:pt x="0" y="1799"/>
                </a:lnTo>
                <a:cubicBezTo>
                  <a:pt x="539" y="1399"/>
                  <a:pt x="1188" y="1182"/>
                  <a:pt x="1870" y="1182"/>
                </a:cubicBezTo>
                <a:lnTo>
                  <a:pt x="1870" y="1182"/>
                </a:lnTo>
                <a:cubicBezTo>
                  <a:pt x="2710" y="1182"/>
                  <a:pt x="3499" y="1510"/>
                  <a:pt x="4095" y="2104"/>
                </a:cubicBezTo>
                <a:lnTo>
                  <a:pt x="4095" y="2104"/>
                </a:lnTo>
                <a:cubicBezTo>
                  <a:pt x="4507" y="2518"/>
                  <a:pt x="4989" y="2837"/>
                  <a:pt x="5526" y="3055"/>
                </a:cubicBezTo>
                <a:lnTo>
                  <a:pt x="5526" y="3055"/>
                </a:lnTo>
                <a:cubicBezTo>
                  <a:pt x="6045" y="3266"/>
                  <a:pt x="6593" y="3373"/>
                  <a:pt x="7154" y="3373"/>
                </a:cubicBezTo>
                <a:lnTo>
                  <a:pt x="7154" y="3373"/>
                </a:lnTo>
                <a:cubicBezTo>
                  <a:pt x="7716" y="3373"/>
                  <a:pt x="8264" y="3266"/>
                  <a:pt x="8782" y="3055"/>
                </a:cubicBezTo>
                <a:lnTo>
                  <a:pt x="8782" y="3055"/>
                </a:lnTo>
                <a:cubicBezTo>
                  <a:pt x="9320" y="2837"/>
                  <a:pt x="9800" y="2518"/>
                  <a:pt x="10214" y="2104"/>
                </a:cubicBezTo>
                <a:lnTo>
                  <a:pt x="10214" y="2104"/>
                </a:lnTo>
                <a:cubicBezTo>
                  <a:pt x="10808" y="1510"/>
                  <a:pt x="11598" y="1182"/>
                  <a:pt x="12437" y="1182"/>
                </a:cubicBezTo>
                <a:lnTo>
                  <a:pt x="12437" y="1182"/>
                </a:lnTo>
                <a:cubicBezTo>
                  <a:pt x="13277" y="1182"/>
                  <a:pt x="14067" y="1510"/>
                  <a:pt x="14661" y="2104"/>
                </a:cubicBezTo>
                <a:lnTo>
                  <a:pt x="14661" y="2104"/>
                </a:lnTo>
                <a:cubicBezTo>
                  <a:pt x="15075" y="2518"/>
                  <a:pt x="15556" y="2837"/>
                  <a:pt x="16094" y="3055"/>
                </a:cubicBezTo>
                <a:lnTo>
                  <a:pt x="16094" y="3055"/>
                </a:lnTo>
                <a:cubicBezTo>
                  <a:pt x="16612" y="3266"/>
                  <a:pt x="17160" y="3373"/>
                  <a:pt x="17722" y="3373"/>
                </a:cubicBezTo>
                <a:lnTo>
                  <a:pt x="17722" y="3373"/>
                </a:lnTo>
                <a:cubicBezTo>
                  <a:pt x="18283" y="3373"/>
                  <a:pt x="18831" y="3266"/>
                  <a:pt x="19350" y="3055"/>
                </a:cubicBezTo>
                <a:lnTo>
                  <a:pt x="19350" y="3055"/>
                </a:lnTo>
                <a:cubicBezTo>
                  <a:pt x="19424" y="3025"/>
                  <a:pt x="19497" y="2993"/>
                  <a:pt x="19569" y="2959"/>
                </a:cubicBezTo>
                <a:lnTo>
                  <a:pt x="19569" y="1590"/>
                </a:lnTo>
              </a:path>
            </a:pathLst>
          </a:custGeom>
          <a:solidFill>
            <a:srgbClr val="DFDFD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1" name="Google Shape;991;p41"/>
          <p:cNvSpPr/>
          <p:nvPr/>
        </p:nvSpPr>
        <p:spPr>
          <a:xfrm>
            <a:off x="10" y="3096377"/>
            <a:ext cx="9054636" cy="1045935"/>
          </a:xfrm>
          <a:custGeom>
            <a:rect b="b" l="l" r="r" t="t"/>
            <a:pathLst>
              <a:path extrusionOk="0" h="2789161" w="24145697">
                <a:moveTo>
                  <a:pt x="22675891" y="2686048"/>
                </a:moveTo>
                <a:lnTo>
                  <a:pt x="22684581" y="2748918"/>
                </a:lnTo>
                <a:cubicBezTo>
                  <a:pt x="22483459" y="2775323"/>
                  <a:pt x="22278611" y="2789155"/>
                  <a:pt x="22076247" y="2789155"/>
                </a:cubicBezTo>
                <a:cubicBezTo>
                  <a:pt x="22025347" y="2789155"/>
                  <a:pt x="21973203" y="2787897"/>
                  <a:pt x="21922301" y="2786640"/>
                </a:cubicBezTo>
                <a:lnTo>
                  <a:pt x="21924785" y="2722513"/>
                </a:lnTo>
                <a:cubicBezTo>
                  <a:pt x="22174325" y="2731314"/>
                  <a:pt x="22427591" y="2718740"/>
                  <a:pt x="22675891" y="2686048"/>
                </a:cubicBezTo>
                <a:close/>
                <a:moveTo>
                  <a:pt x="8155972" y="2664076"/>
                </a:moveTo>
                <a:cubicBezTo>
                  <a:pt x="8404670" y="2705354"/>
                  <a:pt x="8657105" y="2725368"/>
                  <a:pt x="8908295" y="2725368"/>
                </a:cubicBezTo>
                <a:lnTo>
                  <a:pt x="8908295" y="2789161"/>
                </a:lnTo>
                <a:cubicBezTo>
                  <a:pt x="8653374" y="2789161"/>
                  <a:pt x="8397208" y="2767897"/>
                  <a:pt x="8146024" y="2726619"/>
                </a:cubicBezTo>
                <a:close/>
                <a:moveTo>
                  <a:pt x="10397744" y="2482807"/>
                </a:moveTo>
                <a:lnTo>
                  <a:pt x="10418853" y="2542730"/>
                </a:lnTo>
                <a:cubicBezTo>
                  <a:pt x="10177945" y="2625125"/>
                  <a:pt x="9928343" y="2687545"/>
                  <a:pt x="9677499" y="2728743"/>
                </a:cubicBezTo>
                <a:lnTo>
                  <a:pt x="9667565" y="2666322"/>
                </a:lnTo>
                <a:cubicBezTo>
                  <a:pt x="9914683" y="2625125"/>
                  <a:pt x="10160559" y="2563953"/>
                  <a:pt x="10397744" y="2482807"/>
                </a:cubicBezTo>
                <a:close/>
                <a:moveTo>
                  <a:pt x="20445233" y="2433376"/>
                </a:moveTo>
                <a:cubicBezTo>
                  <a:pt x="20681493" y="2521440"/>
                  <a:pt x="20926503" y="2590898"/>
                  <a:pt x="21174013" y="2639271"/>
                </a:cubicBezTo>
                <a:lnTo>
                  <a:pt x="21161513" y="2701288"/>
                </a:lnTo>
                <a:cubicBezTo>
                  <a:pt x="20910253" y="2651674"/>
                  <a:pt x="20661491" y="2580975"/>
                  <a:pt x="20422733" y="2492912"/>
                </a:cubicBezTo>
                <a:close/>
                <a:moveTo>
                  <a:pt x="24117121" y="2252107"/>
                </a:moveTo>
                <a:lnTo>
                  <a:pt x="24145697" y="2309491"/>
                </a:lnTo>
                <a:cubicBezTo>
                  <a:pt x="23917085" y="2421764"/>
                  <a:pt x="23678535" y="2516573"/>
                  <a:pt x="23433771" y="2591422"/>
                </a:cubicBezTo>
                <a:lnTo>
                  <a:pt x="23416377" y="2530295"/>
                </a:lnTo>
                <a:cubicBezTo>
                  <a:pt x="23657413" y="2456694"/>
                  <a:pt x="23892237" y="2363133"/>
                  <a:pt x="24117121" y="2252107"/>
                </a:cubicBezTo>
                <a:close/>
                <a:moveTo>
                  <a:pt x="6730080" y="2180701"/>
                </a:moveTo>
                <a:cubicBezTo>
                  <a:pt x="6952220" y="2300300"/>
                  <a:pt x="7186836" y="2401211"/>
                  <a:pt x="7425198" y="2480944"/>
                </a:cubicBezTo>
                <a:lnTo>
                  <a:pt x="7403981" y="2541989"/>
                </a:lnTo>
                <a:cubicBezTo>
                  <a:pt x="7161876" y="2459765"/>
                  <a:pt x="6926012" y="2357608"/>
                  <a:pt x="6701378" y="2236763"/>
                </a:cubicBezTo>
                <a:close/>
                <a:moveTo>
                  <a:pt x="11724729" y="1774224"/>
                </a:moveTo>
                <a:lnTo>
                  <a:pt x="11764617" y="1824026"/>
                </a:lnTo>
                <a:cubicBezTo>
                  <a:pt x="11561430" y="1979659"/>
                  <a:pt x="11344528" y="2120351"/>
                  <a:pt x="11120149" y="2239877"/>
                </a:cubicBezTo>
                <a:lnTo>
                  <a:pt x="11090233" y="2183849"/>
                </a:lnTo>
                <a:cubicBezTo>
                  <a:pt x="11312119" y="2065568"/>
                  <a:pt x="11525281" y="1927367"/>
                  <a:pt x="11724729" y="1774224"/>
                </a:cubicBezTo>
                <a:close/>
                <a:moveTo>
                  <a:pt x="19144147" y="1675351"/>
                </a:moveTo>
                <a:cubicBezTo>
                  <a:pt x="19337797" y="1836641"/>
                  <a:pt x="19546341" y="1981676"/>
                  <a:pt x="19762335" y="2107957"/>
                </a:cubicBezTo>
                <a:lnTo>
                  <a:pt x="19731301" y="2162971"/>
                </a:lnTo>
                <a:cubicBezTo>
                  <a:pt x="19511583" y="2035439"/>
                  <a:pt x="19300555" y="1887903"/>
                  <a:pt x="19104425" y="1725363"/>
                </a:cubicBezTo>
                <a:close/>
                <a:moveTo>
                  <a:pt x="5531081" y="1268874"/>
                </a:moveTo>
                <a:cubicBezTo>
                  <a:pt x="5568486" y="1303626"/>
                  <a:pt x="5604646" y="1339618"/>
                  <a:pt x="5642052" y="1374370"/>
                </a:cubicBezTo>
                <a:cubicBezTo>
                  <a:pt x="5784194" y="1517100"/>
                  <a:pt x="5937559" y="1651142"/>
                  <a:pt x="6095911" y="1772773"/>
                </a:cubicBezTo>
                <a:lnTo>
                  <a:pt x="6057258" y="1822418"/>
                </a:lnTo>
                <a:cubicBezTo>
                  <a:pt x="5896412" y="1699546"/>
                  <a:pt x="5741801" y="1563022"/>
                  <a:pt x="5595918" y="1419051"/>
                </a:cubicBezTo>
                <a:cubicBezTo>
                  <a:pt x="5561005" y="1384299"/>
                  <a:pt x="5523599" y="1348306"/>
                  <a:pt x="5487440" y="1314796"/>
                </a:cubicBezTo>
                <a:close/>
                <a:moveTo>
                  <a:pt x="12887461" y="790987"/>
                </a:moveTo>
                <a:lnTo>
                  <a:pt x="12923622" y="843046"/>
                </a:lnTo>
                <a:cubicBezTo>
                  <a:pt x="12714138" y="981871"/>
                  <a:pt x="12514629" y="1139288"/>
                  <a:pt x="12331331" y="1311578"/>
                </a:cubicBezTo>
                <a:lnTo>
                  <a:pt x="12287688" y="1265717"/>
                </a:lnTo>
                <a:cubicBezTo>
                  <a:pt x="12474727" y="1090947"/>
                  <a:pt x="12675483" y="932290"/>
                  <a:pt x="12887461" y="790987"/>
                </a:cubicBezTo>
                <a:close/>
                <a:moveTo>
                  <a:pt x="17967955" y="703096"/>
                </a:moveTo>
                <a:cubicBezTo>
                  <a:pt x="18184011" y="837524"/>
                  <a:pt x="18388891" y="990623"/>
                  <a:pt x="18581355" y="1159903"/>
                </a:cubicBezTo>
                <a:lnTo>
                  <a:pt x="18539137" y="1207201"/>
                </a:lnTo>
                <a:cubicBezTo>
                  <a:pt x="18350399" y="1041656"/>
                  <a:pt x="18146761" y="889802"/>
                  <a:pt x="17934429" y="756618"/>
                </a:cubicBezTo>
                <a:close/>
                <a:moveTo>
                  <a:pt x="4266747" y="417467"/>
                </a:moveTo>
                <a:cubicBezTo>
                  <a:pt x="4498864" y="523642"/>
                  <a:pt x="4725990" y="648555"/>
                  <a:pt x="4936893" y="792204"/>
                </a:cubicBezTo>
                <a:lnTo>
                  <a:pt x="4901950" y="844667"/>
                </a:lnTo>
                <a:cubicBezTo>
                  <a:pt x="4692295" y="703516"/>
                  <a:pt x="4470162" y="581102"/>
                  <a:pt x="4240539" y="476176"/>
                </a:cubicBezTo>
                <a:close/>
                <a:moveTo>
                  <a:pt x="534192" y="357046"/>
                </a:moveTo>
                <a:lnTo>
                  <a:pt x="559037" y="415157"/>
                </a:lnTo>
                <a:cubicBezTo>
                  <a:pt x="366480" y="494287"/>
                  <a:pt x="178892" y="587018"/>
                  <a:pt x="0" y="690877"/>
                </a:cubicBezTo>
                <a:lnTo>
                  <a:pt x="0" y="617928"/>
                </a:lnTo>
                <a:cubicBezTo>
                  <a:pt x="172681" y="520252"/>
                  <a:pt x="351572" y="431231"/>
                  <a:pt x="534192" y="357046"/>
                </a:cubicBezTo>
                <a:close/>
                <a:moveTo>
                  <a:pt x="14275237" y="159301"/>
                </a:moveTo>
                <a:lnTo>
                  <a:pt x="14291373" y="221770"/>
                </a:lnTo>
                <a:cubicBezTo>
                  <a:pt x="14049332" y="286737"/>
                  <a:pt x="13811014" y="372944"/>
                  <a:pt x="13582627" y="476642"/>
                </a:cubicBezTo>
                <a:lnTo>
                  <a:pt x="13556561" y="419170"/>
                </a:lnTo>
                <a:cubicBezTo>
                  <a:pt x="13787431" y="312974"/>
                  <a:pt x="14029472" y="226767"/>
                  <a:pt x="14275237" y="159301"/>
                </a:cubicBezTo>
                <a:close/>
                <a:moveTo>
                  <a:pt x="16559706" y="120845"/>
                </a:moveTo>
                <a:cubicBezTo>
                  <a:pt x="16809551" y="177832"/>
                  <a:pt x="17054401" y="255878"/>
                  <a:pt x="17290505" y="352508"/>
                </a:cubicBezTo>
                <a:lnTo>
                  <a:pt x="17266769" y="410733"/>
                </a:lnTo>
                <a:cubicBezTo>
                  <a:pt x="17033163" y="315343"/>
                  <a:pt x="16790813" y="238535"/>
                  <a:pt x="16544715" y="181548"/>
                </a:cubicBezTo>
                <a:close/>
                <a:moveTo>
                  <a:pt x="2791160" y="21972"/>
                </a:moveTo>
                <a:cubicBezTo>
                  <a:pt x="3046083" y="48482"/>
                  <a:pt x="3299757" y="95189"/>
                  <a:pt x="3547182" y="160832"/>
                </a:cubicBezTo>
                <a:lnTo>
                  <a:pt x="3530937" y="223950"/>
                </a:lnTo>
                <a:cubicBezTo>
                  <a:pt x="3287260" y="157045"/>
                  <a:pt x="3036086" y="111600"/>
                  <a:pt x="2784912" y="86352"/>
                </a:cubicBezTo>
                <a:close/>
                <a:moveTo>
                  <a:pt x="2021892" y="5495"/>
                </a:moveTo>
                <a:lnTo>
                  <a:pt x="2025635" y="69073"/>
                </a:lnTo>
                <a:cubicBezTo>
                  <a:pt x="1774872" y="86526"/>
                  <a:pt x="1522862" y="123924"/>
                  <a:pt x="1277090" y="180022"/>
                </a:cubicBezTo>
                <a:lnTo>
                  <a:pt x="1263367" y="118938"/>
                </a:lnTo>
                <a:cubicBezTo>
                  <a:pt x="1511634" y="61593"/>
                  <a:pt x="1767387" y="22948"/>
                  <a:pt x="2021892" y="5495"/>
                </a:cubicBezTo>
                <a:close/>
                <a:moveTo>
                  <a:pt x="15494814" y="0"/>
                </a:moveTo>
                <a:cubicBezTo>
                  <a:pt x="15597182" y="0"/>
                  <a:pt x="15700799" y="2511"/>
                  <a:pt x="15801919" y="8789"/>
                </a:cubicBezTo>
                <a:lnTo>
                  <a:pt x="15798173" y="72821"/>
                </a:lnTo>
                <a:cubicBezTo>
                  <a:pt x="15698302" y="66543"/>
                  <a:pt x="15595933" y="64032"/>
                  <a:pt x="15494814" y="64032"/>
                </a:cubicBezTo>
                <a:cubicBezTo>
                  <a:pt x="15343758" y="64032"/>
                  <a:pt x="15191454" y="71565"/>
                  <a:pt x="15040398" y="86631"/>
                </a:cubicBezTo>
                <a:lnTo>
                  <a:pt x="15034156" y="22600"/>
                </a:lnTo>
                <a:cubicBezTo>
                  <a:pt x="15187709" y="7533"/>
                  <a:pt x="15342509" y="0"/>
                  <a:pt x="154948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2" name="Google Shape;992;p41"/>
          <p:cNvSpPr/>
          <p:nvPr/>
        </p:nvSpPr>
        <p:spPr>
          <a:xfrm>
            <a:off x="956899" y="2639104"/>
            <a:ext cx="459075" cy="612647"/>
          </a:xfrm>
          <a:custGeom>
            <a:rect b="b" l="l" r="r" t="t"/>
            <a:pathLst>
              <a:path extrusionOk="0" h="940" w="711">
                <a:moveTo>
                  <a:pt x="710" y="354"/>
                </a:moveTo>
                <a:lnTo>
                  <a:pt x="710" y="354"/>
                </a:lnTo>
                <a:cubicBezTo>
                  <a:pt x="710" y="158"/>
                  <a:pt x="551" y="0"/>
                  <a:pt x="355" y="0"/>
                </a:cubicBezTo>
                <a:lnTo>
                  <a:pt x="355" y="0"/>
                </a:lnTo>
                <a:cubicBezTo>
                  <a:pt x="159" y="0"/>
                  <a:pt x="0" y="158"/>
                  <a:pt x="0" y="354"/>
                </a:cubicBezTo>
                <a:lnTo>
                  <a:pt x="0" y="354"/>
                </a:lnTo>
                <a:cubicBezTo>
                  <a:pt x="0" y="497"/>
                  <a:pt x="84" y="620"/>
                  <a:pt x="206" y="676"/>
                </a:cubicBezTo>
                <a:lnTo>
                  <a:pt x="355" y="939"/>
                </a:lnTo>
                <a:lnTo>
                  <a:pt x="504" y="676"/>
                </a:lnTo>
                <a:lnTo>
                  <a:pt x="504" y="676"/>
                </a:lnTo>
                <a:cubicBezTo>
                  <a:pt x="625" y="620"/>
                  <a:pt x="710" y="497"/>
                  <a:pt x="710" y="3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 sz="22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93" name="Google Shape;993;p41"/>
          <p:cNvSpPr/>
          <p:nvPr/>
        </p:nvSpPr>
        <p:spPr>
          <a:xfrm>
            <a:off x="2741433" y="3587788"/>
            <a:ext cx="457199" cy="609599"/>
          </a:xfrm>
          <a:custGeom>
            <a:rect b="b" l="l" r="r" t="t"/>
            <a:pathLst>
              <a:path extrusionOk="0" h="940" w="710">
                <a:moveTo>
                  <a:pt x="709" y="354"/>
                </a:moveTo>
                <a:lnTo>
                  <a:pt x="709" y="354"/>
                </a:lnTo>
                <a:cubicBezTo>
                  <a:pt x="709" y="158"/>
                  <a:pt x="551" y="0"/>
                  <a:pt x="355" y="0"/>
                </a:cubicBezTo>
                <a:lnTo>
                  <a:pt x="355" y="0"/>
                </a:lnTo>
                <a:cubicBezTo>
                  <a:pt x="159" y="0"/>
                  <a:pt x="0" y="158"/>
                  <a:pt x="0" y="354"/>
                </a:cubicBezTo>
                <a:lnTo>
                  <a:pt x="0" y="354"/>
                </a:lnTo>
                <a:cubicBezTo>
                  <a:pt x="0" y="497"/>
                  <a:pt x="84" y="620"/>
                  <a:pt x="206" y="676"/>
                </a:cubicBezTo>
                <a:lnTo>
                  <a:pt x="355" y="939"/>
                </a:lnTo>
                <a:lnTo>
                  <a:pt x="504" y="676"/>
                </a:lnTo>
                <a:lnTo>
                  <a:pt x="504" y="676"/>
                </a:lnTo>
                <a:cubicBezTo>
                  <a:pt x="626" y="620"/>
                  <a:pt x="709" y="497"/>
                  <a:pt x="709" y="35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4" name="Google Shape;994;p41"/>
          <p:cNvSpPr/>
          <p:nvPr/>
        </p:nvSpPr>
        <p:spPr>
          <a:xfrm>
            <a:off x="4661021" y="2818299"/>
            <a:ext cx="457200" cy="609601"/>
          </a:xfrm>
          <a:custGeom>
            <a:rect b="b" l="l" r="r" t="t"/>
            <a:pathLst>
              <a:path extrusionOk="0" h="939" w="711">
                <a:moveTo>
                  <a:pt x="710" y="353"/>
                </a:moveTo>
                <a:lnTo>
                  <a:pt x="710" y="353"/>
                </a:lnTo>
                <a:cubicBezTo>
                  <a:pt x="710" y="158"/>
                  <a:pt x="551" y="0"/>
                  <a:pt x="355" y="0"/>
                </a:cubicBezTo>
                <a:lnTo>
                  <a:pt x="355" y="0"/>
                </a:lnTo>
                <a:cubicBezTo>
                  <a:pt x="159" y="0"/>
                  <a:pt x="0" y="158"/>
                  <a:pt x="0" y="353"/>
                </a:cubicBezTo>
                <a:lnTo>
                  <a:pt x="0" y="353"/>
                </a:lnTo>
                <a:cubicBezTo>
                  <a:pt x="0" y="497"/>
                  <a:pt x="85" y="620"/>
                  <a:pt x="206" y="676"/>
                </a:cubicBezTo>
                <a:lnTo>
                  <a:pt x="355" y="938"/>
                </a:lnTo>
                <a:lnTo>
                  <a:pt x="504" y="676"/>
                </a:lnTo>
                <a:lnTo>
                  <a:pt x="504" y="676"/>
                </a:lnTo>
                <a:cubicBezTo>
                  <a:pt x="625" y="620"/>
                  <a:pt x="710" y="497"/>
                  <a:pt x="710" y="35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5" name="Google Shape;995;p41"/>
          <p:cNvSpPr/>
          <p:nvPr/>
        </p:nvSpPr>
        <p:spPr>
          <a:xfrm>
            <a:off x="6790172" y="3005744"/>
            <a:ext cx="457199" cy="609599"/>
          </a:xfrm>
          <a:custGeom>
            <a:rect b="b" l="l" r="r" t="t"/>
            <a:pathLst>
              <a:path extrusionOk="0" h="940" w="710">
                <a:moveTo>
                  <a:pt x="709" y="354"/>
                </a:moveTo>
                <a:lnTo>
                  <a:pt x="709" y="354"/>
                </a:lnTo>
                <a:cubicBezTo>
                  <a:pt x="709" y="158"/>
                  <a:pt x="550" y="0"/>
                  <a:pt x="354" y="0"/>
                </a:cubicBezTo>
                <a:lnTo>
                  <a:pt x="354" y="0"/>
                </a:lnTo>
                <a:cubicBezTo>
                  <a:pt x="158" y="0"/>
                  <a:pt x="0" y="158"/>
                  <a:pt x="0" y="354"/>
                </a:cubicBezTo>
                <a:lnTo>
                  <a:pt x="0" y="354"/>
                </a:lnTo>
                <a:cubicBezTo>
                  <a:pt x="0" y="497"/>
                  <a:pt x="83" y="620"/>
                  <a:pt x="205" y="676"/>
                </a:cubicBezTo>
                <a:lnTo>
                  <a:pt x="354" y="939"/>
                </a:lnTo>
                <a:lnTo>
                  <a:pt x="503" y="676"/>
                </a:lnTo>
                <a:lnTo>
                  <a:pt x="503" y="676"/>
                </a:lnTo>
                <a:cubicBezTo>
                  <a:pt x="625" y="620"/>
                  <a:pt x="709" y="497"/>
                  <a:pt x="709" y="354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996" name="Google Shape;996;p41"/>
          <p:cNvGrpSpPr/>
          <p:nvPr/>
        </p:nvGrpSpPr>
        <p:grpSpPr>
          <a:xfrm>
            <a:off x="2300295" y="2297025"/>
            <a:ext cx="1339500" cy="1100275"/>
            <a:chOff x="3848650" y="1907300"/>
            <a:chExt cx="1339500" cy="1100275"/>
          </a:xfrm>
        </p:grpSpPr>
        <p:sp>
          <p:nvSpPr>
            <p:cNvPr id="997" name="Google Shape;997;p41"/>
            <p:cNvSpPr txBox="1"/>
            <p:nvPr/>
          </p:nvSpPr>
          <p:spPr>
            <a:xfrm>
              <a:off x="3848650" y="1907300"/>
              <a:ext cx="13395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98" name="Google Shape;998;p41"/>
            <p:cNvSpPr txBox="1"/>
            <p:nvPr/>
          </p:nvSpPr>
          <p:spPr>
            <a:xfrm>
              <a:off x="3848650" y="2196975"/>
              <a:ext cx="13395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99" name="Google Shape;999;p41"/>
          <p:cNvGrpSpPr/>
          <p:nvPr/>
        </p:nvGrpSpPr>
        <p:grpSpPr>
          <a:xfrm>
            <a:off x="516682" y="1383450"/>
            <a:ext cx="1339500" cy="1100250"/>
            <a:chOff x="2353225" y="3784100"/>
            <a:chExt cx="1339500" cy="1100250"/>
          </a:xfrm>
        </p:grpSpPr>
        <p:sp>
          <p:nvSpPr>
            <p:cNvPr id="1000" name="Google Shape;1000;p41"/>
            <p:cNvSpPr txBox="1"/>
            <p:nvPr/>
          </p:nvSpPr>
          <p:spPr>
            <a:xfrm>
              <a:off x="2353225" y="3784100"/>
              <a:ext cx="13395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1" name="Google Shape;1001;p41"/>
            <p:cNvSpPr txBox="1"/>
            <p:nvPr/>
          </p:nvSpPr>
          <p:spPr>
            <a:xfrm>
              <a:off x="2353225" y="4073750"/>
              <a:ext cx="13395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2" name="Google Shape;1002;p41"/>
          <p:cNvGrpSpPr/>
          <p:nvPr/>
        </p:nvGrpSpPr>
        <p:grpSpPr>
          <a:xfrm>
            <a:off x="4219882" y="1527513"/>
            <a:ext cx="1339500" cy="1100275"/>
            <a:chOff x="4986550" y="1620675"/>
            <a:chExt cx="1339500" cy="1100275"/>
          </a:xfrm>
        </p:grpSpPr>
        <p:sp>
          <p:nvSpPr>
            <p:cNvPr id="1003" name="Google Shape;1003;p41"/>
            <p:cNvSpPr txBox="1"/>
            <p:nvPr/>
          </p:nvSpPr>
          <p:spPr>
            <a:xfrm>
              <a:off x="4986550" y="1620675"/>
              <a:ext cx="13395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4" name="Google Shape;1004;p41"/>
            <p:cNvSpPr txBox="1"/>
            <p:nvPr/>
          </p:nvSpPr>
          <p:spPr>
            <a:xfrm>
              <a:off x="4986550" y="1910350"/>
              <a:ext cx="13395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5" name="Google Shape;1005;p41"/>
          <p:cNvGrpSpPr/>
          <p:nvPr/>
        </p:nvGrpSpPr>
        <p:grpSpPr>
          <a:xfrm>
            <a:off x="6349032" y="1715000"/>
            <a:ext cx="1339500" cy="1100250"/>
            <a:chOff x="5151300" y="3538425"/>
            <a:chExt cx="1339500" cy="1100250"/>
          </a:xfrm>
        </p:grpSpPr>
        <p:sp>
          <p:nvSpPr>
            <p:cNvPr id="1006" name="Google Shape;1006;p41"/>
            <p:cNvSpPr txBox="1"/>
            <p:nvPr/>
          </p:nvSpPr>
          <p:spPr>
            <a:xfrm>
              <a:off x="5151300" y="3538425"/>
              <a:ext cx="13395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20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7" name="Google Shape;1007;p41"/>
            <p:cNvSpPr txBox="1"/>
            <p:nvPr/>
          </p:nvSpPr>
          <p:spPr>
            <a:xfrm>
              <a:off x="5151300" y="3828075"/>
              <a:ext cx="13395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08" name="Google Shape;1008;p41"/>
          <p:cNvSpPr txBox="1"/>
          <p:nvPr/>
        </p:nvSpPr>
        <p:spPr>
          <a:xfrm>
            <a:off x="956907" y="2715425"/>
            <a:ext cx="4572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</a:t>
            </a:r>
            <a:endParaRPr sz="21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09" name="Google Shape;1009;p41"/>
          <p:cNvSpPr txBox="1"/>
          <p:nvPr/>
        </p:nvSpPr>
        <p:spPr>
          <a:xfrm>
            <a:off x="2741432" y="3703650"/>
            <a:ext cx="4572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</a:t>
            </a:r>
            <a:endParaRPr sz="21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10" name="Google Shape;1010;p41"/>
          <p:cNvSpPr txBox="1"/>
          <p:nvPr/>
        </p:nvSpPr>
        <p:spPr>
          <a:xfrm>
            <a:off x="4661032" y="2913075"/>
            <a:ext cx="4572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endParaRPr sz="21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11" name="Google Shape;1011;p41"/>
          <p:cNvSpPr txBox="1"/>
          <p:nvPr/>
        </p:nvSpPr>
        <p:spPr>
          <a:xfrm>
            <a:off x="6790182" y="3096375"/>
            <a:ext cx="4572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</a:t>
            </a:r>
            <a:endParaRPr sz="21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42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1017" name="Google Shape;1017;p42"/>
          <p:cNvSpPr/>
          <p:nvPr/>
        </p:nvSpPr>
        <p:spPr>
          <a:xfrm>
            <a:off x="902725" y="6"/>
            <a:ext cx="4002093" cy="5142442"/>
          </a:xfrm>
          <a:custGeom>
            <a:rect b="b" l="l" r="r" t="t"/>
            <a:pathLst>
              <a:path extrusionOk="0" h="11008" w="8562">
                <a:moveTo>
                  <a:pt x="1631" y="0"/>
                </a:moveTo>
                <a:lnTo>
                  <a:pt x="0" y="0"/>
                </a:lnTo>
                <a:lnTo>
                  <a:pt x="0" y="5504"/>
                </a:lnTo>
                <a:lnTo>
                  <a:pt x="0" y="5504"/>
                </a:lnTo>
                <a:cubicBezTo>
                  <a:pt x="0" y="5838"/>
                  <a:pt x="66" y="6169"/>
                  <a:pt x="194" y="6478"/>
                </a:cubicBezTo>
                <a:lnTo>
                  <a:pt x="194" y="6478"/>
                </a:lnTo>
                <a:cubicBezTo>
                  <a:pt x="323" y="6787"/>
                  <a:pt x="510" y="7068"/>
                  <a:pt x="747" y="7305"/>
                </a:cubicBezTo>
                <a:lnTo>
                  <a:pt x="747" y="7305"/>
                </a:lnTo>
                <a:cubicBezTo>
                  <a:pt x="984" y="7541"/>
                  <a:pt x="1264" y="7729"/>
                  <a:pt x="1573" y="7857"/>
                </a:cubicBezTo>
                <a:lnTo>
                  <a:pt x="1573" y="7857"/>
                </a:lnTo>
                <a:cubicBezTo>
                  <a:pt x="1883" y="7985"/>
                  <a:pt x="2214" y="8051"/>
                  <a:pt x="2549" y="8051"/>
                </a:cubicBezTo>
                <a:lnTo>
                  <a:pt x="2549" y="8051"/>
                </a:lnTo>
                <a:cubicBezTo>
                  <a:pt x="2883" y="8051"/>
                  <a:pt x="3215" y="7985"/>
                  <a:pt x="3524" y="7857"/>
                </a:cubicBezTo>
                <a:lnTo>
                  <a:pt x="3524" y="7857"/>
                </a:lnTo>
                <a:cubicBezTo>
                  <a:pt x="3833" y="7729"/>
                  <a:pt x="4114" y="7541"/>
                  <a:pt x="4350" y="7305"/>
                </a:cubicBezTo>
                <a:lnTo>
                  <a:pt x="4350" y="7305"/>
                </a:lnTo>
                <a:cubicBezTo>
                  <a:pt x="4586" y="7068"/>
                  <a:pt x="4774" y="6787"/>
                  <a:pt x="4902" y="6478"/>
                </a:cubicBezTo>
                <a:lnTo>
                  <a:pt x="4902" y="6478"/>
                </a:lnTo>
                <a:cubicBezTo>
                  <a:pt x="5030" y="6169"/>
                  <a:pt x="5096" y="5838"/>
                  <a:pt x="5096" y="5504"/>
                </a:cubicBezTo>
                <a:lnTo>
                  <a:pt x="5096" y="5504"/>
                </a:lnTo>
                <a:cubicBezTo>
                  <a:pt x="5096" y="5261"/>
                  <a:pt x="5193" y="5028"/>
                  <a:pt x="5365" y="4855"/>
                </a:cubicBezTo>
                <a:lnTo>
                  <a:pt x="5365" y="4855"/>
                </a:lnTo>
                <a:cubicBezTo>
                  <a:pt x="5536" y="4683"/>
                  <a:pt x="5770" y="4587"/>
                  <a:pt x="6013" y="4587"/>
                </a:cubicBezTo>
                <a:lnTo>
                  <a:pt x="6013" y="4587"/>
                </a:lnTo>
                <a:cubicBezTo>
                  <a:pt x="6256" y="4587"/>
                  <a:pt x="6490" y="4683"/>
                  <a:pt x="6662" y="4855"/>
                </a:cubicBezTo>
                <a:lnTo>
                  <a:pt x="6662" y="4855"/>
                </a:lnTo>
                <a:cubicBezTo>
                  <a:pt x="6834" y="5028"/>
                  <a:pt x="6931" y="5261"/>
                  <a:pt x="6931" y="5504"/>
                </a:cubicBezTo>
                <a:lnTo>
                  <a:pt x="6931" y="11007"/>
                </a:lnTo>
                <a:lnTo>
                  <a:pt x="8561" y="11007"/>
                </a:lnTo>
                <a:lnTo>
                  <a:pt x="8561" y="5504"/>
                </a:lnTo>
                <a:lnTo>
                  <a:pt x="8561" y="5504"/>
                </a:lnTo>
                <a:cubicBezTo>
                  <a:pt x="8561" y="4828"/>
                  <a:pt x="8293" y="4180"/>
                  <a:pt x="7815" y="3702"/>
                </a:cubicBezTo>
                <a:lnTo>
                  <a:pt x="7815" y="3702"/>
                </a:lnTo>
                <a:cubicBezTo>
                  <a:pt x="7337" y="3224"/>
                  <a:pt x="6689" y="2956"/>
                  <a:pt x="6013" y="2956"/>
                </a:cubicBezTo>
                <a:lnTo>
                  <a:pt x="6013" y="2956"/>
                </a:lnTo>
                <a:cubicBezTo>
                  <a:pt x="5338" y="2956"/>
                  <a:pt x="4689" y="3224"/>
                  <a:pt x="4212" y="3702"/>
                </a:cubicBezTo>
                <a:lnTo>
                  <a:pt x="4212" y="3702"/>
                </a:lnTo>
                <a:cubicBezTo>
                  <a:pt x="3735" y="4180"/>
                  <a:pt x="3466" y="4828"/>
                  <a:pt x="3466" y="5504"/>
                </a:cubicBezTo>
                <a:lnTo>
                  <a:pt x="3466" y="5504"/>
                </a:lnTo>
                <a:cubicBezTo>
                  <a:pt x="3466" y="5623"/>
                  <a:pt x="3442" y="5743"/>
                  <a:pt x="3396" y="5854"/>
                </a:cubicBezTo>
                <a:lnTo>
                  <a:pt x="3396" y="5854"/>
                </a:lnTo>
                <a:cubicBezTo>
                  <a:pt x="3350" y="5965"/>
                  <a:pt x="3282" y="6066"/>
                  <a:pt x="3197" y="6152"/>
                </a:cubicBezTo>
                <a:lnTo>
                  <a:pt x="3197" y="6152"/>
                </a:lnTo>
                <a:cubicBezTo>
                  <a:pt x="3112" y="6237"/>
                  <a:pt x="3011" y="6304"/>
                  <a:pt x="2900" y="6351"/>
                </a:cubicBezTo>
                <a:lnTo>
                  <a:pt x="2900" y="6351"/>
                </a:lnTo>
                <a:cubicBezTo>
                  <a:pt x="2788" y="6397"/>
                  <a:pt x="2669" y="6420"/>
                  <a:pt x="2549" y="6420"/>
                </a:cubicBezTo>
                <a:lnTo>
                  <a:pt x="2549" y="6420"/>
                </a:lnTo>
                <a:cubicBezTo>
                  <a:pt x="2428" y="6420"/>
                  <a:pt x="2309" y="6397"/>
                  <a:pt x="2197" y="6351"/>
                </a:cubicBezTo>
                <a:lnTo>
                  <a:pt x="2197" y="6351"/>
                </a:lnTo>
                <a:cubicBezTo>
                  <a:pt x="2086" y="6304"/>
                  <a:pt x="1985" y="6237"/>
                  <a:pt x="1900" y="6152"/>
                </a:cubicBezTo>
                <a:lnTo>
                  <a:pt x="1900" y="6152"/>
                </a:lnTo>
                <a:cubicBezTo>
                  <a:pt x="1815" y="6066"/>
                  <a:pt x="1748" y="5965"/>
                  <a:pt x="1701" y="5854"/>
                </a:cubicBezTo>
                <a:lnTo>
                  <a:pt x="1701" y="5854"/>
                </a:lnTo>
                <a:cubicBezTo>
                  <a:pt x="1655" y="5743"/>
                  <a:pt x="1631" y="5623"/>
                  <a:pt x="1631" y="5504"/>
                </a:cubicBezTo>
                <a:lnTo>
                  <a:pt x="1631" y="0"/>
                </a:lnTo>
              </a:path>
            </a:pathLst>
          </a:cu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18" name="Google Shape;1018;p42"/>
          <p:cNvSpPr/>
          <p:nvPr/>
        </p:nvSpPr>
        <p:spPr>
          <a:xfrm>
            <a:off x="1292377" y="-1050"/>
            <a:ext cx="3248603" cy="5125453"/>
          </a:xfrm>
          <a:custGeom>
            <a:rect b="b" l="l" r="r" t="t"/>
            <a:pathLst>
              <a:path extrusionOk="0" h="13667874" w="8662942">
                <a:moveTo>
                  <a:pt x="0" y="0"/>
                </a:moveTo>
                <a:cubicBezTo>
                  <a:pt x="10027" y="36094"/>
                  <a:pt x="48082" y="7162800"/>
                  <a:pt x="48127" y="7194884"/>
                </a:cubicBezTo>
                <a:cubicBezTo>
                  <a:pt x="48172" y="7226968"/>
                  <a:pt x="159761" y="9035583"/>
                  <a:pt x="2093495" y="9047747"/>
                </a:cubicBezTo>
                <a:cubicBezTo>
                  <a:pt x="4027229" y="9059911"/>
                  <a:pt x="4342915" y="6920625"/>
                  <a:pt x="4355432" y="6906126"/>
                </a:cubicBezTo>
                <a:cubicBezTo>
                  <a:pt x="4367949" y="6891627"/>
                  <a:pt x="4408302" y="4798314"/>
                  <a:pt x="6328611" y="4740442"/>
                </a:cubicBezTo>
                <a:cubicBezTo>
                  <a:pt x="8248920" y="4682570"/>
                  <a:pt x="8623944" y="6165285"/>
                  <a:pt x="8621079" y="6145937"/>
                </a:cubicBezTo>
                <a:cubicBezTo>
                  <a:pt x="8618214" y="6126589"/>
                  <a:pt x="8666460" y="13650400"/>
                  <a:pt x="8662737" y="13667874"/>
                </a:cubicBezTo>
              </a:path>
            </a:pathLst>
          </a:custGeom>
          <a:noFill/>
          <a:ln cap="flat" cmpd="sng" w="88900">
            <a:solidFill>
              <a:srgbClr val="FFFFFF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19" name="Google Shape;1019;p42"/>
          <p:cNvSpPr/>
          <p:nvPr/>
        </p:nvSpPr>
        <p:spPr>
          <a:xfrm flipH="1">
            <a:off x="4378477" y="4269829"/>
            <a:ext cx="1339498" cy="362621"/>
          </a:xfrm>
          <a:custGeom>
            <a:rect b="b" l="l" r="r" t="t"/>
            <a:pathLst>
              <a:path extrusionOk="0" h="775" w="2049">
                <a:moveTo>
                  <a:pt x="262" y="356"/>
                </a:moveTo>
                <a:lnTo>
                  <a:pt x="23" y="67"/>
                </a:lnTo>
                <a:lnTo>
                  <a:pt x="23" y="67"/>
                </a:lnTo>
                <a:cubicBezTo>
                  <a:pt x="1" y="40"/>
                  <a:pt x="20" y="0"/>
                  <a:pt x="55" y="0"/>
                </a:cubicBezTo>
                <a:lnTo>
                  <a:pt x="1718" y="0"/>
                </a:lnTo>
                <a:lnTo>
                  <a:pt x="1718" y="0"/>
                </a:lnTo>
                <a:cubicBezTo>
                  <a:pt x="1730" y="0"/>
                  <a:pt x="1742" y="5"/>
                  <a:pt x="1749" y="14"/>
                </a:cubicBezTo>
                <a:lnTo>
                  <a:pt x="2036" y="356"/>
                </a:lnTo>
                <a:lnTo>
                  <a:pt x="2036" y="356"/>
                </a:lnTo>
                <a:cubicBezTo>
                  <a:pt x="2048" y="371"/>
                  <a:pt x="2048" y="393"/>
                  <a:pt x="2036" y="408"/>
                </a:cubicBezTo>
                <a:lnTo>
                  <a:pt x="1749" y="760"/>
                </a:lnTo>
                <a:lnTo>
                  <a:pt x="1749" y="760"/>
                </a:lnTo>
                <a:cubicBezTo>
                  <a:pt x="1742" y="769"/>
                  <a:pt x="1730" y="774"/>
                  <a:pt x="1718" y="774"/>
                </a:cubicBezTo>
                <a:lnTo>
                  <a:pt x="53" y="774"/>
                </a:lnTo>
                <a:lnTo>
                  <a:pt x="53" y="774"/>
                </a:lnTo>
                <a:cubicBezTo>
                  <a:pt x="18" y="774"/>
                  <a:pt x="0" y="735"/>
                  <a:pt x="21" y="708"/>
                </a:cubicBezTo>
                <a:lnTo>
                  <a:pt x="263" y="408"/>
                </a:lnTo>
                <a:lnTo>
                  <a:pt x="263" y="408"/>
                </a:lnTo>
                <a:cubicBezTo>
                  <a:pt x="275" y="393"/>
                  <a:pt x="274" y="371"/>
                  <a:pt x="262" y="35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</a:t>
            </a: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2020</a:t>
            </a:r>
            <a:endParaRPr sz="26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20" name="Google Shape;1020;p42"/>
          <p:cNvSpPr txBox="1"/>
          <p:nvPr/>
        </p:nvSpPr>
        <p:spPr>
          <a:xfrm>
            <a:off x="5924675" y="4092124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20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1" name="Google Shape;1021;p42"/>
          <p:cNvSpPr txBox="1"/>
          <p:nvPr/>
        </p:nvSpPr>
        <p:spPr>
          <a:xfrm>
            <a:off x="5924675" y="4381776"/>
            <a:ext cx="2316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2" name="Google Shape;1022;p42"/>
          <p:cNvSpPr/>
          <p:nvPr/>
        </p:nvSpPr>
        <p:spPr>
          <a:xfrm>
            <a:off x="4378475" y="1495500"/>
            <a:ext cx="1339501" cy="362619"/>
          </a:xfrm>
          <a:custGeom>
            <a:rect b="b" l="l" r="r" t="t"/>
            <a:pathLst>
              <a:path extrusionOk="0" h="776" w="2050">
                <a:moveTo>
                  <a:pt x="1786" y="356"/>
                </a:moveTo>
                <a:lnTo>
                  <a:pt x="2026" y="66"/>
                </a:lnTo>
                <a:lnTo>
                  <a:pt x="2026" y="66"/>
                </a:lnTo>
                <a:cubicBezTo>
                  <a:pt x="2048" y="40"/>
                  <a:pt x="2028" y="0"/>
                  <a:pt x="1994" y="0"/>
                </a:cubicBezTo>
                <a:lnTo>
                  <a:pt x="330" y="0"/>
                </a:lnTo>
                <a:lnTo>
                  <a:pt x="330" y="0"/>
                </a:lnTo>
                <a:cubicBezTo>
                  <a:pt x="319" y="0"/>
                  <a:pt x="307" y="5"/>
                  <a:pt x="299" y="14"/>
                </a:cubicBezTo>
                <a:lnTo>
                  <a:pt x="13" y="356"/>
                </a:lnTo>
                <a:lnTo>
                  <a:pt x="13" y="356"/>
                </a:lnTo>
                <a:cubicBezTo>
                  <a:pt x="0" y="371"/>
                  <a:pt x="0" y="393"/>
                  <a:pt x="12" y="408"/>
                </a:cubicBezTo>
                <a:lnTo>
                  <a:pt x="299" y="759"/>
                </a:lnTo>
                <a:lnTo>
                  <a:pt x="299" y="759"/>
                </a:lnTo>
                <a:cubicBezTo>
                  <a:pt x="307" y="769"/>
                  <a:pt x="319" y="775"/>
                  <a:pt x="331" y="775"/>
                </a:cubicBezTo>
                <a:lnTo>
                  <a:pt x="1996" y="775"/>
                </a:lnTo>
                <a:lnTo>
                  <a:pt x="1996" y="775"/>
                </a:lnTo>
                <a:cubicBezTo>
                  <a:pt x="2030" y="775"/>
                  <a:pt x="2049" y="735"/>
                  <a:pt x="2027" y="708"/>
                </a:cubicBezTo>
                <a:lnTo>
                  <a:pt x="1786" y="408"/>
                </a:lnTo>
                <a:lnTo>
                  <a:pt x="1786" y="408"/>
                </a:lnTo>
                <a:cubicBezTo>
                  <a:pt x="1774" y="392"/>
                  <a:pt x="1774" y="371"/>
                  <a:pt x="1786" y="35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JAN 2020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3" name="Google Shape;1023;p42"/>
          <p:cNvSpPr txBox="1"/>
          <p:nvPr/>
        </p:nvSpPr>
        <p:spPr>
          <a:xfrm>
            <a:off x="5924675" y="1317050"/>
            <a:ext cx="13395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20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4" name="Google Shape;1024;p42"/>
          <p:cNvSpPr txBox="1"/>
          <p:nvPr/>
        </p:nvSpPr>
        <p:spPr>
          <a:xfrm>
            <a:off x="5924675" y="1540063"/>
            <a:ext cx="2316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very cold plac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5" name="Google Shape;1025;p42"/>
          <p:cNvSpPr/>
          <p:nvPr/>
        </p:nvSpPr>
        <p:spPr>
          <a:xfrm flipH="1">
            <a:off x="4378477" y="2883026"/>
            <a:ext cx="1339498" cy="362621"/>
          </a:xfrm>
          <a:custGeom>
            <a:rect b="b" l="l" r="r" t="t"/>
            <a:pathLst>
              <a:path extrusionOk="0" h="775" w="2049">
                <a:moveTo>
                  <a:pt x="262" y="356"/>
                </a:moveTo>
                <a:lnTo>
                  <a:pt x="23" y="67"/>
                </a:lnTo>
                <a:lnTo>
                  <a:pt x="23" y="67"/>
                </a:lnTo>
                <a:cubicBezTo>
                  <a:pt x="1" y="40"/>
                  <a:pt x="20" y="0"/>
                  <a:pt x="55" y="0"/>
                </a:cubicBezTo>
                <a:lnTo>
                  <a:pt x="1718" y="0"/>
                </a:lnTo>
                <a:lnTo>
                  <a:pt x="1718" y="0"/>
                </a:lnTo>
                <a:cubicBezTo>
                  <a:pt x="1730" y="0"/>
                  <a:pt x="1742" y="5"/>
                  <a:pt x="1749" y="14"/>
                </a:cubicBezTo>
                <a:lnTo>
                  <a:pt x="2036" y="356"/>
                </a:lnTo>
                <a:lnTo>
                  <a:pt x="2036" y="356"/>
                </a:lnTo>
                <a:cubicBezTo>
                  <a:pt x="2048" y="371"/>
                  <a:pt x="2048" y="393"/>
                  <a:pt x="2036" y="408"/>
                </a:cubicBezTo>
                <a:lnTo>
                  <a:pt x="1749" y="760"/>
                </a:lnTo>
                <a:lnTo>
                  <a:pt x="1749" y="760"/>
                </a:lnTo>
                <a:cubicBezTo>
                  <a:pt x="1742" y="769"/>
                  <a:pt x="1730" y="774"/>
                  <a:pt x="1718" y="774"/>
                </a:cubicBezTo>
                <a:lnTo>
                  <a:pt x="53" y="774"/>
                </a:lnTo>
                <a:lnTo>
                  <a:pt x="53" y="774"/>
                </a:lnTo>
                <a:cubicBezTo>
                  <a:pt x="18" y="774"/>
                  <a:pt x="0" y="735"/>
                  <a:pt x="21" y="708"/>
                </a:cubicBezTo>
                <a:lnTo>
                  <a:pt x="263" y="408"/>
                </a:lnTo>
                <a:lnTo>
                  <a:pt x="263" y="408"/>
                </a:lnTo>
                <a:cubicBezTo>
                  <a:pt x="275" y="393"/>
                  <a:pt x="274" y="371"/>
                  <a:pt x="262" y="356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FEB</a:t>
            </a: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2020</a:t>
            </a:r>
            <a:endParaRPr sz="26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26" name="Google Shape;1026;p42"/>
          <p:cNvSpPr txBox="1"/>
          <p:nvPr/>
        </p:nvSpPr>
        <p:spPr>
          <a:xfrm>
            <a:off x="5924675" y="2705317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20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7" name="Google Shape;1027;p42"/>
          <p:cNvSpPr txBox="1"/>
          <p:nvPr/>
        </p:nvSpPr>
        <p:spPr>
          <a:xfrm>
            <a:off x="5924675" y="2994969"/>
            <a:ext cx="2316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also the second one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43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1033" name="Google Shape;1033;p43"/>
          <p:cNvSpPr/>
          <p:nvPr/>
        </p:nvSpPr>
        <p:spPr>
          <a:xfrm>
            <a:off x="1026671" y="2768753"/>
            <a:ext cx="809221" cy="934299"/>
          </a:xfrm>
          <a:custGeom>
            <a:rect b="b" l="l" r="r" t="t"/>
            <a:pathLst>
              <a:path extrusionOk="0" h="3813" w="3302">
                <a:moveTo>
                  <a:pt x="3301" y="2859"/>
                </a:moveTo>
                <a:lnTo>
                  <a:pt x="3301" y="953"/>
                </a:lnTo>
                <a:lnTo>
                  <a:pt x="1651" y="0"/>
                </a:lnTo>
                <a:lnTo>
                  <a:pt x="0" y="953"/>
                </a:lnTo>
                <a:lnTo>
                  <a:pt x="0" y="2859"/>
                </a:lnTo>
                <a:lnTo>
                  <a:pt x="1651" y="3812"/>
                </a:lnTo>
                <a:lnTo>
                  <a:pt x="3301" y="2859"/>
                </a:lnTo>
              </a:path>
            </a:pathLst>
          </a:cu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34" name="Google Shape;1034;p43"/>
          <p:cNvSpPr txBox="1"/>
          <p:nvPr/>
        </p:nvSpPr>
        <p:spPr>
          <a:xfrm>
            <a:off x="700788" y="2367150"/>
            <a:ext cx="14715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Q1, 2020</a:t>
            </a:r>
            <a:endParaRPr sz="11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35" name="Google Shape;1035;p43"/>
          <p:cNvSpPr txBox="1"/>
          <p:nvPr/>
        </p:nvSpPr>
        <p:spPr>
          <a:xfrm>
            <a:off x="433150" y="3818393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20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36" name="Google Shape;1036;p43"/>
          <p:cNvSpPr txBox="1"/>
          <p:nvPr/>
        </p:nvSpPr>
        <p:spPr>
          <a:xfrm>
            <a:off x="577450" y="4089013"/>
            <a:ext cx="17193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7" name="Google Shape;1037;p43"/>
          <p:cNvSpPr/>
          <p:nvPr/>
        </p:nvSpPr>
        <p:spPr>
          <a:xfrm>
            <a:off x="5212347" y="2768753"/>
            <a:ext cx="809221" cy="934299"/>
          </a:xfrm>
          <a:custGeom>
            <a:rect b="b" l="l" r="r" t="t"/>
            <a:pathLst>
              <a:path extrusionOk="0" h="3813" w="3302">
                <a:moveTo>
                  <a:pt x="3301" y="2859"/>
                </a:moveTo>
                <a:lnTo>
                  <a:pt x="3301" y="953"/>
                </a:lnTo>
                <a:lnTo>
                  <a:pt x="1651" y="0"/>
                </a:lnTo>
                <a:lnTo>
                  <a:pt x="0" y="953"/>
                </a:lnTo>
                <a:lnTo>
                  <a:pt x="0" y="2859"/>
                </a:lnTo>
                <a:lnTo>
                  <a:pt x="1651" y="3812"/>
                </a:lnTo>
                <a:lnTo>
                  <a:pt x="3301" y="2859"/>
                </a:lnTo>
              </a:path>
            </a:pathLst>
          </a:custGeom>
          <a:solidFill>
            <a:schemeClr val="accent3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38" name="Google Shape;1038;p43"/>
          <p:cNvSpPr txBox="1"/>
          <p:nvPr/>
        </p:nvSpPr>
        <p:spPr>
          <a:xfrm>
            <a:off x="4880665" y="2367150"/>
            <a:ext cx="14715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Q3, 2020</a:t>
            </a:r>
            <a:endParaRPr sz="11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39" name="Google Shape;1039;p43"/>
          <p:cNvSpPr txBox="1"/>
          <p:nvPr/>
        </p:nvSpPr>
        <p:spPr>
          <a:xfrm>
            <a:off x="4613001" y="3818397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20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40" name="Google Shape;1040;p43"/>
          <p:cNvSpPr txBox="1"/>
          <p:nvPr/>
        </p:nvSpPr>
        <p:spPr>
          <a:xfrm>
            <a:off x="4757301" y="4089000"/>
            <a:ext cx="17193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1" name="Google Shape;1041;p43"/>
          <p:cNvSpPr/>
          <p:nvPr/>
        </p:nvSpPr>
        <p:spPr>
          <a:xfrm>
            <a:off x="3122951" y="2768753"/>
            <a:ext cx="809221" cy="934299"/>
          </a:xfrm>
          <a:custGeom>
            <a:rect b="b" l="l" r="r" t="t"/>
            <a:pathLst>
              <a:path extrusionOk="0" h="3813" w="3302">
                <a:moveTo>
                  <a:pt x="3301" y="2859"/>
                </a:moveTo>
                <a:lnTo>
                  <a:pt x="3301" y="953"/>
                </a:lnTo>
                <a:lnTo>
                  <a:pt x="1651" y="0"/>
                </a:lnTo>
                <a:lnTo>
                  <a:pt x="0" y="953"/>
                </a:lnTo>
                <a:lnTo>
                  <a:pt x="0" y="2859"/>
                </a:lnTo>
                <a:lnTo>
                  <a:pt x="1651" y="3812"/>
                </a:lnTo>
                <a:lnTo>
                  <a:pt x="3301" y="2859"/>
                </a:lnTo>
              </a:path>
            </a:pathLst>
          </a:custGeom>
          <a:solidFill>
            <a:schemeClr val="accent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2" name="Google Shape;1042;p43"/>
          <p:cNvSpPr txBox="1"/>
          <p:nvPr/>
        </p:nvSpPr>
        <p:spPr>
          <a:xfrm>
            <a:off x="2791264" y="2367150"/>
            <a:ext cx="14715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Q2, 2020</a:t>
            </a:r>
            <a:endParaRPr sz="11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43" name="Google Shape;1043;p43"/>
          <p:cNvSpPr txBox="1"/>
          <p:nvPr/>
        </p:nvSpPr>
        <p:spPr>
          <a:xfrm>
            <a:off x="2523076" y="3818393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20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44" name="Google Shape;1044;p43"/>
          <p:cNvSpPr txBox="1"/>
          <p:nvPr/>
        </p:nvSpPr>
        <p:spPr>
          <a:xfrm>
            <a:off x="2667376" y="4089013"/>
            <a:ext cx="17193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5" name="Google Shape;1045;p43"/>
          <p:cNvSpPr/>
          <p:nvPr/>
        </p:nvSpPr>
        <p:spPr>
          <a:xfrm>
            <a:off x="7302803" y="2768753"/>
            <a:ext cx="809221" cy="934299"/>
          </a:xfrm>
          <a:custGeom>
            <a:rect b="b" l="l" r="r" t="t"/>
            <a:pathLst>
              <a:path extrusionOk="0" h="3813" w="3302">
                <a:moveTo>
                  <a:pt x="3301" y="2859"/>
                </a:moveTo>
                <a:lnTo>
                  <a:pt x="3301" y="953"/>
                </a:lnTo>
                <a:lnTo>
                  <a:pt x="1651" y="0"/>
                </a:lnTo>
                <a:lnTo>
                  <a:pt x="0" y="953"/>
                </a:lnTo>
                <a:lnTo>
                  <a:pt x="0" y="2859"/>
                </a:lnTo>
                <a:lnTo>
                  <a:pt x="1651" y="3812"/>
                </a:lnTo>
                <a:lnTo>
                  <a:pt x="3301" y="2859"/>
                </a:lnTo>
              </a:path>
            </a:pathLst>
          </a:custGeom>
          <a:solidFill>
            <a:schemeClr val="accent4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6" name="Google Shape;1046;p43"/>
          <p:cNvSpPr txBox="1"/>
          <p:nvPr/>
        </p:nvSpPr>
        <p:spPr>
          <a:xfrm>
            <a:off x="6971113" y="2367150"/>
            <a:ext cx="14715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Q4, 2020</a:t>
            </a:r>
            <a:endParaRPr sz="11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47" name="Google Shape;1047;p43"/>
          <p:cNvSpPr txBox="1"/>
          <p:nvPr/>
        </p:nvSpPr>
        <p:spPr>
          <a:xfrm>
            <a:off x="6702927" y="3818397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20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48" name="Google Shape;1048;p43"/>
          <p:cNvSpPr txBox="1"/>
          <p:nvPr/>
        </p:nvSpPr>
        <p:spPr>
          <a:xfrm>
            <a:off x="6847227" y="4089004"/>
            <a:ext cx="17193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49" name="Google Shape;1049;p43"/>
          <p:cNvGrpSpPr/>
          <p:nvPr/>
        </p:nvGrpSpPr>
        <p:grpSpPr>
          <a:xfrm>
            <a:off x="1166303" y="3019829"/>
            <a:ext cx="529938" cy="432153"/>
            <a:chOff x="1172490" y="1338654"/>
            <a:chExt cx="529938" cy="432153"/>
          </a:xfrm>
        </p:grpSpPr>
        <p:sp>
          <p:nvSpPr>
            <p:cNvPr id="1050" name="Google Shape;1050;p43"/>
            <p:cNvSpPr/>
            <p:nvPr/>
          </p:nvSpPr>
          <p:spPr>
            <a:xfrm>
              <a:off x="1172490" y="1338654"/>
              <a:ext cx="529938" cy="432153"/>
            </a:xfrm>
            <a:custGeom>
              <a:rect b="b" l="l" r="r" t="t"/>
              <a:pathLst>
                <a:path extrusionOk="0" h="8828" w="10825">
                  <a:moveTo>
                    <a:pt x="9652" y="217"/>
                  </a:moveTo>
                  <a:lnTo>
                    <a:pt x="9652" y="7163"/>
                  </a:lnTo>
                  <a:cubicBezTo>
                    <a:pt x="7106" y="7250"/>
                    <a:pt x="5919" y="7640"/>
                    <a:pt x="5528" y="7800"/>
                  </a:cubicBezTo>
                  <a:lnTo>
                    <a:pt x="5528" y="1288"/>
                  </a:lnTo>
                  <a:cubicBezTo>
                    <a:pt x="5803" y="1071"/>
                    <a:pt x="6122" y="898"/>
                    <a:pt x="6454" y="767"/>
                  </a:cubicBezTo>
                  <a:cubicBezTo>
                    <a:pt x="7062" y="521"/>
                    <a:pt x="8104" y="217"/>
                    <a:pt x="9652" y="217"/>
                  </a:cubicBezTo>
                  <a:close/>
                  <a:moveTo>
                    <a:pt x="1173" y="217"/>
                  </a:moveTo>
                  <a:cubicBezTo>
                    <a:pt x="3705" y="246"/>
                    <a:pt x="5051" y="1115"/>
                    <a:pt x="5297" y="1303"/>
                  </a:cubicBezTo>
                  <a:lnTo>
                    <a:pt x="5297" y="7814"/>
                  </a:lnTo>
                  <a:cubicBezTo>
                    <a:pt x="4877" y="7655"/>
                    <a:pt x="3618" y="7250"/>
                    <a:pt x="1173" y="7163"/>
                  </a:cubicBezTo>
                  <a:lnTo>
                    <a:pt x="1173" y="217"/>
                  </a:lnTo>
                  <a:close/>
                  <a:moveTo>
                    <a:pt x="10593" y="767"/>
                  </a:moveTo>
                  <a:lnTo>
                    <a:pt x="10607" y="8132"/>
                  </a:lnTo>
                  <a:lnTo>
                    <a:pt x="5977" y="8132"/>
                  </a:lnTo>
                  <a:cubicBezTo>
                    <a:pt x="5934" y="8132"/>
                    <a:pt x="5890" y="8161"/>
                    <a:pt x="5876" y="8205"/>
                  </a:cubicBezTo>
                  <a:cubicBezTo>
                    <a:pt x="5803" y="8458"/>
                    <a:pt x="5586" y="8585"/>
                    <a:pt x="5371" y="8585"/>
                  </a:cubicBezTo>
                  <a:cubicBezTo>
                    <a:pt x="5156" y="8585"/>
                    <a:pt x="4942" y="8458"/>
                    <a:pt x="4877" y="8205"/>
                  </a:cubicBezTo>
                  <a:cubicBezTo>
                    <a:pt x="4863" y="8161"/>
                    <a:pt x="4819" y="8132"/>
                    <a:pt x="4776" y="8132"/>
                  </a:cubicBezTo>
                  <a:lnTo>
                    <a:pt x="218" y="8132"/>
                  </a:lnTo>
                  <a:lnTo>
                    <a:pt x="218" y="767"/>
                  </a:lnTo>
                  <a:lnTo>
                    <a:pt x="956" y="767"/>
                  </a:lnTo>
                  <a:lnTo>
                    <a:pt x="956" y="7279"/>
                  </a:lnTo>
                  <a:cubicBezTo>
                    <a:pt x="956" y="7337"/>
                    <a:pt x="999" y="7380"/>
                    <a:pt x="1057" y="7380"/>
                  </a:cubicBezTo>
                  <a:cubicBezTo>
                    <a:pt x="4096" y="7496"/>
                    <a:pt x="5355" y="8075"/>
                    <a:pt x="5369" y="8089"/>
                  </a:cubicBezTo>
                  <a:lnTo>
                    <a:pt x="5456" y="8089"/>
                  </a:lnTo>
                  <a:cubicBezTo>
                    <a:pt x="5471" y="8089"/>
                    <a:pt x="6512" y="7496"/>
                    <a:pt x="9754" y="7395"/>
                  </a:cubicBezTo>
                  <a:cubicBezTo>
                    <a:pt x="9811" y="7380"/>
                    <a:pt x="9855" y="7337"/>
                    <a:pt x="9855" y="7279"/>
                  </a:cubicBezTo>
                  <a:lnTo>
                    <a:pt x="9855" y="767"/>
                  </a:lnTo>
                  <a:close/>
                  <a:moveTo>
                    <a:pt x="1072" y="0"/>
                  </a:moveTo>
                  <a:cubicBezTo>
                    <a:pt x="1014" y="0"/>
                    <a:pt x="956" y="44"/>
                    <a:pt x="956" y="102"/>
                  </a:cubicBezTo>
                  <a:lnTo>
                    <a:pt x="956" y="536"/>
                  </a:lnTo>
                  <a:lnTo>
                    <a:pt x="102" y="536"/>
                  </a:lnTo>
                  <a:cubicBezTo>
                    <a:pt x="44" y="536"/>
                    <a:pt x="1" y="594"/>
                    <a:pt x="1" y="652"/>
                  </a:cubicBezTo>
                  <a:lnTo>
                    <a:pt x="1" y="8248"/>
                  </a:lnTo>
                  <a:cubicBezTo>
                    <a:pt x="1" y="8306"/>
                    <a:pt x="44" y="8364"/>
                    <a:pt x="102" y="8364"/>
                  </a:cubicBezTo>
                  <a:lnTo>
                    <a:pt x="4704" y="8364"/>
                  </a:lnTo>
                  <a:cubicBezTo>
                    <a:pt x="4819" y="8624"/>
                    <a:pt x="5065" y="8798"/>
                    <a:pt x="5355" y="8827"/>
                  </a:cubicBezTo>
                  <a:lnTo>
                    <a:pt x="5398" y="8827"/>
                  </a:lnTo>
                  <a:cubicBezTo>
                    <a:pt x="5688" y="8813"/>
                    <a:pt x="5934" y="8624"/>
                    <a:pt x="6049" y="8364"/>
                  </a:cubicBezTo>
                  <a:lnTo>
                    <a:pt x="10723" y="8364"/>
                  </a:lnTo>
                  <a:cubicBezTo>
                    <a:pt x="10781" y="8364"/>
                    <a:pt x="10824" y="8306"/>
                    <a:pt x="10824" y="8248"/>
                  </a:cubicBezTo>
                  <a:lnTo>
                    <a:pt x="10824" y="652"/>
                  </a:lnTo>
                  <a:cubicBezTo>
                    <a:pt x="10824" y="594"/>
                    <a:pt x="10781" y="536"/>
                    <a:pt x="10723" y="536"/>
                  </a:cubicBezTo>
                  <a:lnTo>
                    <a:pt x="9869" y="536"/>
                  </a:lnTo>
                  <a:lnTo>
                    <a:pt x="9869" y="102"/>
                  </a:lnTo>
                  <a:cubicBezTo>
                    <a:pt x="9869" y="44"/>
                    <a:pt x="9826" y="0"/>
                    <a:pt x="9754" y="0"/>
                  </a:cubicBezTo>
                  <a:cubicBezTo>
                    <a:pt x="6975" y="0"/>
                    <a:pt x="5702" y="854"/>
                    <a:pt x="5413" y="1100"/>
                  </a:cubicBezTo>
                  <a:cubicBezTo>
                    <a:pt x="5080" y="869"/>
                    <a:pt x="3676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1256105" y="1379578"/>
              <a:ext cx="155873" cy="51204"/>
            </a:xfrm>
            <a:custGeom>
              <a:rect b="b" l="l" r="r" t="t"/>
              <a:pathLst>
                <a:path extrusionOk="0" h="1046" w="3184">
                  <a:moveTo>
                    <a:pt x="94" y="1"/>
                  </a:moveTo>
                  <a:cubicBezTo>
                    <a:pt x="44" y="1"/>
                    <a:pt x="0" y="42"/>
                    <a:pt x="0" y="105"/>
                  </a:cubicBezTo>
                  <a:cubicBezTo>
                    <a:pt x="0" y="163"/>
                    <a:pt x="44" y="206"/>
                    <a:pt x="102" y="221"/>
                  </a:cubicBezTo>
                  <a:cubicBezTo>
                    <a:pt x="116" y="221"/>
                    <a:pt x="2070" y="380"/>
                    <a:pt x="2996" y="1017"/>
                  </a:cubicBezTo>
                  <a:cubicBezTo>
                    <a:pt x="3025" y="1031"/>
                    <a:pt x="3039" y="1046"/>
                    <a:pt x="3068" y="1046"/>
                  </a:cubicBezTo>
                  <a:cubicBezTo>
                    <a:pt x="3097" y="1046"/>
                    <a:pt x="3126" y="1031"/>
                    <a:pt x="3155" y="1002"/>
                  </a:cubicBezTo>
                  <a:cubicBezTo>
                    <a:pt x="3184" y="944"/>
                    <a:pt x="3169" y="886"/>
                    <a:pt x="3126" y="843"/>
                  </a:cubicBezTo>
                  <a:cubicBezTo>
                    <a:pt x="2142" y="177"/>
                    <a:pt x="203" y="4"/>
                    <a:pt x="116" y="4"/>
                  </a:cubicBezTo>
                  <a:cubicBezTo>
                    <a:pt x="109" y="2"/>
                    <a:pt x="101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1253706" y="1422803"/>
              <a:ext cx="158272" cy="48365"/>
            </a:xfrm>
            <a:custGeom>
              <a:rect b="b" l="l" r="r" t="t"/>
              <a:pathLst>
                <a:path extrusionOk="0" h="988" w="3233">
                  <a:moveTo>
                    <a:pt x="140" y="1"/>
                  </a:moveTo>
                  <a:cubicBezTo>
                    <a:pt x="5" y="1"/>
                    <a:pt x="0" y="220"/>
                    <a:pt x="151" y="220"/>
                  </a:cubicBezTo>
                  <a:cubicBezTo>
                    <a:pt x="165" y="220"/>
                    <a:pt x="2104" y="380"/>
                    <a:pt x="3045" y="973"/>
                  </a:cubicBezTo>
                  <a:cubicBezTo>
                    <a:pt x="3074" y="987"/>
                    <a:pt x="3088" y="987"/>
                    <a:pt x="3102" y="987"/>
                  </a:cubicBezTo>
                  <a:cubicBezTo>
                    <a:pt x="3146" y="987"/>
                    <a:pt x="3175" y="973"/>
                    <a:pt x="3204" y="944"/>
                  </a:cubicBezTo>
                  <a:cubicBezTo>
                    <a:pt x="3233" y="886"/>
                    <a:pt x="3218" y="828"/>
                    <a:pt x="3160" y="799"/>
                  </a:cubicBezTo>
                  <a:cubicBezTo>
                    <a:pt x="2176" y="163"/>
                    <a:pt x="252" y="18"/>
                    <a:pt x="165" y="3"/>
                  </a:cubicBezTo>
                  <a:cubicBezTo>
                    <a:pt x="156" y="2"/>
                    <a:pt x="148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1256105" y="1466861"/>
              <a:ext cx="157292" cy="45379"/>
            </a:xfrm>
            <a:custGeom>
              <a:rect b="b" l="l" r="r" t="t"/>
              <a:pathLst>
                <a:path extrusionOk="0" h="927" w="3213">
                  <a:moveTo>
                    <a:pt x="116" y="0"/>
                  </a:moveTo>
                  <a:cubicBezTo>
                    <a:pt x="58" y="0"/>
                    <a:pt x="0" y="44"/>
                    <a:pt x="0" y="102"/>
                  </a:cubicBezTo>
                  <a:cubicBezTo>
                    <a:pt x="0" y="160"/>
                    <a:pt x="44" y="203"/>
                    <a:pt x="102" y="203"/>
                  </a:cubicBezTo>
                  <a:cubicBezTo>
                    <a:pt x="116" y="203"/>
                    <a:pt x="2055" y="348"/>
                    <a:pt x="2996" y="912"/>
                  </a:cubicBezTo>
                  <a:cubicBezTo>
                    <a:pt x="3025" y="912"/>
                    <a:pt x="3039" y="927"/>
                    <a:pt x="3053" y="927"/>
                  </a:cubicBezTo>
                  <a:cubicBezTo>
                    <a:pt x="3169" y="927"/>
                    <a:pt x="3213" y="782"/>
                    <a:pt x="3111" y="724"/>
                  </a:cubicBezTo>
                  <a:cubicBezTo>
                    <a:pt x="2113" y="145"/>
                    <a:pt x="188" y="0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1254685" y="1510086"/>
              <a:ext cx="158027" cy="42540"/>
            </a:xfrm>
            <a:custGeom>
              <a:rect b="b" l="l" r="r" t="t"/>
              <a:pathLst>
                <a:path extrusionOk="0" h="869" w="3228">
                  <a:moveTo>
                    <a:pt x="131" y="0"/>
                  </a:moveTo>
                  <a:cubicBezTo>
                    <a:pt x="15" y="0"/>
                    <a:pt x="0" y="188"/>
                    <a:pt x="116" y="203"/>
                  </a:cubicBezTo>
                  <a:lnTo>
                    <a:pt x="131" y="203"/>
                  </a:lnTo>
                  <a:cubicBezTo>
                    <a:pt x="145" y="203"/>
                    <a:pt x="2070" y="333"/>
                    <a:pt x="3025" y="854"/>
                  </a:cubicBezTo>
                  <a:cubicBezTo>
                    <a:pt x="3039" y="868"/>
                    <a:pt x="3054" y="868"/>
                    <a:pt x="3068" y="868"/>
                  </a:cubicBezTo>
                  <a:cubicBezTo>
                    <a:pt x="3184" y="868"/>
                    <a:pt x="3227" y="724"/>
                    <a:pt x="3126" y="666"/>
                  </a:cubicBezTo>
                  <a:cubicBezTo>
                    <a:pt x="2127" y="130"/>
                    <a:pt x="217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1254196" y="1553262"/>
              <a:ext cx="157782" cy="40435"/>
            </a:xfrm>
            <a:custGeom>
              <a:rect b="b" l="l" r="r" t="t"/>
              <a:pathLst>
                <a:path extrusionOk="0" h="826" w="3223">
                  <a:moveTo>
                    <a:pt x="128" y="0"/>
                  </a:moveTo>
                  <a:cubicBezTo>
                    <a:pt x="10" y="0"/>
                    <a:pt x="0" y="204"/>
                    <a:pt x="126" y="218"/>
                  </a:cubicBezTo>
                  <a:lnTo>
                    <a:pt x="141" y="218"/>
                  </a:lnTo>
                  <a:cubicBezTo>
                    <a:pt x="155" y="218"/>
                    <a:pt x="2080" y="334"/>
                    <a:pt x="3035" y="811"/>
                  </a:cubicBezTo>
                  <a:cubicBezTo>
                    <a:pt x="3049" y="811"/>
                    <a:pt x="3064" y="826"/>
                    <a:pt x="3078" y="826"/>
                  </a:cubicBezTo>
                  <a:cubicBezTo>
                    <a:pt x="3194" y="811"/>
                    <a:pt x="3223" y="666"/>
                    <a:pt x="3136" y="623"/>
                  </a:cubicBezTo>
                  <a:cubicBezTo>
                    <a:pt x="2123" y="117"/>
                    <a:pt x="242" y="1"/>
                    <a:pt x="141" y="1"/>
                  </a:cubicBezTo>
                  <a:cubicBezTo>
                    <a:pt x="136" y="0"/>
                    <a:pt x="132" y="0"/>
                    <a:pt x="12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1255371" y="1596389"/>
              <a:ext cx="156607" cy="37693"/>
            </a:xfrm>
            <a:custGeom>
              <a:rect b="b" l="l" r="r" t="t"/>
              <a:pathLst>
                <a:path extrusionOk="0" h="770" w="3199">
                  <a:moveTo>
                    <a:pt x="99" y="0"/>
                  </a:moveTo>
                  <a:cubicBezTo>
                    <a:pt x="50" y="0"/>
                    <a:pt x="15" y="52"/>
                    <a:pt x="15" y="104"/>
                  </a:cubicBezTo>
                  <a:cubicBezTo>
                    <a:pt x="1" y="162"/>
                    <a:pt x="59" y="219"/>
                    <a:pt x="117" y="219"/>
                  </a:cubicBezTo>
                  <a:cubicBezTo>
                    <a:pt x="131" y="219"/>
                    <a:pt x="2041" y="321"/>
                    <a:pt x="3011" y="769"/>
                  </a:cubicBezTo>
                  <a:lnTo>
                    <a:pt x="3054" y="769"/>
                  </a:lnTo>
                  <a:cubicBezTo>
                    <a:pt x="3170" y="755"/>
                    <a:pt x="3199" y="610"/>
                    <a:pt x="3097" y="567"/>
                  </a:cubicBezTo>
                  <a:cubicBezTo>
                    <a:pt x="2099" y="104"/>
                    <a:pt x="203" y="2"/>
                    <a:pt x="117" y="2"/>
                  </a:cubicBezTo>
                  <a:cubicBezTo>
                    <a:pt x="111" y="1"/>
                    <a:pt x="105" y="0"/>
                    <a:pt x="9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1255371" y="1639712"/>
              <a:ext cx="155187" cy="34756"/>
            </a:xfrm>
            <a:custGeom>
              <a:rect b="b" l="l" r="r" t="t"/>
              <a:pathLst>
                <a:path extrusionOk="0" h="710" w="3170">
                  <a:moveTo>
                    <a:pt x="117" y="0"/>
                  </a:moveTo>
                  <a:cubicBezTo>
                    <a:pt x="59" y="0"/>
                    <a:pt x="15" y="44"/>
                    <a:pt x="15" y="101"/>
                  </a:cubicBezTo>
                  <a:cubicBezTo>
                    <a:pt x="1" y="159"/>
                    <a:pt x="59" y="217"/>
                    <a:pt x="117" y="217"/>
                  </a:cubicBezTo>
                  <a:cubicBezTo>
                    <a:pt x="131" y="217"/>
                    <a:pt x="2041" y="318"/>
                    <a:pt x="3011" y="709"/>
                  </a:cubicBezTo>
                  <a:lnTo>
                    <a:pt x="3054" y="709"/>
                  </a:lnTo>
                  <a:cubicBezTo>
                    <a:pt x="3097" y="709"/>
                    <a:pt x="3126" y="680"/>
                    <a:pt x="3155" y="651"/>
                  </a:cubicBezTo>
                  <a:cubicBezTo>
                    <a:pt x="3170" y="593"/>
                    <a:pt x="3141" y="521"/>
                    <a:pt x="3083" y="507"/>
                  </a:cubicBezTo>
                  <a:cubicBezTo>
                    <a:pt x="2085" y="101"/>
                    <a:pt x="189" y="0"/>
                    <a:pt x="11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1459415" y="1379578"/>
              <a:ext cx="155873" cy="51204"/>
            </a:xfrm>
            <a:custGeom>
              <a:rect b="b" l="l" r="r" t="t"/>
              <a:pathLst>
                <a:path extrusionOk="0" h="1046" w="3184">
                  <a:moveTo>
                    <a:pt x="3090" y="1"/>
                  </a:moveTo>
                  <a:cubicBezTo>
                    <a:pt x="3083" y="1"/>
                    <a:pt x="3075" y="2"/>
                    <a:pt x="3068" y="4"/>
                  </a:cubicBezTo>
                  <a:cubicBezTo>
                    <a:pt x="2981" y="4"/>
                    <a:pt x="1042" y="177"/>
                    <a:pt x="58" y="843"/>
                  </a:cubicBezTo>
                  <a:cubicBezTo>
                    <a:pt x="0" y="886"/>
                    <a:pt x="0" y="944"/>
                    <a:pt x="29" y="988"/>
                  </a:cubicBezTo>
                  <a:cubicBezTo>
                    <a:pt x="44" y="1031"/>
                    <a:pt x="87" y="1046"/>
                    <a:pt x="116" y="1046"/>
                  </a:cubicBezTo>
                  <a:cubicBezTo>
                    <a:pt x="145" y="1046"/>
                    <a:pt x="159" y="1031"/>
                    <a:pt x="174" y="1017"/>
                  </a:cubicBezTo>
                  <a:cubicBezTo>
                    <a:pt x="1114" y="380"/>
                    <a:pt x="3068" y="221"/>
                    <a:pt x="3082" y="206"/>
                  </a:cubicBezTo>
                  <a:cubicBezTo>
                    <a:pt x="3140" y="206"/>
                    <a:pt x="3184" y="163"/>
                    <a:pt x="3184" y="90"/>
                  </a:cubicBezTo>
                  <a:cubicBezTo>
                    <a:pt x="3171" y="40"/>
                    <a:pt x="3137" y="1"/>
                    <a:pt x="3090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1457995" y="1422950"/>
              <a:ext cx="158712" cy="48218"/>
            </a:xfrm>
            <a:custGeom>
              <a:rect b="b" l="l" r="r" t="t"/>
              <a:pathLst>
                <a:path extrusionOk="0" h="985" w="3242">
                  <a:moveTo>
                    <a:pt x="3097" y="0"/>
                  </a:moveTo>
                  <a:cubicBezTo>
                    <a:pt x="3010" y="0"/>
                    <a:pt x="1071" y="160"/>
                    <a:pt x="87" y="796"/>
                  </a:cubicBezTo>
                  <a:cubicBezTo>
                    <a:pt x="0" y="854"/>
                    <a:pt x="44" y="984"/>
                    <a:pt x="145" y="984"/>
                  </a:cubicBezTo>
                  <a:cubicBezTo>
                    <a:pt x="174" y="984"/>
                    <a:pt x="188" y="984"/>
                    <a:pt x="203" y="970"/>
                  </a:cubicBezTo>
                  <a:cubicBezTo>
                    <a:pt x="1143" y="377"/>
                    <a:pt x="3097" y="217"/>
                    <a:pt x="3111" y="217"/>
                  </a:cubicBezTo>
                  <a:cubicBezTo>
                    <a:pt x="3241" y="188"/>
                    <a:pt x="3227" y="0"/>
                    <a:pt x="309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1457995" y="1466126"/>
              <a:ext cx="156607" cy="46113"/>
            </a:xfrm>
            <a:custGeom>
              <a:rect b="b" l="l" r="r" t="t"/>
              <a:pathLst>
                <a:path extrusionOk="0" h="942" w="3199">
                  <a:moveTo>
                    <a:pt x="3082" y="1"/>
                  </a:moveTo>
                  <a:cubicBezTo>
                    <a:pt x="3010" y="1"/>
                    <a:pt x="1085" y="160"/>
                    <a:pt x="87" y="724"/>
                  </a:cubicBezTo>
                  <a:cubicBezTo>
                    <a:pt x="0" y="782"/>
                    <a:pt x="29" y="927"/>
                    <a:pt x="145" y="927"/>
                  </a:cubicBezTo>
                  <a:lnTo>
                    <a:pt x="159" y="942"/>
                  </a:lnTo>
                  <a:cubicBezTo>
                    <a:pt x="174" y="942"/>
                    <a:pt x="188" y="927"/>
                    <a:pt x="203" y="927"/>
                  </a:cubicBezTo>
                  <a:cubicBezTo>
                    <a:pt x="1158" y="363"/>
                    <a:pt x="3082" y="218"/>
                    <a:pt x="3097" y="218"/>
                  </a:cubicBezTo>
                  <a:cubicBezTo>
                    <a:pt x="3155" y="218"/>
                    <a:pt x="3198" y="160"/>
                    <a:pt x="3198" y="102"/>
                  </a:cubicBezTo>
                  <a:cubicBezTo>
                    <a:pt x="3198" y="44"/>
                    <a:pt x="3140" y="1"/>
                    <a:pt x="3082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1459415" y="1509939"/>
              <a:ext cx="155187" cy="42687"/>
            </a:xfrm>
            <a:custGeom>
              <a:rect b="b" l="l" r="r" t="t"/>
              <a:pathLst>
                <a:path extrusionOk="0" h="872" w="3170">
                  <a:moveTo>
                    <a:pt x="3072" y="1"/>
                  </a:moveTo>
                  <a:cubicBezTo>
                    <a:pt x="3066" y="1"/>
                    <a:pt x="3059" y="2"/>
                    <a:pt x="3053" y="3"/>
                  </a:cubicBezTo>
                  <a:cubicBezTo>
                    <a:pt x="2981" y="3"/>
                    <a:pt x="1071" y="133"/>
                    <a:pt x="73" y="669"/>
                  </a:cubicBezTo>
                  <a:cubicBezTo>
                    <a:pt x="15" y="698"/>
                    <a:pt x="0" y="770"/>
                    <a:pt x="29" y="813"/>
                  </a:cubicBezTo>
                  <a:cubicBezTo>
                    <a:pt x="44" y="857"/>
                    <a:pt x="87" y="871"/>
                    <a:pt x="130" y="871"/>
                  </a:cubicBezTo>
                  <a:cubicBezTo>
                    <a:pt x="145" y="871"/>
                    <a:pt x="159" y="871"/>
                    <a:pt x="174" y="857"/>
                  </a:cubicBezTo>
                  <a:cubicBezTo>
                    <a:pt x="1129" y="336"/>
                    <a:pt x="3053" y="206"/>
                    <a:pt x="3068" y="206"/>
                  </a:cubicBezTo>
                  <a:cubicBezTo>
                    <a:pt x="3126" y="206"/>
                    <a:pt x="3169" y="162"/>
                    <a:pt x="3169" y="104"/>
                  </a:cubicBezTo>
                  <a:cubicBezTo>
                    <a:pt x="3169" y="53"/>
                    <a:pt x="3123" y="1"/>
                    <a:pt x="3072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1459415" y="1553262"/>
              <a:ext cx="157292" cy="40435"/>
            </a:xfrm>
            <a:custGeom>
              <a:rect b="b" l="l" r="r" t="t"/>
              <a:pathLst>
                <a:path extrusionOk="0" h="826" w="3213">
                  <a:moveTo>
                    <a:pt x="3068" y="1"/>
                  </a:moveTo>
                  <a:cubicBezTo>
                    <a:pt x="2981" y="1"/>
                    <a:pt x="1071" y="117"/>
                    <a:pt x="87" y="623"/>
                  </a:cubicBezTo>
                  <a:cubicBezTo>
                    <a:pt x="29" y="652"/>
                    <a:pt x="0" y="710"/>
                    <a:pt x="29" y="768"/>
                  </a:cubicBezTo>
                  <a:cubicBezTo>
                    <a:pt x="44" y="797"/>
                    <a:pt x="87" y="826"/>
                    <a:pt x="130" y="826"/>
                  </a:cubicBezTo>
                  <a:cubicBezTo>
                    <a:pt x="145" y="826"/>
                    <a:pt x="159" y="811"/>
                    <a:pt x="174" y="811"/>
                  </a:cubicBezTo>
                  <a:cubicBezTo>
                    <a:pt x="1143" y="334"/>
                    <a:pt x="3053" y="218"/>
                    <a:pt x="3068" y="218"/>
                  </a:cubicBezTo>
                  <a:cubicBezTo>
                    <a:pt x="3212" y="203"/>
                    <a:pt x="3198" y="1"/>
                    <a:pt x="306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1460101" y="1597172"/>
              <a:ext cx="155187" cy="36910"/>
            </a:xfrm>
            <a:custGeom>
              <a:rect b="b" l="l" r="r" t="t"/>
              <a:pathLst>
                <a:path extrusionOk="0" h="754" w="3170">
                  <a:moveTo>
                    <a:pt x="3054" y="1"/>
                  </a:moveTo>
                  <a:cubicBezTo>
                    <a:pt x="2967" y="1"/>
                    <a:pt x="1086" y="102"/>
                    <a:pt x="73" y="565"/>
                  </a:cubicBezTo>
                  <a:cubicBezTo>
                    <a:pt x="15" y="580"/>
                    <a:pt x="1" y="652"/>
                    <a:pt x="30" y="710"/>
                  </a:cubicBezTo>
                  <a:cubicBezTo>
                    <a:pt x="44" y="739"/>
                    <a:pt x="87" y="753"/>
                    <a:pt x="116" y="753"/>
                  </a:cubicBezTo>
                  <a:lnTo>
                    <a:pt x="174" y="753"/>
                  </a:lnTo>
                  <a:cubicBezTo>
                    <a:pt x="1129" y="319"/>
                    <a:pt x="3039" y="218"/>
                    <a:pt x="3068" y="218"/>
                  </a:cubicBezTo>
                  <a:cubicBezTo>
                    <a:pt x="3126" y="203"/>
                    <a:pt x="3170" y="160"/>
                    <a:pt x="3170" y="102"/>
                  </a:cubicBezTo>
                  <a:cubicBezTo>
                    <a:pt x="3155" y="44"/>
                    <a:pt x="3112" y="1"/>
                    <a:pt x="3054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1459415" y="1640348"/>
              <a:ext cx="156411" cy="34805"/>
            </a:xfrm>
            <a:custGeom>
              <a:rect b="b" l="l" r="r" t="t"/>
              <a:pathLst>
                <a:path extrusionOk="0" h="711" w="3195">
                  <a:moveTo>
                    <a:pt x="3078" y="1"/>
                  </a:moveTo>
                  <a:cubicBezTo>
                    <a:pt x="3075" y="1"/>
                    <a:pt x="3071" y="1"/>
                    <a:pt x="3068" y="2"/>
                  </a:cubicBezTo>
                  <a:cubicBezTo>
                    <a:pt x="2981" y="2"/>
                    <a:pt x="1114" y="88"/>
                    <a:pt x="101" y="508"/>
                  </a:cubicBezTo>
                  <a:cubicBezTo>
                    <a:pt x="0" y="551"/>
                    <a:pt x="29" y="696"/>
                    <a:pt x="145" y="711"/>
                  </a:cubicBezTo>
                  <a:lnTo>
                    <a:pt x="188" y="711"/>
                  </a:lnTo>
                  <a:cubicBezTo>
                    <a:pt x="1158" y="305"/>
                    <a:pt x="3053" y="219"/>
                    <a:pt x="3082" y="219"/>
                  </a:cubicBezTo>
                  <a:cubicBezTo>
                    <a:pt x="3195" y="219"/>
                    <a:pt x="3184" y="1"/>
                    <a:pt x="307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5" name="Google Shape;1065;p43"/>
          <p:cNvGrpSpPr/>
          <p:nvPr/>
        </p:nvGrpSpPr>
        <p:grpSpPr>
          <a:xfrm>
            <a:off x="7467077" y="3016622"/>
            <a:ext cx="479612" cy="438516"/>
            <a:chOff x="6476626" y="1062497"/>
            <a:chExt cx="479612" cy="438516"/>
          </a:xfrm>
        </p:grpSpPr>
        <p:sp>
          <p:nvSpPr>
            <p:cNvPr id="1066" name="Google Shape;1066;p43"/>
            <p:cNvSpPr/>
            <p:nvPr/>
          </p:nvSpPr>
          <p:spPr>
            <a:xfrm>
              <a:off x="6476626" y="1062497"/>
              <a:ext cx="479612" cy="438516"/>
            </a:xfrm>
            <a:custGeom>
              <a:rect b="b" l="l" r="r" t="t"/>
              <a:pathLst>
                <a:path extrusionOk="0" h="8958" w="9797">
                  <a:moveTo>
                    <a:pt x="6020" y="217"/>
                  </a:moveTo>
                  <a:lnTo>
                    <a:pt x="9276" y="1433"/>
                  </a:lnTo>
                  <a:lnTo>
                    <a:pt x="4443" y="3763"/>
                  </a:lnTo>
                  <a:lnTo>
                    <a:pt x="1144" y="2287"/>
                  </a:lnTo>
                  <a:lnTo>
                    <a:pt x="6020" y="217"/>
                  </a:lnTo>
                  <a:close/>
                  <a:moveTo>
                    <a:pt x="912" y="2417"/>
                  </a:moveTo>
                  <a:lnTo>
                    <a:pt x="4342" y="3965"/>
                  </a:lnTo>
                  <a:lnTo>
                    <a:pt x="4342" y="5354"/>
                  </a:lnTo>
                  <a:lnTo>
                    <a:pt x="941" y="3791"/>
                  </a:lnTo>
                  <a:cubicBezTo>
                    <a:pt x="652" y="3386"/>
                    <a:pt x="637" y="2851"/>
                    <a:pt x="912" y="2417"/>
                  </a:cubicBezTo>
                  <a:close/>
                  <a:moveTo>
                    <a:pt x="9464" y="1592"/>
                  </a:moveTo>
                  <a:lnTo>
                    <a:pt x="9449" y="2967"/>
                  </a:lnTo>
                  <a:lnTo>
                    <a:pt x="4559" y="5354"/>
                  </a:lnTo>
                  <a:lnTo>
                    <a:pt x="4559" y="3965"/>
                  </a:lnTo>
                  <a:lnTo>
                    <a:pt x="9464" y="1592"/>
                  </a:lnTo>
                  <a:close/>
                  <a:moveTo>
                    <a:pt x="522" y="3835"/>
                  </a:moveTo>
                  <a:lnTo>
                    <a:pt x="782" y="3965"/>
                  </a:lnTo>
                  <a:cubicBezTo>
                    <a:pt x="797" y="3980"/>
                    <a:pt x="797" y="3980"/>
                    <a:pt x="825" y="3994"/>
                  </a:cubicBezTo>
                  <a:lnTo>
                    <a:pt x="3965" y="5427"/>
                  </a:lnTo>
                  <a:lnTo>
                    <a:pt x="3965" y="6772"/>
                  </a:lnTo>
                  <a:lnTo>
                    <a:pt x="536" y="5224"/>
                  </a:lnTo>
                  <a:cubicBezTo>
                    <a:pt x="247" y="4804"/>
                    <a:pt x="247" y="4255"/>
                    <a:pt x="522" y="3835"/>
                  </a:cubicBezTo>
                  <a:close/>
                  <a:moveTo>
                    <a:pt x="9059" y="3401"/>
                  </a:moveTo>
                  <a:lnTo>
                    <a:pt x="9044" y="4385"/>
                  </a:lnTo>
                  <a:lnTo>
                    <a:pt x="4182" y="6772"/>
                  </a:lnTo>
                  <a:lnTo>
                    <a:pt x="4182" y="5542"/>
                  </a:lnTo>
                  <a:lnTo>
                    <a:pt x="4400" y="5644"/>
                  </a:lnTo>
                  <a:lnTo>
                    <a:pt x="4486" y="5644"/>
                  </a:lnTo>
                  <a:lnTo>
                    <a:pt x="9059" y="3401"/>
                  </a:lnTo>
                  <a:close/>
                  <a:moveTo>
                    <a:pt x="9044" y="4631"/>
                  </a:moveTo>
                  <a:lnTo>
                    <a:pt x="9435" y="4775"/>
                  </a:lnTo>
                  <a:lnTo>
                    <a:pt x="4588" y="7105"/>
                  </a:lnTo>
                  <a:lnTo>
                    <a:pt x="4284" y="6975"/>
                  </a:lnTo>
                  <a:lnTo>
                    <a:pt x="9044" y="4631"/>
                  </a:lnTo>
                  <a:close/>
                  <a:moveTo>
                    <a:pt x="9594" y="4935"/>
                  </a:moveTo>
                  <a:lnTo>
                    <a:pt x="9580" y="6295"/>
                  </a:lnTo>
                  <a:lnTo>
                    <a:pt x="4703" y="8682"/>
                  </a:lnTo>
                  <a:lnTo>
                    <a:pt x="4703" y="7293"/>
                  </a:lnTo>
                  <a:lnTo>
                    <a:pt x="9594" y="4935"/>
                  </a:lnTo>
                  <a:close/>
                  <a:moveTo>
                    <a:pt x="1054" y="5764"/>
                  </a:moveTo>
                  <a:lnTo>
                    <a:pt x="4486" y="7293"/>
                  </a:lnTo>
                  <a:lnTo>
                    <a:pt x="4486" y="8697"/>
                  </a:lnTo>
                  <a:lnTo>
                    <a:pt x="1086" y="7134"/>
                  </a:lnTo>
                  <a:cubicBezTo>
                    <a:pt x="783" y="6730"/>
                    <a:pt x="768" y="6183"/>
                    <a:pt x="1054" y="5764"/>
                  </a:cubicBezTo>
                  <a:close/>
                  <a:moveTo>
                    <a:pt x="5962" y="0"/>
                  </a:moveTo>
                  <a:lnTo>
                    <a:pt x="825" y="2171"/>
                  </a:lnTo>
                  <a:cubicBezTo>
                    <a:pt x="811" y="2185"/>
                    <a:pt x="797" y="2185"/>
                    <a:pt x="782" y="2200"/>
                  </a:cubicBezTo>
                  <a:lnTo>
                    <a:pt x="768" y="2214"/>
                  </a:lnTo>
                  <a:cubicBezTo>
                    <a:pt x="507" y="2562"/>
                    <a:pt x="420" y="3010"/>
                    <a:pt x="536" y="3430"/>
                  </a:cubicBezTo>
                  <a:cubicBezTo>
                    <a:pt x="536" y="3459"/>
                    <a:pt x="551" y="3488"/>
                    <a:pt x="565" y="3517"/>
                  </a:cubicBezTo>
                  <a:lnTo>
                    <a:pt x="391" y="3589"/>
                  </a:lnTo>
                  <a:cubicBezTo>
                    <a:pt x="348" y="3603"/>
                    <a:pt x="334" y="3647"/>
                    <a:pt x="334" y="3690"/>
                  </a:cubicBezTo>
                  <a:cubicBezTo>
                    <a:pt x="334" y="3705"/>
                    <a:pt x="334" y="3705"/>
                    <a:pt x="334" y="3719"/>
                  </a:cubicBezTo>
                  <a:cubicBezTo>
                    <a:pt x="1" y="4226"/>
                    <a:pt x="30" y="4877"/>
                    <a:pt x="391" y="5369"/>
                  </a:cubicBezTo>
                  <a:cubicBezTo>
                    <a:pt x="391" y="5383"/>
                    <a:pt x="406" y="5398"/>
                    <a:pt x="420" y="5398"/>
                  </a:cubicBezTo>
                  <a:lnTo>
                    <a:pt x="883" y="5600"/>
                  </a:lnTo>
                  <a:cubicBezTo>
                    <a:pt x="637" y="5948"/>
                    <a:pt x="565" y="6367"/>
                    <a:pt x="666" y="6758"/>
                  </a:cubicBezTo>
                  <a:cubicBezTo>
                    <a:pt x="724" y="6946"/>
                    <a:pt x="811" y="7134"/>
                    <a:pt x="927" y="7279"/>
                  </a:cubicBezTo>
                  <a:cubicBezTo>
                    <a:pt x="941" y="7293"/>
                    <a:pt x="956" y="7308"/>
                    <a:pt x="970" y="7308"/>
                  </a:cubicBezTo>
                  <a:lnTo>
                    <a:pt x="4544" y="8957"/>
                  </a:lnTo>
                  <a:lnTo>
                    <a:pt x="4617" y="8957"/>
                  </a:lnTo>
                  <a:lnTo>
                    <a:pt x="9724" y="6454"/>
                  </a:lnTo>
                  <a:cubicBezTo>
                    <a:pt x="9768" y="6425"/>
                    <a:pt x="9782" y="6396"/>
                    <a:pt x="9797" y="6353"/>
                  </a:cubicBezTo>
                  <a:lnTo>
                    <a:pt x="9797" y="4747"/>
                  </a:lnTo>
                  <a:cubicBezTo>
                    <a:pt x="9797" y="4718"/>
                    <a:pt x="9797" y="4689"/>
                    <a:pt x="9768" y="4660"/>
                  </a:cubicBezTo>
                  <a:cubicBezTo>
                    <a:pt x="9753" y="4645"/>
                    <a:pt x="9739" y="4645"/>
                    <a:pt x="9710" y="4645"/>
                  </a:cubicBezTo>
                  <a:lnTo>
                    <a:pt x="9261" y="4472"/>
                  </a:lnTo>
                  <a:cubicBezTo>
                    <a:pt x="9261" y="4472"/>
                    <a:pt x="9261" y="4457"/>
                    <a:pt x="9261" y="4443"/>
                  </a:cubicBezTo>
                  <a:lnTo>
                    <a:pt x="9276" y="3285"/>
                  </a:lnTo>
                  <a:lnTo>
                    <a:pt x="9594" y="3126"/>
                  </a:lnTo>
                  <a:cubicBezTo>
                    <a:pt x="9638" y="3111"/>
                    <a:pt x="9667" y="3068"/>
                    <a:pt x="9667" y="3025"/>
                  </a:cubicBezTo>
                  <a:lnTo>
                    <a:pt x="9667" y="1418"/>
                  </a:lnTo>
                  <a:cubicBezTo>
                    <a:pt x="9667" y="1375"/>
                    <a:pt x="9638" y="1346"/>
                    <a:pt x="9609" y="1332"/>
                  </a:cubicBezTo>
                  <a:cubicBezTo>
                    <a:pt x="9594" y="1317"/>
                    <a:pt x="9580" y="1303"/>
                    <a:pt x="9551" y="1303"/>
                  </a:cubicBezTo>
                  <a:lnTo>
                    <a:pt x="603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6760711" y="1094511"/>
              <a:ext cx="99183" cy="45232"/>
            </a:xfrm>
            <a:custGeom>
              <a:rect b="b" l="l" r="r" t="t"/>
              <a:pathLst>
                <a:path extrusionOk="0" h="924" w="2026">
                  <a:moveTo>
                    <a:pt x="128" y="1"/>
                  </a:moveTo>
                  <a:cubicBezTo>
                    <a:pt x="87" y="1"/>
                    <a:pt x="50" y="28"/>
                    <a:pt x="29" y="70"/>
                  </a:cubicBezTo>
                  <a:cubicBezTo>
                    <a:pt x="0" y="128"/>
                    <a:pt x="29" y="200"/>
                    <a:pt x="87" y="215"/>
                  </a:cubicBezTo>
                  <a:lnTo>
                    <a:pt x="1867" y="924"/>
                  </a:lnTo>
                  <a:lnTo>
                    <a:pt x="1910" y="924"/>
                  </a:lnTo>
                  <a:cubicBezTo>
                    <a:pt x="1954" y="924"/>
                    <a:pt x="1982" y="895"/>
                    <a:pt x="1997" y="866"/>
                  </a:cubicBezTo>
                  <a:cubicBezTo>
                    <a:pt x="2026" y="808"/>
                    <a:pt x="1997" y="750"/>
                    <a:pt x="1939" y="721"/>
                  </a:cubicBezTo>
                  <a:lnTo>
                    <a:pt x="174" y="12"/>
                  </a:lnTo>
                  <a:cubicBezTo>
                    <a:pt x="158" y="4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6728254" y="1109393"/>
              <a:ext cx="100505" cy="46505"/>
            </a:xfrm>
            <a:custGeom>
              <a:rect b="b" l="l" r="r" t="t"/>
              <a:pathLst>
                <a:path extrusionOk="0" h="950" w="2053">
                  <a:moveTo>
                    <a:pt x="152" y="1"/>
                  </a:moveTo>
                  <a:cubicBezTo>
                    <a:pt x="51" y="1"/>
                    <a:pt x="0" y="150"/>
                    <a:pt x="113" y="200"/>
                  </a:cubicBezTo>
                  <a:lnTo>
                    <a:pt x="1893" y="938"/>
                  </a:lnTo>
                  <a:cubicBezTo>
                    <a:pt x="1909" y="946"/>
                    <a:pt x="1924" y="949"/>
                    <a:pt x="1939" y="949"/>
                  </a:cubicBezTo>
                  <a:cubicBezTo>
                    <a:pt x="1980" y="949"/>
                    <a:pt x="2017" y="922"/>
                    <a:pt x="2038" y="880"/>
                  </a:cubicBezTo>
                  <a:cubicBezTo>
                    <a:pt x="2052" y="822"/>
                    <a:pt x="2023" y="764"/>
                    <a:pt x="1980" y="750"/>
                  </a:cubicBezTo>
                  <a:lnTo>
                    <a:pt x="200" y="12"/>
                  </a:lnTo>
                  <a:cubicBezTo>
                    <a:pt x="183" y="4"/>
                    <a:pt x="167" y="1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6697364" y="1123247"/>
              <a:ext cx="100211" cy="47876"/>
            </a:xfrm>
            <a:custGeom>
              <a:rect b="b" l="l" r="r" t="t"/>
              <a:pathLst>
                <a:path extrusionOk="0" h="978" w="2047">
                  <a:moveTo>
                    <a:pt x="154" y="1"/>
                  </a:moveTo>
                  <a:cubicBezTo>
                    <a:pt x="54" y="1"/>
                    <a:pt x="1" y="153"/>
                    <a:pt x="108" y="206"/>
                  </a:cubicBezTo>
                  <a:lnTo>
                    <a:pt x="1887" y="973"/>
                  </a:lnTo>
                  <a:cubicBezTo>
                    <a:pt x="1898" y="976"/>
                    <a:pt x="1908" y="977"/>
                    <a:pt x="1918" y="977"/>
                  </a:cubicBezTo>
                  <a:cubicBezTo>
                    <a:pt x="1965" y="977"/>
                    <a:pt x="2008" y="951"/>
                    <a:pt x="2032" y="915"/>
                  </a:cubicBezTo>
                  <a:cubicBezTo>
                    <a:pt x="2047" y="858"/>
                    <a:pt x="2032" y="800"/>
                    <a:pt x="1974" y="771"/>
                  </a:cubicBezTo>
                  <a:lnTo>
                    <a:pt x="180" y="4"/>
                  </a:lnTo>
                  <a:cubicBezTo>
                    <a:pt x="171" y="2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6664515" y="1137051"/>
              <a:ext cx="102610" cy="49442"/>
            </a:xfrm>
            <a:custGeom>
              <a:rect b="b" l="l" r="r" t="t"/>
              <a:pathLst>
                <a:path extrusionOk="0" h="1010" w="2096">
                  <a:moveTo>
                    <a:pt x="168" y="1"/>
                  </a:moveTo>
                  <a:cubicBezTo>
                    <a:pt x="63" y="1"/>
                    <a:pt x="1" y="163"/>
                    <a:pt x="127" y="214"/>
                  </a:cubicBezTo>
                  <a:lnTo>
                    <a:pt x="1922" y="1010"/>
                  </a:lnTo>
                  <a:lnTo>
                    <a:pt x="1965" y="1010"/>
                  </a:lnTo>
                  <a:cubicBezTo>
                    <a:pt x="2009" y="1010"/>
                    <a:pt x="2052" y="981"/>
                    <a:pt x="2066" y="937"/>
                  </a:cubicBezTo>
                  <a:cubicBezTo>
                    <a:pt x="2095" y="894"/>
                    <a:pt x="2066" y="822"/>
                    <a:pt x="2009" y="807"/>
                  </a:cubicBezTo>
                  <a:lnTo>
                    <a:pt x="214" y="11"/>
                  </a:lnTo>
                  <a:cubicBezTo>
                    <a:pt x="198" y="4"/>
                    <a:pt x="183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6633820" y="1151443"/>
              <a:ext cx="103540" cy="50617"/>
            </a:xfrm>
            <a:custGeom>
              <a:rect b="b" l="l" r="r" t="t"/>
              <a:pathLst>
                <a:path extrusionOk="0" h="1034" w="2115">
                  <a:moveTo>
                    <a:pt x="166" y="0"/>
                  </a:moveTo>
                  <a:cubicBezTo>
                    <a:pt x="59" y="0"/>
                    <a:pt x="1" y="157"/>
                    <a:pt x="118" y="209"/>
                  </a:cubicBezTo>
                  <a:lnTo>
                    <a:pt x="118" y="224"/>
                  </a:lnTo>
                  <a:lnTo>
                    <a:pt x="1926" y="1034"/>
                  </a:lnTo>
                  <a:lnTo>
                    <a:pt x="1970" y="1034"/>
                  </a:lnTo>
                  <a:cubicBezTo>
                    <a:pt x="2086" y="1034"/>
                    <a:pt x="2115" y="875"/>
                    <a:pt x="2013" y="831"/>
                  </a:cubicBezTo>
                  <a:lnTo>
                    <a:pt x="205" y="7"/>
                  </a:lnTo>
                  <a:cubicBezTo>
                    <a:pt x="191" y="2"/>
                    <a:pt x="178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6604153" y="1166031"/>
              <a:ext cx="100603" cy="51645"/>
            </a:xfrm>
            <a:custGeom>
              <a:rect b="b" l="l" r="r" t="t"/>
              <a:pathLst>
                <a:path extrusionOk="0" h="1055" w="2055">
                  <a:moveTo>
                    <a:pt x="124" y="1"/>
                  </a:moveTo>
                  <a:cubicBezTo>
                    <a:pt x="80" y="1"/>
                    <a:pt x="40" y="25"/>
                    <a:pt x="29" y="56"/>
                  </a:cubicBezTo>
                  <a:cubicBezTo>
                    <a:pt x="0" y="114"/>
                    <a:pt x="15" y="186"/>
                    <a:pt x="73" y="215"/>
                  </a:cubicBezTo>
                  <a:lnTo>
                    <a:pt x="1881" y="1054"/>
                  </a:lnTo>
                  <a:lnTo>
                    <a:pt x="1939" y="1054"/>
                  </a:lnTo>
                  <a:cubicBezTo>
                    <a:pt x="1968" y="1054"/>
                    <a:pt x="2012" y="1025"/>
                    <a:pt x="2026" y="982"/>
                  </a:cubicBezTo>
                  <a:cubicBezTo>
                    <a:pt x="2055" y="939"/>
                    <a:pt x="2026" y="866"/>
                    <a:pt x="1983" y="852"/>
                  </a:cubicBezTo>
                  <a:lnTo>
                    <a:pt x="174" y="12"/>
                  </a:lnTo>
                  <a:cubicBezTo>
                    <a:pt x="158" y="4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3" name="Google Shape;1073;p43"/>
          <p:cNvGrpSpPr/>
          <p:nvPr/>
        </p:nvGrpSpPr>
        <p:grpSpPr>
          <a:xfrm>
            <a:off x="3297575" y="3055595"/>
            <a:ext cx="458366" cy="360584"/>
            <a:chOff x="2441049" y="1493508"/>
            <a:chExt cx="458366" cy="360584"/>
          </a:xfrm>
        </p:grpSpPr>
        <p:sp>
          <p:nvSpPr>
            <p:cNvPr id="1074" name="Google Shape;1074;p43"/>
            <p:cNvSpPr/>
            <p:nvPr/>
          </p:nvSpPr>
          <p:spPr>
            <a:xfrm>
              <a:off x="2441049" y="1493508"/>
              <a:ext cx="458366" cy="360584"/>
            </a:xfrm>
            <a:custGeom>
              <a:rect b="b" l="l" r="r" t="t"/>
              <a:pathLst>
                <a:path extrusionOk="0" h="7366" w="9363">
                  <a:moveTo>
                    <a:pt x="8060" y="218"/>
                  </a:moveTo>
                  <a:lnTo>
                    <a:pt x="9102" y="4414"/>
                  </a:lnTo>
                  <a:lnTo>
                    <a:pt x="999" y="4414"/>
                  </a:lnTo>
                  <a:lnTo>
                    <a:pt x="2460" y="218"/>
                  </a:lnTo>
                  <a:close/>
                  <a:moveTo>
                    <a:pt x="2171" y="377"/>
                  </a:moveTo>
                  <a:lnTo>
                    <a:pt x="767" y="4414"/>
                  </a:lnTo>
                  <a:cubicBezTo>
                    <a:pt x="739" y="4429"/>
                    <a:pt x="724" y="4429"/>
                    <a:pt x="710" y="4457"/>
                  </a:cubicBezTo>
                  <a:cubicBezTo>
                    <a:pt x="666" y="4515"/>
                    <a:pt x="608" y="4588"/>
                    <a:pt x="565" y="4660"/>
                  </a:cubicBezTo>
                  <a:cubicBezTo>
                    <a:pt x="854" y="3604"/>
                    <a:pt x="1202" y="2547"/>
                    <a:pt x="1621" y="1520"/>
                  </a:cubicBezTo>
                  <a:lnTo>
                    <a:pt x="1751" y="1231"/>
                  </a:lnTo>
                  <a:cubicBezTo>
                    <a:pt x="1853" y="927"/>
                    <a:pt x="1997" y="637"/>
                    <a:pt x="2171" y="377"/>
                  </a:cubicBezTo>
                  <a:close/>
                  <a:moveTo>
                    <a:pt x="9015" y="5080"/>
                  </a:moveTo>
                  <a:lnTo>
                    <a:pt x="9015" y="6773"/>
                  </a:lnTo>
                  <a:lnTo>
                    <a:pt x="1042" y="6773"/>
                  </a:lnTo>
                  <a:cubicBezTo>
                    <a:pt x="579" y="5832"/>
                    <a:pt x="999" y="5224"/>
                    <a:pt x="1115" y="5080"/>
                  </a:cubicBezTo>
                  <a:close/>
                  <a:moveTo>
                    <a:pt x="9102" y="4631"/>
                  </a:moveTo>
                  <a:lnTo>
                    <a:pt x="9030" y="4848"/>
                  </a:lnTo>
                  <a:lnTo>
                    <a:pt x="1071" y="4848"/>
                  </a:lnTo>
                  <a:cubicBezTo>
                    <a:pt x="1042" y="4848"/>
                    <a:pt x="1013" y="4863"/>
                    <a:pt x="999" y="4892"/>
                  </a:cubicBezTo>
                  <a:cubicBezTo>
                    <a:pt x="854" y="5051"/>
                    <a:pt x="753" y="5239"/>
                    <a:pt x="681" y="5441"/>
                  </a:cubicBezTo>
                  <a:cubicBezTo>
                    <a:pt x="550" y="5948"/>
                    <a:pt x="623" y="6483"/>
                    <a:pt x="883" y="6932"/>
                  </a:cubicBezTo>
                  <a:cubicBezTo>
                    <a:pt x="898" y="6961"/>
                    <a:pt x="941" y="6990"/>
                    <a:pt x="985" y="6990"/>
                  </a:cubicBezTo>
                  <a:lnTo>
                    <a:pt x="9073" y="6990"/>
                  </a:lnTo>
                  <a:lnTo>
                    <a:pt x="9117" y="7134"/>
                  </a:lnTo>
                  <a:lnTo>
                    <a:pt x="767" y="7134"/>
                  </a:lnTo>
                  <a:cubicBezTo>
                    <a:pt x="73" y="5789"/>
                    <a:pt x="695" y="4834"/>
                    <a:pt x="854" y="4646"/>
                  </a:cubicBezTo>
                  <a:lnTo>
                    <a:pt x="854" y="4631"/>
                  </a:lnTo>
                  <a:close/>
                  <a:moveTo>
                    <a:pt x="2316" y="1"/>
                  </a:moveTo>
                  <a:cubicBezTo>
                    <a:pt x="2258" y="15"/>
                    <a:pt x="1954" y="117"/>
                    <a:pt x="1549" y="1158"/>
                  </a:cubicBezTo>
                  <a:lnTo>
                    <a:pt x="1433" y="1462"/>
                  </a:lnTo>
                  <a:cubicBezTo>
                    <a:pt x="927" y="2736"/>
                    <a:pt x="1" y="5109"/>
                    <a:pt x="247" y="6165"/>
                  </a:cubicBezTo>
                  <a:cubicBezTo>
                    <a:pt x="247" y="6165"/>
                    <a:pt x="247" y="6179"/>
                    <a:pt x="247" y="6179"/>
                  </a:cubicBezTo>
                  <a:cubicBezTo>
                    <a:pt x="290" y="6570"/>
                    <a:pt x="420" y="6961"/>
                    <a:pt x="608" y="7308"/>
                  </a:cubicBezTo>
                  <a:cubicBezTo>
                    <a:pt x="623" y="7337"/>
                    <a:pt x="666" y="7366"/>
                    <a:pt x="710" y="7366"/>
                  </a:cubicBezTo>
                  <a:lnTo>
                    <a:pt x="9247" y="7366"/>
                  </a:lnTo>
                  <a:cubicBezTo>
                    <a:pt x="9290" y="7366"/>
                    <a:pt x="9319" y="7351"/>
                    <a:pt x="9334" y="7322"/>
                  </a:cubicBezTo>
                  <a:cubicBezTo>
                    <a:pt x="9363" y="7294"/>
                    <a:pt x="9363" y="7250"/>
                    <a:pt x="9363" y="7221"/>
                  </a:cubicBezTo>
                  <a:lnTo>
                    <a:pt x="9232" y="6802"/>
                  </a:lnTo>
                  <a:lnTo>
                    <a:pt x="9232" y="4949"/>
                  </a:lnTo>
                  <a:lnTo>
                    <a:pt x="9334" y="4646"/>
                  </a:lnTo>
                  <a:cubicBezTo>
                    <a:pt x="9348" y="4617"/>
                    <a:pt x="9363" y="4588"/>
                    <a:pt x="9348" y="4559"/>
                  </a:cubicBezTo>
                  <a:cubicBezTo>
                    <a:pt x="9363" y="4530"/>
                    <a:pt x="9348" y="4486"/>
                    <a:pt x="9334" y="4472"/>
                  </a:cubicBezTo>
                  <a:lnTo>
                    <a:pt x="8248" y="88"/>
                  </a:lnTo>
                  <a:cubicBezTo>
                    <a:pt x="8234" y="44"/>
                    <a:pt x="8191" y="1"/>
                    <a:pt x="8147" y="1"/>
                  </a:cubicBezTo>
                  <a:lnTo>
                    <a:pt x="2388" y="1"/>
                  </a:lnTo>
                  <a:cubicBezTo>
                    <a:pt x="2359" y="1"/>
                    <a:pt x="2330" y="15"/>
                    <a:pt x="2316" y="30"/>
                  </a:cubicBezTo>
                  <a:lnTo>
                    <a:pt x="2316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2575674" y="1535635"/>
              <a:ext cx="238068" cy="10672"/>
            </a:xfrm>
            <a:custGeom>
              <a:rect b="b" l="l" r="r" t="t"/>
              <a:pathLst>
                <a:path extrusionOk="0" h="218" w="4863">
                  <a:moveTo>
                    <a:pt x="102" y="0"/>
                  </a:moveTo>
                  <a:cubicBezTo>
                    <a:pt x="44" y="0"/>
                    <a:pt x="1" y="44"/>
                    <a:pt x="1" y="102"/>
                  </a:cubicBezTo>
                  <a:cubicBezTo>
                    <a:pt x="1" y="160"/>
                    <a:pt x="44" y="217"/>
                    <a:pt x="102" y="217"/>
                  </a:cubicBezTo>
                  <a:lnTo>
                    <a:pt x="4747" y="217"/>
                  </a:lnTo>
                  <a:cubicBezTo>
                    <a:pt x="4805" y="217"/>
                    <a:pt x="4862" y="160"/>
                    <a:pt x="4862" y="102"/>
                  </a:cubicBezTo>
                  <a:cubicBezTo>
                    <a:pt x="4862" y="44"/>
                    <a:pt x="4805" y="0"/>
                    <a:pt x="474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2568576" y="1553356"/>
              <a:ext cx="248691" cy="10672"/>
            </a:xfrm>
            <a:custGeom>
              <a:rect b="b" l="l" r="r" t="t"/>
              <a:pathLst>
                <a:path extrusionOk="0" h="218" w="5080">
                  <a:moveTo>
                    <a:pt x="102" y="0"/>
                  </a:moveTo>
                  <a:cubicBezTo>
                    <a:pt x="44" y="0"/>
                    <a:pt x="1" y="44"/>
                    <a:pt x="1" y="116"/>
                  </a:cubicBezTo>
                  <a:cubicBezTo>
                    <a:pt x="1" y="174"/>
                    <a:pt x="44" y="217"/>
                    <a:pt x="102" y="217"/>
                  </a:cubicBezTo>
                  <a:lnTo>
                    <a:pt x="4964" y="217"/>
                  </a:lnTo>
                  <a:cubicBezTo>
                    <a:pt x="5022" y="217"/>
                    <a:pt x="5080" y="174"/>
                    <a:pt x="5080" y="116"/>
                  </a:cubicBezTo>
                  <a:cubicBezTo>
                    <a:pt x="5080" y="44"/>
                    <a:pt x="5022" y="0"/>
                    <a:pt x="496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2538126" y="1675884"/>
              <a:ext cx="298283" cy="10672"/>
            </a:xfrm>
            <a:custGeom>
              <a:rect b="b" l="l" r="r" t="t"/>
              <a:pathLst>
                <a:path extrusionOk="0" h="218" w="6093">
                  <a:moveTo>
                    <a:pt x="131" y="0"/>
                  </a:moveTo>
                  <a:cubicBezTo>
                    <a:pt x="1" y="15"/>
                    <a:pt x="1" y="203"/>
                    <a:pt x="131" y="217"/>
                  </a:cubicBezTo>
                  <a:lnTo>
                    <a:pt x="5962" y="217"/>
                  </a:lnTo>
                  <a:cubicBezTo>
                    <a:pt x="6093" y="203"/>
                    <a:pt x="6093" y="15"/>
                    <a:pt x="5962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2548063" y="1654639"/>
              <a:ext cx="281981" cy="10672"/>
            </a:xfrm>
            <a:custGeom>
              <a:rect b="b" l="l" r="r" t="t"/>
              <a:pathLst>
                <a:path extrusionOk="0" h="218" w="5760">
                  <a:moveTo>
                    <a:pt x="159" y="0"/>
                  </a:moveTo>
                  <a:cubicBezTo>
                    <a:pt x="0" y="0"/>
                    <a:pt x="0" y="217"/>
                    <a:pt x="159" y="217"/>
                  </a:cubicBezTo>
                  <a:lnTo>
                    <a:pt x="5615" y="217"/>
                  </a:lnTo>
                  <a:cubicBezTo>
                    <a:pt x="5759" y="217"/>
                    <a:pt x="5759" y="0"/>
                    <a:pt x="561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9" name="Google Shape;1079;p43"/>
          <p:cNvGrpSpPr/>
          <p:nvPr/>
        </p:nvGrpSpPr>
        <p:grpSpPr>
          <a:xfrm>
            <a:off x="5351624" y="3022699"/>
            <a:ext cx="530623" cy="426425"/>
            <a:chOff x="4404023" y="1044936"/>
            <a:chExt cx="530623" cy="426425"/>
          </a:xfrm>
        </p:grpSpPr>
        <p:sp>
          <p:nvSpPr>
            <p:cNvPr id="1080" name="Google Shape;1080;p43"/>
            <p:cNvSpPr/>
            <p:nvPr/>
          </p:nvSpPr>
          <p:spPr>
            <a:xfrm>
              <a:off x="4690156" y="1075518"/>
              <a:ext cx="105596" cy="58156"/>
            </a:xfrm>
            <a:custGeom>
              <a:rect b="b" l="l" r="r" t="t"/>
              <a:pathLst>
                <a:path extrusionOk="0" h="1188" w="2157">
                  <a:moveTo>
                    <a:pt x="2041" y="1"/>
                  </a:moveTo>
                  <a:cubicBezTo>
                    <a:pt x="1202" y="1"/>
                    <a:pt x="580" y="174"/>
                    <a:pt x="30" y="1028"/>
                  </a:cubicBezTo>
                  <a:cubicBezTo>
                    <a:pt x="1" y="1071"/>
                    <a:pt x="15" y="1129"/>
                    <a:pt x="59" y="1173"/>
                  </a:cubicBezTo>
                  <a:cubicBezTo>
                    <a:pt x="79" y="1183"/>
                    <a:pt x="100" y="1188"/>
                    <a:pt x="120" y="1188"/>
                  </a:cubicBezTo>
                  <a:cubicBezTo>
                    <a:pt x="156" y="1188"/>
                    <a:pt x="190" y="1172"/>
                    <a:pt x="218" y="1144"/>
                  </a:cubicBezTo>
                  <a:cubicBezTo>
                    <a:pt x="710" y="362"/>
                    <a:pt x="1260" y="218"/>
                    <a:pt x="2041" y="218"/>
                  </a:cubicBezTo>
                  <a:cubicBezTo>
                    <a:pt x="2099" y="203"/>
                    <a:pt x="2157" y="160"/>
                    <a:pt x="2157" y="102"/>
                  </a:cubicBezTo>
                  <a:cubicBezTo>
                    <a:pt x="2157" y="44"/>
                    <a:pt x="2099" y="1"/>
                    <a:pt x="2041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4690890" y="1118743"/>
              <a:ext cx="104862" cy="56002"/>
            </a:xfrm>
            <a:custGeom>
              <a:rect b="b" l="l" r="r" t="t"/>
              <a:pathLst>
                <a:path extrusionOk="0" h="1144" w="2142">
                  <a:moveTo>
                    <a:pt x="2026" y="0"/>
                  </a:moveTo>
                  <a:cubicBezTo>
                    <a:pt x="1114" y="0"/>
                    <a:pt x="463" y="319"/>
                    <a:pt x="29" y="984"/>
                  </a:cubicBezTo>
                  <a:cubicBezTo>
                    <a:pt x="0" y="1028"/>
                    <a:pt x="0" y="1100"/>
                    <a:pt x="58" y="1129"/>
                  </a:cubicBezTo>
                  <a:cubicBezTo>
                    <a:pt x="73" y="1143"/>
                    <a:pt x="87" y="1143"/>
                    <a:pt x="116" y="1143"/>
                  </a:cubicBezTo>
                  <a:cubicBezTo>
                    <a:pt x="145" y="1143"/>
                    <a:pt x="188" y="1129"/>
                    <a:pt x="203" y="1100"/>
                  </a:cubicBezTo>
                  <a:cubicBezTo>
                    <a:pt x="594" y="507"/>
                    <a:pt x="1187" y="217"/>
                    <a:pt x="2026" y="217"/>
                  </a:cubicBezTo>
                  <a:cubicBezTo>
                    <a:pt x="2084" y="217"/>
                    <a:pt x="2142" y="160"/>
                    <a:pt x="2142" y="102"/>
                  </a:cubicBezTo>
                  <a:cubicBezTo>
                    <a:pt x="2142" y="44"/>
                    <a:pt x="2084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4690890" y="1161919"/>
              <a:ext cx="104715" cy="54093"/>
            </a:xfrm>
            <a:custGeom>
              <a:rect b="b" l="l" r="r" t="t"/>
              <a:pathLst>
                <a:path extrusionOk="0" h="1105" w="2139">
                  <a:moveTo>
                    <a:pt x="2036" y="0"/>
                  </a:moveTo>
                  <a:cubicBezTo>
                    <a:pt x="2033" y="0"/>
                    <a:pt x="2029" y="1"/>
                    <a:pt x="2026" y="1"/>
                  </a:cubicBezTo>
                  <a:cubicBezTo>
                    <a:pt x="1375" y="16"/>
                    <a:pt x="492" y="247"/>
                    <a:pt x="44" y="942"/>
                  </a:cubicBezTo>
                  <a:cubicBezTo>
                    <a:pt x="0" y="999"/>
                    <a:pt x="15" y="1057"/>
                    <a:pt x="73" y="1086"/>
                  </a:cubicBezTo>
                  <a:cubicBezTo>
                    <a:pt x="87" y="1101"/>
                    <a:pt x="102" y="1101"/>
                    <a:pt x="131" y="1101"/>
                  </a:cubicBezTo>
                  <a:cubicBezTo>
                    <a:pt x="136" y="1103"/>
                    <a:pt x="141" y="1105"/>
                    <a:pt x="146" y="1105"/>
                  </a:cubicBezTo>
                  <a:cubicBezTo>
                    <a:pt x="170" y="1105"/>
                    <a:pt x="194" y="1081"/>
                    <a:pt x="217" y="1057"/>
                  </a:cubicBezTo>
                  <a:cubicBezTo>
                    <a:pt x="622" y="435"/>
                    <a:pt x="1447" y="218"/>
                    <a:pt x="2026" y="218"/>
                  </a:cubicBezTo>
                  <a:cubicBezTo>
                    <a:pt x="2029" y="219"/>
                    <a:pt x="2033" y="219"/>
                    <a:pt x="2036" y="219"/>
                  </a:cubicBezTo>
                  <a:cubicBezTo>
                    <a:pt x="2139" y="219"/>
                    <a:pt x="2139" y="0"/>
                    <a:pt x="2036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4690498" y="1205878"/>
              <a:ext cx="105253" cy="51939"/>
            </a:xfrm>
            <a:custGeom>
              <a:rect b="b" l="l" r="r" t="t"/>
              <a:pathLst>
                <a:path extrusionOk="0" h="1061" w="2150">
                  <a:moveTo>
                    <a:pt x="2049" y="0"/>
                  </a:moveTo>
                  <a:cubicBezTo>
                    <a:pt x="1585" y="0"/>
                    <a:pt x="515" y="217"/>
                    <a:pt x="52" y="883"/>
                  </a:cubicBezTo>
                  <a:cubicBezTo>
                    <a:pt x="0" y="975"/>
                    <a:pt x="73" y="1061"/>
                    <a:pt x="151" y="1061"/>
                  </a:cubicBezTo>
                  <a:cubicBezTo>
                    <a:pt x="182" y="1061"/>
                    <a:pt x="215" y="1047"/>
                    <a:pt x="240" y="1013"/>
                  </a:cubicBezTo>
                  <a:cubicBezTo>
                    <a:pt x="645" y="405"/>
                    <a:pt x="1643" y="203"/>
                    <a:pt x="2049" y="203"/>
                  </a:cubicBezTo>
                  <a:cubicBezTo>
                    <a:pt x="2106" y="203"/>
                    <a:pt x="2150" y="159"/>
                    <a:pt x="2150" y="101"/>
                  </a:cubicBezTo>
                  <a:cubicBezTo>
                    <a:pt x="2150" y="44"/>
                    <a:pt x="2106" y="0"/>
                    <a:pt x="204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4692310" y="1249055"/>
              <a:ext cx="103980" cy="49638"/>
            </a:xfrm>
            <a:custGeom>
              <a:rect b="b" l="l" r="r" t="t"/>
              <a:pathLst>
                <a:path extrusionOk="0" h="1014" w="2124">
                  <a:moveTo>
                    <a:pt x="2008" y="0"/>
                  </a:moveTo>
                  <a:cubicBezTo>
                    <a:pt x="2004" y="0"/>
                    <a:pt x="2001" y="0"/>
                    <a:pt x="1997" y="1"/>
                  </a:cubicBezTo>
                  <a:cubicBezTo>
                    <a:pt x="1722" y="1"/>
                    <a:pt x="478" y="218"/>
                    <a:pt x="29" y="855"/>
                  </a:cubicBezTo>
                  <a:cubicBezTo>
                    <a:pt x="0" y="898"/>
                    <a:pt x="0" y="970"/>
                    <a:pt x="58" y="999"/>
                  </a:cubicBezTo>
                  <a:cubicBezTo>
                    <a:pt x="73" y="1014"/>
                    <a:pt x="87" y="1014"/>
                    <a:pt x="116" y="1014"/>
                  </a:cubicBezTo>
                  <a:cubicBezTo>
                    <a:pt x="145" y="1014"/>
                    <a:pt x="188" y="999"/>
                    <a:pt x="203" y="970"/>
                  </a:cubicBezTo>
                  <a:cubicBezTo>
                    <a:pt x="579" y="449"/>
                    <a:pt x="1708" y="218"/>
                    <a:pt x="1997" y="218"/>
                  </a:cubicBezTo>
                  <a:cubicBezTo>
                    <a:pt x="2001" y="218"/>
                    <a:pt x="2004" y="218"/>
                    <a:pt x="2008" y="218"/>
                  </a:cubicBezTo>
                  <a:cubicBezTo>
                    <a:pt x="2124" y="218"/>
                    <a:pt x="2124" y="0"/>
                    <a:pt x="200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4692310" y="1292280"/>
              <a:ext cx="103442" cy="48218"/>
            </a:xfrm>
            <a:custGeom>
              <a:rect b="b" l="l" r="r" t="t"/>
              <a:pathLst>
                <a:path extrusionOk="0" h="985" w="2113">
                  <a:moveTo>
                    <a:pt x="1997" y="0"/>
                  </a:moveTo>
                  <a:cubicBezTo>
                    <a:pt x="1910" y="0"/>
                    <a:pt x="463" y="232"/>
                    <a:pt x="44" y="811"/>
                  </a:cubicBezTo>
                  <a:cubicBezTo>
                    <a:pt x="0" y="854"/>
                    <a:pt x="15" y="927"/>
                    <a:pt x="58" y="956"/>
                  </a:cubicBezTo>
                  <a:cubicBezTo>
                    <a:pt x="87" y="970"/>
                    <a:pt x="102" y="984"/>
                    <a:pt x="130" y="984"/>
                  </a:cubicBezTo>
                  <a:cubicBezTo>
                    <a:pt x="159" y="984"/>
                    <a:pt x="188" y="956"/>
                    <a:pt x="217" y="941"/>
                  </a:cubicBezTo>
                  <a:cubicBezTo>
                    <a:pt x="565" y="464"/>
                    <a:pt x="1867" y="218"/>
                    <a:pt x="1997" y="218"/>
                  </a:cubicBezTo>
                  <a:cubicBezTo>
                    <a:pt x="2055" y="218"/>
                    <a:pt x="2113" y="160"/>
                    <a:pt x="2113" y="102"/>
                  </a:cubicBezTo>
                  <a:cubicBezTo>
                    <a:pt x="2113" y="44"/>
                    <a:pt x="2055" y="0"/>
                    <a:pt x="199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4692995" y="1336043"/>
              <a:ext cx="102757" cy="45526"/>
            </a:xfrm>
            <a:custGeom>
              <a:rect b="b" l="l" r="r" t="t"/>
              <a:pathLst>
                <a:path extrusionOk="0" h="930" w="2099">
                  <a:moveTo>
                    <a:pt x="1991" y="1"/>
                  </a:moveTo>
                  <a:cubicBezTo>
                    <a:pt x="1984" y="1"/>
                    <a:pt x="1976" y="2"/>
                    <a:pt x="1969" y="4"/>
                  </a:cubicBezTo>
                  <a:cubicBezTo>
                    <a:pt x="1911" y="4"/>
                    <a:pt x="406" y="279"/>
                    <a:pt x="44" y="756"/>
                  </a:cubicBezTo>
                  <a:cubicBezTo>
                    <a:pt x="1" y="799"/>
                    <a:pt x="15" y="872"/>
                    <a:pt x="59" y="901"/>
                  </a:cubicBezTo>
                  <a:cubicBezTo>
                    <a:pt x="73" y="915"/>
                    <a:pt x="102" y="930"/>
                    <a:pt x="116" y="930"/>
                  </a:cubicBezTo>
                  <a:cubicBezTo>
                    <a:pt x="160" y="930"/>
                    <a:pt x="189" y="915"/>
                    <a:pt x="203" y="886"/>
                  </a:cubicBezTo>
                  <a:cubicBezTo>
                    <a:pt x="478" y="539"/>
                    <a:pt x="1592" y="279"/>
                    <a:pt x="2012" y="206"/>
                  </a:cubicBezTo>
                  <a:cubicBezTo>
                    <a:pt x="2070" y="192"/>
                    <a:pt x="2099" y="148"/>
                    <a:pt x="2099" y="90"/>
                  </a:cubicBezTo>
                  <a:cubicBezTo>
                    <a:pt x="2086" y="40"/>
                    <a:pt x="2041" y="1"/>
                    <a:pt x="1991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4404023" y="1044936"/>
              <a:ext cx="530623" cy="426425"/>
            </a:xfrm>
            <a:custGeom>
              <a:rect b="b" l="l" r="r" t="t"/>
              <a:pathLst>
                <a:path extrusionOk="0" h="8711" w="10839">
                  <a:moveTo>
                    <a:pt x="8625" y="232"/>
                  </a:moveTo>
                  <a:lnTo>
                    <a:pt x="8625" y="7177"/>
                  </a:lnTo>
                  <a:cubicBezTo>
                    <a:pt x="6657" y="7249"/>
                    <a:pt x="5846" y="7640"/>
                    <a:pt x="5528" y="7944"/>
                  </a:cubicBezTo>
                  <a:lnTo>
                    <a:pt x="5528" y="1621"/>
                  </a:lnTo>
                  <a:cubicBezTo>
                    <a:pt x="5542" y="1548"/>
                    <a:pt x="5774" y="260"/>
                    <a:pt x="8625" y="232"/>
                  </a:cubicBezTo>
                  <a:close/>
                  <a:moveTo>
                    <a:pt x="9435" y="666"/>
                  </a:moveTo>
                  <a:lnTo>
                    <a:pt x="9435" y="7611"/>
                  </a:lnTo>
                  <a:cubicBezTo>
                    <a:pt x="7221" y="7698"/>
                    <a:pt x="6136" y="7958"/>
                    <a:pt x="5658" y="8132"/>
                  </a:cubicBezTo>
                  <a:cubicBezTo>
                    <a:pt x="5919" y="7872"/>
                    <a:pt x="6657" y="7466"/>
                    <a:pt x="8740" y="7394"/>
                  </a:cubicBezTo>
                  <a:cubicBezTo>
                    <a:pt x="8798" y="7394"/>
                    <a:pt x="8842" y="7336"/>
                    <a:pt x="8842" y="7278"/>
                  </a:cubicBezTo>
                  <a:lnTo>
                    <a:pt x="8842" y="695"/>
                  </a:lnTo>
                  <a:cubicBezTo>
                    <a:pt x="9030" y="680"/>
                    <a:pt x="9232" y="666"/>
                    <a:pt x="9435" y="666"/>
                  </a:cubicBezTo>
                  <a:close/>
                  <a:moveTo>
                    <a:pt x="9695" y="1042"/>
                  </a:moveTo>
                  <a:cubicBezTo>
                    <a:pt x="9710" y="1085"/>
                    <a:pt x="9753" y="1114"/>
                    <a:pt x="9797" y="1114"/>
                  </a:cubicBezTo>
                  <a:lnTo>
                    <a:pt x="10158" y="1114"/>
                  </a:lnTo>
                  <a:lnTo>
                    <a:pt x="10158" y="7987"/>
                  </a:lnTo>
                  <a:cubicBezTo>
                    <a:pt x="8379" y="8045"/>
                    <a:pt x="7105" y="8118"/>
                    <a:pt x="6324" y="8175"/>
                  </a:cubicBezTo>
                  <a:cubicBezTo>
                    <a:pt x="7380" y="7958"/>
                    <a:pt x="8465" y="7843"/>
                    <a:pt x="9536" y="7828"/>
                  </a:cubicBezTo>
                  <a:cubicBezTo>
                    <a:pt x="9594" y="7828"/>
                    <a:pt x="9652" y="7785"/>
                    <a:pt x="9652" y="7727"/>
                  </a:cubicBezTo>
                  <a:lnTo>
                    <a:pt x="9652" y="1042"/>
                  </a:lnTo>
                  <a:close/>
                  <a:moveTo>
                    <a:pt x="623" y="998"/>
                  </a:moveTo>
                  <a:cubicBezTo>
                    <a:pt x="4848" y="998"/>
                    <a:pt x="5282" y="1577"/>
                    <a:pt x="5311" y="1635"/>
                  </a:cubicBezTo>
                  <a:lnTo>
                    <a:pt x="5311" y="8248"/>
                  </a:lnTo>
                  <a:lnTo>
                    <a:pt x="4559" y="8248"/>
                  </a:lnTo>
                  <a:cubicBezTo>
                    <a:pt x="3763" y="8248"/>
                    <a:pt x="2460" y="8233"/>
                    <a:pt x="695" y="8175"/>
                  </a:cubicBezTo>
                  <a:cubicBezTo>
                    <a:pt x="695" y="7727"/>
                    <a:pt x="695" y="7061"/>
                    <a:pt x="681" y="6237"/>
                  </a:cubicBezTo>
                  <a:cubicBezTo>
                    <a:pt x="652" y="4833"/>
                    <a:pt x="623" y="2923"/>
                    <a:pt x="623" y="998"/>
                  </a:cubicBezTo>
                  <a:close/>
                  <a:moveTo>
                    <a:pt x="391" y="1114"/>
                  </a:moveTo>
                  <a:cubicBezTo>
                    <a:pt x="391" y="3010"/>
                    <a:pt x="420" y="4876"/>
                    <a:pt x="449" y="6251"/>
                  </a:cubicBezTo>
                  <a:cubicBezTo>
                    <a:pt x="449" y="7148"/>
                    <a:pt x="464" y="7857"/>
                    <a:pt x="464" y="8291"/>
                  </a:cubicBezTo>
                  <a:cubicBezTo>
                    <a:pt x="464" y="8349"/>
                    <a:pt x="521" y="8407"/>
                    <a:pt x="579" y="8407"/>
                  </a:cubicBezTo>
                  <a:cubicBezTo>
                    <a:pt x="2388" y="8465"/>
                    <a:pt x="3734" y="8479"/>
                    <a:pt x="4559" y="8479"/>
                  </a:cubicBezTo>
                  <a:lnTo>
                    <a:pt x="218" y="8479"/>
                  </a:lnTo>
                  <a:lnTo>
                    <a:pt x="218" y="1114"/>
                  </a:lnTo>
                  <a:close/>
                  <a:moveTo>
                    <a:pt x="10592" y="1114"/>
                  </a:moveTo>
                  <a:lnTo>
                    <a:pt x="10607" y="8479"/>
                  </a:lnTo>
                  <a:lnTo>
                    <a:pt x="5412" y="8479"/>
                  </a:lnTo>
                  <a:cubicBezTo>
                    <a:pt x="5427" y="8479"/>
                    <a:pt x="6989" y="8320"/>
                    <a:pt x="10260" y="8219"/>
                  </a:cubicBezTo>
                  <a:cubicBezTo>
                    <a:pt x="10318" y="8204"/>
                    <a:pt x="10375" y="8161"/>
                    <a:pt x="10375" y="8103"/>
                  </a:cubicBezTo>
                  <a:lnTo>
                    <a:pt x="10375" y="1114"/>
                  </a:lnTo>
                  <a:close/>
                  <a:moveTo>
                    <a:pt x="8726" y="0"/>
                  </a:moveTo>
                  <a:cubicBezTo>
                    <a:pt x="6223" y="0"/>
                    <a:pt x="5542" y="941"/>
                    <a:pt x="5369" y="1389"/>
                  </a:cubicBezTo>
                  <a:cubicBezTo>
                    <a:pt x="5007" y="1114"/>
                    <a:pt x="3893" y="781"/>
                    <a:pt x="493" y="781"/>
                  </a:cubicBezTo>
                  <a:cubicBezTo>
                    <a:pt x="435" y="781"/>
                    <a:pt x="377" y="825"/>
                    <a:pt x="362" y="883"/>
                  </a:cubicBezTo>
                  <a:lnTo>
                    <a:pt x="116" y="883"/>
                  </a:lnTo>
                  <a:cubicBezTo>
                    <a:pt x="44" y="883"/>
                    <a:pt x="1" y="941"/>
                    <a:pt x="1" y="998"/>
                  </a:cubicBezTo>
                  <a:lnTo>
                    <a:pt x="1" y="8595"/>
                  </a:lnTo>
                  <a:cubicBezTo>
                    <a:pt x="1" y="8653"/>
                    <a:pt x="44" y="8711"/>
                    <a:pt x="116" y="8711"/>
                  </a:cubicBezTo>
                  <a:lnTo>
                    <a:pt x="10723" y="8711"/>
                  </a:lnTo>
                  <a:cubicBezTo>
                    <a:pt x="10781" y="8711"/>
                    <a:pt x="10838" y="8653"/>
                    <a:pt x="10838" y="8595"/>
                  </a:cubicBezTo>
                  <a:lnTo>
                    <a:pt x="10838" y="998"/>
                  </a:lnTo>
                  <a:cubicBezTo>
                    <a:pt x="10824" y="941"/>
                    <a:pt x="10781" y="897"/>
                    <a:pt x="10723" y="897"/>
                  </a:cubicBezTo>
                  <a:lnTo>
                    <a:pt x="10390" y="897"/>
                  </a:lnTo>
                  <a:cubicBezTo>
                    <a:pt x="10377" y="860"/>
                    <a:pt x="10343" y="822"/>
                    <a:pt x="10297" y="822"/>
                  </a:cubicBezTo>
                  <a:cubicBezTo>
                    <a:pt x="10289" y="822"/>
                    <a:pt x="10282" y="823"/>
                    <a:pt x="10274" y="825"/>
                  </a:cubicBezTo>
                  <a:lnTo>
                    <a:pt x="9652" y="825"/>
                  </a:lnTo>
                  <a:lnTo>
                    <a:pt x="9652" y="550"/>
                  </a:lnTo>
                  <a:cubicBezTo>
                    <a:pt x="9652" y="492"/>
                    <a:pt x="9608" y="434"/>
                    <a:pt x="9536" y="434"/>
                  </a:cubicBezTo>
                  <a:cubicBezTo>
                    <a:pt x="9290" y="434"/>
                    <a:pt x="9059" y="434"/>
                    <a:pt x="8842" y="463"/>
                  </a:cubicBezTo>
                  <a:lnTo>
                    <a:pt x="8842" y="116"/>
                  </a:lnTo>
                  <a:cubicBezTo>
                    <a:pt x="8842" y="58"/>
                    <a:pt x="8798" y="0"/>
                    <a:pt x="8726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4466333" y="1127261"/>
              <a:ext cx="176923" cy="21294"/>
            </a:xfrm>
            <a:custGeom>
              <a:rect b="b" l="l" r="r" t="t"/>
              <a:pathLst>
                <a:path extrusionOk="0" h="435" w="3614">
                  <a:moveTo>
                    <a:pt x="116" y="0"/>
                  </a:moveTo>
                  <a:cubicBezTo>
                    <a:pt x="58" y="0"/>
                    <a:pt x="0" y="43"/>
                    <a:pt x="0" y="101"/>
                  </a:cubicBezTo>
                  <a:cubicBezTo>
                    <a:pt x="0" y="159"/>
                    <a:pt x="44" y="217"/>
                    <a:pt x="116" y="217"/>
                  </a:cubicBezTo>
                  <a:cubicBezTo>
                    <a:pt x="145" y="217"/>
                    <a:pt x="2865" y="217"/>
                    <a:pt x="3430" y="434"/>
                  </a:cubicBezTo>
                  <a:lnTo>
                    <a:pt x="3459" y="434"/>
                  </a:lnTo>
                  <a:cubicBezTo>
                    <a:pt x="3464" y="435"/>
                    <a:pt x="3469" y="435"/>
                    <a:pt x="3474" y="435"/>
                  </a:cubicBezTo>
                  <a:cubicBezTo>
                    <a:pt x="3591" y="435"/>
                    <a:pt x="3613" y="273"/>
                    <a:pt x="3502" y="232"/>
                  </a:cubicBezTo>
                  <a:cubicBezTo>
                    <a:pt x="2909" y="0"/>
                    <a:pt x="232" y="0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4466333" y="1170437"/>
              <a:ext cx="176434" cy="20609"/>
            </a:xfrm>
            <a:custGeom>
              <a:rect b="b" l="l" r="r" t="t"/>
              <a:pathLst>
                <a:path extrusionOk="0" h="421" w="3604">
                  <a:moveTo>
                    <a:pt x="248" y="0"/>
                  </a:moveTo>
                  <a:cubicBezTo>
                    <a:pt x="174" y="0"/>
                    <a:pt x="128" y="1"/>
                    <a:pt x="116" y="1"/>
                  </a:cubicBezTo>
                  <a:cubicBezTo>
                    <a:pt x="58" y="1"/>
                    <a:pt x="0" y="44"/>
                    <a:pt x="0" y="102"/>
                  </a:cubicBezTo>
                  <a:cubicBezTo>
                    <a:pt x="0" y="160"/>
                    <a:pt x="58" y="218"/>
                    <a:pt x="116" y="218"/>
                  </a:cubicBezTo>
                  <a:cubicBezTo>
                    <a:pt x="120" y="218"/>
                    <a:pt x="159" y="218"/>
                    <a:pt x="227" y="218"/>
                  </a:cubicBezTo>
                  <a:cubicBezTo>
                    <a:pt x="737" y="218"/>
                    <a:pt x="2855" y="229"/>
                    <a:pt x="3430" y="420"/>
                  </a:cubicBezTo>
                  <a:lnTo>
                    <a:pt x="3459" y="420"/>
                  </a:lnTo>
                  <a:cubicBezTo>
                    <a:pt x="3589" y="420"/>
                    <a:pt x="3603" y="247"/>
                    <a:pt x="3502" y="203"/>
                  </a:cubicBezTo>
                  <a:cubicBezTo>
                    <a:pt x="2889" y="12"/>
                    <a:pt x="801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4466333" y="1213319"/>
              <a:ext cx="176434" cy="19532"/>
            </a:xfrm>
            <a:custGeom>
              <a:rect b="b" l="l" r="r" t="t"/>
              <a:pathLst>
                <a:path extrusionOk="0" h="399" w="3604">
                  <a:moveTo>
                    <a:pt x="576" y="0"/>
                  </a:moveTo>
                  <a:cubicBezTo>
                    <a:pt x="316" y="0"/>
                    <a:pt x="141" y="4"/>
                    <a:pt x="116" y="7"/>
                  </a:cubicBezTo>
                  <a:cubicBezTo>
                    <a:pt x="58" y="7"/>
                    <a:pt x="0" y="51"/>
                    <a:pt x="0" y="123"/>
                  </a:cubicBezTo>
                  <a:cubicBezTo>
                    <a:pt x="15" y="167"/>
                    <a:pt x="58" y="224"/>
                    <a:pt x="116" y="224"/>
                  </a:cubicBezTo>
                  <a:cubicBezTo>
                    <a:pt x="123" y="224"/>
                    <a:pt x="253" y="223"/>
                    <a:pt x="459" y="223"/>
                  </a:cubicBezTo>
                  <a:cubicBezTo>
                    <a:pt x="1183" y="223"/>
                    <a:pt x="2844" y="240"/>
                    <a:pt x="3430" y="398"/>
                  </a:cubicBezTo>
                  <a:lnTo>
                    <a:pt x="3459" y="398"/>
                  </a:lnTo>
                  <a:cubicBezTo>
                    <a:pt x="3589" y="398"/>
                    <a:pt x="3603" y="224"/>
                    <a:pt x="3488" y="195"/>
                  </a:cubicBezTo>
                  <a:cubicBezTo>
                    <a:pt x="2902" y="33"/>
                    <a:pt x="1355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4466333" y="1256789"/>
              <a:ext cx="176434" cy="19238"/>
            </a:xfrm>
            <a:custGeom>
              <a:rect b="b" l="l" r="r" t="t"/>
              <a:pathLst>
                <a:path extrusionOk="0" h="393" w="3604">
                  <a:moveTo>
                    <a:pt x="482" y="1"/>
                  </a:moveTo>
                  <a:cubicBezTo>
                    <a:pt x="275" y="1"/>
                    <a:pt x="139" y="2"/>
                    <a:pt x="116" y="2"/>
                  </a:cubicBezTo>
                  <a:cubicBezTo>
                    <a:pt x="44" y="16"/>
                    <a:pt x="0" y="60"/>
                    <a:pt x="0" y="118"/>
                  </a:cubicBezTo>
                  <a:cubicBezTo>
                    <a:pt x="0" y="190"/>
                    <a:pt x="44" y="234"/>
                    <a:pt x="116" y="248"/>
                  </a:cubicBezTo>
                  <a:cubicBezTo>
                    <a:pt x="121" y="248"/>
                    <a:pt x="450" y="240"/>
                    <a:pt x="906" y="240"/>
                  </a:cubicBezTo>
                  <a:cubicBezTo>
                    <a:pt x="1705" y="240"/>
                    <a:pt x="2896" y="264"/>
                    <a:pt x="3430" y="393"/>
                  </a:cubicBezTo>
                  <a:cubicBezTo>
                    <a:pt x="3430" y="393"/>
                    <a:pt x="3459" y="378"/>
                    <a:pt x="3459" y="378"/>
                  </a:cubicBezTo>
                  <a:cubicBezTo>
                    <a:pt x="3574" y="378"/>
                    <a:pt x="3603" y="205"/>
                    <a:pt x="3488" y="176"/>
                  </a:cubicBezTo>
                  <a:cubicBezTo>
                    <a:pt x="2812" y="18"/>
                    <a:pt x="1209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4466333" y="1299133"/>
              <a:ext cx="175014" cy="17966"/>
            </a:xfrm>
            <a:custGeom>
              <a:rect b="b" l="l" r="r" t="t"/>
              <a:pathLst>
                <a:path extrusionOk="0" h="367" w="3575">
                  <a:moveTo>
                    <a:pt x="747" y="1"/>
                  </a:moveTo>
                  <a:cubicBezTo>
                    <a:pt x="386" y="1"/>
                    <a:pt x="134" y="5"/>
                    <a:pt x="102" y="5"/>
                  </a:cubicBezTo>
                  <a:cubicBezTo>
                    <a:pt x="44" y="5"/>
                    <a:pt x="0" y="49"/>
                    <a:pt x="0" y="106"/>
                  </a:cubicBezTo>
                  <a:cubicBezTo>
                    <a:pt x="15" y="164"/>
                    <a:pt x="58" y="193"/>
                    <a:pt x="116" y="193"/>
                  </a:cubicBezTo>
                  <a:cubicBezTo>
                    <a:pt x="120" y="193"/>
                    <a:pt x="253" y="192"/>
                    <a:pt x="469" y="192"/>
                  </a:cubicBezTo>
                  <a:cubicBezTo>
                    <a:pt x="1168" y="192"/>
                    <a:pt x="2725" y="209"/>
                    <a:pt x="3444" y="352"/>
                  </a:cubicBezTo>
                  <a:cubicBezTo>
                    <a:pt x="3444" y="352"/>
                    <a:pt x="3459" y="367"/>
                    <a:pt x="3459" y="367"/>
                  </a:cubicBezTo>
                  <a:cubicBezTo>
                    <a:pt x="3502" y="367"/>
                    <a:pt x="3545" y="338"/>
                    <a:pt x="3560" y="280"/>
                  </a:cubicBezTo>
                  <a:cubicBezTo>
                    <a:pt x="3574" y="222"/>
                    <a:pt x="3531" y="164"/>
                    <a:pt x="3473" y="150"/>
                  </a:cubicBezTo>
                  <a:cubicBezTo>
                    <a:pt x="2820" y="21"/>
                    <a:pt x="1529" y="1"/>
                    <a:pt x="747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4466333" y="1342358"/>
              <a:ext cx="176923" cy="17280"/>
            </a:xfrm>
            <a:custGeom>
              <a:rect b="b" l="l" r="r" t="t"/>
              <a:pathLst>
                <a:path extrusionOk="0" h="353" w="3614">
                  <a:moveTo>
                    <a:pt x="789" y="0"/>
                  </a:moveTo>
                  <a:cubicBezTo>
                    <a:pt x="405" y="0"/>
                    <a:pt x="135" y="5"/>
                    <a:pt x="102" y="5"/>
                  </a:cubicBezTo>
                  <a:cubicBezTo>
                    <a:pt x="44" y="5"/>
                    <a:pt x="0" y="48"/>
                    <a:pt x="0" y="106"/>
                  </a:cubicBezTo>
                  <a:cubicBezTo>
                    <a:pt x="0" y="156"/>
                    <a:pt x="44" y="196"/>
                    <a:pt x="93" y="196"/>
                  </a:cubicBezTo>
                  <a:cubicBezTo>
                    <a:pt x="101" y="196"/>
                    <a:pt x="108" y="195"/>
                    <a:pt x="116" y="193"/>
                  </a:cubicBezTo>
                  <a:cubicBezTo>
                    <a:pt x="121" y="193"/>
                    <a:pt x="350" y="189"/>
                    <a:pt x="695" y="189"/>
                  </a:cubicBezTo>
                  <a:cubicBezTo>
                    <a:pt x="1443" y="189"/>
                    <a:pt x="2731" y="209"/>
                    <a:pt x="3444" y="338"/>
                  </a:cubicBezTo>
                  <a:cubicBezTo>
                    <a:pt x="3444" y="338"/>
                    <a:pt x="3459" y="352"/>
                    <a:pt x="3459" y="352"/>
                  </a:cubicBezTo>
                  <a:cubicBezTo>
                    <a:pt x="3463" y="353"/>
                    <a:pt x="3468" y="353"/>
                    <a:pt x="3472" y="353"/>
                  </a:cubicBezTo>
                  <a:cubicBezTo>
                    <a:pt x="3604" y="353"/>
                    <a:pt x="3613" y="149"/>
                    <a:pt x="3473" y="135"/>
                  </a:cubicBezTo>
                  <a:cubicBezTo>
                    <a:pt x="2779" y="19"/>
                    <a:pt x="1557" y="0"/>
                    <a:pt x="78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4464914" y="1385094"/>
              <a:ext cx="176434" cy="16301"/>
            </a:xfrm>
            <a:custGeom>
              <a:rect b="b" l="l" r="r" t="t"/>
              <a:pathLst>
                <a:path extrusionOk="0" h="333" w="3604">
                  <a:moveTo>
                    <a:pt x="1164" y="1"/>
                  </a:moveTo>
                  <a:cubicBezTo>
                    <a:pt x="602" y="1"/>
                    <a:pt x="175" y="15"/>
                    <a:pt x="131" y="15"/>
                  </a:cubicBezTo>
                  <a:cubicBezTo>
                    <a:pt x="0" y="15"/>
                    <a:pt x="0" y="232"/>
                    <a:pt x="131" y="232"/>
                  </a:cubicBezTo>
                  <a:lnTo>
                    <a:pt x="145" y="232"/>
                  </a:lnTo>
                  <a:cubicBezTo>
                    <a:pt x="152" y="232"/>
                    <a:pt x="607" y="217"/>
                    <a:pt x="1207" y="217"/>
                  </a:cubicBezTo>
                  <a:cubicBezTo>
                    <a:pt x="1928" y="217"/>
                    <a:pt x="2858" y="238"/>
                    <a:pt x="3473" y="333"/>
                  </a:cubicBezTo>
                  <a:lnTo>
                    <a:pt x="3488" y="333"/>
                  </a:lnTo>
                  <a:cubicBezTo>
                    <a:pt x="3546" y="333"/>
                    <a:pt x="3589" y="289"/>
                    <a:pt x="3603" y="246"/>
                  </a:cubicBezTo>
                  <a:cubicBezTo>
                    <a:pt x="3603" y="188"/>
                    <a:pt x="3560" y="130"/>
                    <a:pt x="3502" y="130"/>
                  </a:cubicBezTo>
                  <a:cubicBezTo>
                    <a:pt x="2856" y="24"/>
                    <a:pt x="1896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5" name="Google Shape;1095;p43"/>
          <p:cNvGrpSpPr/>
          <p:nvPr/>
        </p:nvGrpSpPr>
        <p:grpSpPr>
          <a:xfrm>
            <a:off x="-579" y="1103259"/>
            <a:ext cx="9145159" cy="1240181"/>
            <a:chOff x="-568" y="1436634"/>
            <a:chExt cx="9145159" cy="1240181"/>
          </a:xfrm>
        </p:grpSpPr>
        <p:sp>
          <p:nvSpPr>
            <p:cNvPr id="1096" name="Google Shape;1096;p43"/>
            <p:cNvSpPr/>
            <p:nvPr/>
          </p:nvSpPr>
          <p:spPr>
            <a:xfrm>
              <a:off x="-568" y="1436634"/>
              <a:ext cx="9145159" cy="1240181"/>
            </a:xfrm>
            <a:custGeom>
              <a:rect b="b" l="l" r="r" t="t"/>
              <a:pathLst>
                <a:path extrusionOk="0" h="2654" w="19570">
                  <a:moveTo>
                    <a:pt x="17058" y="2653"/>
                  </a:moveTo>
                  <a:lnTo>
                    <a:pt x="15372" y="2653"/>
                  </a:lnTo>
                  <a:lnTo>
                    <a:pt x="15372" y="2653"/>
                  </a:lnTo>
                  <a:cubicBezTo>
                    <a:pt x="15105" y="2653"/>
                    <a:pt x="14888" y="2436"/>
                    <a:pt x="14888" y="2170"/>
                  </a:cubicBezTo>
                  <a:lnTo>
                    <a:pt x="14888" y="509"/>
                  </a:lnTo>
                  <a:lnTo>
                    <a:pt x="13253" y="509"/>
                  </a:lnTo>
                  <a:lnTo>
                    <a:pt x="13253" y="2170"/>
                  </a:lnTo>
                  <a:lnTo>
                    <a:pt x="13253" y="2170"/>
                  </a:lnTo>
                  <a:cubicBezTo>
                    <a:pt x="13253" y="2436"/>
                    <a:pt x="13036" y="2653"/>
                    <a:pt x="12770" y="2653"/>
                  </a:cubicBezTo>
                  <a:lnTo>
                    <a:pt x="11084" y="2653"/>
                  </a:lnTo>
                  <a:lnTo>
                    <a:pt x="11084" y="2653"/>
                  </a:lnTo>
                  <a:cubicBezTo>
                    <a:pt x="10817" y="2653"/>
                    <a:pt x="10600" y="2436"/>
                    <a:pt x="10600" y="2170"/>
                  </a:cubicBezTo>
                  <a:lnTo>
                    <a:pt x="10600" y="509"/>
                  </a:lnTo>
                  <a:lnTo>
                    <a:pt x="8966" y="509"/>
                  </a:lnTo>
                  <a:lnTo>
                    <a:pt x="8966" y="2170"/>
                  </a:lnTo>
                  <a:lnTo>
                    <a:pt x="8966" y="2170"/>
                  </a:lnTo>
                  <a:cubicBezTo>
                    <a:pt x="8966" y="2436"/>
                    <a:pt x="8749" y="2653"/>
                    <a:pt x="8482" y="2653"/>
                  </a:cubicBezTo>
                  <a:lnTo>
                    <a:pt x="6797" y="2653"/>
                  </a:lnTo>
                  <a:lnTo>
                    <a:pt x="6797" y="2653"/>
                  </a:lnTo>
                  <a:cubicBezTo>
                    <a:pt x="6530" y="2653"/>
                    <a:pt x="6313" y="2436"/>
                    <a:pt x="6313" y="2170"/>
                  </a:cubicBezTo>
                  <a:lnTo>
                    <a:pt x="6313" y="509"/>
                  </a:lnTo>
                  <a:lnTo>
                    <a:pt x="4678" y="509"/>
                  </a:lnTo>
                  <a:lnTo>
                    <a:pt x="4678" y="2170"/>
                  </a:lnTo>
                  <a:lnTo>
                    <a:pt x="4678" y="2170"/>
                  </a:lnTo>
                  <a:cubicBezTo>
                    <a:pt x="4678" y="2436"/>
                    <a:pt x="4461" y="2653"/>
                    <a:pt x="4194" y="2653"/>
                  </a:cubicBezTo>
                  <a:lnTo>
                    <a:pt x="2509" y="2653"/>
                  </a:lnTo>
                  <a:lnTo>
                    <a:pt x="2509" y="2653"/>
                  </a:lnTo>
                  <a:cubicBezTo>
                    <a:pt x="2242" y="2653"/>
                    <a:pt x="2025" y="2436"/>
                    <a:pt x="2025" y="2170"/>
                  </a:cubicBezTo>
                  <a:lnTo>
                    <a:pt x="2025" y="509"/>
                  </a:lnTo>
                  <a:lnTo>
                    <a:pt x="0" y="509"/>
                  </a:lnTo>
                  <a:lnTo>
                    <a:pt x="0" y="0"/>
                  </a:lnTo>
                  <a:lnTo>
                    <a:pt x="2051" y="0"/>
                  </a:lnTo>
                  <a:lnTo>
                    <a:pt x="2051" y="0"/>
                  </a:lnTo>
                  <a:cubicBezTo>
                    <a:pt x="2317" y="0"/>
                    <a:pt x="2534" y="217"/>
                    <a:pt x="2534" y="484"/>
                  </a:cubicBezTo>
                  <a:lnTo>
                    <a:pt x="2534" y="2144"/>
                  </a:lnTo>
                  <a:lnTo>
                    <a:pt x="4169" y="2144"/>
                  </a:lnTo>
                  <a:lnTo>
                    <a:pt x="4169" y="484"/>
                  </a:lnTo>
                  <a:lnTo>
                    <a:pt x="4169" y="484"/>
                  </a:lnTo>
                  <a:cubicBezTo>
                    <a:pt x="4169" y="217"/>
                    <a:pt x="4386" y="0"/>
                    <a:pt x="4653" y="0"/>
                  </a:cubicBezTo>
                  <a:lnTo>
                    <a:pt x="6338" y="0"/>
                  </a:lnTo>
                  <a:lnTo>
                    <a:pt x="6338" y="0"/>
                  </a:lnTo>
                  <a:cubicBezTo>
                    <a:pt x="6605" y="0"/>
                    <a:pt x="6823" y="217"/>
                    <a:pt x="6823" y="484"/>
                  </a:cubicBezTo>
                  <a:lnTo>
                    <a:pt x="6823" y="2144"/>
                  </a:lnTo>
                  <a:lnTo>
                    <a:pt x="8457" y="2144"/>
                  </a:lnTo>
                  <a:lnTo>
                    <a:pt x="8457" y="484"/>
                  </a:lnTo>
                  <a:lnTo>
                    <a:pt x="8457" y="484"/>
                  </a:lnTo>
                  <a:cubicBezTo>
                    <a:pt x="8457" y="217"/>
                    <a:pt x="8674" y="0"/>
                    <a:pt x="8941" y="0"/>
                  </a:cubicBezTo>
                  <a:lnTo>
                    <a:pt x="10626" y="0"/>
                  </a:lnTo>
                  <a:lnTo>
                    <a:pt x="10626" y="0"/>
                  </a:lnTo>
                  <a:cubicBezTo>
                    <a:pt x="10892" y="0"/>
                    <a:pt x="11109" y="217"/>
                    <a:pt x="11109" y="484"/>
                  </a:cubicBezTo>
                  <a:lnTo>
                    <a:pt x="11109" y="2144"/>
                  </a:lnTo>
                  <a:lnTo>
                    <a:pt x="12744" y="2144"/>
                  </a:lnTo>
                  <a:lnTo>
                    <a:pt x="12744" y="484"/>
                  </a:lnTo>
                  <a:lnTo>
                    <a:pt x="12744" y="484"/>
                  </a:lnTo>
                  <a:cubicBezTo>
                    <a:pt x="12744" y="217"/>
                    <a:pt x="12961" y="0"/>
                    <a:pt x="13228" y="0"/>
                  </a:cubicBezTo>
                  <a:lnTo>
                    <a:pt x="14914" y="0"/>
                  </a:lnTo>
                  <a:lnTo>
                    <a:pt x="14914" y="0"/>
                  </a:lnTo>
                  <a:cubicBezTo>
                    <a:pt x="15181" y="0"/>
                    <a:pt x="15398" y="217"/>
                    <a:pt x="15398" y="484"/>
                  </a:cubicBezTo>
                  <a:lnTo>
                    <a:pt x="15398" y="2144"/>
                  </a:lnTo>
                  <a:lnTo>
                    <a:pt x="17032" y="2144"/>
                  </a:lnTo>
                  <a:lnTo>
                    <a:pt x="17032" y="484"/>
                  </a:lnTo>
                  <a:lnTo>
                    <a:pt x="17032" y="484"/>
                  </a:lnTo>
                  <a:cubicBezTo>
                    <a:pt x="17032" y="217"/>
                    <a:pt x="17249" y="0"/>
                    <a:pt x="17516" y="0"/>
                  </a:cubicBezTo>
                  <a:lnTo>
                    <a:pt x="19569" y="0"/>
                  </a:lnTo>
                  <a:lnTo>
                    <a:pt x="19569" y="509"/>
                  </a:lnTo>
                  <a:lnTo>
                    <a:pt x="17542" y="509"/>
                  </a:lnTo>
                  <a:lnTo>
                    <a:pt x="17542" y="2170"/>
                  </a:lnTo>
                  <a:lnTo>
                    <a:pt x="17542" y="2170"/>
                  </a:lnTo>
                  <a:cubicBezTo>
                    <a:pt x="17542" y="2436"/>
                    <a:pt x="17325" y="2653"/>
                    <a:pt x="17058" y="2653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0" y="1545943"/>
              <a:ext cx="9138583" cy="1016805"/>
            </a:xfrm>
            <a:custGeom>
              <a:rect b="b" l="l" r="r" t="t"/>
              <a:pathLst>
                <a:path extrusionOk="0" h="1495302" w="13439093">
                  <a:moveTo>
                    <a:pt x="11556148" y="1471774"/>
                  </a:moveTo>
                  <a:lnTo>
                    <a:pt x="11694772" y="1471774"/>
                  </a:lnTo>
                  <a:lnTo>
                    <a:pt x="11694772" y="1492309"/>
                  </a:lnTo>
                  <a:lnTo>
                    <a:pt x="11556148" y="1492309"/>
                  </a:lnTo>
                  <a:close/>
                  <a:moveTo>
                    <a:pt x="11277541" y="1471774"/>
                  </a:moveTo>
                  <a:lnTo>
                    <a:pt x="11416165" y="1471774"/>
                  </a:lnTo>
                  <a:lnTo>
                    <a:pt x="11416165" y="1492309"/>
                  </a:lnTo>
                  <a:lnTo>
                    <a:pt x="11277541" y="1492309"/>
                  </a:lnTo>
                  <a:close/>
                  <a:moveTo>
                    <a:pt x="10995904" y="1471774"/>
                  </a:moveTo>
                  <a:lnTo>
                    <a:pt x="11134528" y="1471774"/>
                  </a:lnTo>
                  <a:lnTo>
                    <a:pt x="11134528" y="1492309"/>
                  </a:lnTo>
                  <a:lnTo>
                    <a:pt x="10995904" y="1492309"/>
                  </a:lnTo>
                  <a:close/>
                  <a:moveTo>
                    <a:pt x="10717297" y="1471774"/>
                  </a:moveTo>
                  <a:lnTo>
                    <a:pt x="10855921" y="1471774"/>
                  </a:lnTo>
                  <a:lnTo>
                    <a:pt x="10855921" y="1492309"/>
                  </a:lnTo>
                  <a:lnTo>
                    <a:pt x="10717297" y="1492309"/>
                  </a:lnTo>
                  <a:close/>
                  <a:moveTo>
                    <a:pt x="8630770" y="1471774"/>
                  </a:moveTo>
                  <a:lnTo>
                    <a:pt x="8771719" y="1471774"/>
                  </a:lnTo>
                  <a:lnTo>
                    <a:pt x="8772410" y="1492309"/>
                  </a:lnTo>
                  <a:lnTo>
                    <a:pt x="8769646" y="1492309"/>
                  </a:lnTo>
                  <a:lnTo>
                    <a:pt x="8630770" y="1492309"/>
                  </a:lnTo>
                  <a:close/>
                  <a:moveTo>
                    <a:pt x="8352162" y="1471774"/>
                  </a:moveTo>
                  <a:lnTo>
                    <a:pt x="8493802" y="1471774"/>
                  </a:lnTo>
                  <a:lnTo>
                    <a:pt x="8493802" y="1492309"/>
                  </a:lnTo>
                  <a:lnTo>
                    <a:pt x="8352162" y="1492309"/>
                  </a:lnTo>
                  <a:close/>
                  <a:moveTo>
                    <a:pt x="8070528" y="1471774"/>
                  </a:moveTo>
                  <a:lnTo>
                    <a:pt x="8209152" y="1471774"/>
                  </a:lnTo>
                  <a:lnTo>
                    <a:pt x="8209152" y="1492309"/>
                  </a:lnTo>
                  <a:lnTo>
                    <a:pt x="8070528" y="1492309"/>
                  </a:lnTo>
                  <a:close/>
                  <a:moveTo>
                    <a:pt x="7791920" y="1471774"/>
                  </a:moveTo>
                  <a:lnTo>
                    <a:pt x="7930544" y="1471774"/>
                  </a:lnTo>
                  <a:lnTo>
                    <a:pt x="7930544" y="1492309"/>
                  </a:lnTo>
                  <a:lnTo>
                    <a:pt x="7791920" y="1492309"/>
                  </a:lnTo>
                  <a:close/>
                  <a:moveTo>
                    <a:pt x="5847318" y="1471774"/>
                  </a:moveTo>
                  <a:lnTo>
                    <a:pt x="5850068" y="1493151"/>
                  </a:lnTo>
                  <a:cubicBezTo>
                    <a:pt x="5842505" y="1494576"/>
                    <a:pt x="5834253" y="1495289"/>
                    <a:pt x="5826002" y="1495289"/>
                  </a:cubicBezTo>
                  <a:lnTo>
                    <a:pt x="5708423" y="1495289"/>
                  </a:lnTo>
                  <a:lnTo>
                    <a:pt x="5708423" y="1473199"/>
                  </a:lnTo>
                  <a:lnTo>
                    <a:pt x="5826002" y="1473199"/>
                  </a:lnTo>
                  <a:cubicBezTo>
                    <a:pt x="5833566" y="1473199"/>
                    <a:pt x="5840441" y="1473199"/>
                    <a:pt x="5847318" y="1471774"/>
                  </a:cubicBezTo>
                  <a:close/>
                  <a:moveTo>
                    <a:pt x="5426787" y="1471774"/>
                  </a:moveTo>
                  <a:lnTo>
                    <a:pt x="5568428" y="1471774"/>
                  </a:lnTo>
                  <a:lnTo>
                    <a:pt x="5568428" y="1492309"/>
                  </a:lnTo>
                  <a:lnTo>
                    <a:pt x="5426787" y="1492309"/>
                  </a:lnTo>
                  <a:close/>
                  <a:moveTo>
                    <a:pt x="5148182" y="1471774"/>
                  </a:moveTo>
                  <a:lnTo>
                    <a:pt x="5286807" y="1471774"/>
                  </a:lnTo>
                  <a:lnTo>
                    <a:pt x="5286807" y="1492309"/>
                  </a:lnTo>
                  <a:lnTo>
                    <a:pt x="5148182" y="1492309"/>
                  </a:lnTo>
                  <a:close/>
                  <a:moveTo>
                    <a:pt x="4866545" y="1471774"/>
                  </a:moveTo>
                  <a:lnTo>
                    <a:pt x="5005171" y="1471774"/>
                  </a:lnTo>
                  <a:lnTo>
                    <a:pt x="5005171" y="1492309"/>
                  </a:lnTo>
                  <a:lnTo>
                    <a:pt x="4866545" y="1492309"/>
                  </a:lnTo>
                  <a:close/>
                  <a:moveTo>
                    <a:pt x="2501422" y="1471774"/>
                  </a:moveTo>
                  <a:lnTo>
                    <a:pt x="2643062" y="1471774"/>
                  </a:lnTo>
                  <a:lnTo>
                    <a:pt x="2643062" y="1492309"/>
                  </a:lnTo>
                  <a:lnTo>
                    <a:pt x="2501422" y="1492309"/>
                  </a:lnTo>
                  <a:close/>
                  <a:moveTo>
                    <a:pt x="2222815" y="1471774"/>
                  </a:moveTo>
                  <a:lnTo>
                    <a:pt x="2361441" y="1471774"/>
                  </a:lnTo>
                  <a:lnTo>
                    <a:pt x="2361441" y="1492309"/>
                  </a:lnTo>
                  <a:lnTo>
                    <a:pt x="2222815" y="1492309"/>
                  </a:lnTo>
                  <a:close/>
                  <a:moveTo>
                    <a:pt x="1941177" y="1471774"/>
                  </a:moveTo>
                  <a:lnTo>
                    <a:pt x="2079802" y="1471774"/>
                  </a:lnTo>
                  <a:lnTo>
                    <a:pt x="2079802" y="1492309"/>
                  </a:lnTo>
                  <a:lnTo>
                    <a:pt x="1941177" y="1492309"/>
                  </a:lnTo>
                  <a:close/>
                  <a:moveTo>
                    <a:pt x="2919264" y="1468745"/>
                  </a:moveTo>
                  <a:lnTo>
                    <a:pt x="2924712" y="1489012"/>
                  </a:lnTo>
                  <a:cubicBezTo>
                    <a:pt x="2909729" y="1493206"/>
                    <a:pt x="2895428" y="1495302"/>
                    <a:pt x="2879763" y="1495302"/>
                  </a:cubicBezTo>
                  <a:lnTo>
                    <a:pt x="2783059" y="1495302"/>
                  </a:lnTo>
                  <a:lnTo>
                    <a:pt x="2783059" y="1473637"/>
                  </a:lnTo>
                  <a:lnTo>
                    <a:pt x="2879763" y="1473637"/>
                  </a:lnTo>
                  <a:cubicBezTo>
                    <a:pt x="2893384" y="1473637"/>
                    <a:pt x="2906324" y="1472239"/>
                    <a:pt x="2919264" y="1468745"/>
                  </a:cubicBezTo>
                  <a:close/>
                  <a:moveTo>
                    <a:pt x="1667031" y="1462690"/>
                  </a:moveTo>
                  <a:cubicBezTo>
                    <a:pt x="1684057" y="1470487"/>
                    <a:pt x="1702444" y="1473322"/>
                    <a:pt x="1721512" y="1473322"/>
                  </a:cubicBezTo>
                  <a:lnTo>
                    <a:pt x="1801190" y="1473322"/>
                  </a:lnTo>
                  <a:lnTo>
                    <a:pt x="1801190" y="1495294"/>
                  </a:lnTo>
                  <a:lnTo>
                    <a:pt x="1721512" y="1495294"/>
                  </a:lnTo>
                  <a:cubicBezTo>
                    <a:pt x="1699720" y="1495294"/>
                    <a:pt x="1679289" y="1491042"/>
                    <a:pt x="1659540" y="1483245"/>
                  </a:cubicBezTo>
                  <a:close/>
                  <a:moveTo>
                    <a:pt x="4595174" y="1453606"/>
                  </a:moveTo>
                  <a:cubicBezTo>
                    <a:pt x="4616385" y="1465616"/>
                    <a:pt x="4641019" y="1471621"/>
                    <a:pt x="4666338" y="1471621"/>
                  </a:cubicBezTo>
                  <a:lnTo>
                    <a:pt x="4726554" y="1471621"/>
                  </a:lnTo>
                  <a:lnTo>
                    <a:pt x="4726554" y="1492306"/>
                  </a:lnTo>
                  <a:lnTo>
                    <a:pt x="4666338" y="1492306"/>
                  </a:lnTo>
                  <a:cubicBezTo>
                    <a:pt x="4637599" y="1492306"/>
                    <a:pt x="4609542" y="1484966"/>
                    <a:pt x="4584908" y="1471621"/>
                  </a:cubicBezTo>
                  <a:close/>
                  <a:moveTo>
                    <a:pt x="7525604" y="1444518"/>
                  </a:moveTo>
                  <a:cubicBezTo>
                    <a:pt x="7550870" y="1463560"/>
                    <a:pt x="7580916" y="1473433"/>
                    <a:pt x="7612328" y="1473433"/>
                  </a:cubicBezTo>
                  <a:lnTo>
                    <a:pt x="7651934" y="1473433"/>
                  </a:lnTo>
                  <a:lnTo>
                    <a:pt x="7651934" y="1495296"/>
                  </a:lnTo>
                  <a:lnTo>
                    <a:pt x="7612328" y="1495296"/>
                  </a:lnTo>
                  <a:cubicBezTo>
                    <a:pt x="7576136" y="1495296"/>
                    <a:pt x="7541993" y="1483307"/>
                    <a:pt x="7513313" y="1461444"/>
                  </a:cubicBezTo>
                  <a:close/>
                  <a:moveTo>
                    <a:pt x="10456784" y="1432405"/>
                  </a:moveTo>
                  <a:cubicBezTo>
                    <a:pt x="10483491" y="1458961"/>
                    <a:pt x="10519786" y="1473638"/>
                    <a:pt x="10557449" y="1473638"/>
                  </a:cubicBezTo>
                  <a:lnTo>
                    <a:pt x="10577308" y="1473638"/>
                  </a:lnTo>
                  <a:lnTo>
                    <a:pt x="10577308" y="1495302"/>
                  </a:lnTo>
                  <a:lnTo>
                    <a:pt x="10557449" y="1495302"/>
                  </a:lnTo>
                  <a:cubicBezTo>
                    <a:pt x="10514307" y="1495302"/>
                    <a:pt x="10473220" y="1478530"/>
                    <a:pt x="10441719" y="1447780"/>
                  </a:cubicBezTo>
                  <a:close/>
                  <a:moveTo>
                    <a:pt x="11860768" y="1311271"/>
                  </a:moveTo>
                  <a:lnTo>
                    <a:pt x="11882508" y="1311271"/>
                  </a:lnTo>
                  <a:lnTo>
                    <a:pt x="11882508" y="1326490"/>
                  </a:lnTo>
                  <a:cubicBezTo>
                    <a:pt x="11882508" y="1372145"/>
                    <a:pt x="11864274" y="1415034"/>
                    <a:pt x="11831313" y="1446855"/>
                  </a:cubicBezTo>
                  <a:lnTo>
                    <a:pt x="11816586" y="1431636"/>
                  </a:lnTo>
                  <a:cubicBezTo>
                    <a:pt x="11845339" y="1403966"/>
                    <a:pt x="11860768" y="1365920"/>
                    <a:pt x="11860768" y="1326490"/>
                  </a:cubicBezTo>
                  <a:close/>
                  <a:moveTo>
                    <a:pt x="8915238" y="1290075"/>
                  </a:moveTo>
                  <a:lnTo>
                    <a:pt x="8935964" y="1290075"/>
                  </a:lnTo>
                  <a:lnTo>
                    <a:pt x="8935964" y="1325584"/>
                  </a:lnTo>
                  <a:cubicBezTo>
                    <a:pt x="8935964" y="1363141"/>
                    <a:pt x="8923930" y="1398650"/>
                    <a:pt x="8901198" y="1428696"/>
                  </a:cubicBezTo>
                  <a:lnTo>
                    <a:pt x="8885152" y="1415722"/>
                  </a:lnTo>
                  <a:cubicBezTo>
                    <a:pt x="8905210" y="1389773"/>
                    <a:pt x="8915238" y="1358361"/>
                    <a:pt x="8915238" y="1325584"/>
                  </a:cubicBezTo>
                  <a:close/>
                  <a:moveTo>
                    <a:pt x="5971205" y="1271903"/>
                  </a:moveTo>
                  <a:lnTo>
                    <a:pt x="5992404" y="1271903"/>
                  </a:lnTo>
                  <a:lnTo>
                    <a:pt x="5992404" y="1327598"/>
                  </a:lnTo>
                  <a:cubicBezTo>
                    <a:pt x="5992404" y="1357852"/>
                    <a:pt x="5984198" y="1387418"/>
                    <a:pt x="5968470" y="1413546"/>
                  </a:cubicBezTo>
                  <a:lnTo>
                    <a:pt x="5950690" y="1402545"/>
                  </a:lnTo>
                  <a:cubicBezTo>
                    <a:pt x="5964367" y="1379854"/>
                    <a:pt x="5971205" y="1353726"/>
                    <a:pt x="5971205" y="1327598"/>
                  </a:cubicBezTo>
                  <a:close/>
                  <a:moveTo>
                    <a:pt x="3025204" y="1250706"/>
                  </a:moveTo>
                  <a:lnTo>
                    <a:pt x="3045858" y="1250706"/>
                  </a:lnTo>
                  <a:lnTo>
                    <a:pt x="3045858" y="1325618"/>
                  </a:lnTo>
                  <a:cubicBezTo>
                    <a:pt x="3045858" y="1348092"/>
                    <a:pt x="3041195" y="1370565"/>
                    <a:pt x="3032533" y="1392358"/>
                  </a:cubicBezTo>
                  <a:lnTo>
                    <a:pt x="3013212" y="1383505"/>
                  </a:lnTo>
                  <a:cubicBezTo>
                    <a:pt x="3021207" y="1365117"/>
                    <a:pt x="3025204" y="1345368"/>
                    <a:pt x="3025204" y="1325618"/>
                  </a:cubicBezTo>
                  <a:close/>
                  <a:moveTo>
                    <a:pt x="1553548" y="1232536"/>
                  </a:moveTo>
                  <a:lnTo>
                    <a:pt x="1574155" y="1232536"/>
                  </a:lnTo>
                  <a:lnTo>
                    <a:pt x="1574155" y="1324915"/>
                  </a:lnTo>
                  <a:cubicBezTo>
                    <a:pt x="1574155" y="1339286"/>
                    <a:pt x="1576150" y="1354340"/>
                    <a:pt x="1580139" y="1368026"/>
                  </a:cubicBezTo>
                  <a:lnTo>
                    <a:pt x="1560860" y="1374185"/>
                  </a:lnTo>
                  <a:cubicBezTo>
                    <a:pt x="1556206" y="1358446"/>
                    <a:pt x="1553548" y="1341339"/>
                    <a:pt x="1553548" y="1324915"/>
                  </a:cubicBezTo>
                  <a:close/>
                  <a:moveTo>
                    <a:pt x="4500116" y="1214366"/>
                  </a:moveTo>
                  <a:lnTo>
                    <a:pt x="4521574" y="1214366"/>
                  </a:lnTo>
                  <a:lnTo>
                    <a:pt x="4521574" y="1327274"/>
                  </a:lnTo>
                  <a:cubicBezTo>
                    <a:pt x="4521574" y="1335486"/>
                    <a:pt x="4522267" y="1343697"/>
                    <a:pt x="4523651" y="1352593"/>
                  </a:cubicBezTo>
                  <a:lnTo>
                    <a:pt x="4502883" y="1356015"/>
                  </a:lnTo>
                  <a:cubicBezTo>
                    <a:pt x="4501500" y="1346434"/>
                    <a:pt x="4500116" y="1336854"/>
                    <a:pt x="4500116" y="1327274"/>
                  </a:cubicBezTo>
                  <a:close/>
                  <a:moveTo>
                    <a:pt x="7443660" y="1193168"/>
                  </a:moveTo>
                  <a:lnTo>
                    <a:pt x="7464173" y="1193168"/>
                  </a:lnTo>
                  <a:lnTo>
                    <a:pt x="7464173" y="1324317"/>
                  </a:lnTo>
                  <a:cubicBezTo>
                    <a:pt x="7464173" y="1326356"/>
                    <a:pt x="7464173" y="1328395"/>
                    <a:pt x="7464173" y="1331113"/>
                  </a:cubicBezTo>
                  <a:lnTo>
                    <a:pt x="7443660" y="1331792"/>
                  </a:lnTo>
                  <a:cubicBezTo>
                    <a:pt x="7443660" y="1329074"/>
                    <a:pt x="7443660" y="1326356"/>
                    <a:pt x="7443660" y="1324317"/>
                  </a:cubicBezTo>
                  <a:close/>
                  <a:moveTo>
                    <a:pt x="10390236" y="1171969"/>
                  </a:moveTo>
                  <a:lnTo>
                    <a:pt x="10410751" y="1171969"/>
                  </a:lnTo>
                  <a:lnTo>
                    <a:pt x="10410751" y="1310593"/>
                  </a:lnTo>
                  <a:lnTo>
                    <a:pt x="10390236" y="1310593"/>
                  </a:lnTo>
                  <a:close/>
                  <a:moveTo>
                    <a:pt x="11862010" y="1032665"/>
                  </a:moveTo>
                  <a:lnTo>
                    <a:pt x="11882547" y="1032665"/>
                  </a:lnTo>
                  <a:lnTo>
                    <a:pt x="11882547" y="1171289"/>
                  </a:lnTo>
                  <a:lnTo>
                    <a:pt x="11862010" y="1171289"/>
                  </a:lnTo>
                  <a:close/>
                  <a:moveTo>
                    <a:pt x="8915434" y="1011468"/>
                  </a:moveTo>
                  <a:lnTo>
                    <a:pt x="8935969" y="1011468"/>
                  </a:lnTo>
                  <a:lnTo>
                    <a:pt x="8935969" y="1150092"/>
                  </a:lnTo>
                  <a:lnTo>
                    <a:pt x="8915434" y="1150092"/>
                  </a:lnTo>
                  <a:close/>
                  <a:moveTo>
                    <a:pt x="5971888" y="990269"/>
                  </a:moveTo>
                  <a:lnTo>
                    <a:pt x="5992422" y="990269"/>
                  </a:lnTo>
                  <a:lnTo>
                    <a:pt x="5992422" y="1128890"/>
                  </a:lnTo>
                  <a:lnTo>
                    <a:pt x="5971888" y="1128890"/>
                  </a:lnTo>
                  <a:close/>
                  <a:moveTo>
                    <a:pt x="3028350" y="972099"/>
                  </a:moveTo>
                  <a:lnTo>
                    <a:pt x="3048886" y="972099"/>
                  </a:lnTo>
                  <a:lnTo>
                    <a:pt x="3048886" y="1110723"/>
                  </a:lnTo>
                  <a:lnTo>
                    <a:pt x="3028350" y="1110723"/>
                  </a:lnTo>
                  <a:close/>
                  <a:moveTo>
                    <a:pt x="1553548" y="953929"/>
                  </a:moveTo>
                  <a:lnTo>
                    <a:pt x="1574085" y="953929"/>
                  </a:lnTo>
                  <a:lnTo>
                    <a:pt x="1574085" y="1092553"/>
                  </a:lnTo>
                  <a:lnTo>
                    <a:pt x="1553548" y="1092553"/>
                  </a:lnTo>
                  <a:close/>
                  <a:moveTo>
                    <a:pt x="4500116" y="932731"/>
                  </a:moveTo>
                  <a:lnTo>
                    <a:pt x="4520650" y="932731"/>
                  </a:lnTo>
                  <a:lnTo>
                    <a:pt x="4520650" y="1071355"/>
                  </a:lnTo>
                  <a:lnTo>
                    <a:pt x="4500116" y="1071355"/>
                  </a:lnTo>
                  <a:close/>
                  <a:moveTo>
                    <a:pt x="7443660" y="914561"/>
                  </a:moveTo>
                  <a:lnTo>
                    <a:pt x="7464173" y="914561"/>
                  </a:lnTo>
                  <a:lnTo>
                    <a:pt x="7464173" y="1053182"/>
                  </a:lnTo>
                  <a:lnTo>
                    <a:pt x="7443660" y="1053182"/>
                  </a:lnTo>
                  <a:close/>
                  <a:moveTo>
                    <a:pt x="10390236" y="893362"/>
                  </a:moveTo>
                  <a:lnTo>
                    <a:pt x="10410751" y="893362"/>
                  </a:lnTo>
                  <a:lnTo>
                    <a:pt x="10410751" y="1031986"/>
                  </a:lnTo>
                  <a:lnTo>
                    <a:pt x="10390236" y="1031986"/>
                  </a:lnTo>
                  <a:close/>
                  <a:moveTo>
                    <a:pt x="11862010" y="751031"/>
                  </a:moveTo>
                  <a:lnTo>
                    <a:pt x="11882547" y="751031"/>
                  </a:lnTo>
                  <a:lnTo>
                    <a:pt x="11882547" y="889655"/>
                  </a:lnTo>
                  <a:lnTo>
                    <a:pt x="11862010" y="889655"/>
                  </a:lnTo>
                  <a:close/>
                  <a:moveTo>
                    <a:pt x="8915434" y="729831"/>
                  </a:moveTo>
                  <a:lnTo>
                    <a:pt x="8935969" y="729831"/>
                  </a:lnTo>
                  <a:lnTo>
                    <a:pt x="8935969" y="868455"/>
                  </a:lnTo>
                  <a:lnTo>
                    <a:pt x="8915434" y="868455"/>
                  </a:lnTo>
                  <a:close/>
                  <a:moveTo>
                    <a:pt x="5971888" y="711661"/>
                  </a:moveTo>
                  <a:lnTo>
                    <a:pt x="5992422" y="711661"/>
                  </a:lnTo>
                  <a:lnTo>
                    <a:pt x="5992422" y="850285"/>
                  </a:lnTo>
                  <a:lnTo>
                    <a:pt x="5971888" y="850285"/>
                  </a:lnTo>
                  <a:close/>
                  <a:moveTo>
                    <a:pt x="3028349" y="690464"/>
                  </a:moveTo>
                  <a:lnTo>
                    <a:pt x="3048884" y="690464"/>
                  </a:lnTo>
                  <a:lnTo>
                    <a:pt x="3048884" y="829088"/>
                  </a:lnTo>
                  <a:lnTo>
                    <a:pt x="3028349" y="829088"/>
                  </a:lnTo>
                  <a:close/>
                  <a:moveTo>
                    <a:pt x="1553548" y="672294"/>
                  </a:moveTo>
                  <a:lnTo>
                    <a:pt x="1574084" y="672294"/>
                  </a:lnTo>
                  <a:lnTo>
                    <a:pt x="1574084" y="810918"/>
                  </a:lnTo>
                  <a:lnTo>
                    <a:pt x="1553548" y="810918"/>
                  </a:lnTo>
                  <a:close/>
                  <a:moveTo>
                    <a:pt x="4500116" y="654124"/>
                  </a:moveTo>
                  <a:lnTo>
                    <a:pt x="4520650" y="654124"/>
                  </a:lnTo>
                  <a:lnTo>
                    <a:pt x="4520650" y="792748"/>
                  </a:lnTo>
                  <a:lnTo>
                    <a:pt x="4500116" y="792748"/>
                  </a:lnTo>
                  <a:close/>
                  <a:moveTo>
                    <a:pt x="7443660" y="632925"/>
                  </a:moveTo>
                  <a:lnTo>
                    <a:pt x="7464173" y="632925"/>
                  </a:lnTo>
                  <a:lnTo>
                    <a:pt x="7464173" y="771549"/>
                  </a:lnTo>
                  <a:lnTo>
                    <a:pt x="7443660" y="771549"/>
                  </a:lnTo>
                  <a:close/>
                  <a:moveTo>
                    <a:pt x="10390236" y="614754"/>
                  </a:moveTo>
                  <a:lnTo>
                    <a:pt x="10410751" y="614754"/>
                  </a:lnTo>
                  <a:lnTo>
                    <a:pt x="10410751" y="753378"/>
                  </a:lnTo>
                  <a:lnTo>
                    <a:pt x="10390236" y="753378"/>
                  </a:lnTo>
                  <a:close/>
                  <a:moveTo>
                    <a:pt x="11862010" y="472423"/>
                  </a:moveTo>
                  <a:lnTo>
                    <a:pt x="11882547" y="472423"/>
                  </a:lnTo>
                  <a:lnTo>
                    <a:pt x="11882547" y="611044"/>
                  </a:lnTo>
                  <a:lnTo>
                    <a:pt x="11862010" y="611044"/>
                  </a:lnTo>
                  <a:close/>
                  <a:moveTo>
                    <a:pt x="8915434" y="451224"/>
                  </a:moveTo>
                  <a:lnTo>
                    <a:pt x="8935969" y="451224"/>
                  </a:lnTo>
                  <a:lnTo>
                    <a:pt x="8935969" y="589848"/>
                  </a:lnTo>
                  <a:lnTo>
                    <a:pt x="8915434" y="589848"/>
                  </a:lnTo>
                  <a:close/>
                  <a:moveTo>
                    <a:pt x="5971888" y="430027"/>
                  </a:moveTo>
                  <a:lnTo>
                    <a:pt x="5992422" y="430027"/>
                  </a:lnTo>
                  <a:lnTo>
                    <a:pt x="5992422" y="568651"/>
                  </a:lnTo>
                  <a:lnTo>
                    <a:pt x="5971888" y="568651"/>
                  </a:lnTo>
                  <a:close/>
                  <a:moveTo>
                    <a:pt x="3028349" y="411857"/>
                  </a:moveTo>
                  <a:lnTo>
                    <a:pt x="3048882" y="411857"/>
                  </a:lnTo>
                  <a:lnTo>
                    <a:pt x="3048882" y="550481"/>
                  </a:lnTo>
                  <a:lnTo>
                    <a:pt x="3028349" y="550481"/>
                  </a:lnTo>
                  <a:close/>
                  <a:moveTo>
                    <a:pt x="1553546" y="393687"/>
                  </a:moveTo>
                  <a:lnTo>
                    <a:pt x="1574083" y="393687"/>
                  </a:lnTo>
                  <a:lnTo>
                    <a:pt x="1574083" y="532308"/>
                  </a:lnTo>
                  <a:lnTo>
                    <a:pt x="1553546" y="532308"/>
                  </a:lnTo>
                  <a:close/>
                  <a:moveTo>
                    <a:pt x="4500116" y="372487"/>
                  </a:moveTo>
                  <a:lnTo>
                    <a:pt x="4520650" y="372487"/>
                  </a:lnTo>
                  <a:lnTo>
                    <a:pt x="4520650" y="511111"/>
                  </a:lnTo>
                  <a:lnTo>
                    <a:pt x="4500116" y="511111"/>
                  </a:lnTo>
                  <a:close/>
                  <a:moveTo>
                    <a:pt x="7443660" y="354317"/>
                  </a:moveTo>
                  <a:lnTo>
                    <a:pt x="7464173" y="354317"/>
                  </a:lnTo>
                  <a:lnTo>
                    <a:pt x="7464173" y="492938"/>
                  </a:lnTo>
                  <a:lnTo>
                    <a:pt x="7443660" y="492938"/>
                  </a:lnTo>
                  <a:close/>
                  <a:moveTo>
                    <a:pt x="10390236" y="333120"/>
                  </a:moveTo>
                  <a:lnTo>
                    <a:pt x="10410751" y="333120"/>
                  </a:lnTo>
                  <a:lnTo>
                    <a:pt x="10410751" y="471744"/>
                  </a:lnTo>
                  <a:lnTo>
                    <a:pt x="10390236" y="471744"/>
                  </a:lnTo>
                  <a:close/>
                  <a:moveTo>
                    <a:pt x="11862010" y="190787"/>
                  </a:moveTo>
                  <a:lnTo>
                    <a:pt x="11882547" y="190787"/>
                  </a:lnTo>
                  <a:lnTo>
                    <a:pt x="11882547" y="329408"/>
                  </a:lnTo>
                  <a:lnTo>
                    <a:pt x="11862010" y="329408"/>
                  </a:lnTo>
                  <a:close/>
                  <a:moveTo>
                    <a:pt x="8915434" y="172617"/>
                  </a:moveTo>
                  <a:lnTo>
                    <a:pt x="8935969" y="172617"/>
                  </a:lnTo>
                  <a:lnTo>
                    <a:pt x="8935969" y="311241"/>
                  </a:lnTo>
                  <a:lnTo>
                    <a:pt x="8915434" y="311241"/>
                  </a:lnTo>
                  <a:close/>
                  <a:moveTo>
                    <a:pt x="5973173" y="151417"/>
                  </a:moveTo>
                  <a:lnTo>
                    <a:pt x="5992442" y="153490"/>
                  </a:lnTo>
                  <a:cubicBezTo>
                    <a:pt x="5991801" y="159017"/>
                    <a:pt x="5991801" y="164544"/>
                    <a:pt x="5991801" y="170072"/>
                  </a:cubicBezTo>
                  <a:lnTo>
                    <a:pt x="5991801" y="293057"/>
                  </a:lnTo>
                  <a:lnTo>
                    <a:pt x="5971888" y="293057"/>
                  </a:lnTo>
                  <a:lnTo>
                    <a:pt x="5971888" y="170072"/>
                  </a:lnTo>
                  <a:cubicBezTo>
                    <a:pt x="5971888" y="163854"/>
                    <a:pt x="5972530" y="157635"/>
                    <a:pt x="5973173" y="151417"/>
                  </a:cubicBezTo>
                  <a:close/>
                  <a:moveTo>
                    <a:pt x="3033368" y="130220"/>
                  </a:moveTo>
                  <a:lnTo>
                    <a:pt x="3054885" y="135010"/>
                  </a:lnTo>
                  <a:cubicBezTo>
                    <a:pt x="3052016" y="146643"/>
                    <a:pt x="3050582" y="158276"/>
                    <a:pt x="3050582" y="169909"/>
                  </a:cubicBezTo>
                  <a:lnTo>
                    <a:pt x="3050582" y="271869"/>
                  </a:lnTo>
                  <a:lnTo>
                    <a:pt x="3028349" y="271869"/>
                  </a:lnTo>
                  <a:lnTo>
                    <a:pt x="3028349" y="169909"/>
                  </a:lnTo>
                  <a:cubicBezTo>
                    <a:pt x="3028349" y="156223"/>
                    <a:pt x="3030500" y="143221"/>
                    <a:pt x="3033368" y="130220"/>
                  </a:cubicBezTo>
                  <a:close/>
                  <a:moveTo>
                    <a:pt x="1563976" y="112050"/>
                  </a:moveTo>
                  <a:cubicBezTo>
                    <a:pt x="1570705" y="130437"/>
                    <a:pt x="1574070" y="149506"/>
                    <a:pt x="1574070" y="169255"/>
                  </a:cubicBezTo>
                  <a:lnTo>
                    <a:pt x="1574070" y="253702"/>
                  </a:lnTo>
                  <a:lnTo>
                    <a:pt x="1553208" y="253702"/>
                  </a:lnTo>
                  <a:lnTo>
                    <a:pt x="1553208" y="169255"/>
                  </a:lnTo>
                  <a:cubicBezTo>
                    <a:pt x="1553208" y="152230"/>
                    <a:pt x="1550516" y="135205"/>
                    <a:pt x="1544460" y="119541"/>
                  </a:cubicBezTo>
                  <a:close/>
                  <a:moveTo>
                    <a:pt x="4502811" y="90851"/>
                  </a:moveTo>
                  <a:cubicBezTo>
                    <a:pt x="4514707" y="114117"/>
                    <a:pt x="4520652" y="140804"/>
                    <a:pt x="4520652" y="167491"/>
                  </a:cubicBezTo>
                  <a:lnTo>
                    <a:pt x="4520652" y="232498"/>
                  </a:lnTo>
                  <a:lnTo>
                    <a:pt x="4500169" y="232498"/>
                  </a:lnTo>
                  <a:lnTo>
                    <a:pt x="4500169" y="167491"/>
                  </a:lnTo>
                  <a:cubicBezTo>
                    <a:pt x="4500169" y="144225"/>
                    <a:pt x="4494883" y="120959"/>
                    <a:pt x="4484971" y="100431"/>
                  </a:cubicBezTo>
                  <a:close/>
                  <a:moveTo>
                    <a:pt x="7436989" y="72682"/>
                  </a:moveTo>
                  <a:cubicBezTo>
                    <a:pt x="7456651" y="100543"/>
                    <a:pt x="7467185" y="133160"/>
                    <a:pt x="7467185" y="167137"/>
                  </a:cubicBezTo>
                  <a:lnTo>
                    <a:pt x="7467185" y="211306"/>
                  </a:lnTo>
                  <a:lnTo>
                    <a:pt x="7446118" y="211306"/>
                  </a:lnTo>
                  <a:lnTo>
                    <a:pt x="7446118" y="167137"/>
                  </a:lnTo>
                  <a:cubicBezTo>
                    <a:pt x="7446118" y="137237"/>
                    <a:pt x="7436287" y="108697"/>
                    <a:pt x="7419434" y="84913"/>
                  </a:cubicBezTo>
                  <a:close/>
                  <a:moveTo>
                    <a:pt x="10367065" y="57538"/>
                  </a:moveTo>
                  <a:cubicBezTo>
                    <a:pt x="10395236" y="88200"/>
                    <a:pt x="10410730" y="127039"/>
                    <a:pt x="10410730" y="168603"/>
                  </a:cubicBezTo>
                  <a:lnTo>
                    <a:pt x="10410730" y="193132"/>
                  </a:lnTo>
                  <a:lnTo>
                    <a:pt x="10389602" y="193132"/>
                  </a:lnTo>
                  <a:lnTo>
                    <a:pt x="10389602" y="168603"/>
                  </a:lnTo>
                  <a:cubicBezTo>
                    <a:pt x="10389602" y="132490"/>
                    <a:pt x="10375516" y="97739"/>
                    <a:pt x="10350867" y="71165"/>
                  </a:cubicBezTo>
                  <a:close/>
                  <a:moveTo>
                    <a:pt x="1320360" y="2"/>
                  </a:moveTo>
                  <a:lnTo>
                    <a:pt x="1407948" y="2"/>
                  </a:lnTo>
                  <a:cubicBezTo>
                    <a:pt x="1425739" y="2"/>
                    <a:pt x="1444215" y="3523"/>
                    <a:pt x="1462007" y="9861"/>
                  </a:cubicBezTo>
                  <a:lnTo>
                    <a:pt x="1455164" y="29581"/>
                  </a:lnTo>
                  <a:cubicBezTo>
                    <a:pt x="1440109" y="24651"/>
                    <a:pt x="1424371" y="21834"/>
                    <a:pt x="1407948" y="21834"/>
                  </a:cubicBezTo>
                  <a:lnTo>
                    <a:pt x="1320360" y="21834"/>
                  </a:lnTo>
                  <a:close/>
                  <a:moveTo>
                    <a:pt x="13300472" y="0"/>
                  </a:moveTo>
                  <a:lnTo>
                    <a:pt x="13439093" y="0"/>
                  </a:lnTo>
                  <a:lnTo>
                    <a:pt x="13439093" y="20534"/>
                  </a:lnTo>
                  <a:lnTo>
                    <a:pt x="13300472" y="20534"/>
                  </a:lnTo>
                  <a:close/>
                  <a:moveTo>
                    <a:pt x="13018836" y="0"/>
                  </a:moveTo>
                  <a:lnTo>
                    <a:pt x="13157457" y="0"/>
                  </a:lnTo>
                  <a:lnTo>
                    <a:pt x="13157457" y="20534"/>
                  </a:lnTo>
                  <a:lnTo>
                    <a:pt x="13018836" y="20534"/>
                  </a:lnTo>
                  <a:close/>
                  <a:moveTo>
                    <a:pt x="12740228" y="0"/>
                  </a:moveTo>
                  <a:lnTo>
                    <a:pt x="12878852" y="0"/>
                  </a:lnTo>
                  <a:lnTo>
                    <a:pt x="12878852" y="20534"/>
                  </a:lnTo>
                  <a:lnTo>
                    <a:pt x="12740228" y="20534"/>
                  </a:lnTo>
                  <a:close/>
                  <a:moveTo>
                    <a:pt x="12458594" y="0"/>
                  </a:moveTo>
                  <a:lnTo>
                    <a:pt x="12597218" y="0"/>
                  </a:lnTo>
                  <a:lnTo>
                    <a:pt x="12597218" y="20534"/>
                  </a:lnTo>
                  <a:lnTo>
                    <a:pt x="12458594" y="20534"/>
                  </a:lnTo>
                  <a:close/>
                  <a:moveTo>
                    <a:pt x="12179986" y="0"/>
                  </a:moveTo>
                  <a:lnTo>
                    <a:pt x="12318607" y="0"/>
                  </a:lnTo>
                  <a:lnTo>
                    <a:pt x="12318607" y="20534"/>
                  </a:lnTo>
                  <a:lnTo>
                    <a:pt x="12179986" y="20534"/>
                  </a:lnTo>
                  <a:close/>
                  <a:moveTo>
                    <a:pt x="12026775" y="0"/>
                  </a:moveTo>
                  <a:lnTo>
                    <a:pt x="12036972" y="0"/>
                  </a:lnTo>
                  <a:lnTo>
                    <a:pt x="12036972" y="21378"/>
                  </a:lnTo>
                  <a:lnTo>
                    <a:pt x="12026775" y="21378"/>
                  </a:lnTo>
                  <a:cubicBezTo>
                    <a:pt x="11985985" y="21378"/>
                    <a:pt x="11947234" y="38618"/>
                    <a:pt x="11920041" y="68961"/>
                  </a:cubicBezTo>
                  <a:lnTo>
                    <a:pt x="11904405" y="54479"/>
                  </a:lnTo>
                  <a:cubicBezTo>
                    <a:pt x="11935677" y="19999"/>
                    <a:pt x="11980546" y="0"/>
                    <a:pt x="12026775" y="0"/>
                  </a:cubicBezTo>
                  <a:close/>
                  <a:moveTo>
                    <a:pt x="10093459" y="0"/>
                  </a:moveTo>
                  <a:lnTo>
                    <a:pt x="10232080" y="0"/>
                  </a:lnTo>
                  <a:lnTo>
                    <a:pt x="10232080" y="20534"/>
                  </a:lnTo>
                  <a:lnTo>
                    <a:pt x="10093459" y="20534"/>
                  </a:lnTo>
                  <a:close/>
                  <a:moveTo>
                    <a:pt x="9814852" y="0"/>
                  </a:moveTo>
                  <a:lnTo>
                    <a:pt x="9953476" y="0"/>
                  </a:lnTo>
                  <a:lnTo>
                    <a:pt x="9953476" y="20534"/>
                  </a:lnTo>
                  <a:lnTo>
                    <a:pt x="9814852" y="20534"/>
                  </a:lnTo>
                  <a:close/>
                  <a:moveTo>
                    <a:pt x="9533217" y="0"/>
                  </a:moveTo>
                  <a:lnTo>
                    <a:pt x="9671841" y="0"/>
                  </a:lnTo>
                  <a:lnTo>
                    <a:pt x="9671841" y="20534"/>
                  </a:lnTo>
                  <a:lnTo>
                    <a:pt x="9533217" y="20534"/>
                  </a:lnTo>
                  <a:close/>
                  <a:moveTo>
                    <a:pt x="9254610" y="0"/>
                  </a:moveTo>
                  <a:lnTo>
                    <a:pt x="9393231" y="0"/>
                  </a:lnTo>
                  <a:lnTo>
                    <a:pt x="9393231" y="20534"/>
                  </a:lnTo>
                  <a:lnTo>
                    <a:pt x="9254610" y="20534"/>
                  </a:lnTo>
                  <a:close/>
                  <a:moveTo>
                    <a:pt x="9084273" y="0"/>
                  </a:moveTo>
                  <a:lnTo>
                    <a:pt x="9114616" y="0"/>
                  </a:lnTo>
                  <a:lnTo>
                    <a:pt x="9114616" y="21752"/>
                  </a:lnTo>
                  <a:lnTo>
                    <a:pt x="9084273" y="21752"/>
                  </a:lnTo>
                  <a:cubicBezTo>
                    <a:pt x="9049792" y="21752"/>
                    <a:pt x="9016000" y="34382"/>
                    <a:pt x="8989105" y="56836"/>
                  </a:cubicBezTo>
                  <a:lnTo>
                    <a:pt x="8976002" y="40697"/>
                  </a:lnTo>
                  <a:cubicBezTo>
                    <a:pt x="9006345" y="14735"/>
                    <a:pt x="9044275" y="0"/>
                    <a:pt x="9084273" y="0"/>
                  </a:cubicBezTo>
                  <a:close/>
                  <a:moveTo>
                    <a:pt x="7168084" y="0"/>
                  </a:moveTo>
                  <a:lnTo>
                    <a:pt x="7296598" y="0"/>
                  </a:lnTo>
                  <a:cubicBezTo>
                    <a:pt x="7300744" y="0"/>
                    <a:pt x="7305579" y="662"/>
                    <a:pt x="7309725" y="662"/>
                  </a:cubicBezTo>
                  <a:lnTo>
                    <a:pt x="7307652" y="20534"/>
                  </a:lnTo>
                  <a:cubicBezTo>
                    <a:pt x="7304197" y="20534"/>
                    <a:pt x="7300051" y="20534"/>
                    <a:pt x="7296598" y="20534"/>
                  </a:cubicBezTo>
                  <a:lnTo>
                    <a:pt x="7168084" y="20534"/>
                  </a:lnTo>
                  <a:close/>
                  <a:moveTo>
                    <a:pt x="6889475" y="0"/>
                  </a:moveTo>
                  <a:lnTo>
                    <a:pt x="7028100" y="0"/>
                  </a:lnTo>
                  <a:lnTo>
                    <a:pt x="7028100" y="20534"/>
                  </a:lnTo>
                  <a:lnTo>
                    <a:pt x="6889475" y="20534"/>
                  </a:lnTo>
                  <a:close/>
                  <a:moveTo>
                    <a:pt x="6610868" y="0"/>
                  </a:moveTo>
                  <a:lnTo>
                    <a:pt x="6749490" y="0"/>
                  </a:lnTo>
                  <a:lnTo>
                    <a:pt x="6749490" y="20534"/>
                  </a:lnTo>
                  <a:lnTo>
                    <a:pt x="6610868" y="20534"/>
                  </a:lnTo>
                  <a:close/>
                  <a:moveTo>
                    <a:pt x="6329234" y="0"/>
                  </a:moveTo>
                  <a:lnTo>
                    <a:pt x="6467854" y="0"/>
                  </a:lnTo>
                  <a:lnTo>
                    <a:pt x="6467854" y="20534"/>
                  </a:lnTo>
                  <a:lnTo>
                    <a:pt x="6329234" y="20534"/>
                  </a:lnTo>
                  <a:close/>
                  <a:moveTo>
                    <a:pt x="6141827" y="0"/>
                  </a:moveTo>
                  <a:lnTo>
                    <a:pt x="6192265" y="0"/>
                  </a:lnTo>
                  <a:lnTo>
                    <a:pt x="6192265" y="21335"/>
                  </a:lnTo>
                  <a:lnTo>
                    <a:pt x="6141827" y="21335"/>
                  </a:lnTo>
                  <a:cubicBezTo>
                    <a:pt x="6113499" y="21335"/>
                    <a:pt x="6085862" y="28906"/>
                    <a:pt x="6061680" y="44736"/>
                  </a:cubicBezTo>
                  <a:lnTo>
                    <a:pt x="6050625" y="26841"/>
                  </a:lnTo>
                  <a:cubicBezTo>
                    <a:pt x="6077571" y="9635"/>
                    <a:pt x="6109353" y="0"/>
                    <a:pt x="6141827" y="0"/>
                  </a:cubicBezTo>
                  <a:close/>
                  <a:moveTo>
                    <a:pt x="4245734" y="0"/>
                  </a:moveTo>
                  <a:lnTo>
                    <a:pt x="4352999" y="0"/>
                  </a:lnTo>
                  <a:cubicBezTo>
                    <a:pt x="4364687" y="0"/>
                    <a:pt x="4376375" y="1309"/>
                    <a:pt x="4387376" y="3929"/>
                  </a:cubicBezTo>
                  <a:lnTo>
                    <a:pt x="4383255" y="23572"/>
                  </a:lnTo>
                  <a:cubicBezTo>
                    <a:pt x="4373625" y="21608"/>
                    <a:pt x="4363313" y="20298"/>
                    <a:pt x="4352999" y="20298"/>
                  </a:cubicBezTo>
                  <a:lnTo>
                    <a:pt x="4245734" y="20298"/>
                  </a:lnTo>
                  <a:close/>
                  <a:moveTo>
                    <a:pt x="3964100" y="0"/>
                  </a:moveTo>
                  <a:lnTo>
                    <a:pt x="4102724" y="0"/>
                  </a:lnTo>
                  <a:lnTo>
                    <a:pt x="4102724" y="20534"/>
                  </a:lnTo>
                  <a:lnTo>
                    <a:pt x="3964100" y="20534"/>
                  </a:lnTo>
                  <a:close/>
                  <a:moveTo>
                    <a:pt x="3685493" y="0"/>
                  </a:moveTo>
                  <a:lnTo>
                    <a:pt x="3824117" y="0"/>
                  </a:lnTo>
                  <a:lnTo>
                    <a:pt x="3824117" y="20534"/>
                  </a:lnTo>
                  <a:lnTo>
                    <a:pt x="3685493" y="20534"/>
                  </a:lnTo>
                  <a:close/>
                  <a:moveTo>
                    <a:pt x="3403857" y="0"/>
                  </a:moveTo>
                  <a:lnTo>
                    <a:pt x="3542481" y="0"/>
                  </a:lnTo>
                  <a:lnTo>
                    <a:pt x="3542481" y="20534"/>
                  </a:lnTo>
                  <a:lnTo>
                    <a:pt x="3403857" y="20534"/>
                  </a:lnTo>
                  <a:close/>
                  <a:moveTo>
                    <a:pt x="3194076" y="0"/>
                  </a:moveTo>
                  <a:lnTo>
                    <a:pt x="3263873" y="0"/>
                  </a:lnTo>
                  <a:lnTo>
                    <a:pt x="3263873" y="21664"/>
                  </a:lnTo>
                  <a:lnTo>
                    <a:pt x="3194076" y="21664"/>
                  </a:lnTo>
                  <a:cubicBezTo>
                    <a:pt x="3171493" y="21664"/>
                    <a:pt x="3150965" y="26556"/>
                    <a:pt x="3131120" y="35641"/>
                  </a:cubicBezTo>
                  <a:lnTo>
                    <a:pt x="3122224" y="16772"/>
                  </a:lnTo>
                  <a:cubicBezTo>
                    <a:pt x="3144806" y="5591"/>
                    <a:pt x="3168756" y="0"/>
                    <a:pt x="3194076" y="0"/>
                  </a:cubicBezTo>
                  <a:close/>
                  <a:moveTo>
                    <a:pt x="1041752" y="0"/>
                  </a:moveTo>
                  <a:lnTo>
                    <a:pt x="1180376" y="0"/>
                  </a:lnTo>
                  <a:lnTo>
                    <a:pt x="1180376" y="20534"/>
                  </a:lnTo>
                  <a:lnTo>
                    <a:pt x="1041752" y="20534"/>
                  </a:lnTo>
                  <a:close/>
                  <a:moveTo>
                    <a:pt x="760115" y="0"/>
                  </a:moveTo>
                  <a:lnTo>
                    <a:pt x="898739" y="0"/>
                  </a:lnTo>
                  <a:lnTo>
                    <a:pt x="898739" y="20534"/>
                  </a:lnTo>
                  <a:lnTo>
                    <a:pt x="760115" y="20534"/>
                  </a:lnTo>
                  <a:close/>
                  <a:moveTo>
                    <a:pt x="481507" y="0"/>
                  </a:moveTo>
                  <a:lnTo>
                    <a:pt x="620129" y="0"/>
                  </a:lnTo>
                  <a:lnTo>
                    <a:pt x="620129" y="20534"/>
                  </a:lnTo>
                  <a:lnTo>
                    <a:pt x="481507" y="20534"/>
                  </a:lnTo>
                  <a:close/>
                  <a:moveTo>
                    <a:pt x="199872" y="0"/>
                  </a:moveTo>
                  <a:lnTo>
                    <a:pt x="338497" y="0"/>
                  </a:lnTo>
                  <a:lnTo>
                    <a:pt x="338497" y="20534"/>
                  </a:lnTo>
                  <a:lnTo>
                    <a:pt x="199872" y="20534"/>
                  </a:lnTo>
                  <a:close/>
                  <a:moveTo>
                    <a:pt x="0" y="0"/>
                  </a:moveTo>
                  <a:lnTo>
                    <a:pt x="59887" y="0"/>
                  </a:lnTo>
                  <a:lnTo>
                    <a:pt x="59887" y="20534"/>
                  </a:lnTo>
                  <a:lnTo>
                    <a:pt x="0" y="205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570450" y="1557774"/>
            <a:ext cx="8003100" cy="543600"/>
          </a:xfrm>
          <a:prstGeom prst="rightArrow">
            <a:avLst>
              <a:gd fmla="val 100000" name="adj1"/>
              <a:gd fmla="val 5597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17" name="Google Shape;117;p17"/>
          <p:cNvCxnSpPr>
            <a:stCxn id="116" idx="1"/>
            <a:endCxn id="116" idx="3"/>
          </p:cNvCxnSpPr>
          <p:nvPr/>
        </p:nvCxnSpPr>
        <p:spPr>
          <a:xfrm>
            <a:off x="570450" y="1829574"/>
            <a:ext cx="80031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18" name="Google Shape;118;p17"/>
          <p:cNvSpPr/>
          <p:nvPr/>
        </p:nvSpPr>
        <p:spPr>
          <a:xfrm>
            <a:off x="1544881" y="1785475"/>
            <a:ext cx="297000" cy="8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3302294" y="1791275"/>
            <a:ext cx="297000" cy="8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7695825" y="1797075"/>
            <a:ext cx="297000" cy="8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grpSp>
        <p:nvGrpSpPr>
          <p:cNvPr id="122" name="Google Shape;122;p17"/>
          <p:cNvGrpSpPr/>
          <p:nvPr/>
        </p:nvGrpSpPr>
        <p:grpSpPr>
          <a:xfrm>
            <a:off x="819147" y="1123651"/>
            <a:ext cx="1340682" cy="1340325"/>
            <a:chOff x="5680518" y="5545034"/>
            <a:chExt cx="3574200" cy="3574200"/>
          </a:xfrm>
        </p:grpSpPr>
        <p:sp>
          <p:nvSpPr>
            <p:cNvPr id="123" name="Google Shape;123;p17"/>
            <p:cNvSpPr/>
            <p:nvPr/>
          </p:nvSpPr>
          <p:spPr>
            <a:xfrm rot="8100000">
              <a:off x="6203947" y="6068464"/>
              <a:ext cx="2527341" cy="2527341"/>
            </a:xfrm>
            <a:prstGeom prst="teardrop">
              <a:avLst>
                <a:gd fmla="val 11836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6369481" y="6230072"/>
              <a:ext cx="2195100" cy="2195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25" name="Google Shape;125;p17"/>
          <p:cNvSpPr/>
          <p:nvPr/>
        </p:nvSpPr>
        <p:spPr>
          <a:xfrm>
            <a:off x="700938" y="2738524"/>
            <a:ext cx="1577100" cy="3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700950" y="3239100"/>
            <a:ext cx="1577100" cy="904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1147788" y="1682450"/>
            <a:ext cx="683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2020</a:t>
            </a:r>
            <a:endParaRPr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1068288" y="2826724"/>
            <a:ext cx="842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700938" y="3516700"/>
            <a:ext cx="15771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It's the closest planet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0" name="Google Shape;130;p17"/>
          <p:cNvGrpSpPr/>
          <p:nvPr/>
        </p:nvGrpSpPr>
        <p:grpSpPr>
          <a:xfrm>
            <a:off x="2874150" y="1123651"/>
            <a:ext cx="1340682" cy="1340325"/>
            <a:chOff x="5680518" y="5545034"/>
            <a:chExt cx="3574200" cy="3574200"/>
          </a:xfrm>
        </p:grpSpPr>
        <p:sp>
          <p:nvSpPr>
            <p:cNvPr id="131" name="Google Shape;131;p17"/>
            <p:cNvSpPr/>
            <p:nvPr/>
          </p:nvSpPr>
          <p:spPr>
            <a:xfrm rot="8100000">
              <a:off x="6203947" y="6068464"/>
              <a:ext cx="2527341" cy="2527341"/>
            </a:xfrm>
            <a:prstGeom prst="teardrop">
              <a:avLst>
                <a:gd fmla="val 11836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6369481" y="6230072"/>
              <a:ext cx="2195100" cy="2195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33" name="Google Shape;133;p17"/>
          <p:cNvSpPr/>
          <p:nvPr/>
        </p:nvSpPr>
        <p:spPr>
          <a:xfrm>
            <a:off x="2755941" y="2738524"/>
            <a:ext cx="1577100" cy="39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2755946" y="3239100"/>
            <a:ext cx="1577100" cy="904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3202791" y="1682450"/>
            <a:ext cx="683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2021</a:t>
            </a:r>
            <a:endParaRPr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3123291" y="2826724"/>
            <a:ext cx="842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2755941" y="3516675"/>
            <a:ext cx="15771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8" name="Google Shape;138;p17"/>
          <p:cNvGrpSpPr/>
          <p:nvPr/>
        </p:nvGrpSpPr>
        <p:grpSpPr>
          <a:xfrm>
            <a:off x="4929152" y="1123651"/>
            <a:ext cx="1340682" cy="1340325"/>
            <a:chOff x="5680518" y="5545034"/>
            <a:chExt cx="3574200" cy="3574200"/>
          </a:xfrm>
        </p:grpSpPr>
        <p:sp>
          <p:nvSpPr>
            <p:cNvPr id="139" name="Google Shape;139;p17"/>
            <p:cNvSpPr/>
            <p:nvPr/>
          </p:nvSpPr>
          <p:spPr>
            <a:xfrm rot="8100000">
              <a:off x="6203947" y="6068464"/>
              <a:ext cx="2527341" cy="2527341"/>
            </a:xfrm>
            <a:prstGeom prst="teardrop">
              <a:avLst>
                <a:gd fmla="val 11836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6369481" y="6230072"/>
              <a:ext cx="2195100" cy="2195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1" name="Google Shape;141;p17"/>
          <p:cNvSpPr/>
          <p:nvPr/>
        </p:nvSpPr>
        <p:spPr>
          <a:xfrm>
            <a:off x="4810943" y="2738524"/>
            <a:ext cx="1577100" cy="39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4810943" y="3239100"/>
            <a:ext cx="1577100" cy="904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5257793" y="1682450"/>
            <a:ext cx="683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2022</a:t>
            </a:r>
            <a:endParaRPr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5178293" y="2826724"/>
            <a:ext cx="842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 flipH="1">
            <a:off x="4810943" y="3516700"/>
            <a:ext cx="15771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It's a gas giant and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6" name="Google Shape;146;p17"/>
          <p:cNvGrpSpPr/>
          <p:nvPr/>
        </p:nvGrpSpPr>
        <p:grpSpPr>
          <a:xfrm>
            <a:off x="6984171" y="1123651"/>
            <a:ext cx="1340682" cy="1340325"/>
            <a:chOff x="5680518" y="5545034"/>
            <a:chExt cx="3574200" cy="3574200"/>
          </a:xfrm>
        </p:grpSpPr>
        <p:sp>
          <p:nvSpPr>
            <p:cNvPr id="147" name="Google Shape;147;p17"/>
            <p:cNvSpPr/>
            <p:nvPr/>
          </p:nvSpPr>
          <p:spPr>
            <a:xfrm rot="8100000">
              <a:off x="6203947" y="6068464"/>
              <a:ext cx="2527341" cy="2527341"/>
            </a:xfrm>
            <a:prstGeom prst="teardrop">
              <a:avLst>
                <a:gd fmla="val 118365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6369481" y="6230072"/>
              <a:ext cx="2195100" cy="2195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9" name="Google Shape;149;p17"/>
          <p:cNvSpPr/>
          <p:nvPr/>
        </p:nvSpPr>
        <p:spPr>
          <a:xfrm>
            <a:off x="6865962" y="2738524"/>
            <a:ext cx="1577100" cy="39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6865955" y="3239100"/>
            <a:ext cx="1577100" cy="904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7312812" y="1682450"/>
            <a:ext cx="683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2023</a:t>
            </a:r>
            <a:endParaRPr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7233312" y="2826724"/>
            <a:ext cx="842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 flipH="1">
            <a:off x="6865962" y="3516700"/>
            <a:ext cx="15771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700950" y="4262727"/>
            <a:ext cx="1577100" cy="3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1st</a:t>
            </a:r>
            <a:endParaRPr sz="19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2755945" y="4262727"/>
            <a:ext cx="1577100" cy="39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2nd</a:t>
            </a:r>
            <a:endParaRPr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4810956" y="4262727"/>
            <a:ext cx="1577100" cy="39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3rd</a:t>
            </a:r>
            <a:endParaRPr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6865951" y="4262727"/>
            <a:ext cx="1577100" cy="39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4th</a:t>
            </a:r>
            <a:endParaRPr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4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1103" name="Google Shape;1103;p44"/>
          <p:cNvSpPr/>
          <p:nvPr/>
        </p:nvSpPr>
        <p:spPr>
          <a:xfrm>
            <a:off x="6205700" y="-2025"/>
            <a:ext cx="2479851" cy="5147577"/>
          </a:xfrm>
          <a:custGeom>
            <a:rect b="b" l="l" r="r" t="t"/>
            <a:pathLst>
              <a:path extrusionOk="0" h="11022" w="4216">
                <a:moveTo>
                  <a:pt x="2492" y="11021"/>
                </a:moveTo>
                <a:lnTo>
                  <a:pt x="1982" y="11021"/>
                </a:lnTo>
                <a:lnTo>
                  <a:pt x="1982" y="8848"/>
                </a:lnTo>
                <a:lnTo>
                  <a:pt x="1982" y="8848"/>
                </a:lnTo>
                <a:cubicBezTo>
                  <a:pt x="1982" y="8790"/>
                  <a:pt x="1935" y="8742"/>
                  <a:pt x="1877" y="8742"/>
                </a:cubicBezTo>
                <a:lnTo>
                  <a:pt x="614" y="8742"/>
                </a:lnTo>
                <a:lnTo>
                  <a:pt x="614" y="8742"/>
                </a:lnTo>
                <a:cubicBezTo>
                  <a:pt x="275" y="8742"/>
                  <a:pt x="0" y="8467"/>
                  <a:pt x="0" y="8128"/>
                </a:cubicBezTo>
                <a:lnTo>
                  <a:pt x="0" y="6600"/>
                </a:lnTo>
                <a:lnTo>
                  <a:pt x="0" y="6600"/>
                </a:lnTo>
                <a:cubicBezTo>
                  <a:pt x="0" y="6261"/>
                  <a:pt x="275" y="5986"/>
                  <a:pt x="614" y="5986"/>
                </a:cubicBezTo>
                <a:lnTo>
                  <a:pt x="1872" y="5986"/>
                </a:lnTo>
                <a:lnTo>
                  <a:pt x="1872" y="5986"/>
                </a:lnTo>
                <a:cubicBezTo>
                  <a:pt x="1930" y="5986"/>
                  <a:pt x="1977" y="5938"/>
                  <a:pt x="1977" y="5881"/>
                </a:cubicBezTo>
                <a:lnTo>
                  <a:pt x="1977" y="4577"/>
                </a:lnTo>
                <a:lnTo>
                  <a:pt x="1977" y="4577"/>
                </a:lnTo>
                <a:cubicBezTo>
                  <a:pt x="1977" y="4239"/>
                  <a:pt x="2252" y="3963"/>
                  <a:pt x="2591" y="3963"/>
                </a:cubicBezTo>
                <a:lnTo>
                  <a:pt x="3600" y="3963"/>
                </a:lnTo>
                <a:lnTo>
                  <a:pt x="3600" y="3963"/>
                </a:lnTo>
                <a:cubicBezTo>
                  <a:pt x="3658" y="3963"/>
                  <a:pt x="3704" y="3916"/>
                  <a:pt x="3704" y="3858"/>
                </a:cubicBezTo>
                <a:lnTo>
                  <a:pt x="3704" y="2191"/>
                </a:lnTo>
                <a:lnTo>
                  <a:pt x="3704" y="2191"/>
                </a:lnTo>
                <a:cubicBezTo>
                  <a:pt x="3704" y="2133"/>
                  <a:pt x="3658" y="2087"/>
                  <a:pt x="3600" y="2087"/>
                </a:cubicBezTo>
                <a:lnTo>
                  <a:pt x="2591" y="2087"/>
                </a:lnTo>
                <a:lnTo>
                  <a:pt x="2591" y="2087"/>
                </a:lnTo>
                <a:cubicBezTo>
                  <a:pt x="2252" y="2087"/>
                  <a:pt x="1977" y="1811"/>
                  <a:pt x="1977" y="1472"/>
                </a:cubicBezTo>
                <a:lnTo>
                  <a:pt x="1977" y="0"/>
                </a:lnTo>
                <a:lnTo>
                  <a:pt x="2487" y="0"/>
                </a:lnTo>
                <a:lnTo>
                  <a:pt x="2487" y="1472"/>
                </a:lnTo>
                <a:lnTo>
                  <a:pt x="2487" y="1472"/>
                </a:lnTo>
                <a:cubicBezTo>
                  <a:pt x="2487" y="1530"/>
                  <a:pt x="2533" y="1577"/>
                  <a:pt x="2591" y="1577"/>
                </a:cubicBezTo>
                <a:lnTo>
                  <a:pt x="3600" y="1577"/>
                </a:lnTo>
                <a:lnTo>
                  <a:pt x="3600" y="1577"/>
                </a:lnTo>
                <a:cubicBezTo>
                  <a:pt x="3939" y="1577"/>
                  <a:pt x="4215" y="1852"/>
                  <a:pt x="4215" y="2191"/>
                </a:cubicBezTo>
                <a:lnTo>
                  <a:pt x="4215" y="3858"/>
                </a:lnTo>
                <a:lnTo>
                  <a:pt x="4215" y="3858"/>
                </a:lnTo>
                <a:cubicBezTo>
                  <a:pt x="4215" y="4197"/>
                  <a:pt x="3939" y="4473"/>
                  <a:pt x="3600" y="4473"/>
                </a:cubicBezTo>
                <a:lnTo>
                  <a:pt x="2591" y="4473"/>
                </a:lnTo>
                <a:lnTo>
                  <a:pt x="2591" y="4473"/>
                </a:lnTo>
                <a:cubicBezTo>
                  <a:pt x="2533" y="4473"/>
                  <a:pt x="2487" y="4520"/>
                  <a:pt x="2487" y="4577"/>
                </a:cubicBezTo>
                <a:lnTo>
                  <a:pt x="2487" y="5881"/>
                </a:lnTo>
                <a:lnTo>
                  <a:pt x="2487" y="5881"/>
                </a:lnTo>
                <a:cubicBezTo>
                  <a:pt x="2487" y="6220"/>
                  <a:pt x="2211" y="6495"/>
                  <a:pt x="1872" y="6495"/>
                </a:cubicBezTo>
                <a:lnTo>
                  <a:pt x="614" y="6495"/>
                </a:lnTo>
                <a:lnTo>
                  <a:pt x="614" y="6495"/>
                </a:lnTo>
                <a:cubicBezTo>
                  <a:pt x="556" y="6495"/>
                  <a:pt x="509" y="6542"/>
                  <a:pt x="509" y="6600"/>
                </a:cubicBezTo>
                <a:lnTo>
                  <a:pt x="509" y="8128"/>
                </a:lnTo>
                <a:lnTo>
                  <a:pt x="509" y="8128"/>
                </a:lnTo>
                <a:cubicBezTo>
                  <a:pt x="509" y="8186"/>
                  <a:pt x="556" y="8233"/>
                  <a:pt x="614" y="8233"/>
                </a:cubicBezTo>
                <a:lnTo>
                  <a:pt x="1877" y="8233"/>
                </a:lnTo>
                <a:lnTo>
                  <a:pt x="1877" y="8233"/>
                </a:lnTo>
                <a:cubicBezTo>
                  <a:pt x="2216" y="8233"/>
                  <a:pt x="2492" y="8509"/>
                  <a:pt x="2492" y="8848"/>
                </a:cubicBezTo>
                <a:lnTo>
                  <a:pt x="2492" y="11021"/>
                </a:lnTo>
              </a:path>
            </a:pathLst>
          </a:custGeom>
          <a:solidFill>
            <a:srgbClr val="DFDFD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04" name="Google Shape;1104;p44"/>
          <p:cNvSpPr/>
          <p:nvPr/>
        </p:nvSpPr>
        <p:spPr>
          <a:xfrm>
            <a:off x="6340590" y="-2022"/>
            <a:ext cx="2205427" cy="5145661"/>
          </a:xfrm>
          <a:custGeom>
            <a:rect b="b" l="l" r="r" t="t"/>
            <a:pathLst>
              <a:path extrusionOk="0" h="7567148" w="2579447">
                <a:moveTo>
                  <a:pt x="1362753" y="7513311"/>
                </a:moveTo>
                <a:lnTo>
                  <a:pt x="1398380" y="7513311"/>
                </a:lnTo>
                <a:lnTo>
                  <a:pt x="1398380" y="7567148"/>
                </a:lnTo>
                <a:lnTo>
                  <a:pt x="1362753" y="7567148"/>
                </a:lnTo>
                <a:close/>
                <a:moveTo>
                  <a:pt x="1362753" y="7092372"/>
                </a:moveTo>
                <a:lnTo>
                  <a:pt x="1398380" y="7092372"/>
                </a:lnTo>
                <a:lnTo>
                  <a:pt x="1398380" y="7303666"/>
                </a:lnTo>
                <a:lnTo>
                  <a:pt x="1362753" y="7303666"/>
                </a:lnTo>
                <a:close/>
                <a:moveTo>
                  <a:pt x="1362753" y="6674461"/>
                </a:moveTo>
                <a:lnTo>
                  <a:pt x="1398380" y="6674461"/>
                </a:lnTo>
                <a:lnTo>
                  <a:pt x="1398380" y="6885755"/>
                </a:lnTo>
                <a:lnTo>
                  <a:pt x="1362753" y="6885755"/>
                </a:lnTo>
                <a:close/>
                <a:moveTo>
                  <a:pt x="1362753" y="6253521"/>
                </a:moveTo>
                <a:lnTo>
                  <a:pt x="1398380" y="6253521"/>
                </a:lnTo>
                <a:lnTo>
                  <a:pt x="1398380" y="6464815"/>
                </a:lnTo>
                <a:lnTo>
                  <a:pt x="1362753" y="6464815"/>
                </a:lnTo>
                <a:close/>
                <a:moveTo>
                  <a:pt x="1279160" y="5856807"/>
                </a:moveTo>
                <a:cubicBezTo>
                  <a:pt x="1342801" y="5899510"/>
                  <a:pt x="1385689" y="5967008"/>
                  <a:pt x="1395373" y="6042771"/>
                </a:cubicBezTo>
                <a:lnTo>
                  <a:pt x="1360094" y="6046903"/>
                </a:lnTo>
                <a:cubicBezTo>
                  <a:pt x="1351793" y="5981472"/>
                  <a:pt x="1315131" y="5922928"/>
                  <a:pt x="1259791" y="5885735"/>
                </a:cubicBezTo>
                <a:close/>
                <a:moveTo>
                  <a:pt x="857021" y="5811381"/>
                </a:moveTo>
                <a:lnTo>
                  <a:pt x="1068315" y="5811381"/>
                </a:lnTo>
                <a:lnTo>
                  <a:pt x="1068315" y="5847022"/>
                </a:lnTo>
                <a:lnTo>
                  <a:pt x="857021" y="5847022"/>
                </a:lnTo>
                <a:close/>
                <a:moveTo>
                  <a:pt x="436083" y="5811381"/>
                </a:moveTo>
                <a:lnTo>
                  <a:pt x="647377" y="5811381"/>
                </a:lnTo>
                <a:lnTo>
                  <a:pt x="647377" y="5847022"/>
                </a:lnTo>
                <a:lnTo>
                  <a:pt x="436083" y="5847022"/>
                </a:lnTo>
                <a:close/>
                <a:moveTo>
                  <a:pt x="71756" y="5705392"/>
                </a:moveTo>
                <a:cubicBezTo>
                  <a:pt x="107259" y="5761530"/>
                  <a:pt x="164610" y="5799648"/>
                  <a:pt x="229472" y="5809350"/>
                </a:cubicBezTo>
                <a:lnTo>
                  <a:pt x="224693" y="5844003"/>
                </a:lnTo>
                <a:cubicBezTo>
                  <a:pt x="149590" y="5832914"/>
                  <a:pt x="83363" y="5789252"/>
                  <a:pt x="42398" y="5724105"/>
                </a:cubicBezTo>
                <a:close/>
                <a:moveTo>
                  <a:pt x="0" y="5302622"/>
                </a:moveTo>
                <a:lnTo>
                  <a:pt x="35627" y="5302622"/>
                </a:lnTo>
                <a:lnTo>
                  <a:pt x="35627" y="5513916"/>
                </a:lnTo>
                <a:lnTo>
                  <a:pt x="0" y="5513916"/>
                </a:lnTo>
                <a:close/>
                <a:moveTo>
                  <a:pt x="0" y="4881683"/>
                </a:moveTo>
                <a:lnTo>
                  <a:pt x="35627" y="4881683"/>
                </a:lnTo>
                <a:lnTo>
                  <a:pt x="35627" y="5092977"/>
                </a:lnTo>
                <a:lnTo>
                  <a:pt x="0" y="5092977"/>
                </a:lnTo>
                <a:close/>
                <a:moveTo>
                  <a:pt x="9783" y="4457713"/>
                </a:moveTo>
                <a:lnTo>
                  <a:pt x="44725" y="4467361"/>
                </a:lnTo>
                <a:cubicBezTo>
                  <a:pt x="38435" y="4488035"/>
                  <a:pt x="34941" y="4509399"/>
                  <a:pt x="34941" y="4531451"/>
                </a:cubicBezTo>
                <a:lnTo>
                  <a:pt x="34941" y="4672035"/>
                </a:lnTo>
                <a:lnTo>
                  <a:pt x="0" y="4672035"/>
                </a:lnTo>
                <a:lnTo>
                  <a:pt x="0" y="4531451"/>
                </a:lnTo>
                <a:cubicBezTo>
                  <a:pt x="0" y="4505953"/>
                  <a:pt x="3494" y="4481833"/>
                  <a:pt x="9783" y="4457713"/>
                </a:cubicBezTo>
                <a:close/>
                <a:moveTo>
                  <a:pt x="264435" y="4266929"/>
                </a:moveTo>
                <a:lnTo>
                  <a:pt x="365739" y="4266929"/>
                </a:lnTo>
                <a:lnTo>
                  <a:pt x="365739" y="4301864"/>
                </a:lnTo>
                <a:lnTo>
                  <a:pt x="264435" y="4301864"/>
                </a:lnTo>
                <a:cubicBezTo>
                  <a:pt x="229978" y="4301864"/>
                  <a:pt x="196900" y="4309399"/>
                  <a:pt x="166578" y="4323783"/>
                </a:cubicBezTo>
                <a:lnTo>
                  <a:pt x="151417" y="4292274"/>
                </a:lnTo>
                <a:cubicBezTo>
                  <a:pt x="187252" y="4275149"/>
                  <a:pt x="225155" y="4266929"/>
                  <a:pt x="264435" y="4266929"/>
                </a:cubicBezTo>
                <a:close/>
                <a:moveTo>
                  <a:pt x="575386" y="4266927"/>
                </a:moveTo>
                <a:lnTo>
                  <a:pt x="786679" y="4266927"/>
                </a:lnTo>
                <a:lnTo>
                  <a:pt x="786679" y="4302568"/>
                </a:lnTo>
                <a:lnTo>
                  <a:pt x="575386" y="4302568"/>
                </a:lnTo>
                <a:close/>
                <a:moveTo>
                  <a:pt x="1199660" y="4257843"/>
                </a:moveTo>
                <a:lnTo>
                  <a:pt x="1210651" y="4289907"/>
                </a:lnTo>
                <a:cubicBezTo>
                  <a:pt x="1183860" y="4297923"/>
                  <a:pt x="1157070" y="4302599"/>
                  <a:pt x="1128905" y="4302599"/>
                </a:cubicBezTo>
                <a:lnTo>
                  <a:pt x="996325" y="4302599"/>
                </a:lnTo>
                <a:lnTo>
                  <a:pt x="996325" y="4268531"/>
                </a:lnTo>
                <a:lnTo>
                  <a:pt x="1128905" y="4268531"/>
                </a:lnTo>
                <a:cubicBezTo>
                  <a:pt x="1153635" y="4268531"/>
                  <a:pt x="1176991" y="4264523"/>
                  <a:pt x="1199660" y="4257843"/>
                </a:cubicBezTo>
                <a:close/>
                <a:moveTo>
                  <a:pt x="1357158" y="3930782"/>
                </a:moveTo>
                <a:lnTo>
                  <a:pt x="1392348" y="3930782"/>
                </a:lnTo>
                <a:lnTo>
                  <a:pt x="1392348" y="4040005"/>
                </a:lnTo>
                <a:cubicBezTo>
                  <a:pt x="1392348" y="4076413"/>
                  <a:pt x="1384758" y="4112133"/>
                  <a:pt x="1370268" y="4145106"/>
                </a:cubicBezTo>
                <a:lnTo>
                  <a:pt x="1338528" y="4131367"/>
                </a:lnTo>
                <a:cubicBezTo>
                  <a:pt x="1350948" y="4102516"/>
                  <a:pt x="1357158" y="4071604"/>
                  <a:pt x="1357158" y="4040005"/>
                </a:cubicBezTo>
                <a:close/>
                <a:moveTo>
                  <a:pt x="1356697" y="3509846"/>
                </a:moveTo>
                <a:lnTo>
                  <a:pt x="1392338" y="3509846"/>
                </a:lnTo>
                <a:lnTo>
                  <a:pt x="1392338" y="3721139"/>
                </a:lnTo>
                <a:lnTo>
                  <a:pt x="1356697" y="3721139"/>
                </a:lnTo>
                <a:close/>
                <a:moveTo>
                  <a:pt x="1363058" y="3085878"/>
                </a:moveTo>
                <a:lnTo>
                  <a:pt x="1398388" y="3093458"/>
                </a:lnTo>
                <a:cubicBezTo>
                  <a:pt x="1394855" y="3109308"/>
                  <a:pt x="1392735" y="3126537"/>
                  <a:pt x="1392735" y="3142387"/>
                </a:cubicBezTo>
                <a:lnTo>
                  <a:pt x="1392735" y="3300201"/>
                </a:lnTo>
                <a:lnTo>
                  <a:pt x="1356698" y="3300201"/>
                </a:lnTo>
                <a:lnTo>
                  <a:pt x="1356698" y="3142387"/>
                </a:lnTo>
                <a:cubicBezTo>
                  <a:pt x="1356698" y="3123780"/>
                  <a:pt x="1358818" y="3104485"/>
                  <a:pt x="1363058" y="3085878"/>
                </a:cubicBezTo>
                <a:close/>
                <a:moveTo>
                  <a:pt x="1916941" y="2879948"/>
                </a:moveTo>
                <a:lnTo>
                  <a:pt x="2128235" y="2879948"/>
                </a:lnTo>
                <a:lnTo>
                  <a:pt x="2128235" y="2915589"/>
                </a:lnTo>
                <a:lnTo>
                  <a:pt x="1916941" y="2915589"/>
                </a:lnTo>
                <a:close/>
                <a:moveTo>
                  <a:pt x="1623900" y="2879948"/>
                </a:moveTo>
                <a:lnTo>
                  <a:pt x="1710320" y="2879948"/>
                </a:lnTo>
                <a:lnTo>
                  <a:pt x="1710320" y="2914824"/>
                </a:lnTo>
                <a:lnTo>
                  <a:pt x="1623900" y="2914824"/>
                </a:lnTo>
                <a:cubicBezTo>
                  <a:pt x="1585185" y="2914824"/>
                  <a:pt x="1546469" y="2924397"/>
                  <a:pt x="1512592" y="2942861"/>
                </a:cubicBezTo>
                <a:lnTo>
                  <a:pt x="1496000" y="2912772"/>
                </a:lnTo>
                <a:cubicBezTo>
                  <a:pt x="1534716" y="2890890"/>
                  <a:pt x="1579654" y="2879948"/>
                  <a:pt x="1623900" y="2879948"/>
                </a:cubicBezTo>
                <a:close/>
                <a:moveTo>
                  <a:pt x="2499695" y="2786070"/>
                </a:moveTo>
                <a:lnTo>
                  <a:pt x="2527974" y="2806850"/>
                </a:lnTo>
                <a:cubicBezTo>
                  <a:pt x="2483142" y="2868496"/>
                  <a:pt x="2413479" y="2908669"/>
                  <a:pt x="2337609" y="2915596"/>
                </a:cubicBezTo>
                <a:lnTo>
                  <a:pt x="2334850" y="2880271"/>
                </a:lnTo>
                <a:cubicBezTo>
                  <a:pt x="2400374" y="2874037"/>
                  <a:pt x="2460381" y="2840097"/>
                  <a:pt x="2499695" y="2786070"/>
                </a:cubicBezTo>
                <a:close/>
                <a:moveTo>
                  <a:pt x="2543806" y="2386331"/>
                </a:moveTo>
                <a:lnTo>
                  <a:pt x="2579447" y="2386331"/>
                </a:lnTo>
                <a:lnTo>
                  <a:pt x="2579447" y="2597624"/>
                </a:lnTo>
                <a:lnTo>
                  <a:pt x="2543806" y="2597624"/>
                </a:lnTo>
                <a:close/>
                <a:moveTo>
                  <a:pt x="2543806" y="1965389"/>
                </a:moveTo>
                <a:lnTo>
                  <a:pt x="2579447" y="1965389"/>
                </a:lnTo>
                <a:lnTo>
                  <a:pt x="2579447" y="2173663"/>
                </a:lnTo>
                <a:lnTo>
                  <a:pt x="2543806" y="2173663"/>
                </a:lnTo>
                <a:close/>
                <a:moveTo>
                  <a:pt x="2543806" y="1544452"/>
                </a:moveTo>
                <a:lnTo>
                  <a:pt x="2579447" y="1544452"/>
                </a:lnTo>
                <a:lnTo>
                  <a:pt x="2579447" y="1755745"/>
                </a:lnTo>
                <a:lnTo>
                  <a:pt x="2543806" y="1755745"/>
                </a:lnTo>
                <a:close/>
                <a:moveTo>
                  <a:pt x="2323422" y="1241616"/>
                </a:moveTo>
                <a:cubicBezTo>
                  <a:pt x="2398867" y="1243664"/>
                  <a:pt x="2470197" y="1278481"/>
                  <a:pt x="2518893" y="1337191"/>
                </a:cubicBezTo>
                <a:lnTo>
                  <a:pt x="2492144" y="1359037"/>
                </a:lnTo>
                <a:cubicBezTo>
                  <a:pt x="2449621" y="1308518"/>
                  <a:pt x="2387893" y="1277798"/>
                  <a:pt x="2322736" y="1275750"/>
                </a:cubicBezTo>
                <a:close/>
                <a:moveTo>
                  <a:pt x="1901800" y="1241616"/>
                </a:moveTo>
                <a:lnTo>
                  <a:pt x="2113093" y="1241616"/>
                </a:lnTo>
                <a:lnTo>
                  <a:pt x="2113093" y="1277257"/>
                </a:lnTo>
                <a:lnTo>
                  <a:pt x="1901800" y="1277257"/>
                </a:lnTo>
                <a:close/>
                <a:moveTo>
                  <a:pt x="1499322" y="1205275"/>
                </a:moveTo>
                <a:cubicBezTo>
                  <a:pt x="1535565" y="1227591"/>
                  <a:pt x="1577961" y="1239763"/>
                  <a:pt x="1621042" y="1239763"/>
                </a:cubicBezTo>
                <a:lnTo>
                  <a:pt x="1692159" y="1239763"/>
                </a:lnTo>
                <a:lnTo>
                  <a:pt x="1692159" y="1274250"/>
                </a:lnTo>
                <a:lnTo>
                  <a:pt x="1621042" y="1274250"/>
                </a:lnTo>
                <a:cubicBezTo>
                  <a:pt x="1571123" y="1274250"/>
                  <a:pt x="1522572" y="1260050"/>
                  <a:pt x="1480859" y="1234353"/>
                </a:cubicBezTo>
                <a:close/>
                <a:moveTo>
                  <a:pt x="1356698" y="838847"/>
                </a:moveTo>
                <a:lnTo>
                  <a:pt x="1392550" y="838847"/>
                </a:lnTo>
                <a:lnTo>
                  <a:pt x="1392550" y="1009118"/>
                </a:lnTo>
                <a:cubicBezTo>
                  <a:pt x="1392550" y="1021427"/>
                  <a:pt x="1393956" y="1033736"/>
                  <a:pt x="1395362" y="1045361"/>
                </a:cubicBezTo>
                <a:lnTo>
                  <a:pt x="1360213" y="1050147"/>
                </a:lnTo>
                <a:cubicBezTo>
                  <a:pt x="1358104" y="1037155"/>
                  <a:pt x="1356698" y="1022795"/>
                  <a:pt x="1356698" y="1009118"/>
                </a:cubicBezTo>
                <a:close/>
                <a:moveTo>
                  <a:pt x="1356697" y="420933"/>
                </a:moveTo>
                <a:lnTo>
                  <a:pt x="1392338" y="420933"/>
                </a:lnTo>
                <a:lnTo>
                  <a:pt x="1392338" y="629207"/>
                </a:lnTo>
                <a:lnTo>
                  <a:pt x="1356697" y="629207"/>
                </a:lnTo>
                <a:close/>
                <a:moveTo>
                  <a:pt x="1356697" y="0"/>
                </a:moveTo>
                <a:lnTo>
                  <a:pt x="1392338" y="0"/>
                </a:lnTo>
                <a:lnTo>
                  <a:pt x="1392338" y="211294"/>
                </a:lnTo>
                <a:lnTo>
                  <a:pt x="1356697" y="2112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05" name="Google Shape;1105;p44"/>
          <p:cNvSpPr txBox="1"/>
          <p:nvPr/>
        </p:nvSpPr>
        <p:spPr>
          <a:xfrm>
            <a:off x="1449048" y="2621132"/>
            <a:ext cx="21891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9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06" name="Google Shape;1106;p44"/>
          <p:cNvSpPr txBox="1"/>
          <p:nvPr/>
        </p:nvSpPr>
        <p:spPr>
          <a:xfrm>
            <a:off x="1449050" y="2890000"/>
            <a:ext cx="3458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7" name="Google Shape;1107;p44"/>
          <p:cNvSpPr txBox="1"/>
          <p:nvPr/>
        </p:nvSpPr>
        <p:spPr>
          <a:xfrm>
            <a:off x="1449048" y="1180454"/>
            <a:ext cx="21891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9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08" name="Google Shape;1108;p44"/>
          <p:cNvSpPr txBox="1"/>
          <p:nvPr/>
        </p:nvSpPr>
        <p:spPr>
          <a:xfrm>
            <a:off x="1449050" y="1449300"/>
            <a:ext cx="3458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 also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second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9" name="Google Shape;1109;p44"/>
          <p:cNvSpPr txBox="1"/>
          <p:nvPr/>
        </p:nvSpPr>
        <p:spPr>
          <a:xfrm>
            <a:off x="1449048" y="4061828"/>
            <a:ext cx="21891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9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10" name="Google Shape;1110;p44"/>
          <p:cNvSpPr txBox="1"/>
          <p:nvPr/>
        </p:nvSpPr>
        <p:spPr>
          <a:xfrm>
            <a:off x="1449050" y="4330700"/>
            <a:ext cx="3458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Planet Mars is actually a very cold place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11" name="Google Shape;1111;p44"/>
          <p:cNvCxnSpPr/>
          <p:nvPr/>
        </p:nvCxnSpPr>
        <p:spPr>
          <a:xfrm>
            <a:off x="5027975" y="1578725"/>
            <a:ext cx="3468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ot"/>
            <a:round/>
            <a:headEnd len="med" w="med" type="none"/>
            <a:tailEnd len="med" w="med" type="oval"/>
          </a:ln>
        </p:spPr>
      </p:cxnSp>
      <p:cxnSp>
        <p:nvCxnSpPr>
          <p:cNvPr id="1112" name="Google Shape;1112;p44"/>
          <p:cNvCxnSpPr/>
          <p:nvPr/>
        </p:nvCxnSpPr>
        <p:spPr>
          <a:xfrm>
            <a:off x="5027975" y="3019425"/>
            <a:ext cx="13116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dot"/>
            <a:round/>
            <a:headEnd len="med" w="med" type="none"/>
            <a:tailEnd len="med" w="med" type="oval"/>
          </a:ln>
        </p:spPr>
      </p:cxnSp>
      <p:cxnSp>
        <p:nvCxnSpPr>
          <p:cNvPr id="1113" name="Google Shape;1113;p44"/>
          <p:cNvCxnSpPr/>
          <p:nvPr/>
        </p:nvCxnSpPr>
        <p:spPr>
          <a:xfrm>
            <a:off x="5027975" y="4460125"/>
            <a:ext cx="24609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dot"/>
            <a:round/>
            <a:headEnd len="med" w="med" type="none"/>
            <a:tailEnd len="med" w="med" type="oval"/>
          </a:ln>
        </p:spPr>
      </p:cxnSp>
      <p:grpSp>
        <p:nvGrpSpPr>
          <p:cNvPr id="1114" name="Google Shape;1114;p44"/>
          <p:cNvGrpSpPr/>
          <p:nvPr/>
        </p:nvGrpSpPr>
        <p:grpSpPr>
          <a:xfrm>
            <a:off x="7920933" y="971062"/>
            <a:ext cx="575092" cy="607654"/>
            <a:chOff x="7920933" y="971062"/>
            <a:chExt cx="575092" cy="607654"/>
          </a:xfrm>
        </p:grpSpPr>
        <p:grpSp>
          <p:nvGrpSpPr>
            <p:cNvPr id="1115" name="Google Shape;1115;p44"/>
            <p:cNvGrpSpPr/>
            <p:nvPr/>
          </p:nvGrpSpPr>
          <p:grpSpPr>
            <a:xfrm flipH="1">
              <a:off x="7920933" y="971062"/>
              <a:ext cx="527459" cy="607654"/>
              <a:chOff x="7278377" y="1439862"/>
              <a:chExt cx="527459" cy="607654"/>
            </a:xfrm>
          </p:grpSpPr>
          <p:sp>
            <p:nvSpPr>
              <p:cNvPr id="1116" name="Google Shape;1116;p44"/>
              <p:cNvSpPr/>
              <p:nvPr/>
            </p:nvSpPr>
            <p:spPr>
              <a:xfrm>
                <a:off x="7278377" y="1452222"/>
                <a:ext cx="527459" cy="350174"/>
              </a:xfrm>
              <a:custGeom>
                <a:rect b="b" l="l" r="r" t="t"/>
                <a:pathLst>
                  <a:path extrusionOk="0" h="749" w="1131">
                    <a:moveTo>
                      <a:pt x="0" y="0"/>
                    </a:moveTo>
                    <a:lnTo>
                      <a:pt x="0" y="748"/>
                    </a:lnTo>
                    <a:lnTo>
                      <a:pt x="1130" y="37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117" name="Google Shape;1117;p44"/>
              <p:cNvSpPr/>
              <p:nvPr/>
            </p:nvSpPr>
            <p:spPr>
              <a:xfrm>
                <a:off x="7278377" y="1439862"/>
                <a:ext cx="24725" cy="607654"/>
              </a:xfrm>
              <a:custGeom>
                <a:rect b="b" l="l" r="r" t="t"/>
                <a:pathLst>
                  <a:path extrusionOk="0" h="1303" w="52">
                    <a:moveTo>
                      <a:pt x="26" y="0"/>
                    </a:moveTo>
                    <a:lnTo>
                      <a:pt x="26" y="0"/>
                    </a:lnTo>
                    <a:lnTo>
                      <a:pt x="26" y="0"/>
                    </a:lnTo>
                    <a:cubicBezTo>
                      <a:pt x="40" y="0"/>
                      <a:pt x="51" y="12"/>
                      <a:pt x="51" y="26"/>
                    </a:cubicBezTo>
                    <a:lnTo>
                      <a:pt x="51" y="1276"/>
                    </a:lnTo>
                    <a:lnTo>
                      <a:pt x="51" y="1276"/>
                    </a:lnTo>
                    <a:cubicBezTo>
                      <a:pt x="51" y="1291"/>
                      <a:pt x="40" y="1302"/>
                      <a:pt x="26" y="1302"/>
                    </a:cubicBezTo>
                    <a:lnTo>
                      <a:pt x="26" y="1302"/>
                    </a:lnTo>
                    <a:cubicBezTo>
                      <a:pt x="11" y="1302"/>
                      <a:pt x="0" y="1291"/>
                      <a:pt x="0" y="1276"/>
                    </a:cubicBezTo>
                    <a:lnTo>
                      <a:pt x="0" y="26"/>
                    </a:lnTo>
                    <a:lnTo>
                      <a:pt x="0" y="26"/>
                    </a:lnTo>
                    <a:cubicBezTo>
                      <a:pt x="0" y="12"/>
                      <a:pt x="11" y="0"/>
                      <a:pt x="26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1118" name="Google Shape;1118;p44"/>
            <p:cNvSpPr txBox="1"/>
            <p:nvPr/>
          </p:nvSpPr>
          <p:spPr>
            <a:xfrm>
              <a:off x="8148325" y="1033450"/>
              <a:ext cx="347700" cy="24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19" name="Google Shape;1119;p44"/>
          <p:cNvGrpSpPr/>
          <p:nvPr/>
        </p:nvGrpSpPr>
        <p:grpSpPr>
          <a:xfrm>
            <a:off x="5764776" y="2411779"/>
            <a:ext cx="575089" cy="607658"/>
            <a:chOff x="5751136" y="2411779"/>
            <a:chExt cx="575089" cy="607658"/>
          </a:xfrm>
        </p:grpSpPr>
        <p:grpSp>
          <p:nvGrpSpPr>
            <p:cNvPr id="1120" name="Google Shape;1120;p44"/>
            <p:cNvGrpSpPr/>
            <p:nvPr/>
          </p:nvGrpSpPr>
          <p:grpSpPr>
            <a:xfrm flipH="1">
              <a:off x="5751136" y="2411779"/>
              <a:ext cx="527459" cy="607658"/>
              <a:chOff x="6342961" y="2389454"/>
              <a:chExt cx="527459" cy="607658"/>
            </a:xfrm>
          </p:grpSpPr>
          <p:sp>
            <p:nvSpPr>
              <p:cNvPr id="1121" name="Google Shape;1121;p44"/>
              <p:cNvSpPr/>
              <p:nvPr/>
            </p:nvSpPr>
            <p:spPr>
              <a:xfrm>
                <a:off x="6342961" y="2401813"/>
                <a:ext cx="527459" cy="350174"/>
              </a:xfrm>
              <a:custGeom>
                <a:rect b="b" l="l" r="r" t="t"/>
                <a:pathLst>
                  <a:path extrusionOk="0" h="748" w="1131">
                    <a:moveTo>
                      <a:pt x="0" y="0"/>
                    </a:moveTo>
                    <a:lnTo>
                      <a:pt x="0" y="747"/>
                    </a:lnTo>
                    <a:lnTo>
                      <a:pt x="1130" y="37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122" name="Google Shape;1122;p44"/>
              <p:cNvSpPr/>
              <p:nvPr/>
            </p:nvSpPr>
            <p:spPr>
              <a:xfrm>
                <a:off x="6342961" y="2389454"/>
                <a:ext cx="24725" cy="607658"/>
              </a:xfrm>
              <a:custGeom>
                <a:rect b="b" l="l" r="r" t="t"/>
                <a:pathLst>
                  <a:path extrusionOk="0" h="1301" w="52">
                    <a:moveTo>
                      <a:pt x="26" y="0"/>
                    </a:moveTo>
                    <a:lnTo>
                      <a:pt x="26" y="0"/>
                    </a:lnTo>
                    <a:lnTo>
                      <a:pt x="26" y="0"/>
                    </a:lnTo>
                    <a:cubicBezTo>
                      <a:pt x="40" y="0"/>
                      <a:pt x="51" y="12"/>
                      <a:pt x="51" y="26"/>
                    </a:cubicBezTo>
                    <a:lnTo>
                      <a:pt x="51" y="1276"/>
                    </a:lnTo>
                    <a:lnTo>
                      <a:pt x="51" y="1276"/>
                    </a:lnTo>
                    <a:cubicBezTo>
                      <a:pt x="51" y="1290"/>
                      <a:pt x="40" y="1300"/>
                      <a:pt x="26" y="1300"/>
                    </a:cubicBezTo>
                    <a:lnTo>
                      <a:pt x="26" y="1300"/>
                    </a:lnTo>
                    <a:cubicBezTo>
                      <a:pt x="12" y="1300"/>
                      <a:pt x="0" y="1290"/>
                      <a:pt x="0" y="1276"/>
                    </a:cubicBezTo>
                    <a:lnTo>
                      <a:pt x="0" y="26"/>
                    </a:lnTo>
                    <a:lnTo>
                      <a:pt x="0" y="26"/>
                    </a:lnTo>
                    <a:cubicBezTo>
                      <a:pt x="0" y="12"/>
                      <a:pt x="12" y="0"/>
                      <a:pt x="2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1123" name="Google Shape;1123;p44"/>
            <p:cNvSpPr txBox="1"/>
            <p:nvPr/>
          </p:nvSpPr>
          <p:spPr>
            <a:xfrm>
              <a:off x="5978525" y="2474150"/>
              <a:ext cx="347700" cy="24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24" name="Google Shape;1124;p44"/>
          <p:cNvGrpSpPr/>
          <p:nvPr/>
        </p:nvGrpSpPr>
        <p:grpSpPr>
          <a:xfrm>
            <a:off x="6913242" y="3852458"/>
            <a:ext cx="575083" cy="607654"/>
            <a:chOff x="6896192" y="3852458"/>
            <a:chExt cx="575083" cy="607654"/>
          </a:xfrm>
        </p:grpSpPr>
        <p:grpSp>
          <p:nvGrpSpPr>
            <p:cNvPr id="1125" name="Google Shape;1125;p44"/>
            <p:cNvGrpSpPr/>
            <p:nvPr/>
          </p:nvGrpSpPr>
          <p:grpSpPr>
            <a:xfrm flipH="1">
              <a:off x="6896192" y="3852458"/>
              <a:ext cx="527459" cy="607654"/>
              <a:chOff x="7202141" y="3425558"/>
              <a:chExt cx="527459" cy="607654"/>
            </a:xfrm>
          </p:grpSpPr>
          <p:sp>
            <p:nvSpPr>
              <p:cNvPr id="1126" name="Google Shape;1126;p44"/>
              <p:cNvSpPr/>
              <p:nvPr/>
            </p:nvSpPr>
            <p:spPr>
              <a:xfrm>
                <a:off x="7202141" y="3437919"/>
                <a:ext cx="527459" cy="350174"/>
              </a:xfrm>
              <a:custGeom>
                <a:rect b="b" l="l" r="r" t="t"/>
                <a:pathLst>
                  <a:path extrusionOk="0" h="748" w="1131">
                    <a:moveTo>
                      <a:pt x="0" y="0"/>
                    </a:moveTo>
                    <a:lnTo>
                      <a:pt x="0" y="747"/>
                    </a:lnTo>
                    <a:lnTo>
                      <a:pt x="1130" y="37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127" name="Google Shape;1127;p44"/>
              <p:cNvSpPr/>
              <p:nvPr/>
            </p:nvSpPr>
            <p:spPr>
              <a:xfrm>
                <a:off x="7202141" y="3425558"/>
                <a:ext cx="24725" cy="607654"/>
              </a:xfrm>
              <a:custGeom>
                <a:rect b="b" l="l" r="r" t="t"/>
                <a:pathLst>
                  <a:path extrusionOk="0" h="1303" w="52">
                    <a:moveTo>
                      <a:pt x="26" y="0"/>
                    </a:moveTo>
                    <a:lnTo>
                      <a:pt x="26" y="0"/>
                    </a:lnTo>
                    <a:lnTo>
                      <a:pt x="26" y="0"/>
                    </a:lnTo>
                    <a:cubicBezTo>
                      <a:pt x="39" y="0"/>
                      <a:pt x="51" y="11"/>
                      <a:pt x="51" y="25"/>
                    </a:cubicBezTo>
                    <a:lnTo>
                      <a:pt x="51" y="1276"/>
                    </a:lnTo>
                    <a:lnTo>
                      <a:pt x="51" y="1276"/>
                    </a:lnTo>
                    <a:cubicBezTo>
                      <a:pt x="51" y="1290"/>
                      <a:pt x="39" y="1302"/>
                      <a:pt x="26" y="1302"/>
                    </a:cubicBezTo>
                    <a:lnTo>
                      <a:pt x="26" y="1302"/>
                    </a:lnTo>
                    <a:cubicBezTo>
                      <a:pt x="12" y="1302"/>
                      <a:pt x="0" y="1290"/>
                      <a:pt x="0" y="1276"/>
                    </a:cubicBezTo>
                    <a:lnTo>
                      <a:pt x="0" y="25"/>
                    </a:lnTo>
                    <a:lnTo>
                      <a:pt x="0" y="25"/>
                    </a:lnTo>
                    <a:cubicBezTo>
                      <a:pt x="0" y="11"/>
                      <a:pt x="12" y="0"/>
                      <a:pt x="2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1128" name="Google Shape;1128;p44"/>
            <p:cNvSpPr txBox="1"/>
            <p:nvPr/>
          </p:nvSpPr>
          <p:spPr>
            <a:xfrm>
              <a:off x="7123575" y="3917200"/>
              <a:ext cx="347700" cy="24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3" name="Google Shape;1133;p45"/>
          <p:cNvGrpSpPr/>
          <p:nvPr/>
        </p:nvGrpSpPr>
        <p:grpSpPr>
          <a:xfrm>
            <a:off x="-50" y="1613298"/>
            <a:ext cx="9144000" cy="1471690"/>
            <a:chOff x="-50" y="2178052"/>
            <a:chExt cx="9144000" cy="1530300"/>
          </a:xfrm>
        </p:grpSpPr>
        <p:sp>
          <p:nvSpPr>
            <p:cNvPr id="1134" name="Google Shape;1134;p45"/>
            <p:cNvSpPr/>
            <p:nvPr/>
          </p:nvSpPr>
          <p:spPr>
            <a:xfrm>
              <a:off x="-50" y="2178052"/>
              <a:ext cx="9144000" cy="15303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35" name="Google Shape;1135;p45"/>
            <p:cNvCxnSpPr/>
            <p:nvPr/>
          </p:nvCxnSpPr>
          <p:spPr>
            <a:xfrm>
              <a:off x="10975" y="2943232"/>
              <a:ext cx="9122100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1136" name="Google Shape;1136;p45"/>
          <p:cNvSpPr/>
          <p:nvPr/>
        </p:nvSpPr>
        <p:spPr>
          <a:xfrm>
            <a:off x="3177058" y="1929964"/>
            <a:ext cx="814200" cy="81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45"/>
          <p:cNvSpPr/>
          <p:nvPr/>
        </p:nvSpPr>
        <p:spPr>
          <a:xfrm>
            <a:off x="5152752" y="1929964"/>
            <a:ext cx="814200" cy="81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45"/>
          <p:cNvSpPr/>
          <p:nvPr/>
        </p:nvSpPr>
        <p:spPr>
          <a:xfrm>
            <a:off x="7128445" y="1929952"/>
            <a:ext cx="814200" cy="81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45"/>
          <p:cNvSpPr/>
          <p:nvPr/>
        </p:nvSpPr>
        <p:spPr>
          <a:xfrm>
            <a:off x="1201365" y="1929964"/>
            <a:ext cx="814200" cy="814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45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1141" name="Google Shape;1141;p45"/>
          <p:cNvSpPr/>
          <p:nvPr/>
        </p:nvSpPr>
        <p:spPr>
          <a:xfrm>
            <a:off x="748365" y="1381263"/>
            <a:ext cx="1720200" cy="4719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2" name="Google Shape;1142;p45"/>
          <p:cNvSpPr/>
          <p:nvPr/>
        </p:nvSpPr>
        <p:spPr>
          <a:xfrm>
            <a:off x="2724058" y="1381263"/>
            <a:ext cx="1720200" cy="4719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3" name="Google Shape;1143;p45"/>
          <p:cNvSpPr/>
          <p:nvPr/>
        </p:nvSpPr>
        <p:spPr>
          <a:xfrm>
            <a:off x="4699752" y="1381263"/>
            <a:ext cx="1720200" cy="47190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4" name="Google Shape;1144;p45"/>
          <p:cNvSpPr/>
          <p:nvPr/>
        </p:nvSpPr>
        <p:spPr>
          <a:xfrm>
            <a:off x="6675445" y="1381263"/>
            <a:ext cx="1720200" cy="471900"/>
          </a:xfrm>
          <a:prstGeom prst="homePlat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5" name="Google Shape;1145;p45"/>
          <p:cNvSpPr txBox="1"/>
          <p:nvPr/>
        </p:nvSpPr>
        <p:spPr>
          <a:xfrm>
            <a:off x="921165" y="1483895"/>
            <a:ext cx="1374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1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6" name="Google Shape;1146;p45"/>
          <p:cNvSpPr txBox="1"/>
          <p:nvPr/>
        </p:nvSpPr>
        <p:spPr>
          <a:xfrm>
            <a:off x="2896858" y="1490484"/>
            <a:ext cx="1374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1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7" name="Google Shape;1147;p45"/>
          <p:cNvSpPr txBox="1"/>
          <p:nvPr/>
        </p:nvSpPr>
        <p:spPr>
          <a:xfrm>
            <a:off x="4872552" y="1497072"/>
            <a:ext cx="1374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1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8" name="Google Shape;1148;p45"/>
          <p:cNvSpPr txBox="1"/>
          <p:nvPr/>
        </p:nvSpPr>
        <p:spPr>
          <a:xfrm>
            <a:off x="6848245" y="1503661"/>
            <a:ext cx="1374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1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9" name="Google Shape;1149;p45"/>
          <p:cNvSpPr txBox="1"/>
          <p:nvPr/>
        </p:nvSpPr>
        <p:spPr>
          <a:xfrm>
            <a:off x="2792467" y="4106499"/>
            <a:ext cx="1583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900"/>
              <a:buFont typeface="Arial"/>
              <a:buNone/>
            </a:pPr>
            <a:r>
              <a:t/>
            </a:r>
            <a:endParaRPr sz="9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0" name="Google Shape;1150;p45"/>
          <p:cNvSpPr txBox="1"/>
          <p:nvPr/>
        </p:nvSpPr>
        <p:spPr>
          <a:xfrm>
            <a:off x="4768159" y="4106499"/>
            <a:ext cx="1583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 cold place full of iron oxide dust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900"/>
              <a:buFont typeface="Arial"/>
              <a:buNone/>
            </a:pPr>
            <a:r>
              <a:t/>
            </a:r>
            <a:endParaRPr sz="9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1" name="Google Shape;1151;p45"/>
          <p:cNvSpPr txBox="1"/>
          <p:nvPr/>
        </p:nvSpPr>
        <p:spPr>
          <a:xfrm>
            <a:off x="6743851" y="4106499"/>
            <a:ext cx="1583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900"/>
              <a:buFont typeface="Arial"/>
              <a:buNone/>
            </a:pPr>
            <a:r>
              <a:t/>
            </a:r>
            <a:endParaRPr sz="9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2" name="Google Shape;1152;p45"/>
          <p:cNvSpPr txBox="1"/>
          <p:nvPr/>
        </p:nvSpPr>
        <p:spPr>
          <a:xfrm>
            <a:off x="816775" y="4106499"/>
            <a:ext cx="1583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900"/>
              <a:buFont typeface="Arial"/>
              <a:buNone/>
            </a:pPr>
            <a:r>
              <a:t/>
            </a:r>
            <a:endParaRPr sz="900"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153" name="Google Shape;1153;p45"/>
          <p:cNvCxnSpPr/>
          <p:nvPr/>
        </p:nvCxnSpPr>
        <p:spPr>
          <a:xfrm>
            <a:off x="1608475" y="1730800"/>
            <a:ext cx="0" cy="17262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54" name="Google Shape;1154;p45"/>
          <p:cNvCxnSpPr/>
          <p:nvPr/>
        </p:nvCxnSpPr>
        <p:spPr>
          <a:xfrm>
            <a:off x="3584158" y="1730800"/>
            <a:ext cx="0" cy="17265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55" name="Google Shape;1155;p45"/>
          <p:cNvCxnSpPr/>
          <p:nvPr/>
        </p:nvCxnSpPr>
        <p:spPr>
          <a:xfrm>
            <a:off x="5559854" y="1730800"/>
            <a:ext cx="0" cy="17265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56" name="Google Shape;1156;p45"/>
          <p:cNvCxnSpPr/>
          <p:nvPr/>
        </p:nvCxnSpPr>
        <p:spPr>
          <a:xfrm>
            <a:off x="7535550" y="1730800"/>
            <a:ext cx="0" cy="1726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1157" name="Google Shape;1157;p45"/>
          <p:cNvGrpSpPr/>
          <p:nvPr/>
        </p:nvGrpSpPr>
        <p:grpSpPr>
          <a:xfrm>
            <a:off x="3318224" y="2083791"/>
            <a:ext cx="531869" cy="506580"/>
            <a:chOff x="1401462" y="4243104"/>
            <a:chExt cx="615732" cy="586455"/>
          </a:xfrm>
        </p:grpSpPr>
        <p:sp>
          <p:nvSpPr>
            <p:cNvPr id="1158" name="Google Shape;1158;p45"/>
            <p:cNvSpPr/>
            <p:nvPr/>
          </p:nvSpPr>
          <p:spPr>
            <a:xfrm>
              <a:off x="1401462" y="4243104"/>
              <a:ext cx="615732" cy="586455"/>
            </a:xfrm>
            <a:custGeom>
              <a:rect b="b" l="l" r="r" t="t"/>
              <a:pathLst>
                <a:path extrusionOk="0" h="5789" w="6078">
                  <a:moveTo>
                    <a:pt x="869" y="363"/>
                  </a:moveTo>
                  <a:lnTo>
                    <a:pt x="1390" y="797"/>
                  </a:lnTo>
                  <a:cubicBezTo>
                    <a:pt x="1245" y="797"/>
                    <a:pt x="1086" y="854"/>
                    <a:pt x="985" y="956"/>
                  </a:cubicBezTo>
                  <a:cubicBezTo>
                    <a:pt x="854" y="1115"/>
                    <a:pt x="782" y="1303"/>
                    <a:pt x="796" y="1506"/>
                  </a:cubicBezTo>
                  <a:lnTo>
                    <a:pt x="391" y="695"/>
                  </a:lnTo>
                  <a:cubicBezTo>
                    <a:pt x="493" y="536"/>
                    <a:pt x="666" y="406"/>
                    <a:pt x="869" y="363"/>
                  </a:cubicBezTo>
                  <a:close/>
                  <a:moveTo>
                    <a:pt x="3633" y="551"/>
                  </a:moveTo>
                  <a:cubicBezTo>
                    <a:pt x="4327" y="565"/>
                    <a:pt x="4862" y="739"/>
                    <a:pt x="5108" y="1028"/>
                  </a:cubicBezTo>
                  <a:cubicBezTo>
                    <a:pt x="5731" y="1708"/>
                    <a:pt x="5354" y="2605"/>
                    <a:pt x="5080" y="2938"/>
                  </a:cubicBezTo>
                  <a:cubicBezTo>
                    <a:pt x="5051" y="2967"/>
                    <a:pt x="5022" y="2996"/>
                    <a:pt x="4978" y="3025"/>
                  </a:cubicBezTo>
                  <a:cubicBezTo>
                    <a:pt x="4877" y="2707"/>
                    <a:pt x="4703" y="2432"/>
                    <a:pt x="4472" y="2215"/>
                  </a:cubicBezTo>
                  <a:lnTo>
                    <a:pt x="4472" y="2215"/>
                  </a:lnTo>
                  <a:lnTo>
                    <a:pt x="4486" y="2229"/>
                  </a:lnTo>
                  <a:cubicBezTo>
                    <a:pt x="3777" y="1636"/>
                    <a:pt x="2967" y="1173"/>
                    <a:pt x="2099" y="883"/>
                  </a:cubicBezTo>
                  <a:cubicBezTo>
                    <a:pt x="2099" y="883"/>
                    <a:pt x="2113" y="869"/>
                    <a:pt x="2128" y="854"/>
                  </a:cubicBezTo>
                  <a:cubicBezTo>
                    <a:pt x="2272" y="695"/>
                    <a:pt x="2837" y="551"/>
                    <a:pt x="3517" y="551"/>
                  </a:cubicBezTo>
                  <a:close/>
                  <a:moveTo>
                    <a:pt x="1477" y="1129"/>
                  </a:moveTo>
                  <a:cubicBezTo>
                    <a:pt x="2128" y="1129"/>
                    <a:pt x="3633" y="1911"/>
                    <a:pt x="4240" y="2475"/>
                  </a:cubicBezTo>
                  <a:cubicBezTo>
                    <a:pt x="4544" y="2793"/>
                    <a:pt x="4718" y="3213"/>
                    <a:pt x="4718" y="3662"/>
                  </a:cubicBezTo>
                  <a:cubicBezTo>
                    <a:pt x="4732" y="3994"/>
                    <a:pt x="4631" y="4313"/>
                    <a:pt x="4414" y="4559"/>
                  </a:cubicBezTo>
                  <a:cubicBezTo>
                    <a:pt x="4180" y="4754"/>
                    <a:pt x="3887" y="4867"/>
                    <a:pt x="3589" y="4867"/>
                  </a:cubicBezTo>
                  <a:cubicBezTo>
                    <a:pt x="3555" y="4867"/>
                    <a:pt x="3522" y="4866"/>
                    <a:pt x="3488" y="4863"/>
                  </a:cubicBezTo>
                  <a:cubicBezTo>
                    <a:pt x="3470" y="4863"/>
                    <a:pt x="3453" y="4863"/>
                    <a:pt x="3436" y="4863"/>
                  </a:cubicBezTo>
                  <a:cubicBezTo>
                    <a:pt x="3007" y="4863"/>
                    <a:pt x="2607" y="4692"/>
                    <a:pt x="2301" y="4400"/>
                  </a:cubicBezTo>
                  <a:lnTo>
                    <a:pt x="2316" y="4400"/>
                  </a:lnTo>
                  <a:cubicBezTo>
                    <a:pt x="1679" y="3705"/>
                    <a:pt x="869" y="1564"/>
                    <a:pt x="1231" y="1202"/>
                  </a:cubicBezTo>
                  <a:cubicBezTo>
                    <a:pt x="1303" y="1144"/>
                    <a:pt x="1390" y="1129"/>
                    <a:pt x="1477" y="1129"/>
                  </a:cubicBezTo>
                  <a:close/>
                  <a:moveTo>
                    <a:pt x="1129" y="2982"/>
                  </a:moveTo>
                  <a:lnTo>
                    <a:pt x="1129" y="2982"/>
                  </a:lnTo>
                  <a:cubicBezTo>
                    <a:pt x="1390" y="3691"/>
                    <a:pt x="1766" y="4342"/>
                    <a:pt x="2055" y="4646"/>
                  </a:cubicBezTo>
                  <a:cubicBezTo>
                    <a:pt x="2113" y="4703"/>
                    <a:pt x="2186" y="4761"/>
                    <a:pt x="2258" y="4819"/>
                  </a:cubicBezTo>
                  <a:cubicBezTo>
                    <a:pt x="2142" y="4863"/>
                    <a:pt x="2026" y="4877"/>
                    <a:pt x="1896" y="4877"/>
                  </a:cubicBezTo>
                  <a:cubicBezTo>
                    <a:pt x="1880" y="4878"/>
                    <a:pt x="1864" y="4879"/>
                    <a:pt x="1849" y="4879"/>
                  </a:cubicBezTo>
                  <a:cubicBezTo>
                    <a:pt x="1679" y="4879"/>
                    <a:pt x="1522" y="4808"/>
                    <a:pt x="1390" y="4689"/>
                  </a:cubicBezTo>
                  <a:cubicBezTo>
                    <a:pt x="1100" y="4429"/>
                    <a:pt x="1042" y="3575"/>
                    <a:pt x="1129" y="2982"/>
                  </a:cubicBezTo>
                  <a:close/>
                  <a:moveTo>
                    <a:pt x="854" y="2113"/>
                  </a:moveTo>
                  <a:cubicBezTo>
                    <a:pt x="869" y="2200"/>
                    <a:pt x="883" y="2287"/>
                    <a:pt x="912" y="2374"/>
                  </a:cubicBezTo>
                  <a:lnTo>
                    <a:pt x="898" y="2388"/>
                  </a:lnTo>
                  <a:cubicBezTo>
                    <a:pt x="681" y="2895"/>
                    <a:pt x="594" y="4472"/>
                    <a:pt x="1144" y="4964"/>
                  </a:cubicBezTo>
                  <a:cubicBezTo>
                    <a:pt x="1346" y="5152"/>
                    <a:pt x="1621" y="5253"/>
                    <a:pt x="1896" y="5253"/>
                  </a:cubicBezTo>
                  <a:cubicBezTo>
                    <a:pt x="2157" y="5253"/>
                    <a:pt x="2417" y="5181"/>
                    <a:pt x="2634" y="5051"/>
                  </a:cubicBezTo>
                  <a:cubicBezTo>
                    <a:pt x="2706" y="5080"/>
                    <a:pt x="2779" y="5109"/>
                    <a:pt x="2851" y="5138"/>
                  </a:cubicBezTo>
                  <a:cubicBezTo>
                    <a:pt x="2630" y="5285"/>
                    <a:pt x="2273" y="5433"/>
                    <a:pt x="1893" y="5433"/>
                  </a:cubicBezTo>
                  <a:cubicBezTo>
                    <a:pt x="1602" y="5433"/>
                    <a:pt x="1297" y="5347"/>
                    <a:pt x="1028" y="5109"/>
                  </a:cubicBezTo>
                  <a:cubicBezTo>
                    <a:pt x="739" y="4848"/>
                    <a:pt x="565" y="4313"/>
                    <a:pt x="550" y="3618"/>
                  </a:cubicBezTo>
                  <a:cubicBezTo>
                    <a:pt x="536" y="2924"/>
                    <a:pt x="695" y="2287"/>
                    <a:pt x="854" y="2113"/>
                  </a:cubicBezTo>
                  <a:close/>
                  <a:moveTo>
                    <a:pt x="912" y="1"/>
                  </a:moveTo>
                  <a:cubicBezTo>
                    <a:pt x="478" y="1"/>
                    <a:pt x="1" y="420"/>
                    <a:pt x="1" y="724"/>
                  </a:cubicBezTo>
                  <a:cubicBezTo>
                    <a:pt x="1" y="753"/>
                    <a:pt x="15" y="768"/>
                    <a:pt x="30" y="797"/>
                  </a:cubicBezTo>
                  <a:lnTo>
                    <a:pt x="565" y="1882"/>
                  </a:lnTo>
                  <a:cubicBezTo>
                    <a:pt x="290" y="2215"/>
                    <a:pt x="174" y="2996"/>
                    <a:pt x="189" y="3618"/>
                  </a:cubicBezTo>
                  <a:cubicBezTo>
                    <a:pt x="203" y="4081"/>
                    <a:pt x="290" y="4935"/>
                    <a:pt x="782" y="5369"/>
                  </a:cubicBezTo>
                  <a:cubicBezTo>
                    <a:pt x="1086" y="5644"/>
                    <a:pt x="1491" y="5789"/>
                    <a:pt x="1896" y="5789"/>
                  </a:cubicBezTo>
                  <a:cubicBezTo>
                    <a:pt x="2359" y="5789"/>
                    <a:pt x="2808" y="5630"/>
                    <a:pt x="3170" y="5340"/>
                  </a:cubicBezTo>
                  <a:cubicBezTo>
                    <a:pt x="3213" y="5311"/>
                    <a:pt x="3242" y="5268"/>
                    <a:pt x="3285" y="5224"/>
                  </a:cubicBezTo>
                  <a:cubicBezTo>
                    <a:pt x="3343" y="5224"/>
                    <a:pt x="3401" y="5224"/>
                    <a:pt x="3459" y="5239"/>
                  </a:cubicBezTo>
                  <a:lnTo>
                    <a:pt x="3502" y="5239"/>
                  </a:lnTo>
                  <a:cubicBezTo>
                    <a:pt x="3542" y="5242"/>
                    <a:pt x="3581" y="5244"/>
                    <a:pt x="3620" y="5244"/>
                  </a:cubicBezTo>
                  <a:cubicBezTo>
                    <a:pt x="4464" y="5244"/>
                    <a:pt x="5148" y="4505"/>
                    <a:pt x="5065" y="3647"/>
                  </a:cubicBezTo>
                  <a:cubicBezTo>
                    <a:pt x="5065" y="3560"/>
                    <a:pt x="5051" y="3459"/>
                    <a:pt x="5036" y="3372"/>
                  </a:cubicBezTo>
                  <a:cubicBezTo>
                    <a:pt x="5152" y="3329"/>
                    <a:pt x="5253" y="3256"/>
                    <a:pt x="5340" y="3155"/>
                  </a:cubicBezTo>
                  <a:cubicBezTo>
                    <a:pt x="5774" y="2649"/>
                    <a:pt x="6078" y="1564"/>
                    <a:pt x="5369" y="782"/>
                  </a:cubicBezTo>
                  <a:cubicBezTo>
                    <a:pt x="4935" y="290"/>
                    <a:pt x="4081" y="189"/>
                    <a:pt x="3618" y="174"/>
                  </a:cubicBezTo>
                  <a:cubicBezTo>
                    <a:pt x="3586" y="174"/>
                    <a:pt x="3554" y="173"/>
                    <a:pt x="3522" y="173"/>
                  </a:cubicBezTo>
                  <a:cubicBezTo>
                    <a:pt x="2901" y="173"/>
                    <a:pt x="2142" y="305"/>
                    <a:pt x="1853" y="594"/>
                  </a:cubicBezTo>
                  <a:cubicBezTo>
                    <a:pt x="1824" y="609"/>
                    <a:pt x="1809" y="637"/>
                    <a:pt x="1795" y="652"/>
                  </a:cubicBezTo>
                  <a:lnTo>
                    <a:pt x="1028" y="30"/>
                  </a:lnTo>
                  <a:cubicBezTo>
                    <a:pt x="985" y="15"/>
                    <a:pt x="941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1530423" y="4376421"/>
              <a:ext cx="331470" cy="343221"/>
            </a:xfrm>
            <a:custGeom>
              <a:rect b="b" l="l" r="r" t="t"/>
              <a:pathLst>
                <a:path extrusionOk="0" h="3388" w="3272">
                  <a:moveTo>
                    <a:pt x="205" y="1"/>
                  </a:moveTo>
                  <a:cubicBezTo>
                    <a:pt x="120" y="1"/>
                    <a:pt x="37" y="52"/>
                    <a:pt x="30" y="161"/>
                  </a:cubicBezTo>
                  <a:cubicBezTo>
                    <a:pt x="1" y="725"/>
                    <a:pt x="609" y="2360"/>
                    <a:pt x="1159" y="2953"/>
                  </a:cubicBezTo>
                  <a:cubicBezTo>
                    <a:pt x="1448" y="3228"/>
                    <a:pt x="1824" y="3387"/>
                    <a:pt x="2229" y="3387"/>
                  </a:cubicBezTo>
                  <a:cubicBezTo>
                    <a:pt x="2504" y="3387"/>
                    <a:pt x="2779" y="3301"/>
                    <a:pt x="2996" y="3127"/>
                  </a:cubicBezTo>
                  <a:cubicBezTo>
                    <a:pt x="3184" y="2910"/>
                    <a:pt x="3271" y="2621"/>
                    <a:pt x="3257" y="2346"/>
                  </a:cubicBezTo>
                  <a:cubicBezTo>
                    <a:pt x="3257" y="2244"/>
                    <a:pt x="3170" y="2158"/>
                    <a:pt x="3069" y="2158"/>
                  </a:cubicBezTo>
                  <a:cubicBezTo>
                    <a:pt x="2967" y="2158"/>
                    <a:pt x="2895" y="2244"/>
                    <a:pt x="2895" y="2346"/>
                  </a:cubicBezTo>
                  <a:cubicBezTo>
                    <a:pt x="2909" y="2534"/>
                    <a:pt x="2852" y="2707"/>
                    <a:pt x="2736" y="2867"/>
                  </a:cubicBezTo>
                  <a:cubicBezTo>
                    <a:pt x="2606" y="2957"/>
                    <a:pt x="2441" y="3013"/>
                    <a:pt x="2283" y="3013"/>
                  </a:cubicBezTo>
                  <a:cubicBezTo>
                    <a:pt x="2265" y="3013"/>
                    <a:pt x="2247" y="3013"/>
                    <a:pt x="2229" y="3011"/>
                  </a:cubicBezTo>
                  <a:cubicBezTo>
                    <a:pt x="2212" y="3012"/>
                    <a:pt x="2195" y="3012"/>
                    <a:pt x="2179" y="3012"/>
                  </a:cubicBezTo>
                  <a:cubicBezTo>
                    <a:pt x="1893" y="3012"/>
                    <a:pt x="1624" y="2898"/>
                    <a:pt x="1419" y="2693"/>
                  </a:cubicBezTo>
                  <a:cubicBezTo>
                    <a:pt x="913" y="2158"/>
                    <a:pt x="363" y="624"/>
                    <a:pt x="392" y="190"/>
                  </a:cubicBezTo>
                  <a:cubicBezTo>
                    <a:pt x="399" y="67"/>
                    <a:pt x="301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0" name="Google Shape;1160;p45"/>
          <p:cNvGrpSpPr/>
          <p:nvPr/>
        </p:nvGrpSpPr>
        <p:grpSpPr>
          <a:xfrm>
            <a:off x="5294530" y="2108169"/>
            <a:ext cx="530644" cy="457838"/>
            <a:chOff x="2330833" y="4270963"/>
            <a:chExt cx="614314" cy="530028"/>
          </a:xfrm>
        </p:grpSpPr>
        <p:sp>
          <p:nvSpPr>
            <p:cNvPr id="1161" name="Google Shape;1161;p45"/>
            <p:cNvSpPr/>
            <p:nvPr/>
          </p:nvSpPr>
          <p:spPr>
            <a:xfrm>
              <a:off x="2330833" y="4270963"/>
              <a:ext cx="614314" cy="530028"/>
            </a:xfrm>
            <a:custGeom>
              <a:rect b="b" l="l" r="r" t="t"/>
              <a:pathLst>
                <a:path extrusionOk="0" h="5232" w="6064">
                  <a:moveTo>
                    <a:pt x="2897" y="1803"/>
                  </a:moveTo>
                  <a:cubicBezTo>
                    <a:pt x="3273" y="1803"/>
                    <a:pt x="3632" y="2091"/>
                    <a:pt x="3632" y="2533"/>
                  </a:cubicBezTo>
                  <a:cubicBezTo>
                    <a:pt x="3632" y="2924"/>
                    <a:pt x="3300" y="3242"/>
                    <a:pt x="2909" y="3256"/>
                  </a:cubicBezTo>
                  <a:cubicBezTo>
                    <a:pt x="2258" y="3256"/>
                    <a:pt x="1939" y="2475"/>
                    <a:pt x="2388" y="2012"/>
                  </a:cubicBezTo>
                  <a:cubicBezTo>
                    <a:pt x="2537" y="1868"/>
                    <a:pt x="2719" y="1803"/>
                    <a:pt x="2897" y="1803"/>
                  </a:cubicBezTo>
                  <a:close/>
                  <a:moveTo>
                    <a:pt x="1720" y="2887"/>
                  </a:moveTo>
                  <a:cubicBezTo>
                    <a:pt x="1777" y="2887"/>
                    <a:pt x="1837" y="2898"/>
                    <a:pt x="1896" y="2924"/>
                  </a:cubicBezTo>
                  <a:cubicBezTo>
                    <a:pt x="1954" y="3083"/>
                    <a:pt x="2055" y="3213"/>
                    <a:pt x="2185" y="3329"/>
                  </a:cubicBezTo>
                  <a:cubicBezTo>
                    <a:pt x="2185" y="3589"/>
                    <a:pt x="1983" y="3792"/>
                    <a:pt x="1722" y="3792"/>
                  </a:cubicBezTo>
                  <a:cubicBezTo>
                    <a:pt x="1665" y="3792"/>
                    <a:pt x="1607" y="3777"/>
                    <a:pt x="1563" y="3748"/>
                  </a:cubicBezTo>
                  <a:cubicBezTo>
                    <a:pt x="1693" y="3647"/>
                    <a:pt x="1636" y="3430"/>
                    <a:pt x="1462" y="3430"/>
                  </a:cubicBezTo>
                  <a:cubicBezTo>
                    <a:pt x="1390" y="3430"/>
                    <a:pt x="1346" y="3459"/>
                    <a:pt x="1303" y="3517"/>
                  </a:cubicBezTo>
                  <a:cubicBezTo>
                    <a:pt x="1288" y="3459"/>
                    <a:pt x="1274" y="3401"/>
                    <a:pt x="1274" y="3343"/>
                  </a:cubicBezTo>
                  <a:cubicBezTo>
                    <a:pt x="1274" y="3087"/>
                    <a:pt x="1480" y="2887"/>
                    <a:pt x="1720" y="2887"/>
                  </a:cubicBezTo>
                  <a:close/>
                  <a:moveTo>
                    <a:pt x="3900" y="3068"/>
                  </a:moveTo>
                  <a:cubicBezTo>
                    <a:pt x="3969" y="3069"/>
                    <a:pt x="4025" y="3083"/>
                    <a:pt x="4081" y="3097"/>
                  </a:cubicBezTo>
                  <a:cubicBezTo>
                    <a:pt x="3933" y="3188"/>
                    <a:pt x="4099" y="3414"/>
                    <a:pt x="4232" y="3414"/>
                  </a:cubicBezTo>
                  <a:cubicBezTo>
                    <a:pt x="4269" y="3414"/>
                    <a:pt x="4302" y="3398"/>
                    <a:pt x="4327" y="3358"/>
                  </a:cubicBezTo>
                  <a:cubicBezTo>
                    <a:pt x="4341" y="3401"/>
                    <a:pt x="4356" y="3459"/>
                    <a:pt x="4356" y="3517"/>
                  </a:cubicBezTo>
                  <a:cubicBezTo>
                    <a:pt x="4356" y="3821"/>
                    <a:pt x="4132" y="3973"/>
                    <a:pt x="3907" y="3973"/>
                  </a:cubicBezTo>
                  <a:cubicBezTo>
                    <a:pt x="3683" y="3973"/>
                    <a:pt x="3459" y="3821"/>
                    <a:pt x="3459" y="3517"/>
                  </a:cubicBezTo>
                  <a:cubicBezTo>
                    <a:pt x="3459" y="3502"/>
                    <a:pt x="3459" y="3473"/>
                    <a:pt x="3459" y="3459"/>
                  </a:cubicBezTo>
                  <a:cubicBezTo>
                    <a:pt x="3618" y="3372"/>
                    <a:pt x="3748" y="3227"/>
                    <a:pt x="3835" y="3083"/>
                  </a:cubicBezTo>
                  <a:cubicBezTo>
                    <a:pt x="3860" y="3070"/>
                    <a:pt x="3884" y="3069"/>
                    <a:pt x="3900" y="3068"/>
                  </a:cubicBezTo>
                  <a:close/>
                  <a:moveTo>
                    <a:pt x="2185" y="420"/>
                  </a:moveTo>
                  <a:cubicBezTo>
                    <a:pt x="2431" y="652"/>
                    <a:pt x="2793" y="1071"/>
                    <a:pt x="2880" y="1433"/>
                  </a:cubicBezTo>
                  <a:cubicBezTo>
                    <a:pt x="2301" y="1448"/>
                    <a:pt x="1824" y="1940"/>
                    <a:pt x="1824" y="2518"/>
                  </a:cubicBezTo>
                  <a:lnTo>
                    <a:pt x="1824" y="2533"/>
                  </a:lnTo>
                  <a:cubicBezTo>
                    <a:pt x="1795" y="2533"/>
                    <a:pt x="1766" y="2518"/>
                    <a:pt x="1737" y="2518"/>
                  </a:cubicBezTo>
                  <a:cubicBezTo>
                    <a:pt x="1727" y="2518"/>
                    <a:pt x="1718" y="2518"/>
                    <a:pt x="1709" y="2518"/>
                  </a:cubicBezTo>
                  <a:cubicBezTo>
                    <a:pt x="651" y="2518"/>
                    <a:pt x="618" y="4125"/>
                    <a:pt x="1693" y="4154"/>
                  </a:cubicBezTo>
                  <a:cubicBezTo>
                    <a:pt x="1368" y="4271"/>
                    <a:pt x="1019" y="4329"/>
                    <a:pt x="678" y="4329"/>
                  </a:cubicBezTo>
                  <a:cubicBezTo>
                    <a:pt x="640" y="4329"/>
                    <a:pt x="602" y="4329"/>
                    <a:pt x="565" y="4327"/>
                  </a:cubicBezTo>
                  <a:cubicBezTo>
                    <a:pt x="550" y="3994"/>
                    <a:pt x="594" y="3387"/>
                    <a:pt x="825" y="3068"/>
                  </a:cubicBezTo>
                  <a:cubicBezTo>
                    <a:pt x="883" y="2981"/>
                    <a:pt x="854" y="2866"/>
                    <a:pt x="767" y="2808"/>
                  </a:cubicBezTo>
                  <a:cubicBezTo>
                    <a:pt x="666" y="2750"/>
                    <a:pt x="594" y="2678"/>
                    <a:pt x="521" y="2591"/>
                  </a:cubicBezTo>
                  <a:cubicBezTo>
                    <a:pt x="362" y="2403"/>
                    <a:pt x="377" y="1665"/>
                    <a:pt x="377" y="1260"/>
                  </a:cubicBezTo>
                  <a:lnTo>
                    <a:pt x="377" y="1129"/>
                  </a:lnTo>
                  <a:cubicBezTo>
                    <a:pt x="695" y="1187"/>
                    <a:pt x="999" y="1289"/>
                    <a:pt x="1288" y="1433"/>
                  </a:cubicBezTo>
                  <a:cubicBezTo>
                    <a:pt x="1310" y="1440"/>
                    <a:pt x="1335" y="1444"/>
                    <a:pt x="1361" y="1444"/>
                  </a:cubicBezTo>
                  <a:cubicBezTo>
                    <a:pt x="1386" y="1444"/>
                    <a:pt x="1411" y="1440"/>
                    <a:pt x="1433" y="1433"/>
                  </a:cubicBezTo>
                  <a:cubicBezTo>
                    <a:pt x="1476" y="1404"/>
                    <a:pt x="1520" y="1375"/>
                    <a:pt x="1534" y="1332"/>
                  </a:cubicBezTo>
                  <a:cubicBezTo>
                    <a:pt x="1693" y="985"/>
                    <a:pt x="1925" y="681"/>
                    <a:pt x="2185" y="420"/>
                  </a:cubicBezTo>
                  <a:close/>
                  <a:moveTo>
                    <a:pt x="2822" y="3618"/>
                  </a:moveTo>
                  <a:cubicBezTo>
                    <a:pt x="2923" y="3618"/>
                    <a:pt x="3039" y="3662"/>
                    <a:pt x="3111" y="3734"/>
                  </a:cubicBezTo>
                  <a:cubicBezTo>
                    <a:pt x="3140" y="3835"/>
                    <a:pt x="3198" y="3936"/>
                    <a:pt x="3271" y="4023"/>
                  </a:cubicBezTo>
                  <a:cubicBezTo>
                    <a:pt x="3271" y="4038"/>
                    <a:pt x="3271" y="4052"/>
                    <a:pt x="3271" y="4067"/>
                  </a:cubicBezTo>
                  <a:cubicBezTo>
                    <a:pt x="3271" y="4182"/>
                    <a:pt x="3213" y="4298"/>
                    <a:pt x="3140" y="4385"/>
                  </a:cubicBezTo>
                  <a:cubicBezTo>
                    <a:pt x="3097" y="4428"/>
                    <a:pt x="3039" y="4457"/>
                    <a:pt x="2996" y="4486"/>
                  </a:cubicBezTo>
                  <a:cubicBezTo>
                    <a:pt x="2996" y="4428"/>
                    <a:pt x="2981" y="4371"/>
                    <a:pt x="2952" y="4327"/>
                  </a:cubicBezTo>
                  <a:cubicBezTo>
                    <a:pt x="2916" y="4291"/>
                    <a:pt x="2869" y="4273"/>
                    <a:pt x="2822" y="4273"/>
                  </a:cubicBezTo>
                  <a:cubicBezTo>
                    <a:pt x="2775" y="4273"/>
                    <a:pt x="2728" y="4291"/>
                    <a:pt x="2692" y="4327"/>
                  </a:cubicBezTo>
                  <a:cubicBezTo>
                    <a:pt x="2648" y="4371"/>
                    <a:pt x="2634" y="4428"/>
                    <a:pt x="2648" y="4486"/>
                  </a:cubicBezTo>
                  <a:cubicBezTo>
                    <a:pt x="2591" y="4457"/>
                    <a:pt x="2533" y="4428"/>
                    <a:pt x="2504" y="4385"/>
                  </a:cubicBezTo>
                  <a:cubicBezTo>
                    <a:pt x="2214" y="4096"/>
                    <a:pt x="2417" y="3618"/>
                    <a:pt x="2822" y="3618"/>
                  </a:cubicBezTo>
                  <a:close/>
                  <a:moveTo>
                    <a:pt x="4993" y="3618"/>
                  </a:moveTo>
                  <a:cubicBezTo>
                    <a:pt x="5108" y="3618"/>
                    <a:pt x="5224" y="3662"/>
                    <a:pt x="5311" y="3748"/>
                  </a:cubicBezTo>
                  <a:cubicBezTo>
                    <a:pt x="5354" y="3792"/>
                    <a:pt x="5383" y="3835"/>
                    <a:pt x="5412" y="3893"/>
                  </a:cubicBezTo>
                  <a:cubicBezTo>
                    <a:pt x="5394" y="3889"/>
                    <a:pt x="5377" y="3888"/>
                    <a:pt x="5361" y="3888"/>
                  </a:cubicBezTo>
                  <a:cubicBezTo>
                    <a:pt x="5312" y="3888"/>
                    <a:pt x="5271" y="3904"/>
                    <a:pt x="5239" y="3936"/>
                  </a:cubicBezTo>
                  <a:cubicBezTo>
                    <a:pt x="5130" y="4058"/>
                    <a:pt x="5224" y="4243"/>
                    <a:pt x="5379" y="4243"/>
                  </a:cubicBezTo>
                  <a:cubicBezTo>
                    <a:pt x="5390" y="4243"/>
                    <a:pt x="5401" y="4242"/>
                    <a:pt x="5412" y="4240"/>
                  </a:cubicBezTo>
                  <a:lnTo>
                    <a:pt x="5412" y="4240"/>
                  </a:lnTo>
                  <a:cubicBezTo>
                    <a:pt x="5383" y="4298"/>
                    <a:pt x="5354" y="4342"/>
                    <a:pt x="5311" y="4385"/>
                  </a:cubicBezTo>
                  <a:cubicBezTo>
                    <a:pt x="5223" y="4473"/>
                    <a:pt x="5105" y="4516"/>
                    <a:pt x="4988" y="4516"/>
                  </a:cubicBezTo>
                  <a:cubicBezTo>
                    <a:pt x="4892" y="4516"/>
                    <a:pt x="4796" y="4487"/>
                    <a:pt x="4718" y="4428"/>
                  </a:cubicBezTo>
                  <a:cubicBezTo>
                    <a:pt x="4718" y="4269"/>
                    <a:pt x="4674" y="4110"/>
                    <a:pt x="4573" y="3980"/>
                  </a:cubicBezTo>
                  <a:cubicBezTo>
                    <a:pt x="4631" y="3893"/>
                    <a:pt x="4660" y="3821"/>
                    <a:pt x="4689" y="3734"/>
                  </a:cubicBezTo>
                  <a:cubicBezTo>
                    <a:pt x="4776" y="3662"/>
                    <a:pt x="4877" y="3618"/>
                    <a:pt x="4993" y="3618"/>
                  </a:cubicBezTo>
                  <a:close/>
                  <a:moveTo>
                    <a:pt x="4312" y="4226"/>
                  </a:moveTo>
                  <a:cubicBezTo>
                    <a:pt x="4399" y="4400"/>
                    <a:pt x="4356" y="4617"/>
                    <a:pt x="4226" y="4747"/>
                  </a:cubicBezTo>
                  <a:cubicBezTo>
                    <a:pt x="4182" y="4790"/>
                    <a:pt x="4139" y="4819"/>
                    <a:pt x="4081" y="4848"/>
                  </a:cubicBezTo>
                  <a:cubicBezTo>
                    <a:pt x="4081" y="4790"/>
                    <a:pt x="4067" y="4732"/>
                    <a:pt x="4038" y="4689"/>
                  </a:cubicBezTo>
                  <a:cubicBezTo>
                    <a:pt x="4001" y="4653"/>
                    <a:pt x="3954" y="4635"/>
                    <a:pt x="3907" y="4635"/>
                  </a:cubicBezTo>
                  <a:cubicBezTo>
                    <a:pt x="3860" y="4635"/>
                    <a:pt x="3813" y="4653"/>
                    <a:pt x="3777" y="4689"/>
                  </a:cubicBezTo>
                  <a:cubicBezTo>
                    <a:pt x="3734" y="4732"/>
                    <a:pt x="3719" y="4790"/>
                    <a:pt x="3734" y="4848"/>
                  </a:cubicBezTo>
                  <a:cubicBezTo>
                    <a:pt x="3676" y="4819"/>
                    <a:pt x="3618" y="4790"/>
                    <a:pt x="3589" y="4747"/>
                  </a:cubicBezTo>
                  <a:cubicBezTo>
                    <a:pt x="3531" y="4689"/>
                    <a:pt x="3488" y="4617"/>
                    <a:pt x="3473" y="4544"/>
                  </a:cubicBezTo>
                  <a:cubicBezTo>
                    <a:pt x="3531" y="4472"/>
                    <a:pt x="3575" y="4371"/>
                    <a:pt x="3603" y="4284"/>
                  </a:cubicBezTo>
                  <a:cubicBezTo>
                    <a:pt x="3700" y="4320"/>
                    <a:pt x="3801" y="4338"/>
                    <a:pt x="3902" y="4338"/>
                  </a:cubicBezTo>
                  <a:cubicBezTo>
                    <a:pt x="4044" y="4338"/>
                    <a:pt x="4186" y="4302"/>
                    <a:pt x="4312" y="4226"/>
                  </a:cubicBezTo>
                  <a:close/>
                  <a:moveTo>
                    <a:pt x="2178" y="1"/>
                  </a:moveTo>
                  <a:cubicBezTo>
                    <a:pt x="2135" y="1"/>
                    <a:pt x="2091" y="15"/>
                    <a:pt x="2055" y="44"/>
                  </a:cubicBezTo>
                  <a:cubicBezTo>
                    <a:pt x="1737" y="319"/>
                    <a:pt x="1476" y="652"/>
                    <a:pt x="1259" y="1028"/>
                  </a:cubicBezTo>
                  <a:cubicBezTo>
                    <a:pt x="927" y="883"/>
                    <a:pt x="579" y="782"/>
                    <a:pt x="218" y="724"/>
                  </a:cubicBezTo>
                  <a:cubicBezTo>
                    <a:pt x="203" y="721"/>
                    <a:pt x="189" y="719"/>
                    <a:pt x="175" y="719"/>
                  </a:cubicBezTo>
                  <a:cubicBezTo>
                    <a:pt x="133" y="719"/>
                    <a:pt x="95" y="735"/>
                    <a:pt x="73" y="768"/>
                  </a:cubicBezTo>
                  <a:cubicBezTo>
                    <a:pt x="29" y="797"/>
                    <a:pt x="0" y="854"/>
                    <a:pt x="0" y="912"/>
                  </a:cubicBezTo>
                  <a:lnTo>
                    <a:pt x="0" y="1260"/>
                  </a:lnTo>
                  <a:cubicBezTo>
                    <a:pt x="0" y="1954"/>
                    <a:pt x="0" y="2547"/>
                    <a:pt x="232" y="2822"/>
                  </a:cubicBezTo>
                  <a:cubicBezTo>
                    <a:pt x="290" y="2895"/>
                    <a:pt x="348" y="2953"/>
                    <a:pt x="420" y="3025"/>
                  </a:cubicBezTo>
                  <a:cubicBezTo>
                    <a:pt x="145" y="3604"/>
                    <a:pt x="189" y="4486"/>
                    <a:pt x="189" y="4530"/>
                  </a:cubicBezTo>
                  <a:cubicBezTo>
                    <a:pt x="203" y="4617"/>
                    <a:pt x="275" y="4689"/>
                    <a:pt x="362" y="4689"/>
                  </a:cubicBezTo>
                  <a:lnTo>
                    <a:pt x="579" y="4689"/>
                  </a:lnTo>
                  <a:cubicBezTo>
                    <a:pt x="941" y="4689"/>
                    <a:pt x="1636" y="4646"/>
                    <a:pt x="2055" y="4342"/>
                  </a:cubicBezTo>
                  <a:cubicBezTo>
                    <a:pt x="2084" y="4457"/>
                    <a:pt x="2156" y="4544"/>
                    <a:pt x="2229" y="4631"/>
                  </a:cubicBezTo>
                  <a:cubicBezTo>
                    <a:pt x="2388" y="4790"/>
                    <a:pt x="2591" y="4877"/>
                    <a:pt x="2808" y="4877"/>
                  </a:cubicBezTo>
                  <a:cubicBezTo>
                    <a:pt x="2938" y="4877"/>
                    <a:pt x="3054" y="4848"/>
                    <a:pt x="3169" y="4790"/>
                  </a:cubicBezTo>
                  <a:cubicBezTo>
                    <a:pt x="3213" y="4863"/>
                    <a:pt x="3256" y="4935"/>
                    <a:pt x="3314" y="4993"/>
                  </a:cubicBezTo>
                  <a:cubicBezTo>
                    <a:pt x="3473" y="5152"/>
                    <a:pt x="3683" y="5232"/>
                    <a:pt x="3893" y="5232"/>
                  </a:cubicBezTo>
                  <a:cubicBezTo>
                    <a:pt x="4103" y="5232"/>
                    <a:pt x="4312" y="5152"/>
                    <a:pt x="4472" y="4993"/>
                  </a:cubicBezTo>
                  <a:cubicBezTo>
                    <a:pt x="4530" y="4935"/>
                    <a:pt x="4573" y="4863"/>
                    <a:pt x="4616" y="4790"/>
                  </a:cubicBezTo>
                  <a:cubicBezTo>
                    <a:pt x="4732" y="4848"/>
                    <a:pt x="4848" y="4877"/>
                    <a:pt x="4978" y="4877"/>
                  </a:cubicBezTo>
                  <a:cubicBezTo>
                    <a:pt x="5702" y="4877"/>
                    <a:pt x="6063" y="3994"/>
                    <a:pt x="5557" y="3488"/>
                  </a:cubicBezTo>
                  <a:lnTo>
                    <a:pt x="5571" y="3488"/>
                  </a:lnTo>
                  <a:cubicBezTo>
                    <a:pt x="5417" y="3334"/>
                    <a:pt x="5211" y="3250"/>
                    <a:pt x="5001" y="3250"/>
                  </a:cubicBezTo>
                  <a:cubicBezTo>
                    <a:pt x="4896" y="3250"/>
                    <a:pt x="4790" y="3271"/>
                    <a:pt x="4689" y="3314"/>
                  </a:cubicBezTo>
                  <a:cubicBezTo>
                    <a:pt x="4602" y="2981"/>
                    <a:pt x="4312" y="2750"/>
                    <a:pt x="3980" y="2721"/>
                  </a:cubicBezTo>
                  <a:cubicBezTo>
                    <a:pt x="4067" y="2186"/>
                    <a:pt x="3763" y="1679"/>
                    <a:pt x="3256" y="1506"/>
                  </a:cubicBezTo>
                  <a:cubicBezTo>
                    <a:pt x="3169" y="825"/>
                    <a:pt x="2388" y="116"/>
                    <a:pt x="2301" y="44"/>
                  </a:cubicBezTo>
                  <a:cubicBezTo>
                    <a:pt x="2265" y="15"/>
                    <a:pt x="2222" y="1"/>
                    <a:pt x="2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5"/>
            <p:cNvSpPr/>
            <p:nvPr/>
          </p:nvSpPr>
          <p:spPr>
            <a:xfrm>
              <a:off x="2625427" y="4471849"/>
              <a:ext cx="54401" cy="55718"/>
            </a:xfrm>
            <a:custGeom>
              <a:rect b="b" l="l" r="r" t="t"/>
              <a:pathLst>
                <a:path extrusionOk="0" h="550" w="537">
                  <a:moveTo>
                    <a:pt x="276" y="0"/>
                  </a:moveTo>
                  <a:cubicBezTo>
                    <a:pt x="117" y="0"/>
                    <a:pt x="1" y="130"/>
                    <a:pt x="1" y="275"/>
                  </a:cubicBezTo>
                  <a:cubicBezTo>
                    <a:pt x="1" y="420"/>
                    <a:pt x="117" y="550"/>
                    <a:pt x="276" y="550"/>
                  </a:cubicBezTo>
                  <a:cubicBezTo>
                    <a:pt x="421" y="550"/>
                    <a:pt x="536" y="420"/>
                    <a:pt x="536" y="275"/>
                  </a:cubicBezTo>
                  <a:cubicBezTo>
                    <a:pt x="536" y="130"/>
                    <a:pt x="421" y="0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3" name="Google Shape;1163;p45"/>
          <p:cNvGrpSpPr/>
          <p:nvPr/>
        </p:nvGrpSpPr>
        <p:grpSpPr>
          <a:xfrm>
            <a:off x="7282255" y="2083131"/>
            <a:ext cx="506580" cy="507892"/>
            <a:chOff x="3261621" y="4243104"/>
            <a:chExt cx="586455" cy="587974"/>
          </a:xfrm>
        </p:grpSpPr>
        <p:sp>
          <p:nvSpPr>
            <p:cNvPr id="1164" name="Google Shape;1164;p45"/>
            <p:cNvSpPr/>
            <p:nvPr/>
          </p:nvSpPr>
          <p:spPr>
            <a:xfrm>
              <a:off x="3261621" y="4243104"/>
              <a:ext cx="586455" cy="587974"/>
            </a:xfrm>
            <a:custGeom>
              <a:rect b="b" l="l" r="r" t="t"/>
              <a:pathLst>
                <a:path extrusionOk="0" h="5804" w="5789">
                  <a:moveTo>
                    <a:pt x="840" y="377"/>
                  </a:moveTo>
                  <a:cubicBezTo>
                    <a:pt x="1014" y="652"/>
                    <a:pt x="1260" y="797"/>
                    <a:pt x="1564" y="956"/>
                  </a:cubicBezTo>
                  <a:lnTo>
                    <a:pt x="1752" y="1057"/>
                  </a:lnTo>
                  <a:cubicBezTo>
                    <a:pt x="1782" y="1078"/>
                    <a:pt x="1817" y="1087"/>
                    <a:pt x="1850" y="1087"/>
                  </a:cubicBezTo>
                  <a:cubicBezTo>
                    <a:pt x="1911" y="1087"/>
                    <a:pt x="1970" y="1055"/>
                    <a:pt x="1998" y="999"/>
                  </a:cubicBezTo>
                  <a:cubicBezTo>
                    <a:pt x="1998" y="985"/>
                    <a:pt x="1998" y="985"/>
                    <a:pt x="1998" y="970"/>
                  </a:cubicBezTo>
                  <a:cubicBezTo>
                    <a:pt x="2398" y="668"/>
                    <a:pt x="2846" y="532"/>
                    <a:pt x="3284" y="532"/>
                  </a:cubicBezTo>
                  <a:cubicBezTo>
                    <a:pt x="4399" y="532"/>
                    <a:pt x="5446" y="1414"/>
                    <a:pt x="5456" y="2692"/>
                  </a:cubicBezTo>
                  <a:cubicBezTo>
                    <a:pt x="5441" y="3922"/>
                    <a:pt x="3980" y="5427"/>
                    <a:pt x="2793" y="5427"/>
                  </a:cubicBezTo>
                  <a:cubicBezTo>
                    <a:pt x="2784" y="5427"/>
                    <a:pt x="2775" y="5427"/>
                    <a:pt x="2766" y="5427"/>
                  </a:cubicBezTo>
                  <a:cubicBezTo>
                    <a:pt x="1563" y="5427"/>
                    <a:pt x="579" y="4477"/>
                    <a:pt x="551" y="3271"/>
                  </a:cubicBezTo>
                  <a:cubicBezTo>
                    <a:pt x="565" y="2880"/>
                    <a:pt x="681" y="2504"/>
                    <a:pt x="898" y="2157"/>
                  </a:cubicBezTo>
                  <a:cubicBezTo>
                    <a:pt x="898" y="2099"/>
                    <a:pt x="912" y="2041"/>
                    <a:pt x="912" y="1969"/>
                  </a:cubicBezTo>
                  <a:lnTo>
                    <a:pt x="912" y="1882"/>
                  </a:lnTo>
                  <a:lnTo>
                    <a:pt x="912" y="1824"/>
                  </a:lnTo>
                  <a:cubicBezTo>
                    <a:pt x="855" y="1346"/>
                    <a:pt x="753" y="898"/>
                    <a:pt x="435" y="652"/>
                  </a:cubicBezTo>
                  <a:cubicBezTo>
                    <a:pt x="536" y="522"/>
                    <a:pt x="666" y="420"/>
                    <a:pt x="840" y="377"/>
                  </a:cubicBezTo>
                  <a:close/>
                  <a:moveTo>
                    <a:pt x="912" y="1"/>
                  </a:moveTo>
                  <a:cubicBezTo>
                    <a:pt x="478" y="1"/>
                    <a:pt x="15" y="435"/>
                    <a:pt x="15" y="724"/>
                  </a:cubicBezTo>
                  <a:cubicBezTo>
                    <a:pt x="1" y="797"/>
                    <a:pt x="44" y="854"/>
                    <a:pt x="102" y="883"/>
                  </a:cubicBezTo>
                  <a:cubicBezTo>
                    <a:pt x="348" y="1014"/>
                    <a:pt x="493" y="1346"/>
                    <a:pt x="551" y="2012"/>
                  </a:cubicBezTo>
                  <a:lnTo>
                    <a:pt x="551" y="2027"/>
                  </a:lnTo>
                  <a:cubicBezTo>
                    <a:pt x="319" y="2403"/>
                    <a:pt x="203" y="2837"/>
                    <a:pt x="189" y="3285"/>
                  </a:cubicBezTo>
                  <a:cubicBezTo>
                    <a:pt x="218" y="4694"/>
                    <a:pt x="1361" y="5803"/>
                    <a:pt x="2766" y="5803"/>
                  </a:cubicBezTo>
                  <a:cubicBezTo>
                    <a:pt x="2775" y="5803"/>
                    <a:pt x="2784" y="5803"/>
                    <a:pt x="2793" y="5803"/>
                  </a:cubicBezTo>
                  <a:cubicBezTo>
                    <a:pt x="4197" y="5803"/>
                    <a:pt x="5789" y="4154"/>
                    <a:pt x="5789" y="2707"/>
                  </a:cubicBezTo>
                  <a:cubicBezTo>
                    <a:pt x="5774" y="1298"/>
                    <a:pt x="4631" y="174"/>
                    <a:pt x="3226" y="174"/>
                  </a:cubicBezTo>
                  <a:cubicBezTo>
                    <a:pt x="3217" y="174"/>
                    <a:pt x="3208" y="174"/>
                    <a:pt x="3199" y="174"/>
                  </a:cubicBezTo>
                  <a:cubicBezTo>
                    <a:pt x="2678" y="203"/>
                    <a:pt x="2186" y="377"/>
                    <a:pt x="1781" y="681"/>
                  </a:cubicBezTo>
                  <a:lnTo>
                    <a:pt x="1723" y="652"/>
                  </a:lnTo>
                  <a:cubicBezTo>
                    <a:pt x="1404" y="464"/>
                    <a:pt x="1202" y="363"/>
                    <a:pt x="1072" y="102"/>
                  </a:cubicBezTo>
                  <a:cubicBezTo>
                    <a:pt x="1043" y="44"/>
                    <a:pt x="985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5"/>
            <p:cNvSpPr/>
            <p:nvPr/>
          </p:nvSpPr>
          <p:spPr>
            <a:xfrm>
              <a:off x="3568068" y="4443889"/>
              <a:ext cx="104142" cy="92593"/>
            </a:xfrm>
            <a:custGeom>
              <a:rect b="b" l="l" r="r" t="t"/>
              <a:pathLst>
                <a:path extrusionOk="0" h="914" w="1028">
                  <a:moveTo>
                    <a:pt x="418" y="0"/>
                  </a:moveTo>
                  <a:cubicBezTo>
                    <a:pt x="320" y="0"/>
                    <a:pt x="228" y="34"/>
                    <a:pt x="159" y="102"/>
                  </a:cubicBezTo>
                  <a:cubicBezTo>
                    <a:pt x="0" y="262"/>
                    <a:pt x="29" y="551"/>
                    <a:pt x="232" y="739"/>
                  </a:cubicBezTo>
                  <a:cubicBezTo>
                    <a:pt x="339" y="855"/>
                    <a:pt x="479" y="914"/>
                    <a:pt x="609" y="914"/>
                  </a:cubicBezTo>
                  <a:cubicBezTo>
                    <a:pt x="707" y="914"/>
                    <a:pt x="800" y="880"/>
                    <a:pt x="868" y="811"/>
                  </a:cubicBezTo>
                  <a:cubicBezTo>
                    <a:pt x="1027" y="652"/>
                    <a:pt x="998" y="363"/>
                    <a:pt x="796" y="175"/>
                  </a:cubicBezTo>
                  <a:cubicBezTo>
                    <a:pt x="689" y="59"/>
                    <a:pt x="549" y="0"/>
                    <a:pt x="4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5"/>
            <p:cNvSpPr/>
            <p:nvPr/>
          </p:nvSpPr>
          <p:spPr>
            <a:xfrm>
              <a:off x="3677984" y="4443889"/>
              <a:ext cx="104142" cy="92593"/>
            </a:xfrm>
            <a:custGeom>
              <a:rect b="b" l="l" r="r" t="t"/>
              <a:pathLst>
                <a:path extrusionOk="0" h="914" w="1028">
                  <a:moveTo>
                    <a:pt x="419" y="0"/>
                  </a:moveTo>
                  <a:cubicBezTo>
                    <a:pt x="320" y="0"/>
                    <a:pt x="228" y="34"/>
                    <a:pt x="159" y="102"/>
                  </a:cubicBezTo>
                  <a:cubicBezTo>
                    <a:pt x="0" y="262"/>
                    <a:pt x="29" y="551"/>
                    <a:pt x="232" y="739"/>
                  </a:cubicBezTo>
                  <a:cubicBezTo>
                    <a:pt x="339" y="855"/>
                    <a:pt x="479" y="914"/>
                    <a:pt x="609" y="914"/>
                  </a:cubicBezTo>
                  <a:cubicBezTo>
                    <a:pt x="707" y="914"/>
                    <a:pt x="800" y="880"/>
                    <a:pt x="868" y="811"/>
                  </a:cubicBezTo>
                  <a:cubicBezTo>
                    <a:pt x="1028" y="652"/>
                    <a:pt x="999" y="363"/>
                    <a:pt x="796" y="175"/>
                  </a:cubicBezTo>
                  <a:cubicBezTo>
                    <a:pt x="689" y="59"/>
                    <a:pt x="549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5"/>
            <p:cNvSpPr/>
            <p:nvPr/>
          </p:nvSpPr>
          <p:spPr>
            <a:xfrm>
              <a:off x="3641312" y="4536076"/>
              <a:ext cx="104142" cy="91377"/>
            </a:xfrm>
            <a:custGeom>
              <a:rect b="b" l="l" r="r" t="t"/>
              <a:pathLst>
                <a:path extrusionOk="0" h="902" w="1028">
                  <a:moveTo>
                    <a:pt x="424" y="1"/>
                  </a:moveTo>
                  <a:cubicBezTo>
                    <a:pt x="324" y="1"/>
                    <a:pt x="229" y="34"/>
                    <a:pt x="160" y="104"/>
                  </a:cubicBezTo>
                  <a:cubicBezTo>
                    <a:pt x="1" y="263"/>
                    <a:pt x="29" y="553"/>
                    <a:pt x="232" y="741"/>
                  </a:cubicBezTo>
                  <a:cubicBezTo>
                    <a:pt x="338" y="846"/>
                    <a:pt x="476" y="902"/>
                    <a:pt x="604" y="902"/>
                  </a:cubicBezTo>
                  <a:cubicBezTo>
                    <a:pt x="704" y="902"/>
                    <a:pt x="799" y="868"/>
                    <a:pt x="869" y="799"/>
                  </a:cubicBezTo>
                  <a:cubicBezTo>
                    <a:pt x="1028" y="639"/>
                    <a:pt x="999" y="364"/>
                    <a:pt x="796" y="162"/>
                  </a:cubicBezTo>
                  <a:cubicBezTo>
                    <a:pt x="691" y="56"/>
                    <a:pt x="553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5"/>
            <p:cNvSpPr/>
            <p:nvPr/>
          </p:nvSpPr>
          <p:spPr>
            <a:xfrm>
              <a:off x="3384808" y="4444497"/>
              <a:ext cx="104142" cy="91985"/>
            </a:xfrm>
            <a:custGeom>
              <a:rect b="b" l="l" r="r" t="t"/>
              <a:pathLst>
                <a:path extrusionOk="0" h="908" w="1028">
                  <a:moveTo>
                    <a:pt x="424" y="0"/>
                  </a:moveTo>
                  <a:cubicBezTo>
                    <a:pt x="324" y="0"/>
                    <a:pt x="229" y="33"/>
                    <a:pt x="159" y="96"/>
                  </a:cubicBezTo>
                  <a:cubicBezTo>
                    <a:pt x="0" y="256"/>
                    <a:pt x="29" y="545"/>
                    <a:pt x="232" y="733"/>
                  </a:cubicBezTo>
                  <a:cubicBezTo>
                    <a:pt x="339" y="849"/>
                    <a:pt x="479" y="908"/>
                    <a:pt x="609" y="908"/>
                  </a:cubicBezTo>
                  <a:cubicBezTo>
                    <a:pt x="707" y="908"/>
                    <a:pt x="800" y="874"/>
                    <a:pt x="868" y="805"/>
                  </a:cubicBezTo>
                  <a:cubicBezTo>
                    <a:pt x="1028" y="646"/>
                    <a:pt x="999" y="357"/>
                    <a:pt x="796" y="169"/>
                  </a:cubicBezTo>
                  <a:cubicBezTo>
                    <a:pt x="690" y="55"/>
                    <a:pt x="552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5"/>
            <p:cNvSpPr/>
            <p:nvPr/>
          </p:nvSpPr>
          <p:spPr>
            <a:xfrm>
              <a:off x="3348136" y="4536076"/>
              <a:ext cx="104142" cy="91377"/>
            </a:xfrm>
            <a:custGeom>
              <a:rect b="b" l="l" r="r" t="t"/>
              <a:pathLst>
                <a:path extrusionOk="0" h="902" w="1028">
                  <a:moveTo>
                    <a:pt x="424" y="1"/>
                  </a:moveTo>
                  <a:cubicBezTo>
                    <a:pt x="324" y="1"/>
                    <a:pt x="229" y="34"/>
                    <a:pt x="160" y="104"/>
                  </a:cubicBezTo>
                  <a:cubicBezTo>
                    <a:pt x="1" y="263"/>
                    <a:pt x="29" y="553"/>
                    <a:pt x="232" y="741"/>
                  </a:cubicBezTo>
                  <a:cubicBezTo>
                    <a:pt x="338" y="846"/>
                    <a:pt x="476" y="902"/>
                    <a:pt x="604" y="902"/>
                  </a:cubicBezTo>
                  <a:cubicBezTo>
                    <a:pt x="704" y="902"/>
                    <a:pt x="799" y="868"/>
                    <a:pt x="869" y="799"/>
                  </a:cubicBezTo>
                  <a:cubicBezTo>
                    <a:pt x="1028" y="639"/>
                    <a:pt x="999" y="364"/>
                    <a:pt x="796" y="162"/>
                  </a:cubicBezTo>
                  <a:cubicBezTo>
                    <a:pt x="691" y="56"/>
                    <a:pt x="553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3458051" y="4536076"/>
              <a:ext cx="104243" cy="91377"/>
            </a:xfrm>
            <a:custGeom>
              <a:rect b="b" l="l" r="r" t="t"/>
              <a:pathLst>
                <a:path extrusionOk="0" h="902" w="1029">
                  <a:moveTo>
                    <a:pt x="424" y="1"/>
                  </a:moveTo>
                  <a:cubicBezTo>
                    <a:pt x="324" y="1"/>
                    <a:pt x="230" y="34"/>
                    <a:pt x="160" y="104"/>
                  </a:cubicBezTo>
                  <a:cubicBezTo>
                    <a:pt x="1" y="263"/>
                    <a:pt x="30" y="553"/>
                    <a:pt x="232" y="741"/>
                  </a:cubicBezTo>
                  <a:cubicBezTo>
                    <a:pt x="338" y="846"/>
                    <a:pt x="476" y="902"/>
                    <a:pt x="604" y="902"/>
                  </a:cubicBezTo>
                  <a:cubicBezTo>
                    <a:pt x="705" y="902"/>
                    <a:pt x="799" y="868"/>
                    <a:pt x="869" y="799"/>
                  </a:cubicBezTo>
                  <a:cubicBezTo>
                    <a:pt x="1028" y="639"/>
                    <a:pt x="999" y="364"/>
                    <a:pt x="797" y="162"/>
                  </a:cubicBezTo>
                  <a:cubicBezTo>
                    <a:pt x="691" y="56"/>
                    <a:pt x="553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3421480" y="4627149"/>
              <a:ext cx="104142" cy="92593"/>
            </a:xfrm>
            <a:custGeom>
              <a:rect b="b" l="l" r="r" t="t"/>
              <a:pathLst>
                <a:path extrusionOk="0" h="914" w="1028">
                  <a:moveTo>
                    <a:pt x="418" y="0"/>
                  </a:moveTo>
                  <a:cubicBezTo>
                    <a:pt x="320" y="0"/>
                    <a:pt x="228" y="34"/>
                    <a:pt x="159" y="102"/>
                  </a:cubicBezTo>
                  <a:cubicBezTo>
                    <a:pt x="0" y="261"/>
                    <a:pt x="29" y="551"/>
                    <a:pt x="232" y="739"/>
                  </a:cubicBezTo>
                  <a:cubicBezTo>
                    <a:pt x="339" y="854"/>
                    <a:pt x="479" y="913"/>
                    <a:pt x="609" y="913"/>
                  </a:cubicBezTo>
                  <a:cubicBezTo>
                    <a:pt x="707" y="913"/>
                    <a:pt x="800" y="880"/>
                    <a:pt x="868" y="811"/>
                  </a:cubicBezTo>
                  <a:cubicBezTo>
                    <a:pt x="1027" y="652"/>
                    <a:pt x="998" y="363"/>
                    <a:pt x="796" y="175"/>
                  </a:cubicBezTo>
                  <a:cubicBezTo>
                    <a:pt x="689" y="59"/>
                    <a:pt x="549" y="0"/>
                    <a:pt x="4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3531396" y="4627149"/>
              <a:ext cx="104142" cy="92593"/>
            </a:xfrm>
            <a:custGeom>
              <a:rect b="b" l="l" r="r" t="t"/>
              <a:pathLst>
                <a:path extrusionOk="0" h="914" w="1028">
                  <a:moveTo>
                    <a:pt x="419" y="0"/>
                  </a:moveTo>
                  <a:cubicBezTo>
                    <a:pt x="320" y="0"/>
                    <a:pt x="228" y="34"/>
                    <a:pt x="159" y="102"/>
                  </a:cubicBezTo>
                  <a:cubicBezTo>
                    <a:pt x="0" y="261"/>
                    <a:pt x="29" y="551"/>
                    <a:pt x="232" y="739"/>
                  </a:cubicBezTo>
                  <a:cubicBezTo>
                    <a:pt x="339" y="854"/>
                    <a:pt x="479" y="913"/>
                    <a:pt x="609" y="913"/>
                  </a:cubicBezTo>
                  <a:cubicBezTo>
                    <a:pt x="707" y="913"/>
                    <a:pt x="800" y="880"/>
                    <a:pt x="868" y="811"/>
                  </a:cubicBezTo>
                  <a:cubicBezTo>
                    <a:pt x="1028" y="652"/>
                    <a:pt x="999" y="363"/>
                    <a:pt x="796" y="175"/>
                  </a:cubicBezTo>
                  <a:cubicBezTo>
                    <a:pt x="689" y="59"/>
                    <a:pt x="549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3" name="Google Shape;1173;p45"/>
          <p:cNvGrpSpPr/>
          <p:nvPr/>
        </p:nvGrpSpPr>
        <p:grpSpPr>
          <a:xfrm>
            <a:off x="1348743" y="2084248"/>
            <a:ext cx="519443" cy="505617"/>
            <a:chOff x="457200" y="4242800"/>
            <a:chExt cx="601346" cy="585340"/>
          </a:xfrm>
        </p:grpSpPr>
        <p:sp>
          <p:nvSpPr>
            <p:cNvPr id="1174" name="Google Shape;1174;p45"/>
            <p:cNvSpPr/>
            <p:nvPr/>
          </p:nvSpPr>
          <p:spPr>
            <a:xfrm>
              <a:off x="457200" y="4242800"/>
              <a:ext cx="601346" cy="585340"/>
            </a:xfrm>
            <a:custGeom>
              <a:rect b="b" l="l" r="r" t="t"/>
              <a:pathLst>
                <a:path extrusionOk="0" h="5778" w="5936">
                  <a:moveTo>
                    <a:pt x="1733" y="364"/>
                  </a:moveTo>
                  <a:cubicBezTo>
                    <a:pt x="1749" y="364"/>
                    <a:pt x="1766" y="365"/>
                    <a:pt x="1783" y="366"/>
                  </a:cubicBezTo>
                  <a:cubicBezTo>
                    <a:pt x="1841" y="366"/>
                    <a:pt x="1899" y="366"/>
                    <a:pt x="1956" y="380"/>
                  </a:cubicBezTo>
                  <a:cubicBezTo>
                    <a:pt x="2420" y="423"/>
                    <a:pt x="2854" y="640"/>
                    <a:pt x="3172" y="973"/>
                  </a:cubicBezTo>
                  <a:cubicBezTo>
                    <a:pt x="3505" y="1306"/>
                    <a:pt x="3707" y="1726"/>
                    <a:pt x="3780" y="2174"/>
                  </a:cubicBezTo>
                  <a:cubicBezTo>
                    <a:pt x="3763" y="2174"/>
                    <a:pt x="3747" y="2174"/>
                    <a:pt x="3730" y="2174"/>
                  </a:cubicBezTo>
                  <a:cubicBezTo>
                    <a:pt x="3053" y="2174"/>
                    <a:pt x="2409" y="2462"/>
                    <a:pt x="1971" y="2970"/>
                  </a:cubicBezTo>
                  <a:cubicBezTo>
                    <a:pt x="1797" y="2883"/>
                    <a:pt x="1638" y="2782"/>
                    <a:pt x="1508" y="2637"/>
                  </a:cubicBezTo>
                  <a:cubicBezTo>
                    <a:pt x="1219" y="2377"/>
                    <a:pt x="1059" y="2015"/>
                    <a:pt x="1045" y="1639"/>
                  </a:cubicBezTo>
                  <a:cubicBezTo>
                    <a:pt x="1045" y="1538"/>
                    <a:pt x="973" y="1451"/>
                    <a:pt x="871" y="1451"/>
                  </a:cubicBezTo>
                  <a:cubicBezTo>
                    <a:pt x="770" y="1451"/>
                    <a:pt x="683" y="1538"/>
                    <a:pt x="683" y="1639"/>
                  </a:cubicBezTo>
                  <a:cubicBezTo>
                    <a:pt x="698" y="2116"/>
                    <a:pt x="900" y="2565"/>
                    <a:pt x="1247" y="2898"/>
                  </a:cubicBezTo>
                  <a:cubicBezTo>
                    <a:pt x="1392" y="3057"/>
                    <a:pt x="1580" y="3173"/>
                    <a:pt x="1768" y="3274"/>
                  </a:cubicBezTo>
                  <a:cubicBezTo>
                    <a:pt x="1739" y="3332"/>
                    <a:pt x="1710" y="3390"/>
                    <a:pt x="1682" y="3448"/>
                  </a:cubicBezTo>
                  <a:cubicBezTo>
                    <a:pt x="1479" y="3332"/>
                    <a:pt x="1276" y="3202"/>
                    <a:pt x="1117" y="3028"/>
                  </a:cubicBezTo>
                  <a:cubicBezTo>
                    <a:pt x="784" y="2710"/>
                    <a:pt x="567" y="2276"/>
                    <a:pt x="509" y="1812"/>
                  </a:cubicBezTo>
                  <a:cubicBezTo>
                    <a:pt x="452" y="1407"/>
                    <a:pt x="582" y="1017"/>
                    <a:pt x="857" y="727"/>
                  </a:cubicBezTo>
                  <a:lnTo>
                    <a:pt x="871" y="727"/>
                  </a:lnTo>
                  <a:cubicBezTo>
                    <a:pt x="1105" y="494"/>
                    <a:pt x="1417" y="364"/>
                    <a:pt x="1733" y="364"/>
                  </a:cubicBezTo>
                  <a:close/>
                  <a:moveTo>
                    <a:pt x="3765" y="2536"/>
                  </a:moveTo>
                  <a:cubicBezTo>
                    <a:pt x="4764" y="2536"/>
                    <a:pt x="5574" y="3187"/>
                    <a:pt x="5574" y="3983"/>
                  </a:cubicBezTo>
                  <a:cubicBezTo>
                    <a:pt x="5574" y="4777"/>
                    <a:pt x="4753" y="5427"/>
                    <a:pt x="3758" y="5430"/>
                  </a:cubicBezTo>
                  <a:lnTo>
                    <a:pt x="3758" y="5430"/>
                  </a:lnTo>
                  <a:cubicBezTo>
                    <a:pt x="2763" y="5427"/>
                    <a:pt x="1956" y="4777"/>
                    <a:pt x="1956" y="3983"/>
                  </a:cubicBezTo>
                  <a:cubicBezTo>
                    <a:pt x="1956" y="3187"/>
                    <a:pt x="2767" y="2536"/>
                    <a:pt x="3765" y="2536"/>
                  </a:cubicBezTo>
                  <a:close/>
                  <a:moveTo>
                    <a:pt x="1727" y="0"/>
                  </a:moveTo>
                  <a:cubicBezTo>
                    <a:pt x="766" y="0"/>
                    <a:pt x="1" y="853"/>
                    <a:pt x="148" y="1841"/>
                  </a:cubicBezTo>
                  <a:cubicBezTo>
                    <a:pt x="206" y="2391"/>
                    <a:pt x="452" y="2898"/>
                    <a:pt x="857" y="3288"/>
                  </a:cubicBezTo>
                  <a:cubicBezTo>
                    <a:pt x="1074" y="3505"/>
                    <a:pt x="1320" y="3665"/>
                    <a:pt x="1609" y="3795"/>
                  </a:cubicBezTo>
                  <a:cubicBezTo>
                    <a:pt x="1595" y="3853"/>
                    <a:pt x="1595" y="3911"/>
                    <a:pt x="1595" y="3969"/>
                  </a:cubicBezTo>
                  <a:cubicBezTo>
                    <a:pt x="1595" y="4967"/>
                    <a:pt x="2564" y="5777"/>
                    <a:pt x="3765" y="5777"/>
                  </a:cubicBezTo>
                  <a:cubicBezTo>
                    <a:pt x="4966" y="5777"/>
                    <a:pt x="5936" y="4967"/>
                    <a:pt x="5936" y="3969"/>
                  </a:cubicBezTo>
                  <a:cubicBezTo>
                    <a:pt x="5921" y="3086"/>
                    <a:pt x="5154" y="2348"/>
                    <a:pt x="4127" y="2203"/>
                  </a:cubicBezTo>
                  <a:cubicBezTo>
                    <a:pt x="3997" y="1060"/>
                    <a:pt x="3100" y="163"/>
                    <a:pt x="1971" y="18"/>
                  </a:cubicBezTo>
                  <a:cubicBezTo>
                    <a:pt x="1889" y="6"/>
                    <a:pt x="1807" y="0"/>
                    <a:pt x="1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5"/>
            <p:cNvSpPr/>
            <p:nvPr/>
          </p:nvSpPr>
          <p:spPr>
            <a:xfrm>
              <a:off x="672979" y="4627554"/>
              <a:ext cx="301990" cy="146386"/>
            </a:xfrm>
            <a:custGeom>
              <a:rect b="b" l="l" r="r" t="t"/>
              <a:pathLst>
                <a:path extrusionOk="0" h="1445" w="2981">
                  <a:moveTo>
                    <a:pt x="181" y="0"/>
                  </a:moveTo>
                  <a:cubicBezTo>
                    <a:pt x="91" y="0"/>
                    <a:pt x="0" y="62"/>
                    <a:pt x="0" y="185"/>
                  </a:cubicBezTo>
                  <a:cubicBezTo>
                    <a:pt x="0" y="865"/>
                    <a:pt x="738" y="1444"/>
                    <a:pt x="1621" y="1444"/>
                  </a:cubicBezTo>
                  <a:cubicBezTo>
                    <a:pt x="1639" y="1444"/>
                    <a:pt x="1658" y="1445"/>
                    <a:pt x="1676" y="1445"/>
                  </a:cubicBezTo>
                  <a:cubicBezTo>
                    <a:pt x="2134" y="1445"/>
                    <a:pt x="2575" y="1272"/>
                    <a:pt x="2923" y="952"/>
                  </a:cubicBezTo>
                  <a:cubicBezTo>
                    <a:pt x="2981" y="880"/>
                    <a:pt x="2981" y="764"/>
                    <a:pt x="2923" y="691"/>
                  </a:cubicBezTo>
                  <a:cubicBezTo>
                    <a:pt x="2887" y="655"/>
                    <a:pt x="2840" y="637"/>
                    <a:pt x="2793" y="637"/>
                  </a:cubicBezTo>
                  <a:cubicBezTo>
                    <a:pt x="2746" y="637"/>
                    <a:pt x="2699" y="655"/>
                    <a:pt x="2663" y="691"/>
                  </a:cubicBezTo>
                  <a:cubicBezTo>
                    <a:pt x="2386" y="940"/>
                    <a:pt x="2044" y="1083"/>
                    <a:pt x="1674" y="1083"/>
                  </a:cubicBezTo>
                  <a:cubicBezTo>
                    <a:pt x="1656" y="1083"/>
                    <a:pt x="1639" y="1083"/>
                    <a:pt x="1621" y="1082"/>
                  </a:cubicBezTo>
                  <a:cubicBezTo>
                    <a:pt x="955" y="1082"/>
                    <a:pt x="362" y="662"/>
                    <a:pt x="362" y="185"/>
                  </a:cubicBezTo>
                  <a:cubicBezTo>
                    <a:pt x="362" y="62"/>
                    <a:pt x="271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5"/>
            <p:cNvSpPr/>
            <p:nvPr/>
          </p:nvSpPr>
          <p:spPr>
            <a:xfrm>
              <a:off x="919251" y="4581765"/>
              <a:ext cx="71927" cy="90972"/>
            </a:xfrm>
            <a:custGeom>
              <a:rect b="b" l="l" r="r" t="t"/>
              <a:pathLst>
                <a:path extrusionOk="0" h="898" w="710">
                  <a:moveTo>
                    <a:pt x="362" y="0"/>
                  </a:moveTo>
                  <a:cubicBezTo>
                    <a:pt x="159" y="0"/>
                    <a:pt x="0" y="203"/>
                    <a:pt x="0" y="449"/>
                  </a:cubicBezTo>
                  <a:cubicBezTo>
                    <a:pt x="0" y="695"/>
                    <a:pt x="159" y="897"/>
                    <a:pt x="362" y="897"/>
                  </a:cubicBezTo>
                  <a:cubicBezTo>
                    <a:pt x="550" y="897"/>
                    <a:pt x="709" y="695"/>
                    <a:pt x="709" y="449"/>
                  </a:cubicBezTo>
                  <a:cubicBezTo>
                    <a:pt x="709" y="203"/>
                    <a:pt x="550" y="0"/>
                    <a:pt x="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7" name="Google Shape;1177;p45"/>
          <p:cNvSpPr/>
          <p:nvPr/>
        </p:nvSpPr>
        <p:spPr>
          <a:xfrm>
            <a:off x="3330208" y="3540409"/>
            <a:ext cx="507900" cy="507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1200"/>
          </a:p>
        </p:txBody>
      </p:sp>
      <p:sp>
        <p:nvSpPr>
          <p:cNvPr id="1178" name="Google Shape;1178;p45"/>
          <p:cNvSpPr/>
          <p:nvPr/>
        </p:nvSpPr>
        <p:spPr>
          <a:xfrm>
            <a:off x="5305902" y="3540409"/>
            <a:ext cx="507900" cy="507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</a:t>
            </a:r>
            <a:endParaRPr sz="1200"/>
          </a:p>
        </p:txBody>
      </p:sp>
      <p:sp>
        <p:nvSpPr>
          <p:cNvPr id="1179" name="Google Shape;1179;p45"/>
          <p:cNvSpPr/>
          <p:nvPr/>
        </p:nvSpPr>
        <p:spPr>
          <a:xfrm>
            <a:off x="7281595" y="3540401"/>
            <a:ext cx="507900" cy="507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endParaRPr sz="1200"/>
          </a:p>
        </p:txBody>
      </p:sp>
      <p:sp>
        <p:nvSpPr>
          <p:cNvPr id="1180" name="Google Shape;1180;p45"/>
          <p:cNvSpPr/>
          <p:nvPr/>
        </p:nvSpPr>
        <p:spPr>
          <a:xfrm>
            <a:off x="1354515" y="3540409"/>
            <a:ext cx="507900" cy="50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15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46"/>
          <p:cNvSpPr txBox="1"/>
          <p:nvPr>
            <p:ph idx="4294967295"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 (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free users)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46"/>
          <p:cNvSpPr txBox="1"/>
          <p:nvPr>
            <p:ph idx="4294967295" type="body"/>
          </p:nvPr>
        </p:nvSpPr>
        <p:spPr>
          <a:xfrm>
            <a:off x="1048350" y="690275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credit </a:t>
            </a:r>
            <a:r>
              <a:rPr b="1"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by keeping the Thanks slide.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Modify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it for both personal and commercial purposes.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Sublicense, sell or rent any of Slidesgo Content (or a modified version of Slidesgo Content).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Delete the “Thanks” or “Credits” slide.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6"/>
          <p:cNvSpPr txBox="1"/>
          <p:nvPr/>
        </p:nvSpPr>
        <p:spPr>
          <a:xfrm>
            <a:off x="1048350" y="4314290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For more information about editing slides, please </a:t>
            </a:r>
            <a:r>
              <a:rPr lang="en" sz="900">
                <a:solidFill>
                  <a:srgbClr val="FFFFFF"/>
                </a:solidFill>
              </a:rPr>
              <a:t>read </a:t>
            </a:r>
            <a:r>
              <a:rPr lang="en" sz="1000">
                <a:solidFill>
                  <a:srgbClr val="FFFFFF"/>
                </a:solidFill>
              </a:rPr>
              <a:t>our FAQs or visit Slidesgo School: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and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 u="sng">
                <a:solidFill>
                  <a:srgbClr val="869FB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47"/>
          <p:cNvSpPr txBox="1"/>
          <p:nvPr>
            <p:ph idx="4294967295"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 (premium users)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47"/>
          <p:cNvSpPr txBox="1"/>
          <p:nvPr>
            <p:ph idx="4294967295" type="body"/>
          </p:nvPr>
        </p:nvSpPr>
        <p:spPr>
          <a:xfrm>
            <a:off x="1048350" y="690275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be a Premium user on </a:t>
            </a:r>
            <a:r>
              <a:rPr b="1"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Modify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it for both personal and commercial purposes.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Hide or delete the “Thanks” slide and the mention to Slidesgo in the credits.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this template in an editable format with people who are not part of your team.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Sublicense, sell or rent this Slidesgo Template (or a modified version of this Slidesgo Template).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47"/>
          <p:cNvSpPr txBox="1"/>
          <p:nvPr>
            <p:ph idx="4294967295" type="body"/>
          </p:nvPr>
        </p:nvSpPr>
        <p:spPr>
          <a:xfrm>
            <a:off x="1048350" y="4314290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about editing slides, please 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 </a:t>
            </a: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FAQs or visit Slidesgo School: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48"/>
          <p:cNvSpPr txBox="1"/>
          <p:nvPr>
            <p:ph idx="4294967295" type="title"/>
          </p:nvPr>
        </p:nvSpPr>
        <p:spPr>
          <a:xfrm>
            <a:off x="1068100" y="533189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48"/>
          <p:cNvSpPr txBox="1"/>
          <p:nvPr>
            <p:ph idx="4294967295" type="body"/>
          </p:nvPr>
        </p:nvSpPr>
        <p:spPr>
          <a:xfrm>
            <a:off x="715075" y="1275800"/>
            <a:ext cx="70794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present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48"/>
          <p:cNvSpPr txBox="1"/>
          <p:nvPr/>
        </p:nvSpPr>
        <p:spPr>
          <a:xfrm>
            <a:off x="715075" y="16403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1202" name="Google Shape;1202;p48"/>
          <p:cNvGrpSpPr/>
          <p:nvPr/>
        </p:nvGrpSpPr>
        <p:grpSpPr>
          <a:xfrm>
            <a:off x="6874322" y="1724357"/>
            <a:ext cx="1446116" cy="2863897"/>
            <a:chOff x="6529419" y="1724307"/>
            <a:chExt cx="1480463" cy="2931917"/>
          </a:xfrm>
        </p:grpSpPr>
        <p:grpSp>
          <p:nvGrpSpPr>
            <p:cNvPr id="1203" name="Google Shape;1203;p48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204" name="Google Shape;1204;p48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205" name="Google Shape;1205;p48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6" name="Google Shape;1206;p48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07" name="Google Shape;1207;p48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08" name="Google Shape;1208;p48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209" name="Google Shape;1209;p48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210" name="Google Shape;1210;p48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1" name="Google Shape;1211;p48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12" name="Google Shape;1212;p48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213" name="Google Shape;1213;p48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4" name="Google Shape;1214;p48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5" name="Google Shape;1215;p48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6" name="Google Shape;1216;p48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17" name="Google Shape;1217;p48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218" name="Google Shape;1218;p48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219" name="Google Shape;1219;p48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0" name="Google Shape;1220;p48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21" name="Google Shape;1221;p48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222" name="Google Shape;1222;p48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3" name="Google Shape;1223;p48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4" name="Google Shape;1224;p48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5" name="Google Shape;1225;p48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26" name="Google Shape;1226;p48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227" name="Google Shape;1227;p48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228" name="Google Shape;1228;p48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9" name="Google Shape;1229;p48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30" name="Google Shape;1230;p48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231" name="Google Shape;1231;p48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2" name="Google Shape;1232;p48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33" name="Google Shape;1233;p48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234" name="Google Shape;1234;p48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235" name="Google Shape;1235;p48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6" name="Google Shape;1236;p48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37" name="Google Shape;1237;p48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238" name="Google Shape;1238;p48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9" name="Google Shape;1239;p48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0" name="Google Shape;1240;p48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1" name="Google Shape;1241;p48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2" name="Google Shape;1242;p48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-1217" y="3443673"/>
            <a:ext cx="9144390" cy="1616676"/>
          </a:xfrm>
          <a:custGeom>
            <a:rect b="b" l="l" r="r" t="t"/>
            <a:pathLst>
              <a:path extrusionOk="0" h="3461" w="19576">
                <a:moveTo>
                  <a:pt x="19575" y="0"/>
                </a:moveTo>
                <a:lnTo>
                  <a:pt x="19575" y="2715"/>
                </a:lnTo>
                <a:lnTo>
                  <a:pt x="19411" y="2752"/>
                </a:lnTo>
                <a:lnTo>
                  <a:pt x="19411" y="2752"/>
                </a:lnTo>
                <a:cubicBezTo>
                  <a:pt x="19278" y="2782"/>
                  <a:pt x="19146" y="2812"/>
                  <a:pt x="19012" y="2838"/>
                </a:cubicBezTo>
                <a:lnTo>
                  <a:pt x="19012" y="2838"/>
                </a:lnTo>
                <a:cubicBezTo>
                  <a:pt x="17982" y="3054"/>
                  <a:pt x="16971" y="3218"/>
                  <a:pt x="15986" y="3320"/>
                </a:cubicBezTo>
                <a:lnTo>
                  <a:pt x="15986" y="3320"/>
                </a:lnTo>
                <a:cubicBezTo>
                  <a:pt x="15517" y="3373"/>
                  <a:pt x="15047" y="3404"/>
                  <a:pt x="14592" y="3429"/>
                </a:cubicBezTo>
                <a:lnTo>
                  <a:pt x="14592" y="3429"/>
                </a:lnTo>
                <a:cubicBezTo>
                  <a:pt x="14147" y="3447"/>
                  <a:pt x="13714" y="3460"/>
                  <a:pt x="13288" y="3454"/>
                </a:cubicBezTo>
                <a:lnTo>
                  <a:pt x="13288" y="3454"/>
                </a:lnTo>
                <a:cubicBezTo>
                  <a:pt x="11700" y="3441"/>
                  <a:pt x="10229" y="3245"/>
                  <a:pt x="8967" y="2871"/>
                </a:cubicBezTo>
                <a:lnTo>
                  <a:pt x="8967" y="2871"/>
                </a:lnTo>
                <a:cubicBezTo>
                  <a:pt x="8892" y="2850"/>
                  <a:pt x="8818" y="2825"/>
                  <a:pt x="8745" y="2801"/>
                </a:cubicBezTo>
                <a:lnTo>
                  <a:pt x="8745" y="2801"/>
                </a:lnTo>
                <a:cubicBezTo>
                  <a:pt x="8672" y="2778"/>
                  <a:pt x="8597" y="2756"/>
                  <a:pt x="8527" y="2730"/>
                </a:cubicBezTo>
                <a:lnTo>
                  <a:pt x="8527" y="2730"/>
                </a:lnTo>
                <a:cubicBezTo>
                  <a:pt x="8386" y="2682"/>
                  <a:pt x="8252" y="2632"/>
                  <a:pt x="8121" y="2582"/>
                </a:cubicBezTo>
                <a:lnTo>
                  <a:pt x="8121" y="2582"/>
                </a:lnTo>
                <a:cubicBezTo>
                  <a:pt x="7864" y="2483"/>
                  <a:pt x="7627" y="2382"/>
                  <a:pt x="7404" y="2287"/>
                </a:cubicBezTo>
                <a:lnTo>
                  <a:pt x="7404" y="2287"/>
                </a:lnTo>
                <a:cubicBezTo>
                  <a:pt x="7186" y="2194"/>
                  <a:pt x="6980" y="2104"/>
                  <a:pt x="6785" y="2023"/>
                </a:cubicBezTo>
                <a:lnTo>
                  <a:pt x="6785" y="2023"/>
                </a:lnTo>
                <a:cubicBezTo>
                  <a:pt x="6690" y="1984"/>
                  <a:pt x="6595" y="1947"/>
                  <a:pt x="6503" y="1912"/>
                </a:cubicBezTo>
                <a:lnTo>
                  <a:pt x="6503" y="1912"/>
                </a:lnTo>
                <a:cubicBezTo>
                  <a:pt x="6412" y="1878"/>
                  <a:pt x="6321" y="1847"/>
                  <a:pt x="6231" y="1814"/>
                </a:cubicBezTo>
                <a:lnTo>
                  <a:pt x="6231" y="1814"/>
                </a:lnTo>
                <a:cubicBezTo>
                  <a:pt x="5528" y="1576"/>
                  <a:pt x="4819" y="1441"/>
                  <a:pt x="4138" y="1391"/>
                </a:cubicBezTo>
                <a:lnTo>
                  <a:pt x="4138" y="1391"/>
                </a:lnTo>
                <a:cubicBezTo>
                  <a:pt x="3498" y="1345"/>
                  <a:pt x="2885" y="1372"/>
                  <a:pt x="2311" y="1455"/>
                </a:cubicBezTo>
                <a:lnTo>
                  <a:pt x="2311" y="1455"/>
                </a:lnTo>
                <a:cubicBezTo>
                  <a:pt x="1768" y="1533"/>
                  <a:pt x="1258" y="1661"/>
                  <a:pt x="780" y="1815"/>
                </a:cubicBezTo>
                <a:lnTo>
                  <a:pt x="780" y="1815"/>
                </a:lnTo>
                <a:cubicBezTo>
                  <a:pt x="511" y="1902"/>
                  <a:pt x="251" y="1999"/>
                  <a:pt x="0" y="2101"/>
                </a:cubicBezTo>
                <a:lnTo>
                  <a:pt x="0" y="934"/>
                </a:lnTo>
                <a:lnTo>
                  <a:pt x="0" y="934"/>
                </a:lnTo>
                <a:cubicBezTo>
                  <a:pt x="150" y="868"/>
                  <a:pt x="304" y="804"/>
                  <a:pt x="462" y="742"/>
                </a:cubicBezTo>
                <a:lnTo>
                  <a:pt x="462" y="742"/>
                </a:lnTo>
                <a:cubicBezTo>
                  <a:pt x="969" y="543"/>
                  <a:pt x="1524" y="366"/>
                  <a:pt x="2132" y="239"/>
                </a:cubicBezTo>
                <a:lnTo>
                  <a:pt x="2132" y="239"/>
                </a:lnTo>
                <a:cubicBezTo>
                  <a:pt x="2782" y="103"/>
                  <a:pt x="3495" y="23"/>
                  <a:pt x="4263" y="30"/>
                </a:cubicBezTo>
                <a:lnTo>
                  <a:pt x="4263" y="30"/>
                </a:lnTo>
                <a:cubicBezTo>
                  <a:pt x="5090" y="36"/>
                  <a:pt x="5987" y="144"/>
                  <a:pt x="6913" y="396"/>
                </a:cubicBezTo>
                <a:lnTo>
                  <a:pt x="6913" y="396"/>
                </a:lnTo>
                <a:cubicBezTo>
                  <a:pt x="7033" y="430"/>
                  <a:pt x="7155" y="464"/>
                  <a:pt x="7277" y="501"/>
                </a:cubicBezTo>
                <a:lnTo>
                  <a:pt x="7277" y="501"/>
                </a:lnTo>
                <a:cubicBezTo>
                  <a:pt x="7400" y="539"/>
                  <a:pt x="7519" y="578"/>
                  <a:pt x="7637" y="618"/>
                </a:cubicBezTo>
                <a:lnTo>
                  <a:pt x="7637" y="618"/>
                </a:lnTo>
                <a:cubicBezTo>
                  <a:pt x="7877" y="699"/>
                  <a:pt x="8107" y="783"/>
                  <a:pt x="8335" y="865"/>
                </a:cubicBezTo>
                <a:lnTo>
                  <a:pt x="8335" y="865"/>
                </a:lnTo>
                <a:cubicBezTo>
                  <a:pt x="8566" y="947"/>
                  <a:pt x="8791" y="1025"/>
                  <a:pt x="9014" y="1096"/>
                </a:cubicBezTo>
                <a:lnTo>
                  <a:pt x="9014" y="1096"/>
                </a:lnTo>
                <a:cubicBezTo>
                  <a:pt x="9126" y="1130"/>
                  <a:pt x="9239" y="1165"/>
                  <a:pt x="9350" y="1195"/>
                </a:cubicBezTo>
                <a:lnTo>
                  <a:pt x="9350" y="1195"/>
                </a:lnTo>
                <a:cubicBezTo>
                  <a:pt x="9407" y="1212"/>
                  <a:pt x="9463" y="1224"/>
                  <a:pt x="9519" y="1239"/>
                </a:cubicBezTo>
                <a:lnTo>
                  <a:pt x="9519" y="1239"/>
                </a:lnTo>
                <a:cubicBezTo>
                  <a:pt x="9577" y="1253"/>
                  <a:pt x="9633" y="1269"/>
                  <a:pt x="9692" y="1281"/>
                </a:cubicBezTo>
                <a:lnTo>
                  <a:pt x="9692" y="1281"/>
                </a:lnTo>
                <a:cubicBezTo>
                  <a:pt x="10657" y="1501"/>
                  <a:pt x="11792" y="1583"/>
                  <a:pt x="13013" y="1514"/>
                </a:cubicBezTo>
                <a:lnTo>
                  <a:pt x="13013" y="1514"/>
                </a:lnTo>
                <a:cubicBezTo>
                  <a:pt x="13335" y="1499"/>
                  <a:pt x="13662" y="1466"/>
                  <a:pt x="13995" y="1431"/>
                </a:cubicBezTo>
                <a:lnTo>
                  <a:pt x="13995" y="1431"/>
                </a:lnTo>
                <a:cubicBezTo>
                  <a:pt x="14334" y="1389"/>
                  <a:pt x="14679" y="1344"/>
                  <a:pt x="15028" y="1281"/>
                </a:cubicBezTo>
                <a:lnTo>
                  <a:pt x="15028" y="1281"/>
                </a:lnTo>
                <a:cubicBezTo>
                  <a:pt x="15753" y="1159"/>
                  <a:pt x="16495" y="987"/>
                  <a:pt x="17251" y="775"/>
                </a:cubicBezTo>
                <a:lnTo>
                  <a:pt x="17251" y="775"/>
                </a:lnTo>
                <a:cubicBezTo>
                  <a:pt x="17348" y="749"/>
                  <a:pt x="17445" y="720"/>
                  <a:pt x="17542" y="691"/>
                </a:cubicBezTo>
                <a:lnTo>
                  <a:pt x="17837" y="603"/>
                </a:lnTo>
                <a:lnTo>
                  <a:pt x="18132" y="509"/>
                </a:lnTo>
                <a:lnTo>
                  <a:pt x="18132" y="509"/>
                </a:lnTo>
                <a:cubicBezTo>
                  <a:pt x="18232" y="478"/>
                  <a:pt x="18332" y="446"/>
                  <a:pt x="18431" y="412"/>
                </a:cubicBezTo>
                <a:lnTo>
                  <a:pt x="18733" y="309"/>
                </a:lnTo>
                <a:lnTo>
                  <a:pt x="18733" y="309"/>
                </a:lnTo>
                <a:cubicBezTo>
                  <a:pt x="18834" y="275"/>
                  <a:pt x="18934" y="237"/>
                  <a:pt x="19036" y="201"/>
                </a:cubicBezTo>
                <a:lnTo>
                  <a:pt x="19036" y="201"/>
                </a:lnTo>
                <a:cubicBezTo>
                  <a:pt x="19217" y="138"/>
                  <a:pt x="19394" y="69"/>
                  <a:pt x="19575" y="0"/>
                </a:cubicBez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-1217" y="3311868"/>
            <a:ext cx="9144390" cy="871151"/>
          </a:xfrm>
          <a:custGeom>
            <a:rect b="b" l="l" r="r" t="t"/>
            <a:pathLst>
              <a:path extrusionOk="0" h="1865" w="19576">
                <a:moveTo>
                  <a:pt x="19575" y="0"/>
                </a:moveTo>
                <a:lnTo>
                  <a:pt x="19575" y="281"/>
                </a:lnTo>
                <a:lnTo>
                  <a:pt x="19575" y="281"/>
                </a:lnTo>
                <a:cubicBezTo>
                  <a:pt x="19394" y="350"/>
                  <a:pt x="19217" y="419"/>
                  <a:pt x="19036" y="482"/>
                </a:cubicBezTo>
                <a:lnTo>
                  <a:pt x="19036" y="482"/>
                </a:lnTo>
                <a:cubicBezTo>
                  <a:pt x="18934" y="518"/>
                  <a:pt x="18834" y="556"/>
                  <a:pt x="18733" y="590"/>
                </a:cubicBezTo>
                <a:lnTo>
                  <a:pt x="18431" y="693"/>
                </a:lnTo>
                <a:lnTo>
                  <a:pt x="18431" y="693"/>
                </a:lnTo>
                <a:cubicBezTo>
                  <a:pt x="18332" y="727"/>
                  <a:pt x="18232" y="759"/>
                  <a:pt x="18132" y="790"/>
                </a:cubicBezTo>
                <a:lnTo>
                  <a:pt x="17837" y="884"/>
                </a:lnTo>
                <a:lnTo>
                  <a:pt x="17542" y="972"/>
                </a:lnTo>
                <a:lnTo>
                  <a:pt x="17542" y="972"/>
                </a:lnTo>
                <a:cubicBezTo>
                  <a:pt x="17445" y="1001"/>
                  <a:pt x="17348" y="1030"/>
                  <a:pt x="17251" y="1056"/>
                </a:cubicBezTo>
                <a:lnTo>
                  <a:pt x="17251" y="1056"/>
                </a:lnTo>
                <a:cubicBezTo>
                  <a:pt x="16495" y="1268"/>
                  <a:pt x="15753" y="1440"/>
                  <a:pt x="15028" y="1562"/>
                </a:cubicBezTo>
                <a:lnTo>
                  <a:pt x="15028" y="1562"/>
                </a:lnTo>
                <a:cubicBezTo>
                  <a:pt x="14679" y="1625"/>
                  <a:pt x="14334" y="1670"/>
                  <a:pt x="13995" y="1712"/>
                </a:cubicBezTo>
                <a:lnTo>
                  <a:pt x="13995" y="1712"/>
                </a:lnTo>
                <a:cubicBezTo>
                  <a:pt x="13662" y="1747"/>
                  <a:pt x="13335" y="1780"/>
                  <a:pt x="13013" y="1795"/>
                </a:cubicBezTo>
                <a:lnTo>
                  <a:pt x="13013" y="1795"/>
                </a:lnTo>
                <a:cubicBezTo>
                  <a:pt x="11792" y="1864"/>
                  <a:pt x="10657" y="1782"/>
                  <a:pt x="9692" y="1562"/>
                </a:cubicBezTo>
                <a:lnTo>
                  <a:pt x="9692" y="1562"/>
                </a:lnTo>
                <a:cubicBezTo>
                  <a:pt x="9633" y="1550"/>
                  <a:pt x="9577" y="1534"/>
                  <a:pt x="9519" y="1520"/>
                </a:cubicBezTo>
                <a:lnTo>
                  <a:pt x="9519" y="1520"/>
                </a:lnTo>
                <a:cubicBezTo>
                  <a:pt x="9463" y="1505"/>
                  <a:pt x="9407" y="1493"/>
                  <a:pt x="9350" y="1476"/>
                </a:cubicBezTo>
                <a:lnTo>
                  <a:pt x="9350" y="1476"/>
                </a:lnTo>
                <a:cubicBezTo>
                  <a:pt x="9239" y="1446"/>
                  <a:pt x="9126" y="1411"/>
                  <a:pt x="9014" y="1377"/>
                </a:cubicBezTo>
                <a:lnTo>
                  <a:pt x="9014" y="1377"/>
                </a:lnTo>
                <a:cubicBezTo>
                  <a:pt x="8791" y="1306"/>
                  <a:pt x="8566" y="1228"/>
                  <a:pt x="8335" y="1146"/>
                </a:cubicBezTo>
                <a:lnTo>
                  <a:pt x="8335" y="1146"/>
                </a:lnTo>
                <a:cubicBezTo>
                  <a:pt x="8107" y="1064"/>
                  <a:pt x="7877" y="980"/>
                  <a:pt x="7637" y="899"/>
                </a:cubicBezTo>
                <a:lnTo>
                  <a:pt x="7637" y="899"/>
                </a:lnTo>
                <a:cubicBezTo>
                  <a:pt x="7519" y="859"/>
                  <a:pt x="7400" y="820"/>
                  <a:pt x="7277" y="782"/>
                </a:cubicBezTo>
                <a:lnTo>
                  <a:pt x="7277" y="782"/>
                </a:lnTo>
                <a:cubicBezTo>
                  <a:pt x="7155" y="745"/>
                  <a:pt x="7033" y="711"/>
                  <a:pt x="6913" y="677"/>
                </a:cubicBezTo>
                <a:lnTo>
                  <a:pt x="6913" y="677"/>
                </a:lnTo>
                <a:cubicBezTo>
                  <a:pt x="5987" y="425"/>
                  <a:pt x="5090" y="317"/>
                  <a:pt x="4263" y="311"/>
                </a:cubicBezTo>
                <a:lnTo>
                  <a:pt x="4263" y="311"/>
                </a:lnTo>
                <a:cubicBezTo>
                  <a:pt x="3495" y="304"/>
                  <a:pt x="2782" y="384"/>
                  <a:pt x="2132" y="520"/>
                </a:cubicBezTo>
                <a:lnTo>
                  <a:pt x="2132" y="520"/>
                </a:lnTo>
                <a:cubicBezTo>
                  <a:pt x="1524" y="647"/>
                  <a:pt x="969" y="824"/>
                  <a:pt x="462" y="1023"/>
                </a:cubicBezTo>
                <a:lnTo>
                  <a:pt x="462" y="1023"/>
                </a:lnTo>
                <a:cubicBezTo>
                  <a:pt x="304" y="1085"/>
                  <a:pt x="150" y="1149"/>
                  <a:pt x="0" y="1215"/>
                </a:cubicBezTo>
                <a:lnTo>
                  <a:pt x="0" y="1099"/>
                </a:lnTo>
                <a:lnTo>
                  <a:pt x="0" y="1099"/>
                </a:lnTo>
                <a:cubicBezTo>
                  <a:pt x="140" y="1037"/>
                  <a:pt x="284" y="976"/>
                  <a:pt x="431" y="917"/>
                </a:cubicBezTo>
                <a:lnTo>
                  <a:pt x="431" y="917"/>
                </a:lnTo>
                <a:cubicBezTo>
                  <a:pt x="940" y="714"/>
                  <a:pt x="1500" y="533"/>
                  <a:pt x="2114" y="400"/>
                </a:cubicBezTo>
                <a:lnTo>
                  <a:pt x="2114" y="400"/>
                </a:lnTo>
                <a:cubicBezTo>
                  <a:pt x="2772" y="258"/>
                  <a:pt x="3495" y="172"/>
                  <a:pt x="4275" y="173"/>
                </a:cubicBezTo>
                <a:lnTo>
                  <a:pt x="4275" y="173"/>
                </a:lnTo>
                <a:cubicBezTo>
                  <a:pt x="5117" y="175"/>
                  <a:pt x="6034" y="279"/>
                  <a:pt x="6984" y="530"/>
                </a:cubicBezTo>
                <a:lnTo>
                  <a:pt x="6984" y="530"/>
                </a:lnTo>
                <a:cubicBezTo>
                  <a:pt x="7107" y="565"/>
                  <a:pt x="7232" y="599"/>
                  <a:pt x="7357" y="635"/>
                </a:cubicBezTo>
                <a:lnTo>
                  <a:pt x="7357" y="635"/>
                </a:lnTo>
                <a:cubicBezTo>
                  <a:pt x="7483" y="673"/>
                  <a:pt x="7605" y="713"/>
                  <a:pt x="7726" y="752"/>
                </a:cubicBezTo>
                <a:lnTo>
                  <a:pt x="7726" y="752"/>
                </a:lnTo>
                <a:cubicBezTo>
                  <a:pt x="7971" y="834"/>
                  <a:pt x="8204" y="917"/>
                  <a:pt x="8432" y="997"/>
                </a:cubicBezTo>
                <a:lnTo>
                  <a:pt x="8432" y="997"/>
                </a:lnTo>
                <a:cubicBezTo>
                  <a:pt x="8663" y="1078"/>
                  <a:pt x="8888" y="1155"/>
                  <a:pt x="9107" y="1222"/>
                </a:cubicBezTo>
                <a:lnTo>
                  <a:pt x="9107" y="1222"/>
                </a:lnTo>
                <a:cubicBezTo>
                  <a:pt x="9217" y="1256"/>
                  <a:pt x="9328" y="1289"/>
                  <a:pt x="9435" y="1317"/>
                </a:cubicBezTo>
                <a:lnTo>
                  <a:pt x="9435" y="1317"/>
                </a:lnTo>
                <a:cubicBezTo>
                  <a:pt x="9491" y="1333"/>
                  <a:pt x="9545" y="1344"/>
                  <a:pt x="9600" y="1358"/>
                </a:cubicBezTo>
                <a:lnTo>
                  <a:pt x="9600" y="1358"/>
                </a:lnTo>
                <a:cubicBezTo>
                  <a:pt x="9655" y="1371"/>
                  <a:pt x="9710" y="1387"/>
                  <a:pt x="9767" y="1398"/>
                </a:cubicBezTo>
                <a:lnTo>
                  <a:pt x="9767" y="1398"/>
                </a:lnTo>
                <a:cubicBezTo>
                  <a:pt x="10700" y="1605"/>
                  <a:pt x="11801" y="1677"/>
                  <a:pt x="12985" y="1602"/>
                </a:cubicBezTo>
                <a:lnTo>
                  <a:pt x="12985" y="1602"/>
                </a:lnTo>
                <a:cubicBezTo>
                  <a:pt x="13297" y="1586"/>
                  <a:pt x="13614" y="1552"/>
                  <a:pt x="13936" y="1517"/>
                </a:cubicBezTo>
                <a:lnTo>
                  <a:pt x="13936" y="1517"/>
                </a:lnTo>
                <a:cubicBezTo>
                  <a:pt x="14265" y="1474"/>
                  <a:pt x="14597" y="1429"/>
                  <a:pt x="14936" y="1365"/>
                </a:cubicBezTo>
                <a:lnTo>
                  <a:pt x="14936" y="1365"/>
                </a:lnTo>
                <a:cubicBezTo>
                  <a:pt x="15636" y="1242"/>
                  <a:pt x="16354" y="1070"/>
                  <a:pt x="17085" y="861"/>
                </a:cubicBezTo>
                <a:lnTo>
                  <a:pt x="17085" y="861"/>
                </a:lnTo>
                <a:cubicBezTo>
                  <a:pt x="17179" y="834"/>
                  <a:pt x="17272" y="806"/>
                  <a:pt x="17365" y="777"/>
                </a:cubicBezTo>
                <a:lnTo>
                  <a:pt x="17650" y="691"/>
                </a:lnTo>
                <a:lnTo>
                  <a:pt x="17936" y="598"/>
                </a:lnTo>
                <a:lnTo>
                  <a:pt x="17936" y="598"/>
                </a:lnTo>
                <a:cubicBezTo>
                  <a:pt x="18033" y="567"/>
                  <a:pt x="18129" y="535"/>
                  <a:pt x="18224" y="501"/>
                </a:cubicBezTo>
                <a:lnTo>
                  <a:pt x="18516" y="401"/>
                </a:lnTo>
                <a:lnTo>
                  <a:pt x="18516" y="401"/>
                </a:lnTo>
                <a:cubicBezTo>
                  <a:pt x="18614" y="366"/>
                  <a:pt x="18710" y="329"/>
                  <a:pt x="18809" y="294"/>
                </a:cubicBezTo>
                <a:lnTo>
                  <a:pt x="18809" y="294"/>
                </a:lnTo>
                <a:cubicBezTo>
                  <a:pt x="19008" y="223"/>
                  <a:pt x="19203" y="145"/>
                  <a:pt x="19402" y="68"/>
                </a:cubicBezTo>
                <a:lnTo>
                  <a:pt x="19402" y="68"/>
                </a:lnTo>
                <a:cubicBezTo>
                  <a:pt x="19460" y="45"/>
                  <a:pt x="19518" y="22"/>
                  <a:pt x="19575" y="0"/>
                </a:cubicBezTo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-1217" y="4071808"/>
            <a:ext cx="9144390" cy="1081219"/>
          </a:xfrm>
          <a:custGeom>
            <a:rect b="b" l="l" r="r" t="t"/>
            <a:pathLst>
              <a:path extrusionOk="0" h="2316" w="19576">
                <a:moveTo>
                  <a:pt x="19575" y="1370"/>
                </a:moveTo>
                <a:lnTo>
                  <a:pt x="19575" y="1633"/>
                </a:lnTo>
                <a:lnTo>
                  <a:pt x="19575" y="1633"/>
                </a:lnTo>
                <a:cubicBezTo>
                  <a:pt x="19450" y="1660"/>
                  <a:pt x="19325" y="1687"/>
                  <a:pt x="19198" y="1711"/>
                </a:cubicBezTo>
                <a:lnTo>
                  <a:pt x="19198" y="1711"/>
                </a:lnTo>
                <a:cubicBezTo>
                  <a:pt x="18138" y="1926"/>
                  <a:pt x="17098" y="2088"/>
                  <a:pt x="16085" y="2185"/>
                </a:cubicBezTo>
                <a:lnTo>
                  <a:pt x="16085" y="2185"/>
                </a:lnTo>
                <a:cubicBezTo>
                  <a:pt x="15602" y="2236"/>
                  <a:pt x="15120" y="2265"/>
                  <a:pt x="14653" y="2288"/>
                </a:cubicBezTo>
                <a:lnTo>
                  <a:pt x="14653" y="2288"/>
                </a:lnTo>
                <a:cubicBezTo>
                  <a:pt x="14197" y="2304"/>
                  <a:pt x="13753" y="2315"/>
                  <a:pt x="13315" y="2305"/>
                </a:cubicBezTo>
                <a:lnTo>
                  <a:pt x="13315" y="2305"/>
                </a:lnTo>
                <a:cubicBezTo>
                  <a:pt x="11690" y="2281"/>
                  <a:pt x="10187" y="2072"/>
                  <a:pt x="8896" y="1680"/>
                </a:cubicBezTo>
                <a:lnTo>
                  <a:pt x="8896" y="1680"/>
                </a:lnTo>
                <a:cubicBezTo>
                  <a:pt x="8819" y="1658"/>
                  <a:pt x="8745" y="1632"/>
                  <a:pt x="8670" y="1608"/>
                </a:cubicBezTo>
                <a:lnTo>
                  <a:pt x="8670" y="1608"/>
                </a:lnTo>
                <a:cubicBezTo>
                  <a:pt x="8595" y="1583"/>
                  <a:pt x="8519" y="1560"/>
                  <a:pt x="8448" y="1534"/>
                </a:cubicBezTo>
                <a:lnTo>
                  <a:pt x="8448" y="1534"/>
                </a:lnTo>
                <a:cubicBezTo>
                  <a:pt x="8304" y="1484"/>
                  <a:pt x="8167" y="1431"/>
                  <a:pt x="8035" y="1380"/>
                </a:cubicBezTo>
                <a:lnTo>
                  <a:pt x="8035" y="1380"/>
                </a:lnTo>
                <a:cubicBezTo>
                  <a:pt x="7776" y="1277"/>
                  <a:pt x="7537" y="1175"/>
                  <a:pt x="7315" y="1078"/>
                </a:cubicBezTo>
                <a:lnTo>
                  <a:pt x="7315" y="1078"/>
                </a:lnTo>
                <a:cubicBezTo>
                  <a:pt x="7098" y="984"/>
                  <a:pt x="6895" y="894"/>
                  <a:pt x="6704" y="814"/>
                </a:cubicBezTo>
                <a:lnTo>
                  <a:pt x="6704" y="814"/>
                </a:lnTo>
                <a:cubicBezTo>
                  <a:pt x="6609" y="775"/>
                  <a:pt x="6518" y="737"/>
                  <a:pt x="6429" y="703"/>
                </a:cubicBezTo>
                <a:lnTo>
                  <a:pt x="6429" y="703"/>
                </a:lnTo>
                <a:cubicBezTo>
                  <a:pt x="6340" y="670"/>
                  <a:pt x="6252" y="639"/>
                  <a:pt x="6165" y="606"/>
                </a:cubicBezTo>
                <a:lnTo>
                  <a:pt x="6165" y="606"/>
                </a:lnTo>
                <a:cubicBezTo>
                  <a:pt x="5484" y="370"/>
                  <a:pt x="4792" y="235"/>
                  <a:pt x="4125" y="182"/>
                </a:cubicBezTo>
                <a:lnTo>
                  <a:pt x="4125" y="182"/>
                </a:lnTo>
                <a:cubicBezTo>
                  <a:pt x="3499" y="132"/>
                  <a:pt x="2895" y="155"/>
                  <a:pt x="2330" y="233"/>
                </a:cubicBezTo>
                <a:lnTo>
                  <a:pt x="2330" y="233"/>
                </a:lnTo>
                <a:cubicBezTo>
                  <a:pt x="1794" y="307"/>
                  <a:pt x="1288" y="428"/>
                  <a:pt x="812" y="579"/>
                </a:cubicBezTo>
                <a:lnTo>
                  <a:pt x="812" y="579"/>
                </a:lnTo>
                <a:cubicBezTo>
                  <a:pt x="532" y="668"/>
                  <a:pt x="261" y="768"/>
                  <a:pt x="0" y="873"/>
                </a:cubicBezTo>
                <a:lnTo>
                  <a:pt x="0" y="756"/>
                </a:lnTo>
                <a:lnTo>
                  <a:pt x="0" y="756"/>
                </a:lnTo>
                <a:cubicBezTo>
                  <a:pt x="251" y="654"/>
                  <a:pt x="511" y="557"/>
                  <a:pt x="780" y="470"/>
                </a:cubicBezTo>
                <a:lnTo>
                  <a:pt x="780" y="470"/>
                </a:lnTo>
                <a:cubicBezTo>
                  <a:pt x="1258" y="316"/>
                  <a:pt x="1768" y="188"/>
                  <a:pt x="2311" y="110"/>
                </a:cubicBezTo>
                <a:lnTo>
                  <a:pt x="2311" y="110"/>
                </a:lnTo>
                <a:cubicBezTo>
                  <a:pt x="2885" y="27"/>
                  <a:pt x="3498" y="0"/>
                  <a:pt x="4138" y="46"/>
                </a:cubicBezTo>
                <a:lnTo>
                  <a:pt x="4138" y="46"/>
                </a:lnTo>
                <a:cubicBezTo>
                  <a:pt x="4819" y="96"/>
                  <a:pt x="5528" y="231"/>
                  <a:pt x="6231" y="469"/>
                </a:cubicBezTo>
                <a:lnTo>
                  <a:pt x="6231" y="469"/>
                </a:lnTo>
                <a:cubicBezTo>
                  <a:pt x="6321" y="502"/>
                  <a:pt x="6412" y="533"/>
                  <a:pt x="6503" y="567"/>
                </a:cubicBezTo>
                <a:lnTo>
                  <a:pt x="6503" y="567"/>
                </a:lnTo>
                <a:cubicBezTo>
                  <a:pt x="6595" y="602"/>
                  <a:pt x="6690" y="639"/>
                  <a:pt x="6785" y="678"/>
                </a:cubicBezTo>
                <a:lnTo>
                  <a:pt x="6785" y="678"/>
                </a:lnTo>
                <a:cubicBezTo>
                  <a:pt x="6980" y="759"/>
                  <a:pt x="7186" y="849"/>
                  <a:pt x="7404" y="942"/>
                </a:cubicBezTo>
                <a:lnTo>
                  <a:pt x="7404" y="942"/>
                </a:lnTo>
                <a:cubicBezTo>
                  <a:pt x="7627" y="1037"/>
                  <a:pt x="7864" y="1138"/>
                  <a:pt x="8121" y="1237"/>
                </a:cubicBezTo>
                <a:lnTo>
                  <a:pt x="8121" y="1237"/>
                </a:lnTo>
                <a:cubicBezTo>
                  <a:pt x="8252" y="1287"/>
                  <a:pt x="8386" y="1337"/>
                  <a:pt x="8527" y="1385"/>
                </a:cubicBezTo>
                <a:lnTo>
                  <a:pt x="8527" y="1385"/>
                </a:lnTo>
                <a:cubicBezTo>
                  <a:pt x="8597" y="1411"/>
                  <a:pt x="8672" y="1433"/>
                  <a:pt x="8745" y="1456"/>
                </a:cubicBezTo>
                <a:lnTo>
                  <a:pt x="8745" y="1456"/>
                </a:lnTo>
                <a:cubicBezTo>
                  <a:pt x="8818" y="1480"/>
                  <a:pt x="8892" y="1505"/>
                  <a:pt x="8967" y="1526"/>
                </a:cubicBezTo>
                <a:lnTo>
                  <a:pt x="8967" y="1526"/>
                </a:lnTo>
                <a:cubicBezTo>
                  <a:pt x="10229" y="1900"/>
                  <a:pt x="11700" y="2096"/>
                  <a:pt x="13288" y="2109"/>
                </a:cubicBezTo>
                <a:lnTo>
                  <a:pt x="13288" y="2109"/>
                </a:lnTo>
                <a:cubicBezTo>
                  <a:pt x="13714" y="2115"/>
                  <a:pt x="14147" y="2102"/>
                  <a:pt x="14592" y="2084"/>
                </a:cubicBezTo>
                <a:lnTo>
                  <a:pt x="14592" y="2084"/>
                </a:lnTo>
                <a:cubicBezTo>
                  <a:pt x="15047" y="2059"/>
                  <a:pt x="15517" y="2028"/>
                  <a:pt x="15986" y="1975"/>
                </a:cubicBezTo>
                <a:lnTo>
                  <a:pt x="15986" y="1975"/>
                </a:lnTo>
                <a:cubicBezTo>
                  <a:pt x="16971" y="1873"/>
                  <a:pt x="17982" y="1709"/>
                  <a:pt x="19012" y="1493"/>
                </a:cubicBezTo>
                <a:lnTo>
                  <a:pt x="19012" y="1493"/>
                </a:lnTo>
                <a:cubicBezTo>
                  <a:pt x="19146" y="1467"/>
                  <a:pt x="19278" y="1437"/>
                  <a:pt x="19411" y="1407"/>
                </a:cubicBezTo>
                <a:lnTo>
                  <a:pt x="19575" y="1370"/>
                </a:lnTo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204784" y="3907051"/>
            <a:ext cx="403761" cy="187411"/>
          </a:xfrm>
          <a:custGeom>
            <a:rect b="b" l="l" r="r" t="t"/>
            <a:pathLst>
              <a:path extrusionOk="0" h="402" w="863">
                <a:moveTo>
                  <a:pt x="862" y="132"/>
                </a:moveTo>
                <a:lnTo>
                  <a:pt x="862" y="132"/>
                </a:lnTo>
                <a:cubicBezTo>
                  <a:pt x="576" y="211"/>
                  <a:pt x="301" y="302"/>
                  <a:pt x="38" y="401"/>
                </a:cubicBezTo>
                <a:lnTo>
                  <a:pt x="0" y="277"/>
                </a:lnTo>
                <a:lnTo>
                  <a:pt x="0" y="277"/>
                </a:lnTo>
                <a:cubicBezTo>
                  <a:pt x="265" y="176"/>
                  <a:pt x="542" y="84"/>
                  <a:pt x="831" y="0"/>
                </a:cubicBezTo>
                <a:lnTo>
                  <a:pt x="862" y="132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849565" y="3762889"/>
            <a:ext cx="475863" cy="144162"/>
          </a:xfrm>
          <a:custGeom>
            <a:rect b="b" l="l" r="r" t="t"/>
            <a:pathLst>
              <a:path extrusionOk="0" h="307" w="1020">
                <a:moveTo>
                  <a:pt x="1019" y="146"/>
                </a:moveTo>
                <a:lnTo>
                  <a:pt x="1019" y="146"/>
                </a:lnTo>
                <a:cubicBezTo>
                  <a:pt x="675" y="182"/>
                  <a:pt x="343" y="237"/>
                  <a:pt x="26" y="306"/>
                </a:cubicBezTo>
                <a:lnTo>
                  <a:pt x="0" y="169"/>
                </a:lnTo>
                <a:lnTo>
                  <a:pt x="0" y="169"/>
                </a:lnTo>
                <a:cubicBezTo>
                  <a:pt x="321" y="96"/>
                  <a:pt x="657" y="38"/>
                  <a:pt x="1008" y="0"/>
                </a:cubicBezTo>
                <a:lnTo>
                  <a:pt x="1019" y="146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1632368" y="3731998"/>
            <a:ext cx="566501" cy="96794"/>
          </a:xfrm>
          <a:custGeom>
            <a:rect b="b" l="l" r="r" t="t"/>
            <a:pathLst>
              <a:path extrusionOk="0" h="207" w="1212">
                <a:moveTo>
                  <a:pt x="1186" y="206"/>
                </a:moveTo>
                <a:lnTo>
                  <a:pt x="1186" y="206"/>
                </a:lnTo>
                <a:cubicBezTo>
                  <a:pt x="778" y="167"/>
                  <a:pt x="381" y="156"/>
                  <a:pt x="0" y="168"/>
                </a:cubicBezTo>
                <a:lnTo>
                  <a:pt x="0" y="15"/>
                </a:lnTo>
                <a:lnTo>
                  <a:pt x="0" y="15"/>
                </a:lnTo>
                <a:cubicBezTo>
                  <a:pt x="389" y="0"/>
                  <a:pt x="794" y="7"/>
                  <a:pt x="1211" y="45"/>
                </a:cubicBezTo>
                <a:lnTo>
                  <a:pt x="1186" y="206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2542891" y="3802019"/>
            <a:ext cx="673625" cy="243017"/>
          </a:xfrm>
          <a:custGeom>
            <a:rect b="b" l="l" r="r" t="t"/>
            <a:pathLst>
              <a:path extrusionOk="0" h="519" w="1443">
                <a:moveTo>
                  <a:pt x="1354" y="518"/>
                </a:moveTo>
                <a:lnTo>
                  <a:pt x="1354" y="518"/>
                </a:lnTo>
                <a:cubicBezTo>
                  <a:pt x="900" y="361"/>
                  <a:pt x="445" y="245"/>
                  <a:pt x="0" y="164"/>
                </a:cubicBezTo>
                <a:lnTo>
                  <a:pt x="46" y="0"/>
                </a:lnTo>
                <a:lnTo>
                  <a:pt x="46" y="0"/>
                </a:lnTo>
                <a:cubicBezTo>
                  <a:pt x="504" y="80"/>
                  <a:pt x="973" y="197"/>
                  <a:pt x="1442" y="354"/>
                </a:cubicBezTo>
                <a:lnTo>
                  <a:pt x="1354" y="518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3574956" y="4119176"/>
            <a:ext cx="797224" cy="341870"/>
          </a:xfrm>
          <a:custGeom>
            <a:rect b="b" l="l" r="r" t="t"/>
            <a:pathLst>
              <a:path extrusionOk="0" h="731" w="1707">
                <a:moveTo>
                  <a:pt x="1622" y="730"/>
                </a:moveTo>
                <a:lnTo>
                  <a:pt x="1622" y="730"/>
                </a:lnTo>
                <a:cubicBezTo>
                  <a:pt x="1030" y="573"/>
                  <a:pt x="500" y="362"/>
                  <a:pt x="0" y="164"/>
                </a:cubicBezTo>
                <a:lnTo>
                  <a:pt x="107" y="0"/>
                </a:lnTo>
                <a:lnTo>
                  <a:pt x="107" y="0"/>
                </a:lnTo>
                <a:cubicBezTo>
                  <a:pt x="611" y="197"/>
                  <a:pt x="1133" y="399"/>
                  <a:pt x="1706" y="545"/>
                </a:cubicBezTo>
                <a:lnTo>
                  <a:pt x="1622" y="730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4872761" y="4479581"/>
            <a:ext cx="1044423" cy="175055"/>
          </a:xfrm>
          <a:custGeom>
            <a:rect b="b" l="l" r="r" t="t"/>
            <a:pathLst>
              <a:path extrusionOk="0" h="377" w="2234">
                <a:moveTo>
                  <a:pt x="2233" y="376"/>
                </a:moveTo>
                <a:lnTo>
                  <a:pt x="2233" y="376"/>
                </a:lnTo>
                <a:cubicBezTo>
                  <a:pt x="1835" y="371"/>
                  <a:pt x="1447" y="358"/>
                  <a:pt x="1070" y="325"/>
                </a:cubicBezTo>
                <a:lnTo>
                  <a:pt x="930" y="315"/>
                </a:lnTo>
                <a:lnTo>
                  <a:pt x="930" y="315"/>
                </a:lnTo>
                <a:cubicBezTo>
                  <a:pt x="885" y="311"/>
                  <a:pt x="839" y="305"/>
                  <a:pt x="794" y="301"/>
                </a:cubicBezTo>
                <a:lnTo>
                  <a:pt x="523" y="273"/>
                </a:lnTo>
                <a:lnTo>
                  <a:pt x="523" y="273"/>
                </a:lnTo>
                <a:cubicBezTo>
                  <a:pt x="346" y="249"/>
                  <a:pt x="171" y="230"/>
                  <a:pt x="0" y="200"/>
                </a:cubicBezTo>
                <a:lnTo>
                  <a:pt x="51" y="0"/>
                </a:lnTo>
                <a:lnTo>
                  <a:pt x="51" y="0"/>
                </a:lnTo>
                <a:cubicBezTo>
                  <a:pt x="217" y="27"/>
                  <a:pt x="386" y="45"/>
                  <a:pt x="558" y="67"/>
                </a:cubicBezTo>
                <a:lnTo>
                  <a:pt x="820" y="92"/>
                </a:lnTo>
                <a:lnTo>
                  <a:pt x="820" y="92"/>
                </a:lnTo>
                <a:cubicBezTo>
                  <a:pt x="865" y="96"/>
                  <a:pt x="909" y="101"/>
                  <a:pt x="954" y="105"/>
                </a:cubicBezTo>
                <a:lnTo>
                  <a:pt x="1088" y="114"/>
                </a:lnTo>
                <a:lnTo>
                  <a:pt x="1088" y="114"/>
                </a:lnTo>
                <a:cubicBezTo>
                  <a:pt x="1454" y="142"/>
                  <a:pt x="1831" y="153"/>
                  <a:pt x="2217" y="154"/>
                </a:cubicBezTo>
                <a:lnTo>
                  <a:pt x="2233" y="376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6594927" y="4343657"/>
            <a:ext cx="1341066" cy="288324"/>
          </a:xfrm>
          <a:custGeom>
            <a:rect b="b" l="l" r="r" t="t"/>
            <a:pathLst>
              <a:path extrusionOk="0" h="619" w="2871">
                <a:moveTo>
                  <a:pt x="2870" y="239"/>
                </a:moveTo>
                <a:lnTo>
                  <a:pt x="2685" y="276"/>
                </a:lnTo>
                <a:lnTo>
                  <a:pt x="2685" y="276"/>
                </a:lnTo>
                <a:cubicBezTo>
                  <a:pt x="2624" y="287"/>
                  <a:pt x="2562" y="297"/>
                  <a:pt x="2501" y="309"/>
                </a:cubicBezTo>
                <a:lnTo>
                  <a:pt x="2138" y="372"/>
                </a:lnTo>
                <a:lnTo>
                  <a:pt x="2138" y="372"/>
                </a:lnTo>
                <a:cubicBezTo>
                  <a:pt x="1898" y="408"/>
                  <a:pt x="1663" y="448"/>
                  <a:pt x="1426" y="477"/>
                </a:cubicBezTo>
                <a:lnTo>
                  <a:pt x="1426" y="477"/>
                </a:lnTo>
                <a:cubicBezTo>
                  <a:pt x="1194" y="510"/>
                  <a:pt x="963" y="535"/>
                  <a:pt x="735" y="560"/>
                </a:cubicBezTo>
                <a:lnTo>
                  <a:pt x="735" y="560"/>
                </a:lnTo>
                <a:cubicBezTo>
                  <a:pt x="622" y="572"/>
                  <a:pt x="509" y="581"/>
                  <a:pt x="396" y="592"/>
                </a:cubicBezTo>
                <a:lnTo>
                  <a:pt x="230" y="606"/>
                </a:lnTo>
                <a:lnTo>
                  <a:pt x="230" y="606"/>
                </a:lnTo>
                <a:cubicBezTo>
                  <a:pt x="175" y="611"/>
                  <a:pt x="119" y="614"/>
                  <a:pt x="65" y="618"/>
                </a:cubicBezTo>
                <a:lnTo>
                  <a:pt x="0" y="387"/>
                </a:lnTo>
                <a:lnTo>
                  <a:pt x="0" y="387"/>
                </a:lnTo>
                <a:cubicBezTo>
                  <a:pt x="53" y="383"/>
                  <a:pt x="107" y="379"/>
                  <a:pt x="160" y="374"/>
                </a:cubicBezTo>
                <a:lnTo>
                  <a:pt x="321" y="358"/>
                </a:lnTo>
                <a:lnTo>
                  <a:pt x="321" y="358"/>
                </a:lnTo>
                <a:cubicBezTo>
                  <a:pt x="429" y="348"/>
                  <a:pt x="539" y="338"/>
                  <a:pt x="648" y="326"/>
                </a:cubicBezTo>
                <a:lnTo>
                  <a:pt x="648" y="326"/>
                </a:lnTo>
                <a:cubicBezTo>
                  <a:pt x="868" y="300"/>
                  <a:pt x="1092" y="275"/>
                  <a:pt x="1315" y="241"/>
                </a:cubicBezTo>
                <a:lnTo>
                  <a:pt x="1315" y="241"/>
                </a:lnTo>
                <a:cubicBezTo>
                  <a:pt x="1544" y="211"/>
                  <a:pt x="1771" y="171"/>
                  <a:pt x="2003" y="134"/>
                </a:cubicBezTo>
                <a:lnTo>
                  <a:pt x="2354" y="70"/>
                </a:lnTo>
                <a:lnTo>
                  <a:pt x="2354" y="70"/>
                </a:lnTo>
                <a:cubicBezTo>
                  <a:pt x="2413" y="59"/>
                  <a:pt x="2472" y="49"/>
                  <a:pt x="2531" y="37"/>
                </a:cubicBezTo>
                <a:lnTo>
                  <a:pt x="2709" y="0"/>
                </a:lnTo>
                <a:lnTo>
                  <a:pt x="2870" y="239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8685834" y="4014143"/>
            <a:ext cx="459382" cy="245077"/>
          </a:xfrm>
          <a:custGeom>
            <a:rect b="b" l="l" r="r" t="t"/>
            <a:pathLst>
              <a:path extrusionOk="0" h="525" w="982">
                <a:moveTo>
                  <a:pt x="981" y="0"/>
                </a:moveTo>
                <a:lnTo>
                  <a:pt x="981" y="314"/>
                </a:lnTo>
                <a:lnTo>
                  <a:pt x="981" y="314"/>
                </a:lnTo>
                <a:cubicBezTo>
                  <a:pt x="728" y="388"/>
                  <a:pt x="477" y="458"/>
                  <a:pt x="226" y="524"/>
                </a:cubicBezTo>
                <a:lnTo>
                  <a:pt x="0" y="286"/>
                </a:lnTo>
                <a:lnTo>
                  <a:pt x="0" y="286"/>
                </a:lnTo>
                <a:cubicBezTo>
                  <a:pt x="325" y="197"/>
                  <a:pt x="653" y="102"/>
                  <a:pt x="981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4" name="Google Shape;174;p18"/>
          <p:cNvSpPr/>
          <p:nvPr/>
        </p:nvSpPr>
        <p:spPr>
          <a:xfrm rot="8100000">
            <a:off x="7264490" y="2761764"/>
            <a:ext cx="947806" cy="947806"/>
          </a:xfrm>
          <a:prstGeom prst="teardrop">
            <a:avLst>
              <a:gd fmla="val 118365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7376864" y="2872904"/>
            <a:ext cx="722400" cy="722100"/>
          </a:xfrm>
          <a:prstGeom prst="ellipse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6" name="Google Shape;176;p18"/>
          <p:cNvSpPr/>
          <p:nvPr/>
        </p:nvSpPr>
        <p:spPr>
          <a:xfrm rot="8100000">
            <a:off x="5165615" y="3110638"/>
            <a:ext cx="947806" cy="947806"/>
          </a:xfrm>
          <a:prstGeom prst="teardrop">
            <a:avLst>
              <a:gd fmla="val 118365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5277989" y="3221778"/>
            <a:ext cx="722400" cy="722100"/>
          </a:xfrm>
          <a:prstGeom prst="ellipse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8" name="Google Shape;178;p18"/>
          <p:cNvSpPr/>
          <p:nvPr/>
        </p:nvSpPr>
        <p:spPr>
          <a:xfrm rot="8100000">
            <a:off x="3062624" y="2761764"/>
            <a:ext cx="947806" cy="947806"/>
          </a:xfrm>
          <a:prstGeom prst="teardrop">
            <a:avLst>
              <a:gd fmla="val 11836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3175220" y="2872904"/>
            <a:ext cx="722400" cy="722100"/>
          </a:xfrm>
          <a:prstGeom prst="ellipse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3199635" y="3124300"/>
            <a:ext cx="6735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2021</a:t>
            </a:r>
            <a:endParaRPr sz="11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5289333" y="3485350"/>
            <a:ext cx="722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2022</a:t>
            </a:r>
            <a:endParaRPr sz="11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7391058" y="3110825"/>
            <a:ext cx="6735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2023</a:t>
            </a:r>
            <a:endParaRPr sz="11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842527" y="1286650"/>
            <a:ext cx="1198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1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7139152" y="1571975"/>
            <a:ext cx="1198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1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5040277" y="1882750"/>
            <a:ext cx="1198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1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2937285" y="1581625"/>
            <a:ext cx="1198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1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7" name="Google Shape;187;p18"/>
          <p:cNvSpPr txBox="1"/>
          <p:nvPr/>
        </p:nvSpPr>
        <p:spPr>
          <a:xfrm>
            <a:off x="889325" y="1543525"/>
            <a:ext cx="11046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2984083" y="1838971"/>
            <a:ext cx="11046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and is the smallest one</a:t>
            </a:r>
            <a:endParaRPr sz="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5087075" y="2141982"/>
            <a:ext cx="11046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very cold place </a:t>
            </a:r>
            <a:endParaRPr sz="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7185950" y="1831821"/>
            <a:ext cx="11046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one of them all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18"/>
          <p:cNvSpPr/>
          <p:nvPr/>
        </p:nvSpPr>
        <p:spPr>
          <a:xfrm rot="8100000">
            <a:off x="967865" y="2468859"/>
            <a:ext cx="947806" cy="947806"/>
          </a:xfrm>
          <a:prstGeom prst="teardrop">
            <a:avLst>
              <a:gd fmla="val 11836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1080462" y="2579999"/>
            <a:ext cx="722400" cy="722100"/>
          </a:xfrm>
          <a:prstGeom prst="ellipse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3" name="Google Shape;193;p18"/>
          <p:cNvSpPr txBox="1"/>
          <p:nvPr/>
        </p:nvSpPr>
        <p:spPr>
          <a:xfrm>
            <a:off x="1104877" y="2840925"/>
            <a:ext cx="6735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2020</a:t>
            </a:r>
            <a:endParaRPr sz="11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824588" y="946752"/>
            <a:ext cx="1198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25%</a:t>
            </a:r>
            <a:endParaRPr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7121212" y="1232077"/>
            <a:ext cx="1198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55%</a:t>
            </a:r>
            <a:endParaRPr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5022337" y="1542852"/>
            <a:ext cx="1198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40%</a:t>
            </a:r>
            <a:endParaRPr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2919346" y="1241727"/>
            <a:ext cx="1198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30%</a:t>
            </a:r>
            <a:endParaRPr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203" name="Google Shape;203;p19"/>
          <p:cNvSpPr/>
          <p:nvPr/>
        </p:nvSpPr>
        <p:spPr>
          <a:xfrm>
            <a:off x="1088950" y="3921075"/>
            <a:ext cx="6927300" cy="852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3365333" y="3726173"/>
            <a:ext cx="461927" cy="461806"/>
          </a:xfrm>
          <a:custGeom>
            <a:rect b="b" l="l" r="r" t="t"/>
            <a:pathLst>
              <a:path extrusionOk="0" h="1444" w="1442">
                <a:moveTo>
                  <a:pt x="1441" y="721"/>
                </a:moveTo>
                <a:lnTo>
                  <a:pt x="1441" y="721"/>
                </a:lnTo>
                <a:cubicBezTo>
                  <a:pt x="1441" y="323"/>
                  <a:pt x="1119" y="0"/>
                  <a:pt x="721" y="0"/>
                </a:cubicBezTo>
                <a:lnTo>
                  <a:pt x="721" y="0"/>
                </a:lnTo>
                <a:cubicBezTo>
                  <a:pt x="323" y="0"/>
                  <a:pt x="0" y="323"/>
                  <a:pt x="0" y="721"/>
                </a:cubicBezTo>
                <a:lnTo>
                  <a:pt x="0" y="721"/>
                </a:lnTo>
                <a:cubicBezTo>
                  <a:pt x="0" y="1120"/>
                  <a:pt x="323" y="1443"/>
                  <a:pt x="721" y="1443"/>
                </a:cubicBezTo>
                <a:lnTo>
                  <a:pt x="721" y="1443"/>
                </a:lnTo>
                <a:cubicBezTo>
                  <a:pt x="1119" y="1443"/>
                  <a:pt x="1441" y="1120"/>
                  <a:pt x="1441" y="721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3491057" y="3853276"/>
            <a:ext cx="207656" cy="209015"/>
          </a:xfrm>
          <a:custGeom>
            <a:rect b="b" l="l" r="r" t="t"/>
            <a:pathLst>
              <a:path extrusionOk="0" h="652" w="650">
                <a:moveTo>
                  <a:pt x="649" y="325"/>
                </a:moveTo>
                <a:lnTo>
                  <a:pt x="649" y="325"/>
                </a:lnTo>
                <a:cubicBezTo>
                  <a:pt x="649" y="146"/>
                  <a:pt x="505" y="0"/>
                  <a:pt x="325" y="0"/>
                </a:cubicBezTo>
                <a:lnTo>
                  <a:pt x="325" y="0"/>
                </a:lnTo>
                <a:cubicBezTo>
                  <a:pt x="146" y="0"/>
                  <a:pt x="0" y="146"/>
                  <a:pt x="0" y="325"/>
                </a:cubicBezTo>
                <a:lnTo>
                  <a:pt x="0" y="325"/>
                </a:lnTo>
                <a:cubicBezTo>
                  <a:pt x="0" y="505"/>
                  <a:pt x="146" y="651"/>
                  <a:pt x="325" y="651"/>
                </a:cubicBezTo>
                <a:lnTo>
                  <a:pt x="325" y="651"/>
                </a:lnTo>
                <a:cubicBezTo>
                  <a:pt x="505" y="651"/>
                  <a:pt x="649" y="505"/>
                  <a:pt x="649" y="325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2887887" y="1214346"/>
            <a:ext cx="1416864" cy="2333050"/>
          </a:xfrm>
          <a:custGeom>
            <a:rect b="b" l="l" r="r" t="t"/>
            <a:pathLst>
              <a:path extrusionOk="0" h="7286" w="4423">
                <a:moveTo>
                  <a:pt x="3862" y="0"/>
                </a:moveTo>
                <a:lnTo>
                  <a:pt x="559" y="0"/>
                </a:lnTo>
                <a:lnTo>
                  <a:pt x="559" y="0"/>
                </a:lnTo>
                <a:cubicBezTo>
                  <a:pt x="250" y="0"/>
                  <a:pt x="0" y="250"/>
                  <a:pt x="0" y="559"/>
                </a:cubicBezTo>
                <a:lnTo>
                  <a:pt x="0" y="5348"/>
                </a:lnTo>
                <a:lnTo>
                  <a:pt x="0" y="5348"/>
                </a:lnTo>
                <a:cubicBezTo>
                  <a:pt x="0" y="5657"/>
                  <a:pt x="250" y="5908"/>
                  <a:pt x="559" y="5908"/>
                </a:cubicBezTo>
                <a:lnTo>
                  <a:pt x="1323" y="5908"/>
                </a:lnTo>
                <a:lnTo>
                  <a:pt x="2044" y="7157"/>
                </a:lnTo>
                <a:lnTo>
                  <a:pt x="2044" y="7157"/>
                </a:lnTo>
                <a:cubicBezTo>
                  <a:pt x="2118" y="7285"/>
                  <a:pt x="2304" y="7285"/>
                  <a:pt x="2378" y="7157"/>
                </a:cubicBezTo>
                <a:lnTo>
                  <a:pt x="3098" y="5908"/>
                </a:lnTo>
                <a:lnTo>
                  <a:pt x="3862" y="5908"/>
                </a:lnTo>
                <a:lnTo>
                  <a:pt x="3862" y="5908"/>
                </a:lnTo>
                <a:cubicBezTo>
                  <a:pt x="4171" y="5908"/>
                  <a:pt x="4422" y="5657"/>
                  <a:pt x="4422" y="5348"/>
                </a:cubicBezTo>
                <a:lnTo>
                  <a:pt x="4422" y="559"/>
                </a:lnTo>
                <a:lnTo>
                  <a:pt x="4422" y="559"/>
                </a:lnTo>
                <a:cubicBezTo>
                  <a:pt x="4422" y="250"/>
                  <a:pt x="4171" y="0"/>
                  <a:pt x="386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1564964" y="3726173"/>
            <a:ext cx="461928" cy="461806"/>
          </a:xfrm>
          <a:custGeom>
            <a:rect b="b" l="l" r="r" t="t"/>
            <a:pathLst>
              <a:path extrusionOk="0" h="1444" w="1444">
                <a:moveTo>
                  <a:pt x="1443" y="721"/>
                </a:moveTo>
                <a:lnTo>
                  <a:pt x="1443" y="721"/>
                </a:lnTo>
                <a:cubicBezTo>
                  <a:pt x="1443" y="323"/>
                  <a:pt x="1120" y="0"/>
                  <a:pt x="722" y="0"/>
                </a:cubicBezTo>
                <a:lnTo>
                  <a:pt x="722" y="0"/>
                </a:lnTo>
                <a:cubicBezTo>
                  <a:pt x="323" y="0"/>
                  <a:pt x="0" y="323"/>
                  <a:pt x="0" y="721"/>
                </a:cubicBezTo>
                <a:lnTo>
                  <a:pt x="0" y="721"/>
                </a:lnTo>
                <a:cubicBezTo>
                  <a:pt x="0" y="1120"/>
                  <a:pt x="323" y="1443"/>
                  <a:pt x="722" y="1443"/>
                </a:cubicBezTo>
                <a:lnTo>
                  <a:pt x="722" y="1443"/>
                </a:lnTo>
                <a:cubicBezTo>
                  <a:pt x="1120" y="1443"/>
                  <a:pt x="1443" y="1120"/>
                  <a:pt x="1443" y="72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1692100" y="3853276"/>
            <a:ext cx="209069" cy="209015"/>
          </a:xfrm>
          <a:custGeom>
            <a:rect b="b" l="l" r="r" t="t"/>
            <a:pathLst>
              <a:path extrusionOk="0" h="652" w="651">
                <a:moveTo>
                  <a:pt x="650" y="325"/>
                </a:moveTo>
                <a:lnTo>
                  <a:pt x="650" y="325"/>
                </a:lnTo>
                <a:cubicBezTo>
                  <a:pt x="650" y="146"/>
                  <a:pt x="505" y="0"/>
                  <a:pt x="326" y="0"/>
                </a:cubicBezTo>
                <a:lnTo>
                  <a:pt x="326" y="0"/>
                </a:lnTo>
                <a:cubicBezTo>
                  <a:pt x="146" y="0"/>
                  <a:pt x="0" y="146"/>
                  <a:pt x="0" y="325"/>
                </a:cubicBezTo>
                <a:lnTo>
                  <a:pt x="0" y="325"/>
                </a:lnTo>
                <a:cubicBezTo>
                  <a:pt x="0" y="505"/>
                  <a:pt x="146" y="651"/>
                  <a:pt x="326" y="651"/>
                </a:cubicBezTo>
                <a:lnTo>
                  <a:pt x="326" y="651"/>
                </a:lnTo>
                <a:cubicBezTo>
                  <a:pt x="505" y="651"/>
                  <a:pt x="650" y="505"/>
                  <a:pt x="650" y="325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9" name="Google Shape;209;p19"/>
          <p:cNvSpPr/>
          <p:nvPr/>
        </p:nvSpPr>
        <p:spPr>
          <a:xfrm>
            <a:off x="1088955" y="1214346"/>
            <a:ext cx="1416863" cy="2333050"/>
          </a:xfrm>
          <a:custGeom>
            <a:rect b="b" l="l" r="r" t="t"/>
            <a:pathLst>
              <a:path extrusionOk="0" h="7286" w="4424">
                <a:moveTo>
                  <a:pt x="3864" y="0"/>
                </a:moveTo>
                <a:lnTo>
                  <a:pt x="559" y="0"/>
                </a:lnTo>
                <a:lnTo>
                  <a:pt x="559" y="0"/>
                </a:lnTo>
                <a:cubicBezTo>
                  <a:pt x="250" y="0"/>
                  <a:pt x="0" y="250"/>
                  <a:pt x="0" y="559"/>
                </a:cubicBezTo>
                <a:lnTo>
                  <a:pt x="0" y="5348"/>
                </a:lnTo>
                <a:lnTo>
                  <a:pt x="0" y="5348"/>
                </a:lnTo>
                <a:cubicBezTo>
                  <a:pt x="0" y="5657"/>
                  <a:pt x="250" y="5908"/>
                  <a:pt x="559" y="5908"/>
                </a:cubicBezTo>
                <a:lnTo>
                  <a:pt x="1323" y="5908"/>
                </a:lnTo>
                <a:lnTo>
                  <a:pt x="2044" y="7157"/>
                </a:lnTo>
                <a:lnTo>
                  <a:pt x="2044" y="7157"/>
                </a:lnTo>
                <a:cubicBezTo>
                  <a:pt x="2119" y="7285"/>
                  <a:pt x="2304" y="7285"/>
                  <a:pt x="2378" y="7157"/>
                </a:cubicBezTo>
                <a:lnTo>
                  <a:pt x="3099" y="5908"/>
                </a:lnTo>
                <a:lnTo>
                  <a:pt x="3864" y="5908"/>
                </a:lnTo>
                <a:lnTo>
                  <a:pt x="3864" y="5908"/>
                </a:lnTo>
                <a:cubicBezTo>
                  <a:pt x="4172" y="5908"/>
                  <a:pt x="4423" y="5657"/>
                  <a:pt x="4423" y="5348"/>
                </a:cubicBezTo>
                <a:lnTo>
                  <a:pt x="4423" y="559"/>
                </a:lnTo>
                <a:lnTo>
                  <a:pt x="4423" y="559"/>
                </a:lnTo>
                <a:cubicBezTo>
                  <a:pt x="4423" y="250"/>
                  <a:pt x="4172" y="0"/>
                  <a:pt x="386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5316688" y="3726173"/>
            <a:ext cx="461926" cy="461806"/>
          </a:xfrm>
          <a:custGeom>
            <a:rect b="b" l="l" r="r" t="t"/>
            <a:pathLst>
              <a:path extrusionOk="0" h="1444" w="1443">
                <a:moveTo>
                  <a:pt x="1442" y="721"/>
                </a:moveTo>
                <a:lnTo>
                  <a:pt x="1442" y="721"/>
                </a:lnTo>
                <a:cubicBezTo>
                  <a:pt x="1442" y="323"/>
                  <a:pt x="1119" y="0"/>
                  <a:pt x="721" y="0"/>
                </a:cubicBezTo>
                <a:lnTo>
                  <a:pt x="721" y="0"/>
                </a:lnTo>
                <a:cubicBezTo>
                  <a:pt x="323" y="0"/>
                  <a:pt x="0" y="323"/>
                  <a:pt x="0" y="721"/>
                </a:cubicBezTo>
                <a:lnTo>
                  <a:pt x="0" y="721"/>
                </a:lnTo>
                <a:cubicBezTo>
                  <a:pt x="0" y="1120"/>
                  <a:pt x="323" y="1443"/>
                  <a:pt x="721" y="1443"/>
                </a:cubicBezTo>
                <a:lnTo>
                  <a:pt x="721" y="1443"/>
                </a:lnTo>
                <a:cubicBezTo>
                  <a:pt x="1119" y="1443"/>
                  <a:pt x="1442" y="1120"/>
                  <a:pt x="1442" y="72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1" name="Google Shape;211;p19"/>
          <p:cNvSpPr/>
          <p:nvPr/>
        </p:nvSpPr>
        <p:spPr>
          <a:xfrm>
            <a:off x="5443825" y="3853276"/>
            <a:ext cx="209069" cy="209015"/>
          </a:xfrm>
          <a:custGeom>
            <a:rect b="b" l="l" r="r" t="t"/>
            <a:pathLst>
              <a:path extrusionOk="0" h="652" w="651">
                <a:moveTo>
                  <a:pt x="650" y="325"/>
                </a:moveTo>
                <a:lnTo>
                  <a:pt x="650" y="325"/>
                </a:lnTo>
                <a:cubicBezTo>
                  <a:pt x="650" y="146"/>
                  <a:pt x="505" y="0"/>
                  <a:pt x="325" y="0"/>
                </a:cubicBezTo>
                <a:lnTo>
                  <a:pt x="325" y="0"/>
                </a:lnTo>
                <a:cubicBezTo>
                  <a:pt x="145" y="0"/>
                  <a:pt x="0" y="146"/>
                  <a:pt x="0" y="325"/>
                </a:cubicBezTo>
                <a:lnTo>
                  <a:pt x="0" y="325"/>
                </a:lnTo>
                <a:cubicBezTo>
                  <a:pt x="0" y="505"/>
                  <a:pt x="145" y="651"/>
                  <a:pt x="325" y="651"/>
                </a:cubicBezTo>
                <a:lnTo>
                  <a:pt x="325" y="651"/>
                </a:lnTo>
                <a:cubicBezTo>
                  <a:pt x="505" y="651"/>
                  <a:pt x="650" y="505"/>
                  <a:pt x="650" y="325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4839240" y="1214346"/>
            <a:ext cx="1416863" cy="2333050"/>
          </a:xfrm>
          <a:custGeom>
            <a:rect b="b" l="l" r="r" t="t"/>
            <a:pathLst>
              <a:path extrusionOk="0" h="7286" w="4425">
                <a:moveTo>
                  <a:pt x="3864" y="0"/>
                </a:moveTo>
                <a:lnTo>
                  <a:pt x="560" y="0"/>
                </a:lnTo>
                <a:lnTo>
                  <a:pt x="560" y="0"/>
                </a:lnTo>
                <a:cubicBezTo>
                  <a:pt x="251" y="0"/>
                  <a:pt x="0" y="250"/>
                  <a:pt x="0" y="559"/>
                </a:cubicBezTo>
                <a:lnTo>
                  <a:pt x="0" y="5348"/>
                </a:lnTo>
                <a:lnTo>
                  <a:pt x="0" y="5348"/>
                </a:lnTo>
                <a:cubicBezTo>
                  <a:pt x="0" y="5657"/>
                  <a:pt x="251" y="5908"/>
                  <a:pt x="560" y="5908"/>
                </a:cubicBezTo>
                <a:lnTo>
                  <a:pt x="1324" y="5908"/>
                </a:lnTo>
                <a:lnTo>
                  <a:pt x="2045" y="7157"/>
                </a:lnTo>
                <a:lnTo>
                  <a:pt x="2045" y="7157"/>
                </a:lnTo>
                <a:cubicBezTo>
                  <a:pt x="2119" y="7285"/>
                  <a:pt x="2305" y="7285"/>
                  <a:pt x="2379" y="7157"/>
                </a:cubicBezTo>
                <a:lnTo>
                  <a:pt x="3100" y="5908"/>
                </a:lnTo>
                <a:lnTo>
                  <a:pt x="3864" y="5908"/>
                </a:lnTo>
                <a:lnTo>
                  <a:pt x="3864" y="5908"/>
                </a:lnTo>
                <a:cubicBezTo>
                  <a:pt x="4173" y="5908"/>
                  <a:pt x="4424" y="5657"/>
                  <a:pt x="4424" y="5348"/>
                </a:cubicBezTo>
                <a:lnTo>
                  <a:pt x="4424" y="559"/>
                </a:lnTo>
                <a:lnTo>
                  <a:pt x="4424" y="559"/>
                </a:lnTo>
                <a:cubicBezTo>
                  <a:pt x="4424" y="250"/>
                  <a:pt x="4173" y="0"/>
                  <a:pt x="3864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7115644" y="3726173"/>
            <a:ext cx="461926" cy="461806"/>
          </a:xfrm>
          <a:custGeom>
            <a:rect b="b" l="l" r="r" t="t"/>
            <a:pathLst>
              <a:path extrusionOk="0" h="1444" w="1443">
                <a:moveTo>
                  <a:pt x="1442" y="721"/>
                </a:moveTo>
                <a:lnTo>
                  <a:pt x="1442" y="721"/>
                </a:lnTo>
                <a:cubicBezTo>
                  <a:pt x="1442" y="323"/>
                  <a:pt x="1119" y="0"/>
                  <a:pt x="721" y="0"/>
                </a:cubicBezTo>
                <a:lnTo>
                  <a:pt x="721" y="0"/>
                </a:lnTo>
                <a:cubicBezTo>
                  <a:pt x="323" y="0"/>
                  <a:pt x="0" y="323"/>
                  <a:pt x="0" y="721"/>
                </a:cubicBezTo>
                <a:lnTo>
                  <a:pt x="0" y="721"/>
                </a:lnTo>
                <a:cubicBezTo>
                  <a:pt x="0" y="1120"/>
                  <a:pt x="323" y="1443"/>
                  <a:pt x="721" y="1443"/>
                </a:cubicBezTo>
                <a:lnTo>
                  <a:pt x="721" y="1443"/>
                </a:lnTo>
                <a:cubicBezTo>
                  <a:pt x="1119" y="1443"/>
                  <a:pt x="1442" y="1120"/>
                  <a:pt x="1442" y="721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7242780" y="3853276"/>
            <a:ext cx="209069" cy="209015"/>
          </a:xfrm>
          <a:custGeom>
            <a:rect b="b" l="l" r="r" t="t"/>
            <a:pathLst>
              <a:path extrusionOk="0" h="652" w="651">
                <a:moveTo>
                  <a:pt x="650" y="325"/>
                </a:moveTo>
                <a:lnTo>
                  <a:pt x="650" y="325"/>
                </a:lnTo>
                <a:cubicBezTo>
                  <a:pt x="650" y="146"/>
                  <a:pt x="505" y="0"/>
                  <a:pt x="325" y="0"/>
                </a:cubicBezTo>
                <a:lnTo>
                  <a:pt x="325" y="0"/>
                </a:lnTo>
                <a:cubicBezTo>
                  <a:pt x="145" y="0"/>
                  <a:pt x="0" y="146"/>
                  <a:pt x="0" y="325"/>
                </a:cubicBezTo>
                <a:lnTo>
                  <a:pt x="0" y="325"/>
                </a:lnTo>
                <a:cubicBezTo>
                  <a:pt x="0" y="505"/>
                  <a:pt x="145" y="651"/>
                  <a:pt x="325" y="651"/>
                </a:cubicBezTo>
                <a:lnTo>
                  <a:pt x="325" y="651"/>
                </a:lnTo>
                <a:cubicBezTo>
                  <a:pt x="505" y="651"/>
                  <a:pt x="650" y="505"/>
                  <a:pt x="650" y="325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5" name="Google Shape;215;p19"/>
          <p:cNvSpPr/>
          <p:nvPr/>
        </p:nvSpPr>
        <p:spPr>
          <a:xfrm>
            <a:off x="6638144" y="1214346"/>
            <a:ext cx="1416863" cy="2333050"/>
          </a:xfrm>
          <a:custGeom>
            <a:rect b="b" l="l" r="r" t="t"/>
            <a:pathLst>
              <a:path extrusionOk="0" h="7286" w="4425">
                <a:moveTo>
                  <a:pt x="3864" y="0"/>
                </a:moveTo>
                <a:lnTo>
                  <a:pt x="560" y="0"/>
                </a:lnTo>
                <a:lnTo>
                  <a:pt x="560" y="0"/>
                </a:lnTo>
                <a:cubicBezTo>
                  <a:pt x="251" y="0"/>
                  <a:pt x="0" y="250"/>
                  <a:pt x="0" y="559"/>
                </a:cubicBezTo>
                <a:lnTo>
                  <a:pt x="0" y="5348"/>
                </a:lnTo>
                <a:lnTo>
                  <a:pt x="0" y="5348"/>
                </a:lnTo>
                <a:cubicBezTo>
                  <a:pt x="0" y="5657"/>
                  <a:pt x="251" y="5908"/>
                  <a:pt x="560" y="5908"/>
                </a:cubicBezTo>
                <a:lnTo>
                  <a:pt x="1324" y="5908"/>
                </a:lnTo>
                <a:lnTo>
                  <a:pt x="2045" y="7157"/>
                </a:lnTo>
                <a:lnTo>
                  <a:pt x="2045" y="7157"/>
                </a:lnTo>
                <a:cubicBezTo>
                  <a:pt x="2119" y="7285"/>
                  <a:pt x="2305" y="7285"/>
                  <a:pt x="2379" y="7157"/>
                </a:cubicBezTo>
                <a:lnTo>
                  <a:pt x="3100" y="5908"/>
                </a:lnTo>
                <a:lnTo>
                  <a:pt x="3864" y="5908"/>
                </a:lnTo>
                <a:lnTo>
                  <a:pt x="3864" y="5908"/>
                </a:lnTo>
                <a:cubicBezTo>
                  <a:pt x="4173" y="5908"/>
                  <a:pt x="4424" y="5657"/>
                  <a:pt x="4424" y="5348"/>
                </a:cubicBezTo>
                <a:lnTo>
                  <a:pt x="4424" y="559"/>
                </a:lnTo>
                <a:lnTo>
                  <a:pt x="4424" y="559"/>
                </a:lnTo>
                <a:cubicBezTo>
                  <a:pt x="4424" y="250"/>
                  <a:pt x="4173" y="0"/>
                  <a:pt x="386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6" name="Google Shape;216;p19"/>
          <p:cNvSpPr txBox="1"/>
          <p:nvPr/>
        </p:nvSpPr>
        <p:spPr>
          <a:xfrm>
            <a:off x="1088937" y="2100746"/>
            <a:ext cx="14169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7" name="Google Shape;217;p19"/>
          <p:cNvSpPr txBox="1"/>
          <p:nvPr/>
        </p:nvSpPr>
        <p:spPr>
          <a:xfrm>
            <a:off x="2887869" y="2100746"/>
            <a:ext cx="14169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8" name="Google Shape;218;p19"/>
          <p:cNvSpPr txBox="1"/>
          <p:nvPr/>
        </p:nvSpPr>
        <p:spPr>
          <a:xfrm>
            <a:off x="4839221" y="2100746"/>
            <a:ext cx="14169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9" name="Google Shape;219;p19"/>
          <p:cNvSpPr txBox="1"/>
          <p:nvPr/>
        </p:nvSpPr>
        <p:spPr>
          <a:xfrm>
            <a:off x="6638126" y="2100746"/>
            <a:ext cx="14169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1483578" y="4315075"/>
            <a:ext cx="6276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2020</a:t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3282498" y="4315075"/>
            <a:ext cx="6276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2021</a:t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5233853" y="4315075"/>
            <a:ext cx="6276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2022</a:t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7032730" y="4315075"/>
            <a:ext cx="6276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2023</a:t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4" name="Google Shape;224;p19"/>
          <p:cNvSpPr txBox="1"/>
          <p:nvPr/>
        </p:nvSpPr>
        <p:spPr>
          <a:xfrm>
            <a:off x="1088937" y="2358671"/>
            <a:ext cx="14169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It's the closest planet to the Sun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19"/>
          <p:cNvSpPr txBox="1"/>
          <p:nvPr/>
        </p:nvSpPr>
        <p:spPr>
          <a:xfrm>
            <a:off x="2887869" y="2358646"/>
            <a:ext cx="14169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Despite being red, 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It's a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cold place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19"/>
          <p:cNvSpPr txBox="1"/>
          <p:nvPr/>
        </p:nvSpPr>
        <p:spPr>
          <a:xfrm flipH="1">
            <a:off x="4839221" y="2358671"/>
            <a:ext cx="14169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the biggest planet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19"/>
          <p:cNvSpPr txBox="1"/>
          <p:nvPr/>
        </p:nvSpPr>
        <p:spPr>
          <a:xfrm flipH="1">
            <a:off x="6638126" y="2358671"/>
            <a:ext cx="14169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is the second planet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8" name="Google Shape;228;p19"/>
          <p:cNvGrpSpPr/>
          <p:nvPr/>
        </p:nvGrpSpPr>
        <p:grpSpPr>
          <a:xfrm>
            <a:off x="5348571" y="1457625"/>
            <a:ext cx="398202" cy="457900"/>
            <a:chOff x="3716373" y="4943484"/>
            <a:chExt cx="470966" cy="541573"/>
          </a:xfrm>
        </p:grpSpPr>
        <p:sp>
          <p:nvSpPr>
            <p:cNvPr id="229" name="Google Shape;229;p19"/>
            <p:cNvSpPr/>
            <p:nvPr/>
          </p:nvSpPr>
          <p:spPr>
            <a:xfrm>
              <a:off x="3724509" y="5009987"/>
              <a:ext cx="454623" cy="475069"/>
            </a:xfrm>
            <a:custGeom>
              <a:rect b="b" l="l" r="r" t="t"/>
              <a:pathLst>
                <a:path extrusionOk="0" h="6715" w="6426">
                  <a:moveTo>
                    <a:pt x="891" y="146"/>
                  </a:moveTo>
                  <a:cubicBezTo>
                    <a:pt x="991" y="152"/>
                    <a:pt x="879" y="286"/>
                    <a:pt x="824" y="286"/>
                  </a:cubicBezTo>
                  <a:cubicBezTo>
                    <a:pt x="808" y="286"/>
                    <a:pt x="797" y="275"/>
                    <a:pt x="797" y="247"/>
                  </a:cubicBezTo>
                  <a:cubicBezTo>
                    <a:pt x="797" y="191"/>
                    <a:pt x="837" y="149"/>
                    <a:pt x="891" y="146"/>
                  </a:cubicBezTo>
                  <a:close/>
                  <a:moveTo>
                    <a:pt x="5507" y="146"/>
                  </a:moveTo>
                  <a:lnTo>
                    <a:pt x="5507" y="146"/>
                  </a:lnTo>
                  <a:cubicBezTo>
                    <a:pt x="5607" y="152"/>
                    <a:pt x="5495" y="286"/>
                    <a:pt x="5440" y="286"/>
                  </a:cubicBezTo>
                  <a:cubicBezTo>
                    <a:pt x="5424" y="286"/>
                    <a:pt x="5413" y="275"/>
                    <a:pt x="5413" y="247"/>
                  </a:cubicBezTo>
                  <a:cubicBezTo>
                    <a:pt x="5413" y="191"/>
                    <a:pt x="5453" y="149"/>
                    <a:pt x="5507" y="146"/>
                  </a:cubicBezTo>
                  <a:close/>
                  <a:moveTo>
                    <a:pt x="5109" y="565"/>
                  </a:moveTo>
                  <a:lnTo>
                    <a:pt x="5311" y="2909"/>
                  </a:lnTo>
                  <a:lnTo>
                    <a:pt x="1101" y="2909"/>
                  </a:lnTo>
                  <a:lnTo>
                    <a:pt x="1303" y="565"/>
                  </a:lnTo>
                  <a:close/>
                  <a:moveTo>
                    <a:pt x="5743" y="3183"/>
                  </a:moveTo>
                  <a:cubicBezTo>
                    <a:pt x="5739" y="3183"/>
                    <a:pt x="5735" y="3184"/>
                    <a:pt x="5731" y="3184"/>
                  </a:cubicBezTo>
                  <a:lnTo>
                    <a:pt x="5745" y="3184"/>
                  </a:lnTo>
                  <a:cubicBezTo>
                    <a:pt x="5745" y="3184"/>
                    <a:pt x="5744" y="3184"/>
                    <a:pt x="5743" y="3183"/>
                  </a:cubicBezTo>
                  <a:close/>
                  <a:moveTo>
                    <a:pt x="5723" y="3181"/>
                  </a:moveTo>
                  <a:cubicBezTo>
                    <a:pt x="5730" y="3181"/>
                    <a:pt x="5736" y="3182"/>
                    <a:pt x="5743" y="3183"/>
                  </a:cubicBezTo>
                  <a:lnTo>
                    <a:pt x="5743" y="3183"/>
                  </a:lnTo>
                  <a:cubicBezTo>
                    <a:pt x="5743" y="3183"/>
                    <a:pt x="5743" y="3183"/>
                    <a:pt x="5743" y="3183"/>
                  </a:cubicBezTo>
                  <a:cubicBezTo>
                    <a:pt x="5835" y="3183"/>
                    <a:pt x="5726" y="3311"/>
                    <a:pt x="5672" y="3311"/>
                  </a:cubicBezTo>
                  <a:cubicBezTo>
                    <a:pt x="5655" y="3311"/>
                    <a:pt x="5644" y="3300"/>
                    <a:pt x="5644" y="3271"/>
                  </a:cubicBezTo>
                  <a:cubicBezTo>
                    <a:pt x="5644" y="3221"/>
                    <a:pt x="5677" y="3181"/>
                    <a:pt x="5723" y="3181"/>
                  </a:cubicBezTo>
                  <a:close/>
                  <a:moveTo>
                    <a:pt x="674" y="3181"/>
                  </a:moveTo>
                  <a:cubicBezTo>
                    <a:pt x="721" y="3181"/>
                    <a:pt x="753" y="3221"/>
                    <a:pt x="753" y="3271"/>
                  </a:cubicBezTo>
                  <a:lnTo>
                    <a:pt x="739" y="3271"/>
                  </a:lnTo>
                  <a:cubicBezTo>
                    <a:pt x="739" y="3301"/>
                    <a:pt x="727" y="3313"/>
                    <a:pt x="709" y="3313"/>
                  </a:cubicBezTo>
                  <a:cubicBezTo>
                    <a:pt x="652" y="3313"/>
                    <a:pt x="541" y="3184"/>
                    <a:pt x="652" y="3184"/>
                  </a:cubicBezTo>
                  <a:cubicBezTo>
                    <a:pt x="660" y="3182"/>
                    <a:pt x="667" y="3181"/>
                    <a:pt x="674" y="3181"/>
                  </a:cubicBezTo>
                  <a:close/>
                  <a:moveTo>
                    <a:pt x="493" y="1"/>
                  </a:moveTo>
                  <a:lnTo>
                    <a:pt x="15" y="6628"/>
                  </a:lnTo>
                  <a:cubicBezTo>
                    <a:pt x="1" y="6671"/>
                    <a:pt x="44" y="6715"/>
                    <a:pt x="102" y="6715"/>
                  </a:cubicBezTo>
                  <a:lnTo>
                    <a:pt x="696" y="6715"/>
                  </a:lnTo>
                  <a:cubicBezTo>
                    <a:pt x="739" y="6715"/>
                    <a:pt x="782" y="6686"/>
                    <a:pt x="797" y="6642"/>
                  </a:cubicBezTo>
                  <a:lnTo>
                    <a:pt x="1043" y="3633"/>
                  </a:lnTo>
                  <a:lnTo>
                    <a:pt x="5384" y="3633"/>
                  </a:lnTo>
                  <a:lnTo>
                    <a:pt x="5644" y="6642"/>
                  </a:lnTo>
                  <a:cubicBezTo>
                    <a:pt x="5644" y="6686"/>
                    <a:pt x="5688" y="6715"/>
                    <a:pt x="5731" y="6715"/>
                  </a:cubicBezTo>
                  <a:lnTo>
                    <a:pt x="6324" y="6715"/>
                  </a:lnTo>
                  <a:cubicBezTo>
                    <a:pt x="6353" y="6715"/>
                    <a:pt x="6382" y="6715"/>
                    <a:pt x="6397" y="6686"/>
                  </a:cubicBezTo>
                  <a:cubicBezTo>
                    <a:pt x="6411" y="6671"/>
                    <a:pt x="6426" y="6642"/>
                    <a:pt x="6426" y="6628"/>
                  </a:cubicBezTo>
                  <a:lnTo>
                    <a:pt x="59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3716373" y="4943484"/>
              <a:ext cx="470966" cy="53273"/>
            </a:xfrm>
            <a:custGeom>
              <a:rect b="b" l="l" r="r" t="t"/>
              <a:pathLst>
                <a:path extrusionOk="0" h="753" w="6657">
                  <a:moveTo>
                    <a:pt x="507" y="0"/>
                  </a:moveTo>
                  <a:cubicBezTo>
                    <a:pt x="0" y="0"/>
                    <a:pt x="0" y="753"/>
                    <a:pt x="507" y="753"/>
                  </a:cubicBezTo>
                  <a:lnTo>
                    <a:pt x="6150" y="753"/>
                  </a:lnTo>
                  <a:cubicBezTo>
                    <a:pt x="6656" y="753"/>
                    <a:pt x="6656" y="0"/>
                    <a:pt x="6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p19"/>
          <p:cNvSpPr/>
          <p:nvPr/>
        </p:nvSpPr>
        <p:spPr>
          <a:xfrm>
            <a:off x="7159146" y="1414775"/>
            <a:ext cx="374861" cy="543599"/>
          </a:xfrm>
          <a:custGeom>
            <a:rect b="b" l="l" r="r" t="t"/>
            <a:pathLst>
              <a:path extrusionOk="0" h="9088" w="6267">
                <a:moveTo>
                  <a:pt x="5036" y="5658"/>
                </a:moveTo>
                <a:cubicBezTo>
                  <a:pt x="5051" y="5831"/>
                  <a:pt x="5065" y="6077"/>
                  <a:pt x="5094" y="6338"/>
                </a:cubicBezTo>
                <a:lnTo>
                  <a:pt x="912" y="6338"/>
                </a:lnTo>
                <a:lnTo>
                  <a:pt x="912" y="5658"/>
                </a:lnTo>
                <a:close/>
                <a:moveTo>
                  <a:pt x="5369" y="0"/>
                </a:moveTo>
                <a:cubicBezTo>
                  <a:pt x="5297" y="0"/>
                  <a:pt x="5253" y="44"/>
                  <a:pt x="5239" y="101"/>
                </a:cubicBezTo>
                <a:cubicBezTo>
                  <a:pt x="5195" y="347"/>
                  <a:pt x="4993" y="1664"/>
                  <a:pt x="5007" y="4659"/>
                </a:cubicBezTo>
                <a:cubicBezTo>
                  <a:pt x="4964" y="4645"/>
                  <a:pt x="4920" y="4630"/>
                  <a:pt x="4877" y="4630"/>
                </a:cubicBezTo>
                <a:lnTo>
                  <a:pt x="333" y="4630"/>
                </a:lnTo>
                <a:cubicBezTo>
                  <a:pt x="145" y="4630"/>
                  <a:pt x="1" y="4775"/>
                  <a:pt x="1" y="4963"/>
                </a:cubicBezTo>
                <a:lnTo>
                  <a:pt x="1" y="5108"/>
                </a:lnTo>
                <a:cubicBezTo>
                  <a:pt x="1" y="5267"/>
                  <a:pt x="116" y="5397"/>
                  <a:pt x="261" y="5426"/>
                </a:cubicBezTo>
                <a:lnTo>
                  <a:pt x="261" y="5629"/>
                </a:lnTo>
                <a:lnTo>
                  <a:pt x="261" y="5658"/>
                </a:lnTo>
                <a:lnTo>
                  <a:pt x="261" y="8914"/>
                </a:lnTo>
                <a:cubicBezTo>
                  <a:pt x="261" y="9000"/>
                  <a:pt x="333" y="9073"/>
                  <a:pt x="435" y="9073"/>
                </a:cubicBezTo>
                <a:lnTo>
                  <a:pt x="768" y="9073"/>
                </a:lnTo>
                <a:cubicBezTo>
                  <a:pt x="854" y="9073"/>
                  <a:pt x="927" y="9000"/>
                  <a:pt x="927" y="8914"/>
                </a:cubicBezTo>
                <a:lnTo>
                  <a:pt x="927" y="6671"/>
                </a:lnTo>
                <a:lnTo>
                  <a:pt x="5123" y="6671"/>
                </a:lnTo>
                <a:cubicBezTo>
                  <a:pt x="5210" y="7539"/>
                  <a:pt x="5369" y="8552"/>
                  <a:pt x="5644" y="9015"/>
                </a:cubicBezTo>
                <a:cubicBezTo>
                  <a:pt x="5658" y="9058"/>
                  <a:pt x="5702" y="9087"/>
                  <a:pt x="5745" y="9087"/>
                </a:cubicBezTo>
                <a:lnTo>
                  <a:pt x="6136" y="9087"/>
                </a:lnTo>
                <a:cubicBezTo>
                  <a:pt x="6179" y="9087"/>
                  <a:pt x="6223" y="9058"/>
                  <a:pt x="6252" y="9029"/>
                </a:cubicBezTo>
                <a:cubicBezTo>
                  <a:pt x="6266" y="8986"/>
                  <a:pt x="6266" y="8928"/>
                  <a:pt x="6252" y="8885"/>
                </a:cubicBezTo>
                <a:cubicBezTo>
                  <a:pt x="5789" y="8016"/>
                  <a:pt x="5673" y="5238"/>
                  <a:pt x="5673" y="5209"/>
                </a:cubicBezTo>
                <a:cubicBezTo>
                  <a:pt x="5629" y="1867"/>
                  <a:pt x="5846" y="405"/>
                  <a:pt x="5890" y="145"/>
                </a:cubicBezTo>
                <a:cubicBezTo>
                  <a:pt x="5890" y="116"/>
                  <a:pt x="5875" y="73"/>
                  <a:pt x="5861" y="44"/>
                </a:cubicBezTo>
                <a:cubicBezTo>
                  <a:pt x="5832" y="15"/>
                  <a:pt x="5803" y="0"/>
                  <a:pt x="57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" name="Google Shape;232;p19"/>
          <p:cNvGrpSpPr/>
          <p:nvPr/>
        </p:nvGrpSpPr>
        <p:grpSpPr>
          <a:xfrm>
            <a:off x="3382922" y="1455022"/>
            <a:ext cx="426794" cy="463105"/>
            <a:chOff x="2961853" y="4937329"/>
            <a:chExt cx="504783" cy="547729"/>
          </a:xfrm>
        </p:grpSpPr>
        <p:sp>
          <p:nvSpPr>
            <p:cNvPr id="233" name="Google Shape;233;p19"/>
            <p:cNvSpPr/>
            <p:nvPr/>
          </p:nvSpPr>
          <p:spPr>
            <a:xfrm>
              <a:off x="2961853" y="4937329"/>
              <a:ext cx="504783" cy="226321"/>
            </a:xfrm>
            <a:custGeom>
              <a:rect b="b" l="l" r="r" t="t"/>
              <a:pathLst>
                <a:path extrusionOk="0" h="3199" w="7135">
                  <a:moveTo>
                    <a:pt x="6845" y="333"/>
                  </a:moveTo>
                  <a:lnTo>
                    <a:pt x="6845" y="2865"/>
                  </a:lnTo>
                  <a:lnTo>
                    <a:pt x="290" y="2865"/>
                  </a:lnTo>
                  <a:lnTo>
                    <a:pt x="290" y="333"/>
                  </a:lnTo>
                  <a:close/>
                  <a:moveTo>
                    <a:pt x="1" y="0"/>
                  </a:moveTo>
                  <a:lnTo>
                    <a:pt x="1" y="3198"/>
                  </a:lnTo>
                  <a:lnTo>
                    <a:pt x="7135" y="3198"/>
                  </a:lnTo>
                  <a:lnTo>
                    <a:pt x="7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2998712" y="5099059"/>
              <a:ext cx="431065" cy="32827"/>
            </a:xfrm>
            <a:custGeom>
              <a:rect b="b" l="l" r="r" t="t"/>
              <a:pathLst>
                <a:path extrusionOk="0" h="464" w="6093">
                  <a:moveTo>
                    <a:pt x="811" y="1"/>
                  </a:moveTo>
                  <a:lnTo>
                    <a:pt x="1" y="464"/>
                  </a:lnTo>
                  <a:lnTo>
                    <a:pt x="6093" y="464"/>
                  </a:lnTo>
                  <a:lnTo>
                    <a:pt x="5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3373390" y="4969024"/>
              <a:ext cx="64592" cy="162861"/>
            </a:xfrm>
            <a:custGeom>
              <a:rect b="b" l="l" r="r" t="t"/>
              <a:pathLst>
                <a:path extrusionOk="0" h="2302" w="913">
                  <a:moveTo>
                    <a:pt x="855" y="1"/>
                  </a:moveTo>
                  <a:lnTo>
                    <a:pt x="1" y="478"/>
                  </a:lnTo>
                  <a:lnTo>
                    <a:pt x="1" y="1824"/>
                  </a:lnTo>
                  <a:lnTo>
                    <a:pt x="855" y="2302"/>
                  </a:lnTo>
                  <a:lnTo>
                    <a:pt x="912" y="2302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2998712" y="4969024"/>
              <a:ext cx="431065" cy="32827"/>
            </a:xfrm>
            <a:custGeom>
              <a:rect b="b" l="l" r="r" t="t"/>
              <a:pathLst>
                <a:path extrusionOk="0" h="464" w="6093">
                  <a:moveTo>
                    <a:pt x="1" y="1"/>
                  </a:moveTo>
                  <a:lnTo>
                    <a:pt x="811" y="464"/>
                  </a:lnTo>
                  <a:lnTo>
                    <a:pt x="5282" y="464"/>
                  </a:lnTo>
                  <a:lnTo>
                    <a:pt x="6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2990576" y="4969024"/>
              <a:ext cx="64522" cy="162861"/>
            </a:xfrm>
            <a:custGeom>
              <a:rect b="b" l="l" r="r" t="t"/>
              <a:pathLst>
                <a:path extrusionOk="0" h="2302" w="912">
                  <a:moveTo>
                    <a:pt x="0" y="1"/>
                  </a:moveTo>
                  <a:lnTo>
                    <a:pt x="0" y="2302"/>
                  </a:lnTo>
                  <a:lnTo>
                    <a:pt x="58" y="2302"/>
                  </a:lnTo>
                  <a:lnTo>
                    <a:pt x="912" y="1824"/>
                  </a:lnTo>
                  <a:lnTo>
                    <a:pt x="912" y="478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2986473" y="5167685"/>
              <a:ext cx="455614" cy="317373"/>
            </a:xfrm>
            <a:custGeom>
              <a:rect b="b" l="l" r="r" t="t"/>
              <a:pathLst>
                <a:path extrusionOk="0" h="4486" w="6440">
                  <a:moveTo>
                    <a:pt x="695" y="0"/>
                  </a:moveTo>
                  <a:lnTo>
                    <a:pt x="0" y="4486"/>
                  </a:lnTo>
                  <a:lnTo>
                    <a:pt x="463" y="4486"/>
                  </a:lnTo>
                  <a:lnTo>
                    <a:pt x="1216" y="651"/>
                  </a:lnTo>
                  <a:lnTo>
                    <a:pt x="5224" y="651"/>
                  </a:lnTo>
                  <a:lnTo>
                    <a:pt x="5976" y="4486"/>
                  </a:lnTo>
                  <a:lnTo>
                    <a:pt x="6439" y="4486"/>
                  </a:lnTo>
                  <a:lnTo>
                    <a:pt x="57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" name="Google Shape;239;p19"/>
          <p:cNvGrpSpPr/>
          <p:nvPr/>
        </p:nvGrpSpPr>
        <p:grpSpPr>
          <a:xfrm>
            <a:off x="1611266" y="1445931"/>
            <a:ext cx="372241" cy="481288"/>
            <a:chOff x="2111187" y="4915821"/>
            <a:chExt cx="440262" cy="569235"/>
          </a:xfrm>
        </p:grpSpPr>
        <p:sp>
          <p:nvSpPr>
            <p:cNvPr id="240" name="Google Shape;240;p19"/>
            <p:cNvSpPr/>
            <p:nvPr/>
          </p:nvSpPr>
          <p:spPr>
            <a:xfrm>
              <a:off x="2375287" y="4967751"/>
              <a:ext cx="129043" cy="457949"/>
            </a:xfrm>
            <a:custGeom>
              <a:rect b="b" l="l" r="r" t="t"/>
              <a:pathLst>
                <a:path extrusionOk="0" h="6473" w="1824">
                  <a:moveTo>
                    <a:pt x="682" y="1"/>
                  </a:moveTo>
                  <a:cubicBezTo>
                    <a:pt x="677" y="1"/>
                    <a:pt x="672" y="2"/>
                    <a:pt x="666" y="4"/>
                  </a:cubicBezTo>
                  <a:lnTo>
                    <a:pt x="59" y="91"/>
                  </a:lnTo>
                  <a:cubicBezTo>
                    <a:pt x="30" y="91"/>
                    <a:pt x="15" y="106"/>
                    <a:pt x="15" y="120"/>
                  </a:cubicBezTo>
                  <a:cubicBezTo>
                    <a:pt x="1" y="120"/>
                    <a:pt x="1" y="135"/>
                    <a:pt x="1" y="149"/>
                  </a:cubicBezTo>
                  <a:cubicBezTo>
                    <a:pt x="1" y="149"/>
                    <a:pt x="1" y="164"/>
                    <a:pt x="1" y="164"/>
                  </a:cubicBezTo>
                  <a:lnTo>
                    <a:pt x="1317" y="6313"/>
                  </a:lnTo>
                  <a:cubicBezTo>
                    <a:pt x="1317" y="6328"/>
                    <a:pt x="1317" y="6328"/>
                    <a:pt x="1317" y="6328"/>
                  </a:cubicBezTo>
                  <a:cubicBezTo>
                    <a:pt x="1375" y="6415"/>
                    <a:pt x="1477" y="6458"/>
                    <a:pt x="1578" y="6472"/>
                  </a:cubicBezTo>
                  <a:lnTo>
                    <a:pt x="1607" y="6472"/>
                  </a:lnTo>
                  <a:cubicBezTo>
                    <a:pt x="1694" y="6458"/>
                    <a:pt x="1766" y="6386"/>
                    <a:pt x="1809" y="6255"/>
                  </a:cubicBezTo>
                  <a:cubicBezTo>
                    <a:pt x="1809" y="6241"/>
                    <a:pt x="1809" y="6241"/>
                    <a:pt x="1809" y="6241"/>
                  </a:cubicBezTo>
                  <a:lnTo>
                    <a:pt x="1824" y="6226"/>
                  </a:lnTo>
                  <a:lnTo>
                    <a:pt x="739" y="48"/>
                  </a:lnTo>
                  <a:cubicBezTo>
                    <a:pt x="727" y="24"/>
                    <a:pt x="705" y="1"/>
                    <a:pt x="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2111187" y="4915821"/>
              <a:ext cx="440262" cy="47401"/>
            </a:xfrm>
            <a:custGeom>
              <a:rect b="b" l="l" r="r" t="t"/>
              <a:pathLst>
                <a:path extrusionOk="0" h="670" w="6223">
                  <a:moveTo>
                    <a:pt x="261" y="1"/>
                  </a:moveTo>
                  <a:cubicBezTo>
                    <a:pt x="1" y="29"/>
                    <a:pt x="1" y="406"/>
                    <a:pt x="261" y="420"/>
                  </a:cubicBezTo>
                  <a:cubicBezTo>
                    <a:pt x="1202" y="587"/>
                    <a:pt x="2157" y="670"/>
                    <a:pt x="3112" y="670"/>
                  </a:cubicBezTo>
                  <a:cubicBezTo>
                    <a:pt x="4067" y="670"/>
                    <a:pt x="5022" y="587"/>
                    <a:pt x="5962" y="420"/>
                  </a:cubicBezTo>
                  <a:cubicBezTo>
                    <a:pt x="6223" y="406"/>
                    <a:pt x="6223" y="29"/>
                    <a:pt x="59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2304681" y="4975179"/>
              <a:ext cx="52282" cy="509877"/>
            </a:xfrm>
            <a:custGeom>
              <a:rect b="b" l="l" r="r" t="t"/>
              <a:pathLst>
                <a:path extrusionOk="0" h="7207" w="739">
                  <a:moveTo>
                    <a:pt x="73" y="1"/>
                  </a:moveTo>
                  <a:cubicBezTo>
                    <a:pt x="44" y="1"/>
                    <a:pt x="29" y="15"/>
                    <a:pt x="29" y="30"/>
                  </a:cubicBezTo>
                  <a:cubicBezTo>
                    <a:pt x="15" y="30"/>
                    <a:pt x="0" y="59"/>
                    <a:pt x="0" y="73"/>
                  </a:cubicBezTo>
                  <a:lnTo>
                    <a:pt x="116" y="6975"/>
                  </a:lnTo>
                  <a:cubicBezTo>
                    <a:pt x="116" y="6975"/>
                    <a:pt x="116" y="6975"/>
                    <a:pt x="116" y="6990"/>
                  </a:cubicBezTo>
                  <a:lnTo>
                    <a:pt x="116" y="7004"/>
                  </a:lnTo>
                  <a:cubicBezTo>
                    <a:pt x="131" y="7019"/>
                    <a:pt x="232" y="7207"/>
                    <a:pt x="377" y="7207"/>
                  </a:cubicBezTo>
                  <a:cubicBezTo>
                    <a:pt x="463" y="7207"/>
                    <a:pt x="565" y="7134"/>
                    <a:pt x="623" y="7004"/>
                  </a:cubicBezTo>
                  <a:cubicBezTo>
                    <a:pt x="623" y="6990"/>
                    <a:pt x="623" y="6990"/>
                    <a:pt x="623" y="6990"/>
                  </a:cubicBezTo>
                  <a:cubicBezTo>
                    <a:pt x="623" y="6975"/>
                    <a:pt x="623" y="6975"/>
                    <a:pt x="623" y="6975"/>
                  </a:cubicBezTo>
                  <a:lnTo>
                    <a:pt x="738" y="73"/>
                  </a:lnTo>
                  <a:cubicBezTo>
                    <a:pt x="738" y="59"/>
                    <a:pt x="724" y="30"/>
                    <a:pt x="724" y="30"/>
                  </a:cubicBezTo>
                  <a:cubicBezTo>
                    <a:pt x="709" y="15"/>
                    <a:pt x="695" y="15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2157243" y="4970085"/>
              <a:ext cx="128053" cy="458656"/>
            </a:xfrm>
            <a:custGeom>
              <a:rect b="b" l="l" r="r" t="t"/>
              <a:pathLst>
                <a:path extrusionOk="0" h="6483" w="1810">
                  <a:moveTo>
                    <a:pt x="1158" y="0"/>
                  </a:moveTo>
                  <a:cubicBezTo>
                    <a:pt x="1115" y="0"/>
                    <a:pt x="1086" y="15"/>
                    <a:pt x="1086" y="58"/>
                  </a:cubicBezTo>
                  <a:lnTo>
                    <a:pt x="1" y="6237"/>
                  </a:lnTo>
                  <a:cubicBezTo>
                    <a:pt x="1" y="6251"/>
                    <a:pt x="1" y="6251"/>
                    <a:pt x="1" y="6251"/>
                  </a:cubicBezTo>
                  <a:cubicBezTo>
                    <a:pt x="1" y="6280"/>
                    <a:pt x="73" y="6454"/>
                    <a:pt x="203" y="6483"/>
                  </a:cubicBezTo>
                  <a:lnTo>
                    <a:pt x="247" y="6483"/>
                  </a:lnTo>
                  <a:cubicBezTo>
                    <a:pt x="348" y="6468"/>
                    <a:pt x="435" y="6411"/>
                    <a:pt x="478" y="6338"/>
                  </a:cubicBezTo>
                  <a:lnTo>
                    <a:pt x="478" y="6324"/>
                  </a:lnTo>
                  <a:lnTo>
                    <a:pt x="478" y="6309"/>
                  </a:lnTo>
                  <a:lnTo>
                    <a:pt x="1795" y="160"/>
                  </a:lnTo>
                  <a:cubicBezTo>
                    <a:pt x="1809" y="145"/>
                    <a:pt x="1809" y="131"/>
                    <a:pt x="1795" y="116"/>
                  </a:cubicBezTo>
                  <a:cubicBezTo>
                    <a:pt x="1795" y="102"/>
                    <a:pt x="1780" y="102"/>
                    <a:pt x="1766" y="102"/>
                  </a:cubicBezTo>
                  <a:lnTo>
                    <a:pt x="1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249" name="Google Shape;249;p20"/>
          <p:cNvSpPr/>
          <p:nvPr/>
        </p:nvSpPr>
        <p:spPr>
          <a:xfrm rot="-5400000">
            <a:off x="2650950" y="-1695952"/>
            <a:ext cx="3842100" cy="9144000"/>
          </a:xfrm>
          <a:prstGeom prst="parallelogram">
            <a:avLst>
              <a:gd fmla="val 76446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50" name="Google Shape;250;p20"/>
          <p:cNvCxnSpPr>
            <a:stCxn id="249" idx="1"/>
            <a:endCxn id="249" idx="3"/>
          </p:cNvCxnSpPr>
          <p:nvPr/>
        </p:nvCxnSpPr>
        <p:spPr>
          <a:xfrm>
            <a:off x="0" y="1407482"/>
            <a:ext cx="9144000" cy="29370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lgDash"/>
            <a:miter lim="800000"/>
            <a:headEnd len="sm" w="sm" type="none"/>
            <a:tailEnd len="sm" w="sm" type="none"/>
          </a:ln>
        </p:spPr>
      </p:cxnSp>
      <p:sp>
        <p:nvSpPr>
          <p:cNvPr id="251" name="Google Shape;251;p20"/>
          <p:cNvSpPr/>
          <p:nvPr/>
        </p:nvSpPr>
        <p:spPr>
          <a:xfrm>
            <a:off x="1215062" y="1375831"/>
            <a:ext cx="517473" cy="584593"/>
          </a:xfrm>
          <a:custGeom>
            <a:rect b="b" l="l" r="r" t="t"/>
            <a:pathLst>
              <a:path extrusionOk="0" h="998" w="883">
                <a:moveTo>
                  <a:pt x="389" y="19"/>
                </a:moveTo>
                <a:lnTo>
                  <a:pt x="389" y="19"/>
                </a:lnTo>
                <a:cubicBezTo>
                  <a:pt x="421" y="0"/>
                  <a:pt x="459" y="0"/>
                  <a:pt x="491" y="19"/>
                </a:cubicBezTo>
                <a:lnTo>
                  <a:pt x="831" y="215"/>
                </a:lnTo>
                <a:lnTo>
                  <a:pt x="831" y="215"/>
                </a:lnTo>
                <a:cubicBezTo>
                  <a:pt x="863" y="233"/>
                  <a:pt x="882" y="266"/>
                  <a:pt x="882" y="303"/>
                </a:cubicBezTo>
                <a:lnTo>
                  <a:pt x="882" y="695"/>
                </a:lnTo>
                <a:lnTo>
                  <a:pt x="882" y="695"/>
                </a:lnTo>
                <a:cubicBezTo>
                  <a:pt x="882" y="731"/>
                  <a:pt x="863" y="765"/>
                  <a:pt x="831" y="783"/>
                </a:cubicBezTo>
                <a:lnTo>
                  <a:pt x="491" y="979"/>
                </a:lnTo>
                <a:lnTo>
                  <a:pt x="491" y="979"/>
                </a:lnTo>
                <a:cubicBezTo>
                  <a:pt x="459" y="997"/>
                  <a:pt x="421" y="997"/>
                  <a:pt x="389" y="979"/>
                </a:cubicBezTo>
                <a:lnTo>
                  <a:pt x="51" y="783"/>
                </a:lnTo>
                <a:lnTo>
                  <a:pt x="51" y="783"/>
                </a:lnTo>
                <a:cubicBezTo>
                  <a:pt x="20" y="765"/>
                  <a:pt x="0" y="731"/>
                  <a:pt x="0" y="695"/>
                </a:cubicBezTo>
                <a:lnTo>
                  <a:pt x="0" y="303"/>
                </a:lnTo>
                <a:lnTo>
                  <a:pt x="0" y="303"/>
                </a:lnTo>
                <a:cubicBezTo>
                  <a:pt x="0" y="266"/>
                  <a:pt x="20" y="233"/>
                  <a:pt x="51" y="215"/>
                </a:cubicBezTo>
                <a:lnTo>
                  <a:pt x="389" y="19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3229025" y="2006575"/>
            <a:ext cx="517474" cy="584593"/>
          </a:xfrm>
          <a:custGeom>
            <a:rect b="b" l="l" r="r" t="t"/>
            <a:pathLst>
              <a:path extrusionOk="0" h="997" w="884">
                <a:moveTo>
                  <a:pt x="390" y="18"/>
                </a:moveTo>
                <a:lnTo>
                  <a:pt x="390" y="18"/>
                </a:lnTo>
                <a:cubicBezTo>
                  <a:pt x="422" y="0"/>
                  <a:pt x="461" y="0"/>
                  <a:pt x="493" y="18"/>
                </a:cubicBezTo>
                <a:lnTo>
                  <a:pt x="832" y="214"/>
                </a:lnTo>
                <a:lnTo>
                  <a:pt x="832" y="214"/>
                </a:lnTo>
                <a:cubicBezTo>
                  <a:pt x="864" y="232"/>
                  <a:pt x="883" y="266"/>
                  <a:pt x="883" y="302"/>
                </a:cubicBezTo>
                <a:lnTo>
                  <a:pt x="883" y="694"/>
                </a:lnTo>
                <a:lnTo>
                  <a:pt x="883" y="694"/>
                </a:lnTo>
                <a:cubicBezTo>
                  <a:pt x="883" y="731"/>
                  <a:pt x="864" y="764"/>
                  <a:pt x="832" y="783"/>
                </a:cubicBezTo>
                <a:lnTo>
                  <a:pt x="493" y="978"/>
                </a:lnTo>
                <a:lnTo>
                  <a:pt x="493" y="978"/>
                </a:lnTo>
                <a:cubicBezTo>
                  <a:pt x="461" y="996"/>
                  <a:pt x="422" y="996"/>
                  <a:pt x="390" y="978"/>
                </a:cubicBezTo>
                <a:lnTo>
                  <a:pt x="51" y="783"/>
                </a:lnTo>
                <a:lnTo>
                  <a:pt x="51" y="783"/>
                </a:lnTo>
                <a:cubicBezTo>
                  <a:pt x="20" y="764"/>
                  <a:pt x="0" y="731"/>
                  <a:pt x="0" y="694"/>
                </a:cubicBezTo>
                <a:lnTo>
                  <a:pt x="0" y="302"/>
                </a:lnTo>
                <a:lnTo>
                  <a:pt x="0" y="302"/>
                </a:lnTo>
                <a:cubicBezTo>
                  <a:pt x="0" y="266"/>
                  <a:pt x="20" y="232"/>
                  <a:pt x="51" y="214"/>
                </a:cubicBezTo>
                <a:lnTo>
                  <a:pt x="390" y="18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5242988" y="2637319"/>
            <a:ext cx="517473" cy="584593"/>
          </a:xfrm>
          <a:custGeom>
            <a:rect b="b" l="l" r="r" t="t"/>
            <a:pathLst>
              <a:path extrusionOk="0" h="998" w="883">
                <a:moveTo>
                  <a:pt x="390" y="18"/>
                </a:moveTo>
                <a:lnTo>
                  <a:pt x="390" y="18"/>
                </a:lnTo>
                <a:cubicBezTo>
                  <a:pt x="421" y="0"/>
                  <a:pt x="460" y="0"/>
                  <a:pt x="492" y="18"/>
                </a:cubicBezTo>
                <a:lnTo>
                  <a:pt x="831" y="215"/>
                </a:lnTo>
                <a:lnTo>
                  <a:pt x="831" y="215"/>
                </a:lnTo>
                <a:cubicBezTo>
                  <a:pt x="862" y="232"/>
                  <a:pt x="882" y="266"/>
                  <a:pt x="882" y="303"/>
                </a:cubicBezTo>
                <a:lnTo>
                  <a:pt x="882" y="695"/>
                </a:lnTo>
                <a:lnTo>
                  <a:pt x="882" y="695"/>
                </a:lnTo>
                <a:cubicBezTo>
                  <a:pt x="882" y="731"/>
                  <a:pt x="862" y="764"/>
                  <a:pt x="831" y="783"/>
                </a:cubicBezTo>
                <a:lnTo>
                  <a:pt x="492" y="979"/>
                </a:lnTo>
                <a:lnTo>
                  <a:pt x="492" y="979"/>
                </a:lnTo>
                <a:cubicBezTo>
                  <a:pt x="460" y="997"/>
                  <a:pt x="421" y="997"/>
                  <a:pt x="390" y="979"/>
                </a:cubicBezTo>
                <a:lnTo>
                  <a:pt x="50" y="783"/>
                </a:lnTo>
                <a:lnTo>
                  <a:pt x="50" y="783"/>
                </a:lnTo>
                <a:cubicBezTo>
                  <a:pt x="18" y="764"/>
                  <a:pt x="0" y="731"/>
                  <a:pt x="0" y="695"/>
                </a:cubicBezTo>
                <a:lnTo>
                  <a:pt x="0" y="303"/>
                </a:lnTo>
                <a:lnTo>
                  <a:pt x="0" y="303"/>
                </a:lnTo>
                <a:cubicBezTo>
                  <a:pt x="0" y="266"/>
                  <a:pt x="18" y="232"/>
                  <a:pt x="50" y="215"/>
                </a:cubicBezTo>
                <a:lnTo>
                  <a:pt x="390" y="18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7256950" y="3268063"/>
            <a:ext cx="517473" cy="584593"/>
          </a:xfrm>
          <a:custGeom>
            <a:rect b="b" l="l" r="r" t="t"/>
            <a:pathLst>
              <a:path extrusionOk="0" h="998" w="883">
                <a:moveTo>
                  <a:pt x="389" y="18"/>
                </a:moveTo>
                <a:lnTo>
                  <a:pt x="389" y="18"/>
                </a:lnTo>
                <a:cubicBezTo>
                  <a:pt x="421" y="0"/>
                  <a:pt x="459" y="0"/>
                  <a:pt x="491" y="18"/>
                </a:cubicBezTo>
                <a:lnTo>
                  <a:pt x="831" y="214"/>
                </a:lnTo>
                <a:lnTo>
                  <a:pt x="831" y="214"/>
                </a:lnTo>
                <a:cubicBezTo>
                  <a:pt x="863" y="232"/>
                  <a:pt x="882" y="266"/>
                  <a:pt x="882" y="302"/>
                </a:cubicBezTo>
                <a:lnTo>
                  <a:pt x="882" y="694"/>
                </a:lnTo>
                <a:lnTo>
                  <a:pt x="882" y="694"/>
                </a:lnTo>
                <a:cubicBezTo>
                  <a:pt x="882" y="731"/>
                  <a:pt x="863" y="764"/>
                  <a:pt x="831" y="782"/>
                </a:cubicBezTo>
                <a:lnTo>
                  <a:pt x="491" y="978"/>
                </a:lnTo>
                <a:lnTo>
                  <a:pt x="491" y="978"/>
                </a:lnTo>
                <a:cubicBezTo>
                  <a:pt x="459" y="997"/>
                  <a:pt x="421" y="997"/>
                  <a:pt x="389" y="978"/>
                </a:cubicBezTo>
                <a:lnTo>
                  <a:pt x="51" y="782"/>
                </a:lnTo>
                <a:lnTo>
                  <a:pt x="51" y="782"/>
                </a:lnTo>
                <a:cubicBezTo>
                  <a:pt x="20" y="764"/>
                  <a:pt x="0" y="731"/>
                  <a:pt x="0" y="694"/>
                </a:cubicBezTo>
                <a:lnTo>
                  <a:pt x="0" y="302"/>
                </a:lnTo>
                <a:lnTo>
                  <a:pt x="0" y="302"/>
                </a:lnTo>
                <a:cubicBezTo>
                  <a:pt x="0" y="266"/>
                  <a:pt x="20" y="232"/>
                  <a:pt x="51" y="214"/>
                </a:cubicBezTo>
                <a:lnTo>
                  <a:pt x="389" y="18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5" name="Google Shape;255;p20"/>
          <p:cNvSpPr txBox="1"/>
          <p:nvPr/>
        </p:nvSpPr>
        <p:spPr>
          <a:xfrm>
            <a:off x="1386798" y="1477628"/>
            <a:ext cx="174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3370161" y="2108372"/>
            <a:ext cx="235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5380524" y="2739116"/>
            <a:ext cx="242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</a:t>
            </a:r>
            <a:endParaRPr sz="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7385750" y="3369923"/>
            <a:ext cx="259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endParaRPr sz="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59" name="Google Shape;259;p20"/>
          <p:cNvSpPr txBox="1"/>
          <p:nvPr/>
        </p:nvSpPr>
        <p:spPr>
          <a:xfrm>
            <a:off x="876670" y="2658191"/>
            <a:ext cx="1198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1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0" name="Google Shape;260;p20"/>
          <p:cNvSpPr txBox="1"/>
          <p:nvPr/>
        </p:nvSpPr>
        <p:spPr>
          <a:xfrm>
            <a:off x="681370" y="2774673"/>
            <a:ext cx="15888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20"/>
          <p:cNvSpPr txBox="1"/>
          <p:nvPr/>
        </p:nvSpPr>
        <p:spPr>
          <a:xfrm>
            <a:off x="2875525" y="1052207"/>
            <a:ext cx="1198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1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2680225" y="1169165"/>
            <a:ext cx="15888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and is the smallest one</a:t>
            </a:r>
            <a:endParaRPr sz="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0"/>
          <p:cNvSpPr txBox="1"/>
          <p:nvPr/>
        </p:nvSpPr>
        <p:spPr>
          <a:xfrm>
            <a:off x="4909842" y="3911976"/>
            <a:ext cx="1198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1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4" name="Google Shape;264;p20"/>
          <p:cNvSpPr txBox="1"/>
          <p:nvPr/>
        </p:nvSpPr>
        <p:spPr>
          <a:xfrm>
            <a:off x="4714542" y="4030809"/>
            <a:ext cx="15888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very cold place </a:t>
            </a:r>
            <a:endParaRPr sz="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20"/>
          <p:cNvSpPr txBox="1"/>
          <p:nvPr/>
        </p:nvSpPr>
        <p:spPr>
          <a:xfrm>
            <a:off x="6912598" y="2305861"/>
            <a:ext cx="1198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1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6" name="Google Shape;266;p20"/>
          <p:cNvSpPr txBox="1"/>
          <p:nvPr/>
        </p:nvSpPr>
        <p:spPr>
          <a:xfrm>
            <a:off x="6717298" y="2425318"/>
            <a:ext cx="15888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of them all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/>
          <p:nvPr/>
        </p:nvSpPr>
        <p:spPr>
          <a:xfrm>
            <a:off x="1193867" y="2497374"/>
            <a:ext cx="7211700" cy="8859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2" name="Google Shape;272;p21"/>
          <p:cNvSpPr/>
          <p:nvPr/>
        </p:nvSpPr>
        <p:spPr>
          <a:xfrm>
            <a:off x="7071455" y="2894724"/>
            <a:ext cx="304800" cy="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1"/>
          <p:cNvSpPr/>
          <p:nvPr/>
        </p:nvSpPr>
        <p:spPr>
          <a:xfrm>
            <a:off x="7514677" y="2894724"/>
            <a:ext cx="304800" cy="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1"/>
          <p:cNvSpPr/>
          <p:nvPr/>
        </p:nvSpPr>
        <p:spPr>
          <a:xfrm>
            <a:off x="7957899" y="2894724"/>
            <a:ext cx="304800" cy="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1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276" name="Google Shape;276;p21"/>
          <p:cNvSpPr txBox="1"/>
          <p:nvPr/>
        </p:nvSpPr>
        <p:spPr>
          <a:xfrm>
            <a:off x="940223" y="1144250"/>
            <a:ext cx="802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2020</a:t>
            </a:r>
            <a:endParaRPr sz="12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77" name="Google Shape;277;p21"/>
          <p:cNvSpPr txBox="1"/>
          <p:nvPr/>
        </p:nvSpPr>
        <p:spPr>
          <a:xfrm>
            <a:off x="2574170" y="1144250"/>
            <a:ext cx="802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2021</a:t>
            </a:r>
            <a:endParaRPr sz="12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78" name="Google Shape;278;p21"/>
          <p:cNvSpPr txBox="1"/>
          <p:nvPr/>
        </p:nvSpPr>
        <p:spPr>
          <a:xfrm>
            <a:off x="4208117" y="1144250"/>
            <a:ext cx="802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2022</a:t>
            </a:r>
            <a:endParaRPr sz="12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79" name="Google Shape;279;p21"/>
          <p:cNvSpPr txBox="1"/>
          <p:nvPr/>
        </p:nvSpPr>
        <p:spPr>
          <a:xfrm>
            <a:off x="5842063" y="1144250"/>
            <a:ext cx="802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2023</a:t>
            </a:r>
            <a:endParaRPr sz="12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80" name="Google Shape;280;p21"/>
          <p:cNvSpPr txBox="1"/>
          <p:nvPr/>
        </p:nvSpPr>
        <p:spPr>
          <a:xfrm>
            <a:off x="7476010" y="1144250"/>
            <a:ext cx="802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2024</a:t>
            </a:r>
            <a:endParaRPr sz="1200">
              <a:solidFill>
                <a:srgbClr val="6666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81" name="Google Shape;281;p21"/>
          <p:cNvSpPr/>
          <p:nvPr/>
        </p:nvSpPr>
        <p:spPr>
          <a:xfrm>
            <a:off x="1193867" y="1487724"/>
            <a:ext cx="7211700" cy="8859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2" name="Google Shape;282;p21"/>
          <p:cNvSpPr/>
          <p:nvPr/>
        </p:nvSpPr>
        <p:spPr>
          <a:xfrm>
            <a:off x="1193866" y="1487724"/>
            <a:ext cx="5377500" cy="8859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1193867" y="1487724"/>
            <a:ext cx="2547900" cy="8859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4" name="Google Shape;284;p21"/>
          <p:cNvSpPr txBox="1"/>
          <p:nvPr/>
        </p:nvSpPr>
        <p:spPr>
          <a:xfrm>
            <a:off x="1513067" y="1669674"/>
            <a:ext cx="19095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5" name="Google Shape;285;p21"/>
          <p:cNvSpPr txBox="1"/>
          <p:nvPr/>
        </p:nvSpPr>
        <p:spPr>
          <a:xfrm>
            <a:off x="4049392" y="1669674"/>
            <a:ext cx="19095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6" name="Google Shape;286;p21"/>
          <p:cNvSpPr/>
          <p:nvPr/>
        </p:nvSpPr>
        <p:spPr>
          <a:xfrm>
            <a:off x="1193867" y="3507025"/>
            <a:ext cx="7211700" cy="8859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7" name="Google Shape;287;p21"/>
          <p:cNvSpPr/>
          <p:nvPr/>
        </p:nvSpPr>
        <p:spPr>
          <a:xfrm>
            <a:off x="1193875" y="3507025"/>
            <a:ext cx="4904400" cy="885900"/>
          </a:xfrm>
          <a:prstGeom prst="homePlate">
            <a:avLst>
              <a:gd fmla="val 50000" name="adj"/>
            </a:avLst>
          </a:prstGeom>
          <a:solidFill>
            <a:schemeClr val="accent6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8" name="Google Shape;288;p21"/>
          <p:cNvSpPr/>
          <p:nvPr/>
        </p:nvSpPr>
        <p:spPr>
          <a:xfrm>
            <a:off x="1193866" y="2497374"/>
            <a:ext cx="6092100" cy="8859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9" name="Google Shape;289;p21"/>
          <p:cNvSpPr/>
          <p:nvPr/>
        </p:nvSpPr>
        <p:spPr>
          <a:xfrm>
            <a:off x="1193867" y="2497374"/>
            <a:ext cx="2547900" cy="885900"/>
          </a:xfrm>
          <a:prstGeom prst="homePlate">
            <a:avLst>
              <a:gd fmla="val 50000" name="adj"/>
            </a:avLst>
          </a:prstGeom>
          <a:solidFill>
            <a:schemeClr val="accent4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0" name="Google Shape;290;p21"/>
          <p:cNvSpPr txBox="1"/>
          <p:nvPr/>
        </p:nvSpPr>
        <p:spPr>
          <a:xfrm>
            <a:off x="1513067" y="2679324"/>
            <a:ext cx="19095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 is the ringed planet and is also a gas giant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1" name="Google Shape;291;p21"/>
          <p:cNvSpPr txBox="1"/>
          <p:nvPr/>
        </p:nvSpPr>
        <p:spPr>
          <a:xfrm>
            <a:off x="4049392" y="2679324"/>
            <a:ext cx="19095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2" name="Google Shape;292;p21"/>
          <p:cNvSpPr txBox="1"/>
          <p:nvPr/>
        </p:nvSpPr>
        <p:spPr>
          <a:xfrm>
            <a:off x="1513076" y="3688975"/>
            <a:ext cx="22287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Earth is the only planet with life in the Solar System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93" name="Google Shape;293;p21"/>
          <p:cNvSpPr/>
          <p:nvPr/>
        </p:nvSpPr>
        <p:spPr>
          <a:xfrm>
            <a:off x="6626881" y="1885074"/>
            <a:ext cx="304800" cy="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1"/>
          <p:cNvSpPr/>
          <p:nvPr/>
        </p:nvSpPr>
        <p:spPr>
          <a:xfrm>
            <a:off x="7070103" y="1885074"/>
            <a:ext cx="304800" cy="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1"/>
          <p:cNvSpPr/>
          <p:nvPr/>
        </p:nvSpPr>
        <p:spPr>
          <a:xfrm>
            <a:off x="7513325" y="1885074"/>
            <a:ext cx="304800" cy="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1"/>
          <p:cNvSpPr/>
          <p:nvPr/>
        </p:nvSpPr>
        <p:spPr>
          <a:xfrm>
            <a:off x="7956548" y="1885074"/>
            <a:ext cx="304800" cy="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1"/>
          <p:cNvSpPr/>
          <p:nvPr/>
        </p:nvSpPr>
        <p:spPr>
          <a:xfrm>
            <a:off x="6627550" y="3904375"/>
            <a:ext cx="304800" cy="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1"/>
          <p:cNvSpPr/>
          <p:nvPr/>
        </p:nvSpPr>
        <p:spPr>
          <a:xfrm>
            <a:off x="7070772" y="3904375"/>
            <a:ext cx="304800" cy="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1"/>
          <p:cNvSpPr/>
          <p:nvPr/>
        </p:nvSpPr>
        <p:spPr>
          <a:xfrm>
            <a:off x="7513995" y="3904375"/>
            <a:ext cx="304800" cy="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1"/>
          <p:cNvSpPr/>
          <p:nvPr/>
        </p:nvSpPr>
        <p:spPr>
          <a:xfrm>
            <a:off x="7957217" y="3904375"/>
            <a:ext cx="304800" cy="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1"/>
          <p:cNvSpPr/>
          <p:nvPr/>
        </p:nvSpPr>
        <p:spPr>
          <a:xfrm>
            <a:off x="6184263" y="3904375"/>
            <a:ext cx="304800" cy="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1"/>
          <p:cNvSpPr/>
          <p:nvPr/>
        </p:nvSpPr>
        <p:spPr>
          <a:xfrm>
            <a:off x="6627485" y="3904375"/>
            <a:ext cx="304800" cy="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3" name="Google Shape;303;p21"/>
          <p:cNvGrpSpPr/>
          <p:nvPr/>
        </p:nvGrpSpPr>
        <p:grpSpPr>
          <a:xfrm>
            <a:off x="775878" y="2756948"/>
            <a:ext cx="300467" cy="366752"/>
            <a:chOff x="-24683100" y="2340425"/>
            <a:chExt cx="242625" cy="296150"/>
          </a:xfrm>
        </p:grpSpPr>
        <p:sp>
          <p:nvSpPr>
            <p:cNvPr id="304" name="Google Shape;304;p21"/>
            <p:cNvSpPr/>
            <p:nvPr/>
          </p:nvSpPr>
          <p:spPr>
            <a:xfrm>
              <a:off x="-24683100" y="2392400"/>
              <a:ext cx="104000" cy="244175"/>
            </a:xfrm>
            <a:custGeom>
              <a:rect b="b" l="l" r="r" t="t"/>
              <a:pathLst>
                <a:path extrusionOk="0" h="9767" w="416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1"/>
            <p:cNvSpPr/>
            <p:nvPr/>
          </p:nvSpPr>
          <p:spPr>
            <a:xfrm>
              <a:off x="-24649225" y="2541250"/>
              <a:ext cx="26800" cy="60675"/>
            </a:xfrm>
            <a:custGeom>
              <a:rect b="b" l="l" r="r" t="t"/>
              <a:pathLst>
                <a:path extrusionOk="0" h="2427" w="1072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-24544475" y="2340425"/>
              <a:ext cx="104000" cy="244175"/>
            </a:xfrm>
            <a:custGeom>
              <a:rect b="b" l="l" r="r" t="t"/>
              <a:pathLst>
                <a:path extrusionOk="0" h="9767" w="416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-24501150" y="2375075"/>
              <a:ext cx="26800" cy="60675"/>
            </a:xfrm>
            <a:custGeom>
              <a:rect b="b" l="l" r="r" t="t"/>
              <a:pathLst>
                <a:path extrusionOk="0" h="2427" w="1072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Google Shape;308;p21"/>
          <p:cNvSpPr/>
          <p:nvPr/>
        </p:nvSpPr>
        <p:spPr>
          <a:xfrm>
            <a:off x="742719" y="1747283"/>
            <a:ext cx="366783" cy="366783"/>
          </a:xfrm>
          <a:custGeom>
            <a:rect b="b" l="l" r="r" t="t"/>
            <a:pathLst>
              <a:path extrusionOk="0" h="11847" w="11847">
                <a:moveTo>
                  <a:pt x="5546" y="662"/>
                </a:moveTo>
                <a:lnTo>
                  <a:pt x="5546" y="2741"/>
                </a:lnTo>
                <a:lnTo>
                  <a:pt x="4821" y="2741"/>
                </a:lnTo>
                <a:lnTo>
                  <a:pt x="4821" y="1040"/>
                </a:lnTo>
                <a:cubicBezTo>
                  <a:pt x="4821" y="819"/>
                  <a:pt x="4979" y="662"/>
                  <a:pt x="5199" y="662"/>
                </a:cubicBezTo>
                <a:close/>
                <a:moveTo>
                  <a:pt x="6932" y="662"/>
                </a:moveTo>
                <a:lnTo>
                  <a:pt x="6932" y="2773"/>
                </a:lnTo>
                <a:lnTo>
                  <a:pt x="6207" y="2773"/>
                </a:lnTo>
                <a:lnTo>
                  <a:pt x="6207" y="662"/>
                </a:lnTo>
                <a:close/>
                <a:moveTo>
                  <a:pt x="8350" y="662"/>
                </a:moveTo>
                <a:lnTo>
                  <a:pt x="8350" y="2773"/>
                </a:lnTo>
                <a:lnTo>
                  <a:pt x="7625" y="2773"/>
                </a:lnTo>
                <a:lnTo>
                  <a:pt x="7625" y="662"/>
                </a:lnTo>
                <a:close/>
                <a:moveTo>
                  <a:pt x="9704" y="662"/>
                </a:moveTo>
                <a:lnTo>
                  <a:pt x="9704" y="2773"/>
                </a:lnTo>
                <a:lnTo>
                  <a:pt x="9011" y="2773"/>
                </a:lnTo>
                <a:lnTo>
                  <a:pt x="9011" y="662"/>
                </a:lnTo>
                <a:close/>
                <a:moveTo>
                  <a:pt x="10744" y="662"/>
                </a:moveTo>
                <a:cubicBezTo>
                  <a:pt x="10933" y="662"/>
                  <a:pt x="11090" y="819"/>
                  <a:pt x="11090" y="1040"/>
                </a:cubicBezTo>
                <a:lnTo>
                  <a:pt x="11090" y="2773"/>
                </a:lnTo>
                <a:lnTo>
                  <a:pt x="10397" y="2773"/>
                </a:lnTo>
                <a:lnTo>
                  <a:pt x="10397" y="662"/>
                </a:lnTo>
                <a:close/>
                <a:moveTo>
                  <a:pt x="6270" y="5577"/>
                </a:moveTo>
                <a:lnTo>
                  <a:pt x="6270" y="9074"/>
                </a:lnTo>
                <a:lnTo>
                  <a:pt x="5546" y="9074"/>
                </a:lnTo>
                <a:lnTo>
                  <a:pt x="5546" y="5577"/>
                </a:lnTo>
                <a:close/>
                <a:moveTo>
                  <a:pt x="10397" y="5640"/>
                </a:moveTo>
                <a:lnTo>
                  <a:pt x="10397" y="6270"/>
                </a:lnTo>
                <a:lnTo>
                  <a:pt x="9358" y="6270"/>
                </a:lnTo>
                <a:cubicBezTo>
                  <a:pt x="9169" y="6270"/>
                  <a:pt x="9011" y="6427"/>
                  <a:pt x="9011" y="6616"/>
                </a:cubicBezTo>
                <a:cubicBezTo>
                  <a:pt x="9011" y="6805"/>
                  <a:pt x="9169" y="6963"/>
                  <a:pt x="9358" y="6963"/>
                </a:cubicBezTo>
                <a:lnTo>
                  <a:pt x="10397" y="6963"/>
                </a:lnTo>
                <a:lnTo>
                  <a:pt x="10397" y="7688"/>
                </a:lnTo>
                <a:lnTo>
                  <a:pt x="9358" y="7688"/>
                </a:lnTo>
                <a:cubicBezTo>
                  <a:pt x="9169" y="7688"/>
                  <a:pt x="9011" y="7845"/>
                  <a:pt x="9011" y="8034"/>
                </a:cubicBezTo>
                <a:cubicBezTo>
                  <a:pt x="9011" y="8223"/>
                  <a:pt x="9169" y="8381"/>
                  <a:pt x="9358" y="8381"/>
                </a:cubicBezTo>
                <a:lnTo>
                  <a:pt x="10397" y="8381"/>
                </a:lnTo>
                <a:lnTo>
                  <a:pt x="10397" y="9105"/>
                </a:lnTo>
                <a:lnTo>
                  <a:pt x="8287" y="9105"/>
                </a:lnTo>
                <a:lnTo>
                  <a:pt x="8287" y="5640"/>
                </a:lnTo>
                <a:close/>
                <a:moveTo>
                  <a:pt x="2080" y="7688"/>
                </a:moveTo>
                <a:cubicBezTo>
                  <a:pt x="2301" y="7688"/>
                  <a:pt x="2521" y="7719"/>
                  <a:pt x="2710" y="7845"/>
                </a:cubicBezTo>
                <a:cubicBezTo>
                  <a:pt x="2427" y="7971"/>
                  <a:pt x="2206" y="8129"/>
                  <a:pt x="1954" y="8318"/>
                </a:cubicBezTo>
                <a:lnTo>
                  <a:pt x="1923" y="8349"/>
                </a:lnTo>
                <a:cubicBezTo>
                  <a:pt x="1576" y="8696"/>
                  <a:pt x="1355" y="9200"/>
                  <a:pt x="1355" y="9767"/>
                </a:cubicBezTo>
                <a:cubicBezTo>
                  <a:pt x="1355" y="9956"/>
                  <a:pt x="1418" y="10113"/>
                  <a:pt x="1450" y="10302"/>
                </a:cubicBezTo>
                <a:cubicBezTo>
                  <a:pt x="977" y="10050"/>
                  <a:pt x="694" y="9578"/>
                  <a:pt x="694" y="9074"/>
                </a:cubicBezTo>
                <a:cubicBezTo>
                  <a:pt x="694" y="8318"/>
                  <a:pt x="1324" y="7688"/>
                  <a:pt x="2080" y="7688"/>
                </a:cubicBezTo>
                <a:close/>
                <a:moveTo>
                  <a:pt x="3403" y="8318"/>
                </a:moveTo>
                <a:cubicBezTo>
                  <a:pt x="4191" y="8349"/>
                  <a:pt x="4821" y="8979"/>
                  <a:pt x="4821" y="9735"/>
                </a:cubicBezTo>
                <a:cubicBezTo>
                  <a:pt x="4821" y="9987"/>
                  <a:pt x="4758" y="10239"/>
                  <a:pt x="4600" y="10491"/>
                </a:cubicBezTo>
                <a:lnTo>
                  <a:pt x="2679" y="8538"/>
                </a:lnTo>
                <a:cubicBezTo>
                  <a:pt x="2868" y="8381"/>
                  <a:pt x="3151" y="8318"/>
                  <a:pt x="3403" y="8318"/>
                </a:cubicBezTo>
                <a:close/>
                <a:moveTo>
                  <a:pt x="2238" y="9074"/>
                </a:moveTo>
                <a:lnTo>
                  <a:pt x="4128" y="10964"/>
                </a:lnTo>
                <a:cubicBezTo>
                  <a:pt x="3939" y="11059"/>
                  <a:pt x="3687" y="11122"/>
                  <a:pt x="3466" y="11122"/>
                </a:cubicBezTo>
                <a:cubicBezTo>
                  <a:pt x="3448" y="11122"/>
                  <a:pt x="3430" y="11123"/>
                  <a:pt x="3412" y="11123"/>
                </a:cubicBezTo>
                <a:cubicBezTo>
                  <a:pt x="2680" y="11123"/>
                  <a:pt x="2080" y="10504"/>
                  <a:pt x="2080" y="9735"/>
                </a:cubicBezTo>
                <a:cubicBezTo>
                  <a:pt x="2080" y="9483"/>
                  <a:pt x="2143" y="9263"/>
                  <a:pt x="2238" y="9074"/>
                </a:cubicBezTo>
                <a:close/>
                <a:moveTo>
                  <a:pt x="10334" y="3466"/>
                </a:moveTo>
                <a:lnTo>
                  <a:pt x="10334" y="4884"/>
                </a:lnTo>
                <a:lnTo>
                  <a:pt x="7940" y="4884"/>
                </a:lnTo>
                <a:cubicBezTo>
                  <a:pt x="7751" y="4884"/>
                  <a:pt x="7593" y="5041"/>
                  <a:pt x="7593" y="5230"/>
                </a:cubicBezTo>
                <a:lnTo>
                  <a:pt x="7593" y="9420"/>
                </a:lnTo>
                <a:cubicBezTo>
                  <a:pt x="7593" y="9609"/>
                  <a:pt x="7751" y="9767"/>
                  <a:pt x="7940" y="9767"/>
                </a:cubicBezTo>
                <a:lnTo>
                  <a:pt x="10397" y="9767"/>
                </a:lnTo>
                <a:lnTo>
                  <a:pt x="10397" y="10806"/>
                </a:lnTo>
                <a:cubicBezTo>
                  <a:pt x="10397" y="10996"/>
                  <a:pt x="10240" y="11153"/>
                  <a:pt x="10019" y="11153"/>
                </a:cubicBezTo>
                <a:lnTo>
                  <a:pt x="5861" y="11153"/>
                </a:lnTo>
                <a:cubicBezTo>
                  <a:pt x="5672" y="11153"/>
                  <a:pt x="5514" y="10996"/>
                  <a:pt x="5514" y="10806"/>
                </a:cubicBezTo>
                <a:lnTo>
                  <a:pt x="5514" y="9767"/>
                </a:lnTo>
                <a:lnTo>
                  <a:pt x="6522" y="9767"/>
                </a:lnTo>
                <a:cubicBezTo>
                  <a:pt x="6711" y="9767"/>
                  <a:pt x="6869" y="9609"/>
                  <a:pt x="6869" y="9420"/>
                </a:cubicBezTo>
                <a:lnTo>
                  <a:pt x="6869" y="5230"/>
                </a:lnTo>
                <a:cubicBezTo>
                  <a:pt x="6869" y="5041"/>
                  <a:pt x="6711" y="4884"/>
                  <a:pt x="6522" y="4884"/>
                </a:cubicBezTo>
                <a:lnTo>
                  <a:pt x="5514" y="4884"/>
                </a:lnTo>
                <a:lnTo>
                  <a:pt x="5514" y="3466"/>
                </a:lnTo>
                <a:close/>
                <a:moveTo>
                  <a:pt x="5199" y="0"/>
                </a:moveTo>
                <a:cubicBezTo>
                  <a:pt x="4600" y="0"/>
                  <a:pt x="4159" y="473"/>
                  <a:pt x="4159" y="1040"/>
                </a:cubicBezTo>
                <a:lnTo>
                  <a:pt x="4159" y="3119"/>
                </a:lnTo>
                <a:cubicBezTo>
                  <a:pt x="4159" y="3308"/>
                  <a:pt x="4317" y="3466"/>
                  <a:pt x="4506" y="3466"/>
                </a:cubicBezTo>
                <a:lnTo>
                  <a:pt x="4884" y="3466"/>
                </a:lnTo>
                <a:lnTo>
                  <a:pt x="4884" y="8192"/>
                </a:lnTo>
                <a:cubicBezTo>
                  <a:pt x="4569" y="7908"/>
                  <a:pt x="4128" y="7719"/>
                  <a:pt x="3655" y="7688"/>
                </a:cubicBezTo>
                <a:cubicBezTo>
                  <a:pt x="3277" y="7246"/>
                  <a:pt x="2710" y="6963"/>
                  <a:pt x="2080" y="6963"/>
                </a:cubicBezTo>
                <a:cubicBezTo>
                  <a:pt x="946" y="6963"/>
                  <a:pt x="1" y="7908"/>
                  <a:pt x="1" y="9074"/>
                </a:cubicBezTo>
                <a:cubicBezTo>
                  <a:pt x="1" y="10176"/>
                  <a:pt x="820" y="11027"/>
                  <a:pt x="1923" y="11153"/>
                </a:cubicBezTo>
                <a:cubicBezTo>
                  <a:pt x="2332" y="11594"/>
                  <a:pt x="2868" y="11846"/>
                  <a:pt x="3498" y="11846"/>
                </a:cubicBezTo>
                <a:cubicBezTo>
                  <a:pt x="4065" y="11846"/>
                  <a:pt x="4506" y="11657"/>
                  <a:pt x="4916" y="11311"/>
                </a:cubicBezTo>
                <a:cubicBezTo>
                  <a:pt x="4916" y="11311"/>
                  <a:pt x="4979" y="11279"/>
                  <a:pt x="4979" y="11216"/>
                </a:cubicBezTo>
                <a:cubicBezTo>
                  <a:pt x="5136" y="11594"/>
                  <a:pt x="5514" y="11846"/>
                  <a:pt x="5924" y="11846"/>
                </a:cubicBezTo>
                <a:lnTo>
                  <a:pt x="10114" y="11846"/>
                </a:lnTo>
                <a:cubicBezTo>
                  <a:pt x="10712" y="11846"/>
                  <a:pt x="11122" y="11374"/>
                  <a:pt x="11122" y="10838"/>
                </a:cubicBezTo>
                <a:lnTo>
                  <a:pt x="11122" y="3497"/>
                </a:lnTo>
                <a:lnTo>
                  <a:pt x="11500" y="3497"/>
                </a:lnTo>
                <a:cubicBezTo>
                  <a:pt x="11689" y="3497"/>
                  <a:pt x="11847" y="3340"/>
                  <a:pt x="11847" y="3151"/>
                </a:cubicBezTo>
                <a:lnTo>
                  <a:pt x="11847" y="1072"/>
                </a:lnTo>
                <a:cubicBezTo>
                  <a:pt x="11752" y="441"/>
                  <a:pt x="11343" y="0"/>
                  <a:pt x="107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9" name="Google Shape;309;p21"/>
          <p:cNvGrpSpPr/>
          <p:nvPr/>
        </p:nvGrpSpPr>
        <p:grpSpPr>
          <a:xfrm>
            <a:off x="744350" y="3773265"/>
            <a:ext cx="363523" cy="353419"/>
            <a:chOff x="-26585200" y="2710400"/>
            <a:chExt cx="304025" cy="295575"/>
          </a:xfrm>
        </p:grpSpPr>
        <p:sp>
          <p:nvSpPr>
            <p:cNvPr id="310" name="Google Shape;310;p21"/>
            <p:cNvSpPr/>
            <p:nvPr/>
          </p:nvSpPr>
          <p:spPr>
            <a:xfrm>
              <a:off x="-26585200" y="2710400"/>
              <a:ext cx="304025" cy="295575"/>
            </a:xfrm>
            <a:custGeom>
              <a:rect b="b" l="l" r="r" t="t"/>
              <a:pathLst>
                <a:path extrusionOk="0" h="11823" w="12161">
                  <a:moveTo>
                    <a:pt x="8711" y="717"/>
                  </a:moveTo>
                  <a:cubicBezTo>
                    <a:pt x="9333" y="717"/>
                    <a:pt x="9956" y="954"/>
                    <a:pt x="10428" y="1426"/>
                  </a:cubicBezTo>
                  <a:cubicBezTo>
                    <a:pt x="11373" y="2371"/>
                    <a:pt x="11373" y="3915"/>
                    <a:pt x="10428" y="4829"/>
                  </a:cubicBezTo>
                  <a:lnTo>
                    <a:pt x="9830" y="5427"/>
                  </a:lnTo>
                  <a:lnTo>
                    <a:pt x="7404" y="3001"/>
                  </a:lnTo>
                  <a:lnTo>
                    <a:pt x="7971" y="2403"/>
                  </a:lnTo>
                  <a:cubicBezTo>
                    <a:pt x="8191" y="2214"/>
                    <a:pt x="8443" y="2088"/>
                    <a:pt x="8727" y="2088"/>
                  </a:cubicBezTo>
                  <a:cubicBezTo>
                    <a:pt x="9011" y="2088"/>
                    <a:pt x="9294" y="2214"/>
                    <a:pt x="9483" y="2403"/>
                  </a:cubicBezTo>
                  <a:cubicBezTo>
                    <a:pt x="9546" y="2466"/>
                    <a:pt x="9633" y="2497"/>
                    <a:pt x="9719" y="2497"/>
                  </a:cubicBezTo>
                  <a:cubicBezTo>
                    <a:pt x="9806" y="2497"/>
                    <a:pt x="9893" y="2466"/>
                    <a:pt x="9956" y="2403"/>
                  </a:cubicBezTo>
                  <a:cubicBezTo>
                    <a:pt x="10082" y="2277"/>
                    <a:pt x="10082" y="2056"/>
                    <a:pt x="9956" y="1930"/>
                  </a:cubicBezTo>
                  <a:cubicBezTo>
                    <a:pt x="9641" y="1615"/>
                    <a:pt x="9200" y="1426"/>
                    <a:pt x="8727" y="1426"/>
                  </a:cubicBezTo>
                  <a:cubicBezTo>
                    <a:pt x="8254" y="1426"/>
                    <a:pt x="7813" y="1615"/>
                    <a:pt x="7530" y="1930"/>
                  </a:cubicBezTo>
                  <a:lnTo>
                    <a:pt x="6931" y="2529"/>
                  </a:lnTo>
                  <a:lnTo>
                    <a:pt x="6459" y="2056"/>
                  </a:lnTo>
                  <a:lnTo>
                    <a:pt x="6994" y="1426"/>
                  </a:lnTo>
                  <a:cubicBezTo>
                    <a:pt x="7467" y="954"/>
                    <a:pt x="8089" y="717"/>
                    <a:pt x="8711" y="717"/>
                  </a:cubicBezTo>
                  <a:close/>
                  <a:moveTo>
                    <a:pt x="2048" y="6372"/>
                  </a:moveTo>
                  <a:lnTo>
                    <a:pt x="4474" y="8830"/>
                  </a:lnTo>
                  <a:lnTo>
                    <a:pt x="3875" y="9397"/>
                  </a:lnTo>
                  <a:cubicBezTo>
                    <a:pt x="3686" y="9602"/>
                    <a:pt x="3426" y="9704"/>
                    <a:pt x="3162" y="9704"/>
                  </a:cubicBezTo>
                  <a:cubicBezTo>
                    <a:pt x="2899" y="9704"/>
                    <a:pt x="2631" y="9602"/>
                    <a:pt x="2426" y="9397"/>
                  </a:cubicBezTo>
                  <a:cubicBezTo>
                    <a:pt x="2363" y="9350"/>
                    <a:pt x="2276" y="9326"/>
                    <a:pt x="2190" y="9326"/>
                  </a:cubicBezTo>
                  <a:cubicBezTo>
                    <a:pt x="2103" y="9326"/>
                    <a:pt x="2016" y="9350"/>
                    <a:pt x="1953" y="9397"/>
                  </a:cubicBezTo>
                  <a:cubicBezTo>
                    <a:pt x="1827" y="9523"/>
                    <a:pt x="1827" y="9775"/>
                    <a:pt x="1953" y="9869"/>
                  </a:cubicBezTo>
                  <a:cubicBezTo>
                    <a:pt x="2331" y="10247"/>
                    <a:pt x="2741" y="10405"/>
                    <a:pt x="3182" y="10405"/>
                  </a:cubicBezTo>
                  <a:cubicBezTo>
                    <a:pt x="3623" y="10405"/>
                    <a:pt x="4096" y="10247"/>
                    <a:pt x="4411" y="9869"/>
                  </a:cubicBezTo>
                  <a:lnTo>
                    <a:pt x="4978" y="9302"/>
                  </a:lnTo>
                  <a:lnTo>
                    <a:pt x="5450" y="9775"/>
                  </a:lnTo>
                  <a:lnTo>
                    <a:pt x="4820" y="10436"/>
                  </a:lnTo>
                  <a:cubicBezTo>
                    <a:pt x="4348" y="10909"/>
                    <a:pt x="3733" y="11145"/>
                    <a:pt x="3119" y="11145"/>
                  </a:cubicBezTo>
                  <a:cubicBezTo>
                    <a:pt x="2505" y="11145"/>
                    <a:pt x="1890" y="10909"/>
                    <a:pt x="1418" y="10436"/>
                  </a:cubicBezTo>
                  <a:cubicBezTo>
                    <a:pt x="473" y="9491"/>
                    <a:pt x="473" y="7948"/>
                    <a:pt x="1449" y="6971"/>
                  </a:cubicBezTo>
                  <a:lnTo>
                    <a:pt x="2048" y="6372"/>
                  </a:lnTo>
                  <a:close/>
                  <a:moveTo>
                    <a:pt x="3151" y="701"/>
                  </a:moveTo>
                  <a:cubicBezTo>
                    <a:pt x="3781" y="701"/>
                    <a:pt x="4411" y="954"/>
                    <a:pt x="4883" y="1426"/>
                  </a:cubicBezTo>
                  <a:lnTo>
                    <a:pt x="10460" y="7002"/>
                  </a:lnTo>
                  <a:cubicBezTo>
                    <a:pt x="11373" y="7948"/>
                    <a:pt x="11373" y="9491"/>
                    <a:pt x="10428" y="10436"/>
                  </a:cubicBezTo>
                  <a:cubicBezTo>
                    <a:pt x="9956" y="10909"/>
                    <a:pt x="9333" y="11145"/>
                    <a:pt x="8711" y="11145"/>
                  </a:cubicBezTo>
                  <a:cubicBezTo>
                    <a:pt x="8089" y="11145"/>
                    <a:pt x="7467" y="10909"/>
                    <a:pt x="6994" y="10436"/>
                  </a:cubicBezTo>
                  <a:lnTo>
                    <a:pt x="6175" y="9617"/>
                  </a:lnTo>
                  <a:lnTo>
                    <a:pt x="5198" y="8641"/>
                  </a:lnTo>
                  <a:lnTo>
                    <a:pt x="2237" y="5679"/>
                  </a:lnTo>
                  <a:lnTo>
                    <a:pt x="1418" y="4860"/>
                  </a:lnTo>
                  <a:cubicBezTo>
                    <a:pt x="473" y="3915"/>
                    <a:pt x="473" y="2371"/>
                    <a:pt x="1418" y="1426"/>
                  </a:cubicBezTo>
                  <a:cubicBezTo>
                    <a:pt x="1890" y="954"/>
                    <a:pt x="2520" y="701"/>
                    <a:pt x="3151" y="701"/>
                  </a:cubicBezTo>
                  <a:close/>
                  <a:moveTo>
                    <a:pt x="8727" y="0"/>
                  </a:moveTo>
                  <a:cubicBezTo>
                    <a:pt x="7931" y="0"/>
                    <a:pt x="7136" y="308"/>
                    <a:pt x="6522" y="922"/>
                  </a:cubicBezTo>
                  <a:lnTo>
                    <a:pt x="5955" y="1489"/>
                  </a:lnTo>
                  <a:lnTo>
                    <a:pt x="5356" y="922"/>
                  </a:lnTo>
                  <a:cubicBezTo>
                    <a:pt x="4757" y="323"/>
                    <a:pt x="3970" y="8"/>
                    <a:pt x="3151" y="8"/>
                  </a:cubicBezTo>
                  <a:cubicBezTo>
                    <a:pt x="2331" y="8"/>
                    <a:pt x="1544" y="323"/>
                    <a:pt x="945" y="922"/>
                  </a:cubicBezTo>
                  <a:cubicBezTo>
                    <a:pt x="347" y="1489"/>
                    <a:pt x="32" y="2277"/>
                    <a:pt x="32" y="3127"/>
                  </a:cubicBezTo>
                  <a:cubicBezTo>
                    <a:pt x="32" y="3946"/>
                    <a:pt x="347" y="4734"/>
                    <a:pt x="945" y="5333"/>
                  </a:cubicBezTo>
                  <a:lnTo>
                    <a:pt x="1544" y="5900"/>
                  </a:lnTo>
                  <a:lnTo>
                    <a:pt x="945" y="6498"/>
                  </a:lnTo>
                  <a:cubicBezTo>
                    <a:pt x="347" y="7097"/>
                    <a:pt x="32" y="7885"/>
                    <a:pt x="0" y="8704"/>
                  </a:cubicBezTo>
                  <a:cubicBezTo>
                    <a:pt x="0" y="9523"/>
                    <a:pt x="315" y="10310"/>
                    <a:pt x="914" y="10909"/>
                  </a:cubicBezTo>
                  <a:cubicBezTo>
                    <a:pt x="1481" y="11508"/>
                    <a:pt x="2331" y="11823"/>
                    <a:pt x="3119" y="11823"/>
                  </a:cubicBezTo>
                  <a:cubicBezTo>
                    <a:pt x="3907" y="11823"/>
                    <a:pt x="4726" y="11508"/>
                    <a:pt x="5324" y="10909"/>
                  </a:cubicBezTo>
                  <a:lnTo>
                    <a:pt x="5892" y="10310"/>
                  </a:lnTo>
                  <a:lnTo>
                    <a:pt x="6490" y="10909"/>
                  </a:lnTo>
                  <a:cubicBezTo>
                    <a:pt x="7089" y="11508"/>
                    <a:pt x="7876" y="11823"/>
                    <a:pt x="8695" y="11823"/>
                  </a:cubicBezTo>
                  <a:cubicBezTo>
                    <a:pt x="9515" y="11823"/>
                    <a:pt x="10302" y="11508"/>
                    <a:pt x="10901" y="10909"/>
                  </a:cubicBezTo>
                  <a:cubicBezTo>
                    <a:pt x="11499" y="10310"/>
                    <a:pt x="11814" y="9523"/>
                    <a:pt x="11814" y="8704"/>
                  </a:cubicBezTo>
                  <a:cubicBezTo>
                    <a:pt x="11846" y="7885"/>
                    <a:pt x="11531" y="7097"/>
                    <a:pt x="10932" y="6498"/>
                  </a:cubicBezTo>
                  <a:lnTo>
                    <a:pt x="10334" y="5900"/>
                  </a:lnTo>
                  <a:lnTo>
                    <a:pt x="10932" y="5333"/>
                  </a:lnTo>
                  <a:cubicBezTo>
                    <a:pt x="12161" y="4104"/>
                    <a:pt x="12161" y="2119"/>
                    <a:pt x="10932" y="922"/>
                  </a:cubicBezTo>
                  <a:cubicBezTo>
                    <a:pt x="10318" y="308"/>
                    <a:pt x="9522" y="0"/>
                    <a:pt x="8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-26495425" y="2801375"/>
              <a:ext cx="118175" cy="113250"/>
            </a:xfrm>
            <a:custGeom>
              <a:rect b="b" l="l" r="r" t="t"/>
              <a:pathLst>
                <a:path extrusionOk="0" h="4530" w="4727">
                  <a:moveTo>
                    <a:pt x="2111" y="749"/>
                  </a:moveTo>
                  <a:cubicBezTo>
                    <a:pt x="2175" y="749"/>
                    <a:pt x="2301" y="780"/>
                    <a:pt x="2364" y="843"/>
                  </a:cubicBezTo>
                  <a:lnTo>
                    <a:pt x="3813" y="2324"/>
                  </a:lnTo>
                  <a:cubicBezTo>
                    <a:pt x="3907" y="2418"/>
                    <a:pt x="3907" y="2639"/>
                    <a:pt x="3813" y="2796"/>
                  </a:cubicBezTo>
                  <a:lnTo>
                    <a:pt x="2805" y="3773"/>
                  </a:lnTo>
                  <a:cubicBezTo>
                    <a:pt x="2757" y="3836"/>
                    <a:pt x="2671" y="3868"/>
                    <a:pt x="2584" y="3868"/>
                  </a:cubicBezTo>
                  <a:cubicBezTo>
                    <a:pt x="2497" y="3868"/>
                    <a:pt x="2411" y="3836"/>
                    <a:pt x="2364" y="3773"/>
                  </a:cubicBezTo>
                  <a:lnTo>
                    <a:pt x="883" y="2324"/>
                  </a:lnTo>
                  <a:cubicBezTo>
                    <a:pt x="788" y="2198"/>
                    <a:pt x="788" y="1946"/>
                    <a:pt x="883" y="1851"/>
                  </a:cubicBezTo>
                  <a:lnTo>
                    <a:pt x="1891" y="843"/>
                  </a:lnTo>
                  <a:cubicBezTo>
                    <a:pt x="1954" y="780"/>
                    <a:pt x="2048" y="749"/>
                    <a:pt x="2111" y="749"/>
                  </a:cubicBezTo>
                  <a:close/>
                  <a:moveTo>
                    <a:pt x="2092" y="0"/>
                  </a:moveTo>
                  <a:cubicBezTo>
                    <a:pt x="1828" y="0"/>
                    <a:pt x="1560" y="103"/>
                    <a:pt x="1355" y="307"/>
                  </a:cubicBezTo>
                  <a:lnTo>
                    <a:pt x="379" y="1284"/>
                  </a:lnTo>
                  <a:cubicBezTo>
                    <a:pt x="1" y="1694"/>
                    <a:pt x="1" y="2355"/>
                    <a:pt x="379" y="2733"/>
                  </a:cubicBezTo>
                  <a:lnTo>
                    <a:pt x="1828" y="4183"/>
                  </a:lnTo>
                  <a:cubicBezTo>
                    <a:pt x="2017" y="4403"/>
                    <a:pt x="2301" y="4529"/>
                    <a:pt x="2584" y="4529"/>
                  </a:cubicBezTo>
                  <a:cubicBezTo>
                    <a:pt x="2868" y="4529"/>
                    <a:pt x="3151" y="4403"/>
                    <a:pt x="3340" y="4183"/>
                  </a:cubicBezTo>
                  <a:lnTo>
                    <a:pt x="4317" y="3206"/>
                  </a:lnTo>
                  <a:cubicBezTo>
                    <a:pt x="4726" y="2828"/>
                    <a:pt x="4726" y="2166"/>
                    <a:pt x="4317" y="1757"/>
                  </a:cubicBezTo>
                  <a:lnTo>
                    <a:pt x="2805" y="307"/>
                  </a:lnTo>
                  <a:cubicBezTo>
                    <a:pt x="2616" y="103"/>
                    <a:pt x="2356" y="0"/>
                    <a:pt x="2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-26375700" y="2956325"/>
              <a:ext cx="17350" cy="18150"/>
            </a:xfrm>
            <a:custGeom>
              <a:rect b="b" l="l" r="r" t="t"/>
              <a:pathLst>
                <a:path extrusionOk="0" h="726" w="694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-26339475" y="2920100"/>
              <a:ext cx="18150" cy="18150"/>
            </a:xfrm>
            <a:custGeom>
              <a:rect b="b" l="l" r="r" t="t"/>
              <a:pathLst>
                <a:path extrusionOk="0" h="726" w="726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5"/>
                    <a:pt x="347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-26363900" y="2895675"/>
              <a:ext cx="17350" cy="17375"/>
            </a:xfrm>
            <a:custGeom>
              <a:rect b="b" l="l" r="r" t="t"/>
              <a:pathLst>
                <a:path extrusionOk="0" h="695" w="694">
                  <a:moveTo>
                    <a:pt x="348" y="1"/>
                  </a:moveTo>
                  <a:cubicBezTo>
                    <a:pt x="159" y="1"/>
                    <a:pt x="1" y="159"/>
                    <a:pt x="1" y="348"/>
                  </a:cubicBezTo>
                  <a:cubicBezTo>
                    <a:pt x="1" y="537"/>
                    <a:pt x="159" y="694"/>
                    <a:pt x="348" y="694"/>
                  </a:cubicBezTo>
                  <a:cubicBezTo>
                    <a:pt x="537" y="694"/>
                    <a:pt x="694" y="537"/>
                    <a:pt x="694" y="348"/>
                  </a:cubicBezTo>
                  <a:cubicBezTo>
                    <a:pt x="694" y="159"/>
                    <a:pt x="537" y="1"/>
                    <a:pt x="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-26369400" y="2925625"/>
              <a:ext cx="17350" cy="18125"/>
            </a:xfrm>
            <a:custGeom>
              <a:rect b="b" l="l" r="r" t="t"/>
              <a:pathLst>
                <a:path extrusionOk="0" h="725" w="694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-26400125" y="2932125"/>
              <a:ext cx="17350" cy="17150"/>
            </a:xfrm>
            <a:custGeom>
              <a:rect b="b" l="l" r="r" t="t"/>
              <a:pathLst>
                <a:path extrusionOk="0" h="686" w="694">
                  <a:moveTo>
                    <a:pt x="343" y="0"/>
                  </a:moveTo>
                  <a:cubicBezTo>
                    <a:pt x="253" y="0"/>
                    <a:pt x="158" y="39"/>
                    <a:pt x="95" y="118"/>
                  </a:cubicBezTo>
                  <a:cubicBezTo>
                    <a:pt x="1" y="244"/>
                    <a:pt x="1" y="465"/>
                    <a:pt x="95" y="591"/>
                  </a:cubicBezTo>
                  <a:cubicBezTo>
                    <a:pt x="158" y="654"/>
                    <a:pt x="253" y="685"/>
                    <a:pt x="343" y="685"/>
                  </a:cubicBezTo>
                  <a:cubicBezTo>
                    <a:pt x="434" y="685"/>
                    <a:pt x="521" y="654"/>
                    <a:pt x="568" y="591"/>
                  </a:cubicBezTo>
                  <a:cubicBezTo>
                    <a:pt x="694" y="465"/>
                    <a:pt x="694" y="244"/>
                    <a:pt x="568" y="118"/>
                  </a:cubicBezTo>
                  <a:cubicBezTo>
                    <a:pt x="521" y="39"/>
                    <a:pt x="434" y="0"/>
                    <a:pt x="3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-26528500" y="2804325"/>
              <a:ext cx="18125" cy="17350"/>
            </a:xfrm>
            <a:custGeom>
              <a:rect b="b" l="l" r="r" t="t"/>
              <a:pathLst>
                <a:path extrusionOk="0" h="694" w="725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1"/>
            <p:cNvSpPr/>
            <p:nvPr/>
          </p:nvSpPr>
          <p:spPr>
            <a:xfrm>
              <a:off x="-26490700" y="2768100"/>
              <a:ext cx="17350" cy="17150"/>
            </a:xfrm>
            <a:custGeom>
              <a:rect b="b" l="l" r="r" t="t"/>
              <a:pathLst>
                <a:path extrusionOk="0" h="686" w="694">
                  <a:moveTo>
                    <a:pt x="343" y="0"/>
                  </a:moveTo>
                  <a:cubicBezTo>
                    <a:pt x="253" y="0"/>
                    <a:pt x="158" y="32"/>
                    <a:pt x="95" y="95"/>
                  </a:cubicBezTo>
                  <a:cubicBezTo>
                    <a:pt x="1" y="221"/>
                    <a:pt x="1" y="441"/>
                    <a:pt x="95" y="567"/>
                  </a:cubicBezTo>
                  <a:cubicBezTo>
                    <a:pt x="158" y="646"/>
                    <a:pt x="237" y="685"/>
                    <a:pt x="320" y="685"/>
                  </a:cubicBezTo>
                  <a:cubicBezTo>
                    <a:pt x="402" y="685"/>
                    <a:pt x="489" y="646"/>
                    <a:pt x="568" y="567"/>
                  </a:cubicBezTo>
                  <a:cubicBezTo>
                    <a:pt x="694" y="441"/>
                    <a:pt x="694" y="221"/>
                    <a:pt x="568" y="95"/>
                  </a:cubicBezTo>
                  <a:cubicBezTo>
                    <a:pt x="521" y="32"/>
                    <a:pt x="434" y="0"/>
                    <a:pt x="3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1"/>
            <p:cNvSpPr/>
            <p:nvPr/>
          </p:nvSpPr>
          <p:spPr>
            <a:xfrm>
              <a:off x="-26515100" y="2742900"/>
              <a:ext cx="17350" cy="18125"/>
            </a:xfrm>
            <a:custGeom>
              <a:rect b="b" l="l" r="r" t="t"/>
              <a:pathLst>
                <a:path extrusionOk="0" h="725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-26522200" y="2774400"/>
              <a:ext cx="17350" cy="15975"/>
            </a:xfrm>
            <a:custGeom>
              <a:rect b="b" l="l" r="r" t="t"/>
              <a:pathLst>
                <a:path extrusionOk="0" h="639" w="694">
                  <a:moveTo>
                    <a:pt x="355" y="0"/>
                  </a:moveTo>
                  <a:cubicBezTo>
                    <a:pt x="268" y="0"/>
                    <a:pt x="174" y="32"/>
                    <a:pt x="95" y="95"/>
                  </a:cubicBezTo>
                  <a:cubicBezTo>
                    <a:pt x="0" y="189"/>
                    <a:pt x="0" y="441"/>
                    <a:pt x="95" y="567"/>
                  </a:cubicBezTo>
                  <a:cubicBezTo>
                    <a:pt x="158" y="615"/>
                    <a:pt x="253" y="638"/>
                    <a:pt x="343" y="638"/>
                  </a:cubicBezTo>
                  <a:cubicBezTo>
                    <a:pt x="434" y="638"/>
                    <a:pt x="520" y="615"/>
                    <a:pt x="568" y="567"/>
                  </a:cubicBezTo>
                  <a:cubicBezTo>
                    <a:pt x="694" y="441"/>
                    <a:pt x="694" y="189"/>
                    <a:pt x="568" y="95"/>
                  </a:cubicBezTo>
                  <a:cubicBezTo>
                    <a:pt x="520" y="32"/>
                    <a:pt x="442" y="0"/>
                    <a:pt x="3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-26552925" y="2779125"/>
              <a:ext cx="17350" cy="18125"/>
            </a:xfrm>
            <a:custGeom>
              <a:rect b="b" l="l" r="r" t="t"/>
              <a:pathLst>
                <a:path extrusionOk="0" h="725" w="694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"/>
          <p:cNvSpPr/>
          <p:nvPr/>
        </p:nvSpPr>
        <p:spPr>
          <a:xfrm>
            <a:off x="664504" y="1452534"/>
            <a:ext cx="1472400" cy="2238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365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22"/>
          <p:cNvSpPr/>
          <p:nvPr/>
        </p:nvSpPr>
        <p:spPr>
          <a:xfrm>
            <a:off x="2778782" y="1452534"/>
            <a:ext cx="1472400" cy="2238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365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22"/>
          <p:cNvSpPr/>
          <p:nvPr/>
        </p:nvSpPr>
        <p:spPr>
          <a:xfrm>
            <a:off x="4893035" y="1452534"/>
            <a:ext cx="1472400" cy="2238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365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the ringed planet and is also a gas giant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22"/>
          <p:cNvSpPr/>
          <p:nvPr/>
        </p:nvSpPr>
        <p:spPr>
          <a:xfrm>
            <a:off x="7007313" y="1452534"/>
            <a:ext cx="1472400" cy="2238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365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22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331" name="Google Shape;331;p22"/>
          <p:cNvSpPr/>
          <p:nvPr/>
        </p:nvSpPr>
        <p:spPr>
          <a:xfrm>
            <a:off x="457326" y="1985931"/>
            <a:ext cx="1886700" cy="392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2" name="Google Shape;332;p22"/>
          <p:cNvSpPr/>
          <p:nvPr/>
        </p:nvSpPr>
        <p:spPr>
          <a:xfrm>
            <a:off x="883904" y="3688178"/>
            <a:ext cx="1033500" cy="1033500"/>
          </a:xfrm>
          <a:prstGeom prst="ellipse">
            <a:avLst/>
          </a:prstGeom>
          <a:solidFill>
            <a:srgbClr val="AFC7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2"/>
          <p:cNvSpPr/>
          <p:nvPr/>
        </p:nvSpPr>
        <p:spPr>
          <a:xfrm>
            <a:off x="992954" y="3797228"/>
            <a:ext cx="815400" cy="81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  <p:sp>
        <p:nvSpPr>
          <p:cNvPr id="334" name="Google Shape;334;p22"/>
          <p:cNvSpPr/>
          <p:nvPr/>
        </p:nvSpPr>
        <p:spPr>
          <a:xfrm>
            <a:off x="2571604" y="1985931"/>
            <a:ext cx="1886700" cy="3924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5" name="Google Shape;335;p22"/>
          <p:cNvSpPr/>
          <p:nvPr/>
        </p:nvSpPr>
        <p:spPr>
          <a:xfrm>
            <a:off x="2998182" y="3688178"/>
            <a:ext cx="1033500" cy="1033500"/>
          </a:xfrm>
          <a:prstGeom prst="ellipse">
            <a:avLst/>
          </a:prstGeom>
          <a:solidFill>
            <a:srgbClr val="82AC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2"/>
          <p:cNvSpPr/>
          <p:nvPr/>
        </p:nvSpPr>
        <p:spPr>
          <a:xfrm>
            <a:off x="3107232" y="3797228"/>
            <a:ext cx="815400" cy="81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  <p:sp>
        <p:nvSpPr>
          <p:cNvPr id="337" name="Google Shape;337;p22"/>
          <p:cNvSpPr/>
          <p:nvPr/>
        </p:nvSpPr>
        <p:spPr>
          <a:xfrm>
            <a:off x="4685882" y="1985931"/>
            <a:ext cx="1886700" cy="3924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8" name="Google Shape;338;p22"/>
          <p:cNvSpPr/>
          <p:nvPr/>
        </p:nvSpPr>
        <p:spPr>
          <a:xfrm>
            <a:off x="5112460" y="3688178"/>
            <a:ext cx="1033500" cy="1033500"/>
          </a:xfrm>
          <a:prstGeom prst="ellipse">
            <a:avLst/>
          </a:prstGeom>
          <a:solidFill>
            <a:srgbClr val="497A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2"/>
          <p:cNvSpPr/>
          <p:nvPr/>
        </p:nvSpPr>
        <p:spPr>
          <a:xfrm>
            <a:off x="5221510" y="3797228"/>
            <a:ext cx="815400" cy="815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  <p:sp>
        <p:nvSpPr>
          <p:cNvPr id="340" name="Google Shape;340;p22"/>
          <p:cNvSpPr/>
          <p:nvPr/>
        </p:nvSpPr>
        <p:spPr>
          <a:xfrm>
            <a:off x="6800160" y="1985931"/>
            <a:ext cx="1886700" cy="392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1" name="Google Shape;341;p22"/>
          <p:cNvSpPr/>
          <p:nvPr/>
        </p:nvSpPr>
        <p:spPr>
          <a:xfrm>
            <a:off x="7226738" y="3688178"/>
            <a:ext cx="1033500" cy="1033500"/>
          </a:xfrm>
          <a:prstGeom prst="ellipse">
            <a:avLst/>
          </a:prstGeom>
          <a:solidFill>
            <a:srgbClr val="A79C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2"/>
          <p:cNvSpPr/>
          <p:nvPr/>
        </p:nvSpPr>
        <p:spPr>
          <a:xfrm>
            <a:off x="7335788" y="3797228"/>
            <a:ext cx="815400" cy="815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  <p:sp>
        <p:nvSpPr>
          <p:cNvPr id="343" name="Google Shape;343;p22"/>
          <p:cNvSpPr/>
          <p:nvPr/>
        </p:nvSpPr>
        <p:spPr>
          <a:xfrm>
            <a:off x="457300" y="1452523"/>
            <a:ext cx="1886700" cy="392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JAN 2020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44" name="Google Shape;344;p22"/>
          <p:cNvSpPr/>
          <p:nvPr/>
        </p:nvSpPr>
        <p:spPr>
          <a:xfrm>
            <a:off x="2571578" y="1452523"/>
            <a:ext cx="1886700" cy="392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FEB</a:t>
            </a: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2020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45" name="Google Shape;345;p22"/>
          <p:cNvSpPr/>
          <p:nvPr/>
        </p:nvSpPr>
        <p:spPr>
          <a:xfrm>
            <a:off x="4685856" y="1452523"/>
            <a:ext cx="1886700" cy="392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</a:t>
            </a: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2020</a:t>
            </a:r>
            <a:endParaRPr sz="17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46" name="Google Shape;346;p22"/>
          <p:cNvSpPr/>
          <p:nvPr/>
        </p:nvSpPr>
        <p:spPr>
          <a:xfrm>
            <a:off x="6800134" y="1452523"/>
            <a:ext cx="1886700" cy="392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APR</a:t>
            </a: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2020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47" name="Google Shape;347;p22"/>
          <p:cNvSpPr/>
          <p:nvPr/>
        </p:nvSpPr>
        <p:spPr>
          <a:xfrm>
            <a:off x="449525" y="883178"/>
            <a:ext cx="8229600" cy="505200"/>
          </a:xfrm>
          <a:prstGeom prst="rightArrow">
            <a:avLst>
              <a:gd fmla="val 50000" name="adj1"/>
              <a:gd fmla="val 95827" name="adj2"/>
            </a:avLst>
          </a:prstGeom>
          <a:gradFill>
            <a:gsLst>
              <a:gs pos="0">
                <a:schemeClr val="accent4"/>
              </a:gs>
              <a:gs pos="100000">
                <a:srgbClr val="6E9BE7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8" name="Google Shape;348;p22"/>
          <p:cNvGrpSpPr/>
          <p:nvPr/>
        </p:nvGrpSpPr>
        <p:grpSpPr>
          <a:xfrm>
            <a:off x="3338138" y="4028133"/>
            <a:ext cx="353587" cy="353587"/>
            <a:chOff x="-34032200" y="1916675"/>
            <a:chExt cx="291450" cy="291450"/>
          </a:xfrm>
        </p:grpSpPr>
        <p:sp>
          <p:nvSpPr>
            <p:cNvPr id="349" name="Google Shape;349;p22"/>
            <p:cNvSpPr/>
            <p:nvPr/>
          </p:nvSpPr>
          <p:spPr>
            <a:xfrm>
              <a:off x="-34032200" y="1916675"/>
              <a:ext cx="291450" cy="291450"/>
            </a:xfrm>
            <a:custGeom>
              <a:rect b="b" l="l" r="r" t="t"/>
              <a:pathLst>
                <a:path extrusionOk="0" h="11658" w="11658">
                  <a:moveTo>
                    <a:pt x="6459" y="694"/>
                  </a:moveTo>
                  <a:cubicBezTo>
                    <a:pt x="6648" y="694"/>
                    <a:pt x="6806" y="851"/>
                    <a:pt x="6806" y="1040"/>
                  </a:cubicBezTo>
                  <a:lnTo>
                    <a:pt x="6806" y="1387"/>
                  </a:lnTo>
                  <a:lnTo>
                    <a:pt x="662" y="1387"/>
                  </a:lnTo>
                  <a:lnTo>
                    <a:pt x="662" y="1040"/>
                  </a:lnTo>
                  <a:cubicBezTo>
                    <a:pt x="662" y="851"/>
                    <a:pt x="820" y="694"/>
                    <a:pt x="977" y="694"/>
                  </a:cubicBezTo>
                  <a:close/>
                  <a:moveTo>
                    <a:pt x="10303" y="4096"/>
                  </a:moveTo>
                  <a:lnTo>
                    <a:pt x="8192" y="5419"/>
                  </a:lnTo>
                  <a:lnTo>
                    <a:pt x="6207" y="4096"/>
                  </a:lnTo>
                  <a:close/>
                  <a:moveTo>
                    <a:pt x="5420" y="4411"/>
                  </a:moveTo>
                  <a:lnTo>
                    <a:pt x="7971" y="6112"/>
                  </a:lnTo>
                  <a:cubicBezTo>
                    <a:pt x="8034" y="6144"/>
                    <a:pt x="8097" y="6144"/>
                    <a:pt x="8192" y="6144"/>
                  </a:cubicBezTo>
                  <a:cubicBezTo>
                    <a:pt x="8255" y="6144"/>
                    <a:pt x="8286" y="6144"/>
                    <a:pt x="8381" y="6112"/>
                  </a:cubicBezTo>
                  <a:lnTo>
                    <a:pt x="10933" y="4537"/>
                  </a:lnTo>
                  <a:lnTo>
                    <a:pt x="10933" y="7184"/>
                  </a:lnTo>
                  <a:cubicBezTo>
                    <a:pt x="10933" y="7373"/>
                    <a:pt x="10775" y="7530"/>
                    <a:pt x="10618" y="7530"/>
                  </a:cubicBezTo>
                  <a:lnTo>
                    <a:pt x="5766" y="7530"/>
                  </a:lnTo>
                  <a:cubicBezTo>
                    <a:pt x="5577" y="7530"/>
                    <a:pt x="5420" y="7373"/>
                    <a:pt x="5420" y="7184"/>
                  </a:cubicBezTo>
                  <a:lnTo>
                    <a:pt x="5420" y="4443"/>
                  </a:lnTo>
                  <a:lnTo>
                    <a:pt x="5420" y="4411"/>
                  </a:lnTo>
                  <a:close/>
                  <a:moveTo>
                    <a:pt x="6806" y="2048"/>
                  </a:moveTo>
                  <a:lnTo>
                    <a:pt x="6806" y="3435"/>
                  </a:lnTo>
                  <a:lnTo>
                    <a:pt x="5766" y="3435"/>
                  </a:lnTo>
                  <a:cubicBezTo>
                    <a:pt x="5231" y="3435"/>
                    <a:pt x="4758" y="3907"/>
                    <a:pt x="4758" y="4443"/>
                  </a:cubicBezTo>
                  <a:lnTo>
                    <a:pt x="4758" y="7184"/>
                  </a:lnTo>
                  <a:cubicBezTo>
                    <a:pt x="4758" y="7719"/>
                    <a:pt x="5231" y="8192"/>
                    <a:pt x="5766" y="8192"/>
                  </a:cubicBezTo>
                  <a:lnTo>
                    <a:pt x="6806" y="8192"/>
                  </a:lnTo>
                  <a:lnTo>
                    <a:pt x="6806" y="8916"/>
                  </a:lnTo>
                  <a:lnTo>
                    <a:pt x="662" y="8916"/>
                  </a:lnTo>
                  <a:lnTo>
                    <a:pt x="662" y="2048"/>
                  </a:lnTo>
                  <a:close/>
                  <a:moveTo>
                    <a:pt x="6774" y="9578"/>
                  </a:moveTo>
                  <a:lnTo>
                    <a:pt x="6774" y="10649"/>
                  </a:lnTo>
                  <a:cubicBezTo>
                    <a:pt x="6806" y="10838"/>
                    <a:pt x="6648" y="10996"/>
                    <a:pt x="6459" y="10996"/>
                  </a:cubicBezTo>
                  <a:lnTo>
                    <a:pt x="977" y="10996"/>
                  </a:lnTo>
                  <a:cubicBezTo>
                    <a:pt x="788" y="10996"/>
                    <a:pt x="631" y="10838"/>
                    <a:pt x="631" y="10649"/>
                  </a:cubicBezTo>
                  <a:lnTo>
                    <a:pt x="631" y="9578"/>
                  </a:ln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0649"/>
                  </a:lnTo>
                  <a:cubicBezTo>
                    <a:pt x="1" y="11185"/>
                    <a:pt x="473" y="11657"/>
                    <a:pt x="1009" y="11657"/>
                  </a:cubicBezTo>
                  <a:lnTo>
                    <a:pt x="6491" y="11657"/>
                  </a:lnTo>
                  <a:cubicBezTo>
                    <a:pt x="7026" y="11657"/>
                    <a:pt x="7499" y="11185"/>
                    <a:pt x="7499" y="10649"/>
                  </a:cubicBezTo>
                  <a:lnTo>
                    <a:pt x="7499" y="8255"/>
                  </a:lnTo>
                  <a:lnTo>
                    <a:pt x="10618" y="8255"/>
                  </a:lnTo>
                  <a:cubicBezTo>
                    <a:pt x="11185" y="8255"/>
                    <a:pt x="11658" y="7782"/>
                    <a:pt x="11658" y="7215"/>
                  </a:cubicBezTo>
                  <a:lnTo>
                    <a:pt x="11658" y="4506"/>
                  </a:lnTo>
                  <a:cubicBezTo>
                    <a:pt x="11658" y="3907"/>
                    <a:pt x="11185" y="3435"/>
                    <a:pt x="10618" y="3435"/>
                  </a:cubicBezTo>
                  <a:lnTo>
                    <a:pt x="7499" y="3435"/>
                  </a:lnTo>
                  <a:lnTo>
                    <a:pt x="7499" y="1040"/>
                  </a:lnTo>
                  <a:cubicBezTo>
                    <a:pt x="7499" y="473"/>
                    <a:pt x="7026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-33999125" y="2019075"/>
              <a:ext cx="69350" cy="18125"/>
            </a:xfrm>
            <a:custGeom>
              <a:rect b="b" l="l" r="r" t="t"/>
              <a:pathLst>
                <a:path extrusionOk="0" h="725" w="2774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2395" y="725"/>
                  </a:lnTo>
                  <a:cubicBezTo>
                    <a:pt x="2616" y="725"/>
                    <a:pt x="2773" y="567"/>
                    <a:pt x="2773" y="378"/>
                  </a:cubicBezTo>
                  <a:cubicBezTo>
                    <a:pt x="2710" y="158"/>
                    <a:pt x="2616" y="0"/>
                    <a:pt x="2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-33999900" y="2053725"/>
              <a:ext cx="52000" cy="18125"/>
            </a:xfrm>
            <a:custGeom>
              <a:rect b="b" l="l" r="r" t="t"/>
              <a:pathLst>
                <a:path extrusionOk="0" h="725" w="208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733" y="725"/>
                  </a:lnTo>
                  <a:cubicBezTo>
                    <a:pt x="1922" y="725"/>
                    <a:pt x="2080" y="567"/>
                    <a:pt x="2080" y="347"/>
                  </a:cubicBez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-33999125" y="2088375"/>
              <a:ext cx="34675" cy="17350"/>
            </a:xfrm>
            <a:custGeom>
              <a:rect b="b" l="l" r="r" t="t"/>
              <a:pathLst>
                <a:path extrusionOk="0" h="694" w="1387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1" y="694"/>
                  </a:lnTo>
                  <a:cubicBezTo>
                    <a:pt x="1230" y="694"/>
                    <a:pt x="1387" y="536"/>
                    <a:pt x="1387" y="347"/>
                  </a:cubicBezTo>
                  <a:cubicBezTo>
                    <a:pt x="1387" y="158"/>
                    <a:pt x="1230" y="1"/>
                    <a:pt x="1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3" name="Google Shape;353;p22"/>
          <p:cNvSpPr/>
          <p:nvPr/>
        </p:nvSpPr>
        <p:spPr>
          <a:xfrm>
            <a:off x="7587713" y="4028133"/>
            <a:ext cx="311550" cy="353587"/>
          </a:xfrm>
          <a:custGeom>
            <a:rect b="b" l="l" r="r" t="t"/>
            <a:pathLst>
              <a:path extrusionOk="0" h="11658" w="10272">
                <a:moveTo>
                  <a:pt x="7877" y="693"/>
                </a:moveTo>
                <a:cubicBezTo>
                  <a:pt x="8066" y="693"/>
                  <a:pt x="8224" y="851"/>
                  <a:pt x="8224" y="1040"/>
                </a:cubicBezTo>
                <a:lnTo>
                  <a:pt x="8224" y="1387"/>
                </a:lnTo>
                <a:lnTo>
                  <a:pt x="2080" y="1387"/>
                </a:lnTo>
                <a:lnTo>
                  <a:pt x="2080" y="1040"/>
                </a:lnTo>
                <a:cubicBezTo>
                  <a:pt x="2049" y="851"/>
                  <a:pt x="2206" y="693"/>
                  <a:pt x="2395" y="693"/>
                </a:cubicBezTo>
                <a:close/>
                <a:moveTo>
                  <a:pt x="9200" y="2710"/>
                </a:moveTo>
                <a:cubicBezTo>
                  <a:pt x="9421" y="2710"/>
                  <a:pt x="9578" y="2899"/>
                  <a:pt x="9578" y="3088"/>
                </a:cubicBezTo>
                <a:cubicBezTo>
                  <a:pt x="9578" y="3277"/>
                  <a:pt x="9421" y="3434"/>
                  <a:pt x="9200" y="3434"/>
                </a:cubicBezTo>
                <a:lnTo>
                  <a:pt x="8854" y="3434"/>
                </a:lnTo>
                <a:lnTo>
                  <a:pt x="8854" y="2773"/>
                </a:lnTo>
                <a:lnTo>
                  <a:pt x="9200" y="2773"/>
                </a:lnTo>
                <a:lnTo>
                  <a:pt x="9200" y="2710"/>
                </a:lnTo>
                <a:close/>
                <a:moveTo>
                  <a:pt x="6176" y="3907"/>
                </a:moveTo>
                <a:cubicBezTo>
                  <a:pt x="6207" y="4033"/>
                  <a:pt x="6333" y="4127"/>
                  <a:pt x="6491" y="4127"/>
                </a:cubicBezTo>
                <a:lnTo>
                  <a:pt x="9200" y="4127"/>
                </a:lnTo>
                <a:cubicBezTo>
                  <a:pt x="9326" y="4127"/>
                  <a:pt x="9421" y="4127"/>
                  <a:pt x="9515" y="4096"/>
                </a:cubicBezTo>
                <a:lnTo>
                  <a:pt x="9515" y="4096"/>
                </a:lnTo>
                <a:cubicBezTo>
                  <a:pt x="9421" y="4474"/>
                  <a:pt x="9011" y="4789"/>
                  <a:pt x="8539" y="4789"/>
                </a:cubicBezTo>
                <a:lnTo>
                  <a:pt x="6491" y="4789"/>
                </a:lnTo>
                <a:cubicBezTo>
                  <a:pt x="6333" y="4789"/>
                  <a:pt x="6239" y="4852"/>
                  <a:pt x="6176" y="5010"/>
                </a:cubicBezTo>
                <a:lnTo>
                  <a:pt x="5640" y="4474"/>
                </a:lnTo>
                <a:lnTo>
                  <a:pt x="6176" y="3907"/>
                </a:lnTo>
                <a:close/>
                <a:moveTo>
                  <a:pt x="1387" y="4789"/>
                </a:moveTo>
                <a:lnTo>
                  <a:pt x="1387" y="5451"/>
                </a:lnTo>
                <a:lnTo>
                  <a:pt x="1009" y="5451"/>
                </a:lnTo>
                <a:cubicBezTo>
                  <a:pt x="820" y="5451"/>
                  <a:pt x="662" y="5293"/>
                  <a:pt x="662" y="5073"/>
                </a:cubicBezTo>
                <a:cubicBezTo>
                  <a:pt x="662" y="4884"/>
                  <a:pt x="820" y="4789"/>
                  <a:pt x="1009" y="4789"/>
                </a:cubicBezTo>
                <a:close/>
                <a:moveTo>
                  <a:pt x="4065" y="5923"/>
                </a:moveTo>
                <a:lnTo>
                  <a:pt x="4601" y="6459"/>
                </a:lnTo>
                <a:lnTo>
                  <a:pt x="4065" y="7026"/>
                </a:lnTo>
                <a:cubicBezTo>
                  <a:pt x="4033" y="6900"/>
                  <a:pt x="3907" y="6774"/>
                  <a:pt x="3750" y="6774"/>
                </a:cubicBezTo>
                <a:lnTo>
                  <a:pt x="1702" y="6774"/>
                </a:lnTo>
                <a:cubicBezTo>
                  <a:pt x="1664" y="6779"/>
                  <a:pt x="1626" y="6782"/>
                  <a:pt x="1589" y="6782"/>
                </a:cubicBezTo>
                <a:cubicBezTo>
                  <a:pt x="1192" y="6782"/>
                  <a:pt x="838" y="6487"/>
                  <a:pt x="694" y="6112"/>
                </a:cubicBezTo>
                <a:lnTo>
                  <a:pt x="694" y="6112"/>
                </a:lnTo>
                <a:cubicBezTo>
                  <a:pt x="788" y="6144"/>
                  <a:pt x="914" y="6144"/>
                  <a:pt x="1009" y="6144"/>
                </a:cubicBezTo>
                <a:lnTo>
                  <a:pt x="3750" y="6144"/>
                </a:lnTo>
                <a:cubicBezTo>
                  <a:pt x="3907" y="6144"/>
                  <a:pt x="4002" y="6081"/>
                  <a:pt x="4065" y="5923"/>
                </a:cubicBezTo>
                <a:close/>
                <a:moveTo>
                  <a:pt x="8192" y="2048"/>
                </a:moveTo>
                <a:lnTo>
                  <a:pt x="8192" y="3434"/>
                </a:lnTo>
                <a:lnTo>
                  <a:pt x="6806" y="3434"/>
                </a:lnTo>
                <a:lnTo>
                  <a:pt x="6806" y="3088"/>
                </a:lnTo>
                <a:cubicBezTo>
                  <a:pt x="6806" y="2930"/>
                  <a:pt x="6743" y="2804"/>
                  <a:pt x="6617" y="2773"/>
                </a:cubicBezTo>
                <a:cubicBezTo>
                  <a:pt x="6571" y="2761"/>
                  <a:pt x="6520" y="2754"/>
                  <a:pt x="6472" y="2754"/>
                </a:cubicBezTo>
                <a:cubicBezTo>
                  <a:pt x="6388" y="2754"/>
                  <a:pt x="6310" y="2776"/>
                  <a:pt x="6270" y="2836"/>
                </a:cubicBezTo>
                <a:lnTo>
                  <a:pt x="4884" y="4222"/>
                </a:lnTo>
                <a:cubicBezTo>
                  <a:pt x="4758" y="4348"/>
                  <a:pt x="4758" y="4569"/>
                  <a:pt x="4884" y="4695"/>
                </a:cubicBezTo>
                <a:lnTo>
                  <a:pt x="6270" y="6081"/>
                </a:lnTo>
                <a:cubicBezTo>
                  <a:pt x="6315" y="6125"/>
                  <a:pt x="6407" y="6170"/>
                  <a:pt x="6501" y="6170"/>
                </a:cubicBezTo>
                <a:cubicBezTo>
                  <a:pt x="6540" y="6170"/>
                  <a:pt x="6580" y="6162"/>
                  <a:pt x="6617" y="6144"/>
                </a:cubicBezTo>
                <a:cubicBezTo>
                  <a:pt x="6743" y="6112"/>
                  <a:pt x="6806" y="5955"/>
                  <a:pt x="6806" y="5829"/>
                </a:cubicBezTo>
                <a:lnTo>
                  <a:pt x="6806" y="5482"/>
                </a:lnTo>
                <a:lnTo>
                  <a:pt x="8192" y="5482"/>
                </a:lnTo>
                <a:lnTo>
                  <a:pt x="8192" y="8948"/>
                </a:lnTo>
                <a:lnTo>
                  <a:pt x="2049" y="8948"/>
                </a:lnTo>
                <a:lnTo>
                  <a:pt x="2049" y="7530"/>
                </a:lnTo>
                <a:lnTo>
                  <a:pt x="3435" y="7530"/>
                </a:lnTo>
                <a:lnTo>
                  <a:pt x="3435" y="7877"/>
                </a:lnTo>
                <a:cubicBezTo>
                  <a:pt x="3435" y="8034"/>
                  <a:pt x="3498" y="8160"/>
                  <a:pt x="3624" y="8192"/>
                </a:cubicBezTo>
                <a:cubicBezTo>
                  <a:pt x="3676" y="8218"/>
                  <a:pt x="3734" y="8233"/>
                  <a:pt x="3788" y="8233"/>
                </a:cubicBezTo>
                <a:cubicBezTo>
                  <a:pt x="3864" y="8233"/>
                  <a:pt x="3934" y="8202"/>
                  <a:pt x="3970" y="8129"/>
                </a:cubicBezTo>
                <a:lnTo>
                  <a:pt x="5357" y="6742"/>
                </a:lnTo>
                <a:cubicBezTo>
                  <a:pt x="5483" y="6616"/>
                  <a:pt x="5483" y="6396"/>
                  <a:pt x="5357" y="6270"/>
                </a:cubicBezTo>
                <a:lnTo>
                  <a:pt x="3970" y="4884"/>
                </a:lnTo>
                <a:cubicBezTo>
                  <a:pt x="3924" y="4837"/>
                  <a:pt x="3828" y="4808"/>
                  <a:pt x="3730" y="4808"/>
                </a:cubicBezTo>
                <a:cubicBezTo>
                  <a:pt x="3694" y="4808"/>
                  <a:pt x="3658" y="4812"/>
                  <a:pt x="3624" y="4821"/>
                </a:cubicBezTo>
                <a:cubicBezTo>
                  <a:pt x="3498" y="4852"/>
                  <a:pt x="3435" y="5010"/>
                  <a:pt x="3435" y="5136"/>
                </a:cubicBezTo>
                <a:lnTo>
                  <a:pt x="3435" y="5482"/>
                </a:lnTo>
                <a:lnTo>
                  <a:pt x="2049" y="5482"/>
                </a:lnTo>
                <a:lnTo>
                  <a:pt x="2049" y="2048"/>
                </a:lnTo>
                <a:close/>
                <a:moveTo>
                  <a:pt x="8192" y="9609"/>
                </a:moveTo>
                <a:lnTo>
                  <a:pt x="8192" y="10649"/>
                </a:lnTo>
                <a:cubicBezTo>
                  <a:pt x="8192" y="10838"/>
                  <a:pt x="8035" y="10996"/>
                  <a:pt x="7877" y="10996"/>
                </a:cubicBezTo>
                <a:lnTo>
                  <a:pt x="2395" y="10996"/>
                </a:lnTo>
                <a:cubicBezTo>
                  <a:pt x="2206" y="10996"/>
                  <a:pt x="2049" y="10838"/>
                  <a:pt x="2049" y="10649"/>
                </a:cubicBezTo>
                <a:lnTo>
                  <a:pt x="2049" y="9609"/>
                </a:lnTo>
                <a:close/>
                <a:moveTo>
                  <a:pt x="2395" y="0"/>
                </a:moveTo>
                <a:cubicBezTo>
                  <a:pt x="1860" y="0"/>
                  <a:pt x="1387" y="473"/>
                  <a:pt x="1387" y="1040"/>
                </a:cubicBezTo>
                <a:lnTo>
                  <a:pt x="1387" y="4096"/>
                </a:lnTo>
                <a:lnTo>
                  <a:pt x="1009" y="4096"/>
                </a:lnTo>
                <a:cubicBezTo>
                  <a:pt x="473" y="4096"/>
                  <a:pt x="1" y="4569"/>
                  <a:pt x="1" y="5136"/>
                </a:cubicBezTo>
                <a:lnTo>
                  <a:pt x="1" y="5797"/>
                </a:lnTo>
                <a:cubicBezTo>
                  <a:pt x="1" y="6616"/>
                  <a:pt x="599" y="7341"/>
                  <a:pt x="1387" y="7498"/>
                </a:cubicBezTo>
                <a:lnTo>
                  <a:pt x="1387" y="10649"/>
                </a:lnTo>
                <a:cubicBezTo>
                  <a:pt x="1387" y="11185"/>
                  <a:pt x="1860" y="11657"/>
                  <a:pt x="2395" y="11657"/>
                </a:cubicBezTo>
                <a:lnTo>
                  <a:pt x="7877" y="11657"/>
                </a:lnTo>
                <a:cubicBezTo>
                  <a:pt x="8413" y="11657"/>
                  <a:pt x="8885" y="11185"/>
                  <a:pt x="8885" y="10649"/>
                </a:cubicBezTo>
                <a:lnTo>
                  <a:pt x="8885" y="5451"/>
                </a:lnTo>
                <a:cubicBezTo>
                  <a:pt x="9673" y="5293"/>
                  <a:pt x="10271" y="4569"/>
                  <a:pt x="10271" y="3749"/>
                </a:cubicBezTo>
                <a:lnTo>
                  <a:pt x="10271" y="3088"/>
                </a:lnTo>
                <a:cubicBezTo>
                  <a:pt x="10271" y="2521"/>
                  <a:pt x="9799" y="2048"/>
                  <a:pt x="9263" y="2048"/>
                </a:cubicBezTo>
                <a:lnTo>
                  <a:pt x="8885" y="2048"/>
                </a:lnTo>
                <a:lnTo>
                  <a:pt x="8885" y="1040"/>
                </a:lnTo>
                <a:cubicBezTo>
                  <a:pt x="8885" y="473"/>
                  <a:pt x="8413" y="0"/>
                  <a:pt x="78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2"/>
          <p:cNvSpPr/>
          <p:nvPr/>
        </p:nvSpPr>
        <p:spPr>
          <a:xfrm>
            <a:off x="5451946" y="4028133"/>
            <a:ext cx="354527" cy="353587"/>
          </a:xfrm>
          <a:custGeom>
            <a:rect b="b" l="l" r="r" t="t"/>
            <a:pathLst>
              <a:path extrusionOk="0" h="11658" w="11689">
                <a:moveTo>
                  <a:pt x="8632" y="694"/>
                </a:moveTo>
                <a:cubicBezTo>
                  <a:pt x="8821" y="694"/>
                  <a:pt x="8979" y="851"/>
                  <a:pt x="8979" y="1040"/>
                </a:cubicBezTo>
                <a:lnTo>
                  <a:pt x="8979" y="1387"/>
                </a:lnTo>
                <a:lnTo>
                  <a:pt x="2836" y="1387"/>
                </a:lnTo>
                <a:lnTo>
                  <a:pt x="2836" y="1040"/>
                </a:lnTo>
                <a:cubicBezTo>
                  <a:pt x="2804" y="851"/>
                  <a:pt x="2962" y="694"/>
                  <a:pt x="3151" y="694"/>
                </a:cubicBezTo>
                <a:close/>
                <a:moveTo>
                  <a:pt x="4505" y="3435"/>
                </a:moveTo>
                <a:cubicBezTo>
                  <a:pt x="4694" y="3435"/>
                  <a:pt x="4852" y="3592"/>
                  <a:pt x="4852" y="3781"/>
                </a:cubicBezTo>
                <a:lnTo>
                  <a:pt x="4852" y="5829"/>
                </a:lnTo>
                <a:cubicBezTo>
                  <a:pt x="4852" y="6049"/>
                  <a:pt x="4694" y="6207"/>
                  <a:pt x="4505" y="6207"/>
                </a:cubicBezTo>
                <a:lnTo>
                  <a:pt x="3812" y="6207"/>
                </a:lnTo>
                <a:cubicBezTo>
                  <a:pt x="3623" y="6207"/>
                  <a:pt x="3466" y="6365"/>
                  <a:pt x="3466" y="6554"/>
                </a:cubicBezTo>
                <a:lnTo>
                  <a:pt x="3466" y="7089"/>
                </a:lnTo>
                <a:lnTo>
                  <a:pt x="2678" y="6302"/>
                </a:lnTo>
                <a:cubicBezTo>
                  <a:pt x="2615" y="6239"/>
                  <a:pt x="2520" y="6207"/>
                  <a:pt x="2457" y="6207"/>
                </a:cubicBezTo>
                <a:lnTo>
                  <a:pt x="1071" y="6207"/>
                </a:lnTo>
                <a:cubicBezTo>
                  <a:pt x="882" y="6144"/>
                  <a:pt x="725" y="5986"/>
                  <a:pt x="725" y="5829"/>
                </a:cubicBezTo>
                <a:lnTo>
                  <a:pt x="725" y="3781"/>
                </a:lnTo>
                <a:cubicBezTo>
                  <a:pt x="725" y="3592"/>
                  <a:pt x="882" y="3435"/>
                  <a:pt x="1071" y="3435"/>
                </a:cubicBezTo>
                <a:close/>
                <a:moveTo>
                  <a:pt x="10680" y="3435"/>
                </a:moveTo>
                <a:cubicBezTo>
                  <a:pt x="10869" y="3435"/>
                  <a:pt x="11027" y="3592"/>
                  <a:pt x="11027" y="3781"/>
                </a:cubicBezTo>
                <a:lnTo>
                  <a:pt x="11027" y="5829"/>
                </a:lnTo>
                <a:cubicBezTo>
                  <a:pt x="11027" y="6049"/>
                  <a:pt x="10869" y="6207"/>
                  <a:pt x="10680" y="6207"/>
                </a:cubicBezTo>
                <a:lnTo>
                  <a:pt x="9294" y="6207"/>
                </a:lnTo>
                <a:cubicBezTo>
                  <a:pt x="9231" y="6207"/>
                  <a:pt x="9105" y="6239"/>
                  <a:pt x="9074" y="6302"/>
                </a:cubicBezTo>
                <a:lnTo>
                  <a:pt x="8286" y="7089"/>
                </a:lnTo>
                <a:lnTo>
                  <a:pt x="8286" y="6554"/>
                </a:lnTo>
                <a:cubicBezTo>
                  <a:pt x="8286" y="6365"/>
                  <a:pt x="8128" y="6207"/>
                  <a:pt x="7908" y="6207"/>
                </a:cubicBezTo>
                <a:lnTo>
                  <a:pt x="7246" y="6207"/>
                </a:lnTo>
                <a:cubicBezTo>
                  <a:pt x="7057" y="6207"/>
                  <a:pt x="6900" y="6049"/>
                  <a:pt x="6900" y="5829"/>
                </a:cubicBezTo>
                <a:lnTo>
                  <a:pt x="6900" y="3781"/>
                </a:lnTo>
                <a:cubicBezTo>
                  <a:pt x="6900" y="3592"/>
                  <a:pt x="7057" y="3435"/>
                  <a:pt x="7246" y="3435"/>
                </a:cubicBezTo>
                <a:close/>
                <a:moveTo>
                  <a:pt x="8948" y="2048"/>
                </a:moveTo>
                <a:lnTo>
                  <a:pt x="8948" y="2773"/>
                </a:lnTo>
                <a:lnTo>
                  <a:pt x="7246" y="2773"/>
                </a:lnTo>
                <a:cubicBezTo>
                  <a:pt x="6711" y="2773"/>
                  <a:pt x="6238" y="3246"/>
                  <a:pt x="6238" y="3781"/>
                </a:cubicBezTo>
                <a:lnTo>
                  <a:pt x="6238" y="5829"/>
                </a:lnTo>
                <a:cubicBezTo>
                  <a:pt x="6238" y="6396"/>
                  <a:pt x="6711" y="6869"/>
                  <a:pt x="7246" y="6869"/>
                </a:cubicBezTo>
                <a:lnTo>
                  <a:pt x="7593" y="6869"/>
                </a:lnTo>
                <a:lnTo>
                  <a:pt x="7593" y="7877"/>
                </a:lnTo>
                <a:cubicBezTo>
                  <a:pt x="7593" y="8034"/>
                  <a:pt x="7687" y="8160"/>
                  <a:pt x="7813" y="8192"/>
                </a:cubicBezTo>
                <a:cubicBezTo>
                  <a:pt x="7852" y="8218"/>
                  <a:pt x="7902" y="8233"/>
                  <a:pt x="7954" y="8233"/>
                </a:cubicBezTo>
                <a:cubicBezTo>
                  <a:pt x="8028" y="8233"/>
                  <a:pt x="8105" y="8203"/>
                  <a:pt x="8160" y="8129"/>
                </a:cubicBezTo>
                <a:lnTo>
                  <a:pt x="8948" y="7341"/>
                </a:lnTo>
                <a:lnTo>
                  <a:pt x="8948" y="8916"/>
                </a:lnTo>
                <a:lnTo>
                  <a:pt x="2804" y="8916"/>
                </a:lnTo>
                <a:lnTo>
                  <a:pt x="2804" y="7341"/>
                </a:lnTo>
                <a:lnTo>
                  <a:pt x="3592" y="8129"/>
                </a:lnTo>
                <a:cubicBezTo>
                  <a:pt x="3636" y="8173"/>
                  <a:pt x="3728" y="8218"/>
                  <a:pt x="3823" y="8218"/>
                </a:cubicBezTo>
                <a:cubicBezTo>
                  <a:pt x="3862" y="8218"/>
                  <a:pt x="3901" y="8210"/>
                  <a:pt x="3938" y="8192"/>
                </a:cubicBezTo>
                <a:cubicBezTo>
                  <a:pt x="4064" y="8160"/>
                  <a:pt x="4127" y="8003"/>
                  <a:pt x="4127" y="7877"/>
                </a:cubicBezTo>
                <a:lnTo>
                  <a:pt x="4127" y="6869"/>
                </a:lnTo>
                <a:lnTo>
                  <a:pt x="4505" y="6869"/>
                </a:lnTo>
                <a:cubicBezTo>
                  <a:pt x="5041" y="6869"/>
                  <a:pt x="5513" y="6396"/>
                  <a:pt x="5513" y="5829"/>
                </a:cubicBezTo>
                <a:lnTo>
                  <a:pt x="5513" y="3781"/>
                </a:lnTo>
                <a:cubicBezTo>
                  <a:pt x="5513" y="3246"/>
                  <a:pt x="5041" y="2773"/>
                  <a:pt x="4505" y="2773"/>
                </a:cubicBezTo>
                <a:lnTo>
                  <a:pt x="2804" y="2773"/>
                </a:lnTo>
                <a:lnTo>
                  <a:pt x="2804" y="2048"/>
                </a:lnTo>
                <a:close/>
                <a:moveTo>
                  <a:pt x="8948" y="9547"/>
                </a:moveTo>
                <a:lnTo>
                  <a:pt x="8948" y="10618"/>
                </a:lnTo>
                <a:cubicBezTo>
                  <a:pt x="8948" y="10838"/>
                  <a:pt x="8790" y="10964"/>
                  <a:pt x="8632" y="10964"/>
                </a:cubicBezTo>
                <a:lnTo>
                  <a:pt x="3151" y="10964"/>
                </a:lnTo>
                <a:cubicBezTo>
                  <a:pt x="2962" y="10964"/>
                  <a:pt x="2804" y="10807"/>
                  <a:pt x="2804" y="10618"/>
                </a:cubicBezTo>
                <a:lnTo>
                  <a:pt x="2804" y="9547"/>
                </a:lnTo>
                <a:close/>
                <a:moveTo>
                  <a:pt x="3119" y="1"/>
                </a:moveTo>
                <a:cubicBezTo>
                  <a:pt x="2552" y="1"/>
                  <a:pt x="2079" y="473"/>
                  <a:pt x="2079" y="1040"/>
                </a:cubicBezTo>
                <a:lnTo>
                  <a:pt x="2079" y="2773"/>
                </a:lnTo>
                <a:lnTo>
                  <a:pt x="1040" y="2773"/>
                </a:lnTo>
                <a:cubicBezTo>
                  <a:pt x="473" y="2773"/>
                  <a:pt x="0" y="3246"/>
                  <a:pt x="0" y="3781"/>
                </a:cubicBezTo>
                <a:lnTo>
                  <a:pt x="0" y="5829"/>
                </a:lnTo>
                <a:cubicBezTo>
                  <a:pt x="0" y="6396"/>
                  <a:pt x="473" y="6869"/>
                  <a:pt x="1040" y="6869"/>
                </a:cubicBezTo>
                <a:lnTo>
                  <a:pt x="2079" y="6869"/>
                </a:lnTo>
                <a:lnTo>
                  <a:pt x="2079" y="10649"/>
                </a:lnTo>
                <a:cubicBezTo>
                  <a:pt x="2079" y="11185"/>
                  <a:pt x="2552" y="11657"/>
                  <a:pt x="3119" y="11657"/>
                </a:cubicBezTo>
                <a:lnTo>
                  <a:pt x="8601" y="11657"/>
                </a:lnTo>
                <a:cubicBezTo>
                  <a:pt x="9137" y="11657"/>
                  <a:pt x="9609" y="11185"/>
                  <a:pt x="9609" y="10649"/>
                </a:cubicBezTo>
                <a:lnTo>
                  <a:pt x="9609" y="6869"/>
                </a:lnTo>
                <a:lnTo>
                  <a:pt x="10680" y="6869"/>
                </a:lnTo>
                <a:cubicBezTo>
                  <a:pt x="11216" y="6869"/>
                  <a:pt x="11688" y="6396"/>
                  <a:pt x="11688" y="5829"/>
                </a:cubicBezTo>
                <a:lnTo>
                  <a:pt x="11688" y="3781"/>
                </a:lnTo>
                <a:cubicBezTo>
                  <a:pt x="11688" y="3214"/>
                  <a:pt x="11279" y="2773"/>
                  <a:pt x="10680" y="2773"/>
                </a:cubicBezTo>
                <a:lnTo>
                  <a:pt x="9609" y="2773"/>
                </a:lnTo>
                <a:lnTo>
                  <a:pt x="9609" y="1040"/>
                </a:lnTo>
                <a:cubicBezTo>
                  <a:pt x="9609" y="473"/>
                  <a:pt x="9137" y="1"/>
                  <a:pt x="86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5" name="Google Shape;355;p22"/>
          <p:cNvGrpSpPr/>
          <p:nvPr/>
        </p:nvGrpSpPr>
        <p:grpSpPr>
          <a:xfrm>
            <a:off x="1223390" y="4028133"/>
            <a:ext cx="354527" cy="353587"/>
            <a:chOff x="-35495600" y="2631825"/>
            <a:chExt cx="292225" cy="291450"/>
          </a:xfrm>
        </p:grpSpPr>
        <p:sp>
          <p:nvSpPr>
            <p:cNvPr id="356" name="Google Shape;356;p22"/>
            <p:cNvSpPr/>
            <p:nvPr/>
          </p:nvSpPr>
          <p:spPr>
            <a:xfrm>
              <a:off x="-35495600" y="2735025"/>
              <a:ext cx="137075" cy="188250"/>
            </a:xfrm>
            <a:custGeom>
              <a:rect b="b" l="l" r="r" t="t"/>
              <a:pathLst>
                <a:path extrusionOk="0" h="7530" w="5483">
                  <a:moveTo>
                    <a:pt x="4443" y="662"/>
                  </a:moveTo>
                  <a:cubicBezTo>
                    <a:pt x="4663" y="662"/>
                    <a:pt x="4821" y="819"/>
                    <a:pt x="4821" y="1040"/>
                  </a:cubicBezTo>
                  <a:lnTo>
                    <a:pt x="4821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725" y="819"/>
                    <a:pt x="820" y="662"/>
                    <a:pt x="1040" y="662"/>
                  </a:cubicBezTo>
                  <a:close/>
                  <a:moveTo>
                    <a:pt x="4821" y="2048"/>
                  </a:moveTo>
                  <a:lnTo>
                    <a:pt x="4821" y="5482"/>
                  </a:lnTo>
                  <a:lnTo>
                    <a:pt x="662" y="5482"/>
                  </a:lnTo>
                  <a:lnTo>
                    <a:pt x="662" y="2048"/>
                  </a:lnTo>
                  <a:close/>
                  <a:moveTo>
                    <a:pt x="4852" y="6143"/>
                  </a:moveTo>
                  <a:lnTo>
                    <a:pt x="4852" y="6490"/>
                  </a:lnTo>
                  <a:cubicBezTo>
                    <a:pt x="4821" y="6711"/>
                    <a:pt x="4663" y="6868"/>
                    <a:pt x="4506" y="6868"/>
                  </a:cubicBezTo>
                  <a:lnTo>
                    <a:pt x="1072" y="6868"/>
                  </a:lnTo>
                  <a:cubicBezTo>
                    <a:pt x="883" y="6868"/>
                    <a:pt x="725" y="6711"/>
                    <a:pt x="725" y="6490"/>
                  </a:cubicBezTo>
                  <a:lnTo>
                    <a:pt x="725" y="6143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6490"/>
                  </a:lnTo>
                  <a:cubicBezTo>
                    <a:pt x="0" y="7057"/>
                    <a:pt x="473" y="7530"/>
                    <a:pt x="1040" y="7530"/>
                  </a:cubicBezTo>
                  <a:lnTo>
                    <a:pt x="4443" y="7530"/>
                  </a:lnTo>
                  <a:cubicBezTo>
                    <a:pt x="5010" y="7530"/>
                    <a:pt x="5482" y="7057"/>
                    <a:pt x="5482" y="6490"/>
                  </a:cubicBezTo>
                  <a:lnTo>
                    <a:pt x="5482" y="1040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-35339650" y="2631825"/>
              <a:ext cx="136275" cy="188275"/>
            </a:xfrm>
            <a:custGeom>
              <a:rect b="b" l="l" r="r" t="t"/>
              <a:pathLst>
                <a:path extrusionOk="0" h="7531" w="5451">
                  <a:moveTo>
                    <a:pt x="4411" y="662"/>
                  </a:moveTo>
                  <a:cubicBezTo>
                    <a:pt x="4600" y="662"/>
                    <a:pt x="4758" y="820"/>
                    <a:pt x="4758" y="1009"/>
                  </a:cubicBezTo>
                  <a:lnTo>
                    <a:pt x="4758" y="1387"/>
                  </a:lnTo>
                  <a:lnTo>
                    <a:pt x="631" y="1387"/>
                  </a:lnTo>
                  <a:lnTo>
                    <a:pt x="631" y="1009"/>
                  </a:lnTo>
                  <a:cubicBezTo>
                    <a:pt x="631" y="820"/>
                    <a:pt x="788" y="662"/>
                    <a:pt x="977" y="662"/>
                  </a:cubicBezTo>
                  <a:close/>
                  <a:moveTo>
                    <a:pt x="4758" y="2049"/>
                  </a:moveTo>
                  <a:lnTo>
                    <a:pt x="4758" y="5483"/>
                  </a:lnTo>
                  <a:lnTo>
                    <a:pt x="631" y="5483"/>
                  </a:lnTo>
                  <a:lnTo>
                    <a:pt x="631" y="2049"/>
                  </a:lnTo>
                  <a:close/>
                  <a:moveTo>
                    <a:pt x="4789" y="6144"/>
                  </a:moveTo>
                  <a:lnTo>
                    <a:pt x="4789" y="6491"/>
                  </a:lnTo>
                  <a:cubicBezTo>
                    <a:pt x="4758" y="6680"/>
                    <a:pt x="4600" y="6837"/>
                    <a:pt x="4443" y="6837"/>
                  </a:cubicBezTo>
                  <a:lnTo>
                    <a:pt x="1009" y="6837"/>
                  </a:lnTo>
                  <a:cubicBezTo>
                    <a:pt x="820" y="6837"/>
                    <a:pt x="662" y="6680"/>
                    <a:pt x="662" y="6491"/>
                  </a:cubicBezTo>
                  <a:lnTo>
                    <a:pt x="662" y="6144"/>
                  </a:ln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6491"/>
                  </a:lnTo>
                  <a:cubicBezTo>
                    <a:pt x="0" y="7058"/>
                    <a:pt x="473" y="7531"/>
                    <a:pt x="1009" y="7531"/>
                  </a:cubicBezTo>
                  <a:lnTo>
                    <a:pt x="4443" y="7531"/>
                  </a:lnTo>
                  <a:cubicBezTo>
                    <a:pt x="4978" y="7531"/>
                    <a:pt x="5451" y="7058"/>
                    <a:pt x="5451" y="6491"/>
                  </a:cubicBezTo>
                  <a:lnTo>
                    <a:pt x="5451" y="1009"/>
                  </a:lnTo>
                  <a:cubicBezTo>
                    <a:pt x="5451" y="442"/>
                    <a:pt x="4978" y="1"/>
                    <a:pt x="4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-35341225" y="2836625"/>
              <a:ext cx="85075" cy="84500"/>
            </a:xfrm>
            <a:custGeom>
              <a:rect b="b" l="l" r="r" t="t"/>
              <a:pathLst>
                <a:path extrusionOk="0" h="3380" w="3403">
                  <a:moveTo>
                    <a:pt x="3056" y="0"/>
                  </a:moveTo>
                  <a:cubicBezTo>
                    <a:pt x="2836" y="0"/>
                    <a:pt x="2678" y="158"/>
                    <a:pt x="2678" y="347"/>
                  </a:cubicBezTo>
                  <a:lnTo>
                    <a:pt x="2678" y="1008"/>
                  </a:lnTo>
                  <a:cubicBezTo>
                    <a:pt x="2678" y="1575"/>
                    <a:pt x="2206" y="2048"/>
                    <a:pt x="1670" y="2048"/>
                  </a:cubicBezTo>
                  <a:lnTo>
                    <a:pt x="1103" y="2048"/>
                  </a:lnTo>
                  <a:lnTo>
                    <a:pt x="1229" y="1922"/>
                  </a:lnTo>
                  <a:cubicBezTo>
                    <a:pt x="1418" y="1859"/>
                    <a:pt x="1418" y="1638"/>
                    <a:pt x="1261" y="1481"/>
                  </a:cubicBezTo>
                  <a:cubicBezTo>
                    <a:pt x="1213" y="1418"/>
                    <a:pt x="1127" y="1386"/>
                    <a:pt x="1036" y="1386"/>
                  </a:cubicBezTo>
                  <a:cubicBezTo>
                    <a:pt x="946" y="1386"/>
                    <a:pt x="851" y="1418"/>
                    <a:pt x="788" y="1481"/>
                  </a:cubicBezTo>
                  <a:lnTo>
                    <a:pt x="126" y="2142"/>
                  </a:lnTo>
                  <a:cubicBezTo>
                    <a:pt x="0" y="2268"/>
                    <a:pt x="0" y="2521"/>
                    <a:pt x="126" y="2615"/>
                  </a:cubicBezTo>
                  <a:lnTo>
                    <a:pt x="788" y="3308"/>
                  </a:lnTo>
                  <a:cubicBezTo>
                    <a:pt x="851" y="3355"/>
                    <a:pt x="946" y="3379"/>
                    <a:pt x="1036" y="3379"/>
                  </a:cubicBezTo>
                  <a:cubicBezTo>
                    <a:pt x="1127" y="3379"/>
                    <a:pt x="1213" y="3355"/>
                    <a:pt x="1261" y="3308"/>
                  </a:cubicBezTo>
                  <a:cubicBezTo>
                    <a:pt x="1387" y="3182"/>
                    <a:pt x="1387" y="2930"/>
                    <a:pt x="1261" y="2836"/>
                  </a:cubicBezTo>
                  <a:lnTo>
                    <a:pt x="1166" y="2710"/>
                  </a:lnTo>
                  <a:lnTo>
                    <a:pt x="1702" y="2710"/>
                  </a:lnTo>
                  <a:cubicBezTo>
                    <a:pt x="2647" y="2710"/>
                    <a:pt x="3403" y="1953"/>
                    <a:pt x="3403" y="1008"/>
                  </a:cubicBezTo>
                  <a:lnTo>
                    <a:pt x="3403" y="347"/>
                  </a:lnTo>
                  <a:cubicBezTo>
                    <a:pt x="3403" y="158"/>
                    <a:pt x="3245" y="0"/>
                    <a:pt x="3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-35442050" y="2632625"/>
              <a:ext cx="84300" cy="85075"/>
            </a:xfrm>
            <a:custGeom>
              <a:rect b="b" l="l" r="r" t="t"/>
              <a:pathLst>
                <a:path extrusionOk="0" h="3403" w="3372">
                  <a:moveTo>
                    <a:pt x="2348" y="0"/>
                  </a:moveTo>
                  <a:cubicBezTo>
                    <a:pt x="2261" y="0"/>
                    <a:pt x="2175" y="32"/>
                    <a:pt x="2112" y="95"/>
                  </a:cubicBezTo>
                  <a:cubicBezTo>
                    <a:pt x="1986" y="189"/>
                    <a:pt x="1986" y="441"/>
                    <a:pt x="2112" y="567"/>
                  </a:cubicBezTo>
                  <a:lnTo>
                    <a:pt x="2238" y="662"/>
                  </a:lnTo>
                  <a:lnTo>
                    <a:pt x="1671" y="662"/>
                  </a:lnTo>
                  <a:cubicBezTo>
                    <a:pt x="725" y="662"/>
                    <a:pt x="1" y="1418"/>
                    <a:pt x="1" y="2363"/>
                  </a:cubicBezTo>
                  <a:lnTo>
                    <a:pt x="1" y="3025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25"/>
                  </a:cubicBezTo>
                  <a:lnTo>
                    <a:pt x="694" y="2363"/>
                  </a:lnTo>
                  <a:cubicBezTo>
                    <a:pt x="694" y="1828"/>
                    <a:pt x="1166" y="1355"/>
                    <a:pt x="1734" y="1355"/>
                  </a:cubicBezTo>
                  <a:lnTo>
                    <a:pt x="2269" y="1355"/>
                  </a:lnTo>
                  <a:lnTo>
                    <a:pt x="2143" y="1450"/>
                  </a:lnTo>
                  <a:cubicBezTo>
                    <a:pt x="1954" y="1544"/>
                    <a:pt x="1954" y="1765"/>
                    <a:pt x="2112" y="1891"/>
                  </a:cubicBezTo>
                  <a:cubicBezTo>
                    <a:pt x="2175" y="1954"/>
                    <a:pt x="2261" y="1985"/>
                    <a:pt x="2348" y="1985"/>
                  </a:cubicBezTo>
                  <a:cubicBezTo>
                    <a:pt x="2435" y="1985"/>
                    <a:pt x="2521" y="1954"/>
                    <a:pt x="2584" y="1891"/>
                  </a:cubicBezTo>
                  <a:lnTo>
                    <a:pt x="3246" y="1229"/>
                  </a:lnTo>
                  <a:cubicBezTo>
                    <a:pt x="3372" y="1103"/>
                    <a:pt x="3372" y="883"/>
                    <a:pt x="3246" y="756"/>
                  </a:cubicBezTo>
                  <a:lnTo>
                    <a:pt x="2584" y="95"/>
                  </a:lnTo>
                  <a:cubicBezTo>
                    <a:pt x="2521" y="32"/>
                    <a:pt x="2435" y="0"/>
                    <a:pt x="2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3"/>
          <p:cNvSpPr txBox="1"/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Roadmap Infographics</a:t>
            </a:r>
            <a:endParaRPr/>
          </a:p>
        </p:txBody>
      </p:sp>
      <p:sp>
        <p:nvSpPr>
          <p:cNvPr id="365" name="Google Shape;365;p23"/>
          <p:cNvSpPr/>
          <p:nvPr/>
        </p:nvSpPr>
        <p:spPr>
          <a:xfrm>
            <a:off x="595452" y="0"/>
            <a:ext cx="857700" cy="539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6" name="Google Shape;366;p23"/>
          <p:cNvSpPr/>
          <p:nvPr/>
        </p:nvSpPr>
        <p:spPr>
          <a:xfrm>
            <a:off x="595452" y="539934"/>
            <a:ext cx="7953104" cy="4602610"/>
          </a:xfrm>
          <a:custGeom>
            <a:rect b="b" l="l" r="r" t="t"/>
            <a:pathLst>
              <a:path extrusionOk="0" h="11008" w="17022">
                <a:moveTo>
                  <a:pt x="1835" y="0"/>
                </a:moveTo>
                <a:lnTo>
                  <a:pt x="0" y="0"/>
                </a:lnTo>
                <a:lnTo>
                  <a:pt x="0" y="5504"/>
                </a:lnTo>
                <a:lnTo>
                  <a:pt x="0" y="5504"/>
                </a:lnTo>
                <a:cubicBezTo>
                  <a:pt x="0" y="6516"/>
                  <a:pt x="821" y="7338"/>
                  <a:pt x="1835" y="7338"/>
                </a:cubicBezTo>
                <a:lnTo>
                  <a:pt x="7594" y="7338"/>
                </a:lnTo>
                <a:lnTo>
                  <a:pt x="7594" y="7338"/>
                </a:lnTo>
                <a:cubicBezTo>
                  <a:pt x="8468" y="7338"/>
                  <a:pt x="9199" y="6726"/>
                  <a:pt x="9383" y="5907"/>
                </a:cubicBezTo>
                <a:lnTo>
                  <a:pt x="9383" y="5907"/>
                </a:lnTo>
                <a:cubicBezTo>
                  <a:pt x="9432" y="5688"/>
                  <a:pt x="9610" y="5504"/>
                  <a:pt x="9835" y="5504"/>
                </a:cubicBezTo>
                <a:lnTo>
                  <a:pt x="14779" y="5504"/>
                </a:lnTo>
                <a:lnTo>
                  <a:pt x="14779" y="5504"/>
                </a:lnTo>
                <a:cubicBezTo>
                  <a:pt x="15004" y="5504"/>
                  <a:pt x="15187" y="5685"/>
                  <a:pt x="15187" y="5911"/>
                </a:cubicBezTo>
                <a:lnTo>
                  <a:pt x="15187" y="11007"/>
                </a:lnTo>
                <a:lnTo>
                  <a:pt x="17021" y="11007"/>
                </a:lnTo>
                <a:lnTo>
                  <a:pt x="17021" y="5504"/>
                </a:lnTo>
                <a:lnTo>
                  <a:pt x="17021" y="5504"/>
                </a:lnTo>
                <a:cubicBezTo>
                  <a:pt x="17021" y="4491"/>
                  <a:pt x="16199" y="3669"/>
                  <a:pt x="15187" y="3669"/>
                </a:cubicBezTo>
                <a:lnTo>
                  <a:pt x="9428" y="3669"/>
                </a:lnTo>
                <a:lnTo>
                  <a:pt x="9428" y="3669"/>
                </a:lnTo>
                <a:cubicBezTo>
                  <a:pt x="8553" y="3669"/>
                  <a:pt x="7822" y="4281"/>
                  <a:pt x="7638" y="5100"/>
                </a:cubicBezTo>
                <a:lnTo>
                  <a:pt x="7638" y="5100"/>
                </a:lnTo>
                <a:cubicBezTo>
                  <a:pt x="7589" y="5319"/>
                  <a:pt x="7411" y="5504"/>
                  <a:pt x="7186" y="5504"/>
                </a:cubicBezTo>
                <a:lnTo>
                  <a:pt x="2243" y="5504"/>
                </a:lnTo>
                <a:lnTo>
                  <a:pt x="2243" y="5504"/>
                </a:lnTo>
                <a:cubicBezTo>
                  <a:pt x="2018" y="5504"/>
                  <a:pt x="1835" y="5322"/>
                  <a:pt x="1835" y="5096"/>
                </a:cubicBezTo>
                <a:lnTo>
                  <a:pt x="1835" y="0"/>
                </a:lnTo>
              </a:path>
            </a:pathLst>
          </a:cu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7" name="Google Shape;367;p23"/>
          <p:cNvSpPr/>
          <p:nvPr/>
        </p:nvSpPr>
        <p:spPr>
          <a:xfrm>
            <a:off x="1037986" y="-7799"/>
            <a:ext cx="7087129" cy="5140501"/>
          </a:xfrm>
          <a:custGeom>
            <a:rect b="b" l="l" r="r" t="t"/>
            <a:pathLst>
              <a:path extrusionOk="0" h="15344778" w="18899010">
                <a:moveTo>
                  <a:pt x="1324" y="0"/>
                </a:moveTo>
                <a:cubicBezTo>
                  <a:pt x="12418" y="46590"/>
                  <a:pt x="3590" y="8006357"/>
                  <a:pt x="23" y="8707137"/>
                </a:cubicBezTo>
                <a:cubicBezTo>
                  <a:pt x="-3544" y="9407917"/>
                  <a:pt x="425349" y="9598454"/>
                  <a:pt x="857745" y="9597863"/>
                </a:cubicBezTo>
                <a:lnTo>
                  <a:pt x="8629442" y="9561599"/>
                </a:lnTo>
                <a:cubicBezTo>
                  <a:pt x="9346506" y="9578512"/>
                  <a:pt x="9387746" y="9074716"/>
                  <a:pt x="9384655" y="8534904"/>
                </a:cubicBezTo>
                <a:cubicBezTo>
                  <a:pt x="9381564" y="7995092"/>
                  <a:pt x="9369385" y="7456806"/>
                  <a:pt x="10233499" y="7414129"/>
                </a:cubicBezTo>
                <a:cubicBezTo>
                  <a:pt x="11097613" y="7371452"/>
                  <a:pt x="17567544" y="7427642"/>
                  <a:pt x="18015924" y="7434787"/>
                </a:cubicBezTo>
                <a:cubicBezTo>
                  <a:pt x="18464304" y="7441932"/>
                  <a:pt x="18822964" y="7885405"/>
                  <a:pt x="18832220" y="8301060"/>
                </a:cubicBezTo>
                <a:cubicBezTo>
                  <a:pt x="18841476" y="8716715"/>
                  <a:pt x="18907131" y="15347095"/>
                  <a:pt x="18898173" y="15344778"/>
                </a:cubicBezTo>
              </a:path>
            </a:pathLst>
          </a:custGeom>
          <a:noFill/>
          <a:ln cap="flat" cmpd="sng" w="88900">
            <a:solidFill>
              <a:srgbClr val="FFFFFF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8" name="Google Shape;368;p23"/>
          <p:cNvSpPr/>
          <p:nvPr/>
        </p:nvSpPr>
        <p:spPr>
          <a:xfrm>
            <a:off x="1596991" y="3238978"/>
            <a:ext cx="740219" cy="740026"/>
          </a:xfrm>
          <a:custGeom>
            <a:rect b="b" l="l" r="r" t="t"/>
            <a:pathLst>
              <a:path extrusionOk="0" h="1313" w="1314">
                <a:moveTo>
                  <a:pt x="801" y="79"/>
                </a:moveTo>
                <a:lnTo>
                  <a:pt x="1233" y="512"/>
                </a:lnTo>
                <a:lnTo>
                  <a:pt x="1233" y="512"/>
                </a:lnTo>
                <a:cubicBezTo>
                  <a:pt x="1313" y="591"/>
                  <a:pt x="1313" y="720"/>
                  <a:pt x="1233" y="800"/>
                </a:cubicBezTo>
                <a:lnTo>
                  <a:pt x="801" y="1232"/>
                </a:lnTo>
                <a:lnTo>
                  <a:pt x="801" y="1232"/>
                </a:lnTo>
                <a:cubicBezTo>
                  <a:pt x="721" y="1312"/>
                  <a:pt x="592" y="1312"/>
                  <a:pt x="512" y="1232"/>
                </a:cubicBezTo>
                <a:lnTo>
                  <a:pt x="80" y="800"/>
                </a:lnTo>
                <a:lnTo>
                  <a:pt x="80" y="800"/>
                </a:lnTo>
                <a:cubicBezTo>
                  <a:pt x="0" y="720"/>
                  <a:pt x="0" y="591"/>
                  <a:pt x="80" y="512"/>
                </a:cubicBezTo>
                <a:lnTo>
                  <a:pt x="512" y="79"/>
                </a:lnTo>
                <a:lnTo>
                  <a:pt x="512" y="79"/>
                </a:lnTo>
                <a:cubicBezTo>
                  <a:pt x="592" y="0"/>
                  <a:pt x="721" y="0"/>
                  <a:pt x="801" y="7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1st</a:t>
            </a:r>
            <a:endParaRPr sz="24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69" name="Google Shape;369;p23"/>
          <p:cNvSpPr/>
          <p:nvPr/>
        </p:nvSpPr>
        <p:spPr>
          <a:xfrm>
            <a:off x="2863816" y="2429559"/>
            <a:ext cx="740219" cy="740027"/>
          </a:xfrm>
          <a:custGeom>
            <a:rect b="b" l="l" r="r" t="t"/>
            <a:pathLst>
              <a:path extrusionOk="0" h="1312" w="1314">
                <a:moveTo>
                  <a:pt x="801" y="80"/>
                </a:moveTo>
                <a:lnTo>
                  <a:pt x="1233" y="512"/>
                </a:lnTo>
                <a:lnTo>
                  <a:pt x="1233" y="512"/>
                </a:lnTo>
                <a:cubicBezTo>
                  <a:pt x="1313" y="592"/>
                  <a:pt x="1313" y="721"/>
                  <a:pt x="1233" y="800"/>
                </a:cubicBezTo>
                <a:lnTo>
                  <a:pt x="801" y="1232"/>
                </a:lnTo>
                <a:lnTo>
                  <a:pt x="801" y="1232"/>
                </a:lnTo>
                <a:cubicBezTo>
                  <a:pt x="721" y="1311"/>
                  <a:pt x="592" y="1311"/>
                  <a:pt x="512" y="1232"/>
                </a:cubicBezTo>
                <a:lnTo>
                  <a:pt x="80" y="800"/>
                </a:lnTo>
                <a:lnTo>
                  <a:pt x="80" y="800"/>
                </a:lnTo>
                <a:cubicBezTo>
                  <a:pt x="0" y="721"/>
                  <a:pt x="0" y="592"/>
                  <a:pt x="80" y="512"/>
                </a:cubicBezTo>
                <a:lnTo>
                  <a:pt x="512" y="80"/>
                </a:lnTo>
                <a:lnTo>
                  <a:pt x="512" y="80"/>
                </a:lnTo>
                <a:cubicBezTo>
                  <a:pt x="592" y="0"/>
                  <a:pt x="721" y="0"/>
                  <a:pt x="801" y="8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2nd</a:t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70" name="Google Shape;370;p23"/>
          <p:cNvSpPr/>
          <p:nvPr/>
        </p:nvSpPr>
        <p:spPr>
          <a:xfrm>
            <a:off x="5958896" y="2507713"/>
            <a:ext cx="740221" cy="740027"/>
          </a:xfrm>
          <a:custGeom>
            <a:rect b="b" l="l" r="r" t="t"/>
            <a:pathLst>
              <a:path extrusionOk="0" h="1312" w="1312">
                <a:moveTo>
                  <a:pt x="799" y="79"/>
                </a:moveTo>
                <a:lnTo>
                  <a:pt x="1232" y="512"/>
                </a:lnTo>
                <a:lnTo>
                  <a:pt x="1232" y="512"/>
                </a:lnTo>
                <a:cubicBezTo>
                  <a:pt x="1311" y="590"/>
                  <a:pt x="1311" y="719"/>
                  <a:pt x="1232" y="800"/>
                </a:cubicBezTo>
                <a:lnTo>
                  <a:pt x="799" y="1232"/>
                </a:lnTo>
                <a:lnTo>
                  <a:pt x="799" y="1232"/>
                </a:lnTo>
                <a:cubicBezTo>
                  <a:pt x="720" y="1311"/>
                  <a:pt x="591" y="1311"/>
                  <a:pt x="511" y="1232"/>
                </a:cubicBezTo>
                <a:lnTo>
                  <a:pt x="79" y="800"/>
                </a:lnTo>
                <a:lnTo>
                  <a:pt x="79" y="800"/>
                </a:lnTo>
                <a:cubicBezTo>
                  <a:pt x="0" y="719"/>
                  <a:pt x="0" y="590"/>
                  <a:pt x="79" y="512"/>
                </a:cubicBezTo>
                <a:lnTo>
                  <a:pt x="511" y="79"/>
                </a:lnTo>
                <a:lnTo>
                  <a:pt x="511" y="79"/>
                </a:lnTo>
                <a:cubicBezTo>
                  <a:pt x="591" y="0"/>
                  <a:pt x="720" y="0"/>
                  <a:pt x="799" y="7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3rd</a:t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71" name="Google Shape;371;p23"/>
          <p:cNvSpPr/>
          <p:nvPr/>
        </p:nvSpPr>
        <p:spPr>
          <a:xfrm>
            <a:off x="7263821" y="1708344"/>
            <a:ext cx="740220" cy="740025"/>
          </a:xfrm>
          <a:custGeom>
            <a:rect b="b" l="l" r="r" t="t"/>
            <a:pathLst>
              <a:path extrusionOk="0" h="1314" w="1313">
                <a:moveTo>
                  <a:pt x="800" y="80"/>
                </a:moveTo>
                <a:lnTo>
                  <a:pt x="1232" y="512"/>
                </a:lnTo>
                <a:lnTo>
                  <a:pt x="1232" y="512"/>
                </a:lnTo>
                <a:cubicBezTo>
                  <a:pt x="1312" y="592"/>
                  <a:pt x="1312" y="721"/>
                  <a:pt x="1232" y="801"/>
                </a:cubicBezTo>
                <a:lnTo>
                  <a:pt x="800" y="1233"/>
                </a:lnTo>
                <a:lnTo>
                  <a:pt x="800" y="1233"/>
                </a:lnTo>
                <a:cubicBezTo>
                  <a:pt x="721" y="1313"/>
                  <a:pt x="592" y="1313"/>
                  <a:pt x="512" y="1233"/>
                </a:cubicBezTo>
                <a:lnTo>
                  <a:pt x="80" y="801"/>
                </a:lnTo>
                <a:lnTo>
                  <a:pt x="80" y="801"/>
                </a:lnTo>
                <a:cubicBezTo>
                  <a:pt x="0" y="721"/>
                  <a:pt x="0" y="592"/>
                  <a:pt x="80" y="512"/>
                </a:cubicBezTo>
                <a:lnTo>
                  <a:pt x="512" y="80"/>
                </a:lnTo>
                <a:lnTo>
                  <a:pt x="512" y="80"/>
                </a:lnTo>
                <a:cubicBezTo>
                  <a:pt x="592" y="0"/>
                  <a:pt x="721" y="0"/>
                  <a:pt x="800" y="8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4th</a:t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72" name="Google Shape;372;p23"/>
          <p:cNvSpPr txBox="1"/>
          <p:nvPr/>
        </p:nvSpPr>
        <p:spPr>
          <a:xfrm>
            <a:off x="2229975" y="1648943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20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3" name="Google Shape;373;p23"/>
          <p:cNvSpPr txBox="1"/>
          <p:nvPr/>
        </p:nvSpPr>
        <p:spPr>
          <a:xfrm>
            <a:off x="2051775" y="1890450"/>
            <a:ext cx="23643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23"/>
          <p:cNvSpPr txBox="1"/>
          <p:nvPr/>
        </p:nvSpPr>
        <p:spPr>
          <a:xfrm>
            <a:off x="6629981" y="944585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20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5" name="Google Shape;375;p23"/>
          <p:cNvSpPr txBox="1"/>
          <p:nvPr/>
        </p:nvSpPr>
        <p:spPr>
          <a:xfrm>
            <a:off x="6451781" y="1186613"/>
            <a:ext cx="23643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23"/>
          <p:cNvSpPr txBox="1"/>
          <p:nvPr/>
        </p:nvSpPr>
        <p:spPr>
          <a:xfrm>
            <a:off x="963150" y="4021456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20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7" name="Google Shape;377;p23"/>
          <p:cNvSpPr txBox="1"/>
          <p:nvPr/>
        </p:nvSpPr>
        <p:spPr>
          <a:xfrm>
            <a:off x="784950" y="4258738"/>
            <a:ext cx="23643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23"/>
          <p:cNvSpPr txBox="1"/>
          <p:nvPr/>
        </p:nvSpPr>
        <p:spPr>
          <a:xfrm>
            <a:off x="5325056" y="3292797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20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9" name="Google Shape;379;p23"/>
          <p:cNvSpPr txBox="1"/>
          <p:nvPr/>
        </p:nvSpPr>
        <p:spPr>
          <a:xfrm>
            <a:off x="5146856" y="3572400"/>
            <a:ext cx="2364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one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duct Roadmap Infographics by Slidesgo">
  <a:themeElements>
    <a:clrScheme name="Simple Light">
      <a:dk1>
        <a:srgbClr val="000000"/>
      </a:dk1>
      <a:lt1>
        <a:srgbClr val="FFFFFF"/>
      </a:lt1>
      <a:dk2>
        <a:srgbClr val="929292"/>
      </a:dk2>
      <a:lt2>
        <a:srgbClr val="E0E0E0"/>
      </a:lt2>
      <a:accent1>
        <a:srgbClr val="83A5CE"/>
      </a:accent1>
      <a:accent2>
        <a:srgbClr val="4A81CE"/>
      </a:accent2>
      <a:accent3>
        <a:srgbClr val="1A4F97"/>
      </a:accent3>
      <a:accent4>
        <a:srgbClr val="8F87C0"/>
      </a:accent4>
      <a:accent5>
        <a:srgbClr val="7752C9"/>
      </a:accent5>
      <a:accent6>
        <a:srgbClr val="33116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