
<file path=[Content_Types].xml><?xml version="1.0" encoding="utf-8"?>
<Types xmlns="http://schemas.openxmlformats.org/package/2006/content-types">
  <Default Extension="gif" ContentType="image/gif"/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  <p:sldMasterId id="2147483746" r:id="rId2"/>
    <p:sldMasterId id="2147483760" r:id="rId3"/>
  </p:sldMasterIdLst>
  <p:notesMasterIdLst>
    <p:notesMasterId r:id="rId24"/>
  </p:notesMasterIdLst>
  <p:sldIdLst>
    <p:sldId id="293" r:id="rId4"/>
    <p:sldId id="449" r:id="rId5"/>
    <p:sldId id="429" r:id="rId6"/>
    <p:sldId id="450" r:id="rId7"/>
    <p:sldId id="451" r:id="rId8"/>
    <p:sldId id="452" r:id="rId9"/>
    <p:sldId id="453" r:id="rId10"/>
    <p:sldId id="445" r:id="rId11"/>
    <p:sldId id="437" r:id="rId12"/>
    <p:sldId id="455" r:id="rId13"/>
    <p:sldId id="456" r:id="rId14"/>
    <p:sldId id="457" r:id="rId15"/>
    <p:sldId id="458" r:id="rId16"/>
    <p:sldId id="459" r:id="rId17"/>
    <p:sldId id="461" r:id="rId18"/>
    <p:sldId id="463" r:id="rId19"/>
    <p:sldId id="464" r:id="rId20"/>
    <p:sldId id="465" r:id="rId21"/>
    <p:sldId id="466" r:id="rId22"/>
    <p:sldId id="397" r:id="rId2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9AE9D"/>
    <a:srgbClr val="81B7D9"/>
    <a:srgbClr val="F583D4"/>
    <a:srgbClr val="61EBF9"/>
    <a:srgbClr val="E51FBB"/>
    <a:srgbClr val="F187DA"/>
    <a:srgbClr val="FF7707"/>
    <a:srgbClr val="FFFF99"/>
    <a:srgbClr val="404040"/>
    <a:srgbClr val="FFFBF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2257" autoAdjust="0"/>
    <p:restoredTop sz="94660"/>
  </p:normalViewPr>
  <p:slideViewPr>
    <p:cSldViewPr snapToGrid="0">
      <p:cViewPr varScale="1">
        <p:scale>
          <a:sx n="72" d="100"/>
          <a:sy n="72" d="100"/>
        </p:scale>
        <p:origin x="360" y="5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5CF1416-D5E1-4E9B-865E-68BAE7B7AE34}" type="doc">
      <dgm:prSet loTypeId="urn:microsoft.com/office/officeart/2005/8/layout/hierarchy3" loCatId="list" qsTypeId="urn:microsoft.com/office/officeart/2005/8/quickstyle/simple2" qsCatId="simple" csTypeId="urn:microsoft.com/office/officeart/2005/8/colors/colorful4" csCatId="colorful" phldr="1"/>
      <dgm:spPr/>
      <dgm:t>
        <a:bodyPr/>
        <a:lstStyle/>
        <a:p>
          <a:endParaRPr lang="vi-VN"/>
        </a:p>
      </dgm:t>
    </dgm:pt>
    <dgm:pt modelId="{66283053-3169-441B-AB8A-689EAC7E43EE}">
      <dgm:prSet custT="1"/>
      <dgm:spPr/>
      <dgm:t>
        <a:bodyPr/>
        <a:lstStyle/>
        <a:p>
          <a:pPr rtl="0"/>
          <a:r>
            <a:rPr lang="vi-VN" sz="6600" dirty="0"/>
            <a:t>A</a:t>
          </a:r>
        </a:p>
      </dgm:t>
    </dgm:pt>
    <dgm:pt modelId="{5D5E78BC-B5A4-4D58-A4DF-CDB88208DDEE}" type="parTrans" cxnId="{48190397-572E-4DB8-B4AB-4702CD38FAD1}">
      <dgm:prSet/>
      <dgm:spPr/>
      <dgm:t>
        <a:bodyPr/>
        <a:lstStyle/>
        <a:p>
          <a:endParaRPr lang="vi-VN" sz="2400"/>
        </a:p>
      </dgm:t>
    </dgm:pt>
    <dgm:pt modelId="{64181DC9-6203-4CDF-8C15-05F05BC25566}" type="sibTrans" cxnId="{48190397-572E-4DB8-B4AB-4702CD38FAD1}">
      <dgm:prSet/>
      <dgm:spPr/>
      <dgm:t>
        <a:bodyPr/>
        <a:lstStyle/>
        <a:p>
          <a:endParaRPr lang="vi-VN" sz="2400"/>
        </a:p>
      </dgm:t>
    </dgm:pt>
    <dgm:pt modelId="{6DDBF670-CB86-42FB-859C-D270853111C2}">
      <dgm:prSet custT="1"/>
      <dgm:spPr/>
      <dgm:t>
        <a:bodyPr/>
        <a:lstStyle/>
        <a:p>
          <a:r>
            <a:rPr lang="vi-VN" sz="36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rPr>
            <a:t>Bạn nhỏ chép bài thơ vào mũ.</a:t>
          </a:r>
          <a:endParaRPr lang="vi-VN" sz="3600" dirty="0">
            <a:solidFill>
              <a:srgbClr val="7030A0"/>
            </a:solidFill>
          </a:endParaRPr>
        </a:p>
      </dgm:t>
    </dgm:pt>
    <dgm:pt modelId="{4ED30F2F-DE8F-4B76-A2D3-93F746ECF983}" type="parTrans" cxnId="{49996E76-F884-4B9D-A2A1-5D382785601C}">
      <dgm:prSet/>
      <dgm:spPr/>
      <dgm:t>
        <a:bodyPr/>
        <a:lstStyle/>
        <a:p>
          <a:endParaRPr lang="vi-VN" sz="2400"/>
        </a:p>
      </dgm:t>
    </dgm:pt>
    <dgm:pt modelId="{2FD67E1F-69CC-4A10-9135-9023F69CFBC6}" type="sibTrans" cxnId="{49996E76-F884-4B9D-A2A1-5D382785601C}">
      <dgm:prSet/>
      <dgm:spPr/>
      <dgm:t>
        <a:bodyPr/>
        <a:lstStyle/>
        <a:p>
          <a:endParaRPr lang="vi-VN" sz="2400"/>
        </a:p>
      </dgm:t>
    </dgm:pt>
    <dgm:pt modelId="{95E20BAE-6C7A-4A1B-9BBE-74FEEDA16101}">
      <dgm:prSet custT="1"/>
      <dgm:spPr/>
      <dgm:t>
        <a:bodyPr/>
        <a:lstStyle/>
        <a:p>
          <a:r>
            <a:rPr lang="vi-VN" sz="6600" dirty="0"/>
            <a:t>B</a:t>
          </a:r>
        </a:p>
      </dgm:t>
    </dgm:pt>
    <dgm:pt modelId="{80476A65-6F23-4FB9-82C5-F17B2757F10F}" type="parTrans" cxnId="{4EB38EAD-7113-4D3E-8206-58F91EBF4893}">
      <dgm:prSet/>
      <dgm:spPr/>
      <dgm:t>
        <a:bodyPr/>
        <a:lstStyle/>
        <a:p>
          <a:endParaRPr lang="vi-VN" sz="2400"/>
        </a:p>
      </dgm:t>
    </dgm:pt>
    <dgm:pt modelId="{8389F622-015B-48A4-9EBB-2DF7348DEA05}" type="sibTrans" cxnId="{4EB38EAD-7113-4D3E-8206-58F91EBF4893}">
      <dgm:prSet/>
      <dgm:spPr/>
      <dgm:t>
        <a:bodyPr/>
        <a:lstStyle/>
        <a:p>
          <a:endParaRPr lang="vi-VN" sz="2400"/>
        </a:p>
      </dgm:t>
    </dgm:pt>
    <dgm:pt modelId="{F8A01D7F-693D-4F25-817E-F7AA3C4C38B8}">
      <dgm:prSet custT="1"/>
      <dgm:spPr/>
      <dgm:t>
        <a:bodyPr/>
        <a:lstStyle/>
        <a:p>
          <a:r>
            <a:rPr lang="vi-VN" sz="36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rPr>
            <a:t>Bạn nhỏ chép bài thơ, để dưới mũ.</a:t>
          </a:r>
        </a:p>
      </dgm:t>
    </dgm:pt>
    <dgm:pt modelId="{82CC9390-C95A-4797-9C55-DC08D6629277}" type="parTrans" cxnId="{3DB04110-B87C-4EDD-9F0C-7FA892E6D271}">
      <dgm:prSet/>
      <dgm:spPr/>
      <dgm:t>
        <a:bodyPr/>
        <a:lstStyle/>
        <a:p>
          <a:endParaRPr lang="vi-VN" sz="2400"/>
        </a:p>
      </dgm:t>
    </dgm:pt>
    <dgm:pt modelId="{110A7384-B35D-4F8D-8E1B-E0017260060E}" type="sibTrans" cxnId="{3DB04110-B87C-4EDD-9F0C-7FA892E6D271}">
      <dgm:prSet/>
      <dgm:spPr/>
      <dgm:t>
        <a:bodyPr/>
        <a:lstStyle/>
        <a:p>
          <a:endParaRPr lang="vi-VN" sz="2400"/>
        </a:p>
      </dgm:t>
    </dgm:pt>
    <dgm:pt modelId="{BE6351CF-CF6A-4AD7-A23F-6AC192591CA8}">
      <dgm:prSet custT="1"/>
      <dgm:spPr/>
      <dgm:t>
        <a:bodyPr/>
        <a:lstStyle/>
        <a:p>
          <a:r>
            <a:rPr lang="vi-VN" sz="6600" dirty="0"/>
            <a:t>C</a:t>
          </a:r>
        </a:p>
      </dgm:t>
    </dgm:pt>
    <dgm:pt modelId="{DAA1A7B1-08EF-4C44-A38F-DDB485C9CCFD}" type="parTrans" cxnId="{DB067891-465C-4C33-A4CA-72D938A71821}">
      <dgm:prSet/>
      <dgm:spPr/>
      <dgm:t>
        <a:bodyPr/>
        <a:lstStyle/>
        <a:p>
          <a:endParaRPr lang="vi-VN" sz="2400"/>
        </a:p>
      </dgm:t>
    </dgm:pt>
    <dgm:pt modelId="{54B1171C-D3F1-4584-A744-51F4FDF4B784}" type="sibTrans" cxnId="{DB067891-465C-4C33-A4CA-72D938A71821}">
      <dgm:prSet/>
      <dgm:spPr/>
      <dgm:t>
        <a:bodyPr/>
        <a:lstStyle/>
        <a:p>
          <a:endParaRPr lang="vi-VN" sz="2400"/>
        </a:p>
      </dgm:t>
    </dgm:pt>
    <dgm:pt modelId="{C7B492B6-EACD-45F9-A816-622DDA41A7B9}">
      <dgm:prSet custT="1"/>
      <dgm:spPr/>
      <dgm:t>
        <a:bodyPr/>
        <a:lstStyle/>
        <a:p>
          <a:r>
            <a:rPr lang="vi-VN" sz="36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rPr>
            <a:t>Bạn nhỏ thuộc lòng bài thơ trong đầu</a:t>
          </a:r>
          <a:endParaRPr lang="en-US" sz="3600" dirty="0">
            <a:solidFill>
              <a:srgbClr val="7030A0"/>
            </a:solidFill>
            <a:latin typeface="Times New Roman" pitchFamily="18" charset="0"/>
            <a:cs typeface="Times New Roman" pitchFamily="18" charset="0"/>
          </a:endParaRPr>
        </a:p>
      </dgm:t>
    </dgm:pt>
    <dgm:pt modelId="{BACDD7C7-C019-4AFE-847C-3210C2F39043}" type="parTrans" cxnId="{431D80D7-DFA1-4002-8C91-D046DC7C1077}">
      <dgm:prSet/>
      <dgm:spPr/>
      <dgm:t>
        <a:bodyPr/>
        <a:lstStyle/>
        <a:p>
          <a:endParaRPr lang="vi-VN" sz="2400"/>
        </a:p>
      </dgm:t>
    </dgm:pt>
    <dgm:pt modelId="{67BC32E4-AD5B-4C0D-AAB9-8D1A01549CD3}" type="sibTrans" cxnId="{431D80D7-DFA1-4002-8C91-D046DC7C1077}">
      <dgm:prSet/>
      <dgm:spPr/>
      <dgm:t>
        <a:bodyPr/>
        <a:lstStyle/>
        <a:p>
          <a:endParaRPr lang="vi-VN" sz="2400"/>
        </a:p>
      </dgm:t>
    </dgm:pt>
    <dgm:pt modelId="{6A3C47AF-EAA2-424F-9B7A-146CE1594984}" type="pres">
      <dgm:prSet presAssocID="{85CF1416-D5E1-4E9B-865E-68BAE7B7AE34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C4B934A4-1032-4C11-B2EC-B7E55F8A2BBE}" type="pres">
      <dgm:prSet presAssocID="{66283053-3169-441B-AB8A-689EAC7E43EE}" presName="root" presStyleCnt="0"/>
      <dgm:spPr/>
    </dgm:pt>
    <dgm:pt modelId="{A6AC12BA-486A-45B2-88AE-7249DA35B150}" type="pres">
      <dgm:prSet presAssocID="{66283053-3169-441B-AB8A-689EAC7E43EE}" presName="rootComposite" presStyleCnt="0"/>
      <dgm:spPr/>
    </dgm:pt>
    <dgm:pt modelId="{23FD3D6C-E3AE-460B-8E73-36F98EF41826}" type="pres">
      <dgm:prSet presAssocID="{66283053-3169-441B-AB8A-689EAC7E43EE}" presName="rootText" presStyleLbl="node1" presStyleIdx="0" presStyleCnt="3" custScaleX="63994" custScaleY="81691"/>
      <dgm:spPr/>
    </dgm:pt>
    <dgm:pt modelId="{7CCE201F-9D81-4017-9E0C-992881E0EAC9}" type="pres">
      <dgm:prSet presAssocID="{66283053-3169-441B-AB8A-689EAC7E43EE}" presName="rootConnector" presStyleLbl="node1" presStyleIdx="0" presStyleCnt="3"/>
      <dgm:spPr/>
    </dgm:pt>
    <dgm:pt modelId="{0ADA863B-867F-44A0-A8F1-C3CE6DC0DE18}" type="pres">
      <dgm:prSet presAssocID="{66283053-3169-441B-AB8A-689EAC7E43EE}" presName="childShape" presStyleCnt="0"/>
      <dgm:spPr/>
    </dgm:pt>
    <dgm:pt modelId="{B271F86C-373E-47CD-9A95-D4D5F561FCC5}" type="pres">
      <dgm:prSet presAssocID="{4ED30F2F-DE8F-4B76-A2D3-93F746ECF983}" presName="Name13" presStyleLbl="parChTrans1D2" presStyleIdx="0" presStyleCnt="3"/>
      <dgm:spPr/>
    </dgm:pt>
    <dgm:pt modelId="{32664704-F20C-4EE4-9FBD-CE5A84485560}" type="pres">
      <dgm:prSet presAssocID="{6DDBF670-CB86-42FB-859C-D270853111C2}" presName="childText" presStyleLbl="bgAcc1" presStyleIdx="0" presStyleCnt="3" custScaleX="139241" custScaleY="142733">
        <dgm:presLayoutVars>
          <dgm:bulletEnabled val="1"/>
        </dgm:presLayoutVars>
      </dgm:prSet>
      <dgm:spPr/>
    </dgm:pt>
    <dgm:pt modelId="{B0CAE56A-491F-4AB0-9585-8C73D4AA95C3}" type="pres">
      <dgm:prSet presAssocID="{95E20BAE-6C7A-4A1B-9BBE-74FEEDA16101}" presName="root" presStyleCnt="0"/>
      <dgm:spPr/>
    </dgm:pt>
    <dgm:pt modelId="{92EF865D-E1EA-4D61-ACCB-6922A14E297B}" type="pres">
      <dgm:prSet presAssocID="{95E20BAE-6C7A-4A1B-9BBE-74FEEDA16101}" presName="rootComposite" presStyleCnt="0"/>
      <dgm:spPr/>
    </dgm:pt>
    <dgm:pt modelId="{58E22100-A456-4661-A848-6F50BC49836B}" type="pres">
      <dgm:prSet presAssocID="{95E20BAE-6C7A-4A1B-9BBE-74FEEDA16101}" presName="rootText" presStyleLbl="node1" presStyleIdx="1" presStyleCnt="3" custScaleX="63994" custScaleY="81691"/>
      <dgm:spPr/>
    </dgm:pt>
    <dgm:pt modelId="{7CF20BFD-328F-4EDA-9648-D244D927409F}" type="pres">
      <dgm:prSet presAssocID="{95E20BAE-6C7A-4A1B-9BBE-74FEEDA16101}" presName="rootConnector" presStyleLbl="node1" presStyleIdx="1" presStyleCnt="3"/>
      <dgm:spPr/>
    </dgm:pt>
    <dgm:pt modelId="{7698440F-3DC6-4058-B6A9-1284ADAD2B45}" type="pres">
      <dgm:prSet presAssocID="{95E20BAE-6C7A-4A1B-9BBE-74FEEDA16101}" presName="childShape" presStyleCnt="0"/>
      <dgm:spPr/>
    </dgm:pt>
    <dgm:pt modelId="{70CF9441-1EF9-4E04-9665-0B2D4C7C118C}" type="pres">
      <dgm:prSet presAssocID="{82CC9390-C95A-4797-9C55-DC08D6629277}" presName="Name13" presStyleLbl="parChTrans1D2" presStyleIdx="1" presStyleCnt="3"/>
      <dgm:spPr/>
    </dgm:pt>
    <dgm:pt modelId="{71F0D685-C1B7-46E4-8E91-3F4E4BDB4252}" type="pres">
      <dgm:prSet presAssocID="{F8A01D7F-693D-4F25-817E-F7AA3C4C38B8}" presName="childText" presStyleLbl="bgAcc1" presStyleIdx="1" presStyleCnt="3" custScaleX="139241" custScaleY="138143">
        <dgm:presLayoutVars>
          <dgm:bulletEnabled val="1"/>
        </dgm:presLayoutVars>
      </dgm:prSet>
      <dgm:spPr/>
    </dgm:pt>
    <dgm:pt modelId="{9CBC33DB-C819-4DD1-9797-43A931D71B41}" type="pres">
      <dgm:prSet presAssocID="{BE6351CF-CF6A-4AD7-A23F-6AC192591CA8}" presName="root" presStyleCnt="0"/>
      <dgm:spPr/>
    </dgm:pt>
    <dgm:pt modelId="{2D963716-21B9-4239-B858-6C98C1938B23}" type="pres">
      <dgm:prSet presAssocID="{BE6351CF-CF6A-4AD7-A23F-6AC192591CA8}" presName="rootComposite" presStyleCnt="0"/>
      <dgm:spPr/>
    </dgm:pt>
    <dgm:pt modelId="{ECAC2EF3-B870-47BE-A2B8-1996525FC132}" type="pres">
      <dgm:prSet presAssocID="{BE6351CF-CF6A-4AD7-A23F-6AC192591CA8}" presName="rootText" presStyleLbl="node1" presStyleIdx="2" presStyleCnt="3" custScaleX="63994" custScaleY="81691"/>
      <dgm:spPr/>
    </dgm:pt>
    <dgm:pt modelId="{C9F65B89-3218-4CC6-ACE2-D13A137D10EB}" type="pres">
      <dgm:prSet presAssocID="{BE6351CF-CF6A-4AD7-A23F-6AC192591CA8}" presName="rootConnector" presStyleLbl="node1" presStyleIdx="2" presStyleCnt="3"/>
      <dgm:spPr/>
    </dgm:pt>
    <dgm:pt modelId="{63FF87D3-31FF-4122-AFFC-10D696092BF1}" type="pres">
      <dgm:prSet presAssocID="{BE6351CF-CF6A-4AD7-A23F-6AC192591CA8}" presName="childShape" presStyleCnt="0"/>
      <dgm:spPr/>
    </dgm:pt>
    <dgm:pt modelId="{487AABBF-F8F1-4237-9E0F-B55FE16F3E07}" type="pres">
      <dgm:prSet presAssocID="{BACDD7C7-C019-4AFE-847C-3210C2F39043}" presName="Name13" presStyleLbl="parChTrans1D2" presStyleIdx="2" presStyleCnt="3"/>
      <dgm:spPr/>
    </dgm:pt>
    <dgm:pt modelId="{97FC56C5-D408-4DF6-B81F-606182D9AF69}" type="pres">
      <dgm:prSet presAssocID="{C7B492B6-EACD-45F9-A816-622DDA41A7B9}" presName="childText" presStyleLbl="bgAcc1" presStyleIdx="2" presStyleCnt="3" custScaleX="139241" custScaleY="142733">
        <dgm:presLayoutVars>
          <dgm:bulletEnabled val="1"/>
        </dgm:presLayoutVars>
      </dgm:prSet>
      <dgm:spPr/>
    </dgm:pt>
  </dgm:ptLst>
  <dgm:cxnLst>
    <dgm:cxn modelId="{3DB04110-B87C-4EDD-9F0C-7FA892E6D271}" srcId="{95E20BAE-6C7A-4A1B-9BBE-74FEEDA16101}" destId="{F8A01D7F-693D-4F25-817E-F7AA3C4C38B8}" srcOrd="0" destOrd="0" parTransId="{82CC9390-C95A-4797-9C55-DC08D6629277}" sibTransId="{110A7384-B35D-4F8D-8E1B-E0017260060E}"/>
    <dgm:cxn modelId="{85A44F36-98FA-4C71-9FA8-3A11D05ACD78}" type="presOf" srcId="{BE6351CF-CF6A-4AD7-A23F-6AC192591CA8}" destId="{ECAC2EF3-B870-47BE-A2B8-1996525FC132}" srcOrd="0" destOrd="0" presId="urn:microsoft.com/office/officeart/2005/8/layout/hierarchy3"/>
    <dgm:cxn modelId="{38CD2A60-AF01-4E55-861D-CB906DB2B080}" type="presOf" srcId="{4ED30F2F-DE8F-4B76-A2D3-93F746ECF983}" destId="{B271F86C-373E-47CD-9A95-D4D5F561FCC5}" srcOrd="0" destOrd="0" presId="urn:microsoft.com/office/officeart/2005/8/layout/hierarchy3"/>
    <dgm:cxn modelId="{3C872A62-EE8C-4548-A8FB-B59E93C3E797}" type="presOf" srcId="{66283053-3169-441B-AB8A-689EAC7E43EE}" destId="{7CCE201F-9D81-4017-9E0C-992881E0EAC9}" srcOrd="1" destOrd="0" presId="urn:microsoft.com/office/officeart/2005/8/layout/hierarchy3"/>
    <dgm:cxn modelId="{4D259267-BD38-49D3-9BA3-7792B8E1AB07}" type="presOf" srcId="{66283053-3169-441B-AB8A-689EAC7E43EE}" destId="{23FD3D6C-E3AE-460B-8E73-36F98EF41826}" srcOrd="0" destOrd="0" presId="urn:microsoft.com/office/officeart/2005/8/layout/hierarchy3"/>
    <dgm:cxn modelId="{42E90948-2B80-4BC1-A0B7-0FD60E7C07A5}" type="presOf" srcId="{BACDD7C7-C019-4AFE-847C-3210C2F39043}" destId="{487AABBF-F8F1-4237-9E0F-B55FE16F3E07}" srcOrd="0" destOrd="0" presId="urn:microsoft.com/office/officeart/2005/8/layout/hierarchy3"/>
    <dgm:cxn modelId="{D5389C49-3789-462E-871E-7C2C106E7A60}" type="presOf" srcId="{85CF1416-D5E1-4E9B-865E-68BAE7B7AE34}" destId="{6A3C47AF-EAA2-424F-9B7A-146CE1594984}" srcOrd="0" destOrd="0" presId="urn:microsoft.com/office/officeart/2005/8/layout/hierarchy3"/>
    <dgm:cxn modelId="{A02D1B4D-8285-40D3-A30C-3B1AA15D6D54}" type="presOf" srcId="{95E20BAE-6C7A-4A1B-9BBE-74FEEDA16101}" destId="{7CF20BFD-328F-4EDA-9648-D244D927409F}" srcOrd="1" destOrd="0" presId="urn:microsoft.com/office/officeart/2005/8/layout/hierarchy3"/>
    <dgm:cxn modelId="{E33B4273-7795-41B4-9384-4E298ECCB1D9}" type="presOf" srcId="{82CC9390-C95A-4797-9C55-DC08D6629277}" destId="{70CF9441-1EF9-4E04-9665-0B2D4C7C118C}" srcOrd="0" destOrd="0" presId="urn:microsoft.com/office/officeart/2005/8/layout/hierarchy3"/>
    <dgm:cxn modelId="{49996E76-F884-4B9D-A2A1-5D382785601C}" srcId="{66283053-3169-441B-AB8A-689EAC7E43EE}" destId="{6DDBF670-CB86-42FB-859C-D270853111C2}" srcOrd="0" destOrd="0" parTransId="{4ED30F2F-DE8F-4B76-A2D3-93F746ECF983}" sibTransId="{2FD67E1F-69CC-4A10-9135-9023F69CFBC6}"/>
    <dgm:cxn modelId="{DB067891-465C-4C33-A4CA-72D938A71821}" srcId="{85CF1416-D5E1-4E9B-865E-68BAE7B7AE34}" destId="{BE6351CF-CF6A-4AD7-A23F-6AC192591CA8}" srcOrd="2" destOrd="0" parTransId="{DAA1A7B1-08EF-4C44-A38F-DDB485C9CCFD}" sibTransId="{54B1171C-D3F1-4584-A744-51F4FDF4B784}"/>
    <dgm:cxn modelId="{48190397-572E-4DB8-B4AB-4702CD38FAD1}" srcId="{85CF1416-D5E1-4E9B-865E-68BAE7B7AE34}" destId="{66283053-3169-441B-AB8A-689EAC7E43EE}" srcOrd="0" destOrd="0" parTransId="{5D5E78BC-B5A4-4D58-A4DF-CDB88208DDEE}" sibTransId="{64181DC9-6203-4CDF-8C15-05F05BC25566}"/>
    <dgm:cxn modelId="{48905B98-712E-43A2-BB17-387715159DC5}" type="presOf" srcId="{C7B492B6-EACD-45F9-A816-622DDA41A7B9}" destId="{97FC56C5-D408-4DF6-B81F-606182D9AF69}" srcOrd="0" destOrd="0" presId="urn:microsoft.com/office/officeart/2005/8/layout/hierarchy3"/>
    <dgm:cxn modelId="{BA7688AC-2347-45AC-90B3-7BBA154FF967}" type="presOf" srcId="{F8A01D7F-693D-4F25-817E-F7AA3C4C38B8}" destId="{71F0D685-C1B7-46E4-8E91-3F4E4BDB4252}" srcOrd="0" destOrd="0" presId="urn:microsoft.com/office/officeart/2005/8/layout/hierarchy3"/>
    <dgm:cxn modelId="{4EB38EAD-7113-4D3E-8206-58F91EBF4893}" srcId="{85CF1416-D5E1-4E9B-865E-68BAE7B7AE34}" destId="{95E20BAE-6C7A-4A1B-9BBE-74FEEDA16101}" srcOrd="1" destOrd="0" parTransId="{80476A65-6F23-4FB9-82C5-F17B2757F10F}" sibTransId="{8389F622-015B-48A4-9EBB-2DF7348DEA05}"/>
    <dgm:cxn modelId="{F0A4D4BC-96F9-4747-9623-917874D746FE}" type="presOf" srcId="{BE6351CF-CF6A-4AD7-A23F-6AC192591CA8}" destId="{C9F65B89-3218-4CC6-ACE2-D13A137D10EB}" srcOrd="1" destOrd="0" presId="urn:microsoft.com/office/officeart/2005/8/layout/hierarchy3"/>
    <dgm:cxn modelId="{1D043EBD-D3EC-4A4F-BFED-369E7A9A055B}" type="presOf" srcId="{95E20BAE-6C7A-4A1B-9BBE-74FEEDA16101}" destId="{58E22100-A456-4661-A848-6F50BC49836B}" srcOrd="0" destOrd="0" presId="urn:microsoft.com/office/officeart/2005/8/layout/hierarchy3"/>
    <dgm:cxn modelId="{431D80D7-DFA1-4002-8C91-D046DC7C1077}" srcId="{BE6351CF-CF6A-4AD7-A23F-6AC192591CA8}" destId="{C7B492B6-EACD-45F9-A816-622DDA41A7B9}" srcOrd="0" destOrd="0" parTransId="{BACDD7C7-C019-4AFE-847C-3210C2F39043}" sibTransId="{67BC32E4-AD5B-4C0D-AAB9-8D1A01549CD3}"/>
    <dgm:cxn modelId="{A5A85EF3-158D-49D6-B32E-997A9316F42D}" type="presOf" srcId="{6DDBF670-CB86-42FB-859C-D270853111C2}" destId="{32664704-F20C-4EE4-9FBD-CE5A84485560}" srcOrd="0" destOrd="0" presId="urn:microsoft.com/office/officeart/2005/8/layout/hierarchy3"/>
    <dgm:cxn modelId="{AFA3F1DC-2210-435D-B889-55EB174A248C}" type="presParOf" srcId="{6A3C47AF-EAA2-424F-9B7A-146CE1594984}" destId="{C4B934A4-1032-4C11-B2EC-B7E55F8A2BBE}" srcOrd="0" destOrd="0" presId="urn:microsoft.com/office/officeart/2005/8/layout/hierarchy3"/>
    <dgm:cxn modelId="{22A0141A-A011-4D3B-B616-A6D83DA6F170}" type="presParOf" srcId="{C4B934A4-1032-4C11-B2EC-B7E55F8A2BBE}" destId="{A6AC12BA-486A-45B2-88AE-7249DA35B150}" srcOrd="0" destOrd="0" presId="urn:microsoft.com/office/officeart/2005/8/layout/hierarchy3"/>
    <dgm:cxn modelId="{E881FA36-C2FE-4708-8843-F45156665365}" type="presParOf" srcId="{A6AC12BA-486A-45B2-88AE-7249DA35B150}" destId="{23FD3D6C-E3AE-460B-8E73-36F98EF41826}" srcOrd="0" destOrd="0" presId="urn:microsoft.com/office/officeart/2005/8/layout/hierarchy3"/>
    <dgm:cxn modelId="{9D419333-61AE-4C95-8640-B4289F63C4F6}" type="presParOf" srcId="{A6AC12BA-486A-45B2-88AE-7249DA35B150}" destId="{7CCE201F-9D81-4017-9E0C-992881E0EAC9}" srcOrd="1" destOrd="0" presId="urn:microsoft.com/office/officeart/2005/8/layout/hierarchy3"/>
    <dgm:cxn modelId="{2A80EB6C-FF89-4143-8487-E6253BD694E6}" type="presParOf" srcId="{C4B934A4-1032-4C11-B2EC-B7E55F8A2BBE}" destId="{0ADA863B-867F-44A0-A8F1-C3CE6DC0DE18}" srcOrd="1" destOrd="0" presId="urn:microsoft.com/office/officeart/2005/8/layout/hierarchy3"/>
    <dgm:cxn modelId="{A65FB726-9E52-4303-9670-AA0605DA337A}" type="presParOf" srcId="{0ADA863B-867F-44A0-A8F1-C3CE6DC0DE18}" destId="{B271F86C-373E-47CD-9A95-D4D5F561FCC5}" srcOrd="0" destOrd="0" presId="urn:microsoft.com/office/officeart/2005/8/layout/hierarchy3"/>
    <dgm:cxn modelId="{5553E926-E3A4-4793-BA86-2A808FD9A5E3}" type="presParOf" srcId="{0ADA863B-867F-44A0-A8F1-C3CE6DC0DE18}" destId="{32664704-F20C-4EE4-9FBD-CE5A84485560}" srcOrd="1" destOrd="0" presId="urn:microsoft.com/office/officeart/2005/8/layout/hierarchy3"/>
    <dgm:cxn modelId="{22E4F9E4-C809-4338-A359-C5BF7350CECC}" type="presParOf" srcId="{6A3C47AF-EAA2-424F-9B7A-146CE1594984}" destId="{B0CAE56A-491F-4AB0-9585-8C73D4AA95C3}" srcOrd="1" destOrd="0" presId="urn:microsoft.com/office/officeart/2005/8/layout/hierarchy3"/>
    <dgm:cxn modelId="{139DC296-7486-4E8F-A15F-90B860EB3F58}" type="presParOf" srcId="{B0CAE56A-491F-4AB0-9585-8C73D4AA95C3}" destId="{92EF865D-E1EA-4D61-ACCB-6922A14E297B}" srcOrd="0" destOrd="0" presId="urn:microsoft.com/office/officeart/2005/8/layout/hierarchy3"/>
    <dgm:cxn modelId="{3FB682EB-175A-4CE7-9075-A5CD7B7958C2}" type="presParOf" srcId="{92EF865D-E1EA-4D61-ACCB-6922A14E297B}" destId="{58E22100-A456-4661-A848-6F50BC49836B}" srcOrd="0" destOrd="0" presId="urn:microsoft.com/office/officeart/2005/8/layout/hierarchy3"/>
    <dgm:cxn modelId="{A05AD2E3-0167-43AF-97E4-F145CA67DE45}" type="presParOf" srcId="{92EF865D-E1EA-4D61-ACCB-6922A14E297B}" destId="{7CF20BFD-328F-4EDA-9648-D244D927409F}" srcOrd="1" destOrd="0" presId="urn:microsoft.com/office/officeart/2005/8/layout/hierarchy3"/>
    <dgm:cxn modelId="{2027D7BC-DCBD-41A4-8EE1-7CDDD744831D}" type="presParOf" srcId="{B0CAE56A-491F-4AB0-9585-8C73D4AA95C3}" destId="{7698440F-3DC6-4058-B6A9-1284ADAD2B45}" srcOrd="1" destOrd="0" presId="urn:microsoft.com/office/officeart/2005/8/layout/hierarchy3"/>
    <dgm:cxn modelId="{D2FB741A-1A54-4251-BCCF-0E6F62184E74}" type="presParOf" srcId="{7698440F-3DC6-4058-B6A9-1284ADAD2B45}" destId="{70CF9441-1EF9-4E04-9665-0B2D4C7C118C}" srcOrd="0" destOrd="0" presId="urn:microsoft.com/office/officeart/2005/8/layout/hierarchy3"/>
    <dgm:cxn modelId="{2A29D4E8-A402-4E81-A655-010989726D39}" type="presParOf" srcId="{7698440F-3DC6-4058-B6A9-1284ADAD2B45}" destId="{71F0D685-C1B7-46E4-8E91-3F4E4BDB4252}" srcOrd="1" destOrd="0" presId="urn:microsoft.com/office/officeart/2005/8/layout/hierarchy3"/>
    <dgm:cxn modelId="{31BE05F2-70FC-48ED-856B-9D4160B5AE9D}" type="presParOf" srcId="{6A3C47AF-EAA2-424F-9B7A-146CE1594984}" destId="{9CBC33DB-C819-4DD1-9797-43A931D71B41}" srcOrd="2" destOrd="0" presId="urn:microsoft.com/office/officeart/2005/8/layout/hierarchy3"/>
    <dgm:cxn modelId="{4851086D-0311-436A-AE3C-65A4B53D1787}" type="presParOf" srcId="{9CBC33DB-C819-4DD1-9797-43A931D71B41}" destId="{2D963716-21B9-4239-B858-6C98C1938B23}" srcOrd="0" destOrd="0" presId="urn:microsoft.com/office/officeart/2005/8/layout/hierarchy3"/>
    <dgm:cxn modelId="{A4A4CD3B-5F95-455D-A731-07B19FC7B949}" type="presParOf" srcId="{2D963716-21B9-4239-B858-6C98C1938B23}" destId="{ECAC2EF3-B870-47BE-A2B8-1996525FC132}" srcOrd="0" destOrd="0" presId="urn:microsoft.com/office/officeart/2005/8/layout/hierarchy3"/>
    <dgm:cxn modelId="{B84C2DE5-9127-44D7-9806-15E372B84EBA}" type="presParOf" srcId="{2D963716-21B9-4239-B858-6C98C1938B23}" destId="{C9F65B89-3218-4CC6-ACE2-D13A137D10EB}" srcOrd="1" destOrd="0" presId="urn:microsoft.com/office/officeart/2005/8/layout/hierarchy3"/>
    <dgm:cxn modelId="{68B37CE3-E3A5-4766-BF16-8FF42BF4A3F9}" type="presParOf" srcId="{9CBC33DB-C819-4DD1-9797-43A931D71B41}" destId="{63FF87D3-31FF-4122-AFFC-10D696092BF1}" srcOrd="1" destOrd="0" presId="urn:microsoft.com/office/officeart/2005/8/layout/hierarchy3"/>
    <dgm:cxn modelId="{386E352D-0FB6-49A5-9B07-57C98E476765}" type="presParOf" srcId="{63FF87D3-31FF-4122-AFFC-10D696092BF1}" destId="{487AABBF-F8F1-4237-9E0F-B55FE16F3E07}" srcOrd="0" destOrd="0" presId="urn:microsoft.com/office/officeart/2005/8/layout/hierarchy3"/>
    <dgm:cxn modelId="{D329F2B4-006D-4DDD-9240-916ECE11F978}" type="presParOf" srcId="{63FF87D3-31FF-4122-AFFC-10D696092BF1}" destId="{97FC56C5-D408-4DF6-B81F-606182D9AF69}" srcOrd="1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3FD3D6C-E3AE-460B-8E73-36F98EF41826}">
      <dsp:nvSpPr>
        <dsp:cNvPr id="0" name=""/>
        <dsp:cNvSpPr/>
      </dsp:nvSpPr>
      <dsp:spPr>
        <a:xfrm>
          <a:off x="10327" y="393487"/>
          <a:ext cx="1908170" cy="121792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5730" tIns="83820" rIns="125730" bIns="83820" numCol="1" spcCol="1270" anchor="ctr" anchorCtr="0">
          <a:noAutofit/>
        </a:bodyPr>
        <a:lstStyle/>
        <a:p>
          <a:pPr marL="0" lvl="0" indent="0" algn="ctr" defTabSz="29337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vi-VN" sz="6600" kern="1200" dirty="0"/>
            <a:t>A</a:t>
          </a:r>
        </a:p>
      </dsp:txBody>
      <dsp:txXfrm>
        <a:off x="45999" y="429159"/>
        <a:ext cx="1836826" cy="1146585"/>
      </dsp:txXfrm>
    </dsp:sp>
    <dsp:sp modelId="{B271F86C-373E-47CD-9A95-D4D5F561FCC5}">
      <dsp:nvSpPr>
        <dsp:cNvPr id="0" name=""/>
        <dsp:cNvSpPr/>
      </dsp:nvSpPr>
      <dsp:spPr>
        <a:xfrm>
          <a:off x="201144" y="1611416"/>
          <a:ext cx="190817" cy="143672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36725"/>
              </a:lnTo>
              <a:lnTo>
                <a:pt x="190817" y="1436725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2664704-F20C-4EE4-9FBD-CE5A84485560}">
      <dsp:nvSpPr>
        <dsp:cNvPr id="0" name=""/>
        <dsp:cNvSpPr/>
      </dsp:nvSpPr>
      <dsp:spPr>
        <a:xfrm>
          <a:off x="391961" y="1984141"/>
          <a:ext cx="3321505" cy="212800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45720" rIns="68580" bIns="4572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vi-VN" sz="3600" kern="12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rPr>
            <a:t>Bạn nhỏ chép bài thơ vào mũ.</a:t>
          </a:r>
          <a:endParaRPr lang="vi-VN" sz="3600" kern="1200" dirty="0">
            <a:solidFill>
              <a:srgbClr val="7030A0"/>
            </a:solidFill>
          </a:endParaRPr>
        </a:p>
      </dsp:txBody>
      <dsp:txXfrm>
        <a:off x="454288" y="2046468"/>
        <a:ext cx="3196851" cy="2003349"/>
      </dsp:txXfrm>
    </dsp:sp>
    <dsp:sp modelId="{58E22100-A456-4661-A848-6F50BC49836B}">
      <dsp:nvSpPr>
        <dsp:cNvPr id="0" name=""/>
        <dsp:cNvSpPr/>
      </dsp:nvSpPr>
      <dsp:spPr>
        <a:xfrm>
          <a:off x="4077281" y="393487"/>
          <a:ext cx="1908170" cy="1217929"/>
        </a:xfrm>
        <a:prstGeom prst="roundRect">
          <a:avLst>
            <a:gd name="adj" fmla="val 10000"/>
          </a:avLst>
        </a:prstGeom>
        <a:solidFill>
          <a:schemeClr val="accent4">
            <a:hueOff val="4900445"/>
            <a:satOff val="-20388"/>
            <a:lumOff val="4804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5730" tIns="83820" rIns="125730" bIns="83820" numCol="1" spcCol="1270" anchor="ctr" anchorCtr="0">
          <a:noAutofit/>
        </a:bodyPr>
        <a:lstStyle/>
        <a:p>
          <a:pPr marL="0" lvl="0" indent="0" algn="ctr" defTabSz="2933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vi-VN" sz="6600" kern="1200" dirty="0"/>
            <a:t>B</a:t>
          </a:r>
        </a:p>
      </dsp:txBody>
      <dsp:txXfrm>
        <a:off x="4112953" y="429159"/>
        <a:ext cx="1836826" cy="1146585"/>
      </dsp:txXfrm>
    </dsp:sp>
    <dsp:sp modelId="{70CF9441-1EF9-4E04-9665-0B2D4C7C118C}">
      <dsp:nvSpPr>
        <dsp:cNvPr id="0" name=""/>
        <dsp:cNvSpPr/>
      </dsp:nvSpPr>
      <dsp:spPr>
        <a:xfrm>
          <a:off x="4268098" y="1611416"/>
          <a:ext cx="190817" cy="140250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02509"/>
              </a:lnTo>
              <a:lnTo>
                <a:pt x="190817" y="1402509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1F0D685-C1B7-46E4-8E91-3F4E4BDB4252}">
      <dsp:nvSpPr>
        <dsp:cNvPr id="0" name=""/>
        <dsp:cNvSpPr/>
      </dsp:nvSpPr>
      <dsp:spPr>
        <a:xfrm>
          <a:off x="4458915" y="1984141"/>
          <a:ext cx="3321505" cy="205957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4900445"/>
              <a:satOff val="-20388"/>
              <a:lumOff val="4804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45720" rIns="68580" bIns="4572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vi-VN" sz="3600" kern="12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rPr>
            <a:t>Bạn nhỏ chép bài thơ, để dưới mũ.</a:t>
          </a:r>
        </a:p>
      </dsp:txBody>
      <dsp:txXfrm>
        <a:off x="4519238" y="2044464"/>
        <a:ext cx="3200859" cy="1938924"/>
      </dsp:txXfrm>
    </dsp:sp>
    <dsp:sp modelId="{ECAC2EF3-B870-47BE-A2B8-1996525FC132}">
      <dsp:nvSpPr>
        <dsp:cNvPr id="0" name=""/>
        <dsp:cNvSpPr/>
      </dsp:nvSpPr>
      <dsp:spPr>
        <a:xfrm>
          <a:off x="8144236" y="393487"/>
          <a:ext cx="1908170" cy="1217929"/>
        </a:xfrm>
        <a:prstGeom prst="roundRect">
          <a:avLst>
            <a:gd name="adj" fmla="val 10000"/>
          </a:avLst>
        </a:prstGeom>
        <a:solidFill>
          <a:schemeClr val="accent4">
            <a:hueOff val="9800891"/>
            <a:satOff val="-40777"/>
            <a:lumOff val="9608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5730" tIns="83820" rIns="125730" bIns="83820" numCol="1" spcCol="1270" anchor="ctr" anchorCtr="0">
          <a:noAutofit/>
        </a:bodyPr>
        <a:lstStyle/>
        <a:p>
          <a:pPr marL="0" lvl="0" indent="0" algn="ctr" defTabSz="2933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vi-VN" sz="6600" kern="1200" dirty="0"/>
            <a:t>C</a:t>
          </a:r>
        </a:p>
      </dsp:txBody>
      <dsp:txXfrm>
        <a:off x="8179908" y="429159"/>
        <a:ext cx="1836826" cy="1146585"/>
      </dsp:txXfrm>
    </dsp:sp>
    <dsp:sp modelId="{487AABBF-F8F1-4237-9E0F-B55FE16F3E07}">
      <dsp:nvSpPr>
        <dsp:cNvPr id="0" name=""/>
        <dsp:cNvSpPr/>
      </dsp:nvSpPr>
      <dsp:spPr>
        <a:xfrm>
          <a:off x="8335053" y="1611416"/>
          <a:ext cx="190817" cy="143672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36725"/>
              </a:lnTo>
              <a:lnTo>
                <a:pt x="190817" y="1436725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7FC56C5-D408-4DF6-B81F-606182D9AF69}">
      <dsp:nvSpPr>
        <dsp:cNvPr id="0" name=""/>
        <dsp:cNvSpPr/>
      </dsp:nvSpPr>
      <dsp:spPr>
        <a:xfrm>
          <a:off x="8525870" y="1984141"/>
          <a:ext cx="3321505" cy="212800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9800891"/>
              <a:satOff val="-40777"/>
              <a:lumOff val="9608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45720" rIns="68580" bIns="4572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vi-VN" sz="3600" kern="12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rPr>
            <a:t>Bạn nhỏ thuộc lòng bài thơ trong đầu</a:t>
          </a:r>
          <a:endParaRPr lang="en-US" sz="3600" kern="1200" dirty="0">
            <a:solidFill>
              <a:srgbClr val="7030A0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8588197" y="2046468"/>
        <a:ext cx="3196851" cy="200334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4E24B90-7FE2-438E-8627-9F649C7C7BB2}" type="datetimeFigureOut">
              <a:rPr lang="en-US" smtClean="0"/>
              <a:t>2/28/2022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6695E07-2CAC-430A-8627-C82008EBD4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57786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AE39EF-C0E5-4896-B9D3-7E7938E4611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684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 preserve="1">
  <p:cSld name="1_Title Slid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oogle Shape;12;p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-101447" y="-90897"/>
            <a:ext cx="12613688" cy="7095200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Google Shape;13;p7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rial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14" name="Google Shape;14;p7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  <p:sp>
        <p:nvSpPr>
          <p:cNvPr id="15" name="Google Shape;15;p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FE1C8935-5503-46B3-AA64-FDD06962785D}" type="datetimeFigureOut">
              <a:rPr lang="en-US" smtClean="0"/>
              <a:t>2/28/2022</a:t>
            </a:fld>
            <a:endParaRPr lang="en-US"/>
          </a:p>
        </p:txBody>
      </p:sp>
      <p:sp>
        <p:nvSpPr>
          <p:cNvPr id="16" name="Google Shape;16;p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/>
          </a:p>
        </p:txBody>
      </p:sp>
      <p:sp>
        <p:nvSpPr>
          <p:cNvPr id="17" name="Google Shape;17;p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  <p:sp>
        <p:nvSpPr>
          <p:cNvPr id="18" name="Google Shape;18;p7"/>
          <p:cNvSpPr/>
          <p:nvPr/>
        </p:nvSpPr>
        <p:spPr>
          <a:xfrm>
            <a:off x="2629361" y="1930595"/>
            <a:ext cx="852022" cy="852022"/>
          </a:xfrm>
          <a:prstGeom prst="ellipse">
            <a:avLst/>
          </a:prstGeom>
          <a:solidFill>
            <a:srgbClr val="FEE59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1146B2CB-5A67-4AB8-9A1B-7AE29B183FB4}"/>
              </a:ext>
            </a:extLst>
          </p:cNvPr>
          <p:cNvSpPr/>
          <p:nvPr userDrawn="1"/>
        </p:nvSpPr>
        <p:spPr>
          <a:xfrm>
            <a:off x="2629361" y="1930595"/>
            <a:ext cx="852022" cy="852022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B8854412-3EAB-4AA7-B56F-08B87120912A}"/>
              </a:ext>
            </a:extLst>
          </p:cNvPr>
          <p:cNvSpPr/>
          <p:nvPr userDrawn="1"/>
        </p:nvSpPr>
        <p:spPr>
          <a:xfrm>
            <a:off x="11117480" y="104502"/>
            <a:ext cx="1158441" cy="1449977"/>
          </a:xfrm>
          <a:prstGeom prst="ellipse">
            <a:avLst/>
          </a:prstGeom>
          <a:solidFill>
            <a:srgbClr val="29AE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98400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C3AE678F-A982-4A11-B6D5-E4EA8E0CAAC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Vertical Title 1">
            <a:extLst>
              <a:ext uri="{FF2B5EF4-FFF2-40B4-BE49-F238E27FC236}">
                <a16:creationId xmlns:a16="http://schemas.microsoft.com/office/drawing/2014/main" id="{9401CF19-F0A5-4049-B00B-5887BAD1E98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6CFEB78-67CD-4D61-A945-C99A96A6C12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3EC5EB8-55E4-40D3-9444-A75EEE3108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2/28/2022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24AE4C-470C-4596-927E-BEBE02463E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48276C-9A0E-4BF6-88D9-D4C27235EE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29263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A149D5-D9AD-4ACB-B6FF-2DAC3709B9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04FFB89-B9BD-4AE7-AEE1-E3D3BB9C45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655F649-BCD4-4DF4-9D3A-5A1788C1E30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6077461-4DD8-41EB-BB6D-74D8AE1E751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9960BD7-E350-4338-AE4E-097AA1748BE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9C91111-8CC6-49E8-AFF4-460D7AA5C4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2/28/2022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EB47E37-C210-4655-8E14-302E21E832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E78A9EA-D7E5-4BBD-AB42-C9A78E6B66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3A878C85-2C2D-4555-91B2-7F695AA418C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207706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userDrawn="1">
  <p:cSld name="1_Title Slid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oogle Shape;12;p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-101447" y="-90897"/>
            <a:ext cx="12613688" cy="7095200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Google Shape;15;p7"/>
          <p:cNvSpPr txBox="1">
            <a:spLocks noGrp="1"/>
          </p:cNvSpPr>
          <p:nvPr>
            <p:ph type="dt" idx="10"/>
          </p:nvPr>
        </p:nvSpPr>
        <p:spPr>
          <a:xfrm>
            <a:off x="838201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C354FBDB-570B-47DF-96E0-31EC931D5420}" type="datetimeFigureOut">
              <a:rPr lang="en-US" smtClean="0"/>
              <a:t>2/28/2022</a:t>
            </a:fld>
            <a:endParaRPr lang="en-US"/>
          </a:p>
        </p:txBody>
      </p:sp>
      <p:sp>
        <p:nvSpPr>
          <p:cNvPr id="16" name="Google Shape;16;p7"/>
          <p:cNvSpPr txBox="1">
            <a:spLocks noGrp="1"/>
          </p:cNvSpPr>
          <p:nvPr>
            <p:ph type="ftr" idx="11"/>
          </p:nvPr>
        </p:nvSpPr>
        <p:spPr>
          <a:xfrm>
            <a:off x="4038601" y="6356352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/>
          </a:p>
        </p:txBody>
      </p:sp>
      <p:sp>
        <p:nvSpPr>
          <p:cNvPr id="17" name="Google Shape;17;p7"/>
          <p:cNvSpPr txBox="1">
            <a:spLocks noGrp="1"/>
          </p:cNvSpPr>
          <p:nvPr>
            <p:ph type="sldNum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7FA4BBA6-1016-4661-98DC-FB176A95F2CF}" type="slidenum">
              <a:rPr lang="en-US" smtClean="0"/>
              <a:t>‹#›</a:t>
            </a:fld>
            <a:endParaRPr lang="en-US"/>
          </a:p>
        </p:txBody>
      </p:sp>
      <p:sp>
        <p:nvSpPr>
          <p:cNvPr id="18" name="Google Shape;18;p7"/>
          <p:cNvSpPr/>
          <p:nvPr/>
        </p:nvSpPr>
        <p:spPr>
          <a:xfrm>
            <a:off x="2629362" y="1930595"/>
            <a:ext cx="852022" cy="852022"/>
          </a:xfrm>
          <a:prstGeom prst="ellipse">
            <a:avLst/>
          </a:prstGeom>
          <a:solidFill>
            <a:srgbClr val="FEE599"/>
          </a:solidFill>
          <a:ln>
            <a:noFill/>
          </a:ln>
        </p:spPr>
        <p:txBody>
          <a:bodyPr spcFirstLastPara="1" wrap="square" lIns="91413" tIns="45694" rIns="91413" bIns="45694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BA9B32CE-C5FC-4BA5-BA54-1A06AC4753C3}"/>
              </a:ext>
            </a:extLst>
          </p:cNvPr>
          <p:cNvSpPr/>
          <p:nvPr userDrawn="1"/>
        </p:nvSpPr>
        <p:spPr>
          <a:xfrm>
            <a:off x="11117480" y="104502"/>
            <a:ext cx="1158441" cy="1449977"/>
          </a:xfrm>
          <a:prstGeom prst="ellipse">
            <a:avLst/>
          </a:prstGeom>
          <a:solidFill>
            <a:srgbClr val="29AE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2201958"/>
      </p:ext>
    </p:extLst>
  </p:cSld>
  <p:clrMapOvr>
    <a:masterClrMapping/>
  </p:clrMapOvr>
  <p:transition spd="slow"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56D94F5-CFF9-40EA-9987-8B1A63E8847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EE6104B-2458-498C-ABBA-C0DED10B73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2/28/2022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C4E4CF-1B85-4D09-81A8-6864E71AE7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D8E9558-AFB0-4D59-A785-A2FDA35555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46819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6D1F7F18-CCB7-414F-B16B-64885FE5FED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01448" y="-90897"/>
            <a:ext cx="12613690" cy="70952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ED805BF-682A-40E7-A8E6-EFFF65BEC2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5ACBDF3-D54A-4F8A-9ACC-26F0AF54210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DE62C5-69E7-4A83-8593-1781013135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2/28/2022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24EA7C-0BEB-441A-8A40-755387E10E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DC6656-9747-40E9-A931-748DC0D7F7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E36E4766-883B-4D27-9EF0-95A9BD22266C}"/>
              </a:ext>
            </a:extLst>
          </p:cNvPr>
          <p:cNvSpPr/>
          <p:nvPr userDrawn="1"/>
        </p:nvSpPr>
        <p:spPr>
          <a:xfrm>
            <a:off x="2629361" y="1930595"/>
            <a:ext cx="852022" cy="852022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817998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B350663-EC9A-4C44-B607-B63DB2B7FE3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8487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5246000-100C-40C4-BEF3-5A3E38B699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FDF0F9-3FE1-432B-9703-5AE876434F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75A5E0-2AFF-4AB5-ACE6-7DA7CD4661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2/28/2022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BF69C67-F520-4179-9639-626A998091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5F03E5-824A-4731-8801-F2B2084D9A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83411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B350663-EC9A-4C44-B607-B63DB2B7FE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5246000-100C-40C4-BEF3-5A3E38B699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FDF0F9-3FE1-432B-9703-5AE876434F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75A5E0-2AFF-4AB5-ACE6-7DA7CD4661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2/28/2022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BF69C67-F520-4179-9639-626A998091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5F03E5-824A-4731-8801-F2B2084D9A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3555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B6B4D996-D27A-45F3-8A94-7114A45F776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AAFCBFE-611A-4CAB-A894-937638D9FD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2E8545-01CE-4FAF-BFB4-D08B76DD53D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39B6410-3F70-4DB6-82F8-946CB7F5F44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8240840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BDD0EC9-AAF6-4028-9E61-DCAAC850977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1999" cy="686380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3406D12-DD67-40A6-97ED-B7D5D44607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0CBBF0A-4F4C-440C-AEB2-3BB590C3D7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FB3446-FD4B-4976-AEB2-B88314DBDB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2/28/2022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BE683C8-11B5-46C6-8BB4-D1474691FD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C26DA4-DFC7-4240-8A46-0298824112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577125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758C8D-0F65-41F2-8D2B-8E662F01D8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323DC4F-F04B-4EF7-855D-738F4446DC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2/28/2022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E48651F-A381-4808-8187-C91BA00346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FA18D3B-4ACD-4E73-89EB-965186A195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59106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preserve="1" userDrawn="1">
  <p:cSld name="2_Title and Content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Google Shape;20;p8"/>
          <p:cNvPicPr preferRelativeResize="0"/>
          <p:nvPr userDrawn="1"/>
        </p:nvPicPr>
        <p:blipFill rotWithShape="1">
          <a:blip r:embed="rId2">
            <a:alphaModFix/>
          </a:blip>
          <a:srcRect/>
          <a:stretch/>
        </p:blipFill>
        <p:spPr>
          <a:xfrm>
            <a:off x="0" y="20643"/>
            <a:ext cx="12184879" cy="6816715"/>
          </a:xfrm>
          <a:prstGeom prst="rect">
            <a:avLst/>
          </a:prstGeom>
          <a:noFill/>
          <a:ln>
            <a:noFill/>
          </a:ln>
        </p:spPr>
      </p:pic>
      <p:sp>
        <p:nvSpPr>
          <p:cNvPr id="23" name="Google Shape;23;p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FE1C8935-5503-46B3-AA64-FDD06962785D}" type="datetimeFigureOut">
              <a:rPr lang="en-US" smtClean="0"/>
              <a:t>2/28/2022</a:t>
            </a:fld>
            <a:endParaRPr lang="en-US"/>
          </a:p>
        </p:txBody>
      </p:sp>
      <p:sp>
        <p:nvSpPr>
          <p:cNvPr id="24" name="Google Shape;24;p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/>
          </a:p>
        </p:txBody>
      </p:sp>
      <p:sp>
        <p:nvSpPr>
          <p:cNvPr id="25" name="Google Shape;25;p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051261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56D94F5-CFF9-40EA-9987-8B1A63E8847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EE6104B-2458-498C-ABBA-C0DED10B73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2/28/2022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C4E4CF-1B85-4D09-81A8-6864E71AE7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D8E9558-AFB0-4D59-A785-A2FDA35555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589644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C7524DFA-13F6-43C0-9053-95A339ACE8C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73A6E64-5B43-4BA6-8890-55DEB65FE3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379167-2151-44FC-BF25-DFD27049F4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86E8D4D-9575-44FE-80EF-A5E5D377448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F0DF73A-77BC-4174-B01E-823EE96F1B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2/28/2022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488BB73-AA98-40B8-86A0-7E9FF8C49F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3D71948-3005-4AD2-A429-FBDF9FC90B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819524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0FCD88A7-8EBB-43E1-AB26-941303AA589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EDBF4CA-4B3B-47DC-AC91-7CC00B696E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04900BA-A396-46B0-A22B-E6A8AD387DC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0F30CA7-1F4D-40C1-9A6A-040327EAE20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11032F2-F618-4746-9BAE-D6D1CB3D4F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2/28/2022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52D1357-92FD-4B75-BF6D-B58B306994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2FC0E1B-A2C9-4098-AFC0-7ED63619D9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981436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6C6A0C5-A58D-497D-87A0-F926B583C14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DAED18E-A2B7-4E79-BCB2-5A940B92F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A76CAEA-67BE-4816-B1E7-41658737EAF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957672-735A-48CF-B4BE-6D36071204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2/28/2022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E929CE-D546-45E7-9512-43EAA33AD8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CB64245-321E-4D0A-977E-D09E6120CE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04161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C3AE678F-A982-4A11-B6D5-E4EA8E0CAAC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Vertical Title 1">
            <a:extLst>
              <a:ext uri="{FF2B5EF4-FFF2-40B4-BE49-F238E27FC236}">
                <a16:creationId xmlns:a16="http://schemas.microsoft.com/office/drawing/2014/main" id="{9401CF19-F0A5-4049-B00B-5887BAD1E98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6CFEB78-67CD-4D61-A945-C99A96A6C12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3EC5EB8-55E4-40D3-9444-A75EEE3108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2/28/2022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24AE4C-470C-4596-927E-BEBE02463E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48276C-9A0E-4BF6-88D9-D4C27235EE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046232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A149D5-D9AD-4ACB-B6FF-2DAC3709B9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04FFB89-B9BD-4AE7-AEE1-E3D3BB9C45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655F649-BCD4-4DF4-9D3A-5A1788C1E30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6077461-4DD8-41EB-BB6D-74D8AE1E751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9960BD7-E350-4338-AE4E-097AA1748BE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9C91111-8CC6-49E8-AFF4-460D7AA5C4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2/28/2022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EB47E37-C210-4655-8E14-302E21E832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E78A9EA-D7E5-4BBD-AB42-C9A78E6B66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3A878C85-2C2D-4555-91B2-7F695AA418C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55831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6D1F7F18-CCB7-414F-B16B-64885FE5FED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01448" y="-90897"/>
            <a:ext cx="12613691" cy="70952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ED805BF-682A-40E7-A8E6-EFFF65BEC2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5ACBDF3-D54A-4F8A-9ACC-26F0AF54210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DE62C5-69E7-4A83-8593-1781013135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2/28/2022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24EA7C-0BEB-441A-8A40-755387E10E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DC6656-9747-40E9-A931-748DC0D7F7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E36E4766-883B-4D27-9EF0-95A9BD22266C}"/>
              </a:ext>
            </a:extLst>
          </p:cNvPr>
          <p:cNvSpPr/>
          <p:nvPr userDrawn="1"/>
        </p:nvSpPr>
        <p:spPr>
          <a:xfrm>
            <a:off x="2629362" y="1930595"/>
            <a:ext cx="852023" cy="852022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700604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B350663-EC9A-4C44-B607-B63DB2B7FE3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" y="1"/>
            <a:ext cx="1218487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5246000-100C-40C4-BEF3-5A3E38B699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FDF0F9-3FE1-432B-9703-5AE876434F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75A5E0-2AFF-4AB5-ACE6-7DA7CD4661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2/28/2022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BF69C67-F520-4179-9639-626A998091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5F03E5-824A-4731-8801-F2B2084D9A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909842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B350663-EC9A-4C44-B607-B63DB2B7FE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" y="2004"/>
            <a:ext cx="12184879" cy="685399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5246000-100C-40C4-BEF3-5A3E38B699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FDF0F9-3FE1-432B-9703-5AE876434F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75A5E0-2AFF-4AB5-ACE6-7DA7CD4661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2/28/2022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BF69C67-F520-4179-9639-626A998091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5F03E5-824A-4731-8801-F2B2084D9A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894647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B6B4D996-D27A-45F3-8A94-7114A45F776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" y="2004"/>
            <a:ext cx="12184879" cy="685399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AAFCBFE-611A-4CAB-A894-937638D9FD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2E8545-01CE-4FAF-BFB4-D08B76DD53D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39B6410-3F70-4DB6-82F8-946CB7F5F44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9683898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itle and Content" preserve="1" userDrawn="1">
  <p:cSld name="2_Title and Content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Google Shape;27;p9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520" y="2004"/>
            <a:ext cx="12165839" cy="685399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9417552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BDD0EC9-AAF6-4028-9E61-DCAAC850977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" y="2"/>
            <a:ext cx="12191999" cy="686380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3406D12-DD67-40A6-97ED-B7D5D44607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0CBBF0A-4F4C-440C-AEB2-3BB590C3D7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FB3446-FD4B-4976-AEB2-B88314DBDB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2/28/2022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BE683C8-11B5-46C6-8BB4-D1474691FD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C26DA4-DFC7-4240-8A46-0298824112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901537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758C8D-0F65-41F2-8D2B-8E662F01D8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323DC4F-F04B-4EF7-855D-738F4446DC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2/28/2022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E48651F-A381-4808-8187-C91BA00346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FA18D3B-4ACD-4E73-89EB-965186A195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670872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56D94F5-CFF9-40EA-9987-8B1A63E8847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" y="2004"/>
            <a:ext cx="12184879" cy="6853994"/>
          </a:xfrm>
          <a:prstGeom prst="rect">
            <a:avLst/>
          </a:prstGeo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EE6104B-2458-498C-ABBA-C0DED10B73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2/28/2022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C4E4CF-1B85-4D09-81A8-6864E71AE7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D8E9558-AFB0-4D59-A785-A2FDA35555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739077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C7524DFA-13F6-43C0-9053-95A339ACE8C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" y="2004"/>
            <a:ext cx="12184879" cy="685399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73A6E64-5B43-4BA6-8890-55DEB65FE3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379167-2151-44FC-BF25-DFD27049F4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86E8D4D-9575-44FE-80EF-A5E5D377448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F0DF73A-77BC-4174-B01E-823EE96F1B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2/28/2022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488BB73-AA98-40B8-86A0-7E9FF8C49F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3D71948-3005-4AD2-A429-FBDF9FC90B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936673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0FCD88A7-8EBB-43E1-AB26-941303AA589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" y="2004"/>
            <a:ext cx="12184879" cy="685399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EDBF4CA-4B3B-47DC-AC91-7CC00B696E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04900BA-A396-46B0-A22B-E6A8AD387DC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0F30CA7-1F4D-40C1-9A6A-040327EAE20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11032F2-F618-4746-9BAE-D6D1CB3D4F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2/28/2022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52D1357-92FD-4B75-BF6D-B58B306994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2FC0E1B-A2C9-4098-AFC0-7ED63619D9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4446784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6C6A0C5-A58D-497D-87A0-F926B583C14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" y="2004"/>
            <a:ext cx="12184879" cy="685399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DAED18E-A2B7-4E79-BCB2-5A940B92F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A76CAEA-67BE-4816-B1E7-41658737EAF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957672-735A-48CF-B4BE-6D36071204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2/28/2022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E929CE-D546-45E7-9512-43EAA33AD8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CB64245-321E-4D0A-977E-D09E6120CE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379758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C3AE678F-A982-4A11-B6D5-E4EA8E0CAAC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" y="2004"/>
            <a:ext cx="12184879" cy="6853994"/>
          </a:xfrm>
          <a:prstGeom prst="rect">
            <a:avLst/>
          </a:prstGeom>
        </p:spPr>
      </p:pic>
      <p:sp>
        <p:nvSpPr>
          <p:cNvPr id="2" name="Vertical Title 1">
            <a:extLst>
              <a:ext uri="{FF2B5EF4-FFF2-40B4-BE49-F238E27FC236}">
                <a16:creationId xmlns:a16="http://schemas.microsoft.com/office/drawing/2014/main" id="{9401CF19-F0A5-4049-B00B-5887BAD1E98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6CFEB78-67CD-4D61-A945-C99A96A6C12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3EC5EB8-55E4-40D3-9444-A75EEE3108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2/28/2022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24AE4C-470C-4596-927E-BEBE02463E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48276C-9A0E-4BF6-88D9-D4C27235EE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5551025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A149D5-D9AD-4ACB-B6FF-2DAC3709B9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04FFB89-B9BD-4AE7-AEE1-E3D3BB9C45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655F649-BCD4-4DF4-9D3A-5A1788C1E30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6077461-4DD8-41EB-BB6D-74D8AE1E751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9960BD7-E350-4338-AE4E-097AA1748BE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9C91111-8CC6-49E8-AFF4-460D7AA5C4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2/28/2022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EB47E37-C210-4655-8E14-302E21E832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E78A9EA-D7E5-4BBD-AB42-C9A78E6B66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3A878C85-2C2D-4555-91B2-7F695AA418C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54679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_Title and Content" preserve="1" userDrawn="1">
  <p:cSld name="2_Title and Content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Google Shape;34;p10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520" y="2004"/>
            <a:ext cx="12165839" cy="6853993"/>
          </a:xfrm>
          <a:prstGeom prst="rect">
            <a:avLst/>
          </a:prstGeom>
          <a:noFill/>
          <a:ln>
            <a:noFill/>
          </a:ln>
        </p:spPr>
      </p:pic>
      <p:sp>
        <p:nvSpPr>
          <p:cNvPr id="37" name="Google Shape;37;p1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FE1C8935-5503-46B3-AA64-FDD06962785D}" type="datetimeFigureOut">
              <a:rPr lang="en-US" smtClean="0"/>
              <a:t>2/28/2022</a:t>
            </a:fld>
            <a:endParaRPr lang="en-US"/>
          </a:p>
        </p:txBody>
      </p:sp>
      <p:sp>
        <p:nvSpPr>
          <p:cNvPr id="38" name="Google Shape;38;p1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/>
          </a:p>
        </p:txBody>
      </p:sp>
      <p:sp>
        <p:nvSpPr>
          <p:cNvPr id="39" name="Google Shape;39;p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23939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 preserve="1">
  <p:cSld name="1_Comparison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11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42" name="Google Shape;42;p11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3" name="Google Shape;43;p11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4" name="Google Shape;44;p11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5" name="Google Shape;45;p11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FE1C8935-5503-46B3-AA64-FDD06962785D}" type="datetimeFigureOut">
              <a:rPr lang="en-US" smtClean="0"/>
              <a:t>2/28/2022</a:t>
            </a:fld>
            <a:endParaRPr lang="en-US"/>
          </a:p>
        </p:txBody>
      </p:sp>
      <p:sp>
        <p:nvSpPr>
          <p:cNvPr id="47" name="Google Shape;47;p1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/>
          </a:p>
        </p:txBody>
      </p:sp>
      <p:sp>
        <p:nvSpPr>
          <p:cNvPr id="48" name="Google Shape;48;p1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  <p:pic>
        <p:nvPicPr>
          <p:cNvPr id="49" name="Google Shape;49;p11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18651"/>
            <a:ext cx="12191999" cy="6820698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Oval 10">
            <a:extLst>
              <a:ext uri="{FF2B5EF4-FFF2-40B4-BE49-F238E27FC236}">
                <a16:creationId xmlns:a16="http://schemas.microsoft.com/office/drawing/2014/main" id="{9B908A02-C502-4548-9EAB-050D6F38031A}"/>
              </a:ext>
            </a:extLst>
          </p:cNvPr>
          <p:cNvSpPr/>
          <p:nvPr userDrawn="1"/>
        </p:nvSpPr>
        <p:spPr>
          <a:xfrm>
            <a:off x="10772991" y="141787"/>
            <a:ext cx="1158441" cy="1449977"/>
          </a:xfrm>
          <a:prstGeom prst="ellipse">
            <a:avLst/>
          </a:prstGeom>
          <a:solidFill>
            <a:srgbClr val="29AE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4905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6D1F7F18-CCB7-414F-B16B-64885FE5FED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01448" y="-90897"/>
            <a:ext cx="12613690" cy="70952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ED805BF-682A-40E7-A8E6-EFFF65BEC2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5ACBDF3-D54A-4F8A-9ACC-26F0AF54210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DE62C5-69E7-4A83-8593-1781013135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2/28/2022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24EA7C-0BEB-441A-8A40-755387E10E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DC6656-9747-40E9-A931-748DC0D7F7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E36E4766-883B-4D27-9EF0-95A9BD22266C}"/>
              </a:ext>
            </a:extLst>
          </p:cNvPr>
          <p:cNvSpPr/>
          <p:nvPr userDrawn="1"/>
        </p:nvSpPr>
        <p:spPr>
          <a:xfrm>
            <a:off x="2629361" y="1930595"/>
            <a:ext cx="852022" cy="852022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1C8CD6EA-0CF6-4D9F-8B2E-4E915342B957}"/>
              </a:ext>
            </a:extLst>
          </p:cNvPr>
          <p:cNvSpPr/>
          <p:nvPr userDrawn="1"/>
        </p:nvSpPr>
        <p:spPr>
          <a:xfrm>
            <a:off x="11117480" y="104502"/>
            <a:ext cx="1158441" cy="1449977"/>
          </a:xfrm>
          <a:prstGeom prst="ellipse">
            <a:avLst/>
          </a:prstGeom>
          <a:solidFill>
            <a:srgbClr val="29AE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55518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B350663-EC9A-4C44-B607-B63DB2B7FE3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8487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5246000-100C-40C4-BEF3-5A3E38B699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FDF0F9-3FE1-432B-9703-5AE876434F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75A5E0-2AFF-4AB5-ACE6-7DA7CD4661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2/28/2022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BF69C67-F520-4179-9639-626A998091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5F03E5-824A-4731-8801-F2B2084D9A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26839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B350663-EC9A-4C44-B607-B63DB2B7FE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5246000-100C-40C4-BEF3-5A3E38B699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FDF0F9-3FE1-432B-9703-5AE876434F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75A5E0-2AFF-4AB5-ACE6-7DA7CD4661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2/28/2022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BF69C67-F520-4179-9639-626A998091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5F03E5-824A-4731-8801-F2B2084D9A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98888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6C6A0C5-A58D-497D-87A0-F926B583C14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DAED18E-A2B7-4E79-BCB2-5A940B92F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A76CAEA-67BE-4816-B1E7-41658737EAF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957672-735A-48CF-B4BE-6D36071204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2/28/2022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E929CE-D546-45E7-9512-43EAA33AD8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CB64245-321E-4D0A-977E-D09E6120CE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05010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8.xml"/><Relationship Id="rId7" Type="http://schemas.openxmlformats.org/officeDocument/2006/relationships/slideLayout" Target="../slideLayouts/slideLayout32.xml"/><Relationship Id="rId12" Type="http://schemas.openxmlformats.org/officeDocument/2006/relationships/slideLayout" Target="../slideLayouts/slideLayout37.xml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0.xml"/><Relationship Id="rId10" Type="http://schemas.openxmlformats.org/officeDocument/2006/relationships/slideLayout" Target="../slideLayouts/slideLayout35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CEE5A00-8F8E-42AF-90E2-066651466F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ED880EE-B25B-4758-91EB-EBD635871C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D8255D9-F2D3-47EC-8DB1-5B378E86D5E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1C8935-5503-46B3-AA64-FDD06962785D}" type="datetimeFigureOut">
              <a:rPr lang="en-US" smtClean="0"/>
              <a:t>2/28/2022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92A118-F643-4454-B34F-A87946B13FE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A72231-B6D0-41EB-A4EC-39B7F5689F8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71558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  <p:sldLayoutId id="2147483741" r:id="rId2"/>
    <p:sldLayoutId id="2147483742" r:id="rId3"/>
    <p:sldLayoutId id="2147483743" r:id="rId4"/>
    <p:sldLayoutId id="2147483744" r:id="rId5"/>
    <p:sldLayoutId id="2147483697" r:id="rId6"/>
    <p:sldLayoutId id="2147483698" r:id="rId7"/>
    <p:sldLayoutId id="2147483699" r:id="rId8"/>
    <p:sldLayoutId id="2147483706" r:id="rId9"/>
    <p:sldLayoutId id="2147483707" r:id="rId10"/>
    <p:sldLayoutId id="2147483708" r:id="rId11"/>
    <p:sldLayoutId id="2147483745" r:id="rId12"/>
    <p:sldLayoutId id="2147483759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CEE5A00-8F8E-42AF-90E2-066651466F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ED880EE-B25B-4758-91EB-EBD635871C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D8255D9-F2D3-47EC-8DB1-5B378E86D5E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1C8935-5503-46B3-AA64-FDD06962785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2/28/2022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92A118-F643-4454-B34F-A87946B13FE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A72231-B6D0-41EB-A4EC-39B7F5689F8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06B73E-E889-4101-943F-C932486AC5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44516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7" r:id="rId1"/>
    <p:sldLayoutId id="2147483748" r:id="rId2"/>
    <p:sldLayoutId id="2147483749" r:id="rId3"/>
    <p:sldLayoutId id="2147483750" r:id="rId4"/>
    <p:sldLayoutId id="2147483751" r:id="rId5"/>
    <p:sldLayoutId id="2147483752" r:id="rId6"/>
    <p:sldLayoutId id="2147483753" r:id="rId7"/>
    <p:sldLayoutId id="2147483754" r:id="rId8"/>
    <p:sldLayoutId id="2147483755" r:id="rId9"/>
    <p:sldLayoutId id="2147483756" r:id="rId10"/>
    <p:sldLayoutId id="2147483757" r:id="rId11"/>
    <p:sldLayoutId id="2147483758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CEE5A00-8F8E-42AF-90E2-066651466F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ED880EE-B25B-4758-91EB-EBD635871C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D8255D9-F2D3-47EC-8DB1-5B378E86D5E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1C8935-5503-46B3-AA64-FDD06962785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2/28/2022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92A118-F643-4454-B34F-A87946B13FE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A72231-B6D0-41EB-A4EC-39B7F5689F8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06B73E-E889-4101-943F-C932486AC5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5633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1" r:id="rId1"/>
    <p:sldLayoutId id="2147483762" r:id="rId2"/>
    <p:sldLayoutId id="2147483763" r:id="rId3"/>
    <p:sldLayoutId id="2147483764" r:id="rId4"/>
    <p:sldLayoutId id="2147483765" r:id="rId5"/>
    <p:sldLayoutId id="2147483766" r:id="rId6"/>
    <p:sldLayoutId id="2147483767" r:id="rId7"/>
    <p:sldLayoutId id="2147483768" r:id="rId8"/>
    <p:sldLayoutId id="2147483769" r:id="rId9"/>
    <p:sldLayoutId id="2147483770" r:id="rId10"/>
    <p:sldLayoutId id="2147483771" r:id="rId11"/>
    <p:sldLayoutId id="214748377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7.xml"/><Relationship Id="rId4" Type="http://schemas.openxmlformats.org/officeDocument/2006/relationships/image" Target="../media/image33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gif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image" Target="../media/image37.png"/><Relationship Id="rId7" Type="http://schemas.microsoft.com/office/2007/relationships/hdphoto" Target="../media/hdphoto7.wdp"/><Relationship Id="rId12" Type="http://schemas.openxmlformats.org/officeDocument/2006/relationships/image" Target="../media/image42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9.png"/><Relationship Id="rId11" Type="http://schemas.microsoft.com/office/2007/relationships/hdphoto" Target="../media/hdphoto9.wdp"/><Relationship Id="rId5" Type="http://schemas.microsoft.com/office/2007/relationships/hdphoto" Target="../media/hdphoto6.wdp"/><Relationship Id="rId10" Type="http://schemas.openxmlformats.org/officeDocument/2006/relationships/image" Target="../media/image41.png"/><Relationship Id="rId4" Type="http://schemas.openxmlformats.org/officeDocument/2006/relationships/image" Target="../media/image38.png"/><Relationship Id="rId9" Type="http://schemas.microsoft.com/office/2007/relationships/hdphoto" Target="../media/hdphoto8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0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microsoft.com/office/2007/relationships/hdphoto" Target="../media/hdphoto1.wdp"/><Relationship Id="rId7" Type="http://schemas.microsoft.com/office/2007/relationships/hdphoto" Target="../media/hdphoto3.wdp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9.png"/><Relationship Id="rId11" Type="http://schemas.microsoft.com/office/2007/relationships/hdphoto" Target="../media/hdphoto5.wdp"/><Relationship Id="rId5" Type="http://schemas.microsoft.com/office/2007/relationships/hdphoto" Target="../media/hdphoto2.wdp"/><Relationship Id="rId10" Type="http://schemas.openxmlformats.org/officeDocument/2006/relationships/image" Target="../media/image21.png"/><Relationship Id="rId4" Type="http://schemas.openxmlformats.org/officeDocument/2006/relationships/image" Target="../media/image18.png"/><Relationship Id="rId9" Type="http://schemas.microsoft.com/office/2007/relationships/hdphoto" Target="../media/hdphoto4.wdp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BDA144B1-BC48-4FB5-81A0-5EEE0F41D92F}"/>
              </a:ext>
            </a:extLst>
          </p:cNvPr>
          <p:cNvSpPr/>
          <p:nvPr/>
        </p:nvSpPr>
        <p:spPr>
          <a:xfrm>
            <a:off x="413844" y="1830639"/>
            <a:ext cx="11258211" cy="19236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286">
              <a:spcAft>
                <a:spcPts val="600"/>
              </a:spcAft>
              <a:defRPr/>
            </a:pPr>
            <a:r>
              <a:rPr lang="en-US" sz="5400" b="1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" panose="02040603050506020204" pitchFamily="18" charset="0"/>
                <a:cs typeface="Arial" panose="020B0604020202020204" pitchFamily="34" charset="0"/>
              </a:rPr>
              <a:t>Tuần</a:t>
            </a:r>
            <a:r>
              <a:rPr lang="en-US" sz="54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" panose="02040603050506020204" pitchFamily="18" charset="0"/>
                <a:cs typeface="Arial" panose="020B0604020202020204" pitchFamily="34" charset="0"/>
              </a:rPr>
              <a:t> 10</a:t>
            </a:r>
            <a:endParaRPr lang="en-US" sz="5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UTM Avo" panose="02040603050506020204" pitchFamily="18" charset="0"/>
              <a:cs typeface="Arial" panose="020B0604020202020204" pitchFamily="34" charset="0"/>
            </a:endParaRPr>
          </a:p>
          <a:p>
            <a:pPr algn="ctr" defTabSz="914286">
              <a:spcAft>
                <a:spcPts val="600"/>
              </a:spcAft>
              <a:defRPr/>
            </a:pPr>
            <a:r>
              <a:rPr lang="en-US" sz="60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" panose="02040603050506020204" pitchFamily="18" charset="0"/>
                <a:cs typeface="Arial" panose="020B0604020202020204" pitchFamily="34" charset="0"/>
              </a:rPr>
              <a:t>Bài đọc 1: Bài hát tới trường</a:t>
            </a:r>
            <a:endParaRPr lang="en-US" sz="6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UTM Avo" panose="02040603050506020204" pitchFamily="18" charset="0"/>
              <a:cs typeface="Arial" panose="020B060402020202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08EF6DA-C8F1-435A-8108-A2019195E96B}"/>
              </a:ext>
            </a:extLst>
          </p:cNvPr>
          <p:cNvSpPr/>
          <p:nvPr/>
        </p:nvSpPr>
        <p:spPr>
          <a:xfrm>
            <a:off x="9363133" y="50135"/>
            <a:ext cx="25635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" panose="02040603050506020204" pitchFamily="18" charset="0"/>
                <a:cs typeface="Arial" panose="020B0604020202020204" pitchFamily="34" charset="0"/>
              </a:rPr>
              <a:t>TIẾNG VIỆT 2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FE75980-B8E4-42A9-95B4-7B4E5FA54707}"/>
              </a:ext>
            </a:extLst>
          </p:cNvPr>
          <p:cNvSpPr/>
          <p:nvPr/>
        </p:nvSpPr>
        <p:spPr>
          <a:xfrm>
            <a:off x="10935474" y="629330"/>
            <a:ext cx="990848" cy="4616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" panose="02040603050506020204" pitchFamily="18" charset="0"/>
                <a:cs typeface="Arial" panose="020B0604020202020204" pitchFamily="34" charset="0"/>
              </a:rPr>
              <a:t>Tập</a:t>
            </a:r>
            <a:r>
              <a:rPr lang="en-US" sz="24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" panose="02040603050506020204" pitchFamily="18" charset="0"/>
                <a:cs typeface="Arial" panose="020B0604020202020204" pitchFamily="34" charset="0"/>
              </a:rPr>
              <a:t> 1</a:t>
            </a:r>
            <a:endParaRPr lang="en-US" sz="2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UTM Avo" panose="02040603050506020204" pitchFamily="18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116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8082017" y="1389206"/>
            <a:ext cx="4167032" cy="5342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298"/>
              </a:spcBef>
            </a:pPr>
            <a:r>
              <a:rPr lang="vi-VN" sz="2781" dirty="0">
                <a:cs typeface="Times New Roman" pitchFamily="18" charset="0"/>
              </a:rPr>
              <a:t>- Lọ đầy mực viết?</a:t>
            </a:r>
            <a:br>
              <a:rPr lang="vi-VN" sz="2781" dirty="0">
                <a:cs typeface="Times New Roman" pitchFamily="18" charset="0"/>
              </a:rPr>
            </a:br>
            <a:r>
              <a:rPr lang="vi-VN" sz="2781" dirty="0">
                <a:cs typeface="Times New Roman" pitchFamily="18" charset="0"/>
              </a:rPr>
              <a:t>- Thì ở trên tay.</a:t>
            </a:r>
            <a:br>
              <a:rPr lang="vi-VN" sz="2781" dirty="0">
                <a:cs typeface="Times New Roman" pitchFamily="18" charset="0"/>
              </a:rPr>
            </a:br>
            <a:r>
              <a:rPr lang="vi-VN" sz="2781" dirty="0">
                <a:cs typeface="Times New Roman" pitchFamily="18" charset="0"/>
              </a:rPr>
              <a:t>- Còn bài thơ hay?</a:t>
            </a:r>
            <a:br>
              <a:rPr lang="vi-VN" sz="2781" dirty="0">
                <a:cs typeface="Times New Roman" pitchFamily="18" charset="0"/>
              </a:rPr>
            </a:br>
            <a:r>
              <a:rPr lang="vi-VN" sz="2781" dirty="0">
                <a:cs typeface="Times New Roman" pitchFamily="18" charset="0"/>
              </a:rPr>
              <a:t>- Ở ngay dưới mũ.</a:t>
            </a:r>
            <a:endParaRPr lang="en-US" sz="2781" dirty="0">
              <a:cs typeface="Times New Roman" pitchFamily="18" charset="0"/>
            </a:endParaRPr>
          </a:p>
          <a:p>
            <a:pPr>
              <a:spcBef>
                <a:spcPts val="298"/>
              </a:spcBef>
            </a:pPr>
            <a:endParaRPr lang="vi-VN" sz="2781" dirty="0">
              <a:cs typeface="Times New Roman" pitchFamily="18" charset="0"/>
            </a:endParaRPr>
          </a:p>
          <a:p>
            <a:pPr>
              <a:spcBef>
                <a:spcPts val="298"/>
              </a:spcBef>
            </a:pPr>
            <a:r>
              <a:rPr lang="vi-VN" sz="2781" dirty="0">
                <a:cs typeface="Times New Roman" pitchFamily="18" charset="0"/>
              </a:rPr>
              <a:t>Bạn bè đông đủ</a:t>
            </a:r>
            <a:br>
              <a:rPr lang="vi-VN" sz="2781" dirty="0">
                <a:cs typeface="Times New Roman" pitchFamily="18" charset="0"/>
              </a:rPr>
            </a:br>
            <a:r>
              <a:rPr lang="vi-VN" sz="2781" dirty="0">
                <a:cs typeface="Times New Roman" pitchFamily="18" charset="0"/>
              </a:rPr>
              <a:t>Không thiếu một ai</a:t>
            </a:r>
            <a:br>
              <a:rPr lang="vi-VN" sz="2781" dirty="0">
                <a:cs typeface="Times New Roman" pitchFamily="18" charset="0"/>
              </a:rPr>
            </a:br>
            <a:r>
              <a:rPr lang="vi-VN" sz="2781" dirty="0">
                <a:cs typeface="Times New Roman" pitchFamily="18" charset="0"/>
              </a:rPr>
              <a:t>Nhưng mà bạn ơi</a:t>
            </a:r>
            <a:br>
              <a:rPr lang="vi-VN" sz="2781" dirty="0">
                <a:cs typeface="Times New Roman" pitchFamily="18" charset="0"/>
              </a:rPr>
            </a:br>
            <a:r>
              <a:rPr lang="vi-VN" sz="2781" dirty="0">
                <a:cs typeface="Times New Roman" pitchFamily="18" charset="0"/>
              </a:rPr>
              <a:t>Xin đừng chạy vội</a:t>
            </a:r>
            <a:br>
              <a:rPr lang="vi-VN" sz="2781" dirty="0">
                <a:cs typeface="Times New Roman" pitchFamily="18" charset="0"/>
              </a:rPr>
            </a:br>
            <a:r>
              <a:rPr lang="vi-VN" sz="2781" dirty="0">
                <a:cs typeface="Times New Roman" pitchFamily="18" charset="0"/>
              </a:rPr>
              <a:t>Có đoàn có đội</a:t>
            </a:r>
            <a:br>
              <a:rPr lang="vi-VN" sz="2781" dirty="0">
                <a:cs typeface="Times New Roman" pitchFamily="18" charset="0"/>
              </a:rPr>
            </a:br>
            <a:r>
              <a:rPr lang="vi-VN" sz="2781" dirty="0">
                <a:cs typeface="Times New Roman" pitchFamily="18" charset="0"/>
              </a:rPr>
              <a:t>Tới trường cùng nhau...</a:t>
            </a:r>
          </a:p>
          <a:p>
            <a:pPr algn="r">
              <a:spcBef>
                <a:spcPts val="298"/>
              </a:spcBef>
            </a:pPr>
            <a:r>
              <a:rPr lang="vi-VN" dirty="0">
                <a:cs typeface="Times New Roman" pitchFamily="18" charset="0"/>
              </a:rPr>
              <a:t>NGUYỄN </a:t>
            </a:r>
            <a:r>
              <a:rPr lang="vi-VN">
                <a:cs typeface="Times New Roman" pitchFamily="18" charset="0"/>
              </a:rPr>
              <a:t>TRỌNG TẠO</a:t>
            </a:r>
            <a:endParaRPr lang="vi-VN" dirty="0">
              <a:cs typeface="Times New Roman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4125686" y="537904"/>
            <a:ext cx="3904916" cy="6236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298"/>
              </a:spcBef>
            </a:pPr>
            <a:r>
              <a:rPr lang="vi-VN" sz="2781" dirty="0">
                <a:cs typeface="Times New Roman" pitchFamily="18" charset="0"/>
              </a:rPr>
              <a:t>Bố mẹ đi làm</a:t>
            </a:r>
            <a:br>
              <a:rPr lang="vi-VN" sz="2781" dirty="0">
                <a:cs typeface="Times New Roman" pitchFamily="18" charset="0"/>
              </a:rPr>
            </a:br>
            <a:r>
              <a:rPr lang="vi-VN" sz="2781" dirty="0">
                <a:cs typeface="Times New Roman" pitchFamily="18" charset="0"/>
              </a:rPr>
              <a:t>Ta đi học nhé</a:t>
            </a:r>
            <a:br>
              <a:rPr lang="vi-VN" sz="2781" dirty="0">
                <a:cs typeface="Times New Roman" pitchFamily="18" charset="0"/>
              </a:rPr>
            </a:br>
            <a:r>
              <a:rPr lang="vi-VN" sz="2781" dirty="0">
                <a:cs typeface="Times New Roman" pitchFamily="18" charset="0"/>
              </a:rPr>
              <a:t>Áo quần sạch sẽ</a:t>
            </a:r>
            <a:br>
              <a:rPr lang="vi-VN" sz="2781" dirty="0">
                <a:cs typeface="Times New Roman" pitchFamily="18" charset="0"/>
              </a:rPr>
            </a:br>
            <a:r>
              <a:rPr lang="vi-VN" sz="2781" dirty="0">
                <a:cs typeface="Times New Roman" pitchFamily="18" charset="0"/>
              </a:rPr>
              <a:t>Bầu trời trong xanh.</a:t>
            </a:r>
            <a:endParaRPr lang="en-US" sz="2781" dirty="0">
              <a:cs typeface="Times New Roman" pitchFamily="18" charset="0"/>
            </a:endParaRPr>
          </a:p>
          <a:p>
            <a:pPr>
              <a:spcBef>
                <a:spcPts val="298"/>
              </a:spcBef>
            </a:pPr>
            <a:endParaRPr lang="vi-VN" sz="2781" dirty="0">
              <a:cs typeface="Times New Roman" pitchFamily="18" charset="0"/>
            </a:endParaRPr>
          </a:p>
          <a:p>
            <a:pPr>
              <a:spcBef>
                <a:spcPts val="298"/>
              </a:spcBef>
            </a:pPr>
            <a:r>
              <a:rPr lang="vi-VN" sz="2781" dirty="0">
                <a:cs typeface="Times New Roman" pitchFamily="18" charset="0"/>
              </a:rPr>
              <a:t>Giữ gìn bàn chân</a:t>
            </a:r>
            <a:br>
              <a:rPr lang="vi-VN" sz="2781" dirty="0">
                <a:cs typeface="Times New Roman" pitchFamily="18" charset="0"/>
              </a:rPr>
            </a:br>
            <a:r>
              <a:rPr lang="vi-VN" sz="2781" dirty="0">
                <a:cs typeface="Times New Roman" pitchFamily="18" charset="0"/>
              </a:rPr>
              <a:t>Đừng quên đôi dép</a:t>
            </a:r>
            <a:br>
              <a:rPr lang="vi-VN" sz="2781" dirty="0">
                <a:cs typeface="Times New Roman" pitchFamily="18" charset="0"/>
              </a:rPr>
            </a:br>
            <a:r>
              <a:rPr lang="vi-VN" sz="2781" dirty="0">
                <a:cs typeface="Times New Roman" pitchFamily="18" charset="0"/>
              </a:rPr>
              <a:t>Giữ gương mặt đẹp</a:t>
            </a:r>
            <a:br>
              <a:rPr lang="vi-VN" sz="2781" dirty="0">
                <a:cs typeface="Times New Roman" pitchFamily="18" charset="0"/>
              </a:rPr>
            </a:br>
            <a:r>
              <a:rPr lang="vi-VN" sz="2781" dirty="0">
                <a:cs typeface="Times New Roman" pitchFamily="18" charset="0"/>
              </a:rPr>
              <a:t>Nhớ đừng giận nhau.</a:t>
            </a:r>
            <a:endParaRPr lang="en-US" sz="2781" dirty="0">
              <a:cs typeface="Times New Roman" pitchFamily="18" charset="0"/>
            </a:endParaRPr>
          </a:p>
          <a:p>
            <a:pPr>
              <a:spcBef>
                <a:spcPts val="298"/>
              </a:spcBef>
            </a:pPr>
            <a:endParaRPr lang="vi-VN" sz="2781" dirty="0">
              <a:cs typeface="Times New Roman" pitchFamily="18" charset="0"/>
            </a:endParaRPr>
          </a:p>
          <a:p>
            <a:pPr>
              <a:spcBef>
                <a:spcPts val="298"/>
              </a:spcBef>
            </a:pPr>
            <a:r>
              <a:rPr lang="en-US" sz="2781" dirty="0">
                <a:cs typeface="Times New Roman" pitchFamily="18" charset="0"/>
              </a:rPr>
              <a:t>-</a:t>
            </a:r>
            <a:r>
              <a:rPr lang="vi-VN" sz="2781" dirty="0">
                <a:cs typeface="Times New Roman" pitchFamily="18" charset="0"/>
              </a:rPr>
              <a:t>Thước kẻ bạn đâu?</a:t>
            </a:r>
            <a:br>
              <a:rPr lang="vi-VN" sz="2781" dirty="0">
                <a:cs typeface="Times New Roman" pitchFamily="18" charset="0"/>
              </a:rPr>
            </a:br>
            <a:r>
              <a:rPr lang="vi-VN" sz="2781" dirty="0">
                <a:cs typeface="Times New Roman" pitchFamily="18" charset="0"/>
              </a:rPr>
              <a:t>- Ở trong cặp sách.</a:t>
            </a:r>
            <a:br>
              <a:rPr lang="vi-VN" sz="2781" dirty="0">
                <a:cs typeface="Times New Roman" pitchFamily="18" charset="0"/>
              </a:rPr>
            </a:br>
            <a:r>
              <a:rPr lang="vi-VN" sz="2781" dirty="0">
                <a:cs typeface="Times New Roman" pitchFamily="18" charset="0"/>
              </a:rPr>
              <a:t>- Cây bút bạn đâu?</a:t>
            </a:r>
            <a:br>
              <a:rPr lang="vi-VN" sz="2781" dirty="0">
                <a:cs typeface="Times New Roman" pitchFamily="18" charset="0"/>
              </a:rPr>
            </a:br>
            <a:r>
              <a:rPr lang="vi-VN" sz="2781" dirty="0">
                <a:cs typeface="Times New Roman" pitchFamily="18" charset="0"/>
              </a:rPr>
              <a:t>- Ở trong cặp sách</a:t>
            </a:r>
            <a:endParaRPr lang="en-US" sz="2781" dirty="0">
              <a:cs typeface="Times New Roman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51491" y="1887081"/>
            <a:ext cx="393931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Bài</a:t>
            </a:r>
            <a:r>
              <a:rPr lang="en-US" sz="32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 hát tới </a:t>
            </a:r>
            <a:r>
              <a:rPr lang="en-US" sz="32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trường</a:t>
            </a:r>
            <a:endParaRPr lang="vi-VN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itchFamily="18" charset="0"/>
            </a:endParaRPr>
          </a:p>
        </p:txBody>
      </p:sp>
      <p:cxnSp>
        <p:nvCxnSpPr>
          <p:cNvPr id="5" name="Straight Connector 4"/>
          <p:cNvCxnSpPr/>
          <p:nvPr/>
        </p:nvCxnSpPr>
        <p:spPr>
          <a:xfrm flipV="1">
            <a:off x="4155629" y="566923"/>
            <a:ext cx="0" cy="1941640"/>
          </a:xfrm>
          <a:prstGeom prst="line">
            <a:avLst/>
          </a:prstGeom>
          <a:ln w="28575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4177101" y="2841707"/>
            <a:ext cx="0" cy="1665221"/>
          </a:xfrm>
          <a:prstGeom prst="line">
            <a:avLst/>
          </a:prstGeom>
          <a:ln w="28575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4210328" y="5180352"/>
            <a:ext cx="0" cy="1612352"/>
          </a:xfrm>
          <a:prstGeom prst="line">
            <a:avLst/>
          </a:prstGeom>
          <a:ln w="28575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 flipV="1">
            <a:off x="8061662" y="1445147"/>
            <a:ext cx="0" cy="1566652"/>
          </a:xfrm>
          <a:prstGeom prst="line">
            <a:avLst/>
          </a:prstGeom>
          <a:ln w="28575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flipV="1">
            <a:off x="8061662" y="3615854"/>
            <a:ext cx="0" cy="2571531"/>
          </a:xfrm>
          <a:prstGeom prst="line">
            <a:avLst/>
          </a:prstGeom>
          <a:ln w="28575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26264" y="2804986"/>
            <a:ext cx="3828605" cy="3887509"/>
          </a:xfrm>
          <a:prstGeom prst="rect">
            <a:avLst/>
          </a:prstGeom>
        </p:spPr>
      </p:pic>
      <p:sp>
        <p:nvSpPr>
          <p:cNvPr id="11" name="Oval 10"/>
          <p:cNvSpPr/>
          <p:nvPr/>
        </p:nvSpPr>
        <p:spPr>
          <a:xfrm>
            <a:off x="3671535" y="566923"/>
            <a:ext cx="376928" cy="365222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3179" b="1" dirty="0">
                <a:cs typeface="Times New Roman" pitchFamily="18" charset="0"/>
              </a:rPr>
              <a:t>1</a:t>
            </a:r>
          </a:p>
        </p:txBody>
      </p:sp>
      <p:sp>
        <p:nvSpPr>
          <p:cNvPr id="12" name="Oval 11"/>
          <p:cNvSpPr/>
          <p:nvPr/>
        </p:nvSpPr>
        <p:spPr>
          <a:xfrm>
            <a:off x="3748758" y="2887022"/>
            <a:ext cx="376928" cy="365222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3179" b="1" dirty="0">
                <a:cs typeface="Times New Roman" pitchFamily="18" charset="0"/>
              </a:rPr>
              <a:t>2</a:t>
            </a:r>
          </a:p>
        </p:txBody>
      </p:sp>
      <p:sp>
        <p:nvSpPr>
          <p:cNvPr id="13" name="Oval 12"/>
          <p:cNvSpPr/>
          <p:nvPr/>
        </p:nvSpPr>
        <p:spPr>
          <a:xfrm>
            <a:off x="3802341" y="5044045"/>
            <a:ext cx="376928" cy="365222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179" b="1" dirty="0">
                <a:cs typeface="Times New Roman" pitchFamily="18" charset="0"/>
              </a:rPr>
              <a:t>3</a:t>
            </a:r>
            <a:endParaRPr lang="vi-VN" sz="3179" b="1" dirty="0">
              <a:cs typeface="Times New Roman" pitchFamily="18" charset="0"/>
            </a:endParaRPr>
          </a:p>
        </p:txBody>
      </p:sp>
      <p:sp>
        <p:nvSpPr>
          <p:cNvPr id="14" name="Oval 13"/>
          <p:cNvSpPr/>
          <p:nvPr/>
        </p:nvSpPr>
        <p:spPr>
          <a:xfrm>
            <a:off x="7806687" y="1349964"/>
            <a:ext cx="376928" cy="365222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179" b="1" dirty="0">
                <a:cs typeface="Times New Roman" pitchFamily="18" charset="0"/>
              </a:rPr>
              <a:t>4</a:t>
            </a:r>
            <a:endParaRPr lang="vi-VN" sz="3179" b="1" dirty="0">
              <a:cs typeface="Times New Roman" pitchFamily="18" charset="0"/>
            </a:endParaRPr>
          </a:p>
        </p:txBody>
      </p:sp>
      <p:sp>
        <p:nvSpPr>
          <p:cNvPr id="15" name="Oval 14"/>
          <p:cNvSpPr/>
          <p:nvPr/>
        </p:nvSpPr>
        <p:spPr>
          <a:xfrm>
            <a:off x="7788555" y="3597829"/>
            <a:ext cx="376928" cy="365222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179" b="1" dirty="0">
                <a:cs typeface="Times New Roman" pitchFamily="18" charset="0"/>
              </a:rPr>
              <a:t>5</a:t>
            </a:r>
            <a:endParaRPr lang="vi-VN" sz="3179" b="1" dirty="0">
              <a:cs typeface="Times New Roman" pitchFamily="18" charset="0"/>
            </a:endParaRPr>
          </a:p>
        </p:txBody>
      </p:sp>
      <p:sp>
        <p:nvSpPr>
          <p:cNvPr id="16" name="Flowchart: Terminator 15"/>
          <p:cNvSpPr/>
          <p:nvPr/>
        </p:nvSpPr>
        <p:spPr>
          <a:xfrm>
            <a:off x="310340" y="476328"/>
            <a:ext cx="2876292" cy="1077623"/>
          </a:xfrm>
          <a:prstGeom prst="flowChartTerminator">
            <a:avLst/>
          </a:prstGeom>
          <a:solidFill>
            <a:srgbClr val="010078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987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BÀI THƠ CHIA LÀM MẤY ĐOẠN ?</a:t>
            </a:r>
          </a:p>
        </p:txBody>
      </p:sp>
      <p:sp>
        <p:nvSpPr>
          <p:cNvPr id="17" name="Flowchart: Terminator 16"/>
          <p:cNvSpPr/>
          <p:nvPr/>
        </p:nvSpPr>
        <p:spPr>
          <a:xfrm>
            <a:off x="874801" y="577146"/>
            <a:ext cx="1747370" cy="772818"/>
          </a:xfrm>
          <a:prstGeom prst="flowChartTerminator">
            <a:avLst/>
          </a:prstGeom>
          <a:solidFill>
            <a:srgbClr val="08540C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384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ĐỌC ĐOẠN</a:t>
            </a:r>
          </a:p>
        </p:txBody>
      </p:sp>
      <p:sp>
        <p:nvSpPr>
          <p:cNvPr id="18" name="Flowchart: Terminator 17"/>
          <p:cNvSpPr/>
          <p:nvPr/>
        </p:nvSpPr>
        <p:spPr>
          <a:xfrm>
            <a:off x="54880" y="537904"/>
            <a:ext cx="3387212" cy="851302"/>
          </a:xfrm>
          <a:prstGeom prst="flowChartTerminator">
            <a:avLst/>
          </a:prstGeom>
          <a:solidFill>
            <a:srgbClr val="4EC5CE"/>
          </a:solidFill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en-US" sz="2800" b="1" kern="0" dirty="0"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ĐỌC TOÀN BÀI</a:t>
            </a:r>
          </a:p>
        </p:txBody>
      </p:sp>
    </p:spTree>
    <p:extLst>
      <p:ext uri="{BB962C8B-B14F-4D97-AF65-F5344CB8AC3E}">
        <p14:creationId xmlns:p14="http://schemas.microsoft.com/office/powerpoint/2010/main" val="1312130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0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4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8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2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6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0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4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8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2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0091" y="825910"/>
            <a:ext cx="9881420" cy="553679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173" r="21335" b="8889"/>
          <a:stretch/>
        </p:blipFill>
        <p:spPr>
          <a:xfrm>
            <a:off x="1202062" y="2576721"/>
            <a:ext cx="2551333" cy="323414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340763" y="3594305"/>
            <a:ext cx="506870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b="1">
                <a:solidFill>
                  <a:srgbClr val="F2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ĐỌC HIỂU</a:t>
            </a:r>
            <a:endParaRPr lang="en-US" sz="6600" b="1" dirty="0">
              <a:solidFill>
                <a:srgbClr val="F2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270334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495" y="491266"/>
            <a:ext cx="11070914" cy="703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973" dirty="0">
                <a:solidFill>
                  <a:srgbClr val="FF0000"/>
                </a:solidFill>
                <a:cs typeface="Times New Roman" pitchFamily="18" charset="0"/>
              </a:rPr>
              <a:t>1.</a:t>
            </a:r>
            <a:r>
              <a:rPr lang="vi-VN" sz="3973" dirty="0">
                <a:solidFill>
                  <a:srgbClr val="FF0000"/>
                </a:solidFill>
                <a:cs typeface="Times New Roman" pitchFamily="18" charset="0"/>
              </a:rPr>
              <a:t>Các bạn trong bài thơ cùng nhau đi đâu?</a:t>
            </a:r>
            <a:endParaRPr lang="en-US" sz="3973" dirty="0">
              <a:solidFill>
                <a:srgbClr val="FF0000"/>
              </a:solidFill>
              <a:cs typeface="Times New Roman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6579702" y="2184735"/>
            <a:ext cx="5127523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200">
                <a:solidFill>
                  <a:srgbClr val="0070C0"/>
                </a:solidFill>
                <a:cs typeface="Times New Roman" pitchFamily="18" charset="0"/>
                <a:sym typeface="Wingdings" pitchFamily="2" charset="2"/>
              </a:rPr>
              <a:t>- Các </a:t>
            </a:r>
            <a:r>
              <a:rPr lang="en-US" sz="3200" dirty="0" err="1">
                <a:solidFill>
                  <a:srgbClr val="0070C0"/>
                </a:solidFill>
                <a:cs typeface="Times New Roman" pitchFamily="18" charset="0"/>
                <a:sym typeface="Wingdings" pitchFamily="2" charset="2"/>
              </a:rPr>
              <a:t>bạn</a:t>
            </a:r>
            <a:r>
              <a:rPr lang="en-US" sz="3200" dirty="0">
                <a:solidFill>
                  <a:srgbClr val="0070C0"/>
                </a:solidFill>
                <a:cs typeface="Times New Roman" pitchFamily="18" charset="0"/>
                <a:sym typeface="Wingdings" pitchFamily="2" charset="2"/>
              </a:rPr>
              <a:t> </a:t>
            </a:r>
            <a:r>
              <a:rPr lang="en-US" sz="3200" dirty="0" err="1">
                <a:solidFill>
                  <a:srgbClr val="0070C0"/>
                </a:solidFill>
                <a:cs typeface="Times New Roman" pitchFamily="18" charset="0"/>
                <a:sym typeface="Wingdings" pitchFamily="2" charset="2"/>
              </a:rPr>
              <a:t>trong</a:t>
            </a:r>
            <a:r>
              <a:rPr lang="en-US" sz="3200" dirty="0">
                <a:solidFill>
                  <a:srgbClr val="0070C0"/>
                </a:solidFill>
                <a:cs typeface="Times New Roman" pitchFamily="18" charset="0"/>
                <a:sym typeface="Wingdings" pitchFamily="2" charset="2"/>
              </a:rPr>
              <a:t> </a:t>
            </a:r>
            <a:r>
              <a:rPr lang="en-US" sz="3200" dirty="0" err="1">
                <a:solidFill>
                  <a:srgbClr val="0070C0"/>
                </a:solidFill>
                <a:cs typeface="Times New Roman" pitchFamily="18" charset="0"/>
                <a:sym typeface="Wingdings" pitchFamily="2" charset="2"/>
              </a:rPr>
              <a:t>bài</a:t>
            </a:r>
            <a:r>
              <a:rPr lang="en-US" sz="3200" dirty="0">
                <a:solidFill>
                  <a:srgbClr val="0070C0"/>
                </a:solidFill>
                <a:cs typeface="Times New Roman" pitchFamily="18" charset="0"/>
                <a:sym typeface="Wingdings" pitchFamily="2" charset="2"/>
              </a:rPr>
              <a:t> </a:t>
            </a:r>
            <a:r>
              <a:rPr lang="en-US" sz="3200" dirty="0" err="1">
                <a:solidFill>
                  <a:srgbClr val="0070C0"/>
                </a:solidFill>
                <a:cs typeface="Times New Roman" pitchFamily="18" charset="0"/>
                <a:sym typeface="Wingdings" pitchFamily="2" charset="2"/>
              </a:rPr>
              <a:t>thơ</a:t>
            </a:r>
            <a:r>
              <a:rPr lang="en-US" sz="3200" dirty="0">
                <a:solidFill>
                  <a:srgbClr val="0070C0"/>
                </a:solidFill>
                <a:cs typeface="Times New Roman" pitchFamily="18" charset="0"/>
                <a:sym typeface="Wingdings" pitchFamily="2" charset="2"/>
              </a:rPr>
              <a:t> </a:t>
            </a:r>
            <a:r>
              <a:rPr lang="en-US" sz="3200" dirty="0" err="1">
                <a:solidFill>
                  <a:srgbClr val="0070C0"/>
                </a:solidFill>
                <a:cs typeface="Times New Roman" pitchFamily="18" charset="0"/>
                <a:sym typeface="Wingdings" pitchFamily="2" charset="2"/>
              </a:rPr>
              <a:t>cùng</a:t>
            </a:r>
            <a:r>
              <a:rPr lang="en-US" sz="3200" dirty="0">
                <a:solidFill>
                  <a:srgbClr val="0070C0"/>
                </a:solidFill>
                <a:cs typeface="Times New Roman" pitchFamily="18" charset="0"/>
                <a:sym typeface="Wingdings" pitchFamily="2" charset="2"/>
              </a:rPr>
              <a:t> </a:t>
            </a:r>
            <a:r>
              <a:rPr lang="en-US" sz="3200" dirty="0" err="1">
                <a:solidFill>
                  <a:srgbClr val="0070C0"/>
                </a:solidFill>
                <a:cs typeface="Times New Roman" pitchFamily="18" charset="0"/>
                <a:sym typeface="Wingdings" pitchFamily="2" charset="2"/>
              </a:rPr>
              <a:t>nhau</a:t>
            </a:r>
            <a:r>
              <a:rPr lang="en-US" sz="3200" dirty="0">
                <a:solidFill>
                  <a:srgbClr val="0070C0"/>
                </a:solidFill>
                <a:cs typeface="Times New Roman" pitchFamily="18" charset="0"/>
                <a:sym typeface="Wingdings" pitchFamily="2" charset="2"/>
              </a:rPr>
              <a:t> </a:t>
            </a:r>
            <a:r>
              <a:rPr lang="en-US" sz="3200" err="1">
                <a:solidFill>
                  <a:srgbClr val="0070C0"/>
                </a:solidFill>
                <a:cs typeface="Times New Roman" pitchFamily="18" charset="0"/>
                <a:sym typeface="Wingdings" pitchFamily="2" charset="2"/>
              </a:rPr>
              <a:t>đi</a:t>
            </a:r>
            <a:r>
              <a:rPr lang="en-US" sz="3200">
                <a:solidFill>
                  <a:srgbClr val="0070C0"/>
                </a:solidFill>
                <a:cs typeface="Times New Roman" pitchFamily="18" charset="0"/>
                <a:sym typeface="Wingdings" pitchFamily="2" charset="2"/>
              </a:rPr>
              <a:t> học.</a:t>
            </a:r>
            <a:endParaRPr lang="vi-VN" sz="3200" dirty="0">
              <a:solidFill>
                <a:srgbClr val="0070C0"/>
              </a:solidFill>
              <a:cs typeface="Times New Roman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21706" t="38672" r="19766" b="17578"/>
          <a:stretch/>
        </p:blipFill>
        <p:spPr>
          <a:xfrm>
            <a:off x="235974" y="1356960"/>
            <a:ext cx="6002594" cy="51323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5329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8968" y="594108"/>
            <a:ext cx="1102282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dirty="0">
                <a:solidFill>
                  <a:srgbClr val="FF0000"/>
                </a:solidFill>
                <a:cs typeface="Times New Roman" pitchFamily="18" charset="0"/>
              </a:rPr>
              <a:t>2.</a:t>
            </a:r>
            <a:r>
              <a:rPr lang="vi-VN" sz="3600" dirty="0">
                <a:solidFill>
                  <a:srgbClr val="FF0000"/>
                </a:solidFill>
                <a:cs typeface="Times New Roman" pitchFamily="18" charset="0"/>
              </a:rPr>
              <a:t>Các bạn nhỏ hỏi nhau những gì trên đường?</a:t>
            </a:r>
            <a:endParaRPr lang="en-US" sz="3600" dirty="0">
              <a:solidFill>
                <a:srgbClr val="FF0000"/>
              </a:solidFill>
              <a:cs typeface="Times New Roman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969661" y="1240439"/>
            <a:ext cx="8569662" cy="38010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596"/>
              </a:spcBef>
            </a:pPr>
            <a:r>
              <a:rPr lang="en-US" sz="3600" dirty="0" err="1">
                <a:solidFill>
                  <a:srgbClr val="0070C0"/>
                </a:solidFill>
                <a:cs typeface="Times New Roman" pitchFamily="18" charset="0"/>
              </a:rPr>
              <a:t>Các</a:t>
            </a:r>
            <a:r>
              <a:rPr lang="en-US" sz="3600" dirty="0">
                <a:solidFill>
                  <a:srgbClr val="0070C0"/>
                </a:solidFill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0070C0"/>
                </a:solidFill>
                <a:cs typeface="Times New Roman" pitchFamily="18" charset="0"/>
              </a:rPr>
              <a:t>bạn</a:t>
            </a:r>
            <a:r>
              <a:rPr lang="en-US" sz="3600" dirty="0">
                <a:solidFill>
                  <a:srgbClr val="0070C0"/>
                </a:solidFill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0070C0"/>
                </a:solidFill>
                <a:cs typeface="Times New Roman" pitchFamily="18" charset="0"/>
              </a:rPr>
              <a:t>hỏi</a:t>
            </a:r>
            <a:r>
              <a:rPr lang="en-US" sz="3600" dirty="0">
                <a:solidFill>
                  <a:srgbClr val="0070C0"/>
                </a:solidFill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0070C0"/>
                </a:solidFill>
                <a:cs typeface="Times New Roman" pitchFamily="18" charset="0"/>
              </a:rPr>
              <a:t>nhau</a:t>
            </a:r>
            <a:r>
              <a:rPr lang="en-US" sz="3600" dirty="0">
                <a:solidFill>
                  <a:srgbClr val="0070C0"/>
                </a:solidFill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0070C0"/>
                </a:solidFill>
                <a:cs typeface="Times New Roman" pitchFamily="18" charset="0"/>
              </a:rPr>
              <a:t>trên</a:t>
            </a:r>
            <a:r>
              <a:rPr lang="en-US" sz="3600" dirty="0">
                <a:solidFill>
                  <a:srgbClr val="0070C0"/>
                </a:solidFill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0070C0"/>
                </a:solidFill>
                <a:cs typeface="Times New Roman" pitchFamily="18" charset="0"/>
              </a:rPr>
              <a:t>đường</a:t>
            </a:r>
            <a:r>
              <a:rPr lang="en-US" sz="3600" dirty="0">
                <a:solidFill>
                  <a:srgbClr val="0070C0"/>
                </a:solidFill>
                <a:cs typeface="Times New Roman" pitchFamily="18" charset="0"/>
              </a:rPr>
              <a:t>: </a:t>
            </a:r>
          </a:p>
          <a:p>
            <a:pPr>
              <a:spcBef>
                <a:spcPts val="596"/>
              </a:spcBef>
            </a:pPr>
            <a:r>
              <a:rPr lang="en-US" sz="3600" i="1" dirty="0">
                <a:cs typeface="Times New Roman" pitchFamily="18" charset="0"/>
              </a:rPr>
              <a:t>		</a:t>
            </a:r>
            <a:r>
              <a:rPr lang="en-US" sz="3600" i="1" dirty="0" err="1">
                <a:solidFill>
                  <a:schemeClr val="accent1"/>
                </a:solidFill>
                <a:cs typeface="Times New Roman" pitchFamily="18" charset="0"/>
              </a:rPr>
              <a:t>Thước</a:t>
            </a:r>
            <a:r>
              <a:rPr lang="en-US" sz="3600" i="1" dirty="0">
                <a:solidFill>
                  <a:schemeClr val="accent1"/>
                </a:solidFill>
                <a:cs typeface="Times New Roman" pitchFamily="18" charset="0"/>
              </a:rPr>
              <a:t> </a:t>
            </a:r>
            <a:r>
              <a:rPr lang="en-US" sz="3600" i="1" dirty="0" err="1">
                <a:solidFill>
                  <a:schemeClr val="accent1"/>
                </a:solidFill>
                <a:cs typeface="Times New Roman" pitchFamily="18" charset="0"/>
              </a:rPr>
              <a:t>kẻ</a:t>
            </a:r>
            <a:r>
              <a:rPr lang="en-US" sz="3600" i="1" dirty="0">
                <a:solidFill>
                  <a:schemeClr val="accent1"/>
                </a:solidFill>
                <a:cs typeface="Times New Roman" pitchFamily="18" charset="0"/>
              </a:rPr>
              <a:t> </a:t>
            </a:r>
            <a:r>
              <a:rPr lang="en-US" sz="3600" i="1" dirty="0" err="1">
                <a:solidFill>
                  <a:schemeClr val="accent1"/>
                </a:solidFill>
                <a:cs typeface="Times New Roman" pitchFamily="18" charset="0"/>
              </a:rPr>
              <a:t>bạn</a:t>
            </a:r>
            <a:r>
              <a:rPr lang="en-US" sz="3600" i="1" dirty="0">
                <a:solidFill>
                  <a:schemeClr val="accent1"/>
                </a:solidFill>
                <a:cs typeface="Times New Roman" pitchFamily="18" charset="0"/>
              </a:rPr>
              <a:t> </a:t>
            </a:r>
            <a:r>
              <a:rPr lang="en-US" sz="3600" i="1" dirty="0" err="1">
                <a:solidFill>
                  <a:schemeClr val="accent1"/>
                </a:solidFill>
                <a:cs typeface="Times New Roman" pitchFamily="18" charset="0"/>
              </a:rPr>
              <a:t>đâu</a:t>
            </a:r>
            <a:r>
              <a:rPr lang="en-US" sz="3600" i="1" dirty="0">
                <a:solidFill>
                  <a:schemeClr val="accent1"/>
                </a:solidFill>
                <a:cs typeface="Times New Roman" pitchFamily="18" charset="0"/>
              </a:rPr>
              <a:t>? </a:t>
            </a:r>
          </a:p>
          <a:p>
            <a:pPr>
              <a:spcBef>
                <a:spcPts val="596"/>
              </a:spcBef>
            </a:pPr>
            <a:r>
              <a:rPr lang="en-US" sz="3600" i="1" dirty="0">
                <a:solidFill>
                  <a:schemeClr val="accent1"/>
                </a:solidFill>
                <a:cs typeface="Times New Roman" pitchFamily="18" charset="0"/>
              </a:rPr>
              <a:t>		</a:t>
            </a:r>
            <a:r>
              <a:rPr lang="en-US" sz="3600" i="1" dirty="0" err="1">
                <a:solidFill>
                  <a:schemeClr val="accent1"/>
                </a:solidFill>
                <a:cs typeface="Times New Roman" pitchFamily="18" charset="0"/>
              </a:rPr>
              <a:t>Cây</a:t>
            </a:r>
            <a:r>
              <a:rPr lang="en-US" sz="3600" i="1" dirty="0">
                <a:solidFill>
                  <a:schemeClr val="accent1"/>
                </a:solidFill>
                <a:cs typeface="Times New Roman" pitchFamily="18" charset="0"/>
              </a:rPr>
              <a:t> </a:t>
            </a:r>
            <a:r>
              <a:rPr lang="en-US" sz="3600" i="1" dirty="0" err="1">
                <a:solidFill>
                  <a:schemeClr val="accent1"/>
                </a:solidFill>
                <a:cs typeface="Times New Roman" pitchFamily="18" charset="0"/>
              </a:rPr>
              <a:t>bút</a:t>
            </a:r>
            <a:r>
              <a:rPr lang="en-US" sz="3600" i="1" dirty="0">
                <a:solidFill>
                  <a:schemeClr val="accent1"/>
                </a:solidFill>
                <a:cs typeface="Times New Roman" pitchFamily="18" charset="0"/>
              </a:rPr>
              <a:t> </a:t>
            </a:r>
            <a:r>
              <a:rPr lang="en-US" sz="3600" i="1" dirty="0" err="1">
                <a:solidFill>
                  <a:schemeClr val="accent1"/>
                </a:solidFill>
                <a:cs typeface="Times New Roman" pitchFamily="18" charset="0"/>
              </a:rPr>
              <a:t>bạn</a:t>
            </a:r>
            <a:r>
              <a:rPr lang="en-US" sz="3600" i="1" dirty="0">
                <a:solidFill>
                  <a:schemeClr val="accent1"/>
                </a:solidFill>
                <a:cs typeface="Times New Roman" pitchFamily="18" charset="0"/>
              </a:rPr>
              <a:t> </a:t>
            </a:r>
            <a:r>
              <a:rPr lang="en-US" sz="3600" i="1" dirty="0" err="1">
                <a:solidFill>
                  <a:schemeClr val="accent1"/>
                </a:solidFill>
                <a:cs typeface="Times New Roman" pitchFamily="18" charset="0"/>
              </a:rPr>
              <a:t>đâu</a:t>
            </a:r>
            <a:r>
              <a:rPr lang="en-US" sz="3600" i="1" dirty="0">
                <a:solidFill>
                  <a:schemeClr val="accent1"/>
                </a:solidFill>
                <a:cs typeface="Times New Roman" pitchFamily="18" charset="0"/>
              </a:rPr>
              <a:t>? </a:t>
            </a:r>
          </a:p>
          <a:p>
            <a:pPr>
              <a:spcBef>
                <a:spcPts val="596"/>
              </a:spcBef>
            </a:pPr>
            <a:r>
              <a:rPr lang="en-US" sz="3600" i="1" dirty="0">
                <a:solidFill>
                  <a:schemeClr val="accent1"/>
                </a:solidFill>
                <a:cs typeface="Times New Roman" pitchFamily="18" charset="0"/>
              </a:rPr>
              <a:t>		</a:t>
            </a:r>
            <a:r>
              <a:rPr lang="en-US" sz="3600" i="1" dirty="0" err="1">
                <a:solidFill>
                  <a:schemeClr val="accent1"/>
                </a:solidFill>
                <a:cs typeface="Times New Roman" pitchFamily="18" charset="0"/>
              </a:rPr>
              <a:t>Lọ</a:t>
            </a:r>
            <a:r>
              <a:rPr lang="en-US" sz="3600" i="1" dirty="0">
                <a:solidFill>
                  <a:schemeClr val="accent1"/>
                </a:solidFill>
                <a:cs typeface="Times New Roman" pitchFamily="18" charset="0"/>
              </a:rPr>
              <a:t> </a:t>
            </a:r>
            <a:r>
              <a:rPr lang="en-US" sz="3600" i="1" dirty="0" err="1">
                <a:solidFill>
                  <a:schemeClr val="accent1"/>
                </a:solidFill>
                <a:cs typeface="Times New Roman" pitchFamily="18" charset="0"/>
              </a:rPr>
              <a:t>đầy</a:t>
            </a:r>
            <a:r>
              <a:rPr lang="en-US" sz="3600" i="1" dirty="0">
                <a:solidFill>
                  <a:schemeClr val="accent1"/>
                </a:solidFill>
                <a:cs typeface="Times New Roman" pitchFamily="18" charset="0"/>
              </a:rPr>
              <a:t> </a:t>
            </a:r>
            <a:r>
              <a:rPr lang="en-US" sz="3600" i="1" dirty="0" err="1">
                <a:solidFill>
                  <a:schemeClr val="accent1"/>
                </a:solidFill>
                <a:cs typeface="Times New Roman" pitchFamily="18" charset="0"/>
              </a:rPr>
              <a:t>mực</a:t>
            </a:r>
            <a:r>
              <a:rPr lang="en-US" sz="3600" i="1" dirty="0">
                <a:solidFill>
                  <a:schemeClr val="accent1"/>
                </a:solidFill>
                <a:cs typeface="Times New Roman" pitchFamily="18" charset="0"/>
              </a:rPr>
              <a:t> </a:t>
            </a:r>
            <a:r>
              <a:rPr lang="en-US" sz="3600" i="1" dirty="0" err="1">
                <a:solidFill>
                  <a:schemeClr val="accent1"/>
                </a:solidFill>
                <a:cs typeface="Times New Roman" pitchFamily="18" charset="0"/>
              </a:rPr>
              <a:t>viết</a:t>
            </a:r>
            <a:r>
              <a:rPr lang="en-US" sz="3600" i="1" dirty="0">
                <a:solidFill>
                  <a:schemeClr val="accent1"/>
                </a:solidFill>
                <a:cs typeface="Times New Roman" pitchFamily="18" charset="0"/>
              </a:rPr>
              <a:t> </a:t>
            </a:r>
            <a:r>
              <a:rPr lang="en-US" sz="3600" i="1" dirty="0" err="1">
                <a:solidFill>
                  <a:schemeClr val="accent1"/>
                </a:solidFill>
                <a:cs typeface="Times New Roman" pitchFamily="18" charset="0"/>
              </a:rPr>
              <a:t>chưa</a:t>
            </a:r>
            <a:r>
              <a:rPr lang="en-US" sz="3600" i="1" dirty="0">
                <a:solidFill>
                  <a:schemeClr val="accent1"/>
                </a:solidFill>
                <a:cs typeface="Times New Roman" pitchFamily="18" charset="0"/>
              </a:rPr>
              <a:t>? </a:t>
            </a:r>
          </a:p>
          <a:p>
            <a:pPr>
              <a:spcBef>
                <a:spcPts val="596"/>
              </a:spcBef>
            </a:pPr>
            <a:r>
              <a:rPr lang="en-US" sz="3600" i="1" dirty="0">
                <a:solidFill>
                  <a:schemeClr val="accent1"/>
                </a:solidFill>
                <a:cs typeface="Times New Roman" pitchFamily="18" charset="0"/>
              </a:rPr>
              <a:t>		</a:t>
            </a:r>
            <a:r>
              <a:rPr lang="en-US" sz="3600" i="1" dirty="0" err="1">
                <a:solidFill>
                  <a:schemeClr val="accent1"/>
                </a:solidFill>
                <a:cs typeface="Times New Roman" pitchFamily="18" charset="0"/>
              </a:rPr>
              <a:t>Có</a:t>
            </a:r>
            <a:r>
              <a:rPr lang="en-US" sz="3600" i="1" dirty="0">
                <a:solidFill>
                  <a:schemeClr val="accent1"/>
                </a:solidFill>
                <a:cs typeface="Times New Roman" pitchFamily="18" charset="0"/>
              </a:rPr>
              <a:t> </a:t>
            </a:r>
            <a:r>
              <a:rPr lang="en-US" sz="3600" i="1" dirty="0" err="1">
                <a:solidFill>
                  <a:schemeClr val="accent1"/>
                </a:solidFill>
                <a:cs typeface="Times New Roman" pitchFamily="18" charset="0"/>
              </a:rPr>
              <a:t>đem</a:t>
            </a:r>
            <a:r>
              <a:rPr lang="en-US" sz="3600" i="1" dirty="0">
                <a:solidFill>
                  <a:schemeClr val="accent1"/>
                </a:solidFill>
                <a:cs typeface="Times New Roman" pitchFamily="18" charset="0"/>
              </a:rPr>
              <a:t> </a:t>
            </a:r>
            <a:r>
              <a:rPr lang="en-US" sz="3600" i="1" dirty="0" err="1">
                <a:solidFill>
                  <a:schemeClr val="accent1"/>
                </a:solidFill>
                <a:cs typeface="Times New Roman" pitchFamily="18" charset="0"/>
              </a:rPr>
              <a:t>không</a:t>
            </a:r>
            <a:r>
              <a:rPr lang="en-US" sz="3600" i="1" dirty="0">
                <a:solidFill>
                  <a:schemeClr val="accent1"/>
                </a:solidFill>
                <a:cs typeface="Times New Roman" pitchFamily="18" charset="0"/>
              </a:rPr>
              <a:t>? </a:t>
            </a:r>
          </a:p>
          <a:p>
            <a:pPr>
              <a:spcBef>
                <a:spcPts val="596"/>
              </a:spcBef>
            </a:pPr>
            <a:r>
              <a:rPr lang="en-US" sz="3600" i="1" dirty="0">
                <a:solidFill>
                  <a:schemeClr val="accent1"/>
                </a:solidFill>
                <a:cs typeface="Times New Roman" pitchFamily="18" charset="0"/>
              </a:rPr>
              <a:t>		</a:t>
            </a:r>
            <a:r>
              <a:rPr lang="en-US" sz="3600" i="1" dirty="0" err="1">
                <a:solidFill>
                  <a:schemeClr val="accent1"/>
                </a:solidFill>
                <a:cs typeface="Times New Roman" pitchFamily="18" charset="0"/>
              </a:rPr>
              <a:t>Bài</a:t>
            </a:r>
            <a:r>
              <a:rPr lang="en-US" sz="3600" i="1" dirty="0">
                <a:solidFill>
                  <a:schemeClr val="accent1"/>
                </a:solidFill>
                <a:cs typeface="Times New Roman" pitchFamily="18" charset="0"/>
              </a:rPr>
              <a:t> </a:t>
            </a:r>
            <a:r>
              <a:rPr lang="en-US" sz="3600" i="1" dirty="0" err="1">
                <a:solidFill>
                  <a:schemeClr val="accent1"/>
                </a:solidFill>
                <a:cs typeface="Times New Roman" pitchFamily="18" charset="0"/>
              </a:rPr>
              <a:t>thơ</a:t>
            </a:r>
            <a:r>
              <a:rPr lang="en-US" sz="3600" i="1" dirty="0">
                <a:solidFill>
                  <a:schemeClr val="accent1"/>
                </a:solidFill>
                <a:cs typeface="Times New Roman" pitchFamily="18" charset="0"/>
              </a:rPr>
              <a:t> hay </a:t>
            </a:r>
            <a:r>
              <a:rPr lang="en-US" sz="3600" i="1" dirty="0" err="1">
                <a:solidFill>
                  <a:schemeClr val="accent1"/>
                </a:solidFill>
                <a:cs typeface="Times New Roman" pitchFamily="18" charset="0"/>
              </a:rPr>
              <a:t>để</a:t>
            </a:r>
            <a:r>
              <a:rPr lang="en-US" sz="3600" i="1" dirty="0">
                <a:solidFill>
                  <a:schemeClr val="accent1"/>
                </a:solidFill>
                <a:cs typeface="Times New Roman" pitchFamily="18" charset="0"/>
              </a:rPr>
              <a:t> ở </a:t>
            </a:r>
            <a:r>
              <a:rPr lang="en-US" sz="3600" i="1" dirty="0" err="1">
                <a:solidFill>
                  <a:schemeClr val="accent1"/>
                </a:solidFill>
                <a:cs typeface="Times New Roman" pitchFamily="18" charset="0"/>
              </a:rPr>
              <a:t>đâu</a:t>
            </a:r>
            <a:r>
              <a:rPr lang="en-US" sz="3600" i="1" dirty="0">
                <a:solidFill>
                  <a:schemeClr val="accent1"/>
                </a:solidFill>
                <a:cs typeface="Times New Roman" pitchFamily="18" charset="0"/>
              </a:rPr>
              <a:t>?</a:t>
            </a:r>
            <a:endParaRPr lang="vi-VN" sz="3600" dirty="0">
              <a:solidFill>
                <a:schemeClr val="accent1"/>
              </a:solidFill>
              <a:cs typeface="Times New Roman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4492" y="4701690"/>
            <a:ext cx="3760839" cy="229696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44" y="3767350"/>
            <a:ext cx="2939710" cy="3231303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96093" y="3767350"/>
            <a:ext cx="2419350" cy="24564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35251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 tmFilter="0,0; .5, 1; 1, 1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 tmFilter="0,0; .5, 1; 1, 1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 tmFilter="0,0; .5, 1; 1, 1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165422" y="4107894"/>
            <a:ext cx="7177256" cy="18733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 sz="3200"/>
          </a:p>
        </p:txBody>
      </p:sp>
      <p:sp>
        <p:nvSpPr>
          <p:cNvPr id="3" name="Rectangle 2"/>
          <p:cNvSpPr/>
          <p:nvPr/>
        </p:nvSpPr>
        <p:spPr>
          <a:xfrm>
            <a:off x="132735" y="538609"/>
            <a:ext cx="1144474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dirty="0">
                <a:solidFill>
                  <a:srgbClr val="FF0000"/>
                </a:solidFill>
                <a:cs typeface="Times New Roman" pitchFamily="18" charset="0"/>
              </a:rPr>
              <a:t>3. </a:t>
            </a:r>
            <a:r>
              <a:rPr lang="vi-VN" sz="3600" dirty="0">
                <a:solidFill>
                  <a:srgbClr val="FF0000"/>
                </a:solidFill>
                <a:cs typeface="Times New Roman" pitchFamily="18" charset="0"/>
              </a:rPr>
              <a:t>Em hiểu hai câu thơ “Còn bài thơ hay? Ở ngay dưới mũ.” như thế nào? </a:t>
            </a:r>
            <a:r>
              <a:rPr lang="en-US" sz="3600" dirty="0" err="1">
                <a:solidFill>
                  <a:srgbClr val="FF0000"/>
                </a:solidFill>
                <a:cs typeface="Times New Roman" pitchFamily="18" charset="0"/>
              </a:rPr>
              <a:t>Chọn</a:t>
            </a:r>
            <a:r>
              <a:rPr lang="en-US" sz="3600" dirty="0">
                <a:solidFill>
                  <a:srgbClr val="FF0000"/>
                </a:solidFill>
                <a:cs typeface="Times New Roman" pitchFamily="18" charset="0"/>
              </a:rPr>
              <a:t> ý </a:t>
            </a:r>
            <a:r>
              <a:rPr lang="en-US" sz="3600" dirty="0" err="1">
                <a:solidFill>
                  <a:srgbClr val="FF0000"/>
                </a:solidFill>
                <a:cs typeface="Times New Roman" pitchFamily="18" charset="0"/>
              </a:rPr>
              <a:t>đúng</a:t>
            </a:r>
            <a:r>
              <a:rPr lang="en-US" sz="3600" dirty="0">
                <a:solidFill>
                  <a:srgbClr val="FF0000"/>
                </a:solidFill>
                <a:cs typeface="Times New Roman" pitchFamily="18" charset="0"/>
              </a:rPr>
              <a:t>:</a:t>
            </a:r>
            <a:endParaRPr lang="vi-VN" sz="3600" dirty="0">
              <a:solidFill>
                <a:srgbClr val="FF0000"/>
              </a:solidFill>
              <a:cs typeface="Times New Roman" pitchFamily="18" charset="0"/>
            </a:endParaRPr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2588454564"/>
              </p:ext>
            </p:extLst>
          </p:nvPr>
        </p:nvGraphicFramePr>
        <p:xfrm>
          <a:off x="-1" y="2057401"/>
          <a:ext cx="11857703" cy="45056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4116883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23FD3D6C-E3AE-460B-8E73-36F98EF4182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23FD3D6C-E3AE-460B-8E73-36F98EF41826}"/>
                                            </p:graphic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23FD3D6C-E3AE-460B-8E73-36F98EF4182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>
                                            <p:graphicEl>
                                              <a:dgm id="{23FD3D6C-E3AE-460B-8E73-36F98EF4182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B271F86C-373E-47CD-9A95-D4D5F561FCC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B271F86C-373E-47CD-9A95-D4D5F561FCC5}"/>
                                            </p:graphic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B271F86C-373E-47CD-9A95-D4D5F561FCC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">
                                            <p:graphicEl>
                                              <a:dgm id="{B271F86C-373E-47CD-9A95-D4D5F561FCC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32664704-F20C-4EE4-9FBD-CE5A8448556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32664704-F20C-4EE4-9FBD-CE5A84485560}"/>
                                            </p:graphic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32664704-F20C-4EE4-9FBD-CE5A8448556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">
                                            <p:graphicEl>
                                              <a:dgm id="{32664704-F20C-4EE4-9FBD-CE5A8448556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8E22100-A456-4661-A848-6F50BC49836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8E22100-A456-4661-A848-6F50BC49836B}"/>
                                            </p:graphic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8E22100-A456-4661-A848-6F50BC49836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">
                                            <p:graphicEl>
                                              <a:dgm id="{58E22100-A456-4661-A848-6F50BC49836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0CF9441-1EF9-4E04-9665-0B2D4C7C118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0CF9441-1EF9-4E04-9665-0B2D4C7C118C}"/>
                                            </p:graphic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0CF9441-1EF9-4E04-9665-0B2D4C7C118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4">
                                            <p:graphicEl>
                                              <a:dgm id="{70CF9441-1EF9-4E04-9665-0B2D4C7C118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1F0D685-C1B7-46E4-8E91-3F4E4BDB425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1F0D685-C1B7-46E4-8E91-3F4E4BDB4252}"/>
                                            </p:graphic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1F0D685-C1B7-46E4-8E91-3F4E4BDB425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4">
                                            <p:graphicEl>
                                              <a:dgm id="{71F0D685-C1B7-46E4-8E91-3F4E4BDB425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ECAC2EF3-B870-47BE-A2B8-1996525FC13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ECAC2EF3-B870-47BE-A2B8-1996525FC132}"/>
                                            </p:graphic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ECAC2EF3-B870-47BE-A2B8-1996525FC13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4">
                                            <p:graphicEl>
                                              <a:dgm id="{ECAC2EF3-B870-47BE-A2B8-1996525FC13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487AABBF-F8F1-4237-9E0F-B55FE16F3E0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487AABBF-F8F1-4237-9E0F-B55FE16F3E07}"/>
                                            </p:graphic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487AABBF-F8F1-4237-9E0F-B55FE16F3E0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4">
                                            <p:graphicEl>
                                              <a:dgm id="{487AABBF-F8F1-4237-9E0F-B55FE16F3E0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97FC56C5-D408-4DF6-B81F-606182D9AF6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97FC56C5-D408-4DF6-B81F-606182D9AF69}"/>
                                            </p:graphic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97FC56C5-D408-4DF6-B81F-606182D9AF6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4">
                                            <p:graphicEl>
                                              <a:dgm id="{97FC56C5-D408-4DF6-B81F-606182D9AF6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2" presetClass="emph" presetSubtype="0" repeatCount="2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23FD3D6C-E3AE-460B-8E73-36F98EF41826}"/>
                                            </p:graphic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23FD3D6C-E3AE-460B-8E73-36F98EF41826}"/>
                                            </p:graphic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23FD3D6C-E3AE-460B-8E73-36F98EF41826}"/>
                                            </p:graphic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23FD3D6C-E3AE-460B-8E73-36F98EF41826}"/>
                                            </p:graphic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23FD3D6C-E3AE-460B-8E73-36F98EF41826}"/>
                                            </p:graphic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6" presetID="32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B271F86C-373E-47CD-9A95-D4D5F561FCC5}"/>
                                            </p:graphic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B271F86C-373E-47CD-9A95-D4D5F561FCC5}"/>
                                            </p:graphic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B271F86C-373E-47CD-9A95-D4D5F561FCC5}"/>
                                            </p:graphic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B271F86C-373E-47CD-9A95-D4D5F561FCC5}"/>
                                            </p:graphic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B271F86C-373E-47CD-9A95-D4D5F561FCC5}"/>
                                            </p:graphic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2" presetID="32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32664704-F20C-4EE4-9FBD-CE5A84485560}"/>
                                            </p:graphic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32664704-F20C-4EE4-9FBD-CE5A84485560}"/>
                                            </p:graphic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32664704-F20C-4EE4-9FBD-CE5A84485560}"/>
                                            </p:graphic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32664704-F20C-4EE4-9FBD-CE5A84485560}"/>
                                            </p:graphic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32664704-F20C-4EE4-9FBD-CE5A84485560}"/>
                                            </p:graphic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8" presetID="32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8E22100-A456-4661-A848-6F50BC49836B}"/>
                                            </p:graphic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8E22100-A456-4661-A848-6F50BC49836B}"/>
                                            </p:graphic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8E22100-A456-4661-A848-6F50BC49836B}"/>
                                            </p:graphic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8E22100-A456-4661-A848-6F50BC49836B}"/>
                                            </p:graphic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8E22100-A456-4661-A848-6F50BC49836B}"/>
                                            </p:graphic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4" presetID="32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0CF9441-1EF9-4E04-9665-0B2D4C7C118C}"/>
                                            </p:graphic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0CF9441-1EF9-4E04-9665-0B2D4C7C118C}"/>
                                            </p:graphic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0CF9441-1EF9-4E04-9665-0B2D4C7C118C}"/>
                                            </p:graphic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0CF9441-1EF9-4E04-9665-0B2D4C7C118C}"/>
                                            </p:graphic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0CF9441-1EF9-4E04-9665-0B2D4C7C118C}"/>
                                            </p:graphic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0" presetID="32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1F0D685-C1B7-46E4-8E91-3F4E4BDB4252}"/>
                                            </p:graphic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1F0D685-C1B7-46E4-8E91-3F4E4BDB4252}"/>
                                            </p:graphic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1F0D685-C1B7-46E4-8E91-3F4E4BDB4252}"/>
                                            </p:graphic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1F0D685-C1B7-46E4-8E91-3F4E4BDB4252}"/>
                                            </p:graphic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1F0D685-C1B7-46E4-8E91-3F4E4BDB4252}"/>
                                            </p:graphic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6" presetID="32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ECAC2EF3-B870-47BE-A2B8-1996525FC132}"/>
                                            </p:graphic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ECAC2EF3-B870-47BE-A2B8-1996525FC132}"/>
                                            </p:graphic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ECAC2EF3-B870-47BE-A2B8-1996525FC132}"/>
                                            </p:graphic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ECAC2EF3-B870-47BE-A2B8-1996525FC132}"/>
                                            </p:graphic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ECAC2EF3-B870-47BE-A2B8-1996525FC132}"/>
                                            </p:graphic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2" presetID="32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0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487AABBF-F8F1-4237-9E0F-B55FE16F3E07}"/>
                                            </p:graphic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487AABBF-F8F1-4237-9E0F-B55FE16F3E07}"/>
                                            </p:graphic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487AABBF-F8F1-4237-9E0F-B55FE16F3E07}"/>
                                            </p:graphic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487AABBF-F8F1-4237-9E0F-B55FE16F3E07}"/>
                                            </p:graphic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487AABBF-F8F1-4237-9E0F-B55FE16F3E07}"/>
                                            </p:graphic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8" presetID="32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0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97FC56C5-D408-4DF6-B81F-606182D9AF69}"/>
                                            </p:graphic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97FC56C5-D408-4DF6-B81F-606182D9AF69}"/>
                                            </p:graphic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97FC56C5-D408-4DF6-B81F-606182D9AF69}"/>
                                            </p:graphic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97FC56C5-D408-4DF6-B81F-606182D9AF69}"/>
                                            </p:graphic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1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97FC56C5-D408-4DF6-B81F-606182D9AF69}"/>
                                            </p:graphic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4" presetID="1" presetClass="emph" presetSubtype="1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cw">
                                      <p:cBhvr>
                                        <p:cTn id="115" dur="2000" fill="hold"/>
                                        <p:tgtEl>
                                          <p:spTgt spid="4">
                                            <p:graphicEl>
                                              <a:dgm id="{23FD3D6C-E3AE-460B-8E73-36F98EF41826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16" dur="2000" fill="hold"/>
                                        <p:tgtEl>
                                          <p:spTgt spid="4">
                                            <p:graphicEl>
                                              <a:dgm id="{23FD3D6C-E3AE-460B-8E73-36F98EF41826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7" dur="2000" fill="hold"/>
                                        <p:tgtEl>
                                          <p:spTgt spid="4">
                                            <p:graphicEl>
                                              <a:dgm id="{23FD3D6C-E3AE-460B-8E73-36F98EF41826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" presetClass="emph" presetSubtype="1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cw">
                                      <p:cBhvr>
                                        <p:cTn id="119" dur="2000" fill="hold"/>
                                        <p:tgtEl>
                                          <p:spTgt spid="4">
                                            <p:graphicEl>
                                              <a:dgm id="{B271F86C-373E-47CD-9A95-D4D5F561FCC5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20" dur="2000" fill="hold"/>
                                        <p:tgtEl>
                                          <p:spTgt spid="4">
                                            <p:graphicEl>
                                              <a:dgm id="{B271F86C-373E-47CD-9A95-D4D5F561FCC5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1" dur="2000" fill="hold"/>
                                        <p:tgtEl>
                                          <p:spTgt spid="4">
                                            <p:graphicEl>
                                              <a:dgm id="{B271F86C-373E-47CD-9A95-D4D5F561FCC5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" presetClass="emph" presetSubtype="1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cw">
                                      <p:cBhvr>
                                        <p:cTn id="123" dur="2000" fill="hold"/>
                                        <p:tgtEl>
                                          <p:spTgt spid="4">
                                            <p:graphicEl>
                                              <a:dgm id="{32664704-F20C-4EE4-9FBD-CE5A84485560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24" dur="2000" fill="hold"/>
                                        <p:tgtEl>
                                          <p:spTgt spid="4">
                                            <p:graphicEl>
                                              <a:dgm id="{32664704-F20C-4EE4-9FBD-CE5A84485560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5" dur="2000" fill="hold"/>
                                        <p:tgtEl>
                                          <p:spTgt spid="4">
                                            <p:graphicEl>
                                              <a:dgm id="{32664704-F20C-4EE4-9FBD-CE5A84485560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1" presetClass="emph" presetSubtype="1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cw">
                                      <p:cBhvr>
                                        <p:cTn id="127" dur="2000" fill="hold"/>
                                        <p:tgtEl>
                                          <p:spTgt spid="4">
                                            <p:graphicEl>
                                              <a:dgm id="{58E22100-A456-4661-A848-6F50BC49836B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28" dur="2000" fill="hold"/>
                                        <p:tgtEl>
                                          <p:spTgt spid="4">
                                            <p:graphicEl>
                                              <a:dgm id="{58E22100-A456-4661-A848-6F50BC49836B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9" dur="2000" fill="hold"/>
                                        <p:tgtEl>
                                          <p:spTgt spid="4">
                                            <p:graphicEl>
                                              <a:dgm id="{58E22100-A456-4661-A848-6F50BC49836B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1" presetClass="emph" presetSubtype="1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cw">
                                      <p:cBhvr>
                                        <p:cTn id="131" dur="2000" fill="hold"/>
                                        <p:tgtEl>
                                          <p:spTgt spid="4">
                                            <p:graphicEl>
                                              <a:dgm id="{70CF9441-1EF9-4E04-9665-0B2D4C7C118C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32" dur="2000" fill="hold"/>
                                        <p:tgtEl>
                                          <p:spTgt spid="4">
                                            <p:graphicEl>
                                              <a:dgm id="{70CF9441-1EF9-4E04-9665-0B2D4C7C118C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3" dur="2000" fill="hold"/>
                                        <p:tgtEl>
                                          <p:spTgt spid="4">
                                            <p:graphicEl>
                                              <a:dgm id="{70CF9441-1EF9-4E04-9665-0B2D4C7C118C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1" presetClass="emph" presetSubtype="1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cw">
                                      <p:cBhvr>
                                        <p:cTn id="135" dur="2000" fill="hold"/>
                                        <p:tgtEl>
                                          <p:spTgt spid="4">
                                            <p:graphicEl>
                                              <a:dgm id="{71F0D685-C1B7-46E4-8E91-3F4E4BDB4252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36" dur="2000" fill="hold"/>
                                        <p:tgtEl>
                                          <p:spTgt spid="4">
                                            <p:graphicEl>
                                              <a:dgm id="{71F0D685-C1B7-46E4-8E91-3F4E4BDB4252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7" dur="2000" fill="hold"/>
                                        <p:tgtEl>
                                          <p:spTgt spid="4">
                                            <p:graphicEl>
                                              <a:dgm id="{71F0D685-C1B7-46E4-8E91-3F4E4BDB4252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" presetID="1" presetClass="emph" presetSubtype="1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cw">
                                      <p:cBhvr>
                                        <p:cTn id="139" dur="2000" fill="hold"/>
                                        <p:tgtEl>
                                          <p:spTgt spid="4">
                                            <p:graphicEl>
                                              <a:dgm id="{ECAC2EF3-B870-47BE-A2B8-1996525FC132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40" dur="2000" fill="hold"/>
                                        <p:tgtEl>
                                          <p:spTgt spid="4">
                                            <p:graphicEl>
                                              <a:dgm id="{ECAC2EF3-B870-47BE-A2B8-1996525FC132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1" dur="2000" fill="hold"/>
                                        <p:tgtEl>
                                          <p:spTgt spid="4">
                                            <p:graphicEl>
                                              <a:dgm id="{ECAC2EF3-B870-47BE-A2B8-1996525FC132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1" presetClass="emph" presetSubtype="1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cw">
                                      <p:cBhvr>
                                        <p:cTn id="143" dur="2000" fill="hold"/>
                                        <p:tgtEl>
                                          <p:spTgt spid="4">
                                            <p:graphicEl>
                                              <a:dgm id="{487AABBF-F8F1-4237-9E0F-B55FE16F3E07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44" dur="2000" fill="hold"/>
                                        <p:tgtEl>
                                          <p:spTgt spid="4">
                                            <p:graphicEl>
                                              <a:dgm id="{487AABBF-F8F1-4237-9E0F-B55FE16F3E07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5" dur="2000" fill="hold"/>
                                        <p:tgtEl>
                                          <p:spTgt spid="4">
                                            <p:graphicEl>
                                              <a:dgm id="{487AABBF-F8F1-4237-9E0F-B55FE16F3E07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1" presetClass="emph" presetSubtype="1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cw">
                                      <p:cBhvr>
                                        <p:cTn id="147" dur="2000" fill="hold"/>
                                        <p:tgtEl>
                                          <p:spTgt spid="4">
                                            <p:graphicEl>
                                              <a:dgm id="{97FC56C5-D408-4DF6-B81F-606182D9AF69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48" dur="2000" fill="hold"/>
                                        <p:tgtEl>
                                          <p:spTgt spid="4">
                                            <p:graphicEl>
                                              <a:dgm id="{97FC56C5-D408-4DF6-B81F-606182D9AF69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9" dur="2000" fill="hold"/>
                                        <p:tgtEl>
                                          <p:spTgt spid="4">
                                            <p:graphicEl>
                                              <a:dgm id="{97FC56C5-D408-4DF6-B81F-606182D9AF69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2000"/>
                            </p:stCondLst>
                            <p:childTnLst>
                              <p:par>
                                <p:cTn id="151" presetID="1" presetClass="emph" presetSubtype="1" grpId="4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indefinite"/>
                                        <p:tgtEl>
                                          <p:spTgt spid="4">
                                            <p:graphicEl>
                                              <a:dgm id="{ECAC2EF3-B870-47BE-A2B8-1996525FC132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00FFCC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53" dur="indefinite"/>
                                        <p:tgtEl>
                                          <p:spTgt spid="4">
                                            <p:graphicEl>
                                              <a:dgm id="{ECAC2EF3-B870-47BE-A2B8-1996525FC132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4" dur="indefinite"/>
                                        <p:tgtEl>
                                          <p:spTgt spid="4">
                                            <p:graphicEl>
                                              <a:dgm id="{ECAC2EF3-B870-47BE-A2B8-1996525FC132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1" presetClass="emph" presetSubtype="1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indefinite"/>
                                        <p:tgtEl>
                                          <p:spTgt spid="4">
                                            <p:graphicEl>
                                              <a:dgm id="{487AABBF-F8F1-4237-9E0F-B55FE16F3E07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00FFCC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57" dur="indefinite"/>
                                        <p:tgtEl>
                                          <p:spTgt spid="4">
                                            <p:graphicEl>
                                              <a:dgm id="{487AABBF-F8F1-4237-9E0F-B55FE16F3E07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8" dur="indefinite"/>
                                        <p:tgtEl>
                                          <p:spTgt spid="4">
                                            <p:graphicEl>
                                              <a:dgm id="{487AABBF-F8F1-4237-9E0F-B55FE16F3E07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1" presetClass="emph" presetSubtype="1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indefinite"/>
                                        <p:tgtEl>
                                          <p:spTgt spid="4">
                                            <p:graphicEl>
                                              <a:dgm id="{97FC56C5-D408-4DF6-B81F-606182D9AF69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00FFCC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61" dur="indefinite"/>
                                        <p:tgtEl>
                                          <p:spTgt spid="4">
                                            <p:graphicEl>
                                              <a:dgm id="{97FC56C5-D408-4DF6-B81F-606182D9AF69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2" dur="indefinite"/>
                                        <p:tgtEl>
                                          <p:spTgt spid="4">
                                            <p:graphicEl>
                                              <a:dgm id="{97FC56C5-D408-4DF6-B81F-606182D9AF69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2000"/>
                            </p:stCondLst>
                            <p:childTnLst>
                              <p:par>
                                <p:cTn id="164" presetID="3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5" dur="1000"/>
                                        <p:tgtEl>
                                          <p:spTgt spid="4">
                                            <p:graphicEl>
                                              <a:dgm id="{23FD3D6C-E3AE-460B-8E73-36F98EF4182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0"/>
                                        <p:tgtEl>
                                          <p:spTgt spid="4">
                                            <p:graphicEl>
                                              <a:dgm id="{23FD3D6C-E3AE-460B-8E73-36F98EF4182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000"/>
                                        <p:tgtEl>
                                          <p:spTgt spid="4">
                                            <p:graphicEl>
                                              <a:dgm id="{23FD3D6C-E3AE-460B-8E73-36F98EF4182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8" dur="1000"/>
                                        <p:tgtEl>
                                          <p:spTgt spid="4">
                                            <p:graphicEl>
                                              <a:dgm id="{23FD3D6C-E3AE-460B-8E73-36F98EF4182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23FD3D6C-E3AE-460B-8E73-36F98EF4182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3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1" dur="1000"/>
                                        <p:tgtEl>
                                          <p:spTgt spid="4">
                                            <p:graphicEl>
                                              <a:dgm id="{B271F86C-373E-47CD-9A95-D4D5F561FCC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000"/>
                                        <p:tgtEl>
                                          <p:spTgt spid="4">
                                            <p:graphicEl>
                                              <a:dgm id="{B271F86C-373E-47CD-9A95-D4D5F561FCC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000"/>
                                        <p:tgtEl>
                                          <p:spTgt spid="4">
                                            <p:graphicEl>
                                              <a:dgm id="{B271F86C-373E-47CD-9A95-D4D5F561FCC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4" dur="1000"/>
                                        <p:tgtEl>
                                          <p:spTgt spid="4">
                                            <p:graphicEl>
                                              <a:dgm id="{B271F86C-373E-47CD-9A95-D4D5F561FCC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B271F86C-373E-47CD-9A95-D4D5F561FCC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3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7" dur="1000"/>
                                        <p:tgtEl>
                                          <p:spTgt spid="4">
                                            <p:graphicEl>
                                              <a:dgm id="{32664704-F20C-4EE4-9FBD-CE5A8448556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000"/>
                                        <p:tgtEl>
                                          <p:spTgt spid="4">
                                            <p:graphicEl>
                                              <a:dgm id="{32664704-F20C-4EE4-9FBD-CE5A8448556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000"/>
                                        <p:tgtEl>
                                          <p:spTgt spid="4">
                                            <p:graphicEl>
                                              <a:dgm id="{32664704-F20C-4EE4-9FBD-CE5A8448556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0" dur="1000"/>
                                        <p:tgtEl>
                                          <p:spTgt spid="4">
                                            <p:graphicEl>
                                              <a:dgm id="{32664704-F20C-4EE4-9FBD-CE5A8448556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32664704-F20C-4EE4-9FBD-CE5A8448556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" presetID="3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3" dur="1000"/>
                                        <p:tgtEl>
                                          <p:spTgt spid="4">
                                            <p:graphicEl>
                                              <a:dgm id="{58E22100-A456-4661-A848-6F50BC49836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000"/>
                                        <p:tgtEl>
                                          <p:spTgt spid="4">
                                            <p:graphicEl>
                                              <a:dgm id="{58E22100-A456-4661-A848-6F50BC49836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000"/>
                                        <p:tgtEl>
                                          <p:spTgt spid="4">
                                            <p:graphicEl>
                                              <a:dgm id="{58E22100-A456-4661-A848-6F50BC49836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6" dur="1000"/>
                                        <p:tgtEl>
                                          <p:spTgt spid="4">
                                            <p:graphicEl>
                                              <a:dgm id="{58E22100-A456-4661-A848-6F50BC49836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8E22100-A456-4661-A848-6F50BC49836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3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9" dur="1000"/>
                                        <p:tgtEl>
                                          <p:spTgt spid="4">
                                            <p:graphicEl>
                                              <a:dgm id="{70CF9441-1EF9-4E04-9665-0B2D4C7C118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1000"/>
                                        <p:tgtEl>
                                          <p:spTgt spid="4">
                                            <p:graphicEl>
                                              <a:dgm id="{70CF9441-1EF9-4E04-9665-0B2D4C7C118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1000"/>
                                        <p:tgtEl>
                                          <p:spTgt spid="4">
                                            <p:graphicEl>
                                              <a:dgm id="{70CF9441-1EF9-4E04-9665-0B2D4C7C118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2" dur="1000"/>
                                        <p:tgtEl>
                                          <p:spTgt spid="4">
                                            <p:graphicEl>
                                              <a:dgm id="{70CF9441-1EF9-4E04-9665-0B2D4C7C118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0CF9441-1EF9-4E04-9665-0B2D4C7C118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4" presetID="3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5" dur="1000"/>
                                        <p:tgtEl>
                                          <p:spTgt spid="4">
                                            <p:graphicEl>
                                              <a:dgm id="{71F0D685-C1B7-46E4-8E91-3F4E4BDB425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1000"/>
                                        <p:tgtEl>
                                          <p:spTgt spid="4">
                                            <p:graphicEl>
                                              <a:dgm id="{71F0D685-C1B7-46E4-8E91-3F4E4BDB425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1000"/>
                                        <p:tgtEl>
                                          <p:spTgt spid="4">
                                            <p:graphicEl>
                                              <a:dgm id="{71F0D685-C1B7-46E4-8E91-3F4E4BDB425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8" dur="1000"/>
                                        <p:tgtEl>
                                          <p:spTgt spid="4">
                                            <p:graphicEl>
                                              <a:dgm id="{71F0D685-C1B7-46E4-8E91-3F4E4BDB425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1F0D685-C1B7-46E4-8E91-3F4E4BDB425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Graphic spid="4" grpId="0">
        <p:bldSub>
          <a:bldDgm bld="one"/>
        </p:bldSub>
      </p:bldGraphic>
      <p:bldGraphic spid="4" grpId="1">
        <p:bldSub>
          <a:bldDgm bld="one"/>
        </p:bldSub>
      </p:bldGraphic>
      <p:bldGraphic spid="4" grpId="2">
        <p:bldSub>
          <a:bldDgm bld="one"/>
        </p:bldSub>
      </p:bldGraphic>
      <p:bldGraphic spid="4" grpId="3">
        <p:bldSub>
          <a:bldDgm/>
        </p:bldSub>
      </p:bldGraphic>
      <p:bldGraphic spid="4" grpId="4">
        <p:bldSub>
          <a:bldDgm/>
        </p:bldSub>
      </p:bldGraphic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5400" y="-368709"/>
            <a:ext cx="6858000" cy="629681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667"/>
          <a:stretch/>
        </p:blipFill>
        <p:spPr>
          <a:xfrm>
            <a:off x="9529751" y="4612044"/>
            <a:ext cx="2545579" cy="2204831"/>
          </a:xfrm>
          <a:prstGeom prst="rect">
            <a:avLst/>
          </a:prstGeom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775" y="2263775"/>
            <a:ext cx="6651625" cy="2328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20808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396365" y="1421833"/>
            <a:ext cx="3306762" cy="36142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 sz="3600"/>
          </a:p>
        </p:txBody>
      </p:sp>
      <p:sp>
        <p:nvSpPr>
          <p:cNvPr id="3" name="Rectangle 2"/>
          <p:cNvSpPr/>
          <p:nvPr/>
        </p:nvSpPr>
        <p:spPr>
          <a:xfrm>
            <a:off x="29496" y="547433"/>
            <a:ext cx="11711929" cy="43550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596"/>
              </a:spcBef>
            </a:pPr>
            <a:r>
              <a:rPr lang="en-US" sz="3600">
                <a:cs typeface="Times New Roman" pitchFamily="18" charset="0"/>
              </a:rPr>
              <a:t>1. </a:t>
            </a:r>
            <a:r>
              <a:rPr lang="vi-VN" sz="3600">
                <a:cs typeface="Times New Roman" pitchFamily="18" charset="0"/>
              </a:rPr>
              <a:t>Các </a:t>
            </a:r>
            <a:r>
              <a:rPr lang="vi-VN" sz="3600" dirty="0">
                <a:cs typeface="Times New Roman" pitchFamily="18" charset="0"/>
              </a:rPr>
              <a:t>từ in đậm trong mỗi câu dưới đây miêu tả đặc điểm của sự vật </a:t>
            </a:r>
            <a:r>
              <a:rPr lang="vi-VN" sz="3600">
                <a:cs typeface="Times New Roman" pitchFamily="18" charset="0"/>
              </a:rPr>
              <a:t>nào?</a:t>
            </a:r>
            <a:endParaRPr lang="en-US" sz="3600">
              <a:cs typeface="Times New Roman" pitchFamily="18" charset="0"/>
            </a:endParaRPr>
          </a:p>
          <a:p>
            <a:pPr>
              <a:spcBef>
                <a:spcPts val="596"/>
              </a:spcBef>
            </a:pPr>
            <a:endParaRPr lang="vi-VN" sz="3600" dirty="0">
              <a:cs typeface="Times New Roman" pitchFamily="18" charset="0"/>
            </a:endParaRPr>
          </a:p>
          <a:p>
            <a:pPr marL="454137" indent="-454137">
              <a:spcBef>
                <a:spcPts val="596"/>
              </a:spcBef>
              <a:buAutoNum type="alphaLcParenR"/>
            </a:pPr>
            <a:r>
              <a:rPr lang="en-US" sz="3600">
                <a:cs typeface="Times New Roman" pitchFamily="18" charset="0"/>
              </a:rPr>
              <a:t> </a:t>
            </a:r>
            <a:r>
              <a:rPr lang="vi-VN" sz="3600">
                <a:cs typeface="Times New Roman" pitchFamily="18" charset="0"/>
              </a:rPr>
              <a:t>Áo </a:t>
            </a:r>
            <a:r>
              <a:rPr lang="vi-VN" sz="3600" dirty="0">
                <a:cs typeface="Times New Roman" pitchFamily="18" charset="0"/>
              </a:rPr>
              <a:t>quần </a:t>
            </a:r>
            <a:r>
              <a:rPr lang="vi-VN" sz="3600" b="1" dirty="0">
                <a:solidFill>
                  <a:schemeClr val="accent3">
                    <a:lumMod val="50000"/>
                  </a:schemeClr>
                </a:solidFill>
                <a:cs typeface="Times New Roman" pitchFamily="18" charset="0"/>
              </a:rPr>
              <a:t>sạch sẽ</a:t>
            </a:r>
            <a:r>
              <a:rPr lang="vi-VN" sz="3600" dirty="0">
                <a:cs typeface="Times New Roman" pitchFamily="18" charset="0"/>
              </a:rPr>
              <a:t>.</a:t>
            </a:r>
          </a:p>
          <a:p>
            <a:pPr>
              <a:spcBef>
                <a:spcPts val="596"/>
              </a:spcBef>
            </a:pPr>
            <a:endParaRPr lang="en-US" sz="3600" dirty="0">
              <a:cs typeface="Times New Roman" pitchFamily="18" charset="0"/>
            </a:endParaRPr>
          </a:p>
          <a:p>
            <a:pPr>
              <a:spcBef>
                <a:spcPts val="596"/>
              </a:spcBef>
            </a:pPr>
            <a:endParaRPr lang="en-US" sz="3600" dirty="0">
              <a:cs typeface="Times New Roman" pitchFamily="18" charset="0"/>
            </a:endParaRPr>
          </a:p>
          <a:p>
            <a:pPr>
              <a:spcBef>
                <a:spcPts val="596"/>
              </a:spcBef>
            </a:pPr>
            <a:r>
              <a:rPr lang="vi-VN" sz="3600">
                <a:cs typeface="Times New Roman" pitchFamily="18" charset="0"/>
              </a:rPr>
              <a:t>b</a:t>
            </a:r>
            <a:r>
              <a:rPr lang="vi-VN" sz="3600" dirty="0">
                <a:cs typeface="Times New Roman" pitchFamily="18" charset="0"/>
              </a:rPr>
              <a:t>) Bầu trời </a:t>
            </a:r>
            <a:r>
              <a:rPr lang="vi-VN" sz="3600" b="1" dirty="0">
                <a:solidFill>
                  <a:schemeClr val="accent3">
                    <a:lumMod val="50000"/>
                  </a:schemeClr>
                </a:solidFill>
                <a:cs typeface="Times New Roman" pitchFamily="18" charset="0"/>
              </a:rPr>
              <a:t>trong xanh</a:t>
            </a:r>
            <a:r>
              <a:rPr lang="vi-VN" sz="3600" dirty="0">
                <a:cs typeface="Times New Roman" pitchFamily="18" charset="0"/>
              </a:rPr>
              <a:t>.</a:t>
            </a:r>
          </a:p>
        </p:txBody>
      </p:sp>
      <p:sp>
        <p:nvSpPr>
          <p:cNvPr id="4" name="Rectangle 3"/>
          <p:cNvSpPr/>
          <p:nvPr/>
        </p:nvSpPr>
        <p:spPr>
          <a:xfrm>
            <a:off x="29496" y="3136612"/>
            <a:ext cx="1121356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err="1">
                <a:solidFill>
                  <a:schemeClr val="accent1"/>
                </a:solidFill>
                <a:cs typeface="Times New Roman" pitchFamily="18" charset="0"/>
              </a:rPr>
              <a:t>Từ</a:t>
            </a:r>
            <a:r>
              <a:rPr lang="en-US" sz="3200" dirty="0">
                <a:solidFill>
                  <a:schemeClr val="accent1"/>
                </a:solidFill>
                <a:cs typeface="Times New Roman" pitchFamily="18" charset="0"/>
              </a:rPr>
              <a:t> in </a:t>
            </a:r>
            <a:r>
              <a:rPr lang="en-US" sz="3200" dirty="0" err="1">
                <a:solidFill>
                  <a:schemeClr val="accent1"/>
                </a:solidFill>
                <a:cs typeface="Times New Roman" pitchFamily="18" charset="0"/>
              </a:rPr>
              <a:t>đậm</a:t>
            </a:r>
            <a:r>
              <a:rPr lang="en-US" sz="3200" dirty="0">
                <a:solidFill>
                  <a:schemeClr val="accent1"/>
                </a:solidFill>
                <a:cs typeface="Times New Roman" pitchFamily="18" charset="0"/>
              </a:rPr>
              <a:t> </a:t>
            </a:r>
            <a:r>
              <a:rPr lang="en-US" sz="3200" b="1" i="1" dirty="0" err="1">
                <a:solidFill>
                  <a:schemeClr val="accent1"/>
                </a:solidFill>
                <a:cs typeface="Times New Roman" pitchFamily="18" charset="0"/>
              </a:rPr>
              <a:t>sạch</a:t>
            </a:r>
            <a:r>
              <a:rPr lang="en-US" sz="3200" b="1" i="1" dirty="0">
                <a:solidFill>
                  <a:schemeClr val="accent1"/>
                </a:solidFill>
                <a:cs typeface="Times New Roman" pitchFamily="18" charset="0"/>
              </a:rPr>
              <a:t> </a:t>
            </a:r>
            <a:r>
              <a:rPr lang="en-US" sz="3200" b="1" i="1" dirty="0" err="1">
                <a:solidFill>
                  <a:schemeClr val="accent1"/>
                </a:solidFill>
                <a:cs typeface="Times New Roman" pitchFamily="18" charset="0"/>
              </a:rPr>
              <a:t>sẽ</a:t>
            </a:r>
            <a:r>
              <a:rPr lang="en-US" sz="3200" dirty="0">
                <a:solidFill>
                  <a:schemeClr val="accent1"/>
                </a:solidFill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chemeClr val="accent1"/>
                </a:solidFill>
                <a:cs typeface="Times New Roman" pitchFamily="18" charset="0"/>
              </a:rPr>
              <a:t>miêu</a:t>
            </a:r>
            <a:r>
              <a:rPr lang="en-US" sz="3200" dirty="0">
                <a:solidFill>
                  <a:schemeClr val="accent1"/>
                </a:solidFill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chemeClr val="accent1"/>
                </a:solidFill>
                <a:cs typeface="Times New Roman" pitchFamily="18" charset="0"/>
              </a:rPr>
              <a:t>tả</a:t>
            </a:r>
            <a:r>
              <a:rPr lang="en-US" sz="3200" dirty="0">
                <a:solidFill>
                  <a:schemeClr val="accent1"/>
                </a:solidFill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chemeClr val="accent1"/>
                </a:solidFill>
                <a:cs typeface="Times New Roman" pitchFamily="18" charset="0"/>
              </a:rPr>
              <a:t>đặc</a:t>
            </a:r>
            <a:r>
              <a:rPr lang="en-US" sz="3200" dirty="0">
                <a:solidFill>
                  <a:schemeClr val="accent1"/>
                </a:solidFill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chemeClr val="accent1"/>
                </a:solidFill>
                <a:cs typeface="Times New Roman" pitchFamily="18" charset="0"/>
              </a:rPr>
              <a:t>điểm</a:t>
            </a:r>
            <a:r>
              <a:rPr lang="en-US" sz="3200" dirty="0">
                <a:solidFill>
                  <a:schemeClr val="accent1"/>
                </a:solidFill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chemeClr val="accent1"/>
                </a:solidFill>
                <a:cs typeface="Times New Roman" pitchFamily="18" charset="0"/>
              </a:rPr>
              <a:t>của</a:t>
            </a:r>
            <a:r>
              <a:rPr lang="en-US" sz="3200" dirty="0">
                <a:solidFill>
                  <a:schemeClr val="accent1"/>
                </a:solidFill>
                <a:cs typeface="Times New Roman" pitchFamily="18" charset="0"/>
              </a:rPr>
              <a:t> </a:t>
            </a:r>
            <a:r>
              <a:rPr lang="en-US" sz="3200" i="1" dirty="0" err="1">
                <a:solidFill>
                  <a:schemeClr val="accent1"/>
                </a:solidFill>
                <a:cs typeface="Times New Roman" pitchFamily="18" charset="0"/>
              </a:rPr>
              <a:t>áo</a:t>
            </a:r>
            <a:r>
              <a:rPr lang="en-US" sz="3200" i="1" dirty="0">
                <a:solidFill>
                  <a:schemeClr val="accent1"/>
                </a:solidFill>
                <a:cs typeface="Times New Roman" pitchFamily="18" charset="0"/>
              </a:rPr>
              <a:t> </a:t>
            </a:r>
            <a:r>
              <a:rPr lang="en-US" sz="3200" i="1" dirty="0" err="1">
                <a:solidFill>
                  <a:schemeClr val="accent1"/>
                </a:solidFill>
                <a:cs typeface="Times New Roman" pitchFamily="18" charset="0"/>
              </a:rPr>
              <a:t>quần</a:t>
            </a:r>
            <a:r>
              <a:rPr lang="en-US" sz="3200" dirty="0">
                <a:solidFill>
                  <a:schemeClr val="accent1"/>
                </a:solidFill>
                <a:cs typeface="Times New Roman" pitchFamily="18" charset="0"/>
              </a:rPr>
              <a:t>.</a:t>
            </a:r>
            <a:endParaRPr lang="vi-VN" sz="3200" dirty="0">
              <a:solidFill>
                <a:schemeClr val="accent1"/>
              </a:solidFill>
              <a:cs typeface="Times New Roman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97011" y="5088019"/>
            <a:ext cx="1157689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err="1">
                <a:solidFill>
                  <a:schemeClr val="accent1"/>
                </a:solidFill>
                <a:cs typeface="Times New Roman" pitchFamily="18" charset="0"/>
              </a:rPr>
              <a:t>Từ</a:t>
            </a:r>
            <a:r>
              <a:rPr lang="en-US" sz="3200" dirty="0">
                <a:solidFill>
                  <a:schemeClr val="accent1"/>
                </a:solidFill>
                <a:cs typeface="Times New Roman" pitchFamily="18" charset="0"/>
              </a:rPr>
              <a:t> in </a:t>
            </a:r>
            <a:r>
              <a:rPr lang="en-US" sz="3200" dirty="0" err="1">
                <a:solidFill>
                  <a:schemeClr val="accent1"/>
                </a:solidFill>
                <a:cs typeface="Times New Roman" pitchFamily="18" charset="0"/>
              </a:rPr>
              <a:t>đậm</a:t>
            </a:r>
            <a:r>
              <a:rPr lang="en-US" sz="3200" dirty="0">
                <a:solidFill>
                  <a:schemeClr val="accent1"/>
                </a:solidFill>
                <a:cs typeface="Times New Roman" pitchFamily="18" charset="0"/>
              </a:rPr>
              <a:t> </a:t>
            </a:r>
            <a:r>
              <a:rPr lang="en-US" sz="3200" b="1" i="1" dirty="0" err="1">
                <a:solidFill>
                  <a:schemeClr val="accent1"/>
                </a:solidFill>
                <a:cs typeface="Times New Roman" pitchFamily="18" charset="0"/>
              </a:rPr>
              <a:t>trong</a:t>
            </a:r>
            <a:r>
              <a:rPr lang="en-US" sz="3200" b="1" i="1" dirty="0">
                <a:solidFill>
                  <a:schemeClr val="accent1"/>
                </a:solidFill>
                <a:cs typeface="Times New Roman" pitchFamily="18" charset="0"/>
              </a:rPr>
              <a:t> </a:t>
            </a:r>
            <a:r>
              <a:rPr lang="en-US" sz="3200" b="1" i="1" dirty="0" err="1">
                <a:solidFill>
                  <a:schemeClr val="accent1"/>
                </a:solidFill>
                <a:cs typeface="Times New Roman" pitchFamily="18" charset="0"/>
              </a:rPr>
              <a:t>xanh</a:t>
            </a:r>
            <a:r>
              <a:rPr lang="en-US" sz="3200" dirty="0">
                <a:solidFill>
                  <a:schemeClr val="accent1"/>
                </a:solidFill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chemeClr val="accent1"/>
                </a:solidFill>
                <a:cs typeface="Times New Roman" pitchFamily="18" charset="0"/>
              </a:rPr>
              <a:t>miêu</a:t>
            </a:r>
            <a:r>
              <a:rPr lang="en-US" sz="3200" dirty="0">
                <a:solidFill>
                  <a:schemeClr val="accent1"/>
                </a:solidFill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chemeClr val="accent1"/>
                </a:solidFill>
                <a:cs typeface="Times New Roman" pitchFamily="18" charset="0"/>
              </a:rPr>
              <a:t>tả</a:t>
            </a:r>
            <a:r>
              <a:rPr lang="en-US" sz="3200" dirty="0">
                <a:solidFill>
                  <a:schemeClr val="accent1"/>
                </a:solidFill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chemeClr val="accent1"/>
                </a:solidFill>
                <a:cs typeface="Times New Roman" pitchFamily="18" charset="0"/>
              </a:rPr>
              <a:t>đặc</a:t>
            </a:r>
            <a:r>
              <a:rPr lang="en-US" sz="3200" dirty="0">
                <a:solidFill>
                  <a:schemeClr val="accent1"/>
                </a:solidFill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chemeClr val="accent1"/>
                </a:solidFill>
                <a:cs typeface="Times New Roman" pitchFamily="18" charset="0"/>
              </a:rPr>
              <a:t>điểm</a:t>
            </a:r>
            <a:r>
              <a:rPr lang="en-US" sz="3200" dirty="0">
                <a:solidFill>
                  <a:schemeClr val="accent1"/>
                </a:solidFill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chemeClr val="accent1"/>
                </a:solidFill>
                <a:cs typeface="Times New Roman" pitchFamily="18" charset="0"/>
              </a:rPr>
              <a:t>của</a:t>
            </a:r>
            <a:r>
              <a:rPr lang="en-US" sz="3200" dirty="0">
                <a:solidFill>
                  <a:schemeClr val="accent1"/>
                </a:solidFill>
                <a:cs typeface="Times New Roman" pitchFamily="18" charset="0"/>
              </a:rPr>
              <a:t> </a:t>
            </a:r>
            <a:r>
              <a:rPr lang="en-US" sz="3200" i="1" dirty="0" err="1">
                <a:solidFill>
                  <a:schemeClr val="accent1"/>
                </a:solidFill>
                <a:cs typeface="Times New Roman" pitchFamily="18" charset="0"/>
              </a:rPr>
              <a:t>bầu</a:t>
            </a:r>
            <a:r>
              <a:rPr lang="en-US" sz="3200" i="1" dirty="0">
                <a:solidFill>
                  <a:schemeClr val="accent1"/>
                </a:solidFill>
                <a:cs typeface="Times New Roman" pitchFamily="18" charset="0"/>
              </a:rPr>
              <a:t> </a:t>
            </a:r>
            <a:r>
              <a:rPr lang="en-US" sz="3200" i="1" dirty="0" err="1">
                <a:solidFill>
                  <a:schemeClr val="accent1"/>
                </a:solidFill>
                <a:cs typeface="Times New Roman" pitchFamily="18" charset="0"/>
              </a:rPr>
              <a:t>trời</a:t>
            </a:r>
            <a:r>
              <a:rPr lang="en-US" sz="3200" dirty="0">
                <a:solidFill>
                  <a:schemeClr val="accent1"/>
                </a:solidFill>
                <a:cs typeface="Times New Roman" pitchFamily="18" charset="0"/>
              </a:rPr>
              <a:t>.</a:t>
            </a:r>
            <a:endParaRPr lang="vi-VN" sz="3200" dirty="0">
              <a:solidFill>
                <a:schemeClr val="accent1"/>
              </a:solidFill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9090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923724" y="4701630"/>
            <a:ext cx="7616143" cy="18733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 sz="3200"/>
          </a:p>
        </p:txBody>
      </p:sp>
      <p:sp>
        <p:nvSpPr>
          <p:cNvPr id="3" name="TextBox 2"/>
          <p:cNvSpPr txBox="1"/>
          <p:nvPr/>
        </p:nvSpPr>
        <p:spPr>
          <a:xfrm>
            <a:off x="85524" y="595809"/>
            <a:ext cx="121064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200" dirty="0">
                <a:solidFill>
                  <a:srgbClr val="0000FF"/>
                </a:solidFill>
                <a:cs typeface="Times New Roman" pitchFamily="18" charset="0"/>
              </a:rPr>
              <a:t>2. Các từ miêu tả đặc điểm nói trên trả lời cho câu hỏi nào?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7916891" y="3207701"/>
            <a:ext cx="2496784" cy="1302998"/>
          </a:xfrm>
          <a:prstGeom prst="roundRect">
            <a:avLst/>
          </a:prstGeom>
          <a:solidFill>
            <a:srgbClr val="66FF66"/>
          </a:solidFill>
          <a:ln>
            <a:solidFill>
              <a:schemeClr val="bg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3200" b="1" dirty="0">
                <a:solidFill>
                  <a:schemeClr val="tx1"/>
                </a:solidFill>
                <a:cs typeface="Times New Roman" pitchFamily="18" charset="0"/>
              </a:rPr>
              <a:t>Là gì?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4731795" y="3258563"/>
            <a:ext cx="3027116" cy="1302998"/>
          </a:xfrm>
          <a:prstGeom prst="roundRect">
            <a:avLst/>
          </a:prstGeom>
          <a:solidFill>
            <a:srgbClr val="66FF66"/>
          </a:solidFill>
          <a:ln>
            <a:solidFill>
              <a:schemeClr val="bg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3200" b="1" dirty="0">
                <a:solidFill>
                  <a:schemeClr val="tx1"/>
                </a:solidFill>
                <a:cs typeface="Times New Roman" pitchFamily="18" charset="0"/>
              </a:rPr>
              <a:t>Làm gì?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925980" y="3296606"/>
            <a:ext cx="3443865" cy="1214093"/>
          </a:xfrm>
          <a:prstGeom prst="roundRect">
            <a:avLst/>
          </a:prstGeom>
          <a:solidFill>
            <a:srgbClr val="66FF66"/>
          </a:solidFill>
          <a:ln>
            <a:solidFill>
              <a:schemeClr val="bg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3200" b="1" dirty="0">
                <a:solidFill>
                  <a:schemeClr val="tx1"/>
                </a:solidFill>
                <a:cs typeface="Times New Roman" pitchFamily="18" charset="0"/>
              </a:rPr>
              <a:t>Thế nào?</a:t>
            </a:r>
          </a:p>
        </p:txBody>
      </p:sp>
      <p:sp>
        <p:nvSpPr>
          <p:cNvPr id="7" name="Rectangle 6"/>
          <p:cNvSpPr/>
          <p:nvPr/>
        </p:nvSpPr>
        <p:spPr>
          <a:xfrm>
            <a:off x="1870176" y="5061043"/>
            <a:ext cx="889033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 err="1">
                <a:solidFill>
                  <a:srgbClr val="FF0000"/>
                </a:solidFill>
                <a:cs typeface="Times New Roman" pitchFamily="18" charset="0"/>
              </a:rPr>
              <a:t>Các</a:t>
            </a:r>
            <a:r>
              <a:rPr lang="en-US" sz="3200" dirty="0">
                <a:solidFill>
                  <a:srgbClr val="FF0000"/>
                </a:solidFill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cs typeface="Times New Roman" pitchFamily="18" charset="0"/>
              </a:rPr>
              <a:t>từ</a:t>
            </a:r>
            <a:r>
              <a:rPr lang="en-US" sz="3200" dirty="0">
                <a:solidFill>
                  <a:srgbClr val="FF0000"/>
                </a:solidFill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cs typeface="Times New Roman" pitchFamily="18" charset="0"/>
              </a:rPr>
              <a:t>miêu</a:t>
            </a:r>
            <a:r>
              <a:rPr lang="en-US" sz="3200" dirty="0">
                <a:solidFill>
                  <a:srgbClr val="FF0000"/>
                </a:solidFill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cs typeface="Times New Roman" pitchFamily="18" charset="0"/>
              </a:rPr>
              <a:t>tả</a:t>
            </a:r>
            <a:r>
              <a:rPr lang="en-US" sz="3200" dirty="0">
                <a:solidFill>
                  <a:srgbClr val="FF0000"/>
                </a:solidFill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cs typeface="Times New Roman" pitchFamily="18" charset="0"/>
              </a:rPr>
              <a:t>đặc</a:t>
            </a:r>
            <a:r>
              <a:rPr lang="en-US" sz="3200" dirty="0">
                <a:solidFill>
                  <a:srgbClr val="FF0000"/>
                </a:solidFill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cs typeface="Times New Roman" pitchFamily="18" charset="0"/>
              </a:rPr>
              <a:t>điểm</a:t>
            </a:r>
            <a:r>
              <a:rPr lang="en-US" sz="3200" dirty="0">
                <a:solidFill>
                  <a:srgbClr val="FF0000"/>
                </a:solidFill>
                <a:cs typeface="Times New Roman" pitchFamily="18" charset="0"/>
              </a:rPr>
              <a:t> ở </a:t>
            </a:r>
            <a:r>
              <a:rPr lang="en-US" sz="3200" dirty="0" err="1">
                <a:solidFill>
                  <a:srgbClr val="FF0000"/>
                </a:solidFill>
                <a:cs typeface="Times New Roman" pitchFamily="18" charset="0"/>
              </a:rPr>
              <a:t>bài</a:t>
            </a:r>
            <a:r>
              <a:rPr lang="en-US" sz="3200" dirty="0">
                <a:solidFill>
                  <a:srgbClr val="FF0000"/>
                </a:solidFill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cs typeface="Times New Roman" pitchFamily="18" charset="0"/>
              </a:rPr>
              <a:t>tập</a:t>
            </a:r>
            <a:r>
              <a:rPr lang="en-US" sz="3200" dirty="0">
                <a:solidFill>
                  <a:srgbClr val="FF0000"/>
                </a:solidFill>
                <a:cs typeface="Times New Roman" pitchFamily="18" charset="0"/>
              </a:rPr>
              <a:t> 1 </a:t>
            </a:r>
            <a:r>
              <a:rPr lang="en-US" sz="3200" dirty="0" err="1">
                <a:solidFill>
                  <a:srgbClr val="FF0000"/>
                </a:solidFill>
                <a:cs typeface="Times New Roman" pitchFamily="18" charset="0"/>
              </a:rPr>
              <a:t>trả</a:t>
            </a:r>
            <a:r>
              <a:rPr lang="en-US" sz="3200" dirty="0">
                <a:solidFill>
                  <a:srgbClr val="FF0000"/>
                </a:solidFill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cs typeface="Times New Roman" pitchFamily="18" charset="0"/>
              </a:rPr>
              <a:t>lời</a:t>
            </a:r>
            <a:r>
              <a:rPr lang="en-US" sz="3200" dirty="0">
                <a:solidFill>
                  <a:srgbClr val="FF0000"/>
                </a:solidFill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cs typeface="Times New Roman" pitchFamily="18" charset="0"/>
              </a:rPr>
              <a:t>cho</a:t>
            </a:r>
            <a:r>
              <a:rPr lang="en-US" sz="3200" dirty="0">
                <a:solidFill>
                  <a:srgbClr val="FF0000"/>
                </a:solidFill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cs typeface="Times New Roman" pitchFamily="18" charset="0"/>
              </a:rPr>
              <a:t>câu</a:t>
            </a:r>
            <a:r>
              <a:rPr lang="en-US" sz="3200" dirty="0">
                <a:solidFill>
                  <a:srgbClr val="FF0000"/>
                </a:solidFill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cs typeface="Times New Roman" pitchFamily="18" charset="0"/>
              </a:rPr>
              <a:t>hỏi</a:t>
            </a:r>
            <a:r>
              <a:rPr lang="en-US" sz="3200" dirty="0">
                <a:solidFill>
                  <a:srgbClr val="FF0000"/>
                </a:solidFill>
                <a:cs typeface="Times New Roman" pitchFamily="18" charset="0"/>
              </a:rPr>
              <a:t> </a:t>
            </a:r>
            <a:r>
              <a:rPr lang="en-US" sz="3200" i="1" dirty="0" err="1">
                <a:solidFill>
                  <a:srgbClr val="FF0000"/>
                </a:solidFill>
                <a:cs typeface="Times New Roman" pitchFamily="18" charset="0"/>
              </a:rPr>
              <a:t>Thế</a:t>
            </a:r>
            <a:r>
              <a:rPr lang="en-US" sz="3200" i="1" dirty="0">
                <a:solidFill>
                  <a:srgbClr val="FF0000"/>
                </a:solidFill>
                <a:cs typeface="Times New Roman" pitchFamily="18" charset="0"/>
              </a:rPr>
              <a:t> </a:t>
            </a:r>
            <a:r>
              <a:rPr lang="en-US" sz="3200" i="1" dirty="0" err="1">
                <a:solidFill>
                  <a:srgbClr val="FF0000"/>
                </a:solidFill>
                <a:cs typeface="Times New Roman" pitchFamily="18" charset="0"/>
              </a:rPr>
              <a:t>nào</a:t>
            </a:r>
            <a:r>
              <a:rPr lang="en-US" sz="3200" i="1" dirty="0">
                <a:solidFill>
                  <a:srgbClr val="FF0000"/>
                </a:solidFill>
                <a:cs typeface="Times New Roman" pitchFamily="18" charset="0"/>
              </a:rPr>
              <a:t>?</a:t>
            </a:r>
            <a:endParaRPr lang="vi-VN" sz="3200" dirty="0">
              <a:solidFill>
                <a:srgbClr val="FF0000"/>
              </a:solidFill>
              <a:cs typeface="Times New Roman" pitchFamily="18" charset="0"/>
            </a:endParaRPr>
          </a:p>
        </p:txBody>
      </p:sp>
      <p:pic>
        <p:nvPicPr>
          <p:cNvPr id="8" name="Picture 2" descr="Hình động đẹp về Sách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281" y="5217149"/>
            <a:ext cx="1355397" cy="15253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ounded Rectangle 8"/>
          <p:cNvSpPr/>
          <p:nvPr/>
        </p:nvSpPr>
        <p:spPr>
          <a:xfrm>
            <a:off x="1603678" y="1642728"/>
            <a:ext cx="8241559" cy="1011691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3200" err="1">
                <a:cs typeface="Times New Roman" panose="02020603050405020304" pitchFamily="18" charset="0"/>
              </a:rPr>
              <a:t>sạch</a:t>
            </a:r>
            <a:r>
              <a:rPr lang="en-US" sz="3200">
                <a:cs typeface="Times New Roman" panose="02020603050405020304" pitchFamily="18" charset="0"/>
              </a:rPr>
              <a:t> sẽ; </a:t>
            </a:r>
            <a:r>
              <a:rPr lang="en-US" sz="3200" dirty="0" err="1">
                <a:cs typeface="Times New Roman" panose="02020603050405020304" pitchFamily="18" charset="0"/>
              </a:rPr>
              <a:t>trong</a:t>
            </a:r>
            <a:r>
              <a:rPr lang="en-US" sz="3200" dirty="0"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cs typeface="Times New Roman" panose="02020603050405020304" pitchFamily="18" charset="0"/>
              </a:rPr>
              <a:t>xanh</a:t>
            </a:r>
            <a:endParaRPr lang="en-US" sz="3200" dirty="0"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3142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5" grpId="0" animBg="1"/>
      <p:bldP spid="6" grpId="0" animBg="1"/>
      <p:bldP spid="6" grpId="1" animBg="1"/>
      <p:bldP spid="7" grpId="0"/>
      <p:bldP spid="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30942"/>
            <a:ext cx="12005187" cy="63270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0884398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611951" y="4220082"/>
            <a:ext cx="5734406" cy="18733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 sz="2390">
              <a:solidFill>
                <a:prstClr val="white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3074" y="4019842"/>
            <a:ext cx="2320822" cy="3094027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2322" y="408004"/>
            <a:ext cx="5612201" cy="707395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9040" y="4154396"/>
            <a:ext cx="2320822" cy="2959474"/>
          </a:xfrm>
          <a:prstGeom prst="rect">
            <a:avLst/>
          </a:prstGeom>
        </p:spPr>
      </p:pic>
      <p:grpSp>
        <p:nvGrpSpPr>
          <p:cNvPr id="6" name="GƯƠNG MẶT"/>
          <p:cNvGrpSpPr/>
          <p:nvPr/>
        </p:nvGrpSpPr>
        <p:grpSpPr>
          <a:xfrm rot="20135887">
            <a:off x="4190483" y="1139200"/>
            <a:ext cx="1454139" cy="1901935"/>
            <a:chOff x="847094" y="722098"/>
            <a:chExt cx="1447986" cy="1181752"/>
          </a:xfrm>
        </p:grpSpPr>
        <p:pic>
          <p:nvPicPr>
            <p:cNvPr id="7" name="Picture 6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20000" contras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636" t="9741" r="10305" b="15495"/>
            <a:stretch/>
          </p:blipFill>
          <p:spPr>
            <a:xfrm rot="1849079">
              <a:off x="1137252" y="722098"/>
              <a:ext cx="1154806" cy="1181752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/>
          </p:nvSpPr>
          <p:spPr>
            <a:xfrm rot="19783967">
              <a:off x="847094" y="1054782"/>
              <a:ext cx="1447986" cy="5163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vi-VN" sz="2400" b="1" dirty="0">
                  <a:latin typeface="Times New Roman" pitchFamily="18" charset="0"/>
                  <a:cs typeface="Times New Roman" pitchFamily="18" charset="0"/>
                </a:rPr>
                <a:t>gương mặt</a:t>
              </a:r>
            </a:p>
          </p:txBody>
        </p:sp>
      </p:grpSp>
      <p:grpSp>
        <p:nvGrpSpPr>
          <p:cNvPr id="9" name="ĐẸP"/>
          <p:cNvGrpSpPr/>
          <p:nvPr/>
        </p:nvGrpSpPr>
        <p:grpSpPr>
          <a:xfrm rot="19282716">
            <a:off x="6632761" y="3837075"/>
            <a:ext cx="1100470" cy="1358478"/>
            <a:chOff x="1083516" y="722098"/>
            <a:chExt cx="1208542" cy="1181752"/>
          </a:xfrm>
        </p:grpSpPr>
        <p:pic>
          <p:nvPicPr>
            <p:cNvPr id="10" name="Picture 9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rightnessContrast bright="20000" contras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636" t="9741" r="10305" b="15495"/>
            <a:stretch/>
          </p:blipFill>
          <p:spPr>
            <a:xfrm rot="1849079">
              <a:off x="1137252" y="722098"/>
              <a:ext cx="1154806" cy="1181752"/>
            </a:xfrm>
            <a:prstGeom prst="rect">
              <a:avLst/>
            </a:prstGeom>
          </p:spPr>
        </p:pic>
        <p:sp>
          <p:nvSpPr>
            <p:cNvPr id="11" name="TextBox 10"/>
            <p:cNvSpPr txBox="1"/>
            <p:nvPr/>
          </p:nvSpPr>
          <p:spPr>
            <a:xfrm rot="2317284">
              <a:off x="1083516" y="1126376"/>
              <a:ext cx="1066800" cy="5585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vi-VN" sz="3576" b="1" dirty="0">
                  <a:latin typeface="Times New Roman" pitchFamily="18" charset="0"/>
                  <a:cs typeface="Times New Roman" pitchFamily="18" charset="0"/>
                </a:rPr>
                <a:t>đẹp</a:t>
              </a:r>
            </a:p>
          </p:txBody>
        </p:sp>
      </p:grpSp>
      <p:grpSp>
        <p:nvGrpSpPr>
          <p:cNvPr id="12" name="TRONG XANH"/>
          <p:cNvGrpSpPr/>
          <p:nvPr/>
        </p:nvGrpSpPr>
        <p:grpSpPr>
          <a:xfrm rot="19987476">
            <a:off x="5289531" y="3406240"/>
            <a:ext cx="1193030" cy="1511370"/>
            <a:chOff x="1104076" y="722098"/>
            <a:chExt cx="1187982" cy="1181752"/>
          </a:xfrm>
        </p:grpSpPr>
        <p:pic>
          <p:nvPicPr>
            <p:cNvPr id="13" name="Picture 12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20000" contras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636" t="9741" r="10305" b="15495"/>
            <a:stretch/>
          </p:blipFill>
          <p:spPr>
            <a:xfrm rot="1849079">
              <a:off x="1137252" y="722098"/>
              <a:ext cx="1154806" cy="1181752"/>
            </a:xfrm>
            <a:prstGeom prst="rect">
              <a:avLst/>
            </a:prstGeom>
          </p:spPr>
        </p:pic>
        <p:sp>
          <p:nvSpPr>
            <p:cNvPr id="14" name="TextBox 13"/>
            <p:cNvSpPr txBox="1"/>
            <p:nvPr/>
          </p:nvSpPr>
          <p:spPr>
            <a:xfrm rot="1612524">
              <a:off x="1104076" y="968822"/>
              <a:ext cx="1066800" cy="6497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vi-VN" sz="2400" b="1" dirty="0">
                  <a:latin typeface="Times New Roman" pitchFamily="18" charset="0"/>
                  <a:cs typeface="Times New Roman" pitchFamily="18" charset="0"/>
                </a:rPr>
                <a:t>trong xanh</a:t>
              </a:r>
            </a:p>
          </p:txBody>
        </p:sp>
      </p:grpSp>
      <p:grpSp>
        <p:nvGrpSpPr>
          <p:cNvPr id="15" name="ÁO QUẦN"/>
          <p:cNvGrpSpPr/>
          <p:nvPr/>
        </p:nvGrpSpPr>
        <p:grpSpPr>
          <a:xfrm>
            <a:off x="3415310" y="2500434"/>
            <a:ext cx="1800514" cy="1511371"/>
            <a:chOff x="835978" y="722098"/>
            <a:chExt cx="1792896" cy="1181752"/>
          </a:xfrm>
        </p:grpSpPr>
        <p:pic>
          <p:nvPicPr>
            <p:cNvPr id="16" name="Picture 15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20000" contras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636" t="9741" r="10305" b="15495"/>
            <a:stretch/>
          </p:blipFill>
          <p:spPr>
            <a:xfrm rot="19750921" flipH="1">
              <a:off x="1137252" y="722098"/>
              <a:ext cx="1154806" cy="1181752"/>
            </a:xfrm>
            <a:prstGeom prst="rect">
              <a:avLst/>
            </a:prstGeom>
          </p:spPr>
        </p:pic>
        <p:sp>
          <p:nvSpPr>
            <p:cNvPr id="17" name="TextBox 16"/>
            <p:cNvSpPr txBox="1"/>
            <p:nvPr/>
          </p:nvSpPr>
          <p:spPr>
            <a:xfrm rot="2416636">
              <a:off x="835978" y="1060256"/>
              <a:ext cx="1792896" cy="3609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vi-VN" sz="2400" b="1" dirty="0">
                  <a:latin typeface="Times New Roman" pitchFamily="18" charset="0"/>
                  <a:cs typeface="Times New Roman" pitchFamily="18" charset="0"/>
                </a:rPr>
                <a:t>Áo</a:t>
              </a:r>
              <a:r>
                <a:rPr lang="en-US" sz="2400" b="1" dirty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vi-VN" sz="2400" b="1" dirty="0">
                  <a:latin typeface="Times New Roman" pitchFamily="18" charset="0"/>
                  <a:cs typeface="Times New Roman" pitchFamily="18" charset="0"/>
                </a:rPr>
                <a:t>quần</a:t>
              </a:r>
            </a:p>
          </p:txBody>
        </p:sp>
      </p:grpSp>
      <p:grpSp>
        <p:nvGrpSpPr>
          <p:cNvPr id="18" name="SẠCH SẼ"/>
          <p:cNvGrpSpPr/>
          <p:nvPr/>
        </p:nvGrpSpPr>
        <p:grpSpPr>
          <a:xfrm rot="21343899">
            <a:off x="4780795" y="2359951"/>
            <a:ext cx="1396718" cy="1511371"/>
            <a:chOff x="952937" y="722098"/>
            <a:chExt cx="1390808" cy="1181752"/>
          </a:xfrm>
        </p:grpSpPr>
        <p:pic>
          <p:nvPicPr>
            <p:cNvPr id="19" name="Picture 18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20000" contras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636" t="9741" r="10305" b="15495"/>
            <a:stretch/>
          </p:blipFill>
          <p:spPr>
            <a:xfrm rot="1849079">
              <a:off x="1137252" y="722098"/>
              <a:ext cx="1154806" cy="1181752"/>
            </a:xfrm>
            <a:prstGeom prst="rect">
              <a:avLst/>
            </a:prstGeom>
          </p:spPr>
        </p:pic>
        <p:sp>
          <p:nvSpPr>
            <p:cNvPr id="20" name="TextBox 19"/>
            <p:cNvSpPr txBox="1"/>
            <p:nvPr/>
          </p:nvSpPr>
          <p:spPr>
            <a:xfrm rot="20084745">
              <a:off x="952937" y="1091763"/>
              <a:ext cx="1390808" cy="3609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vi-VN" sz="2400" b="1" dirty="0">
                  <a:latin typeface="Times New Roman" pitchFamily="18" charset="0"/>
                  <a:cs typeface="Times New Roman" pitchFamily="18" charset="0"/>
                </a:rPr>
                <a:t>sạch sẽ</a:t>
              </a:r>
            </a:p>
          </p:txBody>
        </p:sp>
      </p:grpSp>
      <p:grpSp>
        <p:nvGrpSpPr>
          <p:cNvPr id="21" name="HAY"/>
          <p:cNvGrpSpPr/>
          <p:nvPr/>
        </p:nvGrpSpPr>
        <p:grpSpPr>
          <a:xfrm rot="2317284" flipH="1">
            <a:off x="5248859" y="479736"/>
            <a:ext cx="1159713" cy="1511371"/>
            <a:chOff x="1137252" y="722098"/>
            <a:chExt cx="1154806" cy="1181752"/>
          </a:xfrm>
        </p:grpSpPr>
        <p:pic>
          <p:nvPicPr>
            <p:cNvPr id="22" name="Picture 21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20000" contras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636" t="9741" r="10305" b="15495"/>
            <a:stretch/>
          </p:blipFill>
          <p:spPr>
            <a:xfrm rot="1849079">
              <a:off x="1137252" y="722098"/>
              <a:ext cx="1154806" cy="1181752"/>
            </a:xfrm>
            <a:prstGeom prst="rect">
              <a:avLst/>
            </a:prstGeom>
          </p:spPr>
        </p:pic>
        <p:sp>
          <p:nvSpPr>
            <p:cNvPr id="23" name="TextBox 22"/>
            <p:cNvSpPr txBox="1"/>
            <p:nvPr/>
          </p:nvSpPr>
          <p:spPr>
            <a:xfrm rot="2317284">
              <a:off x="1188116" y="1031699"/>
              <a:ext cx="1066800" cy="409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vi-VN" sz="2800" b="1" dirty="0">
                  <a:latin typeface="Times New Roman" pitchFamily="18" charset="0"/>
                  <a:cs typeface="Times New Roman" pitchFamily="18" charset="0"/>
                </a:rPr>
                <a:t>hay</a:t>
              </a:r>
            </a:p>
          </p:txBody>
        </p:sp>
      </p:grpSp>
      <p:grpSp>
        <p:nvGrpSpPr>
          <p:cNvPr id="24" name="VỘI"/>
          <p:cNvGrpSpPr/>
          <p:nvPr/>
        </p:nvGrpSpPr>
        <p:grpSpPr>
          <a:xfrm rot="19282716">
            <a:off x="4220972" y="3438949"/>
            <a:ext cx="980713" cy="1445710"/>
            <a:chOff x="1137252" y="722098"/>
            <a:chExt cx="1154806" cy="1181752"/>
          </a:xfrm>
        </p:grpSpPr>
        <p:pic>
          <p:nvPicPr>
            <p:cNvPr id="25" name="Picture 24"/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rightnessContrast bright="20000" contras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636" t="9741" r="10305" b="15495"/>
            <a:stretch/>
          </p:blipFill>
          <p:spPr>
            <a:xfrm rot="1849079">
              <a:off x="1137252" y="722098"/>
              <a:ext cx="1154806" cy="1181752"/>
            </a:xfrm>
            <a:prstGeom prst="rect">
              <a:avLst/>
            </a:prstGeom>
          </p:spPr>
        </p:pic>
        <p:sp>
          <p:nvSpPr>
            <p:cNvPr id="26" name="TextBox 25"/>
            <p:cNvSpPr txBox="1"/>
            <p:nvPr/>
          </p:nvSpPr>
          <p:spPr>
            <a:xfrm rot="2317284">
              <a:off x="1158008" y="1146183"/>
              <a:ext cx="1066800" cy="3773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vi-VN" sz="2400" b="1" dirty="0">
                  <a:latin typeface="Times New Roman" pitchFamily="18" charset="0"/>
                  <a:cs typeface="Times New Roman" pitchFamily="18" charset="0"/>
                </a:rPr>
                <a:t>vội</a:t>
              </a:r>
            </a:p>
          </p:txBody>
        </p:sp>
      </p:grpSp>
      <p:grpSp>
        <p:nvGrpSpPr>
          <p:cNvPr id="27" name="BÀN CHÂN"/>
          <p:cNvGrpSpPr/>
          <p:nvPr/>
        </p:nvGrpSpPr>
        <p:grpSpPr>
          <a:xfrm flipH="1">
            <a:off x="6317875" y="408004"/>
            <a:ext cx="1173701" cy="1485266"/>
            <a:chOff x="1123324" y="722098"/>
            <a:chExt cx="1168734" cy="1181752"/>
          </a:xfrm>
        </p:grpSpPr>
        <p:pic>
          <p:nvPicPr>
            <p:cNvPr id="28" name="Picture 27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20000" contras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636" t="9741" r="10305" b="15495"/>
            <a:stretch/>
          </p:blipFill>
          <p:spPr>
            <a:xfrm rot="1849079">
              <a:off x="1137252" y="722098"/>
              <a:ext cx="1154806" cy="1181752"/>
            </a:xfrm>
            <a:prstGeom prst="rect">
              <a:avLst/>
            </a:prstGeom>
          </p:spPr>
        </p:pic>
        <p:sp>
          <p:nvSpPr>
            <p:cNvPr id="29" name="TextBox 28"/>
            <p:cNvSpPr txBox="1"/>
            <p:nvPr/>
          </p:nvSpPr>
          <p:spPr>
            <a:xfrm>
              <a:off x="1123324" y="995520"/>
              <a:ext cx="1066800" cy="6497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vi-VN" sz="2400" b="1" dirty="0">
                  <a:latin typeface="Times New Roman" pitchFamily="18" charset="0"/>
                  <a:cs typeface="Times New Roman" pitchFamily="18" charset="0"/>
                </a:rPr>
                <a:t>bàn chân</a:t>
              </a:r>
            </a:p>
          </p:txBody>
        </p:sp>
      </p:grpSp>
      <p:grpSp>
        <p:nvGrpSpPr>
          <p:cNvPr id="30" name="BÀI THƠ"/>
          <p:cNvGrpSpPr/>
          <p:nvPr/>
        </p:nvGrpSpPr>
        <p:grpSpPr>
          <a:xfrm rot="1507433" flipH="1">
            <a:off x="7563835" y="1709980"/>
            <a:ext cx="1442504" cy="1511371"/>
            <a:chOff x="855656" y="722098"/>
            <a:chExt cx="1436402" cy="1181752"/>
          </a:xfrm>
        </p:grpSpPr>
        <p:pic>
          <p:nvPicPr>
            <p:cNvPr id="31" name="Picture 30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20000" contras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636" t="9741" r="10305" b="15495"/>
            <a:stretch/>
          </p:blipFill>
          <p:spPr>
            <a:xfrm rot="1849079">
              <a:off x="1137252" y="722098"/>
              <a:ext cx="1154806" cy="1181752"/>
            </a:xfrm>
            <a:prstGeom prst="rect">
              <a:avLst/>
            </a:prstGeom>
          </p:spPr>
        </p:pic>
        <p:sp>
          <p:nvSpPr>
            <p:cNvPr id="32" name="TextBox 31"/>
            <p:cNvSpPr txBox="1"/>
            <p:nvPr/>
          </p:nvSpPr>
          <p:spPr>
            <a:xfrm rot="19545077">
              <a:off x="855656" y="1220264"/>
              <a:ext cx="1373994" cy="3609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dirty="0">
                  <a:latin typeface="Times New Roman" pitchFamily="18" charset="0"/>
                  <a:cs typeface="Times New Roman" pitchFamily="18" charset="0"/>
                </a:rPr>
                <a:t>b</a:t>
              </a:r>
              <a:r>
                <a:rPr lang="vi-VN" sz="2400" b="1" dirty="0">
                  <a:latin typeface="Times New Roman" pitchFamily="18" charset="0"/>
                  <a:cs typeface="Times New Roman" pitchFamily="18" charset="0"/>
                </a:rPr>
                <a:t>ài</a:t>
              </a:r>
              <a:r>
                <a:rPr lang="en-US" sz="2400" b="1" dirty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vi-VN" sz="2400" b="1" dirty="0">
                  <a:latin typeface="Times New Roman" pitchFamily="18" charset="0"/>
                  <a:cs typeface="Times New Roman" pitchFamily="18" charset="0"/>
                </a:rPr>
                <a:t>thơ</a:t>
              </a:r>
            </a:p>
          </p:txBody>
        </p:sp>
      </p:grpSp>
      <p:grpSp>
        <p:nvGrpSpPr>
          <p:cNvPr id="33" name="BẠN BÈ"/>
          <p:cNvGrpSpPr/>
          <p:nvPr/>
        </p:nvGrpSpPr>
        <p:grpSpPr>
          <a:xfrm rot="1507433" flipH="1">
            <a:off x="7166526" y="2952655"/>
            <a:ext cx="1210304" cy="1511371"/>
            <a:chOff x="1086874" y="722098"/>
            <a:chExt cx="1205184" cy="1181752"/>
          </a:xfrm>
        </p:grpSpPr>
        <p:pic>
          <p:nvPicPr>
            <p:cNvPr id="34" name="Picture 33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20000" contras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636" t="9741" r="10305" b="15495"/>
            <a:stretch/>
          </p:blipFill>
          <p:spPr>
            <a:xfrm rot="1849079">
              <a:off x="1137252" y="722098"/>
              <a:ext cx="1154806" cy="1181752"/>
            </a:xfrm>
            <a:prstGeom prst="rect">
              <a:avLst/>
            </a:prstGeom>
          </p:spPr>
        </p:pic>
        <p:sp>
          <p:nvSpPr>
            <p:cNvPr id="35" name="TextBox 34"/>
            <p:cNvSpPr txBox="1"/>
            <p:nvPr/>
          </p:nvSpPr>
          <p:spPr>
            <a:xfrm rot="1507433">
              <a:off x="1086874" y="924610"/>
              <a:ext cx="1066800" cy="8366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vi-VN" sz="3179" b="1" dirty="0">
                  <a:latin typeface="Times New Roman" pitchFamily="18" charset="0"/>
                  <a:cs typeface="Times New Roman" pitchFamily="18" charset="0"/>
                </a:rPr>
                <a:t>bạn</a:t>
              </a:r>
            </a:p>
            <a:p>
              <a:pPr algn="ctr"/>
              <a:r>
                <a:rPr lang="vi-VN" sz="3179" b="1" dirty="0">
                  <a:latin typeface="Times New Roman" pitchFamily="18" charset="0"/>
                  <a:cs typeface="Times New Roman" pitchFamily="18" charset="0"/>
                </a:rPr>
                <a:t> bè</a:t>
              </a:r>
            </a:p>
          </p:txBody>
        </p:sp>
      </p:grpSp>
      <p:grpSp>
        <p:nvGrpSpPr>
          <p:cNvPr id="36" name="ĐÔNG ĐỦ"/>
          <p:cNvGrpSpPr/>
          <p:nvPr/>
        </p:nvGrpSpPr>
        <p:grpSpPr>
          <a:xfrm rot="2317284" flipH="1">
            <a:off x="5938178" y="2679581"/>
            <a:ext cx="1420456" cy="1465826"/>
            <a:chOff x="1105351" y="722098"/>
            <a:chExt cx="1186707" cy="1181752"/>
          </a:xfrm>
        </p:grpSpPr>
        <p:pic>
          <p:nvPicPr>
            <p:cNvPr id="37" name="Picture 36"/>
            <p:cNvPicPr>
              <a:picLocks noChangeAspect="1"/>
            </p:cNvPicPr>
            <p:nvPr/>
          </p:nvPicPr>
          <p:blipFill rotWithShape="1">
            <a:blip r:embed="rId10" cstate="print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brightnessContrast bright="20000" contras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636" t="9741" r="10305" b="15495"/>
            <a:stretch/>
          </p:blipFill>
          <p:spPr>
            <a:xfrm rot="1849079">
              <a:off x="1137252" y="722098"/>
              <a:ext cx="1154806" cy="1181752"/>
            </a:xfrm>
            <a:prstGeom prst="rect">
              <a:avLst/>
            </a:prstGeom>
          </p:spPr>
        </p:pic>
        <p:sp>
          <p:nvSpPr>
            <p:cNvPr id="38" name="TextBox 37"/>
            <p:cNvSpPr txBox="1"/>
            <p:nvPr/>
          </p:nvSpPr>
          <p:spPr>
            <a:xfrm rot="2317284">
              <a:off x="1105351" y="944728"/>
              <a:ext cx="1066800" cy="6699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vi-VN" sz="2400" b="1" dirty="0">
                  <a:latin typeface="Times New Roman" pitchFamily="18" charset="0"/>
                  <a:cs typeface="Times New Roman" pitchFamily="18" charset="0"/>
                </a:rPr>
                <a:t>đông </a:t>
              </a:r>
            </a:p>
            <a:p>
              <a:pPr algn="ctr"/>
              <a:r>
                <a:rPr lang="vi-VN" sz="2400" b="1" dirty="0">
                  <a:latin typeface="Times New Roman" pitchFamily="18" charset="0"/>
                  <a:cs typeface="Times New Roman" pitchFamily="18" charset="0"/>
                </a:rPr>
                <a:t>đủ</a:t>
              </a:r>
            </a:p>
          </p:txBody>
        </p:sp>
      </p:grpSp>
      <p:grpSp>
        <p:nvGrpSpPr>
          <p:cNvPr id="39" name="BẦU TRỜI"/>
          <p:cNvGrpSpPr/>
          <p:nvPr/>
        </p:nvGrpSpPr>
        <p:grpSpPr>
          <a:xfrm rot="21269368">
            <a:off x="6201187" y="1439067"/>
            <a:ext cx="1371673" cy="1511371"/>
            <a:chOff x="1104740" y="722098"/>
            <a:chExt cx="1365869" cy="1181752"/>
          </a:xfrm>
        </p:grpSpPr>
        <p:pic>
          <p:nvPicPr>
            <p:cNvPr id="40" name="Picture 39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20000" contras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636" t="9741" r="10305" b="15495"/>
            <a:stretch/>
          </p:blipFill>
          <p:spPr>
            <a:xfrm rot="19750921" flipH="1">
              <a:off x="1137252" y="722098"/>
              <a:ext cx="1154806" cy="1181752"/>
            </a:xfrm>
            <a:prstGeom prst="rect">
              <a:avLst/>
            </a:prstGeom>
          </p:spPr>
        </p:pic>
        <p:sp>
          <p:nvSpPr>
            <p:cNvPr id="41" name="TextBox 40"/>
            <p:cNvSpPr txBox="1"/>
            <p:nvPr/>
          </p:nvSpPr>
          <p:spPr>
            <a:xfrm rot="2232250">
              <a:off x="1104740" y="1050299"/>
              <a:ext cx="1365869" cy="3609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vi-VN" sz="2400" b="1" dirty="0">
                  <a:latin typeface="Times New Roman" pitchFamily="18" charset="0"/>
                  <a:cs typeface="Times New Roman" pitchFamily="18" charset="0"/>
                </a:rPr>
                <a:t>bầu trời</a:t>
              </a:r>
            </a:p>
          </p:txBody>
        </p:sp>
      </p:grpSp>
      <p:pic>
        <p:nvPicPr>
          <p:cNvPr id="42" name="Picture 41"/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58" t="53643" r="7225" b="6275"/>
          <a:stretch/>
        </p:blipFill>
        <p:spPr>
          <a:xfrm>
            <a:off x="8957296" y="5920956"/>
            <a:ext cx="2024309" cy="937044"/>
          </a:xfrm>
          <a:prstGeom prst="rect">
            <a:avLst/>
          </a:prstGeom>
        </p:spPr>
      </p:pic>
      <p:pic>
        <p:nvPicPr>
          <p:cNvPr id="43" name="Picture 42"/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58" t="53643" r="7225" b="6275"/>
          <a:stretch/>
        </p:blipFill>
        <p:spPr>
          <a:xfrm>
            <a:off x="1511330" y="5475826"/>
            <a:ext cx="2024309" cy="1335190"/>
          </a:xfrm>
          <a:prstGeom prst="rect">
            <a:avLst/>
          </a:prstGeom>
        </p:spPr>
      </p:pic>
      <p:sp>
        <p:nvSpPr>
          <p:cNvPr id="44" name="ĐẶC ĐIỂM"/>
          <p:cNvSpPr txBox="1"/>
          <p:nvPr/>
        </p:nvSpPr>
        <p:spPr>
          <a:xfrm>
            <a:off x="9078984" y="6145794"/>
            <a:ext cx="1780934" cy="446736"/>
          </a:xfrm>
          <a:prstGeom prst="rect">
            <a:avLst/>
          </a:prstGeom>
          <a:noFill/>
        </p:spPr>
        <p:txBody>
          <a:bodyPr wrap="square" rtlCol="0">
            <a:prstTxWarp prst="textArchDown">
              <a:avLst>
                <a:gd name="adj" fmla="val 228974"/>
              </a:avLst>
            </a:prstTxWarp>
            <a:spAutoFit/>
          </a:bodyPr>
          <a:lstStyle/>
          <a:p>
            <a:pPr algn="ctr"/>
            <a:r>
              <a:rPr lang="vi-VN" sz="28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Đặc điểm</a:t>
            </a:r>
          </a:p>
        </p:txBody>
      </p:sp>
      <p:sp>
        <p:nvSpPr>
          <p:cNvPr id="45" name="SỤ VẬT"/>
          <p:cNvSpPr txBox="1"/>
          <p:nvPr/>
        </p:nvSpPr>
        <p:spPr>
          <a:xfrm>
            <a:off x="1727586" y="5797706"/>
            <a:ext cx="1497052" cy="648568"/>
          </a:xfrm>
          <a:prstGeom prst="rect">
            <a:avLst/>
          </a:prstGeom>
          <a:noFill/>
        </p:spPr>
        <p:txBody>
          <a:bodyPr wrap="square" rtlCol="0">
            <a:prstTxWarp prst="textArchDown">
              <a:avLst>
                <a:gd name="adj" fmla="val 228974"/>
              </a:avLst>
            </a:prstTxWarp>
            <a:spAutoFit/>
          </a:bodyPr>
          <a:lstStyle/>
          <a:p>
            <a:pPr algn="ctr"/>
            <a:r>
              <a:rPr lang="vi-VN" sz="3973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Sự vật</a:t>
            </a:r>
          </a:p>
        </p:txBody>
      </p:sp>
    </p:spTree>
    <p:extLst>
      <p:ext uri="{BB962C8B-B14F-4D97-AF65-F5344CB8AC3E}">
        <p14:creationId xmlns:p14="http://schemas.microsoft.com/office/powerpoint/2010/main" val="3859922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3.33333E-6 L -0.17205 0.3638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611" y="181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9423E-6 -1.11111E-6 L -0.19224 0.5268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619" y="2634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92646E-6 -4.07407E-6 L -0.37055 0.65579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534" y="327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3.7037E-6 L -0.4033 0.4963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174" y="2481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325E-6 -7.40741E-7 L -0.49369 0.47083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691" y="2354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9.16309E-7 -7.40741E-7 L -0.47143 0.27708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572" y="1384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1437E-6 -1.11111E-6 L 0.41234 0.3956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617" y="197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4.44444E-6 L 0.25 0.22223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111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7.40741E-7 L 0.47639 0.25393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819" y="126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5214E-6 -2.59259E-6 L 0.3483 0.69167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415" y="3458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97501E-6 -0.01713 L 0.31251 0.2463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619" y="1317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022E-16 0 L 0.29792 0.36319 " pathEditMode="relative" rAng="0" ptsTypes="AA">
                                      <p:cBhvr>
                                        <p:cTn id="50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896" y="181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127" y="-495300"/>
            <a:ext cx="9145579" cy="685800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173" r="21335" b="8889"/>
          <a:stretch/>
        </p:blipFill>
        <p:spPr>
          <a:xfrm>
            <a:off x="2110755" y="2259169"/>
            <a:ext cx="1295569" cy="25908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271233" y="2933700"/>
            <a:ext cx="571822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b="1" dirty="0">
                <a:solidFill>
                  <a:srgbClr val="F2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KHỞI ĐỘNG</a:t>
            </a:r>
          </a:p>
        </p:txBody>
      </p:sp>
    </p:spTree>
    <p:extLst>
      <p:ext uri="{BB962C8B-B14F-4D97-AF65-F5344CB8AC3E}">
        <p14:creationId xmlns:p14="http://schemas.microsoft.com/office/powerpoint/2010/main" val="69064643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>
            <a:extLst>
              <a:ext uri="{FF2B5EF4-FFF2-40B4-BE49-F238E27FC236}">
                <a16:creationId xmlns:a16="http://schemas.microsoft.com/office/drawing/2014/main" id="{7EFE3B5D-637B-4FCF-B8F9-7C4DBE4343B3}"/>
              </a:ext>
            </a:extLst>
          </p:cNvPr>
          <p:cNvSpPr/>
          <p:nvPr/>
        </p:nvSpPr>
        <p:spPr>
          <a:xfrm>
            <a:off x="10919791" y="304799"/>
            <a:ext cx="1046922" cy="1192696"/>
          </a:xfrm>
          <a:prstGeom prst="ellipse">
            <a:avLst/>
          </a:prstGeom>
          <a:solidFill>
            <a:srgbClr val="29AE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9669621"/>
      </p:ext>
    </p:extLst>
  </p:cSld>
  <p:clrMapOvr>
    <a:masterClrMapping/>
  </p:clrMapOvr>
  <p:transition spd="slow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Vui Đến Trường - Nhóm Hoa Tay - Nhạc Thiếu Nhi Sôi Động Remix (online-video-cutter.com)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425004"/>
            <a:ext cx="12192000" cy="64329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2570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1099930" y="1358411"/>
            <a:ext cx="9992140" cy="5499588"/>
            <a:chOff x="1733550" y="-1238250"/>
            <a:chExt cx="7124701" cy="6991350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 rotWithShape="1">
            <a:blip r:embed="rId2"/>
            <a:srcRect l="23353" t="23698" r="22035" b="11198"/>
            <a:stretch/>
          </p:blipFill>
          <p:spPr>
            <a:xfrm>
              <a:off x="1733550" y="-1238250"/>
              <a:ext cx="7105650" cy="4762500"/>
            </a:xfrm>
            <a:prstGeom prst="rect">
              <a:avLst/>
            </a:prstGeom>
          </p:spPr>
        </p:pic>
        <p:pic>
          <p:nvPicPr>
            <p:cNvPr id="4" name="Picture 3"/>
            <p:cNvPicPr>
              <a:picLocks noChangeAspect="1"/>
            </p:cNvPicPr>
            <p:nvPr/>
          </p:nvPicPr>
          <p:blipFill rotWithShape="1">
            <a:blip r:embed="rId3"/>
            <a:srcRect l="23207" t="56511" r="22035" b="13021"/>
            <a:stretch/>
          </p:blipFill>
          <p:spPr>
            <a:xfrm>
              <a:off x="1733550" y="3524250"/>
              <a:ext cx="7124701" cy="2228850"/>
            </a:xfrm>
            <a:prstGeom prst="rect">
              <a:avLst/>
            </a:prstGeom>
          </p:spPr>
        </p:pic>
      </p:grp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01" y="472586"/>
            <a:ext cx="12159399" cy="885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586336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141182" y="612439"/>
            <a:ext cx="5255066" cy="1677161"/>
            <a:chOff x="76200" y="438150"/>
            <a:chExt cx="2767476" cy="2057400"/>
          </a:xfrm>
        </p:grpSpPr>
        <p:pic>
          <p:nvPicPr>
            <p:cNvPr id="3" name="Picture 5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200" y="438150"/>
              <a:ext cx="2767476" cy="20574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" name="Oval 3"/>
            <p:cNvSpPr/>
            <p:nvPr/>
          </p:nvSpPr>
          <p:spPr>
            <a:xfrm>
              <a:off x="152400" y="2114550"/>
              <a:ext cx="304800" cy="304800"/>
            </a:xfrm>
            <a:prstGeom prst="ellipse">
              <a:avLst/>
            </a:prstGeom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1589" dirty="0">
                  <a:cs typeface="Times New Roman" pitchFamily="18" charset="0"/>
                </a:rPr>
                <a:t>1</a:t>
              </a:r>
              <a:endParaRPr lang="vi-VN" sz="1589" dirty="0">
                <a:cs typeface="Times New Roman" pitchFamily="18" charset="0"/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8281114" y="612439"/>
            <a:ext cx="3657602" cy="3650467"/>
            <a:chOff x="3162663" y="459548"/>
            <a:chExt cx="2552337" cy="2036002"/>
          </a:xfrm>
        </p:grpSpPr>
        <p:pic>
          <p:nvPicPr>
            <p:cNvPr id="6" name="Picture 6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62663" y="459548"/>
              <a:ext cx="2552337" cy="203600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7" name="Oval 6"/>
            <p:cNvSpPr/>
            <p:nvPr/>
          </p:nvSpPr>
          <p:spPr>
            <a:xfrm>
              <a:off x="5334000" y="2114550"/>
              <a:ext cx="304800" cy="304800"/>
            </a:xfrm>
            <a:prstGeom prst="ellipse">
              <a:avLst/>
            </a:prstGeom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1589" dirty="0">
                  <a:cs typeface="Times New Roman" pitchFamily="18" charset="0"/>
                </a:rPr>
                <a:t>2</a:t>
              </a:r>
              <a:endParaRPr lang="vi-VN" sz="1589" dirty="0">
                <a:cs typeface="Times New Roman" pitchFamily="18" charset="0"/>
              </a:endParaRP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7249079" y="4291560"/>
            <a:ext cx="4805546" cy="2436977"/>
            <a:chOff x="6010275" y="438150"/>
            <a:chExt cx="3057525" cy="2074623"/>
          </a:xfrm>
        </p:grpSpPr>
        <p:pic>
          <p:nvPicPr>
            <p:cNvPr id="9" name="Picture 7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10275" y="438150"/>
              <a:ext cx="3057525" cy="19981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0" name="Oval 9"/>
            <p:cNvSpPr/>
            <p:nvPr/>
          </p:nvSpPr>
          <p:spPr>
            <a:xfrm>
              <a:off x="6172200" y="2207973"/>
              <a:ext cx="304800" cy="304800"/>
            </a:xfrm>
            <a:prstGeom prst="ellipse">
              <a:avLst/>
            </a:prstGeom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1391" dirty="0">
                  <a:cs typeface="Times New Roman" pitchFamily="18" charset="0"/>
                </a:rPr>
                <a:t>3</a:t>
              </a:r>
              <a:endParaRPr lang="vi-VN" sz="1391" dirty="0">
                <a:cs typeface="Times New Roman" pitchFamily="18" charset="0"/>
              </a:endParaRP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2215165" y="4126284"/>
            <a:ext cx="4765183" cy="2838274"/>
            <a:chOff x="1459938" y="2650258"/>
            <a:chExt cx="2736281" cy="2177664"/>
          </a:xfrm>
        </p:grpSpPr>
        <p:pic>
          <p:nvPicPr>
            <p:cNvPr id="12" name="Picture 8"/>
            <p:cNvPicPr>
              <a:picLocks noChangeAspect="1" noChangeArrowheads="1"/>
            </p:cNvPicPr>
            <p:nvPr/>
          </p:nvPicPr>
          <p:blipFill rotWithShape="1"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526" r="3596"/>
            <a:stretch/>
          </p:blipFill>
          <p:spPr bwMode="auto">
            <a:xfrm>
              <a:off x="1459938" y="2650258"/>
              <a:ext cx="2736281" cy="217766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3" name="Oval 12"/>
            <p:cNvSpPr/>
            <p:nvPr/>
          </p:nvSpPr>
          <p:spPr>
            <a:xfrm>
              <a:off x="3891419" y="4324350"/>
              <a:ext cx="304800" cy="304800"/>
            </a:xfrm>
            <a:prstGeom prst="ellipse">
              <a:avLst/>
            </a:prstGeom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1391" dirty="0">
                  <a:cs typeface="Times New Roman" pitchFamily="18" charset="0"/>
                </a:rPr>
                <a:t>4</a:t>
              </a:r>
              <a:endParaRPr lang="vi-VN" sz="1391" dirty="0">
                <a:cs typeface="Times New Roman" pitchFamily="18" charset="0"/>
              </a:endParaRP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50765" y="2546151"/>
            <a:ext cx="2108335" cy="3824350"/>
            <a:chOff x="4438831" y="2667521"/>
            <a:chExt cx="2900363" cy="2170056"/>
          </a:xfrm>
        </p:grpSpPr>
        <p:pic>
          <p:nvPicPr>
            <p:cNvPr id="15" name="Picture 9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81512">
              <a:off x="4438831" y="2667521"/>
              <a:ext cx="2900363" cy="217005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6" name="Oval 15"/>
            <p:cNvSpPr/>
            <p:nvPr/>
          </p:nvSpPr>
          <p:spPr>
            <a:xfrm>
              <a:off x="4438831" y="4324350"/>
              <a:ext cx="304800" cy="304800"/>
            </a:xfrm>
            <a:prstGeom prst="ellipse">
              <a:avLst/>
            </a:prstGeom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1391" dirty="0">
                  <a:cs typeface="Times New Roman" pitchFamily="18" charset="0"/>
                </a:rPr>
                <a:t>5</a:t>
              </a:r>
              <a:endParaRPr lang="vi-VN" sz="1391" dirty="0">
                <a:cs typeface="Times New Roman" pitchFamily="18" charset="0"/>
              </a:endParaRPr>
            </a:p>
          </p:txBody>
        </p:sp>
      </p:grpSp>
      <p:sp>
        <p:nvSpPr>
          <p:cNvPr id="17" name="Rectangle 16"/>
          <p:cNvSpPr/>
          <p:nvPr/>
        </p:nvSpPr>
        <p:spPr>
          <a:xfrm>
            <a:off x="2405699" y="2178873"/>
            <a:ext cx="5875415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800">
                <a:solidFill>
                  <a:srgbClr val="0070C0"/>
                </a:solidFill>
                <a:cs typeface="Times New Roman" pitchFamily="18" charset="0"/>
              </a:rPr>
              <a:t>- Các </a:t>
            </a:r>
            <a:r>
              <a:rPr lang="en-US" sz="2800" dirty="0" err="1">
                <a:solidFill>
                  <a:srgbClr val="0070C0"/>
                </a:solidFill>
                <a:cs typeface="Times New Roman" pitchFamily="18" charset="0"/>
              </a:rPr>
              <a:t>bạn</a:t>
            </a:r>
            <a:r>
              <a:rPr lang="en-US" sz="2800" dirty="0">
                <a:solidFill>
                  <a:srgbClr val="0070C0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cs typeface="Times New Roman" pitchFamily="18" charset="0"/>
              </a:rPr>
              <a:t>nhỏ</a:t>
            </a:r>
            <a:r>
              <a:rPr lang="en-US" sz="2800" dirty="0">
                <a:solidFill>
                  <a:srgbClr val="0070C0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cs typeface="Times New Roman" pitchFamily="18" charset="0"/>
              </a:rPr>
              <a:t>trong</a:t>
            </a:r>
            <a:r>
              <a:rPr lang="en-US" sz="2800" dirty="0">
                <a:solidFill>
                  <a:srgbClr val="0070C0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cs typeface="Times New Roman" pitchFamily="18" charset="0"/>
              </a:rPr>
              <a:t>tranh</a:t>
            </a:r>
            <a:r>
              <a:rPr lang="en-US" sz="2800" dirty="0">
                <a:solidFill>
                  <a:srgbClr val="0070C0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cs typeface="Times New Roman" pitchFamily="18" charset="0"/>
              </a:rPr>
              <a:t>cùng</a:t>
            </a:r>
            <a:r>
              <a:rPr lang="en-US" sz="2800" dirty="0">
                <a:solidFill>
                  <a:srgbClr val="0070C0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cs typeface="Times New Roman" pitchFamily="18" charset="0"/>
              </a:rPr>
              <a:t>nhau</a:t>
            </a:r>
            <a:r>
              <a:rPr lang="en-US" sz="2800" dirty="0">
                <a:solidFill>
                  <a:srgbClr val="0070C0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cs typeface="Times New Roman" pitchFamily="18" charset="0"/>
              </a:rPr>
              <a:t>đi</a:t>
            </a:r>
            <a:r>
              <a:rPr lang="en-US" sz="2800" dirty="0">
                <a:solidFill>
                  <a:srgbClr val="0070C0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cs typeface="Times New Roman" pitchFamily="18" charset="0"/>
              </a:rPr>
              <a:t>học</a:t>
            </a:r>
            <a:r>
              <a:rPr lang="en-US" sz="2800" dirty="0">
                <a:solidFill>
                  <a:srgbClr val="0070C0"/>
                </a:solidFill>
                <a:cs typeface="Times New Roman" pitchFamily="18" charset="0"/>
              </a:rPr>
              <a:t>, </a:t>
            </a:r>
            <a:r>
              <a:rPr lang="en-US" sz="2800" dirty="0" err="1">
                <a:solidFill>
                  <a:srgbClr val="0070C0"/>
                </a:solidFill>
                <a:cs typeface="Times New Roman" pitchFamily="18" charset="0"/>
              </a:rPr>
              <a:t>đọc</a:t>
            </a:r>
            <a:r>
              <a:rPr lang="en-US" sz="2800" dirty="0">
                <a:solidFill>
                  <a:srgbClr val="0070C0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cs typeface="Times New Roman" pitchFamily="18" charset="0"/>
              </a:rPr>
              <a:t>sách</a:t>
            </a:r>
            <a:r>
              <a:rPr lang="en-US" sz="2800" dirty="0">
                <a:solidFill>
                  <a:srgbClr val="0070C0"/>
                </a:solidFill>
                <a:cs typeface="Times New Roman" pitchFamily="18" charset="0"/>
              </a:rPr>
              <a:t>, </a:t>
            </a:r>
            <a:r>
              <a:rPr lang="en-US" sz="2800" dirty="0" err="1">
                <a:solidFill>
                  <a:srgbClr val="0070C0"/>
                </a:solidFill>
                <a:cs typeface="Times New Roman" pitchFamily="18" charset="0"/>
              </a:rPr>
              <a:t>ngồi</a:t>
            </a:r>
            <a:r>
              <a:rPr lang="en-US" sz="2800" dirty="0">
                <a:solidFill>
                  <a:srgbClr val="0070C0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cs typeface="Times New Roman" pitchFamily="18" charset="0"/>
              </a:rPr>
              <a:t>trong</a:t>
            </a:r>
            <a:r>
              <a:rPr lang="en-US" sz="2800" dirty="0">
                <a:solidFill>
                  <a:srgbClr val="0070C0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cs typeface="Times New Roman" pitchFamily="18" charset="0"/>
              </a:rPr>
              <a:t>lớp</a:t>
            </a:r>
            <a:r>
              <a:rPr lang="en-US" sz="2800" dirty="0">
                <a:solidFill>
                  <a:srgbClr val="0070C0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cs typeface="Times New Roman" pitchFamily="18" charset="0"/>
              </a:rPr>
              <a:t>học</a:t>
            </a:r>
            <a:r>
              <a:rPr lang="en-US" sz="2800" dirty="0">
                <a:solidFill>
                  <a:srgbClr val="0070C0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cs typeface="Times New Roman" pitchFamily="18" charset="0"/>
              </a:rPr>
              <a:t>bài</a:t>
            </a:r>
            <a:r>
              <a:rPr lang="en-US" sz="2800" dirty="0">
                <a:solidFill>
                  <a:srgbClr val="0070C0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cs typeface="Times New Roman" pitchFamily="18" charset="0"/>
              </a:rPr>
              <a:t>và</a:t>
            </a:r>
            <a:r>
              <a:rPr lang="en-US" sz="2800" dirty="0">
                <a:solidFill>
                  <a:srgbClr val="0070C0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cs typeface="Times New Roman" pitchFamily="18" charset="0"/>
              </a:rPr>
              <a:t>vẻ</a:t>
            </a:r>
            <a:r>
              <a:rPr lang="en-US" sz="2800" dirty="0">
                <a:solidFill>
                  <a:srgbClr val="0070C0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cs typeface="Times New Roman" pitchFamily="18" charset="0"/>
              </a:rPr>
              <a:t>mặt</a:t>
            </a:r>
            <a:r>
              <a:rPr lang="en-US" sz="2800" dirty="0">
                <a:solidFill>
                  <a:srgbClr val="0070C0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cs typeface="Times New Roman" pitchFamily="18" charset="0"/>
              </a:rPr>
              <a:t>của</a:t>
            </a:r>
            <a:r>
              <a:rPr lang="en-US" sz="2800" dirty="0">
                <a:solidFill>
                  <a:srgbClr val="0070C0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cs typeface="Times New Roman" pitchFamily="18" charset="0"/>
              </a:rPr>
              <a:t>các</a:t>
            </a:r>
            <a:r>
              <a:rPr lang="en-US" sz="2800" dirty="0">
                <a:solidFill>
                  <a:srgbClr val="0070C0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cs typeface="Times New Roman" pitchFamily="18" charset="0"/>
              </a:rPr>
              <a:t>bạn</a:t>
            </a:r>
            <a:r>
              <a:rPr lang="en-US" sz="2800" dirty="0">
                <a:solidFill>
                  <a:srgbClr val="0070C0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cs typeface="Times New Roman" pitchFamily="18" charset="0"/>
              </a:rPr>
              <a:t>rất</a:t>
            </a:r>
            <a:r>
              <a:rPr lang="en-US" sz="2800" dirty="0">
                <a:solidFill>
                  <a:srgbClr val="0070C0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cs typeface="Times New Roman" pitchFamily="18" charset="0"/>
              </a:rPr>
              <a:t>vui</a:t>
            </a:r>
            <a:r>
              <a:rPr lang="en-US" sz="2800" dirty="0">
                <a:solidFill>
                  <a:srgbClr val="0070C0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cs typeface="Times New Roman" pitchFamily="18" charset="0"/>
              </a:rPr>
              <a:t>vẻ</a:t>
            </a:r>
            <a:r>
              <a:rPr lang="en-US" sz="2800" dirty="0">
                <a:solidFill>
                  <a:srgbClr val="0070C0"/>
                </a:solidFill>
                <a:cs typeface="Times New Roman" pitchFamily="18" charset="0"/>
              </a:rPr>
              <a:t>.</a:t>
            </a:r>
            <a:endParaRPr lang="vi-VN" sz="2800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0884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540913"/>
            <a:ext cx="12054625" cy="6317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7461483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8017565" y="1589980"/>
            <a:ext cx="4174435" cy="5342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298"/>
              </a:spcBef>
            </a:pPr>
            <a:r>
              <a:rPr lang="vi-VN" sz="2781" dirty="0">
                <a:cs typeface="Times New Roman" pitchFamily="18" charset="0"/>
              </a:rPr>
              <a:t>- Lọ đầy mực viết?</a:t>
            </a:r>
            <a:br>
              <a:rPr lang="vi-VN" sz="2781" dirty="0">
                <a:cs typeface="Times New Roman" pitchFamily="18" charset="0"/>
              </a:rPr>
            </a:br>
            <a:r>
              <a:rPr lang="vi-VN" sz="2781" dirty="0">
                <a:cs typeface="Times New Roman" pitchFamily="18" charset="0"/>
              </a:rPr>
              <a:t>- Thì ở trên tay.</a:t>
            </a:r>
            <a:br>
              <a:rPr lang="vi-VN" sz="2781" dirty="0">
                <a:cs typeface="Times New Roman" pitchFamily="18" charset="0"/>
              </a:rPr>
            </a:br>
            <a:r>
              <a:rPr lang="vi-VN" sz="2781" dirty="0">
                <a:cs typeface="Times New Roman" pitchFamily="18" charset="0"/>
              </a:rPr>
              <a:t>- Còn bài thơ hay?</a:t>
            </a:r>
            <a:br>
              <a:rPr lang="vi-VN" sz="2781" dirty="0">
                <a:cs typeface="Times New Roman" pitchFamily="18" charset="0"/>
              </a:rPr>
            </a:br>
            <a:r>
              <a:rPr lang="vi-VN" sz="2781" dirty="0">
                <a:cs typeface="Times New Roman" pitchFamily="18" charset="0"/>
              </a:rPr>
              <a:t>- Ở ngay dưới mũ.</a:t>
            </a:r>
            <a:endParaRPr lang="en-US" sz="2781" dirty="0">
              <a:cs typeface="Times New Roman" pitchFamily="18" charset="0"/>
            </a:endParaRPr>
          </a:p>
          <a:p>
            <a:pPr>
              <a:spcBef>
                <a:spcPts val="298"/>
              </a:spcBef>
            </a:pPr>
            <a:endParaRPr lang="vi-VN" sz="2781" dirty="0">
              <a:cs typeface="Times New Roman" pitchFamily="18" charset="0"/>
            </a:endParaRPr>
          </a:p>
          <a:p>
            <a:pPr>
              <a:spcBef>
                <a:spcPts val="298"/>
              </a:spcBef>
            </a:pPr>
            <a:r>
              <a:rPr lang="vi-VN" sz="2781" dirty="0">
                <a:cs typeface="Times New Roman" pitchFamily="18" charset="0"/>
              </a:rPr>
              <a:t>Bạn bè đông đủ</a:t>
            </a:r>
            <a:br>
              <a:rPr lang="vi-VN" sz="2781" dirty="0">
                <a:cs typeface="Times New Roman" pitchFamily="18" charset="0"/>
              </a:rPr>
            </a:br>
            <a:r>
              <a:rPr lang="vi-VN" sz="2781" dirty="0">
                <a:cs typeface="Times New Roman" pitchFamily="18" charset="0"/>
              </a:rPr>
              <a:t>Không thiếu một ai</a:t>
            </a:r>
            <a:br>
              <a:rPr lang="vi-VN" sz="2781" dirty="0">
                <a:cs typeface="Times New Roman" pitchFamily="18" charset="0"/>
              </a:rPr>
            </a:br>
            <a:r>
              <a:rPr lang="vi-VN" sz="2781" dirty="0">
                <a:cs typeface="Times New Roman" pitchFamily="18" charset="0"/>
              </a:rPr>
              <a:t>Nhưng mà bạn ơi</a:t>
            </a:r>
            <a:br>
              <a:rPr lang="vi-VN" sz="2781" dirty="0">
                <a:cs typeface="Times New Roman" pitchFamily="18" charset="0"/>
              </a:rPr>
            </a:br>
            <a:r>
              <a:rPr lang="vi-VN" sz="2781" dirty="0">
                <a:cs typeface="Times New Roman" pitchFamily="18" charset="0"/>
              </a:rPr>
              <a:t>Xin đừng chạy vội</a:t>
            </a:r>
            <a:br>
              <a:rPr lang="vi-VN" sz="2781" dirty="0">
                <a:cs typeface="Times New Roman" pitchFamily="18" charset="0"/>
              </a:rPr>
            </a:br>
            <a:r>
              <a:rPr lang="vi-VN" sz="2781" dirty="0">
                <a:cs typeface="Times New Roman" pitchFamily="18" charset="0"/>
              </a:rPr>
              <a:t>Có đoàn có đội</a:t>
            </a:r>
            <a:br>
              <a:rPr lang="vi-VN" sz="2781" dirty="0">
                <a:cs typeface="Times New Roman" pitchFamily="18" charset="0"/>
              </a:rPr>
            </a:br>
            <a:r>
              <a:rPr lang="vi-VN" sz="2781" dirty="0">
                <a:cs typeface="Times New Roman" pitchFamily="18" charset="0"/>
              </a:rPr>
              <a:t>Tới trường cùng nhau...</a:t>
            </a:r>
          </a:p>
          <a:p>
            <a:pPr algn="r">
              <a:spcBef>
                <a:spcPts val="298"/>
              </a:spcBef>
            </a:pPr>
            <a:r>
              <a:rPr lang="vi-VN" dirty="0">
                <a:cs typeface="Times New Roman" pitchFamily="18" charset="0"/>
              </a:rPr>
              <a:t>NGUYỄN </a:t>
            </a:r>
            <a:r>
              <a:rPr lang="vi-VN">
                <a:cs typeface="Times New Roman" pitchFamily="18" charset="0"/>
              </a:rPr>
              <a:t>TRỌNG TẠO</a:t>
            </a:r>
            <a:endParaRPr lang="vi-VN" dirty="0">
              <a:cs typeface="Times New Roman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070603" y="621225"/>
            <a:ext cx="3913669" cy="6236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298"/>
              </a:spcBef>
            </a:pPr>
            <a:r>
              <a:rPr lang="vi-VN" sz="2781" dirty="0">
                <a:cs typeface="Times New Roman" pitchFamily="18" charset="0"/>
              </a:rPr>
              <a:t>Bố mẹ đi làm</a:t>
            </a:r>
            <a:br>
              <a:rPr lang="vi-VN" sz="2781" dirty="0">
                <a:cs typeface="Times New Roman" pitchFamily="18" charset="0"/>
              </a:rPr>
            </a:br>
            <a:r>
              <a:rPr lang="vi-VN" sz="2781" dirty="0">
                <a:cs typeface="Times New Roman" pitchFamily="18" charset="0"/>
              </a:rPr>
              <a:t>Ta đi học nhé</a:t>
            </a:r>
            <a:br>
              <a:rPr lang="vi-VN" sz="2781" dirty="0">
                <a:cs typeface="Times New Roman" pitchFamily="18" charset="0"/>
              </a:rPr>
            </a:br>
            <a:r>
              <a:rPr lang="vi-VN" sz="2781" dirty="0">
                <a:cs typeface="Times New Roman" pitchFamily="18" charset="0"/>
              </a:rPr>
              <a:t>Áo quần sạch sẽ</a:t>
            </a:r>
            <a:br>
              <a:rPr lang="vi-VN" sz="2781" dirty="0">
                <a:cs typeface="Times New Roman" pitchFamily="18" charset="0"/>
              </a:rPr>
            </a:br>
            <a:r>
              <a:rPr lang="vi-VN" sz="2781" dirty="0">
                <a:cs typeface="Times New Roman" pitchFamily="18" charset="0"/>
              </a:rPr>
              <a:t>Bầu trời trong xanh.</a:t>
            </a:r>
            <a:endParaRPr lang="en-US" sz="2781" dirty="0">
              <a:cs typeface="Times New Roman" pitchFamily="18" charset="0"/>
            </a:endParaRPr>
          </a:p>
          <a:p>
            <a:pPr>
              <a:spcBef>
                <a:spcPts val="298"/>
              </a:spcBef>
            </a:pPr>
            <a:endParaRPr lang="vi-VN" sz="2781" dirty="0">
              <a:cs typeface="Times New Roman" pitchFamily="18" charset="0"/>
            </a:endParaRPr>
          </a:p>
          <a:p>
            <a:pPr>
              <a:spcBef>
                <a:spcPts val="298"/>
              </a:spcBef>
            </a:pPr>
            <a:r>
              <a:rPr lang="vi-VN" sz="2781" dirty="0">
                <a:cs typeface="Times New Roman" pitchFamily="18" charset="0"/>
              </a:rPr>
              <a:t>Giữ gìn bàn chân</a:t>
            </a:r>
            <a:br>
              <a:rPr lang="vi-VN" sz="2781" dirty="0">
                <a:cs typeface="Times New Roman" pitchFamily="18" charset="0"/>
              </a:rPr>
            </a:br>
            <a:r>
              <a:rPr lang="vi-VN" sz="2781" dirty="0">
                <a:cs typeface="Times New Roman" pitchFamily="18" charset="0"/>
              </a:rPr>
              <a:t>Đừng quên đôi dép</a:t>
            </a:r>
            <a:br>
              <a:rPr lang="vi-VN" sz="2781" dirty="0">
                <a:cs typeface="Times New Roman" pitchFamily="18" charset="0"/>
              </a:rPr>
            </a:br>
            <a:r>
              <a:rPr lang="vi-VN" sz="2781" dirty="0">
                <a:cs typeface="Times New Roman" pitchFamily="18" charset="0"/>
              </a:rPr>
              <a:t>Giữ gương mặt đẹp</a:t>
            </a:r>
            <a:br>
              <a:rPr lang="vi-VN" sz="2781" dirty="0">
                <a:cs typeface="Times New Roman" pitchFamily="18" charset="0"/>
              </a:rPr>
            </a:br>
            <a:r>
              <a:rPr lang="vi-VN" sz="2781" dirty="0">
                <a:cs typeface="Times New Roman" pitchFamily="18" charset="0"/>
              </a:rPr>
              <a:t>Nhớ đừng giận nhau.</a:t>
            </a:r>
            <a:endParaRPr lang="en-US" sz="2781" dirty="0">
              <a:cs typeface="Times New Roman" pitchFamily="18" charset="0"/>
            </a:endParaRPr>
          </a:p>
          <a:p>
            <a:pPr>
              <a:spcBef>
                <a:spcPts val="298"/>
              </a:spcBef>
            </a:pPr>
            <a:endParaRPr lang="vi-VN" sz="2781" dirty="0">
              <a:cs typeface="Times New Roman" pitchFamily="18" charset="0"/>
            </a:endParaRPr>
          </a:p>
          <a:p>
            <a:pPr>
              <a:spcBef>
                <a:spcPts val="298"/>
              </a:spcBef>
            </a:pPr>
            <a:r>
              <a:rPr lang="en-US" sz="2781" dirty="0">
                <a:cs typeface="Times New Roman" pitchFamily="18" charset="0"/>
              </a:rPr>
              <a:t>-</a:t>
            </a:r>
            <a:r>
              <a:rPr lang="vi-VN" sz="2781" dirty="0">
                <a:cs typeface="Times New Roman" pitchFamily="18" charset="0"/>
              </a:rPr>
              <a:t>Thước kẻ bạn đâu?</a:t>
            </a:r>
            <a:br>
              <a:rPr lang="vi-VN" sz="2781" dirty="0">
                <a:cs typeface="Times New Roman" pitchFamily="18" charset="0"/>
              </a:rPr>
            </a:br>
            <a:r>
              <a:rPr lang="vi-VN" sz="2781" dirty="0">
                <a:cs typeface="Times New Roman" pitchFamily="18" charset="0"/>
              </a:rPr>
              <a:t>- Ở trong cặp sách.</a:t>
            </a:r>
            <a:br>
              <a:rPr lang="vi-VN" sz="2781" dirty="0">
                <a:cs typeface="Times New Roman" pitchFamily="18" charset="0"/>
              </a:rPr>
            </a:br>
            <a:r>
              <a:rPr lang="vi-VN" sz="2781" dirty="0">
                <a:cs typeface="Times New Roman" pitchFamily="18" charset="0"/>
              </a:rPr>
              <a:t>- Cây bút bạn đâu?</a:t>
            </a:r>
            <a:br>
              <a:rPr lang="vi-VN" sz="2781" dirty="0">
                <a:cs typeface="Times New Roman" pitchFamily="18" charset="0"/>
              </a:rPr>
            </a:br>
            <a:r>
              <a:rPr lang="vi-VN" sz="2781" dirty="0">
                <a:cs typeface="Times New Roman" pitchFamily="18" charset="0"/>
              </a:rPr>
              <a:t>- Ở trong cặp sách</a:t>
            </a:r>
            <a:endParaRPr lang="en-US" sz="2781" dirty="0">
              <a:cs typeface="Times New Roman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28298" y="1693336"/>
            <a:ext cx="380901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Bài</a:t>
            </a:r>
            <a:r>
              <a:rPr lang="en-US" sz="32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 hát </a:t>
            </a:r>
            <a:r>
              <a:rPr lang="en-US" sz="32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tới</a:t>
            </a:r>
            <a:r>
              <a:rPr 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trường</a:t>
            </a:r>
            <a:endParaRPr lang="vi-VN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itchFamily="18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28299" y="2663687"/>
            <a:ext cx="3809014" cy="4268824"/>
          </a:xfrm>
          <a:prstGeom prst="rect">
            <a:avLst/>
          </a:prstGeom>
        </p:spPr>
      </p:pic>
      <p:sp>
        <p:nvSpPr>
          <p:cNvPr id="10" name="Rounded Rectangle 9"/>
          <p:cNvSpPr/>
          <p:nvPr/>
        </p:nvSpPr>
        <p:spPr>
          <a:xfrm>
            <a:off x="1227224" y="464806"/>
            <a:ext cx="2157218" cy="1020381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973" b="1" dirty="0">
                <a:solidFill>
                  <a:schemeClr val="tx1"/>
                </a:solidFill>
                <a:cs typeface="Times New Roman" panose="02020603050405020304" pitchFamily="18" charset="0"/>
              </a:rPr>
              <a:t>ĐỌC</a:t>
            </a:r>
          </a:p>
        </p:txBody>
      </p:sp>
    </p:spTree>
    <p:extLst>
      <p:ext uri="{BB962C8B-B14F-4D97-AF65-F5344CB8AC3E}">
        <p14:creationId xmlns:p14="http://schemas.microsoft.com/office/powerpoint/2010/main" val="12670254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2" descr="觅元素584a986cb28da">
            <a:extLst>
              <a:ext uri="{FF2B5EF4-FFF2-40B4-BE49-F238E27FC236}">
                <a16:creationId xmlns:a16="http://schemas.microsoft.com/office/drawing/2014/main" id="{6C9BF364-EC91-4DB8-88DA-A8BAA6AD6F3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172137" y="547809"/>
            <a:ext cx="5390470" cy="5975549"/>
          </a:xfrm>
          <a:prstGeom prst="rect">
            <a:avLst/>
          </a:prstGeom>
        </p:spPr>
      </p:pic>
      <p:sp>
        <p:nvSpPr>
          <p:cNvPr id="3" name="Flowchart: Alternate Process 2">
            <a:extLst>
              <a:ext uri="{FF2B5EF4-FFF2-40B4-BE49-F238E27FC236}">
                <a16:creationId xmlns:a16="http://schemas.microsoft.com/office/drawing/2014/main" id="{9E81B7D3-8516-47D4-9357-C7C24D2A3BF2}"/>
              </a:ext>
            </a:extLst>
          </p:cNvPr>
          <p:cNvSpPr/>
          <p:nvPr/>
        </p:nvSpPr>
        <p:spPr>
          <a:xfrm>
            <a:off x="3917089" y="547809"/>
            <a:ext cx="5390470" cy="948663"/>
          </a:xfrm>
          <a:prstGeom prst="flowChartAlternateProcess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rgbClr val="4472C4"/>
                </a:solidFill>
              </a:rPr>
              <a:t>LUYỆN ĐỌC TỪ KHÓ</a:t>
            </a:r>
          </a:p>
        </p:txBody>
      </p:sp>
      <p:sp>
        <p:nvSpPr>
          <p:cNvPr id="4" name="Flowchart: Alternate Process 3">
            <a:extLst>
              <a:ext uri="{FF2B5EF4-FFF2-40B4-BE49-F238E27FC236}">
                <a16:creationId xmlns:a16="http://schemas.microsoft.com/office/drawing/2014/main" id="{2FF9111B-5F43-401D-BE62-CC9057BC0ABD}"/>
              </a:ext>
            </a:extLst>
          </p:cNvPr>
          <p:cNvSpPr/>
          <p:nvPr/>
        </p:nvSpPr>
        <p:spPr>
          <a:xfrm>
            <a:off x="4258113" y="2181177"/>
            <a:ext cx="3557790" cy="948663"/>
          </a:xfrm>
          <a:prstGeom prst="flowChartAlternateProcess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>
                <a:solidFill>
                  <a:schemeClr val="accent1"/>
                </a:solidFill>
              </a:rPr>
              <a:t>giữ gìn</a:t>
            </a:r>
            <a:endParaRPr lang="en-US" sz="4000" dirty="0">
              <a:solidFill>
                <a:schemeClr val="accent1"/>
              </a:solidFill>
            </a:endParaRPr>
          </a:p>
        </p:txBody>
      </p:sp>
      <p:sp>
        <p:nvSpPr>
          <p:cNvPr id="5" name="Flowchart: Alternate Process 4">
            <a:extLst>
              <a:ext uri="{FF2B5EF4-FFF2-40B4-BE49-F238E27FC236}">
                <a16:creationId xmlns:a16="http://schemas.microsoft.com/office/drawing/2014/main" id="{3D7E9E38-54C0-4EB0-A55C-4E5D3B2049B4}"/>
              </a:ext>
            </a:extLst>
          </p:cNvPr>
          <p:cNvSpPr/>
          <p:nvPr/>
        </p:nvSpPr>
        <p:spPr>
          <a:xfrm>
            <a:off x="4850500" y="3429000"/>
            <a:ext cx="3557790" cy="948663"/>
          </a:xfrm>
          <a:prstGeom prst="flowChartAlternateProcess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>
                <a:solidFill>
                  <a:schemeClr val="accent1"/>
                </a:solidFill>
              </a:rPr>
              <a:t>gương mặt</a:t>
            </a:r>
            <a:endParaRPr lang="en-US" sz="4000" dirty="0">
              <a:solidFill>
                <a:schemeClr val="accent1"/>
              </a:solidFill>
            </a:endParaRPr>
          </a:p>
        </p:txBody>
      </p:sp>
      <p:sp>
        <p:nvSpPr>
          <p:cNvPr id="6" name="Flowchart: Alternate Process 5">
            <a:extLst>
              <a:ext uri="{FF2B5EF4-FFF2-40B4-BE49-F238E27FC236}">
                <a16:creationId xmlns:a16="http://schemas.microsoft.com/office/drawing/2014/main" id="{C8460DED-72ED-42D5-80C0-5C9025366CD7}"/>
              </a:ext>
            </a:extLst>
          </p:cNvPr>
          <p:cNvSpPr/>
          <p:nvPr/>
        </p:nvSpPr>
        <p:spPr>
          <a:xfrm>
            <a:off x="5458317" y="4560459"/>
            <a:ext cx="3557790" cy="948663"/>
          </a:xfrm>
          <a:prstGeom prst="flowChartAlternateProcess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>
                <a:solidFill>
                  <a:schemeClr val="accent1"/>
                </a:solidFill>
              </a:rPr>
              <a:t>giận nhau</a:t>
            </a:r>
            <a:endParaRPr lang="en-US" sz="40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4629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E:\0000000我图PPT\00001PNG素材\儿童卡通\1124.png">
            <a:extLst>
              <a:ext uri="{FF2B5EF4-FFF2-40B4-BE49-F238E27FC236}">
                <a16:creationId xmlns:a16="http://schemas.microsoft.com/office/drawing/2014/main" id="{7AAF04F6-5696-4210-8C17-354B3CDFBB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195" y="2377695"/>
            <a:ext cx="3133795" cy="47085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614249F1-F075-4BD9-A20D-7D09F6A79962}"/>
              </a:ext>
            </a:extLst>
          </p:cNvPr>
          <p:cNvSpPr/>
          <p:nvPr/>
        </p:nvSpPr>
        <p:spPr>
          <a:xfrm>
            <a:off x="267192" y="771856"/>
            <a:ext cx="2178802" cy="193899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vi-VN" sz="6000" b="1" spc="50" dirty="0">
                <a:ln w="11430"/>
                <a:solidFill>
                  <a:srgbClr val="4472C4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Times New Roman" pitchFamily="18" charset="0"/>
              </a:rPr>
              <a:t>Chú </a:t>
            </a:r>
          </a:p>
          <a:p>
            <a:pPr algn="ctr"/>
            <a:r>
              <a:rPr lang="vi-VN" sz="6000" b="1" spc="50" dirty="0">
                <a:ln w="11430"/>
                <a:solidFill>
                  <a:srgbClr val="4472C4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Times New Roman" pitchFamily="18" charset="0"/>
              </a:rPr>
              <a:t>thích</a:t>
            </a:r>
            <a:endParaRPr lang="en-US" sz="6000" b="1" spc="50" dirty="0">
              <a:ln w="11430"/>
              <a:solidFill>
                <a:srgbClr val="4472C4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cs typeface="Times New Roman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733800" y="4419600"/>
            <a:ext cx="5257800" cy="146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vi-VN" sz="2980" b="1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Lọ mực trên tay:</a:t>
            </a:r>
            <a:r>
              <a:rPr lang="vi-VN" sz="298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endParaRPr lang="en-US" sz="298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vi-VN" sz="2980" dirty="0">
                <a:latin typeface="Times New Roman" pitchFamily="18" charset="0"/>
                <a:cs typeface="Times New Roman" pitchFamily="18" charset="0"/>
              </a:rPr>
              <a:t>học sinh trước đây đi học phải mang theo lọ mực để viết.</a:t>
            </a:r>
          </a:p>
        </p:txBody>
      </p:sp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3800" y="533400"/>
            <a:ext cx="4914900" cy="316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38071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theme/theme1.xml><?xml version="1.0" encoding="utf-8"?>
<a:theme xmlns:a="http://schemas.openxmlformats.org/drawingml/2006/main" name="4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UTM Avo">
      <a:majorFont>
        <a:latin typeface="UTM Avo"/>
        <a:ea typeface=""/>
        <a:cs typeface=""/>
      </a:majorFont>
      <a:minorFont>
        <a:latin typeface="UTM Av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UTM Avo">
      <a:majorFont>
        <a:latin typeface="UTM Avo"/>
        <a:ea typeface=""/>
        <a:cs typeface=""/>
      </a:majorFont>
      <a:minorFont>
        <a:latin typeface="UTM Av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6_Office Theme">
  <a:themeElements>
    <a:clrScheme name="Foundry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UTM Avo">
      <a:majorFont>
        <a:latin typeface="UTM Avo"/>
        <a:ea typeface=""/>
        <a:cs typeface=""/>
      </a:majorFont>
      <a:minorFont>
        <a:latin typeface="UTM Av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3308</TotalTime>
  <Words>632</Words>
  <Application>Microsoft Office PowerPoint</Application>
  <PresentationFormat>Widescreen</PresentationFormat>
  <Paragraphs>96</Paragraphs>
  <Slides>20</Slides>
  <Notes>1</Notes>
  <HiddenSlides>0</HiddenSlides>
  <MMClips>1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20</vt:i4>
      </vt:variant>
    </vt:vector>
  </HeadingPairs>
  <TitlesOfParts>
    <vt:vector size="27" baseType="lpstr">
      <vt:lpstr>Arial</vt:lpstr>
      <vt:lpstr>Calibri</vt:lpstr>
      <vt:lpstr>Times New Roman</vt:lpstr>
      <vt:lpstr>UTM Avo</vt:lpstr>
      <vt:lpstr>4_Office Theme</vt:lpstr>
      <vt:lpstr>3_Office Theme</vt:lpstr>
      <vt:lpstr>6_Office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Administrator</dc:creator>
  <cp:lastModifiedBy>Vũ Trọng Đông</cp:lastModifiedBy>
  <cp:revision>81</cp:revision>
  <dcterms:created xsi:type="dcterms:W3CDTF">2021-11-01T08:16:43Z</dcterms:created>
  <dcterms:modified xsi:type="dcterms:W3CDTF">2022-02-28T10:09:59Z</dcterms:modified>
</cp:coreProperties>
</file>