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8" r:id="rId1"/>
    <p:sldMasterId id="2147483712" r:id="rId2"/>
  </p:sldMasterIdLst>
  <p:notesMasterIdLst>
    <p:notesMasterId r:id="rId17"/>
  </p:notesMasterIdLst>
  <p:sldIdLst>
    <p:sldId id="293" r:id="rId3"/>
    <p:sldId id="385" r:id="rId4"/>
    <p:sldId id="400" r:id="rId5"/>
    <p:sldId id="422" r:id="rId6"/>
    <p:sldId id="425" r:id="rId7"/>
    <p:sldId id="427" r:id="rId8"/>
    <p:sldId id="429" r:id="rId9"/>
    <p:sldId id="430" r:id="rId10"/>
    <p:sldId id="428" r:id="rId11"/>
    <p:sldId id="323" r:id="rId12"/>
    <p:sldId id="412" r:id="rId13"/>
    <p:sldId id="431" r:id="rId14"/>
    <p:sldId id="433" r:id="rId15"/>
    <p:sldId id="326"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indows User" initials="WU" lastIdx="1" clrIdx="0">
    <p:extLst>
      <p:ext uri="{19B8F6BF-5375-455C-9EA6-DF929625EA0E}">
        <p15:presenceInfo xmlns:p15="http://schemas.microsoft.com/office/powerpoint/2012/main" userId="Windows 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2F11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68" d="100"/>
          <a:sy n="68" d="100"/>
        </p:scale>
        <p:origin x="816" y="72"/>
      </p:cViewPr>
      <p:guideLst>
        <p:guide orient="horz" pos="2160"/>
        <p:guide pos="3841"/>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commentAuthors" Target="commentAuthors.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051463-38AD-44D0-82E0-22F178E5D11E}" type="datetimeFigureOut">
              <a:rPr lang="en-US" smtClean="0"/>
              <a:t>2/28/2022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505E7F-62A9-4701-BFC2-BAF91B9808FB}" type="slidenum">
              <a:rPr lang="en-US" smtClean="0"/>
              <a:t>‹#›</a:t>
            </a:fld>
            <a:endParaRPr lang="en-US"/>
          </a:p>
        </p:txBody>
      </p:sp>
    </p:spTree>
    <p:extLst>
      <p:ext uri="{BB962C8B-B14F-4D97-AF65-F5344CB8AC3E}">
        <p14:creationId xmlns:p14="http://schemas.microsoft.com/office/powerpoint/2010/main" val="15897754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0AE39EF-C0E5-4896-B9D3-7E7938E4611D}" type="slidenum">
              <a:rPr lang="zh-CN" altLang="en-US" smtClean="0"/>
              <a:t>1</a:t>
            </a:fld>
            <a:endParaRPr lang="zh-CN" altLang="en-US"/>
          </a:p>
        </p:txBody>
      </p:sp>
    </p:spTree>
    <p:extLst>
      <p:ext uri="{BB962C8B-B14F-4D97-AF65-F5344CB8AC3E}">
        <p14:creationId xmlns:p14="http://schemas.microsoft.com/office/powerpoint/2010/main" val="401684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reserve="1">
  <p:cSld name="1_Title Slide">
    <p:spTree>
      <p:nvGrpSpPr>
        <p:cNvPr id="1" name="Shape 11"/>
        <p:cNvGrpSpPr/>
        <p:nvPr/>
      </p:nvGrpSpPr>
      <p:grpSpPr>
        <a:xfrm>
          <a:off x="0" y="0"/>
          <a:ext cx="0" cy="0"/>
          <a:chOff x="0" y="0"/>
          <a:chExt cx="0" cy="0"/>
        </a:xfrm>
      </p:grpSpPr>
      <p:pic>
        <p:nvPicPr>
          <p:cNvPr id="12" name="Google Shape;12;p7"/>
          <p:cNvPicPr preferRelativeResize="0"/>
          <p:nvPr/>
        </p:nvPicPr>
        <p:blipFill rotWithShape="1">
          <a:blip r:embed="rId2">
            <a:alphaModFix/>
          </a:blip>
          <a:srcRect/>
          <a:stretch/>
        </p:blipFill>
        <p:spPr>
          <a:xfrm>
            <a:off x="-101447" y="-90897"/>
            <a:ext cx="12613688" cy="7095200"/>
          </a:xfrm>
          <a:prstGeom prst="rect">
            <a:avLst/>
          </a:prstGeom>
          <a:noFill/>
          <a:ln>
            <a:noFill/>
          </a:ln>
        </p:spPr>
      </p:pic>
      <p:sp>
        <p:nvSpPr>
          <p:cNvPr id="13" name="Google Shape;13;p7"/>
          <p:cNvSpPr txBox="1">
            <a:spLocks noGrp="1"/>
          </p:cNvSpPr>
          <p:nvPr>
            <p:ph type="ctrTitle"/>
          </p:nvPr>
        </p:nvSpPr>
        <p:spPr>
          <a:xfrm>
            <a:off x="1524001"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Arial"/>
              <a:buNone/>
              <a:defRPr sz="5999"/>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14" name="Google Shape;14;p7"/>
          <p:cNvSpPr txBox="1">
            <a:spLocks noGrp="1"/>
          </p:cNvSpPr>
          <p:nvPr>
            <p:ph type="subTitle" idx="1"/>
          </p:nvPr>
        </p:nvSpPr>
        <p:spPr>
          <a:xfrm>
            <a:off x="1524001"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n-US"/>
              <a:t>Click to edit Master subtitle style</a:t>
            </a:r>
            <a:endParaRPr/>
          </a:p>
        </p:txBody>
      </p:sp>
      <p:sp>
        <p:nvSpPr>
          <p:cNvPr id="15" name="Google Shape;15;p7"/>
          <p:cNvSpPr txBox="1">
            <a:spLocks noGrp="1"/>
          </p:cNvSpPr>
          <p:nvPr>
            <p:ph type="dt" idx="10"/>
          </p:nvPr>
        </p:nvSpPr>
        <p:spPr>
          <a:xfrm>
            <a:off x="838201"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FE1C8935-5503-46B3-AA64-FDD06962785D}" type="datetimeFigureOut">
              <a:rPr lang="en-US" smtClean="0"/>
              <a:t>2/28/2022</a:t>
            </a:fld>
            <a:endParaRPr lang="en-US"/>
          </a:p>
        </p:txBody>
      </p:sp>
      <p:sp>
        <p:nvSpPr>
          <p:cNvPr id="16" name="Google Shape;16;p7"/>
          <p:cNvSpPr txBox="1">
            <a:spLocks noGrp="1"/>
          </p:cNvSpPr>
          <p:nvPr>
            <p:ph type="ftr" idx="11"/>
          </p:nvPr>
        </p:nvSpPr>
        <p:spPr>
          <a:xfrm>
            <a:off x="4038601"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US"/>
          </a:p>
        </p:txBody>
      </p:sp>
      <p:sp>
        <p:nvSpPr>
          <p:cNvPr id="17" name="Google Shape;17;p7"/>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9306B73E-E889-4101-943F-C932486AC50A}" type="slidenum">
              <a:rPr lang="en-US" smtClean="0"/>
              <a:t>‹#›</a:t>
            </a:fld>
            <a:endParaRPr lang="en-US"/>
          </a:p>
        </p:txBody>
      </p:sp>
      <p:sp>
        <p:nvSpPr>
          <p:cNvPr id="18" name="Google Shape;18;p7"/>
          <p:cNvSpPr/>
          <p:nvPr/>
        </p:nvSpPr>
        <p:spPr>
          <a:xfrm>
            <a:off x="2629362" y="1930595"/>
            <a:ext cx="852022" cy="852022"/>
          </a:xfrm>
          <a:prstGeom prst="ellipse">
            <a:avLst/>
          </a:prstGeom>
          <a:solidFill>
            <a:srgbClr val="FEE599"/>
          </a:solidFill>
          <a:ln>
            <a:noFill/>
          </a:ln>
        </p:spPr>
        <p:txBody>
          <a:bodyPr spcFirstLastPara="1" wrap="square" lIns="91413" tIns="45694" rIns="91413" bIns="45694"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 name="Oval 8">
            <a:extLst>
              <a:ext uri="{FF2B5EF4-FFF2-40B4-BE49-F238E27FC236}">
                <a16:creationId xmlns:a16="http://schemas.microsoft.com/office/drawing/2014/main" id="{1146B2CB-5A67-4AB8-9A1B-7AE29B183FB4}"/>
              </a:ext>
            </a:extLst>
          </p:cNvPr>
          <p:cNvSpPr/>
          <p:nvPr userDrawn="1"/>
        </p:nvSpPr>
        <p:spPr>
          <a:xfrm>
            <a:off x="2629362" y="1930595"/>
            <a:ext cx="852022" cy="852022"/>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Oval 1">
            <a:extLst>
              <a:ext uri="{FF2B5EF4-FFF2-40B4-BE49-F238E27FC236}">
                <a16:creationId xmlns:a16="http://schemas.microsoft.com/office/drawing/2014/main" id="{55BF17BB-90D7-48D1-A408-C4A17A18C95C}"/>
              </a:ext>
            </a:extLst>
          </p:cNvPr>
          <p:cNvSpPr/>
          <p:nvPr userDrawn="1"/>
        </p:nvSpPr>
        <p:spPr>
          <a:xfrm>
            <a:off x="11139855" y="2"/>
            <a:ext cx="1153593" cy="1406769"/>
          </a:xfrm>
          <a:prstGeom prst="ellipse">
            <a:avLst/>
          </a:prstGeom>
          <a:solidFill>
            <a:srgbClr val="29A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1075121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6D94F5-CFF9-40EA-9987-8B1A63E8847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8" y="2004"/>
            <a:ext cx="12184879" cy="6853994"/>
          </a:xfrm>
          <a:prstGeom prst="rect">
            <a:avLst/>
          </a:prstGeom>
        </p:spPr>
      </p:pic>
      <p:sp>
        <p:nvSpPr>
          <p:cNvPr id="2" name="Date Placeholder 1">
            <a:extLst>
              <a:ext uri="{FF2B5EF4-FFF2-40B4-BE49-F238E27FC236}">
                <a16:creationId xmlns:a16="http://schemas.microsoft.com/office/drawing/2014/main" id="{9EE6104B-2458-498C-ABBA-C0DED10B7317}"/>
              </a:ext>
            </a:extLst>
          </p:cNvPr>
          <p:cNvSpPr>
            <a:spLocks noGrp="1"/>
          </p:cNvSpPr>
          <p:nvPr>
            <p:ph type="dt" sz="half" idx="10"/>
          </p:nvPr>
        </p:nvSpPr>
        <p:spPr/>
        <p:txBody>
          <a:bodyPr/>
          <a:lstStyle/>
          <a:p>
            <a:fld id="{FE1C8935-5503-46B3-AA64-FDD06962785D}" type="datetimeFigureOut">
              <a:rPr lang="en-US" smtClean="0">
                <a:solidFill>
                  <a:prstClr val="black">
                    <a:tint val="75000"/>
                  </a:prstClr>
                </a:solidFill>
              </a:rPr>
              <a:pPr/>
              <a:t>2/28/2022</a:t>
            </a:fld>
            <a:endParaRPr lang="en-US">
              <a:solidFill>
                <a:prstClr val="black">
                  <a:tint val="75000"/>
                </a:prstClr>
              </a:solidFill>
            </a:endParaRPr>
          </a:p>
        </p:txBody>
      </p:sp>
      <p:sp>
        <p:nvSpPr>
          <p:cNvPr id="3" name="Footer Placeholder 2">
            <a:extLst>
              <a:ext uri="{FF2B5EF4-FFF2-40B4-BE49-F238E27FC236}">
                <a16:creationId xmlns:a16="http://schemas.microsoft.com/office/drawing/2014/main" id="{77C4E4CF-1B85-4D09-81A8-6864E71AE761}"/>
              </a:ext>
            </a:extLst>
          </p:cNvPr>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a:extLst>
              <a:ext uri="{FF2B5EF4-FFF2-40B4-BE49-F238E27FC236}">
                <a16:creationId xmlns:a16="http://schemas.microsoft.com/office/drawing/2014/main" id="{ED8E9558-AFB0-4D59-A785-A2FDA35555E4}"/>
              </a:ext>
            </a:extLst>
          </p:cNvPr>
          <p:cNvSpPr>
            <a:spLocks noGrp="1"/>
          </p:cNvSpPr>
          <p:nvPr>
            <p:ph type="sldNum" sz="quarter" idx="12"/>
          </p:nvPr>
        </p:nvSpPr>
        <p:spPr/>
        <p:txBody>
          <a:bodyPr/>
          <a:lstStyle/>
          <a:p>
            <a:fld id="{9306B73E-E889-4101-943F-C932486AC50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588847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userDrawn="1">
  <p:cSld name="1_Title Slide">
    <p:spTree>
      <p:nvGrpSpPr>
        <p:cNvPr id="1" name="Shape 11"/>
        <p:cNvGrpSpPr/>
        <p:nvPr/>
      </p:nvGrpSpPr>
      <p:grpSpPr>
        <a:xfrm>
          <a:off x="0" y="0"/>
          <a:ext cx="0" cy="0"/>
          <a:chOff x="0" y="0"/>
          <a:chExt cx="0" cy="0"/>
        </a:xfrm>
      </p:grpSpPr>
      <p:pic>
        <p:nvPicPr>
          <p:cNvPr id="12" name="Google Shape;12;p7"/>
          <p:cNvPicPr preferRelativeResize="0"/>
          <p:nvPr/>
        </p:nvPicPr>
        <p:blipFill rotWithShape="1">
          <a:blip r:embed="rId2">
            <a:alphaModFix/>
          </a:blip>
          <a:srcRect/>
          <a:stretch/>
        </p:blipFill>
        <p:spPr>
          <a:xfrm>
            <a:off x="-101447" y="-90897"/>
            <a:ext cx="12613688" cy="7095200"/>
          </a:xfrm>
          <a:prstGeom prst="rect">
            <a:avLst/>
          </a:prstGeom>
          <a:noFill/>
          <a:ln>
            <a:noFill/>
          </a:ln>
        </p:spPr>
      </p:pic>
      <p:sp>
        <p:nvSpPr>
          <p:cNvPr id="15" name="Google Shape;15;p7"/>
          <p:cNvSpPr txBox="1">
            <a:spLocks noGrp="1"/>
          </p:cNvSpPr>
          <p:nvPr>
            <p:ph type="dt" idx="10"/>
          </p:nvPr>
        </p:nvSpPr>
        <p:spPr>
          <a:xfrm>
            <a:off x="838202" y="6356354"/>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C354FBDB-570B-47DF-96E0-31EC931D5420}" type="datetimeFigureOut">
              <a:rPr lang="en-US" smtClean="0"/>
              <a:t>2/28/2022</a:t>
            </a:fld>
            <a:endParaRPr lang="en-US"/>
          </a:p>
        </p:txBody>
      </p:sp>
      <p:sp>
        <p:nvSpPr>
          <p:cNvPr id="16" name="Google Shape;16;p7"/>
          <p:cNvSpPr txBox="1">
            <a:spLocks noGrp="1"/>
          </p:cNvSpPr>
          <p:nvPr>
            <p:ph type="ftr" idx="11"/>
          </p:nvPr>
        </p:nvSpPr>
        <p:spPr>
          <a:xfrm>
            <a:off x="4038601" y="6356354"/>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US"/>
          </a:p>
        </p:txBody>
      </p:sp>
      <p:sp>
        <p:nvSpPr>
          <p:cNvPr id="17" name="Google Shape;17;p7"/>
          <p:cNvSpPr txBox="1">
            <a:spLocks noGrp="1"/>
          </p:cNvSpPr>
          <p:nvPr>
            <p:ph type="sldNum" idx="12"/>
          </p:nvPr>
        </p:nvSpPr>
        <p:spPr>
          <a:xfrm>
            <a:off x="8610600" y="6356354"/>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7FA4BBA6-1016-4661-98DC-FB176A95F2CF}" type="slidenum">
              <a:rPr lang="en-US" smtClean="0"/>
              <a:t>‹#›</a:t>
            </a:fld>
            <a:endParaRPr lang="en-US"/>
          </a:p>
        </p:txBody>
      </p:sp>
      <p:sp>
        <p:nvSpPr>
          <p:cNvPr id="18" name="Google Shape;18;p7"/>
          <p:cNvSpPr/>
          <p:nvPr/>
        </p:nvSpPr>
        <p:spPr>
          <a:xfrm>
            <a:off x="2629363" y="1930595"/>
            <a:ext cx="852022" cy="852022"/>
          </a:xfrm>
          <a:prstGeom prst="ellipse">
            <a:avLst/>
          </a:prstGeom>
          <a:solidFill>
            <a:srgbClr val="FEE599"/>
          </a:solidFill>
          <a:ln>
            <a:noFill/>
          </a:ln>
        </p:spPr>
        <p:txBody>
          <a:bodyPr spcFirstLastPara="1" wrap="square" lIns="91401" tIns="45688" rIns="91401" bIns="45688"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7" name="Oval 6">
            <a:extLst>
              <a:ext uri="{FF2B5EF4-FFF2-40B4-BE49-F238E27FC236}">
                <a16:creationId xmlns:a16="http://schemas.microsoft.com/office/drawing/2014/main" id="{C94BE59B-8762-4673-A68F-7BB4BC8F730A}"/>
              </a:ext>
            </a:extLst>
          </p:cNvPr>
          <p:cNvSpPr/>
          <p:nvPr userDrawn="1"/>
        </p:nvSpPr>
        <p:spPr>
          <a:xfrm>
            <a:off x="11134893" y="136525"/>
            <a:ext cx="1153593" cy="1406769"/>
          </a:xfrm>
          <a:prstGeom prst="ellipse">
            <a:avLst/>
          </a:prstGeom>
          <a:solidFill>
            <a:srgbClr val="29A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4210552"/>
      </p:ext>
    </p:extLst>
  </p:cSld>
  <p:clrMapOvr>
    <a:masterClrMapping/>
  </p:clrMapOvr>
  <p:transition spd="slow">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D1F7F18-CCB7-414F-B16B-64885FE5FED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1448" y="-90897"/>
            <a:ext cx="12613690" cy="7095200"/>
          </a:xfrm>
          <a:prstGeom prst="rect">
            <a:avLst/>
          </a:prstGeom>
        </p:spPr>
      </p:pic>
      <p:sp>
        <p:nvSpPr>
          <p:cNvPr id="2" name="Title 1">
            <a:extLst>
              <a:ext uri="{FF2B5EF4-FFF2-40B4-BE49-F238E27FC236}">
                <a16:creationId xmlns:a16="http://schemas.microsoft.com/office/drawing/2014/main" id="{0ED805BF-682A-40E7-A8E6-EFFF65BEC289}"/>
              </a:ext>
            </a:extLst>
          </p:cNvPr>
          <p:cNvSpPr>
            <a:spLocks noGrp="1"/>
          </p:cNvSpPr>
          <p:nvPr>
            <p:ph type="ctrTitle"/>
          </p:nvPr>
        </p:nvSpPr>
        <p:spPr>
          <a:xfrm>
            <a:off x="1524001" y="1122363"/>
            <a:ext cx="9144000" cy="2387600"/>
          </a:xfrm>
        </p:spPr>
        <p:txBody>
          <a:bodyPr anchor="b"/>
          <a:lstStyle>
            <a:lvl1pPr algn="ctr">
              <a:defRPr sz="6000"/>
            </a:lvl1pPr>
          </a:lstStyle>
          <a:p>
            <a:r>
              <a:rPr lang="en-US" dirty="0"/>
              <a:t>Click to edit Master title style</a:t>
            </a:r>
          </a:p>
        </p:txBody>
      </p:sp>
      <p:sp>
        <p:nvSpPr>
          <p:cNvPr id="3" name="Subtitle 2">
            <a:extLst>
              <a:ext uri="{FF2B5EF4-FFF2-40B4-BE49-F238E27FC236}">
                <a16:creationId xmlns:a16="http://schemas.microsoft.com/office/drawing/2014/main" id="{55ACBDF3-D54A-4F8A-9ACC-26F0AF54210C}"/>
              </a:ext>
            </a:extLst>
          </p:cNvPr>
          <p:cNvSpPr>
            <a:spLocks noGrp="1"/>
          </p:cNvSpPr>
          <p:nvPr>
            <p:ph type="subTitle" idx="1"/>
          </p:nvPr>
        </p:nvSpPr>
        <p:spPr>
          <a:xfrm>
            <a:off x="1524001"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7DE62C5-69E7-4A83-8593-1781013135A0}"/>
              </a:ext>
            </a:extLst>
          </p:cNvPr>
          <p:cNvSpPr>
            <a:spLocks noGrp="1"/>
          </p:cNvSpPr>
          <p:nvPr>
            <p:ph type="dt" sz="half" idx="10"/>
          </p:nvPr>
        </p:nvSpPr>
        <p:spPr/>
        <p:txBody>
          <a:bodyPr/>
          <a:lstStyle/>
          <a:p>
            <a:fld id="{FE1C8935-5503-46B3-AA64-FDD06962785D}" type="datetimeFigureOut">
              <a:rPr lang="en-US" smtClean="0">
                <a:solidFill>
                  <a:prstClr val="black">
                    <a:tint val="75000"/>
                  </a:prstClr>
                </a:solidFill>
              </a:rPr>
              <a:pPr/>
              <a:t>2/28/2022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7624EA7C-0BEB-441A-8A40-755387E10E00}"/>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38DC6656-9747-40E9-A931-748DC0D7F7A7}"/>
              </a:ext>
            </a:extLst>
          </p:cNvPr>
          <p:cNvSpPr>
            <a:spLocks noGrp="1"/>
          </p:cNvSpPr>
          <p:nvPr>
            <p:ph type="sldNum" sz="quarter" idx="12"/>
          </p:nvPr>
        </p:nvSpPr>
        <p:spPr/>
        <p:txBody>
          <a:bodyPr/>
          <a:lstStyle/>
          <a:p>
            <a:fld id="{9306B73E-E889-4101-943F-C932486AC50A}" type="slidenum">
              <a:rPr lang="en-US" smtClean="0">
                <a:solidFill>
                  <a:prstClr val="black">
                    <a:tint val="75000"/>
                  </a:prstClr>
                </a:solidFill>
              </a:rPr>
              <a:pPr/>
              <a:t>‹#›</a:t>
            </a:fld>
            <a:endParaRPr lang="en-US">
              <a:solidFill>
                <a:prstClr val="black">
                  <a:tint val="75000"/>
                </a:prstClr>
              </a:solidFill>
            </a:endParaRPr>
          </a:p>
        </p:txBody>
      </p:sp>
      <p:sp>
        <p:nvSpPr>
          <p:cNvPr id="8" name="Oval 7">
            <a:extLst>
              <a:ext uri="{FF2B5EF4-FFF2-40B4-BE49-F238E27FC236}">
                <a16:creationId xmlns:a16="http://schemas.microsoft.com/office/drawing/2014/main" id="{E36E4766-883B-4D27-9EF0-95A9BD22266C}"/>
              </a:ext>
            </a:extLst>
          </p:cNvPr>
          <p:cNvSpPr/>
          <p:nvPr userDrawn="1"/>
        </p:nvSpPr>
        <p:spPr>
          <a:xfrm>
            <a:off x="2629379" y="1930595"/>
            <a:ext cx="852022" cy="852022"/>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23194434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B350663-EC9A-4C44-B607-B63DB2B7FE3A}"/>
              </a:ext>
            </a:extLst>
          </p:cNvPr>
          <p:cNvPicPr>
            <a:picLocks noChangeAspect="1"/>
          </p:cNvPicPr>
          <p:nvPr userDrawn="1"/>
        </p:nvPicPr>
        <p:blipFill>
          <a:blip r:embed="rId2"/>
          <a:stretch>
            <a:fillRect/>
          </a:stretch>
        </p:blipFill>
        <p:spPr>
          <a:xfrm>
            <a:off x="18" y="1"/>
            <a:ext cx="12184879" cy="6858000"/>
          </a:xfrm>
          <a:prstGeom prst="rect">
            <a:avLst/>
          </a:prstGeom>
        </p:spPr>
      </p:pic>
      <p:sp>
        <p:nvSpPr>
          <p:cNvPr id="2" name="Title 1">
            <a:extLst>
              <a:ext uri="{FF2B5EF4-FFF2-40B4-BE49-F238E27FC236}">
                <a16:creationId xmlns:a16="http://schemas.microsoft.com/office/drawing/2014/main" id="{35246000-100C-40C4-BEF3-5A3E38B6997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DF0F9-3FE1-432B-9703-5AE876434F3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75A5E0-2AFF-4AB5-ACE6-7DA7CD466188}"/>
              </a:ext>
            </a:extLst>
          </p:cNvPr>
          <p:cNvSpPr>
            <a:spLocks noGrp="1"/>
          </p:cNvSpPr>
          <p:nvPr>
            <p:ph type="dt" sz="half" idx="10"/>
          </p:nvPr>
        </p:nvSpPr>
        <p:spPr/>
        <p:txBody>
          <a:bodyPr/>
          <a:lstStyle/>
          <a:p>
            <a:fld id="{FE1C8935-5503-46B3-AA64-FDD06962785D}" type="datetimeFigureOut">
              <a:rPr lang="en-US" smtClean="0">
                <a:solidFill>
                  <a:prstClr val="black">
                    <a:tint val="75000"/>
                  </a:prstClr>
                </a:solidFill>
              </a:rPr>
              <a:pPr/>
              <a:t>2/28/2022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6BF69C67-F520-4179-9639-626A9980914A}"/>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C75F03E5-824A-4731-8801-F2B2084D9ACF}"/>
              </a:ext>
            </a:extLst>
          </p:cNvPr>
          <p:cNvSpPr>
            <a:spLocks noGrp="1"/>
          </p:cNvSpPr>
          <p:nvPr>
            <p:ph type="sldNum" sz="quarter" idx="12"/>
          </p:nvPr>
        </p:nvSpPr>
        <p:spPr/>
        <p:txBody>
          <a:bodyPr/>
          <a:lstStyle/>
          <a:p>
            <a:fld id="{9306B73E-E889-4101-943F-C932486AC50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352796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B350663-EC9A-4C44-B607-B63DB2B7FE3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8" y="2004"/>
            <a:ext cx="12184879" cy="6853994"/>
          </a:xfrm>
          <a:prstGeom prst="rect">
            <a:avLst/>
          </a:prstGeom>
        </p:spPr>
      </p:pic>
      <p:sp>
        <p:nvSpPr>
          <p:cNvPr id="2" name="Title 1">
            <a:extLst>
              <a:ext uri="{FF2B5EF4-FFF2-40B4-BE49-F238E27FC236}">
                <a16:creationId xmlns:a16="http://schemas.microsoft.com/office/drawing/2014/main" id="{35246000-100C-40C4-BEF3-5A3E38B6997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DF0F9-3FE1-432B-9703-5AE876434F3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75A5E0-2AFF-4AB5-ACE6-7DA7CD466188}"/>
              </a:ext>
            </a:extLst>
          </p:cNvPr>
          <p:cNvSpPr>
            <a:spLocks noGrp="1"/>
          </p:cNvSpPr>
          <p:nvPr>
            <p:ph type="dt" sz="half" idx="10"/>
          </p:nvPr>
        </p:nvSpPr>
        <p:spPr/>
        <p:txBody>
          <a:bodyPr/>
          <a:lstStyle/>
          <a:p>
            <a:fld id="{FE1C8935-5503-46B3-AA64-FDD06962785D}" type="datetimeFigureOut">
              <a:rPr lang="en-US" smtClean="0">
                <a:solidFill>
                  <a:prstClr val="black">
                    <a:tint val="75000"/>
                  </a:prstClr>
                </a:solidFill>
              </a:rPr>
              <a:pPr/>
              <a:t>2/28/2022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6BF69C67-F520-4179-9639-626A9980914A}"/>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C75F03E5-824A-4731-8801-F2B2084D9ACF}"/>
              </a:ext>
            </a:extLst>
          </p:cNvPr>
          <p:cNvSpPr>
            <a:spLocks noGrp="1"/>
          </p:cNvSpPr>
          <p:nvPr>
            <p:ph type="sldNum" sz="quarter" idx="12"/>
          </p:nvPr>
        </p:nvSpPr>
        <p:spPr/>
        <p:txBody>
          <a:bodyPr/>
          <a:lstStyle/>
          <a:p>
            <a:fld id="{9306B73E-E889-4101-943F-C932486AC50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29094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6B4D996-D27A-45F3-8A94-7114A45F77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8" y="2004"/>
            <a:ext cx="12184879" cy="6853994"/>
          </a:xfrm>
          <a:prstGeom prst="rect">
            <a:avLst/>
          </a:prstGeom>
        </p:spPr>
      </p:pic>
      <p:sp>
        <p:nvSpPr>
          <p:cNvPr id="2" name="Title 1">
            <a:extLst>
              <a:ext uri="{FF2B5EF4-FFF2-40B4-BE49-F238E27FC236}">
                <a16:creationId xmlns:a16="http://schemas.microsoft.com/office/drawing/2014/main" id="{2AAFCBFE-611A-4CAB-A894-937638D9FDD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52E8545-01CE-4FAF-BFB4-D08B76DD53D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39B6410-3F70-4DB6-82F8-946CB7F5F44D}"/>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221579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BDD0EC9-AAF6-4028-9E61-DCAAC850977B}"/>
              </a:ext>
            </a:extLst>
          </p:cNvPr>
          <p:cNvPicPr>
            <a:picLocks noChangeAspect="1"/>
          </p:cNvPicPr>
          <p:nvPr userDrawn="1"/>
        </p:nvPicPr>
        <p:blipFill>
          <a:blip r:embed="rId2"/>
          <a:stretch>
            <a:fillRect/>
          </a:stretch>
        </p:blipFill>
        <p:spPr>
          <a:xfrm>
            <a:off x="1" y="4"/>
            <a:ext cx="12191999" cy="6863803"/>
          </a:xfrm>
          <a:prstGeom prst="rect">
            <a:avLst/>
          </a:prstGeom>
        </p:spPr>
      </p:pic>
      <p:sp>
        <p:nvSpPr>
          <p:cNvPr id="2" name="Title 1">
            <a:extLst>
              <a:ext uri="{FF2B5EF4-FFF2-40B4-BE49-F238E27FC236}">
                <a16:creationId xmlns:a16="http://schemas.microsoft.com/office/drawing/2014/main" id="{23406D12-DD67-40A6-97ED-B7D5D44607AE}"/>
              </a:ext>
            </a:extLst>
          </p:cNvPr>
          <p:cNvSpPr>
            <a:spLocks noGrp="1"/>
          </p:cNvSpPr>
          <p:nvPr>
            <p:ph type="title"/>
          </p:nvPr>
        </p:nvSpPr>
        <p:spPr>
          <a:xfrm>
            <a:off x="831868" y="1709774"/>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0CBBF0A-4F4C-440C-AEB2-3BB590C3D7D1}"/>
              </a:ext>
            </a:extLst>
          </p:cNvPr>
          <p:cNvSpPr>
            <a:spLocks noGrp="1"/>
          </p:cNvSpPr>
          <p:nvPr>
            <p:ph type="body" idx="1"/>
          </p:nvPr>
        </p:nvSpPr>
        <p:spPr>
          <a:xfrm>
            <a:off x="831868" y="4589499"/>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8FB3446-FD4B-4976-AEB2-B88314DBDB24}"/>
              </a:ext>
            </a:extLst>
          </p:cNvPr>
          <p:cNvSpPr>
            <a:spLocks noGrp="1"/>
          </p:cNvSpPr>
          <p:nvPr>
            <p:ph type="dt" sz="half" idx="10"/>
          </p:nvPr>
        </p:nvSpPr>
        <p:spPr/>
        <p:txBody>
          <a:bodyPr/>
          <a:lstStyle/>
          <a:p>
            <a:fld id="{FE1C8935-5503-46B3-AA64-FDD06962785D}" type="datetimeFigureOut">
              <a:rPr lang="en-US" smtClean="0">
                <a:solidFill>
                  <a:prstClr val="black">
                    <a:tint val="75000"/>
                  </a:prstClr>
                </a:solidFill>
              </a:rPr>
              <a:pPr/>
              <a:t>2/28/2022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EBE683C8-11B5-46C6-8BB4-D1474691FD0B}"/>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57C26DA4-DFC7-4240-8A46-029882411200}"/>
              </a:ext>
            </a:extLst>
          </p:cNvPr>
          <p:cNvSpPr>
            <a:spLocks noGrp="1"/>
          </p:cNvSpPr>
          <p:nvPr>
            <p:ph type="sldNum" sz="quarter" idx="12"/>
          </p:nvPr>
        </p:nvSpPr>
        <p:spPr/>
        <p:txBody>
          <a:bodyPr/>
          <a:lstStyle/>
          <a:p>
            <a:fld id="{9306B73E-E889-4101-943F-C932486AC50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736388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758C8D-0F65-41F2-8D2B-8E662F01D83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323DC4F-F04B-4EF7-855D-738F4446DC45}"/>
              </a:ext>
            </a:extLst>
          </p:cNvPr>
          <p:cNvSpPr>
            <a:spLocks noGrp="1"/>
          </p:cNvSpPr>
          <p:nvPr>
            <p:ph type="dt" sz="half" idx="10"/>
          </p:nvPr>
        </p:nvSpPr>
        <p:spPr/>
        <p:txBody>
          <a:bodyPr/>
          <a:lstStyle/>
          <a:p>
            <a:fld id="{FE1C8935-5503-46B3-AA64-FDD06962785D}" type="datetimeFigureOut">
              <a:rPr lang="en-US" smtClean="0">
                <a:solidFill>
                  <a:prstClr val="black">
                    <a:tint val="75000"/>
                  </a:prstClr>
                </a:solidFill>
              </a:rPr>
              <a:pPr/>
              <a:t>2/28/2022</a:t>
            </a:fld>
            <a:endParaRPr lang="en-US">
              <a:solidFill>
                <a:prstClr val="black">
                  <a:tint val="75000"/>
                </a:prstClr>
              </a:solidFill>
            </a:endParaRPr>
          </a:p>
        </p:txBody>
      </p:sp>
      <p:sp>
        <p:nvSpPr>
          <p:cNvPr id="4" name="Footer Placeholder 3">
            <a:extLst>
              <a:ext uri="{FF2B5EF4-FFF2-40B4-BE49-F238E27FC236}">
                <a16:creationId xmlns:a16="http://schemas.microsoft.com/office/drawing/2014/main" id="{8E48651F-A381-4808-8187-C91BA00346D9}"/>
              </a:ext>
            </a:extLst>
          </p:cNvPr>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id="{5FA18D3B-4ACD-4E73-89EB-965186A195BA}"/>
              </a:ext>
            </a:extLst>
          </p:cNvPr>
          <p:cNvSpPr>
            <a:spLocks noGrp="1"/>
          </p:cNvSpPr>
          <p:nvPr>
            <p:ph type="sldNum" sz="quarter" idx="12"/>
          </p:nvPr>
        </p:nvSpPr>
        <p:spPr/>
        <p:txBody>
          <a:bodyPr/>
          <a:lstStyle/>
          <a:p>
            <a:fld id="{9306B73E-E889-4101-943F-C932486AC50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02934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6D94F5-CFF9-40EA-9987-8B1A63E8847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8" y="2004"/>
            <a:ext cx="12184879" cy="6853994"/>
          </a:xfrm>
          <a:prstGeom prst="rect">
            <a:avLst/>
          </a:prstGeom>
        </p:spPr>
      </p:pic>
      <p:sp>
        <p:nvSpPr>
          <p:cNvPr id="2" name="Date Placeholder 1">
            <a:extLst>
              <a:ext uri="{FF2B5EF4-FFF2-40B4-BE49-F238E27FC236}">
                <a16:creationId xmlns:a16="http://schemas.microsoft.com/office/drawing/2014/main" id="{9EE6104B-2458-498C-ABBA-C0DED10B7317}"/>
              </a:ext>
            </a:extLst>
          </p:cNvPr>
          <p:cNvSpPr>
            <a:spLocks noGrp="1"/>
          </p:cNvSpPr>
          <p:nvPr>
            <p:ph type="dt" sz="half" idx="10"/>
          </p:nvPr>
        </p:nvSpPr>
        <p:spPr/>
        <p:txBody>
          <a:bodyPr/>
          <a:lstStyle/>
          <a:p>
            <a:fld id="{FE1C8935-5503-46B3-AA64-FDD06962785D}" type="datetimeFigureOut">
              <a:rPr lang="en-US" smtClean="0">
                <a:solidFill>
                  <a:prstClr val="black">
                    <a:tint val="75000"/>
                  </a:prstClr>
                </a:solidFill>
              </a:rPr>
              <a:pPr/>
              <a:t>2/28/2022</a:t>
            </a:fld>
            <a:endParaRPr lang="en-US">
              <a:solidFill>
                <a:prstClr val="black">
                  <a:tint val="75000"/>
                </a:prstClr>
              </a:solidFill>
            </a:endParaRPr>
          </a:p>
        </p:txBody>
      </p:sp>
      <p:sp>
        <p:nvSpPr>
          <p:cNvPr id="3" name="Footer Placeholder 2">
            <a:extLst>
              <a:ext uri="{FF2B5EF4-FFF2-40B4-BE49-F238E27FC236}">
                <a16:creationId xmlns:a16="http://schemas.microsoft.com/office/drawing/2014/main" id="{77C4E4CF-1B85-4D09-81A8-6864E71AE761}"/>
              </a:ext>
            </a:extLst>
          </p:cNvPr>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a:extLst>
              <a:ext uri="{FF2B5EF4-FFF2-40B4-BE49-F238E27FC236}">
                <a16:creationId xmlns:a16="http://schemas.microsoft.com/office/drawing/2014/main" id="{ED8E9558-AFB0-4D59-A785-A2FDA35555E4}"/>
              </a:ext>
            </a:extLst>
          </p:cNvPr>
          <p:cNvSpPr>
            <a:spLocks noGrp="1"/>
          </p:cNvSpPr>
          <p:nvPr>
            <p:ph type="sldNum" sz="quarter" idx="12"/>
          </p:nvPr>
        </p:nvSpPr>
        <p:spPr/>
        <p:txBody>
          <a:bodyPr/>
          <a:lstStyle/>
          <a:p>
            <a:fld id="{9306B73E-E889-4101-943F-C932486AC50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329731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7524DFA-13F6-43C0-9053-95A339ACE8C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8" y="2004"/>
            <a:ext cx="12184879" cy="6853994"/>
          </a:xfrm>
          <a:prstGeom prst="rect">
            <a:avLst/>
          </a:prstGeom>
        </p:spPr>
      </p:pic>
      <p:sp>
        <p:nvSpPr>
          <p:cNvPr id="2" name="Title 1">
            <a:extLst>
              <a:ext uri="{FF2B5EF4-FFF2-40B4-BE49-F238E27FC236}">
                <a16:creationId xmlns:a16="http://schemas.microsoft.com/office/drawing/2014/main" id="{573A6E64-5B43-4BA6-8890-55DEB65FE33D}"/>
              </a:ext>
            </a:extLst>
          </p:cNvPr>
          <p:cNvSpPr>
            <a:spLocks noGrp="1"/>
          </p:cNvSpPr>
          <p:nvPr>
            <p:ph type="title"/>
          </p:nvPr>
        </p:nvSpPr>
        <p:spPr>
          <a:xfrm>
            <a:off x="839806"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9379167-2151-44FC-BF25-DFD27049F4B0}"/>
              </a:ext>
            </a:extLst>
          </p:cNvPr>
          <p:cNvSpPr>
            <a:spLocks noGrp="1"/>
          </p:cNvSpPr>
          <p:nvPr>
            <p:ph idx="1"/>
          </p:nvPr>
        </p:nvSpPr>
        <p:spPr>
          <a:xfrm>
            <a:off x="5183188" y="987461"/>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86E8D4D-9575-44FE-80EF-A5E5D3774486}"/>
              </a:ext>
            </a:extLst>
          </p:cNvPr>
          <p:cNvSpPr>
            <a:spLocks noGrp="1"/>
          </p:cNvSpPr>
          <p:nvPr>
            <p:ph type="body" sz="half" idx="2"/>
          </p:nvPr>
        </p:nvSpPr>
        <p:spPr>
          <a:xfrm>
            <a:off x="839806"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F0DF73A-77BC-4174-B01E-823EE96F1BD2}"/>
              </a:ext>
            </a:extLst>
          </p:cNvPr>
          <p:cNvSpPr>
            <a:spLocks noGrp="1"/>
          </p:cNvSpPr>
          <p:nvPr>
            <p:ph type="dt" sz="half" idx="10"/>
          </p:nvPr>
        </p:nvSpPr>
        <p:spPr/>
        <p:txBody>
          <a:bodyPr/>
          <a:lstStyle/>
          <a:p>
            <a:fld id="{FE1C8935-5503-46B3-AA64-FDD06962785D}" type="datetimeFigureOut">
              <a:rPr lang="en-US" smtClean="0">
                <a:solidFill>
                  <a:prstClr val="black">
                    <a:tint val="75000"/>
                  </a:prstClr>
                </a:solidFill>
              </a:rPr>
              <a:pPr/>
              <a:t>2/28/2022</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5488BB73-AA98-40B8-86A0-7E9FF8C49F93}"/>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13D71948-3005-4AD2-A429-FBDF9FC90BB0}"/>
              </a:ext>
            </a:extLst>
          </p:cNvPr>
          <p:cNvSpPr>
            <a:spLocks noGrp="1"/>
          </p:cNvSpPr>
          <p:nvPr>
            <p:ph type="sldNum" sz="quarter" idx="12"/>
          </p:nvPr>
        </p:nvSpPr>
        <p:spPr/>
        <p:txBody>
          <a:bodyPr/>
          <a:lstStyle/>
          <a:p>
            <a:fld id="{9306B73E-E889-4101-943F-C932486AC50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69080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reserve="1" userDrawn="1">
  <p:cSld name="1_Title and Content">
    <p:spTree>
      <p:nvGrpSpPr>
        <p:cNvPr id="1" name="Shape 19"/>
        <p:cNvGrpSpPr/>
        <p:nvPr/>
      </p:nvGrpSpPr>
      <p:grpSpPr>
        <a:xfrm>
          <a:off x="0" y="0"/>
          <a:ext cx="0" cy="0"/>
          <a:chOff x="0" y="0"/>
          <a:chExt cx="0" cy="0"/>
        </a:xfrm>
      </p:grpSpPr>
      <p:pic>
        <p:nvPicPr>
          <p:cNvPr id="20" name="Google Shape;20;p8"/>
          <p:cNvPicPr preferRelativeResize="0"/>
          <p:nvPr userDrawn="1"/>
        </p:nvPicPr>
        <p:blipFill rotWithShape="1">
          <a:blip r:embed="rId2">
            <a:alphaModFix/>
          </a:blip>
          <a:srcRect/>
          <a:stretch/>
        </p:blipFill>
        <p:spPr>
          <a:xfrm>
            <a:off x="1" y="20645"/>
            <a:ext cx="12184879" cy="6816715"/>
          </a:xfrm>
          <a:prstGeom prst="rect">
            <a:avLst/>
          </a:prstGeom>
          <a:noFill/>
          <a:ln>
            <a:noFill/>
          </a:ln>
        </p:spPr>
      </p:pic>
      <p:sp>
        <p:nvSpPr>
          <p:cNvPr id="23" name="Google Shape;23;p8"/>
          <p:cNvSpPr txBox="1">
            <a:spLocks noGrp="1"/>
          </p:cNvSpPr>
          <p:nvPr>
            <p:ph type="dt" idx="10"/>
          </p:nvPr>
        </p:nvSpPr>
        <p:spPr>
          <a:xfrm>
            <a:off x="838201"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FE1C8935-5503-46B3-AA64-FDD06962785D}" type="datetimeFigureOut">
              <a:rPr lang="en-US" smtClean="0"/>
              <a:t>2/28/2022</a:t>
            </a:fld>
            <a:endParaRPr lang="en-US"/>
          </a:p>
        </p:txBody>
      </p:sp>
      <p:sp>
        <p:nvSpPr>
          <p:cNvPr id="24" name="Google Shape;24;p8"/>
          <p:cNvSpPr txBox="1">
            <a:spLocks noGrp="1"/>
          </p:cNvSpPr>
          <p:nvPr>
            <p:ph type="ftr" idx="11"/>
          </p:nvPr>
        </p:nvSpPr>
        <p:spPr>
          <a:xfrm>
            <a:off x="4038601"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US"/>
          </a:p>
        </p:txBody>
      </p:sp>
      <p:sp>
        <p:nvSpPr>
          <p:cNvPr id="25" name="Google Shape;25;p8"/>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9306B73E-E889-4101-943F-C932486AC50A}" type="slidenum">
              <a:rPr lang="en-US" smtClean="0"/>
              <a:t>‹#›</a:t>
            </a:fld>
            <a:endParaRPr lang="en-US"/>
          </a:p>
        </p:txBody>
      </p:sp>
    </p:spTree>
    <p:extLst>
      <p:ext uri="{BB962C8B-B14F-4D97-AF65-F5344CB8AC3E}">
        <p14:creationId xmlns:p14="http://schemas.microsoft.com/office/powerpoint/2010/main" val="15897580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FCD88A7-8EBB-43E1-AB26-941303AA589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8" y="2004"/>
            <a:ext cx="12184879" cy="6853994"/>
          </a:xfrm>
          <a:prstGeom prst="rect">
            <a:avLst/>
          </a:prstGeom>
        </p:spPr>
      </p:pic>
      <p:sp>
        <p:nvSpPr>
          <p:cNvPr id="2" name="Title 1">
            <a:extLst>
              <a:ext uri="{FF2B5EF4-FFF2-40B4-BE49-F238E27FC236}">
                <a16:creationId xmlns:a16="http://schemas.microsoft.com/office/drawing/2014/main" id="{CEDBF4CA-4B3B-47DC-AC91-7CC00B696E9A}"/>
              </a:ext>
            </a:extLst>
          </p:cNvPr>
          <p:cNvSpPr>
            <a:spLocks noGrp="1"/>
          </p:cNvSpPr>
          <p:nvPr>
            <p:ph type="title"/>
          </p:nvPr>
        </p:nvSpPr>
        <p:spPr>
          <a:xfrm>
            <a:off x="839806"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04900BA-A396-46B0-A22B-E6A8AD387DC8}"/>
              </a:ext>
            </a:extLst>
          </p:cNvPr>
          <p:cNvSpPr>
            <a:spLocks noGrp="1"/>
          </p:cNvSpPr>
          <p:nvPr>
            <p:ph type="pic" idx="1"/>
          </p:nvPr>
        </p:nvSpPr>
        <p:spPr>
          <a:xfrm>
            <a:off x="5183188" y="987461"/>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0F30CA7-1F4D-40C1-9A6A-040327EAE209}"/>
              </a:ext>
            </a:extLst>
          </p:cNvPr>
          <p:cNvSpPr>
            <a:spLocks noGrp="1"/>
          </p:cNvSpPr>
          <p:nvPr>
            <p:ph type="body" sz="half" idx="2"/>
          </p:nvPr>
        </p:nvSpPr>
        <p:spPr>
          <a:xfrm>
            <a:off x="839806"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11032F2-F618-4746-9BAE-D6D1CB3D4F36}"/>
              </a:ext>
            </a:extLst>
          </p:cNvPr>
          <p:cNvSpPr>
            <a:spLocks noGrp="1"/>
          </p:cNvSpPr>
          <p:nvPr>
            <p:ph type="dt" sz="half" idx="10"/>
          </p:nvPr>
        </p:nvSpPr>
        <p:spPr/>
        <p:txBody>
          <a:bodyPr/>
          <a:lstStyle/>
          <a:p>
            <a:fld id="{FE1C8935-5503-46B3-AA64-FDD06962785D}" type="datetimeFigureOut">
              <a:rPr lang="en-US" smtClean="0">
                <a:solidFill>
                  <a:prstClr val="black">
                    <a:tint val="75000"/>
                  </a:prstClr>
                </a:solidFill>
              </a:rPr>
              <a:pPr/>
              <a:t>2/28/2022</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652D1357-92FD-4B75-BF6D-B58B3069948D}"/>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A2FC0E1B-A2C9-4098-AFC0-7ED63619D901}"/>
              </a:ext>
            </a:extLst>
          </p:cNvPr>
          <p:cNvSpPr>
            <a:spLocks noGrp="1"/>
          </p:cNvSpPr>
          <p:nvPr>
            <p:ph type="sldNum" sz="quarter" idx="12"/>
          </p:nvPr>
        </p:nvSpPr>
        <p:spPr/>
        <p:txBody>
          <a:bodyPr/>
          <a:lstStyle/>
          <a:p>
            <a:fld id="{9306B73E-E889-4101-943F-C932486AC50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796592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6C6A0C5-A58D-497D-87A0-F926B583C14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8" y="2004"/>
            <a:ext cx="12184879" cy="6853994"/>
          </a:xfrm>
          <a:prstGeom prst="rect">
            <a:avLst/>
          </a:prstGeom>
        </p:spPr>
      </p:pic>
      <p:sp>
        <p:nvSpPr>
          <p:cNvPr id="2" name="Title 1">
            <a:extLst>
              <a:ext uri="{FF2B5EF4-FFF2-40B4-BE49-F238E27FC236}">
                <a16:creationId xmlns:a16="http://schemas.microsoft.com/office/drawing/2014/main" id="{8DAED18E-A2B7-4E79-BCB2-5A940B92F77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A76CAEA-67BE-4816-B1E7-41658737EAF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E957672-735A-48CF-B4BE-6D36071204BD}"/>
              </a:ext>
            </a:extLst>
          </p:cNvPr>
          <p:cNvSpPr>
            <a:spLocks noGrp="1"/>
          </p:cNvSpPr>
          <p:nvPr>
            <p:ph type="dt" sz="half" idx="10"/>
          </p:nvPr>
        </p:nvSpPr>
        <p:spPr/>
        <p:txBody>
          <a:bodyPr/>
          <a:lstStyle/>
          <a:p>
            <a:fld id="{FE1C8935-5503-46B3-AA64-FDD06962785D}" type="datetimeFigureOut">
              <a:rPr lang="en-US" smtClean="0">
                <a:solidFill>
                  <a:prstClr val="black">
                    <a:tint val="75000"/>
                  </a:prstClr>
                </a:solidFill>
              </a:rPr>
              <a:pPr/>
              <a:t>2/28/2022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8FE929CE-D546-45E7-9512-43EAA33AD84F}"/>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DCB64245-321E-4D0A-977E-D09E6120CE57}"/>
              </a:ext>
            </a:extLst>
          </p:cNvPr>
          <p:cNvSpPr>
            <a:spLocks noGrp="1"/>
          </p:cNvSpPr>
          <p:nvPr>
            <p:ph type="sldNum" sz="quarter" idx="12"/>
          </p:nvPr>
        </p:nvSpPr>
        <p:spPr/>
        <p:txBody>
          <a:bodyPr/>
          <a:lstStyle/>
          <a:p>
            <a:fld id="{9306B73E-E889-4101-943F-C932486AC50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732050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3AE678F-A982-4A11-B6D5-E4EA8E0CAAC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8" y="2004"/>
            <a:ext cx="12184879" cy="6853994"/>
          </a:xfrm>
          <a:prstGeom prst="rect">
            <a:avLst/>
          </a:prstGeom>
        </p:spPr>
      </p:pic>
      <p:sp>
        <p:nvSpPr>
          <p:cNvPr id="2" name="Vertical Title 1">
            <a:extLst>
              <a:ext uri="{FF2B5EF4-FFF2-40B4-BE49-F238E27FC236}">
                <a16:creationId xmlns:a16="http://schemas.microsoft.com/office/drawing/2014/main" id="{9401CF19-F0A5-4049-B00B-5887BAD1E98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FEB78-67CD-4D61-A945-C99A96A6C12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EC5EB8-55E4-40D3-9444-A75EEE310818}"/>
              </a:ext>
            </a:extLst>
          </p:cNvPr>
          <p:cNvSpPr>
            <a:spLocks noGrp="1"/>
          </p:cNvSpPr>
          <p:nvPr>
            <p:ph type="dt" sz="half" idx="10"/>
          </p:nvPr>
        </p:nvSpPr>
        <p:spPr/>
        <p:txBody>
          <a:bodyPr/>
          <a:lstStyle/>
          <a:p>
            <a:fld id="{FE1C8935-5503-46B3-AA64-FDD06962785D}" type="datetimeFigureOut">
              <a:rPr lang="en-US" smtClean="0">
                <a:solidFill>
                  <a:prstClr val="black">
                    <a:tint val="75000"/>
                  </a:prstClr>
                </a:solidFill>
              </a:rPr>
              <a:pPr/>
              <a:t>2/28/2022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5C24AE4C-470C-4596-927E-BEBE02463E15}"/>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E848276C-9A0E-4BF6-88D9-D4C27235EE16}"/>
              </a:ext>
            </a:extLst>
          </p:cNvPr>
          <p:cNvSpPr>
            <a:spLocks noGrp="1"/>
          </p:cNvSpPr>
          <p:nvPr>
            <p:ph type="sldNum" sz="quarter" idx="12"/>
          </p:nvPr>
        </p:nvSpPr>
        <p:spPr/>
        <p:txBody>
          <a:bodyPr/>
          <a:lstStyle/>
          <a:p>
            <a:fld id="{9306B73E-E889-4101-943F-C932486AC50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264200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A149D5-D9AD-4ACB-B6FF-2DAC3709B963}"/>
              </a:ext>
            </a:extLst>
          </p:cNvPr>
          <p:cNvSpPr>
            <a:spLocks noGrp="1"/>
          </p:cNvSpPr>
          <p:nvPr>
            <p:ph type="title"/>
          </p:nvPr>
        </p:nvSpPr>
        <p:spPr>
          <a:xfrm>
            <a:off x="839806" y="365129"/>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04FFB89-B9BD-4AE7-AEE1-E3D3BB9C45D1}"/>
              </a:ext>
            </a:extLst>
          </p:cNvPr>
          <p:cNvSpPr>
            <a:spLocks noGrp="1"/>
          </p:cNvSpPr>
          <p:nvPr>
            <p:ph type="body" idx="1"/>
          </p:nvPr>
        </p:nvSpPr>
        <p:spPr>
          <a:xfrm>
            <a:off x="839806"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8655F649-BCD4-4DF4-9D3A-5A1788C1E30D}"/>
              </a:ext>
            </a:extLst>
          </p:cNvPr>
          <p:cNvSpPr>
            <a:spLocks noGrp="1"/>
          </p:cNvSpPr>
          <p:nvPr>
            <p:ph sz="half" idx="2"/>
          </p:nvPr>
        </p:nvSpPr>
        <p:spPr>
          <a:xfrm>
            <a:off x="839806"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6077461-4DD8-41EB-BB6D-74D8AE1E7512}"/>
              </a:ext>
            </a:extLst>
          </p:cNvPr>
          <p:cNvSpPr>
            <a:spLocks noGrp="1"/>
          </p:cNvSpPr>
          <p:nvPr>
            <p:ph type="body" sz="quarter" idx="3"/>
          </p:nvPr>
        </p:nvSpPr>
        <p:spPr>
          <a:xfrm>
            <a:off x="6172218"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49960BD7-E350-4338-AE4E-097AA1748BE0}"/>
              </a:ext>
            </a:extLst>
          </p:cNvPr>
          <p:cNvSpPr>
            <a:spLocks noGrp="1"/>
          </p:cNvSpPr>
          <p:nvPr>
            <p:ph sz="quarter" idx="4"/>
          </p:nvPr>
        </p:nvSpPr>
        <p:spPr>
          <a:xfrm>
            <a:off x="6172218"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9C91111-8CC6-49E8-AFF4-460D7AA5C404}"/>
              </a:ext>
            </a:extLst>
          </p:cNvPr>
          <p:cNvSpPr>
            <a:spLocks noGrp="1"/>
          </p:cNvSpPr>
          <p:nvPr>
            <p:ph type="dt" sz="half" idx="10"/>
          </p:nvPr>
        </p:nvSpPr>
        <p:spPr/>
        <p:txBody>
          <a:bodyPr/>
          <a:lstStyle/>
          <a:p>
            <a:fld id="{FE1C8935-5503-46B3-AA64-FDD06962785D}" type="datetimeFigureOut">
              <a:rPr lang="en-US" smtClean="0">
                <a:solidFill>
                  <a:prstClr val="black">
                    <a:tint val="75000"/>
                  </a:prstClr>
                </a:solidFill>
              </a:rPr>
              <a:pPr/>
              <a:t>2/28/2022</a:t>
            </a:fld>
            <a:endParaRPr lang="en-US">
              <a:solidFill>
                <a:prstClr val="black">
                  <a:tint val="75000"/>
                </a:prstClr>
              </a:solidFill>
            </a:endParaRPr>
          </a:p>
        </p:txBody>
      </p:sp>
      <p:sp>
        <p:nvSpPr>
          <p:cNvPr id="8" name="Footer Placeholder 7">
            <a:extLst>
              <a:ext uri="{FF2B5EF4-FFF2-40B4-BE49-F238E27FC236}">
                <a16:creationId xmlns:a16="http://schemas.microsoft.com/office/drawing/2014/main" id="{AEB47E37-C210-4655-8E14-302E21E832C7}"/>
              </a:ext>
            </a:extLst>
          </p:cNvPr>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a:extLst>
              <a:ext uri="{FF2B5EF4-FFF2-40B4-BE49-F238E27FC236}">
                <a16:creationId xmlns:a16="http://schemas.microsoft.com/office/drawing/2014/main" id="{3E78A9EA-D7E5-4BBD-AB42-C9A78E6B6603}"/>
              </a:ext>
            </a:extLst>
          </p:cNvPr>
          <p:cNvSpPr>
            <a:spLocks noGrp="1"/>
          </p:cNvSpPr>
          <p:nvPr>
            <p:ph type="sldNum" sz="quarter" idx="12"/>
          </p:nvPr>
        </p:nvSpPr>
        <p:spPr/>
        <p:txBody>
          <a:bodyPr/>
          <a:lstStyle/>
          <a:p>
            <a:fld id="{9306B73E-E889-4101-943F-C932486AC50A}" type="slidenum">
              <a:rPr lang="en-US" smtClean="0">
                <a:solidFill>
                  <a:prstClr val="black">
                    <a:tint val="75000"/>
                  </a:prstClr>
                </a:solidFill>
              </a:rPr>
              <a:pPr/>
              <a:t>‹#›</a:t>
            </a:fld>
            <a:endParaRPr lang="en-US">
              <a:solidFill>
                <a:prstClr val="black">
                  <a:tint val="75000"/>
                </a:prstClr>
              </a:solidFill>
            </a:endParaRPr>
          </a:p>
        </p:txBody>
      </p:sp>
      <p:pic>
        <p:nvPicPr>
          <p:cNvPr id="11" name="Picture 10">
            <a:extLst>
              <a:ext uri="{FF2B5EF4-FFF2-40B4-BE49-F238E27FC236}">
                <a16:creationId xmlns:a16="http://schemas.microsoft.com/office/drawing/2014/main" id="{3A878C85-2C2D-4555-91B2-7F695AA418C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Tree>
    <p:extLst>
      <p:ext uri="{BB962C8B-B14F-4D97-AF65-F5344CB8AC3E}">
        <p14:creationId xmlns:p14="http://schemas.microsoft.com/office/powerpoint/2010/main" val="33957098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Title and Content" preserve="1" userDrawn="1">
  <p:cSld name="1_Title and Content">
    <p:spTree>
      <p:nvGrpSpPr>
        <p:cNvPr id="1" name="Shape 26"/>
        <p:cNvGrpSpPr/>
        <p:nvPr/>
      </p:nvGrpSpPr>
      <p:grpSpPr>
        <a:xfrm>
          <a:off x="0" y="0"/>
          <a:ext cx="0" cy="0"/>
          <a:chOff x="0" y="0"/>
          <a:chExt cx="0" cy="0"/>
        </a:xfrm>
      </p:grpSpPr>
      <p:pic>
        <p:nvPicPr>
          <p:cNvPr id="27" name="Google Shape;27;p9"/>
          <p:cNvPicPr preferRelativeResize="0"/>
          <p:nvPr/>
        </p:nvPicPr>
        <p:blipFill rotWithShape="1">
          <a:blip r:embed="rId2">
            <a:alphaModFix/>
          </a:blip>
          <a:srcRect/>
          <a:stretch/>
        </p:blipFill>
        <p:spPr>
          <a:xfrm>
            <a:off x="9521" y="2004"/>
            <a:ext cx="12165839" cy="6853994"/>
          </a:xfrm>
          <a:prstGeom prst="rect">
            <a:avLst/>
          </a:prstGeom>
          <a:noFill/>
          <a:ln>
            <a:noFill/>
          </a:ln>
        </p:spPr>
      </p:pic>
    </p:spTree>
    <p:extLst>
      <p:ext uri="{BB962C8B-B14F-4D97-AF65-F5344CB8AC3E}">
        <p14:creationId xmlns:p14="http://schemas.microsoft.com/office/powerpoint/2010/main" val="20172678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and Content" preserve="1" userDrawn="1">
  <p:cSld name="2_Title and Content">
    <p:spTree>
      <p:nvGrpSpPr>
        <p:cNvPr id="1" name="Shape 33"/>
        <p:cNvGrpSpPr/>
        <p:nvPr/>
      </p:nvGrpSpPr>
      <p:grpSpPr>
        <a:xfrm>
          <a:off x="0" y="0"/>
          <a:ext cx="0" cy="0"/>
          <a:chOff x="0" y="0"/>
          <a:chExt cx="0" cy="0"/>
        </a:xfrm>
      </p:grpSpPr>
      <p:pic>
        <p:nvPicPr>
          <p:cNvPr id="34" name="Google Shape;34;p10"/>
          <p:cNvPicPr preferRelativeResize="0"/>
          <p:nvPr/>
        </p:nvPicPr>
        <p:blipFill rotWithShape="1">
          <a:blip r:embed="rId2">
            <a:alphaModFix/>
          </a:blip>
          <a:srcRect/>
          <a:stretch/>
        </p:blipFill>
        <p:spPr>
          <a:xfrm>
            <a:off x="9521" y="2006"/>
            <a:ext cx="12165839" cy="6853993"/>
          </a:xfrm>
          <a:prstGeom prst="rect">
            <a:avLst/>
          </a:prstGeom>
          <a:noFill/>
          <a:ln>
            <a:noFill/>
          </a:ln>
        </p:spPr>
      </p:pic>
      <p:sp>
        <p:nvSpPr>
          <p:cNvPr id="37" name="Google Shape;37;p10"/>
          <p:cNvSpPr txBox="1">
            <a:spLocks noGrp="1"/>
          </p:cNvSpPr>
          <p:nvPr>
            <p:ph type="dt" idx="10"/>
          </p:nvPr>
        </p:nvSpPr>
        <p:spPr>
          <a:xfrm>
            <a:off x="838201"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FE1C8935-5503-46B3-AA64-FDD06962785D}" type="datetimeFigureOut">
              <a:rPr lang="en-US" smtClean="0"/>
              <a:t>2/28/2022</a:t>
            </a:fld>
            <a:endParaRPr lang="en-US"/>
          </a:p>
        </p:txBody>
      </p:sp>
      <p:sp>
        <p:nvSpPr>
          <p:cNvPr id="38" name="Google Shape;38;p10"/>
          <p:cNvSpPr txBox="1">
            <a:spLocks noGrp="1"/>
          </p:cNvSpPr>
          <p:nvPr>
            <p:ph type="ftr" idx="11"/>
          </p:nvPr>
        </p:nvSpPr>
        <p:spPr>
          <a:xfrm>
            <a:off x="4038601"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US"/>
          </a:p>
        </p:txBody>
      </p:sp>
      <p:sp>
        <p:nvSpPr>
          <p:cNvPr id="39" name="Google Shape;39;p10"/>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9306B73E-E889-4101-943F-C932486AC50A}" type="slidenum">
              <a:rPr lang="en-US" smtClean="0"/>
              <a:t>‹#›</a:t>
            </a:fld>
            <a:endParaRPr lang="en-US"/>
          </a:p>
        </p:txBody>
      </p:sp>
    </p:spTree>
    <p:extLst>
      <p:ext uri="{BB962C8B-B14F-4D97-AF65-F5344CB8AC3E}">
        <p14:creationId xmlns:p14="http://schemas.microsoft.com/office/powerpoint/2010/main" val="16745813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preserve="1" userDrawn="1">
  <p:cSld name="Comparison">
    <p:spTree>
      <p:nvGrpSpPr>
        <p:cNvPr id="1" name="Shape 40"/>
        <p:cNvGrpSpPr/>
        <p:nvPr/>
      </p:nvGrpSpPr>
      <p:grpSpPr>
        <a:xfrm>
          <a:off x="0" y="0"/>
          <a:ext cx="0" cy="0"/>
          <a:chOff x="0" y="0"/>
          <a:chExt cx="0" cy="0"/>
        </a:xfrm>
      </p:grpSpPr>
      <p:pic>
        <p:nvPicPr>
          <p:cNvPr id="49" name="Google Shape;49;p11"/>
          <p:cNvPicPr preferRelativeResize="0"/>
          <p:nvPr userDrawn="1"/>
        </p:nvPicPr>
        <p:blipFill rotWithShape="1">
          <a:blip r:embed="rId2">
            <a:alphaModFix/>
          </a:blip>
          <a:srcRect/>
          <a:stretch/>
        </p:blipFill>
        <p:spPr>
          <a:xfrm>
            <a:off x="-165099" y="-68826"/>
            <a:ext cx="12513464" cy="7000539"/>
          </a:xfrm>
          <a:prstGeom prst="rect">
            <a:avLst/>
          </a:prstGeom>
          <a:noFill/>
          <a:ln>
            <a:noFill/>
          </a:ln>
        </p:spPr>
      </p:pic>
      <p:sp>
        <p:nvSpPr>
          <p:cNvPr id="46" name="Google Shape;46;p11"/>
          <p:cNvSpPr txBox="1">
            <a:spLocks noGrp="1"/>
          </p:cNvSpPr>
          <p:nvPr>
            <p:ph type="dt" idx="10"/>
          </p:nvPr>
        </p:nvSpPr>
        <p:spPr>
          <a:xfrm>
            <a:off x="838201"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97561B3B-9BA6-4C4D-8B30-45AEED0A188D}" type="datetimeFigureOut">
              <a:rPr lang="en-US" smtClean="0"/>
              <a:t>2/28/2022</a:t>
            </a:fld>
            <a:endParaRPr lang="en-US"/>
          </a:p>
        </p:txBody>
      </p:sp>
      <p:sp>
        <p:nvSpPr>
          <p:cNvPr id="47" name="Google Shape;47;p11"/>
          <p:cNvSpPr txBox="1">
            <a:spLocks noGrp="1"/>
          </p:cNvSpPr>
          <p:nvPr>
            <p:ph type="ftr" idx="11"/>
          </p:nvPr>
        </p:nvSpPr>
        <p:spPr>
          <a:xfrm>
            <a:off x="4038601"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US"/>
          </a:p>
        </p:txBody>
      </p:sp>
      <p:sp>
        <p:nvSpPr>
          <p:cNvPr id="48" name="Google Shape;48;p11"/>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4DADA5AD-FBF5-4393-A73C-EEA18769A2C6}" type="slidenum">
              <a:rPr lang="en-US" smtClean="0"/>
              <a:t>‹#›</a:t>
            </a:fld>
            <a:endParaRPr lang="en-US"/>
          </a:p>
        </p:txBody>
      </p:sp>
      <p:sp>
        <p:nvSpPr>
          <p:cNvPr id="11" name="Oval 10">
            <a:extLst>
              <a:ext uri="{FF2B5EF4-FFF2-40B4-BE49-F238E27FC236}">
                <a16:creationId xmlns:a16="http://schemas.microsoft.com/office/drawing/2014/main" id="{20C92834-F07F-4579-8623-1CF3469E4D08}"/>
              </a:ext>
            </a:extLst>
          </p:cNvPr>
          <p:cNvSpPr/>
          <p:nvPr userDrawn="1"/>
        </p:nvSpPr>
        <p:spPr>
          <a:xfrm>
            <a:off x="10917876" y="186276"/>
            <a:ext cx="1284651" cy="1284651"/>
          </a:xfrm>
          <a:prstGeom prst="ellipse">
            <a:avLst/>
          </a:prstGeom>
          <a:solidFill>
            <a:srgbClr val="29A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spTree>
    <p:extLst>
      <p:ext uri="{BB962C8B-B14F-4D97-AF65-F5344CB8AC3E}">
        <p14:creationId xmlns:p14="http://schemas.microsoft.com/office/powerpoint/2010/main" val="10727449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D1F7F18-CCB7-414F-B16B-64885FE5FED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1448" y="-90897"/>
            <a:ext cx="12613690" cy="7095200"/>
          </a:xfrm>
          <a:prstGeom prst="rect">
            <a:avLst/>
          </a:prstGeom>
        </p:spPr>
      </p:pic>
      <p:sp>
        <p:nvSpPr>
          <p:cNvPr id="2" name="Title 1">
            <a:extLst>
              <a:ext uri="{FF2B5EF4-FFF2-40B4-BE49-F238E27FC236}">
                <a16:creationId xmlns:a16="http://schemas.microsoft.com/office/drawing/2014/main" id="{0ED805BF-682A-40E7-A8E6-EFFF65BEC289}"/>
              </a:ext>
            </a:extLst>
          </p:cNvPr>
          <p:cNvSpPr>
            <a:spLocks noGrp="1"/>
          </p:cNvSpPr>
          <p:nvPr>
            <p:ph type="ctrTitle"/>
          </p:nvPr>
        </p:nvSpPr>
        <p:spPr>
          <a:xfrm>
            <a:off x="1524001" y="1122363"/>
            <a:ext cx="9144000" cy="2387600"/>
          </a:xfrm>
        </p:spPr>
        <p:txBody>
          <a:bodyPr anchor="b"/>
          <a:lstStyle>
            <a:lvl1pPr algn="ctr">
              <a:defRPr sz="6000"/>
            </a:lvl1pPr>
          </a:lstStyle>
          <a:p>
            <a:r>
              <a:rPr lang="en-US" dirty="0"/>
              <a:t>Click to edit Master title style</a:t>
            </a:r>
          </a:p>
        </p:txBody>
      </p:sp>
      <p:sp>
        <p:nvSpPr>
          <p:cNvPr id="3" name="Subtitle 2">
            <a:extLst>
              <a:ext uri="{FF2B5EF4-FFF2-40B4-BE49-F238E27FC236}">
                <a16:creationId xmlns:a16="http://schemas.microsoft.com/office/drawing/2014/main" id="{55ACBDF3-D54A-4F8A-9ACC-26F0AF54210C}"/>
              </a:ext>
            </a:extLst>
          </p:cNvPr>
          <p:cNvSpPr>
            <a:spLocks noGrp="1"/>
          </p:cNvSpPr>
          <p:nvPr>
            <p:ph type="subTitle" idx="1"/>
          </p:nvPr>
        </p:nvSpPr>
        <p:spPr>
          <a:xfrm>
            <a:off x="1524001"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7DE62C5-69E7-4A83-8593-1781013135A0}"/>
              </a:ext>
            </a:extLst>
          </p:cNvPr>
          <p:cNvSpPr>
            <a:spLocks noGrp="1"/>
          </p:cNvSpPr>
          <p:nvPr>
            <p:ph type="dt" sz="half" idx="10"/>
          </p:nvPr>
        </p:nvSpPr>
        <p:spPr/>
        <p:txBody>
          <a:bodyPr/>
          <a:lstStyle/>
          <a:p>
            <a:fld id="{FE1C8935-5503-46B3-AA64-FDD06962785D}" type="datetimeFigureOut">
              <a:rPr lang="en-US" smtClean="0">
                <a:solidFill>
                  <a:prstClr val="black">
                    <a:tint val="75000"/>
                  </a:prstClr>
                </a:solidFill>
              </a:rPr>
              <a:pPr/>
              <a:t>2/28/2022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7624EA7C-0BEB-441A-8A40-755387E10E00}"/>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38DC6656-9747-40E9-A931-748DC0D7F7A7}"/>
              </a:ext>
            </a:extLst>
          </p:cNvPr>
          <p:cNvSpPr>
            <a:spLocks noGrp="1"/>
          </p:cNvSpPr>
          <p:nvPr>
            <p:ph type="sldNum" sz="quarter" idx="12"/>
          </p:nvPr>
        </p:nvSpPr>
        <p:spPr/>
        <p:txBody>
          <a:bodyPr/>
          <a:lstStyle/>
          <a:p>
            <a:fld id="{9306B73E-E889-4101-943F-C932486AC50A}" type="slidenum">
              <a:rPr lang="en-US" smtClean="0">
                <a:solidFill>
                  <a:prstClr val="black">
                    <a:tint val="75000"/>
                  </a:prstClr>
                </a:solidFill>
              </a:rPr>
              <a:pPr/>
              <a:t>‹#›</a:t>
            </a:fld>
            <a:endParaRPr lang="en-US">
              <a:solidFill>
                <a:prstClr val="black">
                  <a:tint val="75000"/>
                </a:prstClr>
              </a:solidFill>
            </a:endParaRPr>
          </a:p>
        </p:txBody>
      </p:sp>
      <p:sp>
        <p:nvSpPr>
          <p:cNvPr id="8" name="Oval 7">
            <a:extLst>
              <a:ext uri="{FF2B5EF4-FFF2-40B4-BE49-F238E27FC236}">
                <a16:creationId xmlns:a16="http://schemas.microsoft.com/office/drawing/2014/main" id="{E36E4766-883B-4D27-9EF0-95A9BD22266C}"/>
              </a:ext>
            </a:extLst>
          </p:cNvPr>
          <p:cNvSpPr/>
          <p:nvPr userDrawn="1"/>
        </p:nvSpPr>
        <p:spPr>
          <a:xfrm>
            <a:off x="2629379" y="1930595"/>
            <a:ext cx="852022" cy="852022"/>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a:extLst>
              <a:ext uri="{FF2B5EF4-FFF2-40B4-BE49-F238E27FC236}">
                <a16:creationId xmlns:a16="http://schemas.microsoft.com/office/drawing/2014/main" id="{262491AF-A5C7-451E-B0A1-32F30A5C8740}"/>
              </a:ext>
            </a:extLst>
          </p:cNvPr>
          <p:cNvSpPr/>
          <p:nvPr userDrawn="1"/>
        </p:nvSpPr>
        <p:spPr>
          <a:xfrm>
            <a:off x="11308356" y="136525"/>
            <a:ext cx="985092" cy="1196516"/>
          </a:xfrm>
          <a:prstGeom prst="ellipse">
            <a:avLst/>
          </a:prstGeom>
          <a:solidFill>
            <a:srgbClr val="29AD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45221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B350663-EC9A-4C44-B607-B63DB2B7FE3A}"/>
              </a:ext>
            </a:extLst>
          </p:cNvPr>
          <p:cNvPicPr>
            <a:picLocks noChangeAspect="1"/>
          </p:cNvPicPr>
          <p:nvPr userDrawn="1"/>
        </p:nvPicPr>
        <p:blipFill>
          <a:blip r:embed="rId2"/>
          <a:stretch>
            <a:fillRect/>
          </a:stretch>
        </p:blipFill>
        <p:spPr>
          <a:xfrm>
            <a:off x="18" y="1"/>
            <a:ext cx="12184879" cy="6858000"/>
          </a:xfrm>
          <a:prstGeom prst="rect">
            <a:avLst/>
          </a:prstGeom>
        </p:spPr>
      </p:pic>
      <p:sp>
        <p:nvSpPr>
          <p:cNvPr id="2" name="Title 1">
            <a:extLst>
              <a:ext uri="{FF2B5EF4-FFF2-40B4-BE49-F238E27FC236}">
                <a16:creationId xmlns:a16="http://schemas.microsoft.com/office/drawing/2014/main" id="{35246000-100C-40C4-BEF3-5A3E38B6997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DF0F9-3FE1-432B-9703-5AE876434F3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75A5E0-2AFF-4AB5-ACE6-7DA7CD466188}"/>
              </a:ext>
            </a:extLst>
          </p:cNvPr>
          <p:cNvSpPr>
            <a:spLocks noGrp="1"/>
          </p:cNvSpPr>
          <p:nvPr>
            <p:ph type="dt" sz="half" idx="10"/>
          </p:nvPr>
        </p:nvSpPr>
        <p:spPr/>
        <p:txBody>
          <a:bodyPr/>
          <a:lstStyle/>
          <a:p>
            <a:fld id="{FE1C8935-5503-46B3-AA64-FDD06962785D}" type="datetimeFigureOut">
              <a:rPr lang="en-US" smtClean="0">
                <a:solidFill>
                  <a:prstClr val="black">
                    <a:tint val="75000"/>
                  </a:prstClr>
                </a:solidFill>
              </a:rPr>
              <a:pPr/>
              <a:t>2/28/2022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6BF69C67-F520-4179-9639-626A9980914A}"/>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C75F03E5-824A-4731-8801-F2B2084D9ACF}"/>
              </a:ext>
            </a:extLst>
          </p:cNvPr>
          <p:cNvSpPr>
            <a:spLocks noGrp="1"/>
          </p:cNvSpPr>
          <p:nvPr>
            <p:ph type="sldNum" sz="quarter" idx="12"/>
          </p:nvPr>
        </p:nvSpPr>
        <p:spPr/>
        <p:txBody>
          <a:bodyPr/>
          <a:lstStyle/>
          <a:p>
            <a:fld id="{9306B73E-E889-4101-943F-C932486AC50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449137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6B4D996-D27A-45F3-8A94-7114A45F77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8" y="2004"/>
            <a:ext cx="12184879" cy="6853994"/>
          </a:xfrm>
          <a:prstGeom prst="rect">
            <a:avLst/>
          </a:prstGeom>
        </p:spPr>
      </p:pic>
      <p:sp>
        <p:nvSpPr>
          <p:cNvPr id="2" name="Title 1">
            <a:extLst>
              <a:ext uri="{FF2B5EF4-FFF2-40B4-BE49-F238E27FC236}">
                <a16:creationId xmlns:a16="http://schemas.microsoft.com/office/drawing/2014/main" id="{2AAFCBFE-611A-4CAB-A894-937638D9FDD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52E8545-01CE-4FAF-BFB4-D08B76DD53D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39B6410-3F70-4DB6-82F8-946CB7F5F44D}"/>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423965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758C8D-0F65-41F2-8D2B-8E662F01D83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323DC4F-F04B-4EF7-855D-738F4446DC45}"/>
              </a:ext>
            </a:extLst>
          </p:cNvPr>
          <p:cNvSpPr>
            <a:spLocks noGrp="1"/>
          </p:cNvSpPr>
          <p:nvPr>
            <p:ph type="dt" sz="half" idx="10"/>
          </p:nvPr>
        </p:nvSpPr>
        <p:spPr/>
        <p:txBody>
          <a:bodyPr/>
          <a:lstStyle/>
          <a:p>
            <a:fld id="{FE1C8935-5503-46B3-AA64-FDD06962785D}" type="datetimeFigureOut">
              <a:rPr lang="en-US" smtClean="0">
                <a:solidFill>
                  <a:prstClr val="black">
                    <a:tint val="75000"/>
                  </a:prstClr>
                </a:solidFill>
              </a:rPr>
              <a:pPr/>
              <a:t>2/28/2022</a:t>
            </a:fld>
            <a:endParaRPr lang="en-US">
              <a:solidFill>
                <a:prstClr val="black">
                  <a:tint val="75000"/>
                </a:prstClr>
              </a:solidFill>
            </a:endParaRPr>
          </a:p>
        </p:txBody>
      </p:sp>
      <p:sp>
        <p:nvSpPr>
          <p:cNvPr id="4" name="Footer Placeholder 3">
            <a:extLst>
              <a:ext uri="{FF2B5EF4-FFF2-40B4-BE49-F238E27FC236}">
                <a16:creationId xmlns:a16="http://schemas.microsoft.com/office/drawing/2014/main" id="{8E48651F-A381-4808-8187-C91BA00346D9}"/>
              </a:ext>
            </a:extLst>
          </p:cNvPr>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id="{5FA18D3B-4ACD-4E73-89EB-965186A195BA}"/>
              </a:ext>
            </a:extLst>
          </p:cNvPr>
          <p:cNvSpPr>
            <a:spLocks noGrp="1"/>
          </p:cNvSpPr>
          <p:nvPr>
            <p:ph type="sldNum" sz="quarter" idx="12"/>
          </p:nvPr>
        </p:nvSpPr>
        <p:spPr/>
        <p:txBody>
          <a:bodyPr/>
          <a:lstStyle/>
          <a:p>
            <a:fld id="{9306B73E-E889-4101-943F-C932486AC50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023224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CEE5A00-8F8E-42AF-90E2-066651466F4C}"/>
              </a:ext>
            </a:extLst>
          </p:cNvPr>
          <p:cNvSpPr>
            <a:spLocks noGrp="1"/>
          </p:cNvSpPr>
          <p:nvPr>
            <p:ph type="title"/>
          </p:nvPr>
        </p:nvSpPr>
        <p:spPr>
          <a:xfrm>
            <a:off x="838218" y="365129"/>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ED880EE-B25B-4758-91EB-EBD635871C9E}"/>
              </a:ext>
            </a:extLst>
          </p:cNvPr>
          <p:cNvSpPr>
            <a:spLocks noGrp="1"/>
          </p:cNvSpPr>
          <p:nvPr>
            <p:ph type="body" idx="1"/>
          </p:nvPr>
        </p:nvSpPr>
        <p:spPr>
          <a:xfrm>
            <a:off x="838218"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D8255D9-F2D3-47EC-8DB1-5B378E86D5ED}"/>
              </a:ext>
            </a:extLst>
          </p:cNvPr>
          <p:cNvSpPr>
            <a:spLocks noGrp="1"/>
          </p:cNvSpPr>
          <p:nvPr>
            <p:ph type="dt" sz="half" idx="2"/>
          </p:nvPr>
        </p:nvSpPr>
        <p:spPr>
          <a:xfrm>
            <a:off x="838218" y="6356386"/>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1C8935-5503-46B3-AA64-FDD06962785D}" type="datetimeFigureOut">
              <a:rPr lang="en-US" smtClean="0">
                <a:solidFill>
                  <a:prstClr val="black">
                    <a:tint val="75000"/>
                  </a:prstClr>
                </a:solidFill>
              </a:rPr>
              <a:pPr/>
              <a:t>2/28/2022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FC92A118-F643-4454-B34F-A87946B13FE2}"/>
              </a:ext>
            </a:extLst>
          </p:cNvPr>
          <p:cNvSpPr>
            <a:spLocks noGrp="1"/>
          </p:cNvSpPr>
          <p:nvPr>
            <p:ph type="ftr" sz="quarter" idx="3"/>
          </p:nvPr>
        </p:nvSpPr>
        <p:spPr>
          <a:xfrm>
            <a:off x="4038601" y="6356386"/>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53A72231-B6D0-41EB-A4EC-39B7F5689F88}"/>
              </a:ext>
            </a:extLst>
          </p:cNvPr>
          <p:cNvSpPr>
            <a:spLocks noGrp="1"/>
          </p:cNvSpPr>
          <p:nvPr>
            <p:ph type="sldNum" sz="quarter" idx="4"/>
          </p:nvPr>
        </p:nvSpPr>
        <p:spPr>
          <a:xfrm>
            <a:off x="8610600" y="6356386"/>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06B73E-E889-4101-943F-C932486AC50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76770074"/>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699" r:id="rId6"/>
    <p:sldLayoutId id="2147483700" r:id="rId7"/>
    <p:sldLayoutId id="2147483702" r:id="rId8"/>
    <p:sldLayoutId id="2147483704" r:id="rId9"/>
    <p:sldLayoutId id="2147483705" r:id="rId10"/>
    <p:sldLayoutId id="214748371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CEE5A00-8F8E-42AF-90E2-066651466F4C}"/>
              </a:ext>
            </a:extLst>
          </p:cNvPr>
          <p:cNvSpPr>
            <a:spLocks noGrp="1"/>
          </p:cNvSpPr>
          <p:nvPr>
            <p:ph type="title"/>
          </p:nvPr>
        </p:nvSpPr>
        <p:spPr>
          <a:xfrm>
            <a:off x="838218" y="365129"/>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ED880EE-B25B-4758-91EB-EBD635871C9E}"/>
              </a:ext>
            </a:extLst>
          </p:cNvPr>
          <p:cNvSpPr>
            <a:spLocks noGrp="1"/>
          </p:cNvSpPr>
          <p:nvPr>
            <p:ph type="body" idx="1"/>
          </p:nvPr>
        </p:nvSpPr>
        <p:spPr>
          <a:xfrm>
            <a:off x="838218"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D8255D9-F2D3-47EC-8DB1-5B378E86D5ED}"/>
              </a:ext>
            </a:extLst>
          </p:cNvPr>
          <p:cNvSpPr>
            <a:spLocks noGrp="1"/>
          </p:cNvSpPr>
          <p:nvPr>
            <p:ph type="dt" sz="half" idx="2"/>
          </p:nvPr>
        </p:nvSpPr>
        <p:spPr>
          <a:xfrm>
            <a:off x="838218" y="6356386"/>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1C8935-5503-46B3-AA64-FDD06962785D}" type="datetimeFigureOut">
              <a:rPr lang="en-US" smtClean="0">
                <a:solidFill>
                  <a:prstClr val="black">
                    <a:tint val="75000"/>
                  </a:prstClr>
                </a:solidFill>
              </a:rPr>
              <a:pPr/>
              <a:t>2/28/2022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FC92A118-F643-4454-B34F-A87946B13FE2}"/>
              </a:ext>
            </a:extLst>
          </p:cNvPr>
          <p:cNvSpPr>
            <a:spLocks noGrp="1"/>
          </p:cNvSpPr>
          <p:nvPr>
            <p:ph type="ftr" sz="quarter" idx="3"/>
          </p:nvPr>
        </p:nvSpPr>
        <p:spPr>
          <a:xfrm>
            <a:off x="4038601" y="6356386"/>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53A72231-B6D0-41EB-A4EC-39B7F5689F88}"/>
              </a:ext>
            </a:extLst>
          </p:cNvPr>
          <p:cNvSpPr>
            <a:spLocks noGrp="1"/>
          </p:cNvSpPr>
          <p:nvPr>
            <p:ph type="sldNum" sz="quarter" idx="4"/>
          </p:nvPr>
        </p:nvSpPr>
        <p:spPr>
          <a:xfrm>
            <a:off x="8610600" y="6356386"/>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06B73E-E889-4101-943F-C932486AC50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52009072"/>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8.xml"/><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3.png"/><Relationship Id="rId1" Type="http://schemas.openxmlformats.org/officeDocument/2006/relationships/slideLayout" Target="../slideLayouts/slideLayout18.xml"/><Relationship Id="rId4" Type="http://schemas.openxmlformats.org/officeDocument/2006/relationships/image" Target="../media/image26.jpe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5.png"/><Relationship Id="rId1" Type="http://schemas.openxmlformats.org/officeDocument/2006/relationships/slideLayout" Target="../slideLayouts/slideLayout18.xml"/><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DA144B1-BC48-4FB5-81A0-5EEE0F41D92F}"/>
              </a:ext>
            </a:extLst>
          </p:cNvPr>
          <p:cNvSpPr/>
          <p:nvPr/>
        </p:nvSpPr>
        <p:spPr>
          <a:xfrm>
            <a:off x="-49409" y="1658592"/>
            <a:ext cx="12520480" cy="1523494"/>
          </a:xfrm>
          <a:prstGeom prst="rect">
            <a:avLst/>
          </a:prstGeom>
        </p:spPr>
        <p:txBody>
          <a:bodyPr wrap="none">
            <a:spAutoFit/>
          </a:bodyPr>
          <a:lstStyle/>
          <a:p>
            <a:pPr algn="ctr" defTabSz="914195">
              <a:spcAft>
                <a:spcPts val="600"/>
              </a:spcAft>
              <a:defRPr/>
            </a:pPr>
            <a:r>
              <a:rPr lang="en-US" sz="4400" b="1" err="1">
                <a:solidFill>
                  <a:srgbClr val="00206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Tuần</a:t>
            </a:r>
            <a:r>
              <a:rPr lang="en-US" sz="4400" b="1">
                <a:solidFill>
                  <a:srgbClr val="00206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 10</a:t>
            </a:r>
            <a:endParaRPr lang="en-US" sz="4400" b="1" dirty="0">
              <a:solidFill>
                <a:srgbClr val="00206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endParaRPr>
          </a:p>
          <a:p>
            <a:pPr algn="ctr" defTabSz="914195">
              <a:spcAft>
                <a:spcPts val="600"/>
              </a:spcAft>
              <a:defRPr/>
            </a:pPr>
            <a:r>
              <a:rPr lang="en-US" sz="4400" b="1" dirty="0" err="1">
                <a:solidFill>
                  <a:srgbClr val="FF000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Bài</a:t>
            </a:r>
            <a:r>
              <a:rPr lang="en-US" sz="4400" b="1" dirty="0">
                <a:solidFill>
                  <a:srgbClr val="FF000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 </a:t>
            </a:r>
            <a:r>
              <a:rPr lang="en-US" sz="4400" b="1" dirty="0" err="1">
                <a:solidFill>
                  <a:srgbClr val="FF000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viết</a:t>
            </a:r>
            <a:r>
              <a:rPr lang="en-US" sz="4400" b="1" dirty="0">
                <a:solidFill>
                  <a:srgbClr val="FF000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 2: </a:t>
            </a:r>
            <a:r>
              <a:rPr lang="en-US" sz="4400" b="1" dirty="0" err="1">
                <a:solidFill>
                  <a:srgbClr val="FF000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Viết</a:t>
            </a:r>
            <a:r>
              <a:rPr lang="en-US" sz="4400" b="1" dirty="0">
                <a:solidFill>
                  <a:srgbClr val="FF000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 </a:t>
            </a:r>
            <a:r>
              <a:rPr lang="en-US" sz="4400" b="1" err="1">
                <a:solidFill>
                  <a:srgbClr val="FF000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về</a:t>
            </a:r>
            <a:r>
              <a:rPr lang="en-US" sz="4400" b="1">
                <a:solidFill>
                  <a:srgbClr val="FF000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 một ngày đi học của em</a:t>
            </a:r>
            <a:endParaRPr lang="en-US" sz="4400" b="1" dirty="0">
              <a:solidFill>
                <a:srgbClr val="FF000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endParaRPr>
          </a:p>
        </p:txBody>
      </p:sp>
      <p:sp>
        <p:nvSpPr>
          <p:cNvPr id="4" name="Rectangle 3">
            <a:extLst>
              <a:ext uri="{FF2B5EF4-FFF2-40B4-BE49-F238E27FC236}">
                <a16:creationId xmlns:a16="http://schemas.microsoft.com/office/drawing/2014/main" id="{508EF6DA-C8F1-435A-8108-A2019195E96B}"/>
              </a:ext>
            </a:extLst>
          </p:cNvPr>
          <p:cNvSpPr/>
          <p:nvPr/>
        </p:nvSpPr>
        <p:spPr>
          <a:xfrm>
            <a:off x="9481189" y="448"/>
            <a:ext cx="2563188" cy="584699"/>
          </a:xfrm>
          <a:prstGeom prst="rect">
            <a:avLst/>
          </a:prstGeom>
        </p:spPr>
        <p:txBody>
          <a:bodyPr wrap="none">
            <a:spAutoFit/>
          </a:bodyPr>
          <a:lstStyle/>
          <a:p>
            <a:r>
              <a:rPr lang="en-US" sz="3200" dirty="0">
                <a:solidFill>
                  <a:schemeClr val="bg1"/>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TIẾNG VIỆT 2</a:t>
            </a:r>
          </a:p>
        </p:txBody>
      </p:sp>
      <p:sp>
        <p:nvSpPr>
          <p:cNvPr id="5" name="Rectangle 4">
            <a:extLst>
              <a:ext uri="{FF2B5EF4-FFF2-40B4-BE49-F238E27FC236}">
                <a16:creationId xmlns:a16="http://schemas.microsoft.com/office/drawing/2014/main" id="{3FE75980-B8E4-42A9-95B4-7B4E5FA54707}"/>
              </a:ext>
            </a:extLst>
          </p:cNvPr>
          <p:cNvSpPr/>
          <p:nvPr/>
        </p:nvSpPr>
        <p:spPr>
          <a:xfrm>
            <a:off x="11062815" y="579568"/>
            <a:ext cx="971741" cy="461665"/>
          </a:xfrm>
          <a:prstGeom prst="rect">
            <a:avLst/>
          </a:prstGeom>
        </p:spPr>
        <p:txBody>
          <a:bodyPr wrap="none">
            <a:spAutoFit/>
          </a:bodyPr>
          <a:lstStyle/>
          <a:p>
            <a:pPr algn="ctr"/>
            <a:r>
              <a:rPr lang="en-US" sz="2400" err="1">
                <a:solidFill>
                  <a:schemeClr val="bg1"/>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Tập</a:t>
            </a:r>
            <a:r>
              <a:rPr lang="en-US" sz="2400">
                <a:solidFill>
                  <a:schemeClr val="bg1"/>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 1</a:t>
            </a:r>
            <a:endParaRPr lang="en-US" sz="2400" dirty="0">
              <a:solidFill>
                <a:schemeClr val="bg1"/>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endParaRPr>
          </a:p>
        </p:txBody>
      </p:sp>
    </p:spTree>
    <p:extLst>
      <p:ext uri="{BB962C8B-B14F-4D97-AF65-F5344CB8AC3E}">
        <p14:creationId xmlns:p14="http://schemas.microsoft.com/office/powerpoint/2010/main" val="1911169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708025"/>
            <a:ext cx="10515600" cy="1325563"/>
          </a:xfrm>
        </p:spPr>
        <p:txBody>
          <a:bodyPr>
            <a:normAutofit/>
          </a:bodyPr>
          <a:lstStyle/>
          <a:p>
            <a:pPr lvl="0" defTabSz="1219170">
              <a:lnSpc>
                <a:spcPct val="150000"/>
              </a:lnSpc>
              <a:spcBef>
                <a:spcPts val="0"/>
              </a:spcBef>
              <a:defRPr/>
            </a:pPr>
            <a:r>
              <a:rPr lang="en-US" sz="5400" b="1" kern="0" dirty="0">
                <a:latin typeface="Times New Roman" pitchFamily="18" charset="0"/>
                <a:ea typeface="Arial-Rounded" panose="020B0500000000000000" pitchFamily="34" charset="0"/>
                <a:cs typeface="Times New Roman" pitchFamily="18" charset="0"/>
                <a:sym typeface="Arial"/>
              </a:rPr>
              <a:t>                     </a:t>
            </a:r>
            <a:r>
              <a:rPr lang="en-US" sz="5300" b="1" kern="0" dirty="0">
                <a:latin typeface="+mn-lt"/>
                <a:ea typeface="Arial-Rounded" panose="020B0500000000000000" pitchFamily="34" charset="0"/>
                <a:cs typeface="Times New Roman" pitchFamily="18" charset="0"/>
                <a:sym typeface="Arial"/>
              </a:rPr>
              <a:t> </a:t>
            </a:r>
            <a:endParaRPr lang="en-US" sz="5300" dirty="0">
              <a:latin typeface="+mn-lt"/>
              <a:cs typeface="Times New Roman" pitchFamily="18" charset="0"/>
            </a:endParaRPr>
          </a:p>
        </p:txBody>
      </p:sp>
      <p:sp>
        <p:nvSpPr>
          <p:cNvPr id="3" name="TextBox 2">
            <a:extLst>
              <a:ext uri="{FF2B5EF4-FFF2-40B4-BE49-F238E27FC236}">
                <a16:creationId xmlns:a16="http://schemas.microsoft.com/office/drawing/2014/main" id="{8017C045-E5BF-4237-86E5-69A18ABEAC01}"/>
              </a:ext>
            </a:extLst>
          </p:cNvPr>
          <p:cNvSpPr txBox="1"/>
          <p:nvPr/>
        </p:nvSpPr>
        <p:spPr>
          <a:xfrm>
            <a:off x="1237635" y="839171"/>
            <a:ext cx="9448799" cy="976165"/>
          </a:xfrm>
          <a:prstGeom prst="rect">
            <a:avLst/>
          </a:prstGeom>
          <a:noFill/>
        </p:spPr>
        <p:txBody>
          <a:bodyPr wrap="square" rtlCol="0">
            <a:spAutoFit/>
          </a:bodyPr>
          <a:lstStyle/>
          <a:p>
            <a:pPr marL="0" marR="0" lvl="0" indent="0" algn="ctr" defTabSz="1219170" rtl="0" eaLnBrk="1" fontAlgn="auto" latinLnBrk="0" hangingPunct="1">
              <a:lnSpc>
                <a:spcPct val="150000"/>
              </a:lnSpc>
              <a:spcBef>
                <a:spcPts val="0"/>
              </a:spcBef>
              <a:spcAft>
                <a:spcPts val="0"/>
              </a:spcAft>
              <a:buClr>
                <a:srgbClr val="000000"/>
              </a:buClr>
              <a:buSzTx/>
              <a:buFontTx/>
              <a:buNone/>
              <a:tabLst/>
              <a:defRPr/>
            </a:pPr>
            <a:r>
              <a:rPr kumimoji="0" lang="vi-VN" sz="4400" b="1" i="0" u="none" strike="noStrike" kern="0" cap="none" spc="0" normalizeH="0" baseline="0" noProof="0" dirty="0">
                <a:ln>
                  <a:noFill/>
                </a:ln>
                <a:effectLst/>
                <a:uLnTx/>
                <a:uFillTx/>
                <a:latin typeface="+mj-lt"/>
                <a:ea typeface="Arial-Rounded" panose="020B0500000000000000" pitchFamily="34" charset="0"/>
                <a:cs typeface="Times New Roman" pitchFamily="18" charset="0"/>
                <a:sym typeface="Arial"/>
              </a:rPr>
              <a:t>Học sinh viết bài vào vở </a:t>
            </a:r>
            <a:r>
              <a:rPr kumimoji="0" lang="en-US" sz="4400" b="1" i="0" u="none" strike="noStrike" kern="0" cap="none" spc="0" normalizeH="0" baseline="0" noProof="0" dirty="0">
                <a:ln>
                  <a:noFill/>
                </a:ln>
                <a:effectLst/>
                <a:uLnTx/>
                <a:uFillTx/>
                <a:latin typeface="+mj-lt"/>
                <a:ea typeface="Arial-Rounded" panose="020B0500000000000000" pitchFamily="34" charset="0"/>
                <a:cs typeface="Times New Roman" pitchFamily="18" charset="0"/>
                <a:sym typeface="Arial"/>
              </a:rPr>
              <a:t> </a:t>
            </a:r>
          </a:p>
        </p:txBody>
      </p:sp>
      <p:pic>
        <p:nvPicPr>
          <p:cNvPr id="4" name="Picture 3" descr="Student Writing (#4) | Free SVG">
            <a:extLst>
              <a:ext uri="{FF2B5EF4-FFF2-40B4-BE49-F238E27FC236}">
                <a16:creationId xmlns:a16="http://schemas.microsoft.com/office/drawing/2014/main" id="{00749D37-CE5A-4562-AAFA-58D56336B64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9378" y="1872103"/>
            <a:ext cx="6149340" cy="38499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087603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05835" y="549304"/>
            <a:ext cx="10787269" cy="707886"/>
          </a:xfrm>
          <a:prstGeom prst="rect">
            <a:avLst/>
          </a:prstGeom>
          <a:noFill/>
        </p:spPr>
        <p:txBody>
          <a:bodyPr wrap="square" rtlCol="0">
            <a:spAutoFit/>
          </a:bodyPr>
          <a:lstStyle/>
          <a:p>
            <a:pPr algn="ctr"/>
            <a:r>
              <a:rPr lang="en-US" sz="4000">
                <a:solidFill>
                  <a:srgbClr val="FF0000"/>
                </a:solidFill>
              </a:rPr>
              <a:t>Viết </a:t>
            </a:r>
            <a:r>
              <a:rPr lang="en-US" sz="4000" err="1">
                <a:solidFill>
                  <a:srgbClr val="FF0000"/>
                </a:solidFill>
              </a:rPr>
              <a:t>về</a:t>
            </a:r>
            <a:r>
              <a:rPr lang="en-US" sz="4000">
                <a:solidFill>
                  <a:srgbClr val="FF0000"/>
                </a:solidFill>
              </a:rPr>
              <a:t> một ngày đi học của em</a:t>
            </a:r>
            <a:endParaRPr lang="en-US" sz="4000" dirty="0">
              <a:solidFill>
                <a:srgbClr val="FF0000"/>
              </a:solidFill>
            </a:endParaRPr>
          </a:p>
        </p:txBody>
      </p:sp>
      <p:sp>
        <p:nvSpPr>
          <p:cNvPr id="4" name="Rectangle 3"/>
          <p:cNvSpPr/>
          <p:nvPr/>
        </p:nvSpPr>
        <p:spPr>
          <a:xfrm>
            <a:off x="293296" y="1427542"/>
            <a:ext cx="11731925" cy="4031873"/>
          </a:xfrm>
          <a:prstGeom prst="rect">
            <a:avLst/>
          </a:prstGeom>
        </p:spPr>
        <p:txBody>
          <a:bodyPr wrap="square">
            <a:spAutoFit/>
          </a:bodyPr>
          <a:lstStyle/>
          <a:p>
            <a:pPr algn="just"/>
            <a:r>
              <a:rPr lang="en-US" sz="3200">
                <a:solidFill>
                  <a:prstClr val="black"/>
                </a:solidFill>
              </a:rPr>
              <a:t>	</a:t>
            </a:r>
            <a:r>
              <a:rPr lang="vi-VN" sz="3200">
                <a:solidFill>
                  <a:prstClr val="black"/>
                </a:solidFill>
              </a:rPr>
              <a:t>Một ngày đi học của em trôi qua rất ý nghĩa. Buổi sáng, em thức dậy thật sớm để vệ sinh cá nhân. Sau đó, em sẽ chuẩn bị sách vở, mặc quần áo đồng phục và ăn sáng. Đến bảy giờ kém mười lăm, bố sẽ đưa em đến trường. Buổi học bắt đầu vào bảy giờ ba mươi phút. Hôm nay, lớp chúng em sẽ được học Toán và Thể dục. Đó là hai môn học mà em yêu thích nhất. Một ngày ở trường trôi qua rất nhanh. Em cảm thấy rất thích đi học.</a:t>
            </a:r>
            <a:endParaRPr lang="vi-VN" sz="3200" dirty="0">
              <a:solidFill>
                <a:prstClr val="black"/>
              </a:solidFill>
            </a:endParaRPr>
          </a:p>
        </p:txBody>
      </p:sp>
    </p:spTree>
    <p:extLst>
      <p:ext uri="{BB962C8B-B14F-4D97-AF65-F5344CB8AC3E}">
        <p14:creationId xmlns:p14="http://schemas.microsoft.com/office/powerpoint/2010/main" val="23394232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05835" y="549304"/>
            <a:ext cx="10787269" cy="707886"/>
          </a:xfrm>
          <a:prstGeom prst="rect">
            <a:avLst/>
          </a:prstGeom>
          <a:noFill/>
        </p:spPr>
        <p:txBody>
          <a:bodyPr wrap="square" rtlCol="0">
            <a:spAutoFit/>
          </a:bodyPr>
          <a:lstStyle/>
          <a:p>
            <a:pPr algn="ctr"/>
            <a:r>
              <a:rPr lang="en-US" sz="4000">
                <a:solidFill>
                  <a:srgbClr val="FF0000"/>
                </a:solidFill>
              </a:rPr>
              <a:t>Viết </a:t>
            </a:r>
            <a:r>
              <a:rPr lang="en-US" sz="4000" err="1">
                <a:solidFill>
                  <a:srgbClr val="FF0000"/>
                </a:solidFill>
              </a:rPr>
              <a:t>về</a:t>
            </a:r>
            <a:r>
              <a:rPr lang="en-US" sz="4000">
                <a:solidFill>
                  <a:srgbClr val="FF0000"/>
                </a:solidFill>
              </a:rPr>
              <a:t> một ngày đi học của em</a:t>
            </a:r>
            <a:endParaRPr lang="en-US" sz="4000" dirty="0">
              <a:solidFill>
                <a:srgbClr val="FF0000"/>
              </a:solidFill>
            </a:endParaRPr>
          </a:p>
        </p:txBody>
      </p:sp>
      <p:sp>
        <p:nvSpPr>
          <p:cNvPr id="4" name="Rectangle 3"/>
          <p:cNvSpPr/>
          <p:nvPr/>
        </p:nvSpPr>
        <p:spPr>
          <a:xfrm>
            <a:off x="293296" y="1427542"/>
            <a:ext cx="11731925" cy="4524315"/>
          </a:xfrm>
          <a:prstGeom prst="rect">
            <a:avLst/>
          </a:prstGeom>
        </p:spPr>
        <p:txBody>
          <a:bodyPr wrap="square">
            <a:spAutoFit/>
          </a:bodyPr>
          <a:lstStyle/>
          <a:p>
            <a:pPr algn="just"/>
            <a:r>
              <a:rPr lang="vi-VN" sz="3200">
                <a:cs typeface="Times New Roman" pitchFamily="18" charset="0"/>
              </a:rPr>
              <a:t>         Hôm nay là thứ sáu, ngày cuối cùng trong tuần. Buổi sáng, em dậy từ sớm để đánh răng rửa mặt và tập thể dục. Sau khi ăn sáng, em sửa soạn sách vở, mặc bộ đồng phục thơm tho. Đúng bảy giờ, mẹ đưa em đến trường. Lớp học bắt đầu từ bảy giờ ba mươi phút. Các tiết học diễn ra vô cùng sôi nổi, thú vị. Cuối giờ chiều, lớp em tổ chức sinh hoạt lớp để tổng kết thi đua cuối tuần. </a:t>
            </a:r>
            <a:r>
              <a:rPr lang="en-US" sz="3200">
                <a:cs typeface="Times New Roman" pitchFamily="18" charset="0"/>
              </a:rPr>
              <a:t>Mười sáu </a:t>
            </a:r>
            <a:r>
              <a:rPr lang="vi-VN" sz="3200">
                <a:cs typeface="Times New Roman" pitchFamily="18" charset="0"/>
              </a:rPr>
              <a:t>giờ ba mươi phút, buổi học kết thúc. Em trở về nhà trong niềm hân hoan vì một tuần học hiệu quả đã kết thúc.</a:t>
            </a:r>
            <a:endParaRPr lang="vi-VN" sz="3200" dirty="0">
              <a:solidFill>
                <a:prstClr val="black"/>
              </a:solidFill>
            </a:endParaRPr>
          </a:p>
        </p:txBody>
      </p:sp>
    </p:spTree>
    <p:extLst>
      <p:ext uri="{BB962C8B-B14F-4D97-AF65-F5344CB8AC3E}">
        <p14:creationId xmlns:p14="http://schemas.microsoft.com/office/powerpoint/2010/main" val="37607921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05835" y="549304"/>
            <a:ext cx="10787269" cy="707886"/>
          </a:xfrm>
          <a:prstGeom prst="rect">
            <a:avLst/>
          </a:prstGeom>
          <a:noFill/>
        </p:spPr>
        <p:txBody>
          <a:bodyPr wrap="square" rtlCol="0">
            <a:spAutoFit/>
          </a:bodyPr>
          <a:lstStyle/>
          <a:p>
            <a:pPr algn="ctr"/>
            <a:r>
              <a:rPr lang="en-US" sz="4000">
                <a:solidFill>
                  <a:srgbClr val="FF0000"/>
                </a:solidFill>
              </a:rPr>
              <a:t>Viết </a:t>
            </a:r>
            <a:r>
              <a:rPr lang="en-US" sz="4000" err="1">
                <a:solidFill>
                  <a:srgbClr val="FF0000"/>
                </a:solidFill>
              </a:rPr>
              <a:t>về</a:t>
            </a:r>
            <a:r>
              <a:rPr lang="en-US" sz="4000">
                <a:solidFill>
                  <a:srgbClr val="FF0000"/>
                </a:solidFill>
              </a:rPr>
              <a:t> một ngày đi học của em</a:t>
            </a:r>
            <a:endParaRPr lang="en-US" sz="4000" dirty="0">
              <a:solidFill>
                <a:srgbClr val="FF0000"/>
              </a:solidFill>
            </a:endParaRPr>
          </a:p>
        </p:txBody>
      </p:sp>
      <p:sp>
        <p:nvSpPr>
          <p:cNvPr id="4" name="Rectangle 3"/>
          <p:cNvSpPr/>
          <p:nvPr/>
        </p:nvSpPr>
        <p:spPr>
          <a:xfrm>
            <a:off x="293296" y="1427542"/>
            <a:ext cx="11731925" cy="4570482"/>
          </a:xfrm>
          <a:prstGeom prst="rect">
            <a:avLst/>
          </a:prstGeom>
        </p:spPr>
        <p:txBody>
          <a:bodyPr wrap="square">
            <a:spAutoFit/>
          </a:bodyPr>
          <a:lstStyle/>
          <a:p>
            <a:pPr lvl="0" algn="just"/>
            <a:r>
              <a:rPr lang="vi-VN" sz="3500">
                <a:cs typeface="Times New Roman" pitchFamily="18" charset="0"/>
              </a:rPr>
              <a:t>         </a:t>
            </a:r>
            <a:r>
              <a:rPr lang="vi-VN" sz="3200">
                <a:cs typeface="Times New Roman" pitchFamily="18" charset="0"/>
              </a:rPr>
              <a:t>Từ thứ hai đến thứ sáu hằng tuần, em đều thức dậy từ rất sớm. Sau khi vệ sinh cá nhân xong, em mặc đồng phục. Em ăn sáng khoảng mười lăm phút rồi được mẹ đưa đến trường. Buổi sáng, chúng em có bốn tiết học. </a:t>
            </a:r>
            <a:r>
              <a:rPr lang="en-US" sz="3200">
                <a:cs typeface="Times New Roman" pitchFamily="18" charset="0"/>
              </a:rPr>
              <a:t>Mười giờ ba mươi phút</a:t>
            </a:r>
            <a:r>
              <a:rPr lang="vi-VN" sz="3200">
                <a:cs typeface="Times New Roman" pitchFamily="18" charset="0"/>
              </a:rPr>
              <a:t>, chúng em sẽ được nghỉ để ăn trưa và ngủ trưa. Buổi chiều sẽ bắt đầu học từ hai giờ. Các tiết học buổi trôi qua rất nhanh. Đến </a:t>
            </a:r>
            <a:r>
              <a:rPr lang="en-US" sz="3200">
                <a:cs typeface="Times New Roman" pitchFamily="18" charset="0"/>
              </a:rPr>
              <a:t>bốn giờ hai mươi phút</a:t>
            </a:r>
            <a:r>
              <a:rPr lang="vi-VN" sz="3200">
                <a:cs typeface="Times New Roman" pitchFamily="18" charset="0"/>
              </a:rPr>
              <a:t> chiều thì buổi học kết thúc. Một ngày đi học thật là vui vẻ.</a:t>
            </a:r>
            <a:endParaRPr lang="vi-VN" sz="3600" dirty="0">
              <a:solidFill>
                <a:prstClr val="black"/>
              </a:solidFill>
              <a:cs typeface="Times New Roman" pitchFamily="18" charset="0"/>
            </a:endParaRPr>
          </a:p>
        </p:txBody>
      </p:sp>
    </p:spTree>
    <p:extLst>
      <p:ext uri="{BB962C8B-B14F-4D97-AF65-F5344CB8AC3E}">
        <p14:creationId xmlns:p14="http://schemas.microsoft.com/office/powerpoint/2010/main" val="17336132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63003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D3E038C-724D-4E8F-AB85-053A6E62BFA1}"/>
              </a:ext>
            </a:extLst>
          </p:cNvPr>
          <p:cNvPicPr>
            <a:picLocks noChangeAspect="1"/>
          </p:cNvPicPr>
          <p:nvPr/>
        </p:nvPicPr>
        <p:blipFill>
          <a:blip r:embed="rId2"/>
          <a:stretch>
            <a:fillRect/>
          </a:stretch>
        </p:blipFill>
        <p:spPr>
          <a:xfrm>
            <a:off x="0" y="439069"/>
            <a:ext cx="12192000" cy="6418931"/>
          </a:xfrm>
          <a:prstGeom prst="rect">
            <a:avLst/>
          </a:prstGeom>
        </p:spPr>
      </p:pic>
      <p:pic>
        <p:nvPicPr>
          <p:cNvPr id="4" name="Picture 3">
            <a:extLst>
              <a:ext uri="{FF2B5EF4-FFF2-40B4-BE49-F238E27FC236}">
                <a16:creationId xmlns:a16="http://schemas.microsoft.com/office/drawing/2014/main" id="{D4945C6A-FE9B-41DE-89C9-10046C5F06E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50763" y="0"/>
            <a:ext cx="6858000" cy="6858000"/>
          </a:xfrm>
          <a:prstGeom prst="rect">
            <a:avLst/>
          </a:prstGeom>
        </p:spPr>
      </p:pic>
      <p:sp>
        <p:nvSpPr>
          <p:cNvPr id="5" name="TextBox 4">
            <a:extLst>
              <a:ext uri="{FF2B5EF4-FFF2-40B4-BE49-F238E27FC236}">
                <a16:creationId xmlns:a16="http://schemas.microsoft.com/office/drawing/2014/main" id="{BBA4836A-DF27-4581-8298-3F6E0E72B9E5}"/>
              </a:ext>
            </a:extLst>
          </p:cNvPr>
          <p:cNvSpPr txBox="1"/>
          <p:nvPr/>
        </p:nvSpPr>
        <p:spPr>
          <a:xfrm>
            <a:off x="2954593" y="3429000"/>
            <a:ext cx="6282813" cy="1446550"/>
          </a:xfrm>
          <a:prstGeom prst="rect">
            <a:avLst/>
          </a:prstGeom>
          <a:noFill/>
        </p:spPr>
        <p:txBody>
          <a:bodyPr wrap="square" rtlCol="0">
            <a:spAutoFit/>
          </a:bodyPr>
          <a:lstStyle/>
          <a:p>
            <a:pPr marL="0" marR="0" lvl="0" indent="0" algn="ctr" defTabSz="1219078"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dirty="0">
                <a:ln>
                  <a:noFill/>
                </a:ln>
                <a:solidFill>
                  <a:srgbClr val="F20000"/>
                </a:solidFill>
                <a:effectLst>
                  <a:outerShdw blurRad="38100" dist="38100" dir="2700000" algn="tl">
                    <a:srgbClr val="000000">
                      <a:alpha val="43137"/>
                    </a:srgbClr>
                  </a:outerShdw>
                </a:effectLst>
                <a:uLnTx/>
                <a:uFillTx/>
                <a:latin typeface="UTM Avo"/>
                <a:ea typeface="+mn-ea"/>
                <a:cs typeface="Times New Roman" panose="02020603050405020304" pitchFamily="18" charset="0"/>
              </a:rPr>
              <a:t>KHỞI ĐỘNG</a:t>
            </a:r>
          </a:p>
          <a:p>
            <a:pPr marL="0" marR="0" lvl="0" indent="0" algn="ctr" defTabSz="1219078" rtl="0" eaLnBrk="1" fontAlgn="auto" latinLnBrk="0" hangingPunct="1">
              <a:lnSpc>
                <a:spcPct val="100000"/>
              </a:lnSpc>
              <a:spcBef>
                <a:spcPts val="0"/>
              </a:spcBef>
              <a:spcAft>
                <a:spcPts val="0"/>
              </a:spcAft>
              <a:buClrTx/>
              <a:buSzTx/>
              <a:buFontTx/>
              <a:buNone/>
              <a:tabLst/>
              <a:defRPr/>
            </a:pPr>
            <a:r>
              <a:rPr kumimoji="0" lang="en-US" sz="280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UTM Avo"/>
                <a:cs typeface="Times New Roman" panose="02020603050405020304" pitchFamily="18" charset="0"/>
              </a:rPr>
              <a:t>Nghe </a:t>
            </a:r>
            <a:r>
              <a:rPr kumimoji="0" lang="en-US" sz="2800" i="0" u="none" strike="noStrike" kern="1200" cap="none" spc="0" normalizeH="0" baseline="0" noProof="0" dirty="0" err="1">
                <a:ln>
                  <a:noFill/>
                </a:ln>
                <a:solidFill>
                  <a:prstClr val="black"/>
                </a:solidFill>
                <a:effectLst>
                  <a:outerShdw blurRad="38100" dist="38100" dir="2700000" algn="tl">
                    <a:srgbClr val="000000">
                      <a:alpha val="43137"/>
                    </a:srgbClr>
                  </a:outerShdw>
                </a:effectLst>
                <a:uLnTx/>
                <a:uFillTx/>
                <a:latin typeface="UTM Avo"/>
                <a:cs typeface="Times New Roman" panose="02020603050405020304" pitchFamily="18" charset="0"/>
              </a:rPr>
              <a:t>bài</a:t>
            </a:r>
            <a:r>
              <a:rPr kumimoji="0" lang="en-US" sz="280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UTM Avo"/>
                <a:cs typeface="Times New Roman" panose="02020603050405020304" pitchFamily="18" charset="0"/>
              </a:rPr>
              <a:t> </a:t>
            </a:r>
            <a:r>
              <a:rPr kumimoji="0" lang="en-US" sz="2800" i="0" u="none" strike="noStrike" kern="1200" cap="none" spc="0" normalizeH="0" baseline="0" noProof="0" err="1">
                <a:ln>
                  <a:noFill/>
                </a:ln>
                <a:solidFill>
                  <a:prstClr val="black"/>
                </a:solidFill>
                <a:effectLst>
                  <a:outerShdw blurRad="38100" dist="38100" dir="2700000" algn="tl">
                    <a:srgbClr val="000000">
                      <a:alpha val="43137"/>
                    </a:srgbClr>
                  </a:outerShdw>
                </a:effectLst>
                <a:uLnTx/>
                <a:uFillTx/>
                <a:latin typeface="UTM Avo"/>
                <a:cs typeface="Times New Roman" panose="02020603050405020304" pitchFamily="18" charset="0"/>
              </a:rPr>
              <a:t>hát</a:t>
            </a:r>
            <a:r>
              <a:rPr kumimoji="0" lang="en-US" sz="2800"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UTM Avo"/>
                <a:cs typeface="Times New Roman" panose="02020603050405020304" pitchFamily="18" charset="0"/>
              </a:rPr>
              <a:t>:  </a:t>
            </a:r>
            <a:r>
              <a:rPr lang="en-US" sz="2800">
                <a:solidFill>
                  <a:prstClr val="black"/>
                </a:solidFill>
                <a:effectLst>
                  <a:outerShdw blurRad="38100" dist="38100" dir="2700000" algn="tl">
                    <a:srgbClr val="000000">
                      <a:alpha val="43137"/>
                    </a:srgbClr>
                  </a:outerShdw>
                </a:effectLst>
                <a:latin typeface="UTM Avo"/>
                <a:cs typeface="Times New Roman" panose="02020603050405020304" pitchFamily="18" charset="0"/>
              </a:rPr>
              <a:t>Em đến trường</a:t>
            </a:r>
            <a:endParaRPr kumimoji="0" lang="en-US" sz="280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UTM Avo"/>
              <a:cs typeface="Times New Roman" panose="02020603050405020304" pitchFamily="18" charset="0"/>
            </a:endParaRPr>
          </a:p>
        </p:txBody>
      </p:sp>
    </p:spTree>
    <p:extLst>
      <p:ext uri="{BB962C8B-B14F-4D97-AF65-F5344CB8AC3E}">
        <p14:creationId xmlns:p14="http://schemas.microsoft.com/office/powerpoint/2010/main" val="23795451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par>
                                <p:cTn id="16" presetID="42" presetClass="entr" presetSubtype="0" fill="hold"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fade">
                                      <p:cBhvr>
                                        <p:cTn id="18" dur="1000"/>
                                        <p:tgtEl>
                                          <p:spTgt spid="5">
                                            <p:txEl>
                                              <p:pRg st="0" end="0"/>
                                            </p:txEl>
                                          </p:spTgt>
                                        </p:tgtEl>
                                      </p:cBhvr>
                                    </p:animEffect>
                                    <p:anim calcmode="lin" valueType="num">
                                      <p:cBhvr>
                                        <p:cTn id="19"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0"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2" presetClass="entr" presetSubtype="4" fill="hold" nodeType="afterEffect">
                                  <p:stCondLst>
                                    <p:cond delay="0"/>
                                  </p:stCondLst>
                                  <p:childTnLst>
                                    <p:set>
                                      <p:cBhvr>
                                        <p:cTn id="23" dur="1" fill="hold">
                                          <p:stCondLst>
                                            <p:cond delay="0"/>
                                          </p:stCondLst>
                                        </p:cTn>
                                        <p:tgtEl>
                                          <p:spTgt spid="5">
                                            <p:txEl>
                                              <p:pRg st="1" end="1"/>
                                            </p:txEl>
                                          </p:spTgt>
                                        </p:tgtEl>
                                        <p:attrNameLst>
                                          <p:attrName>style.visibility</p:attrName>
                                        </p:attrNameLst>
                                      </p:cBhvr>
                                      <p:to>
                                        <p:strVal val="visible"/>
                                      </p:to>
                                    </p:set>
                                    <p:animEffect transition="in" filter="wipe(down)">
                                      <p:cBhvr>
                                        <p:cTn id="24"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hôn Lớn Mỗi Ngày Tập 1 - Bé học cách lập thời gian biểu của mình - Hoạt Hình 3D Kỹ Năng Sống Cho Bé.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93298" y="534838"/>
            <a:ext cx="11714672" cy="6323162"/>
          </a:xfrm>
          <a:prstGeom prst="rect">
            <a:avLst/>
          </a:prstGeom>
        </p:spPr>
      </p:pic>
    </p:spTree>
    <p:extLst>
      <p:ext uri="{BB962C8B-B14F-4D97-AF65-F5344CB8AC3E}">
        <p14:creationId xmlns:p14="http://schemas.microsoft.com/office/powerpoint/2010/main" val="106967577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514" y="554764"/>
            <a:ext cx="12192000" cy="3713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28689" y="4437712"/>
            <a:ext cx="2543175" cy="2239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697790" y="4350407"/>
            <a:ext cx="2545724" cy="2326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72189" y="4350408"/>
            <a:ext cx="2514600" cy="232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1864" y="4390088"/>
            <a:ext cx="2600325" cy="22867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271" y="4437712"/>
            <a:ext cx="2064311" cy="2420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27621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F24F2B0-2B2C-45AE-93E4-D0317E83E3F0}"/>
              </a:ext>
            </a:extLst>
          </p:cNvPr>
          <p:cNvSpPr txBox="1"/>
          <p:nvPr/>
        </p:nvSpPr>
        <p:spPr>
          <a:xfrm>
            <a:off x="294968" y="542014"/>
            <a:ext cx="11120282" cy="646331"/>
          </a:xfrm>
          <a:prstGeom prst="rect">
            <a:avLst/>
          </a:prstGeom>
          <a:noFill/>
        </p:spPr>
        <p:txBody>
          <a:bodyPr wrap="square" rtlCol="0">
            <a:spAutoFit/>
          </a:bodyPr>
          <a:lstStyle/>
          <a:p>
            <a:pPr algn="ctr"/>
            <a:r>
              <a:rPr lang="en-US" sz="3600" b="1">
                <a:solidFill>
                  <a:srgbClr val="FF0000"/>
                </a:solidFill>
              </a:rPr>
              <a:t>Kể  lại một ngày đi học của em </a:t>
            </a:r>
          </a:p>
        </p:txBody>
      </p:sp>
      <p:sp>
        <p:nvSpPr>
          <p:cNvPr id="3" name="Title 2">
            <a:extLst>
              <a:ext uri="{FF2B5EF4-FFF2-40B4-BE49-F238E27FC236}">
                <a16:creationId xmlns:a16="http://schemas.microsoft.com/office/drawing/2014/main" id="{1E8A8104-04B8-4A51-91B3-84B8FF833176}"/>
              </a:ext>
            </a:extLst>
          </p:cNvPr>
          <p:cNvSpPr txBox="1">
            <a:spLocks/>
          </p:cNvSpPr>
          <p:nvPr/>
        </p:nvSpPr>
        <p:spPr>
          <a:xfrm>
            <a:off x="516194" y="1593885"/>
            <a:ext cx="9021701" cy="422529"/>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600">
                <a:solidFill>
                  <a:prstClr val="black"/>
                </a:solidFill>
              </a:rPr>
              <a:t>- Buổi sáng em thức </a:t>
            </a:r>
            <a:r>
              <a:rPr lang="en-US" sz="4000">
                <a:solidFill>
                  <a:prstClr val="black"/>
                </a:solidFill>
              </a:rPr>
              <a:t>giấy</a:t>
            </a:r>
            <a:r>
              <a:rPr lang="en-US" sz="3600">
                <a:solidFill>
                  <a:prstClr val="black"/>
                </a:solidFill>
              </a:rPr>
              <a:t> lúc mấy giờ?</a:t>
            </a:r>
            <a:endParaRPr lang="en-US" sz="3600" dirty="0">
              <a:solidFill>
                <a:prstClr val="black"/>
              </a:solidFill>
            </a:endParaRPr>
          </a:p>
        </p:txBody>
      </p:sp>
      <p:pic>
        <p:nvPicPr>
          <p:cNvPr id="4" name="Picture 4" descr="Phần câu hỏi bài 2 trang 97 Vở bài tập toán 6 tập 2 | Vở bài tập Toán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1711" y="2516216"/>
            <a:ext cx="2143125" cy="2133601"/>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5297" y="3583017"/>
            <a:ext cx="6880892" cy="3274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516194" y="2312681"/>
            <a:ext cx="8720657" cy="707886"/>
          </a:xfrm>
          <a:prstGeom prst="rect">
            <a:avLst/>
          </a:prstGeom>
        </p:spPr>
        <p:txBody>
          <a:bodyPr wrap="none">
            <a:spAutoFit/>
          </a:bodyPr>
          <a:lstStyle/>
          <a:p>
            <a:r>
              <a:rPr lang="en-US" sz="4000">
                <a:solidFill>
                  <a:prstClr val="black"/>
                </a:solidFill>
              </a:rPr>
              <a:t>- Buổi sáng em thức giấy lúc 6 giờ.</a:t>
            </a:r>
            <a:endParaRPr lang="vi-VN" sz="4000"/>
          </a:p>
        </p:txBody>
      </p:sp>
    </p:spTree>
    <p:extLst>
      <p:ext uri="{BB962C8B-B14F-4D97-AF65-F5344CB8AC3E}">
        <p14:creationId xmlns:p14="http://schemas.microsoft.com/office/powerpoint/2010/main" val="887715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029"/>
                                        </p:tgtEl>
                                        <p:attrNameLst>
                                          <p:attrName>style.visibility</p:attrName>
                                        </p:attrNameLst>
                                      </p:cBhvr>
                                      <p:to>
                                        <p:strVal val="visible"/>
                                      </p:to>
                                    </p:set>
                                    <p:animEffect transition="in" filter="fade">
                                      <p:cBhvr>
                                        <p:cTn id="22" dur="1000"/>
                                        <p:tgtEl>
                                          <p:spTgt spid="1029"/>
                                        </p:tgtEl>
                                      </p:cBhvr>
                                    </p:animEffect>
                                    <p:anim calcmode="lin" valueType="num">
                                      <p:cBhvr>
                                        <p:cTn id="23" dur="1000" fill="hold"/>
                                        <p:tgtEl>
                                          <p:spTgt spid="1029"/>
                                        </p:tgtEl>
                                        <p:attrNameLst>
                                          <p:attrName>ppt_x</p:attrName>
                                        </p:attrNameLst>
                                      </p:cBhvr>
                                      <p:tavLst>
                                        <p:tav tm="0">
                                          <p:val>
                                            <p:strVal val="#ppt_x"/>
                                          </p:val>
                                        </p:tav>
                                        <p:tav tm="100000">
                                          <p:val>
                                            <p:strVal val="#ppt_x"/>
                                          </p:val>
                                        </p:tav>
                                      </p:tavLst>
                                    </p:anim>
                                    <p:anim calcmode="lin" valueType="num">
                                      <p:cBhvr>
                                        <p:cTn id="24" dur="1000" fill="hold"/>
                                        <p:tgtEl>
                                          <p:spTgt spid="10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F24F2B0-2B2C-45AE-93E4-D0317E83E3F0}"/>
              </a:ext>
            </a:extLst>
          </p:cNvPr>
          <p:cNvSpPr txBox="1"/>
          <p:nvPr/>
        </p:nvSpPr>
        <p:spPr>
          <a:xfrm>
            <a:off x="294968" y="542014"/>
            <a:ext cx="11120282" cy="646331"/>
          </a:xfrm>
          <a:prstGeom prst="rect">
            <a:avLst/>
          </a:prstGeom>
          <a:noFill/>
        </p:spPr>
        <p:txBody>
          <a:bodyPr wrap="square" rtlCol="0">
            <a:spAutoFit/>
          </a:bodyPr>
          <a:lstStyle/>
          <a:p>
            <a:pPr algn="ctr"/>
            <a:r>
              <a:rPr lang="en-US" sz="3600" b="1">
                <a:solidFill>
                  <a:srgbClr val="FF0000"/>
                </a:solidFill>
              </a:rPr>
              <a:t>Kể  lại một ngày đi học của em </a:t>
            </a:r>
          </a:p>
        </p:txBody>
      </p:sp>
      <p:sp>
        <p:nvSpPr>
          <p:cNvPr id="3" name="Title 2">
            <a:extLst>
              <a:ext uri="{FF2B5EF4-FFF2-40B4-BE49-F238E27FC236}">
                <a16:creationId xmlns:a16="http://schemas.microsoft.com/office/drawing/2014/main" id="{1E8A8104-04B8-4A51-91B3-84B8FF833176}"/>
              </a:ext>
            </a:extLst>
          </p:cNvPr>
          <p:cNvSpPr txBox="1">
            <a:spLocks/>
          </p:cNvSpPr>
          <p:nvPr/>
        </p:nvSpPr>
        <p:spPr>
          <a:xfrm>
            <a:off x="516194" y="1345721"/>
            <a:ext cx="10147117" cy="670693"/>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600">
                <a:solidFill>
                  <a:prstClr val="black"/>
                </a:solidFill>
              </a:rPr>
              <a:t>- Em làm những gì để chuẩn bị đi học?</a:t>
            </a:r>
            <a:endParaRPr lang="en-US" sz="3600" dirty="0">
              <a:solidFill>
                <a:prstClr val="black"/>
              </a:solidFill>
            </a:endParaRPr>
          </a:p>
        </p:txBody>
      </p:sp>
      <p:sp>
        <p:nvSpPr>
          <p:cNvPr id="7" name="Rectangle 6"/>
          <p:cNvSpPr/>
          <p:nvPr/>
        </p:nvSpPr>
        <p:spPr>
          <a:xfrm>
            <a:off x="463046" y="2312681"/>
            <a:ext cx="8877902" cy="1323439"/>
          </a:xfrm>
          <a:prstGeom prst="rect">
            <a:avLst/>
          </a:prstGeom>
        </p:spPr>
        <p:txBody>
          <a:bodyPr wrap="square">
            <a:spAutoFit/>
          </a:bodyPr>
          <a:lstStyle/>
          <a:p>
            <a:r>
              <a:rPr lang="en-US" sz="4000">
                <a:solidFill>
                  <a:prstClr val="black"/>
                </a:solidFill>
              </a:rPr>
              <a:t>- Em đánh </a:t>
            </a:r>
            <a:r>
              <a:rPr lang="vi-VN" sz="4000"/>
              <a:t>răng rửa mặt xong, ăn</a:t>
            </a:r>
            <a:r>
              <a:rPr lang="en-US" sz="4000"/>
              <a:t> </a:t>
            </a:r>
            <a:r>
              <a:rPr lang="vi-VN" sz="4000"/>
              <a:t>sáng</a:t>
            </a:r>
            <a:r>
              <a:rPr lang="en-US" sz="4000"/>
              <a:t>,chuẩn bị sách vở để đi học</a:t>
            </a:r>
            <a:r>
              <a:rPr lang="en-US" sz="4000">
                <a:solidFill>
                  <a:prstClr val="black"/>
                </a:solidFill>
              </a:rPr>
              <a:t>.</a:t>
            </a:r>
            <a:endParaRPr lang="vi-VN" sz="4000">
              <a:solidFill>
                <a:prstClr val="black"/>
              </a:solidFill>
            </a:endParaRP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6194" y="4119563"/>
            <a:ext cx="3745255" cy="2332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5532" y="4244196"/>
            <a:ext cx="4054416" cy="2346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8151" y="4119563"/>
            <a:ext cx="3429407" cy="2332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9740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051"/>
                                        </p:tgtEl>
                                        <p:attrNameLst>
                                          <p:attrName>style.visibility</p:attrName>
                                        </p:attrNameLst>
                                      </p:cBhvr>
                                      <p:to>
                                        <p:strVal val="visible"/>
                                      </p:to>
                                    </p:set>
                                    <p:animEffect transition="in" filter="fade">
                                      <p:cBhvr>
                                        <p:cTn id="17" dur="1000"/>
                                        <p:tgtEl>
                                          <p:spTgt spid="2051"/>
                                        </p:tgtEl>
                                      </p:cBhvr>
                                    </p:animEffect>
                                    <p:anim calcmode="lin" valueType="num">
                                      <p:cBhvr>
                                        <p:cTn id="18" dur="1000" fill="hold"/>
                                        <p:tgtEl>
                                          <p:spTgt spid="2051"/>
                                        </p:tgtEl>
                                        <p:attrNameLst>
                                          <p:attrName>ppt_x</p:attrName>
                                        </p:attrNameLst>
                                      </p:cBhvr>
                                      <p:tavLst>
                                        <p:tav tm="0">
                                          <p:val>
                                            <p:strVal val="#ppt_x"/>
                                          </p:val>
                                        </p:tav>
                                        <p:tav tm="100000">
                                          <p:val>
                                            <p:strVal val="#ppt_x"/>
                                          </p:val>
                                        </p:tav>
                                      </p:tavLst>
                                    </p:anim>
                                    <p:anim calcmode="lin" valueType="num">
                                      <p:cBhvr>
                                        <p:cTn id="19" dur="1000" fill="hold"/>
                                        <p:tgtEl>
                                          <p:spTgt spid="205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055"/>
                                        </p:tgtEl>
                                        <p:attrNameLst>
                                          <p:attrName>style.visibility</p:attrName>
                                        </p:attrNameLst>
                                      </p:cBhvr>
                                      <p:to>
                                        <p:strVal val="visible"/>
                                      </p:to>
                                    </p:set>
                                    <p:animEffect transition="in" filter="fade">
                                      <p:cBhvr>
                                        <p:cTn id="22" dur="1000"/>
                                        <p:tgtEl>
                                          <p:spTgt spid="2055"/>
                                        </p:tgtEl>
                                      </p:cBhvr>
                                    </p:animEffect>
                                    <p:anim calcmode="lin" valueType="num">
                                      <p:cBhvr>
                                        <p:cTn id="23" dur="1000" fill="hold"/>
                                        <p:tgtEl>
                                          <p:spTgt spid="2055"/>
                                        </p:tgtEl>
                                        <p:attrNameLst>
                                          <p:attrName>ppt_x</p:attrName>
                                        </p:attrNameLst>
                                      </p:cBhvr>
                                      <p:tavLst>
                                        <p:tav tm="0">
                                          <p:val>
                                            <p:strVal val="#ppt_x"/>
                                          </p:val>
                                        </p:tav>
                                        <p:tav tm="100000">
                                          <p:val>
                                            <p:strVal val="#ppt_x"/>
                                          </p:val>
                                        </p:tav>
                                      </p:tavLst>
                                    </p:anim>
                                    <p:anim calcmode="lin" valueType="num">
                                      <p:cBhvr>
                                        <p:cTn id="24" dur="1000" fill="hold"/>
                                        <p:tgtEl>
                                          <p:spTgt spid="205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054"/>
                                        </p:tgtEl>
                                        <p:attrNameLst>
                                          <p:attrName>style.visibility</p:attrName>
                                        </p:attrNameLst>
                                      </p:cBhvr>
                                      <p:to>
                                        <p:strVal val="visible"/>
                                      </p:to>
                                    </p:set>
                                    <p:animEffect transition="in" filter="fade">
                                      <p:cBhvr>
                                        <p:cTn id="27" dur="1000"/>
                                        <p:tgtEl>
                                          <p:spTgt spid="2054"/>
                                        </p:tgtEl>
                                      </p:cBhvr>
                                    </p:animEffect>
                                    <p:anim calcmode="lin" valueType="num">
                                      <p:cBhvr>
                                        <p:cTn id="28" dur="1000" fill="hold"/>
                                        <p:tgtEl>
                                          <p:spTgt spid="2054"/>
                                        </p:tgtEl>
                                        <p:attrNameLst>
                                          <p:attrName>ppt_x</p:attrName>
                                        </p:attrNameLst>
                                      </p:cBhvr>
                                      <p:tavLst>
                                        <p:tav tm="0">
                                          <p:val>
                                            <p:strVal val="#ppt_x"/>
                                          </p:val>
                                        </p:tav>
                                        <p:tav tm="100000">
                                          <p:val>
                                            <p:strVal val="#ppt_x"/>
                                          </p:val>
                                        </p:tav>
                                      </p:tavLst>
                                    </p:anim>
                                    <p:anim calcmode="lin" valueType="num">
                                      <p:cBhvr>
                                        <p:cTn id="29" dur="1000" fill="hold"/>
                                        <p:tgtEl>
                                          <p:spTgt spid="20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F24F2B0-2B2C-45AE-93E4-D0317E83E3F0}"/>
              </a:ext>
            </a:extLst>
          </p:cNvPr>
          <p:cNvSpPr txBox="1"/>
          <p:nvPr/>
        </p:nvSpPr>
        <p:spPr>
          <a:xfrm>
            <a:off x="294968" y="542014"/>
            <a:ext cx="11120282" cy="646331"/>
          </a:xfrm>
          <a:prstGeom prst="rect">
            <a:avLst/>
          </a:prstGeom>
          <a:noFill/>
        </p:spPr>
        <p:txBody>
          <a:bodyPr wrap="square" rtlCol="0">
            <a:spAutoFit/>
          </a:bodyPr>
          <a:lstStyle/>
          <a:p>
            <a:pPr algn="ctr"/>
            <a:r>
              <a:rPr lang="en-US" sz="3600" b="1">
                <a:solidFill>
                  <a:srgbClr val="FF0000"/>
                </a:solidFill>
              </a:rPr>
              <a:t>Kể  lại một ngày đi học của em </a:t>
            </a:r>
          </a:p>
        </p:txBody>
      </p:sp>
      <p:sp>
        <p:nvSpPr>
          <p:cNvPr id="3" name="Title 2">
            <a:extLst>
              <a:ext uri="{FF2B5EF4-FFF2-40B4-BE49-F238E27FC236}">
                <a16:creationId xmlns:a16="http://schemas.microsoft.com/office/drawing/2014/main" id="{1E8A8104-04B8-4A51-91B3-84B8FF833176}"/>
              </a:ext>
            </a:extLst>
          </p:cNvPr>
          <p:cNvSpPr txBox="1">
            <a:spLocks/>
          </p:cNvSpPr>
          <p:nvPr/>
        </p:nvSpPr>
        <p:spPr>
          <a:xfrm>
            <a:off x="0" y="1231753"/>
            <a:ext cx="12192000" cy="96696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600">
                <a:solidFill>
                  <a:prstClr val="black"/>
                </a:solidFill>
              </a:rPr>
              <a:t>- Em tự đi đến trường hay đi cùng bạn, cùng bố mẹ?</a:t>
            </a:r>
            <a:endParaRPr lang="en-US" sz="3600" dirty="0">
              <a:solidFill>
                <a:prstClr val="black"/>
              </a:solidFill>
            </a:endParaRPr>
          </a:p>
        </p:txBody>
      </p:sp>
      <p:sp>
        <p:nvSpPr>
          <p:cNvPr id="7" name="Rectangle 6"/>
          <p:cNvSpPr/>
          <p:nvPr/>
        </p:nvSpPr>
        <p:spPr>
          <a:xfrm>
            <a:off x="294968" y="2502462"/>
            <a:ext cx="10803052" cy="707886"/>
          </a:xfrm>
          <a:prstGeom prst="rect">
            <a:avLst/>
          </a:prstGeom>
        </p:spPr>
        <p:txBody>
          <a:bodyPr wrap="square">
            <a:spAutoFit/>
          </a:bodyPr>
          <a:lstStyle/>
          <a:p>
            <a:r>
              <a:rPr lang="en-US" sz="4000">
                <a:solidFill>
                  <a:prstClr val="black"/>
                </a:solidFill>
              </a:rPr>
              <a:t>- Em tự đi tới trường.</a:t>
            </a:r>
            <a:endParaRPr lang="vi-VN" sz="4000">
              <a:solidFill>
                <a:prstClr val="black"/>
              </a:solidFill>
            </a:endParaRPr>
          </a:p>
        </p:txBody>
      </p:sp>
      <p:pic>
        <p:nvPicPr>
          <p:cNvPr id="205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4968" y="4106173"/>
            <a:ext cx="4054416" cy="2346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73929" y="3817847"/>
            <a:ext cx="4192342" cy="2923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57123" y="2502462"/>
            <a:ext cx="6847061" cy="707886"/>
          </a:xfrm>
          <a:prstGeom prst="rect">
            <a:avLst/>
          </a:prstGeom>
          <a:noFill/>
        </p:spPr>
        <p:txBody>
          <a:bodyPr wrap="square" rtlCol="0">
            <a:spAutoFit/>
          </a:bodyPr>
          <a:lstStyle/>
          <a:p>
            <a:r>
              <a:rPr lang="vi-VN" sz="4000"/>
              <a:t>-  Em cùng bạn tới trường.</a:t>
            </a:r>
          </a:p>
        </p:txBody>
      </p:sp>
      <p:pic>
        <p:nvPicPr>
          <p:cNvPr id="3074" name="Picture 2" descr="Con đi học | Bài thơ Con đi họ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84727" y="3210348"/>
            <a:ext cx="5881544" cy="361515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57124" y="2514942"/>
            <a:ext cx="7453224" cy="707886"/>
          </a:xfrm>
          <a:prstGeom prst="rect">
            <a:avLst/>
          </a:prstGeom>
          <a:noFill/>
        </p:spPr>
        <p:txBody>
          <a:bodyPr wrap="square" rtlCol="0">
            <a:spAutoFit/>
          </a:bodyPr>
          <a:lstStyle/>
          <a:p>
            <a:r>
              <a:rPr lang="vi-VN" sz="4000"/>
              <a:t>- Mẹ đưa em tới trường.</a:t>
            </a:r>
          </a:p>
        </p:txBody>
      </p:sp>
    </p:spTree>
    <p:extLst>
      <p:ext uri="{BB962C8B-B14F-4D97-AF65-F5344CB8AC3E}">
        <p14:creationId xmlns:p14="http://schemas.microsoft.com/office/powerpoint/2010/main" val="979853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054"/>
                                        </p:tgtEl>
                                        <p:attrNameLst>
                                          <p:attrName>style.visibility</p:attrName>
                                        </p:attrNameLst>
                                      </p:cBhvr>
                                      <p:to>
                                        <p:strVal val="visible"/>
                                      </p:to>
                                    </p:set>
                                    <p:animEffect transition="in" filter="fade">
                                      <p:cBhvr>
                                        <p:cTn id="17" dur="1000"/>
                                        <p:tgtEl>
                                          <p:spTgt spid="2054"/>
                                        </p:tgtEl>
                                      </p:cBhvr>
                                    </p:animEffect>
                                    <p:anim calcmode="lin" valueType="num">
                                      <p:cBhvr>
                                        <p:cTn id="18" dur="1000" fill="hold"/>
                                        <p:tgtEl>
                                          <p:spTgt spid="2054"/>
                                        </p:tgtEl>
                                        <p:attrNameLst>
                                          <p:attrName>ppt_x</p:attrName>
                                        </p:attrNameLst>
                                      </p:cBhvr>
                                      <p:tavLst>
                                        <p:tav tm="0">
                                          <p:val>
                                            <p:strVal val="#ppt_x"/>
                                          </p:val>
                                        </p:tav>
                                        <p:tav tm="100000">
                                          <p:val>
                                            <p:strVal val="#ppt_x"/>
                                          </p:val>
                                        </p:tav>
                                      </p:tavLst>
                                    </p:anim>
                                    <p:anim calcmode="lin" valueType="num">
                                      <p:cBhvr>
                                        <p:cTn id="19" dur="1000" fill="hold"/>
                                        <p:tgtEl>
                                          <p:spTgt spid="205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xit" presetSubtype="4" fill="hold" grpId="1" nodeType="clickEffect">
                                  <p:stCondLst>
                                    <p:cond delay="0"/>
                                  </p:stCondLst>
                                  <p:childTnLst>
                                    <p:anim calcmode="lin" valueType="num">
                                      <p:cBhvr additive="base">
                                        <p:cTn id="23" dur="500"/>
                                        <p:tgtEl>
                                          <p:spTgt spid="7"/>
                                        </p:tgtEl>
                                        <p:attrNameLst>
                                          <p:attrName>ppt_x</p:attrName>
                                        </p:attrNameLst>
                                      </p:cBhvr>
                                      <p:tavLst>
                                        <p:tav tm="0">
                                          <p:val>
                                            <p:strVal val="ppt_x"/>
                                          </p:val>
                                        </p:tav>
                                        <p:tav tm="100000">
                                          <p:val>
                                            <p:strVal val="ppt_x"/>
                                          </p:val>
                                        </p:tav>
                                      </p:tavLst>
                                    </p:anim>
                                    <p:anim calcmode="lin" valueType="num">
                                      <p:cBhvr additive="base">
                                        <p:cTn id="24" dur="500"/>
                                        <p:tgtEl>
                                          <p:spTgt spid="7"/>
                                        </p:tgtEl>
                                        <p:attrNameLst>
                                          <p:attrName>ppt_y</p:attrName>
                                        </p:attrNameLst>
                                      </p:cBhvr>
                                      <p:tavLst>
                                        <p:tav tm="0">
                                          <p:val>
                                            <p:strVal val="ppt_y"/>
                                          </p:val>
                                        </p:tav>
                                        <p:tav tm="100000">
                                          <p:val>
                                            <p:strVal val="1+ppt_h/2"/>
                                          </p:val>
                                        </p:tav>
                                      </p:tavLst>
                                    </p:anim>
                                    <p:set>
                                      <p:cBhvr>
                                        <p:cTn id="25" dur="1" fill="hold">
                                          <p:stCondLst>
                                            <p:cond delay="499"/>
                                          </p:stCondLst>
                                        </p:cTn>
                                        <p:tgtEl>
                                          <p:spTgt spid="7"/>
                                        </p:tgtEl>
                                        <p:attrNameLst>
                                          <p:attrName>style.visibility</p:attrName>
                                        </p:attrNameLst>
                                      </p:cBhvr>
                                      <p:to>
                                        <p:strVal val="hidden"/>
                                      </p:to>
                                    </p:set>
                                  </p:childTnLst>
                                </p:cTn>
                              </p:par>
                              <p:par>
                                <p:cTn id="26" presetID="2" presetClass="exit" presetSubtype="4" fill="hold" nodeType="withEffect">
                                  <p:stCondLst>
                                    <p:cond delay="0"/>
                                  </p:stCondLst>
                                  <p:childTnLst>
                                    <p:anim calcmode="lin" valueType="num">
                                      <p:cBhvr additive="base">
                                        <p:cTn id="27" dur="500"/>
                                        <p:tgtEl>
                                          <p:spTgt spid="2054"/>
                                        </p:tgtEl>
                                        <p:attrNameLst>
                                          <p:attrName>ppt_x</p:attrName>
                                        </p:attrNameLst>
                                      </p:cBhvr>
                                      <p:tavLst>
                                        <p:tav tm="0">
                                          <p:val>
                                            <p:strVal val="ppt_x"/>
                                          </p:val>
                                        </p:tav>
                                        <p:tav tm="100000">
                                          <p:val>
                                            <p:strVal val="ppt_x"/>
                                          </p:val>
                                        </p:tav>
                                      </p:tavLst>
                                    </p:anim>
                                    <p:anim calcmode="lin" valueType="num">
                                      <p:cBhvr additive="base">
                                        <p:cTn id="28" dur="500"/>
                                        <p:tgtEl>
                                          <p:spTgt spid="2054"/>
                                        </p:tgtEl>
                                        <p:attrNameLst>
                                          <p:attrName>ppt_y</p:attrName>
                                        </p:attrNameLst>
                                      </p:cBhvr>
                                      <p:tavLst>
                                        <p:tav tm="0">
                                          <p:val>
                                            <p:strVal val="ppt_y"/>
                                          </p:val>
                                        </p:tav>
                                        <p:tav tm="100000">
                                          <p:val>
                                            <p:strVal val="1+ppt_h/2"/>
                                          </p:val>
                                        </p:tav>
                                      </p:tavLst>
                                    </p:anim>
                                    <p:set>
                                      <p:cBhvr>
                                        <p:cTn id="29" dur="1" fill="hold">
                                          <p:stCondLst>
                                            <p:cond delay="499"/>
                                          </p:stCondLst>
                                        </p:cTn>
                                        <p:tgtEl>
                                          <p:spTgt spid="2054"/>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1000"/>
                                        <p:tgtEl>
                                          <p:spTgt spid="4"/>
                                        </p:tgtEl>
                                      </p:cBhvr>
                                    </p:animEffect>
                                    <p:anim calcmode="lin" valueType="num">
                                      <p:cBhvr>
                                        <p:cTn id="35" dur="1000" fill="hold"/>
                                        <p:tgtEl>
                                          <p:spTgt spid="4"/>
                                        </p:tgtEl>
                                        <p:attrNameLst>
                                          <p:attrName>ppt_x</p:attrName>
                                        </p:attrNameLst>
                                      </p:cBhvr>
                                      <p:tavLst>
                                        <p:tav tm="0">
                                          <p:val>
                                            <p:strVal val="#ppt_x"/>
                                          </p:val>
                                        </p:tav>
                                        <p:tav tm="100000">
                                          <p:val>
                                            <p:strVal val="#ppt_x"/>
                                          </p:val>
                                        </p:tav>
                                      </p:tavLst>
                                    </p:anim>
                                    <p:anim calcmode="lin" valueType="num">
                                      <p:cBhvr>
                                        <p:cTn id="36" dur="1000" fill="hold"/>
                                        <p:tgtEl>
                                          <p:spTgt spid="4"/>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1000"/>
                                        <p:tgtEl>
                                          <p:spTgt spid="8"/>
                                        </p:tgtEl>
                                      </p:cBhvr>
                                    </p:animEffect>
                                    <p:anim calcmode="lin" valueType="num">
                                      <p:cBhvr>
                                        <p:cTn id="40" dur="1000" fill="hold"/>
                                        <p:tgtEl>
                                          <p:spTgt spid="8"/>
                                        </p:tgtEl>
                                        <p:attrNameLst>
                                          <p:attrName>ppt_x</p:attrName>
                                        </p:attrNameLst>
                                      </p:cBhvr>
                                      <p:tavLst>
                                        <p:tav tm="0">
                                          <p:val>
                                            <p:strVal val="#ppt_x"/>
                                          </p:val>
                                        </p:tav>
                                        <p:tav tm="100000">
                                          <p:val>
                                            <p:strVal val="#ppt_x"/>
                                          </p:val>
                                        </p:tav>
                                      </p:tavLst>
                                    </p:anim>
                                    <p:anim calcmode="lin" valueType="num">
                                      <p:cBhvr>
                                        <p:cTn id="4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xit" presetSubtype="4" fill="hold" grpId="1" nodeType="clickEffect">
                                  <p:stCondLst>
                                    <p:cond delay="0"/>
                                  </p:stCondLst>
                                  <p:childTnLst>
                                    <p:anim calcmode="lin" valueType="num">
                                      <p:cBhvr additive="base">
                                        <p:cTn id="45" dur="500"/>
                                        <p:tgtEl>
                                          <p:spTgt spid="4"/>
                                        </p:tgtEl>
                                        <p:attrNameLst>
                                          <p:attrName>ppt_x</p:attrName>
                                        </p:attrNameLst>
                                      </p:cBhvr>
                                      <p:tavLst>
                                        <p:tav tm="0">
                                          <p:val>
                                            <p:strVal val="ppt_x"/>
                                          </p:val>
                                        </p:tav>
                                        <p:tav tm="100000">
                                          <p:val>
                                            <p:strVal val="ppt_x"/>
                                          </p:val>
                                        </p:tav>
                                      </p:tavLst>
                                    </p:anim>
                                    <p:anim calcmode="lin" valueType="num">
                                      <p:cBhvr additive="base">
                                        <p:cTn id="46" dur="500"/>
                                        <p:tgtEl>
                                          <p:spTgt spid="4"/>
                                        </p:tgtEl>
                                        <p:attrNameLst>
                                          <p:attrName>ppt_y</p:attrName>
                                        </p:attrNameLst>
                                      </p:cBhvr>
                                      <p:tavLst>
                                        <p:tav tm="0">
                                          <p:val>
                                            <p:strVal val="ppt_y"/>
                                          </p:val>
                                        </p:tav>
                                        <p:tav tm="100000">
                                          <p:val>
                                            <p:strVal val="1+ppt_h/2"/>
                                          </p:val>
                                        </p:tav>
                                      </p:tavLst>
                                    </p:anim>
                                    <p:set>
                                      <p:cBhvr>
                                        <p:cTn id="47" dur="1" fill="hold">
                                          <p:stCondLst>
                                            <p:cond delay="499"/>
                                          </p:stCondLst>
                                        </p:cTn>
                                        <p:tgtEl>
                                          <p:spTgt spid="4"/>
                                        </p:tgtEl>
                                        <p:attrNameLst>
                                          <p:attrName>style.visibility</p:attrName>
                                        </p:attrNameLst>
                                      </p:cBhvr>
                                      <p:to>
                                        <p:strVal val="hidden"/>
                                      </p:to>
                                    </p:set>
                                  </p:childTnLst>
                                </p:cTn>
                              </p:par>
                              <p:par>
                                <p:cTn id="48" presetID="2" presetClass="exit" presetSubtype="4" fill="hold" nodeType="withEffect">
                                  <p:stCondLst>
                                    <p:cond delay="0"/>
                                  </p:stCondLst>
                                  <p:childTnLst>
                                    <p:anim calcmode="lin" valueType="num">
                                      <p:cBhvr additive="base">
                                        <p:cTn id="49" dur="500"/>
                                        <p:tgtEl>
                                          <p:spTgt spid="8"/>
                                        </p:tgtEl>
                                        <p:attrNameLst>
                                          <p:attrName>ppt_x</p:attrName>
                                        </p:attrNameLst>
                                      </p:cBhvr>
                                      <p:tavLst>
                                        <p:tav tm="0">
                                          <p:val>
                                            <p:strVal val="ppt_x"/>
                                          </p:val>
                                        </p:tav>
                                        <p:tav tm="100000">
                                          <p:val>
                                            <p:strVal val="ppt_x"/>
                                          </p:val>
                                        </p:tav>
                                      </p:tavLst>
                                    </p:anim>
                                    <p:anim calcmode="lin" valueType="num">
                                      <p:cBhvr additive="base">
                                        <p:cTn id="50" dur="500"/>
                                        <p:tgtEl>
                                          <p:spTgt spid="8"/>
                                        </p:tgtEl>
                                        <p:attrNameLst>
                                          <p:attrName>ppt_y</p:attrName>
                                        </p:attrNameLst>
                                      </p:cBhvr>
                                      <p:tavLst>
                                        <p:tav tm="0">
                                          <p:val>
                                            <p:strVal val="ppt_y"/>
                                          </p:val>
                                        </p:tav>
                                        <p:tav tm="100000">
                                          <p:val>
                                            <p:strVal val="1+ppt_h/2"/>
                                          </p:val>
                                        </p:tav>
                                      </p:tavLst>
                                    </p:anim>
                                    <p:set>
                                      <p:cBhvr>
                                        <p:cTn id="51" dur="1" fill="hold">
                                          <p:stCondLst>
                                            <p:cond delay="499"/>
                                          </p:stCondLst>
                                        </p:cTn>
                                        <p:tgtEl>
                                          <p:spTgt spid="8"/>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fade">
                                      <p:cBhvr>
                                        <p:cTn id="56" dur="1000"/>
                                        <p:tgtEl>
                                          <p:spTgt spid="5"/>
                                        </p:tgtEl>
                                      </p:cBhvr>
                                    </p:animEffect>
                                    <p:anim calcmode="lin" valueType="num">
                                      <p:cBhvr>
                                        <p:cTn id="57" dur="1000" fill="hold"/>
                                        <p:tgtEl>
                                          <p:spTgt spid="5"/>
                                        </p:tgtEl>
                                        <p:attrNameLst>
                                          <p:attrName>ppt_x</p:attrName>
                                        </p:attrNameLst>
                                      </p:cBhvr>
                                      <p:tavLst>
                                        <p:tav tm="0">
                                          <p:val>
                                            <p:strVal val="#ppt_x"/>
                                          </p:val>
                                        </p:tav>
                                        <p:tav tm="100000">
                                          <p:val>
                                            <p:strVal val="#ppt_x"/>
                                          </p:val>
                                        </p:tav>
                                      </p:tavLst>
                                    </p:anim>
                                    <p:anim calcmode="lin" valueType="num">
                                      <p:cBhvr>
                                        <p:cTn id="58" dur="1000" fill="hold"/>
                                        <p:tgtEl>
                                          <p:spTgt spid="5"/>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3074"/>
                                        </p:tgtEl>
                                        <p:attrNameLst>
                                          <p:attrName>style.visibility</p:attrName>
                                        </p:attrNameLst>
                                      </p:cBhvr>
                                      <p:to>
                                        <p:strVal val="visible"/>
                                      </p:to>
                                    </p:set>
                                    <p:animEffect transition="in" filter="fade">
                                      <p:cBhvr>
                                        <p:cTn id="61" dur="1000"/>
                                        <p:tgtEl>
                                          <p:spTgt spid="3074"/>
                                        </p:tgtEl>
                                      </p:cBhvr>
                                    </p:animEffect>
                                    <p:anim calcmode="lin" valueType="num">
                                      <p:cBhvr>
                                        <p:cTn id="62" dur="1000" fill="hold"/>
                                        <p:tgtEl>
                                          <p:spTgt spid="3074"/>
                                        </p:tgtEl>
                                        <p:attrNameLst>
                                          <p:attrName>ppt_x</p:attrName>
                                        </p:attrNameLst>
                                      </p:cBhvr>
                                      <p:tavLst>
                                        <p:tav tm="0">
                                          <p:val>
                                            <p:strVal val="#ppt_x"/>
                                          </p:val>
                                        </p:tav>
                                        <p:tav tm="100000">
                                          <p:val>
                                            <p:strVal val="#ppt_x"/>
                                          </p:val>
                                        </p:tav>
                                      </p:tavLst>
                                    </p:anim>
                                    <p:anim calcmode="lin" valueType="num">
                                      <p:cBhvr>
                                        <p:cTn id="63"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7" grpId="1"/>
      <p:bldP spid="4" grpId="0"/>
      <p:bldP spid="4" grpId="1"/>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F24F2B0-2B2C-45AE-93E4-D0317E83E3F0}"/>
              </a:ext>
            </a:extLst>
          </p:cNvPr>
          <p:cNvSpPr txBox="1"/>
          <p:nvPr/>
        </p:nvSpPr>
        <p:spPr>
          <a:xfrm>
            <a:off x="294968" y="542014"/>
            <a:ext cx="11120282" cy="646331"/>
          </a:xfrm>
          <a:prstGeom prst="rect">
            <a:avLst/>
          </a:prstGeom>
          <a:noFill/>
        </p:spPr>
        <p:txBody>
          <a:bodyPr wrap="square" rtlCol="0">
            <a:spAutoFit/>
          </a:bodyPr>
          <a:lstStyle/>
          <a:p>
            <a:pPr algn="ctr"/>
            <a:r>
              <a:rPr lang="en-US" sz="3600" b="1">
                <a:solidFill>
                  <a:srgbClr val="FF0000"/>
                </a:solidFill>
              </a:rPr>
              <a:t>Kể  lại một ngày đi học của em </a:t>
            </a:r>
          </a:p>
        </p:txBody>
      </p:sp>
      <p:sp>
        <p:nvSpPr>
          <p:cNvPr id="3" name="Title 2">
            <a:extLst>
              <a:ext uri="{FF2B5EF4-FFF2-40B4-BE49-F238E27FC236}">
                <a16:creationId xmlns:a16="http://schemas.microsoft.com/office/drawing/2014/main" id="{1E8A8104-04B8-4A51-91B3-84B8FF833176}"/>
              </a:ext>
            </a:extLst>
          </p:cNvPr>
          <p:cNvSpPr txBox="1">
            <a:spLocks/>
          </p:cNvSpPr>
          <p:nvPr/>
        </p:nvSpPr>
        <p:spPr>
          <a:xfrm>
            <a:off x="516194" y="1188346"/>
            <a:ext cx="8475517" cy="616804"/>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600">
                <a:solidFill>
                  <a:prstClr val="black"/>
                </a:solidFill>
              </a:rPr>
              <a:t>- Đi học vui như thế nào ?</a:t>
            </a:r>
            <a:endParaRPr lang="en-US" sz="3600" dirty="0">
              <a:solidFill>
                <a:prstClr val="black"/>
              </a:solidFill>
            </a:endParaRPr>
          </a:p>
        </p:txBody>
      </p:sp>
      <p:sp>
        <p:nvSpPr>
          <p:cNvPr id="7" name="Rectangle 6"/>
          <p:cNvSpPr/>
          <p:nvPr/>
        </p:nvSpPr>
        <p:spPr>
          <a:xfrm>
            <a:off x="74489" y="1933119"/>
            <a:ext cx="11510825" cy="2185214"/>
          </a:xfrm>
          <a:prstGeom prst="rect">
            <a:avLst/>
          </a:prstGeom>
        </p:spPr>
        <p:txBody>
          <a:bodyPr wrap="square">
            <a:spAutoFit/>
          </a:bodyPr>
          <a:lstStyle/>
          <a:p>
            <a:r>
              <a:rPr lang="en-US" sz="3400">
                <a:solidFill>
                  <a:srgbClr val="002060"/>
                </a:solidFill>
                <a:cs typeface="Times New Roman" pitchFamily="18" charset="0"/>
              </a:rPr>
              <a:t>- </a:t>
            </a:r>
            <a:r>
              <a:rPr lang="vi-VN" sz="3400">
                <a:solidFill>
                  <a:srgbClr val="002060"/>
                </a:solidFill>
                <a:cs typeface="Times New Roman" pitchFamily="18" charset="0"/>
              </a:rPr>
              <a:t>Tới trường tớ được học tập nhiều điều lí thú. Tớ còn được gặp gỡ thầy cô, bạn bè. Lúc nào tớ cũng thấy đi học rất vui</a:t>
            </a:r>
            <a:r>
              <a:rPr lang="en-US" sz="3400">
                <a:solidFill>
                  <a:srgbClr val="002060"/>
                </a:solidFill>
                <a:cs typeface="Times New Roman" pitchFamily="18" charset="0"/>
              </a:rPr>
              <a:t>.</a:t>
            </a:r>
            <a:br>
              <a:rPr lang="vi-VN" sz="3400">
                <a:solidFill>
                  <a:srgbClr val="002060"/>
                </a:solidFill>
              </a:rPr>
            </a:br>
            <a:endParaRPr lang="vi-VN" sz="3400">
              <a:solidFill>
                <a:prstClr val="black"/>
              </a:solidFill>
            </a:endParaRPr>
          </a:p>
        </p:txBody>
      </p:sp>
      <p:pic>
        <p:nvPicPr>
          <p:cNvPr id="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4267" y="3899141"/>
            <a:ext cx="3355333" cy="2926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271" y="3743864"/>
            <a:ext cx="3580329" cy="3114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64769" y="3899141"/>
            <a:ext cx="2762250" cy="2926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87509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45523" y="1188345"/>
            <a:ext cx="6642340" cy="5693866"/>
          </a:xfrm>
          <a:prstGeom prst="rect">
            <a:avLst/>
          </a:prstGeom>
        </p:spPr>
        <p:txBody>
          <a:bodyPr wrap="square">
            <a:spAutoFit/>
          </a:bodyPr>
          <a:lstStyle/>
          <a:p>
            <a:pPr algn="just"/>
            <a:r>
              <a:rPr lang="vi-VN" sz="2800"/>
              <a:t>    Buổi sáng, em thức dậy lúc sáu giờ. Sau khi đánh răng rửa mặt xong, em chuẩn bị sách vở, quần áo và ăn sáng. Đúng bảy giờ, em sẽ được mẹ đưa đến trường. Chúng em bắt đầu học từ bảy giờ ba mươi phút. Giữa giờ, chúng được nghỉ giải lao khoảng mười lăm phút. Qua mỗi tiết học, em đã học thêm nhiều kiến thức mới. Buổi chiều, sau khi tan học, em cùng với các bạn trong xóm đi đá bóng. Một ngày đi học của em đã trôi qua thật ý nghĩa.</a:t>
            </a:r>
            <a:endParaRPr lang="vi-VN" sz="2800" dirty="0"/>
          </a:p>
        </p:txBody>
      </p:sp>
      <p:pic>
        <p:nvPicPr>
          <p:cNvPr id="4098" name="Picture 2" descr="Nói về hoạt động của các bạn nhỏ trong tranh - Tech12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275" y="1188345"/>
            <a:ext cx="4537495" cy="3039034"/>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2824" y="4209690"/>
            <a:ext cx="3830129" cy="24453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a:extLst>
              <a:ext uri="{FF2B5EF4-FFF2-40B4-BE49-F238E27FC236}">
                <a16:creationId xmlns:a16="http://schemas.microsoft.com/office/drawing/2014/main" id="{1F24F2B0-2B2C-45AE-93E4-D0317E83E3F0}"/>
              </a:ext>
            </a:extLst>
          </p:cNvPr>
          <p:cNvSpPr txBox="1"/>
          <p:nvPr/>
        </p:nvSpPr>
        <p:spPr>
          <a:xfrm>
            <a:off x="294968" y="542014"/>
            <a:ext cx="11120282" cy="646331"/>
          </a:xfrm>
          <a:prstGeom prst="rect">
            <a:avLst/>
          </a:prstGeom>
          <a:noFill/>
        </p:spPr>
        <p:txBody>
          <a:bodyPr wrap="square" rtlCol="0">
            <a:spAutoFit/>
          </a:bodyPr>
          <a:lstStyle/>
          <a:p>
            <a:pPr algn="just"/>
            <a:r>
              <a:rPr lang="en-US" sz="36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Viết 4-5 câu về một ngày đi học của em.</a:t>
            </a:r>
            <a:endParaRPr lang="en-US" sz="36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3249939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UTM Avo">
      <a:majorFont>
        <a:latin typeface="UTM Avo"/>
        <a:ea typeface=""/>
        <a:cs typeface=""/>
      </a:majorFont>
      <a:minorFont>
        <a:latin typeface="UTM Av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UTM Avo">
      <a:majorFont>
        <a:latin typeface="UTM Avo"/>
        <a:ea typeface=""/>
        <a:cs typeface=""/>
      </a:majorFont>
      <a:minorFont>
        <a:latin typeface="UTM Av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2147</TotalTime>
  <Words>703</Words>
  <Application>Microsoft Office PowerPoint</Application>
  <PresentationFormat>Widescreen</PresentationFormat>
  <Paragraphs>31</Paragraphs>
  <Slides>14</Slides>
  <Notes>1</Notes>
  <HiddenSlides>0</HiddenSlides>
  <MMClips>1</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14</vt:i4>
      </vt:variant>
    </vt:vector>
  </HeadingPairs>
  <TitlesOfParts>
    <vt:vector size="20" baseType="lpstr">
      <vt:lpstr>Arial</vt:lpstr>
      <vt:lpstr>Calibri</vt:lpstr>
      <vt:lpstr>Times New Roman</vt:lpstr>
      <vt:lpstr>UTM Avo</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 thao</dc:creator>
  <cp:lastModifiedBy>Vũ Trọng Đông</cp:lastModifiedBy>
  <cp:revision>145</cp:revision>
  <dcterms:created xsi:type="dcterms:W3CDTF">2021-06-07T06:59:14Z</dcterms:created>
  <dcterms:modified xsi:type="dcterms:W3CDTF">2022-02-28T10:57:05Z</dcterms:modified>
</cp:coreProperties>
</file>