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6" r:id="rId1"/>
  </p:sldMasterIdLst>
  <p:notesMasterIdLst>
    <p:notesMasterId r:id="rId19"/>
  </p:notesMasterIdLst>
  <p:sldIdLst>
    <p:sldId id="317" r:id="rId2"/>
    <p:sldId id="277" r:id="rId3"/>
    <p:sldId id="321" r:id="rId4"/>
    <p:sldId id="322" r:id="rId5"/>
    <p:sldId id="323" r:id="rId6"/>
    <p:sldId id="324" r:id="rId7"/>
    <p:sldId id="325" r:id="rId8"/>
    <p:sldId id="326" r:id="rId9"/>
    <p:sldId id="327" r:id="rId10"/>
    <p:sldId id="328" r:id="rId11"/>
    <p:sldId id="285" r:id="rId12"/>
    <p:sldId id="293" r:id="rId13"/>
    <p:sldId id="329" r:id="rId14"/>
    <p:sldId id="318" r:id="rId15"/>
    <p:sldId id="331" r:id="rId16"/>
    <p:sldId id="289" r:id="rId17"/>
    <p:sldId id="313"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UTM Avo" panose="02040603050506020204" pitchFamily="18"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F06C0"/>
    <a:srgbClr val="FFFF99"/>
    <a:srgbClr val="FF8119"/>
    <a:srgbClr val="FF7707"/>
    <a:srgbClr val="FFAF6C"/>
    <a:srgbClr val="FFFFFF"/>
    <a:srgbClr val="FFF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57" autoAdjust="0"/>
    <p:restoredTop sz="94291" autoAdjust="0"/>
  </p:normalViewPr>
  <p:slideViewPr>
    <p:cSldViewPr snapToGrid="0">
      <p:cViewPr varScale="1">
        <p:scale>
          <a:sx n="68" d="100"/>
          <a:sy n="68" d="100"/>
        </p:scale>
        <p:origin x="52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36040-F5EB-479A-BC32-DFD0C11414B0}" type="datetimeFigureOut">
              <a:rPr lang="en-US" smtClean="0"/>
              <a:t>2/28/2022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885943-A6DA-4534-86EF-625CC6CFB6C0}" type="slidenum">
              <a:rPr lang="en-US" smtClean="0"/>
              <a:t>‹#›</a:t>
            </a:fld>
            <a:endParaRPr lang="en-US"/>
          </a:p>
        </p:txBody>
      </p:sp>
    </p:spTree>
    <p:extLst>
      <p:ext uri="{BB962C8B-B14F-4D97-AF65-F5344CB8AC3E}">
        <p14:creationId xmlns:p14="http://schemas.microsoft.com/office/powerpoint/2010/main" val="3134205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AE39EF-C0E5-4896-B9D3-7E7938E4611D}" type="slidenum">
              <a:rPr lang="zh-CN" altLang="en-US" smtClean="0"/>
              <a:t>1</a:t>
            </a:fld>
            <a:endParaRPr lang="zh-CN" altLang="en-US"/>
          </a:p>
        </p:txBody>
      </p:sp>
    </p:spTree>
    <p:extLst>
      <p:ext uri="{BB962C8B-B14F-4D97-AF65-F5344CB8AC3E}">
        <p14:creationId xmlns:p14="http://schemas.microsoft.com/office/powerpoint/2010/main" val="40168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3" name="Google Shape;13;p7"/>
          <p:cNvSpPr txBox="1">
            <a:spLocks noGrp="1"/>
          </p:cNvSpPr>
          <p:nvPr>
            <p:ph type="ctrTitle"/>
          </p:nvPr>
        </p:nvSpPr>
        <p:spPr>
          <a:xfrm>
            <a:off x="1524001"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59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7"/>
          <p:cNvSpPr txBox="1">
            <a:spLocks noGrp="1"/>
          </p:cNvSpPr>
          <p:nvPr>
            <p:ph type="subTitle" idx="1"/>
          </p:nvPr>
        </p:nvSpPr>
        <p:spPr>
          <a:xfrm>
            <a:off x="1524001"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5" name="Google Shape;15;p7"/>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16" name="Google Shape;16;p7"/>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
        <p:nvSpPr>
          <p:cNvPr id="18" name="Google Shape;18;p7"/>
          <p:cNvSpPr/>
          <p:nvPr/>
        </p:nvSpPr>
        <p:spPr>
          <a:xfrm>
            <a:off x="2629362" y="1930595"/>
            <a:ext cx="852022" cy="852022"/>
          </a:xfrm>
          <a:prstGeom prst="ellipse">
            <a:avLst/>
          </a:prstGeom>
          <a:solidFill>
            <a:srgbClr val="FEE599"/>
          </a:solidFill>
          <a:ln>
            <a:noFill/>
          </a:ln>
        </p:spPr>
        <p:txBody>
          <a:bodyPr spcFirstLastPara="1" wrap="square" lIns="91413" tIns="45694" rIns="91413" bIns="45694"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 name="Oval 8">
            <a:extLst>
              <a:ext uri="{FF2B5EF4-FFF2-40B4-BE49-F238E27FC236}">
                <a16:creationId xmlns:a16="http://schemas.microsoft.com/office/drawing/2014/main" id="{1146B2CB-5A67-4AB8-9A1B-7AE29B183FB4}"/>
              </a:ext>
            </a:extLst>
          </p:cNvPr>
          <p:cNvSpPr/>
          <p:nvPr userDrawn="1"/>
        </p:nvSpPr>
        <p:spPr>
          <a:xfrm>
            <a:off x="2629362"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Oval 1">
            <a:extLst>
              <a:ext uri="{FF2B5EF4-FFF2-40B4-BE49-F238E27FC236}">
                <a16:creationId xmlns:a16="http://schemas.microsoft.com/office/drawing/2014/main" id="{55BF17BB-90D7-48D1-A408-C4A17A18C95C}"/>
              </a:ext>
            </a:extLst>
          </p:cNvPr>
          <p:cNvSpPr/>
          <p:nvPr userDrawn="1"/>
        </p:nvSpPr>
        <p:spPr>
          <a:xfrm>
            <a:off x="11139855" y="2"/>
            <a:ext cx="115359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22991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userDrawn="1">
  <p:cSld name="3_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1" y="20645"/>
            <a:ext cx="12184879" cy="6816715"/>
          </a:xfrm>
          <a:prstGeom prst="rect">
            <a:avLst/>
          </a:prstGeom>
          <a:noFill/>
          <a:ln>
            <a:noFill/>
          </a:ln>
        </p:spPr>
      </p:pic>
      <p:sp>
        <p:nvSpPr>
          <p:cNvPr id="23" name="Google Shape;23;p8"/>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24" name="Google Shape;24;p8"/>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577165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3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1" y="2004"/>
            <a:ext cx="12165839" cy="6853994"/>
          </a:xfrm>
          <a:prstGeom prst="rect">
            <a:avLst/>
          </a:prstGeom>
          <a:noFill/>
          <a:ln>
            <a:noFill/>
          </a:ln>
        </p:spPr>
      </p:pic>
    </p:spTree>
    <p:extLst>
      <p:ext uri="{BB962C8B-B14F-4D97-AF65-F5344CB8AC3E}">
        <p14:creationId xmlns:p14="http://schemas.microsoft.com/office/powerpoint/2010/main" val="266668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3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1" y="2006"/>
            <a:ext cx="12165839" cy="6853993"/>
          </a:xfrm>
          <a:prstGeom prst="rect">
            <a:avLst/>
          </a:prstGeom>
          <a:noFill/>
          <a:ln>
            <a:noFill/>
          </a:ln>
        </p:spPr>
      </p:pic>
      <p:sp>
        <p:nvSpPr>
          <p:cNvPr id="37" name="Google Shape;37;p10"/>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38" name="Google Shape;38;p10"/>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9" name="Google Shape;39;p1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1457109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reserve="1" userDrawn="1">
  <p:cSld name="Comparison">
    <p:spTree>
      <p:nvGrpSpPr>
        <p:cNvPr id="1" name="Shape 40"/>
        <p:cNvGrpSpPr/>
        <p:nvPr/>
      </p:nvGrpSpPr>
      <p:grpSpPr>
        <a:xfrm>
          <a:off x="0" y="0"/>
          <a:ext cx="0" cy="0"/>
          <a:chOff x="0" y="0"/>
          <a:chExt cx="0" cy="0"/>
        </a:xfrm>
      </p:grpSpPr>
      <p:pic>
        <p:nvPicPr>
          <p:cNvPr id="49" name="Google Shape;49;p11"/>
          <p:cNvPicPr preferRelativeResize="0"/>
          <p:nvPr userDrawn="1"/>
        </p:nvPicPr>
        <p:blipFill rotWithShape="1">
          <a:blip r:embed="rId2">
            <a:alphaModFix/>
          </a:blip>
          <a:srcRect/>
          <a:stretch/>
        </p:blipFill>
        <p:spPr>
          <a:xfrm>
            <a:off x="-165099" y="-68826"/>
            <a:ext cx="12513464" cy="7000539"/>
          </a:xfrm>
          <a:prstGeom prst="rect">
            <a:avLst/>
          </a:prstGeom>
          <a:noFill/>
          <a:ln>
            <a:noFill/>
          </a:ln>
        </p:spPr>
      </p:pic>
      <p:sp>
        <p:nvSpPr>
          <p:cNvPr id="46" name="Google Shape;46;p11"/>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7561B3B-9BA6-4C4D-8B30-45AEED0A188D}" type="datetimeFigureOut">
              <a:rPr lang="en-US" smtClean="0"/>
              <a:t>2/28/2022</a:t>
            </a:fld>
            <a:endParaRPr lang="en-US"/>
          </a:p>
        </p:txBody>
      </p:sp>
      <p:sp>
        <p:nvSpPr>
          <p:cNvPr id="47" name="Google Shape;47;p11"/>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48" name="Google Shape;48;p11"/>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4DADA5AD-FBF5-4393-A73C-EEA18769A2C6}" type="slidenum">
              <a:rPr lang="en-US" smtClean="0"/>
              <a:t>‹#›</a:t>
            </a:fld>
            <a:endParaRPr lang="en-US"/>
          </a:p>
        </p:txBody>
      </p:sp>
      <p:sp>
        <p:nvSpPr>
          <p:cNvPr id="11" name="Oval 10">
            <a:extLst>
              <a:ext uri="{FF2B5EF4-FFF2-40B4-BE49-F238E27FC236}">
                <a16:creationId xmlns:a16="http://schemas.microsoft.com/office/drawing/2014/main" id="{20C92834-F07F-4579-8623-1CF3469E4D08}"/>
              </a:ext>
            </a:extLst>
          </p:cNvPr>
          <p:cNvSpPr/>
          <p:nvPr userDrawn="1"/>
        </p:nvSpPr>
        <p:spPr>
          <a:xfrm>
            <a:off x="10917876" y="186276"/>
            <a:ext cx="1284651" cy="1284651"/>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Tree>
    <p:extLst>
      <p:ext uri="{BB962C8B-B14F-4D97-AF65-F5344CB8AC3E}">
        <p14:creationId xmlns:p14="http://schemas.microsoft.com/office/powerpoint/2010/main" val="1942203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9"/>
        <p:cNvGrpSpPr/>
        <p:nvPr/>
      </p:nvGrpSpPr>
      <p:grpSpPr>
        <a:xfrm>
          <a:off x="0" y="0"/>
          <a:ext cx="0" cy="0"/>
          <a:chOff x="0" y="0"/>
          <a:chExt cx="0" cy="0"/>
        </a:xfrm>
      </p:grpSpPr>
      <p:pic>
        <p:nvPicPr>
          <p:cNvPr id="20" name="Google Shape;20;p8"/>
          <p:cNvPicPr preferRelativeResize="0"/>
          <p:nvPr/>
        </p:nvPicPr>
        <p:blipFill rotWithShape="1">
          <a:blip r:embed="rId2">
            <a:alphaModFix/>
          </a:blip>
          <a:srcRect/>
          <a:stretch/>
        </p:blipFill>
        <p:spPr>
          <a:xfrm>
            <a:off x="0" y="20643"/>
            <a:ext cx="12184879" cy="6816715"/>
          </a:xfrm>
          <a:prstGeom prst="rect">
            <a:avLst/>
          </a:prstGeom>
          <a:noFill/>
          <a:ln>
            <a:noFill/>
          </a:ln>
        </p:spPr>
      </p:pic>
      <p:sp>
        <p:nvSpPr>
          <p:cNvPr id="21" name="Google Shape;21;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2" name="Google Shape;22;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3" name="Google Shape;2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24" name="Google Shape;2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3205635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Content" preserve="1" userDrawn="1">
  <p:cSld name="3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0" y="2004"/>
            <a:ext cx="12165839" cy="6853994"/>
          </a:xfrm>
          <a:prstGeom prst="rect">
            <a:avLst/>
          </a:prstGeom>
          <a:noFill/>
          <a:ln>
            <a:noFill/>
          </a:ln>
        </p:spPr>
      </p:pic>
    </p:spTree>
    <p:extLst>
      <p:ext uri="{BB962C8B-B14F-4D97-AF65-F5344CB8AC3E}">
        <p14:creationId xmlns:p14="http://schemas.microsoft.com/office/powerpoint/2010/main" val="568027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5" name="Google Shape;15;p7"/>
          <p:cNvSpPr txBox="1">
            <a:spLocks noGrp="1"/>
          </p:cNvSpPr>
          <p:nvPr>
            <p:ph type="dt" idx="10"/>
          </p:nvPr>
        </p:nvSpPr>
        <p:spPr>
          <a:xfrm>
            <a:off x="838202" y="635635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C354FBDB-570B-47DF-96E0-31EC931D5420}" type="datetimeFigureOut">
              <a:rPr lang="en-US" smtClean="0"/>
              <a:t>2/28/2022</a:t>
            </a:fld>
            <a:endParaRPr lang="en-US"/>
          </a:p>
        </p:txBody>
      </p:sp>
      <p:sp>
        <p:nvSpPr>
          <p:cNvPr id="16" name="Google Shape;16;p7"/>
          <p:cNvSpPr txBox="1">
            <a:spLocks noGrp="1"/>
          </p:cNvSpPr>
          <p:nvPr>
            <p:ph type="ftr" idx="11"/>
          </p:nvPr>
        </p:nvSpPr>
        <p:spPr>
          <a:xfrm>
            <a:off x="4038601" y="6356354"/>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7FA4BBA6-1016-4661-98DC-FB176A95F2CF}" type="slidenum">
              <a:rPr lang="en-US" smtClean="0"/>
              <a:t>‹#›</a:t>
            </a:fld>
            <a:endParaRPr lang="en-US"/>
          </a:p>
        </p:txBody>
      </p:sp>
      <p:sp>
        <p:nvSpPr>
          <p:cNvPr id="18" name="Google Shape;18;p7"/>
          <p:cNvSpPr/>
          <p:nvPr/>
        </p:nvSpPr>
        <p:spPr>
          <a:xfrm>
            <a:off x="2629363" y="1930595"/>
            <a:ext cx="852022" cy="852022"/>
          </a:xfrm>
          <a:prstGeom prst="ellipse">
            <a:avLst/>
          </a:prstGeom>
          <a:solidFill>
            <a:srgbClr val="FEE599"/>
          </a:solidFill>
          <a:ln>
            <a:noFill/>
          </a:ln>
        </p:spPr>
        <p:txBody>
          <a:bodyPr spcFirstLastPara="1" wrap="square" lIns="91401" tIns="45688" rIns="91401" bIns="45688"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 name="Oval 6">
            <a:extLst>
              <a:ext uri="{FF2B5EF4-FFF2-40B4-BE49-F238E27FC236}">
                <a16:creationId xmlns:a16="http://schemas.microsoft.com/office/drawing/2014/main" id="{C94BE59B-8762-4673-A68F-7BB4BC8F730A}"/>
              </a:ext>
            </a:extLst>
          </p:cNvPr>
          <p:cNvSpPr/>
          <p:nvPr userDrawn="1"/>
        </p:nvSpPr>
        <p:spPr>
          <a:xfrm>
            <a:off x="11134893" y="136525"/>
            <a:ext cx="115359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125471037"/>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fld id="{FE1C8935-5503-46B3-AA64-FDD06962785D}" type="datetimeFigureOut">
              <a:rPr lang="en-US" smtClean="0"/>
              <a:t>2/28/2022</a:t>
            </a:fld>
            <a:endParaRPr lang="en-US"/>
          </a:p>
        </p:txBody>
      </p:sp>
      <p:sp>
        <p:nvSpPr>
          <p:cNvPr id="9" name="Google Shape;9;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lang="en-US"/>
          </a:p>
        </p:txBody>
      </p:sp>
      <p:sp>
        <p:nvSpPr>
          <p:cNvPr id="10" name="Google Shape;1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3554233939"/>
      </p:ext>
    </p:extLst>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688" r:id="rId6"/>
    <p:sldLayoutId id="2147483693" r:id="rId7"/>
    <p:sldLayoutId id="2147483712" r:id="rId8"/>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png"/><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9.jpg"/><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slide" Target="slide1.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slide" Target="slide5.xml"/><Relationship Id="rId12" Type="http://schemas.openxmlformats.org/officeDocument/2006/relationships/slide" Target="slide14.xml"/><Relationship Id="rId2" Type="http://schemas.openxmlformats.org/officeDocument/2006/relationships/image" Target="../media/image9.jpg"/><Relationship Id="rId1" Type="http://schemas.openxmlformats.org/officeDocument/2006/relationships/slideLayout" Target="../slideLayouts/slideLayout4.xml"/><Relationship Id="rId6" Type="http://schemas.openxmlformats.org/officeDocument/2006/relationships/slide" Target="slide4.xml"/><Relationship Id="rId11" Type="http://schemas.openxmlformats.org/officeDocument/2006/relationships/slide" Target="slide1.xml"/><Relationship Id="rId5" Type="http://schemas.openxmlformats.org/officeDocument/2006/relationships/image" Target="../media/image10.png"/><Relationship Id="rId10" Type="http://schemas.microsoft.com/office/2007/relationships/hdphoto" Target="../media/hdphoto1.wdp"/><Relationship Id="rId4" Type="http://schemas.openxmlformats.org/officeDocument/2006/relationships/image" Target="../media/image13.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11.jp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slide" Target="slide1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11.jp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slide" Target="slide17.xml"/><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7.png"/><Relationship Id="rId4" Type="http://schemas.openxmlformats.org/officeDocument/2006/relationships/slide" Target="slide17.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17.png"/><Relationship Id="rId4" Type="http://schemas.openxmlformats.org/officeDocument/2006/relationships/slide" Target="slide1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22.jpg"/><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A144B1-BC48-4FB5-81A0-5EEE0F41D92F}"/>
              </a:ext>
            </a:extLst>
          </p:cNvPr>
          <p:cNvSpPr/>
          <p:nvPr/>
        </p:nvSpPr>
        <p:spPr>
          <a:xfrm>
            <a:off x="253219" y="1658592"/>
            <a:ext cx="11742064" cy="1892506"/>
          </a:xfrm>
          <a:prstGeom prst="rect">
            <a:avLst/>
          </a:prstGeom>
        </p:spPr>
        <p:txBody>
          <a:bodyPr wrap="square">
            <a:spAutoFit/>
          </a:bodyPr>
          <a:lstStyle/>
          <a:p>
            <a:pPr algn="ctr" defTabSz="914195">
              <a:spcAft>
                <a:spcPts val="600"/>
              </a:spcAft>
              <a:defRPr/>
            </a:pPr>
            <a:r>
              <a:rPr lang="en-US" sz="5198" b="1" err="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Tuần</a:t>
            </a:r>
            <a:r>
              <a:rPr lang="en-US" sz="5198" b="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10</a:t>
            </a:r>
            <a:endParaRPr lang="en-US" sz="5198" b="1" dirty="0">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a:p>
            <a:pPr algn="ctr" defTabSz="914195">
              <a:spcAft>
                <a:spcPts val="600"/>
              </a:spcAft>
              <a:defRPr/>
            </a:pPr>
            <a:r>
              <a:rPr lang="en-US" sz="60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TĐSB: </a:t>
            </a:r>
            <a:r>
              <a:rPr lang="en-US" sz="60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Đọc</a:t>
            </a:r>
            <a:r>
              <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r>
              <a:rPr lang="en-US" sz="6000" b="1"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sách</a:t>
            </a:r>
            <a:r>
              <a:rPr lang="en-US" sz="60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về học tập</a:t>
            </a:r>
            <a:endPar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
        <p:nvSpPr>
          <p:cNvPr id="4" name="Rectangle 3">
            <a:extLst>
              <a:ext uri="{FF2B5EF4-FFF2-40B4-BE49-F238E27FC236}">
                <a16:creationId xmlns:a16="http://schemas.microsoft.com/office/drawing/2014/main" id="{508EF6DA-C8F1-435A-8108-A2019195E96B}"/>
              </a:ext>
            </a:extLst>
          </p:cNvPr>
          <p:cNvSpPr/>
          <p:nvPr/>
        </p:nvSpPr>
        <p:spPr>
          <a:xfrm>
            <a:off x="9481189" y="448"/>
            <a:ext cx="2563188" cy="584699"/>
          </a:xfrm>
          <a:prstGeom prst="rect">
            <a:avLst/>
          </a:prstGeom>
        </p:spPr>
        <p:txBody>
          <a:bodyPr wrap="none">
            <a:spAutoFit/>
          </a:bodyPr>
          <a:lstStyle/>
          <a:p>
            <a:r>
              <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TIẾNG VIỆT 2</a:t>
            </a:r>
          </a:p>
        </p:txBody>
      </p:sp>
      <p:sp>
        <p:nvSpPr>
          <p:cNvPr id="5" name="Rectangle 4">
            <a:extLst>
              <a:ext uri="{FF2B5EF4-FFF2-40B4-BE49-F238E27FC236}">
                <a16:creationId xmlns:a16="http://schemas.microsoft.com/office/drawing/2014/main" id="{3FE75980-B8E4-42A9-95B4-7B4E5FA54707}"/>
              </a:ext>
            </a:extLst>
          </p:cNvPr>
          <p:cNvSpPr/>
          <p:nvPr/>
        </p:nvSpPr>
        <p:spPr>
          <a:xfrm>
            <a:off x="11102089" y="579568"/>
            <a:ext cx="893193" cy="461665"/>
          </a:xfrm>
          <a:prstGeom prst="rect">
            <a:avLst/>
          </a:prstGeom>
        </p:spPr>
        <p:txBody>
          <a:bodyPr wrap="none">
            <a:spAutoFit/>
          </a:bodyPr>
          <a:lstStyle/>
          <a:p>
            <a:pPr algn="ctr"/>
            <a:r>
              <a:rPr lang="en-US" sz="2400" err="1">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Tập</a:t>
            </a:r>
            <a:r>
              <a:rPr lang="en-US" sz="240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a:t>
            </a:r>
            <a:endPar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Tree>
    <p:extLst>
      <p:ext uri="{BB962C8B-B14F-4D97-AF65-F5344CB8AC3E}">
        <p14:creationId xmlns:p14="http://schemas.microsoft.com/office/powerpoint/2010/main" val="19111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BE402F-D61F-4337-9B21-3F536F2491B5}"/>
              </a:ext>
            </a:extLst>
          </p:cNvPr>
          <p:cNvPicPr>
            <a:picLocks noChangeAspect="1"/>
          </p:cNvPicPr>
          <p:nvPr/>
        </p:nvPicPr>
        <p:blipFill>
          <a:blip r:embed="rId2"/>
          <a:stretch>
            <a:fillRect/>
          </a:stretch>
        </p:blipFill>
        <p:spPr>
          <a:xfrm>
            <a:off x="0" y="0"/>
            <a:ext cx="12192000" cy="6427694"/>
          </a:xfrm>
          <a:prstGeom prst="rect">
            <a:avLst/>
          </a:prstGeom>
        </p:spPr>
      </p:pic>
      <p:sp>
        <p:nvSpPr>
          <p:cNvPr id="5" name="CuadroTexto 4"/>
          <p:cNvSpPr txBox="1"/>
          <p:nvPr/>
        </p:nvSpPr>
        <p:spPr>
          <a:xfrm>
            <a:off x="1041010" y="820544"/>
            <a:ext cx="10480430"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just"/>
            <a:r>
              <a:rPr lang="es-MX" sz="3600" b="1">
                <a:ln w="12700">
                  <a:solidFill>
                    <a:schemeClr val="bg1"/>
                  </a:solidFill>
                </a:ln>
                <a:solidFill>
                  <a:srgbClr val="FFFF00"/>
                </a:solidFill>
                <a:latin typeface="UTM Avo" panose="02040603050506020204" pitchFamily="18" charset="0"/>
                <a:cs typeface="Times New Roman" pitchFamily="18" charset="0"/>
              </a:rPr>
              <a:t>ĐÂY LÀ MỘT CHUYẾN DU HÀNH TUYỆT VỜI CỦA CHÚNG MÌNH. TẠM BIỆT MỌI NGƯỜI</a:t>
            </a:r>
            <a:endParaRPr lang="es-CL" sz="3600" b="1" dirty="0">
              <a:ln w="12700">
                <a:solidFill>
                  <a:schemeClr val="bg1"/>
                </a:solidFill>
              </a:ln>
              <a:solidFill>
                <a:srgbClr val="FFFF00"/>
              </a:solidFill>
              <a:latin typeface="UTM Avo" panose="02040603050506020204" pitchFamily="18" charset="0"/>
              <a:cs typeface="Times New Roman" pitchFamily="18" charset="0"/>
            </a:endParaRPr>
          </a:p>
        </p:txBody>
      </p:sp>
      <p:pic>
        <p:nvPicPr>
          <p:cNvPr id="6" name="Picture 2" descr="Resultado de imagen para marciano  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0118" y="2020873"/>
            <a:ext cx="2828316" cy="3809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9598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0-#ppt_w/2"/>
                                          </p:val>
                                        </p:tav>
                                        <p:tav tm="100000">
                                          <p:val>
                                            <p:strVal val="#ppt_x"/>
                                          </p:val>
                                        </p:tav>
                                      </p:tavLst>
                                    </p:anim>
                                    <p:anim calcmode="lin" valueType="num">
                                      <p:cBhvr additive="base">
                                        <p:cTn id="8" dur="3000" fill="hold"/>
                                        <p:tgtEl>
                                          <p:spTgt spid="6"/>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Hộp Văn bản 1">
            <a:extLst>
              <a:ext uri="{FF2B5EF4-FFF2-40B4-BE49-F238E27FC236}">
                <a16:creationId xmlns:a16="http://schemas.microsoft.com/office/drawing/2014/main" id="{990759FE-35D8-499D-A57C-CBD8014C0296}"/>
              </a:ext>
            </a:extLst>
          </p:cNvPr>
          <p:cNvSpPr txBox="1"/>
          <p:nvPr/>
        </p:nvSpPr>
        <p:spPr>
          <a:xfrm>
            <a:off x="1910105" y="4564193"/>
            <a:ext cx="3333242" cy="523220"/>
          </a:xfrm>
          <a:prstGeom prst="rect">
            <a:avLst/>
          </a:prstGeom>
          <a:noFill/>
        </p:spPr>
        <p:txBody>
          <a:bodyPr wrap="square" rtlCol="0">
            <a:spAutoFit/>
          </a:bodyPr>
          <a:lstStyle/>
          <a:p>
            <a:r>
              <a:rPr lang="en-US" sz="2800" dirty="0" err="1">
                <a:latin typeface="UTM Avo" panose="02040603050506020204" pitchFamily="18" charset="0"/>
                <a:cs typeface="Times New Roman" panose="02020603050405020304" pitchFamily="18" charset="0"/>
              </a:rPr>
              <a:t>Giới</a:t>
            </a:r>
            <a:r>
              <a:rPr lang="en-US" sz="2800" dirty="0">
                <a:latin typeface="UTM Avo" panose="02040603050506020204" pitchFamily="18" charset="0"/>
                <a:cs typeface="Times New Roman" panose="02020603050405020304" pitchFamily="18" charset="0"/>
              </a:rPr>
              <a:t> </a:t>
            </a:r>
            <a:r>
              <a:rPr lang="en-US" sz="2800" dirty="0" err="1">
                <a:latin typeface="UTM Avo" panose="02040603050506020204" pitchFamily="18" charset="0"/>
                <a:cs typeface="Times New Roman" panose="02020603050405020304" pitchFamily="18" charset="0"/>
              </a:rPr>
              <a:t>thiệu</a:t>
            </a:r>
            <a:r>
              <a:rPr lang="en-US" sz="2800" dirty="0">
                <a:latin typeface="UTM Avo" panose="02040603050506020204" pitchFamily="18" charset="0"/>
                <a:cs typeface="Times New Roman" panose="02020603050405020304" pitchFamily="18" charset="0"/>
              </a:rPr>
              <a:t> </a:t>
            </a:r>
            <a:r>
              <a:rPr lang="en-US" sz="2800" dirty="0" err="1">
                <a:latin typeface="UTM Avo" panose="02040603050506020204" pitchFamily="18" charset="0"/>
                <a:cs typeface="Times New Roman" panose="02020603050405020304" pitchFamily="18" charset="0"/>
              </a:rPr>
              <a:t>sách</a:t>
            </a:r>
            <a:r>
              <a:rPr lang="en-US" sz="2800" dirty="0">
                <a:latin typeface="UTM Avo" panose="02040603050506020204" pitchFamily="18" charset="0"/>
                <a:cs typeface="Times New Roman" panose="02020603050405020304" pitchFamily="18" charset="0"/>
              </a:rPr>
              <a:t>:</a:t>
            </a:r>
          </a:p>
        </p:txBody>
      </p:sp>
      <p:sp>
        <p:nvSpPr>
          <p:cNvPr id="12" name="Hộp Văn bản 4">
            <a:extLst>
              <a:ext uri="{FF2B5EF4-FFF2-40B4-BE49-F238E27FC236}">
                <a16:creationId xmlns:a16="http://schemas.microsoft.com/office/drawing/2014/main" id="{B6297468-4569-4B7C-9AC1-8A8E4E174FF6}"/>
              </a:ext>
            </a:extLst>
          </p:cNvPr>
          <p:cNvSpPr txBox="1"/>
          <p:nvPr/>
        </p:nvSpPr>
        <p:spPr>
          <a:xfrm>
            <a:off x="2227260" y="5688263"/>
            <a:ext cx="4823791" cy="523220"/>
          </a:xfrm>
          <a:prstGeom prst="rect">
            <a:avLst/>
          </a:prstGeom>
          <a:noFill/>
        </p:spPr>
        <p:txBody>
          <a:bodyPr wrap="square" rtlCol="0">
            <a:spAutoFit/>
          </a:bodyPr>
          <a:lstStyle/>
          <a:p>
            <a:r>
              <a:rPr lang="en-US" sz="2800">
                <a:solidFill>
                  <a:srgbClr val="0070C0"/>
                </a:solidFill>
                <a:latin typeface="UTM Avo" panose="02040603050506020204" pitchFamily="18" charset="0"/>
                <a:cs typeface="Times New Roman" panose="02020603050405020304" pitchFamily="18" charset="0"/>
              </a:rPr>
              <a:t>- Tên </a:t>
            </a:r>
            <a:r>
              <a:rPr lang="en-US" sz="2800" dirty="0" err="1">
                <a:solidFill>
                  <a:srgbClr val="0070C0"/>
                </a:solidFill>
                <a:latin typeface="UTM Avo" panose="02040603050506020204" pitchFamily="18" charset="0"/>
                <a:cs typeface="Times New Roman" panose="02020603050405020304" pitchFamily="18" charset="0"/>
              </a:rPr>
              <a:t>tác</a:t>
            </a:r>
            <a:r>
              <a:rPr lang="en-US" sz="2800" dirty="0">
                <a:solidFill>
                  <a:srgbClr val="0070C0"/>
                </a:solidFill>
                <a:latin typeface="UTM Avo" panose="02040603050506020204" pitchFamily="18" charset="0"/>
                <a:cs typeface="Times New Roman" panose="02020603050405020304" pitchFamily="18" charset="0"/>
              </a:rPr>
              <a:t> </a:t>
            </a:r>
            <a:r>
              <a:rPr lang="en-US" sz="2800" dirty="0" err="1">
                <a:solidFill>
                  <a:srgbClr val="0070C0"/>
                </a:solidFill>
                <a:latin typeface="UTM Avo" panose="02040603050506020204" pitchFamily="18" charset="0"/>
                <a:cs typeface="Times New Roman" panose="02020603050405020304" pitchFamily="18" charset="0"/>
              </a:rPr>
              <a:t>giả</a:t>
            </a:r>
            <a:endParaRPr lang="en-US" sz="2800" dirty="0">
              <a:solidFill>
                <a:srgbClr val="0070C0"/>
              </a:solidFill>
              <a:latin typeface="UTM Avo" panose="02040603050506020204" pitchFamily="18" charset="0"/>
              <a:cs typeface="Times New Roman" panose="02020603050405020304" pitchFamily="18" charset="0"/>
            </a:endParaRPr>
          </a:p>
        </p:txBody>
      </p:sp>
      <p:sp>
        <p:nvSpPr>
          <p:cNvPr id="13" name="Hộp Văn bản 5">
            <a:extLst>
              <a:ext uri="{FF2B5EF4-FFF2-40B4-BE49-F238E27FC236}">
                <a16:creationId xmlns:a16="http://schemas.microsoft.com/office/drawing/2014/main" id="{3CD245EB-24BC-4B94-A154-EE1C9168628B}"/>
              </a:ext>
            </a:extLst>
          </p:cNvPr>
          <p:cNvSpPr txBox="1"/>
          <p:nvPr/>
        </p:nvSpPr>
        <p:spPr>
          <a:xfrm>
            <a:off x="2227261" y="5177032"/>
            <a:ext cx="4823791" cy="523220"/>
          </a:xfrm>
          <a:prstGeom prst="rect">
            <a:avLst/>
          </a:prstGeom>
          <a:noFill/>
        </p:spPr>
        <p:txBody>
          <a:bodyPr wrap="square" rtlCol="0">
            <a:spAutoFit/>
          </a:bodyPr>
          <a:lstStyle/>
          <a:p>
            <a:r>
              <a:rPr lang="en-US" sz="2800">
                <a:solidFill>
                  <a:srgbClr val="0070C0"/>
                </a:solidFill>
                <a:latin typeface="UTM Avo" panose="02040603050506020204" pitchFamily="18" charset="0"/>
                <a:cs typeface="Times New Roman" panose="02020603050405020304" pitchFamily="18" charset="0"/>
              </a:rPr>
              <a:t>- Tên </a:t>
            </a:r>
            <a:r>
              <a:rPr lang="en-US" sz="2800" dirty="0" err="1">
                <a:solidFill>
                  <a:srgbClr val="0070C0"/>
                </a:solidFill>
                <a:latin typeface="UTM Avo" panose="02040603050506020204" pitchFamily="18" charset="0"/>
                <a:cs typeface="Times New Roman" panose="02020603050405020304" pitchFamily="18" charset="0"/>
              </a:rPr>
              <a:t>sách</a:t>
            </a:r>
            <a:endParaRPr lang="en-US" sz="2800" dirty="0">
              <a:solidFill>
                <a:srgbClr val="0070C0"/>
              </a:solidFill>
              <a:latin typeface="UTM Avo" panose="02040603050506020204" pitchFamily="18" charset="0"/>
              <a:cs typeface="Times New Roman" panose="02020603050405020304" pitchFamily="18" charset="0"/>
            </a:endParaRPr>
          </a:p>
        </p:txBody>
      </p:sp>
      <p:pic>
        <p:nvPicPr>
          <p:cNvPr id="15" name="Picture 2" descr="Hình ảnh Khăn Quàng đỏ Giáo Viên Học Sinh Ngày Giáo Dục, đồng Phục Học Sinh,  Cô Bé, Học Hỏi Vector và PNG với nền trong suốt để tải xuống miễn phí">
            <a:extLst>
              <a:ext uri="{FF2B5EF4-FFF2-40B4-BE49-F238E27FC236}">
                <a16:creationId xmlns:a16="http://schemas.microsoft.com/office/drawing/2014/main" id="{40F801FF-5B66-4C1E-8CF5-CEFD938347C7}"/>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53906" y1="45630" x2="44688" y2="65333"/>
                        <a14:foregroundMark x1="40938" y1="50963" x2="48906" y2="52889"/>
                        <a14:foregroundMark x1="45625" y1="52889" x2="45938" y2="56444"/>
                        <a14:foregroundMark x1="44375" y1="49481" x2="44219" y2="56444"/>
                        <a14:foregroundMark x1="53906" y1="51704" x2="53594" y2="56741"/>
                        <a14:foregroundMark x1="54375" y1="50074" x2="53438" y2="53926"/>
                        <a14:foregroundMark x1="54844" y1="52741" x2="59688" y2="53037"/>
                        <a14:foregroundMark x1="42656" y1="55704" x2="41406" y2="60000"/>
                        <a14:foregroundMark x1="56719" y1="56296" x2="56563" y2="58074"/>
                        <a14:foregroundMark x1="55000" y1="51556" x2="59219" y2="51852"/>
                        <a14:foregroundMark x1="40938" y1="72889" x2="35156" y2="78963"/>
                        <a14:foregroundMark x1="34688" y1="75852" x2="39531" y2="72889"/>
                        <a14:foregroundMark x1="51563" y1="75556" x2="52031" y2="82370"/>
                        <a14:foregroundMark x1="54219" y1="82222" x2="55156" y2="82222"/>
                      </a14:backgroundRemoval>
                    </a14:imgEffect>
                  </a14:imgLayer>
                </a14:imgProps>
              </a:ext>
              <a:ext uri="{28A0092B-C50C-407E-A947-70E740481C1C}">
                <a14:useLocalDpi xmlns:a14="http://schemas.microsoft.com/office/drawing/2010/main" val="0"/>
              </a:ext>
            </a:extLst>
          </a:blip>
          <a:srcRect l="24500" t="13464" r="23000" b="11869"/>
          <a:stretch/>
        </p:blipFill>
        <p:spPr bwMode="auto">
          <a:xfrm>
            <a:off x="233705" y="4343401"/>
            <a:ext cx="1676400" cy="2514599"/>
          </a:xfrm>
          <a:prstGeom prst="rect">
            <a:avLst/>
          </a:prstGeom>
          <a:noFill/>
          <a:extLst>
            <a:ext uri="{909E8E84-426E-40DD-AFC4-6F175D3DCCD1}">
              <a14:hiddenFill xmlns:a14="http://schemas.microsoft.com/office/drawing/2010/main">
                <a:solidFill>
                  <a:srgbClr val="FFFFFF"/>
                </a:solidFill>
              </a14:hiddenFill>
            </a:ext>
          </a:extLst>
        </p:spPr>
      </p:pic>
      <p:sp>
        <p:nvSpPr>
          <p:cNvPr id="18" name="Hộp Văn bản 3">
            <a:extLst>
              <a:ext uri="{FF2B5EF4-FFF2-40B4-BE49-F238E27FC236}">
                <a16:creationId xmlns:a16="http://schemas.microsoft.com/office/drawing/2014/main" id="{693091BF-A71A-4327-B916-D17C37FDA790}"/>
              </a:ext>
            </a:extLst>
          </p:cNvPr>
          <p:cNvSpPr txBox="1"/>
          <p:nvPr/>
        </p:nvSpPr>
        <p:spPr>
          <a:xfrm>
            <a:off x="2227260" y="6199147"/>
            <a:ext cx="4823791" cy="523220"/>
          </a:xfrm>
          <a:prstGeom prst="rect">
            <a:avLst/>
          </a:prstGeom>
          <a:noFill/>
        </p:spPr>
        <p:txBody>
          <a:bodyPr wrap="square" rtlCol="0">
            <a:spAutoFit/>
          </a:bodyPr>
          <a:lstStyle/>
          <a:p>
            <a:r>
              <a:rPr lang="en-US" sz="2800">
                <a:solidFill>
                  <a:srgbClr val="0070C0"/>
                </a:solidFill>
                <a:latin typeface="UTM Avo" panose="02040603050506020204" pitchFamily="18" charset="0"/>
                <a:cs typeface="Times New Roman" panose="02020603050405020304" pitchFamily="18" charset="0"/>
              </a:rPr>
              <a:t>- Tên </a:t>
            </a:r>
            <a:r>
              <a:rPr lang="en-US" sz="2800" dirty="0" err="1">
                <a:solidFill>
                  <a:srgbClr val="0070C0"/>
                </a:solidFill>
                <a:latin typeface="UTM Avo" panose="02040603050506020204" pitchFamily="18" charset="0"/>
                <a:cs typeface="Times New Roman" panose="02020603050405020304" pitchFamily="18" charset="0"/>
              </a:rPr>
              <a:t>nhà</a:t>
            </a:r>
            <a:r>
              <a:rPr lang="en-US" sz="2800" dirty="0">
                <a:solidFill>
                  <a:srgbClr val="0070C0"/>
                </a:solidFill>
                <a:latin typeface="UTM Avo" panose="02040603050506020204" pitchFamily="18" charset="0"/>
                <a:cs typeface="Times New Roman" panose="02020603050405020304" pitchFamily="18" charset="0"/>
              </a:rPr>
              <a:t> </a:t>
            </a:r>
            <a:r>
              <a:rPr lang="en-US" sz="2800" dirty="0" err="1">
                <a:solidFill>
                  <a:srgbClr val="0070C0"/>
                </a:solidFill>
                <a:latin typeface="UTM Avo" panose="02040603050506020204" pitchFamily="18" charset="0"/>
                <a:cs typeface="Times New Roman" panose="02020603050405020304" pitchFamily="18" charset="0"/>
              </a:rPr>
              <a:t>xuất</a:t>
            </a:r>
            <a:r>
              <a:rPr lang="en-US" sz="2800" dirty="0">
                <a:solidFill>
                  <a:srgbClr val="0070C0"/>
                </a:solidFill>
                <a:latin typeface="UTM Avo" panose="02040603050506020204" pitchFamily="18" charset="0"/>
                <a:cs typeface="Times New Roman" panose="02020603050405020304" pitchFamily="18" charset="0"/>
              </a:rPr>
              <a:t> </a:t>
            </a:r>
            <a:r>
              <a:rPr lang="en-US" sz="2800" dirty="0" err="1">
                <a:solidFill>
                  <a:srgbClr val="0070C0"/>
                </a:solidFill>
                <a:latin typeface="UTM Avo" panose="02040603050506020204" pitchFamily="18" charset="0"/>
                <a:cs typeface="Times New Roman" panose="02020603050405020304" pitchFamily="18" charset="0"/>
              </a:rPr>
              <a:t>bản</a:t>
            </a:r>
            <a:endParaRPr lang="en-US" sz="2800" dirty="0">
              <a:solidFill>
                <a:srgbClr val="0070C0"/>
              </a:solidFill>
              <a:latin typeface="UTM Avo" panose="02040603050506020204" pitchFamily="18" charset="0"/>
              <a:cs typeface="Times New Roman" panose="02020603050405020304" pitchFamily="18"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43" y="1191491"/>
            <a:ext cx="11907548" cy="337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646218" y="471055"/>
            <a:ext cx="5935074" cy="553998"/>
          </a:xfrm>
          <a:prstGeom prst="rect">
            <a:avLst/>
          </a:prstGeom>
          <a:noFill/>
        </p:spPr>
        <p:txBody>
          <a:bodyPr wrap="square" rtlCol="0">
            <a:spAutoFit/>
          </a:bodyPr>
          <a:lstStyle/>
          <a:p>
            <a:r>
              <a:rPr lang="en-US" sz="3000">
                <a:solidFill>
                  <a:srgbClr val="FF0000"/>
                </a:solidFill>
                <a:latin typeface="UTM Avo"/>
              </a:rPr>
              <a:t>Đọc sách báo viết về học tập</a:t>
            </a:r>
            <a:endParaRPr lang="vi-VN" sz="3000">
              <a:solidFill>
                <a:srgbClr val="FF0000"/>
              </a:solidFill>
            </a:endParaRPr>
          </a:p>
        </p:txBody>
      </p:sp>
    </p:spTree>
    <p:extLst>
      <p:ext uri="{BB962C8B-B14F-4D97-AF65-F5344CB8AC3E}">
        <p14:creationId xmlns:p14="http://schemas.microsoft.com/office/powerpoint/2010/main" val="50909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ircle(in)">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ình ảnh Khăn Quàng đỏ Giáo Viên Học Sinh Ngày Giáo Dục, đồng Phục Học Sinh,  Cô Bé, Học Hỏi Vector và PNG với nền trong suốt để tải xuống miễn phí">
            <a:extLst>
              <a:ext uri="{FF2B5EF4-FFF2-40B4-BE49-F238E27FC236}">
                <a16:creationId xmlns:a16="http://schemas.microsoft.com/office/drawing/2014/main" id="{3737F07C-0E63-49E6-87C8-AF92F1369C54}"/>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53906" y1="45630" x2="44688" y2="65333"/>
                        <a14:foregroundMark x1="40938" y1="50963" x2="48906" y2="52889"/>
                        <a14:foregroundMark x1="45625" y1="52889" x2="45938" y2="56444"/>
                        <a14:foregroundMark x1="44375" y1="49481" x2="44219" y2="56444"/>
                        <a14:foregroundMark x1="53906" y1="51704" x2="53594" y2="56741"/>
                        <a14:foregroundMark x1="54375" y1="50074" x2="53438" y2="53926"/>
                        <a14:foregroundMark x1="54844" y1="52741" x2="59688" y2="53037"/>
                        <a14:foregroundMark x1="42656" y1="55704" x2="41406" y2="60000"/>
                        <a14:foregroundMark x1="56719" y1="56296" x2="56563" y2="58074"/>
                        <a14:foregroundMark x1="55000" y1="51556" x2="59219" y2="51852"/>
                        <a14:foregroundMark x1="40938" y1="72889" x2="35156" y2="78963"/>
                        <a14:foregroundMark x1="34688" y1="75852" x2="39531" y2="72889"/>
                        <a14:foregroundMark x1="51563" y1="75556" x2="52031" y2="82370"/>
                        <a14:foregroundMark x1="54219" y1="82222" x2="55156" y2="82222"/>
                      </a14:backgroundRemoval>
                    </a14:imgEffect>
                  </a14:imgLayer>
                </a14:imgProps>
              </a:ext>
              <a:ext uri="{28A0092B-C50C-407E-A947-70E740481C1C}">
                <a14:useLocalDpi xmlns:a14="http://schemas.microsoft.com/office/drawing/2010/main" val="0"/>
              </a:ext>
            </a:extLst>
          </a:blip>
          <a:srcRect l="24500" t="13464" r="23000" b="11869"/>
          <a:stretch/>
        </p:blipFill>
        <p:spPr bwMode="auto">
          <a:xfrm>
            <a:off x="229902" y="3087975"/>
            <a:ext cx="2188565" cy="3621082"/>
          </a:xfrm>
          <a:prstGeom prst="rect">
            <a:avLst/>
          </a:prstGeom>
          <a:noFill/>
          <a:extLst>
            <a:ext uri="{909E8E84-426E-40DD-AFC4-6F175D3DCCD1}">
              <a14:hiddenFill xmlns:a14="http://schemas.microsoft.com/office/drawing/2010/main">
                <a:solidFill>
                  <a:srgbClr val="FFFFFF"/>
                </a:solidFill>
              </a14:hiddenFill>
            </a:ext>
          </a:extLst>
        </p:spPr>
      </p:pic>
      <p:sp>
        <p:nvSpPr>
          <p:cNvPr id="7" name="Speech Bubble: Rectangle with Corners Rounded 6">
            <a:extLst>
              <a:ext uri="{FF2B5EF4-FFF2-40B4-BE49-F238E27FC236}">
                <a16:creationId xmlns:a16="http://schemas.microsoft.com/office/drawing/2014/main" id="{35C634EF-5AAB-4CAF-8E3A-F92FBB0FDBE8}"/>
              </a:ext>
            </a:extLst>
          </p:cNvPr>
          <p:cNvSpPr/>
          <p:nvPr/>
        </p:nvSpPr>
        <p:spPr>
          <a:xfrm>
            <a:off x="1987590" y="1955409"/>
            <a:ext cx="5916758" cy="2372254"/>
          </a:xfrm>
          <a:prstGeom prst="wedgeRoundRectCallout">
            <a:avLst>
              <a:gd name="adj1" fmla="val -56551"/>
              <a:gd name="adj2" fmla="val 23381"/>
              <a:gd name="adj3"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FD5E4E6-D98C-44BA-ACED-542F18E92CE7}"/>
              </a:ext>
            </a:extLst>
          </p:cNvPr>
          <p:cNvSpPr txBox="1"/>
          <p:nvPr/>
        </p:nvSpPr>
        <p:spPr>
          <a:xfrm>
            <a:off x="1987590" y="1734588"/>
            <a:ext cx="5916758" cy="2169825"/>
          </a:xfrm>
          <a:prstGeom prst="rect">
            <a:avLst/>
          </a:prstGeom>
          <a:noFill/>
        </p:spPr>
        <p:txBody>
          <a:bodyPr wrap="square">
            <a:spAutoFit/>
          </a:bodyPr>
          <a:lstStyle/>
          <a:p>
            <a:pPr algn="just"/>
            <a:br>
              <a:rPr lang="en-US" sz="2700" b="0" i="0">
                <a:solidFill>
                  <a:srgbClr val="000000"/>
                </a:solidFill>
                <a:effectLst/>
                <a:latin typeface="UTM Avo"/>
              </a:rPr>
            </a:br>
            <a:r>
              <a:rPr lang="en-US" sz="2700">
                <a:solidFill>
                  <a:srgbClr val="404040"/>
                </a:solidFill>
                <a:latin typeface="UTM Avo" panose="02040603050506020204" pitchFamily="18" charset="0"/>
              </a:rPr>
              <a:t>Chào các bạn! Hôm nay, mình đem tới cuốn sách “Danh nhân âm nhạc”. Do tác giả Nguyễn Trường biên soạn.</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6095" y="1149927"/>
            <a:ext cx="4195906" cy="5157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9799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Sách nói Kể Chuyện Gương Hiếu Học - Sách Nói Online Ha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4802" y="1090179"/>
            <a:ext cx="6507307" cy="4839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descr="Hình ảnh Khăn Quàng đỏ Giáo Viên Học Sinh Ngày Giáo Dục, đồng Phục Học Sinh,  Cô Bé, Học Hỏi Vector và PNG với nền trong suốt để tải xuống miễn phí">
            <a:extLst>
              <a:ext uri="{FF2B5EF4-FFF2-40B4-BE49-F238E27FC236}">
                <a16:creationId xmlns:a16="http://schemas.microsoft.com/office/drawing/2014/main" id="{3737F07C-0E63-49E6-87C8-AF92F1369C5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53906" y1="45630" x2="44688" y2="65333"/>
                        <a14:foregroundMark x1="40938" y1="50963" x2="48906" y2="52889"/>
                        <a14:foregroundMark x1="45625" y1="52889" x2="45938" y2="56444"/>
                        <a14:foregroundMark x1="44375" y1="49481" x2="44219" y2="56444"/>
                        <a14:foregroundMark x1="53906" y1="51704" x2="53594" y2="56741"/>
                        <a14:foregroundMark x1="54375" y1="50074" x2="53438" y2="53926"/>
                        <a14:foregroundMark x1="54844" y1="52741" x2="59688" y2="53037"/>
                        <a14:foregroundMark x1="42656" y1="55704" x2="41406" y2="60000"/>
                        <a14:foregroundMark x1="56719" y1="56296" x2="56563" y2="58074"/>
                        <a14:foregroundMark x1="55000" y1="51556" x2="59219" y2="51852"/>
                        <a14:foregroundMark x1="40938" y1="72889" x2="35156" y2="78963"/>
                        <a14:foregroundMark x1="34688" y1="75852" x2="39531" y2="72889"/>
                        <a14:foregroundMark x1="51563" y1="75556" x2="52031" y2="82370"/>
                        <a14:foregroundMark x1="54219" y1="82222" x2="55156" y2="82222"/>
                      </a14:backgroundRemoval>
                    </a14:imgEffect>
                  </a14:imgLayer>
                </a14:imgProps>
              </a:ext>
              <a:ext uri="{28A0092B-C50C-407E-A947-70E740481C1C}">
                <a14:useLocalDpi xmlns:a14="http://schemas.microsoft.com/office/drawing/2010/main" val="0"/>
              </a:ext>
            </a:extLst>
          </a:blip>
          <a:srcRect l="24500" t="13464" r="23000" b="11869"/>
          <a:stretch/>
        </p:blipFill>
        <p:spPr bwMode="auto">
          <a:xfrm>
            <a:off x="229902" y="3087975"/>
            <a:ext cx="2188565" cy="3621082"/>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ular Callout 4"/>
          <p:cNvSpPr/>
          <p:nvPr/>
        </p:nvSpPr>
        <p:spPr>
          <a:xfrm>
            <a:off x="2313709" y="637308"/>
            <a:ext cx="4918364" cy="5624947"/>
          </a:xfrm>
          <a:prstGeom prst="wedgeRoundRectCallout">
            <a:avLst>
              <a:gd name="adj1" fmla="val -62242"/>
              <a:gd name="adj2" fmla="val 576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endParaRPr lang="vi-VN" sz="2400" b="1" i="1">
              <a:solidFill>
                <a:srgbClr val="FF0000"/>
              </a:solidFill>
            </a:endParaRPr>
          </a:p>
          <a:p>
            <a:pPr algn="just"/>
            <a:r>
              <a:rPr lang="en-US" sz="2400" b="1" i="1">
                <a:solidFill>
                  <a:srgbClr val="FF0000"/>
                </a:solidFill>
              </a:rPr>
              <a:t>   “</a:t>
            </a:r>
            <a:r>
              <a:rPr lang="vi-VN" sz="2400" b="1" i="1">
                <a:solidFill>
                  <a:srgbClr val="FF0000"/>
                </a:solidFill>
              </a:rPr>
              <a:t>Kể chuyện gương hiếu họ</a:t>
            </a:r>
            <a:r>
              <a:rPr lang="en-US" sz="2400" b="1" i="1">
                <a:solidFill>
                  <a:srgbClr val="FF0000"/>
                </a:solidFill>
              </a:rPr>
              <a:t>c”</a:t>
            </a:r>
            <a:r>
              <a:rPr lang="vi-VN" sz="2400"/>
              <a:t> được biên soạn bởi 2 tác giả Hoàng Trang và Phương Thùy. Sách gồm 199 trang, in theo khổ 13x 21 cm do NXB Văn học ấn hành.</a:t>
            </a:r>
          </a:p>
          <a:p>
            <a:pPr algn="just"/>
            <a:r>
              <a:rPr lang="vi-VN" sz="2400"/>
              <a:t>   Cuốn sách bao gồm 41 câu chuyện kể về những tấm gương hiếu học được nhiều người biết đến trong lịch sử dân tộc cũng như lịch sử thế giới </a:t>
            </a:r>
            <a:r>
              <a:rPr lang="en-US" sz="2400">
                <a:latin typeface="UTM Avo"/>
              </a:rPr>
              <a:t>.</a:t>
            </a:r>
            <a:r>
              <a:rPr lang="vi-VN" sz="2400"/>
              <a:t> Hi vọng các bạn sẽ có những trải nghiệm thú vị khi đọc cuốn sách. </a:t>
            </a:r>
          </a:p>
          <a:p>
            <a:endParaRPr lang="en-US" sz="2400">
              <a:latin typeface="UTM Avo"/>
            </a:endParaRPr>
          </a:p>
          <a:p>
            <a:pPr algn="ctr"/>
            <a:endParaRPr lang="vi-VN" sz="2400"/>
          </a:p>
        </p:txBody>
      </p:sp>
    </p:spTree>
    <p:extLst>
      <p:ext uri="{BB962C8B-B14F-4D97-AF65-F5344CB8AC3E}">
        <p14:creationId xmlns:p14="http://schemas.microsoft.com/office/powerpoint/2010/main" val="273164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p:cNvSpPr/>
          <p:nvPr/>
        </p:nvSpPr>
        <p:spPr>
          <a:xfrm>
            <a:off x="544644" y="540546"/>
            <a:ext cx="7197969" cy="2944251"/>
          </a:xfrm>
          <a:prstGeom prst="clou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prstClr val="white"/>
                </a:solidFill>
                <a:latin typeface="UTM Avo" panose="02040603050506020204" pitchFamily="18" charset="0"/>
                <a:cs typeface="Times New Roman" pitchFamily="18" charset="0"/>
              </a:rPr>
              <a:t>Chia sẻ nhóm </a:t>
            </a:r>
            <a:r>
              <a:rPr lang="en-US" sz="4000" dirty="0" err="1">
                <a:solidFill>
                  <a:prstClr val="white"/>
                </a:solidFill>
                <a:latin typeface="UTM Avo" panose="02040603050506020204" pitchFamily="18" charset="0"/>
                <a:cs typeface="Times New Roman" pitchFamily="18" charset="0"/>
              </a:rPr>
              <a:t>đôi</a:t>
            </a:r>
            <a:endParaRPr lang="en-US" sz="4000" dirty="0">
              <a:solidFill>
                <a:prstClr val="white"/>
              </a:solidFill>
              <a:latin typeface="UTM Avo" panose="02040603050506020204" pitchFamily="18" charset="0"/>
              <a:cs typeface="Times New Roman" pitchFamily="18" charset="0"/>
            </a:endParaRPr>
          </a:p>
        </p:txBody>
      </p:sp>
      <p:pic>
        <p:nvPicPr>
          <p:cNvPr id="3" name="Picture 4" descr="MỘT SỐ KĨ THUẬT DẠY HỌC TÍCH CỰ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0662" y="2529444"/>
            <a:ext cx="5081337" cy="4328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720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9891" y="4668982"/>
            <a:ext cx="5694218" cy="20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6"/>
          <p:cNvSpPr txBox="1"/>
          <p:nvPr/>
        </p:nvSpPr>
        <p:spPr>
          <a:xfrm>
            <a:off x="306578" y="1043663"/>
            <a:ext cx="3449983" cy="689419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vi-VN" sz="2600" dirty="0">
                <a:solidFill>
                  <a:srgbClr val="000000"/>
                </a:solidFill>
                <a:latin typeface="UTM Avo"/>
                <a:cs typeface="Times New Roman" pitchFamily="18" charset="0"/>
              </a:rPr>
              <a:t>Em yêu mái trường</a:t>
            </a:r>
          </a:p>
          <a:p>
            <a:r>
              <a:rPr lang="vi-VN" sz="2600" dirty="0">
                <a:solidFill>
                  <a:srgbClr val="000000"/>
                </a:solidFill>
                <a:latin typeface="UTM Avo"/>
                <a:cs typeface="Times New Roman" pitchFamily="18" charset="0"/>
              </a:rPr>
              <a:t>Có hàng cây mát</a:t>
            </a:r>
          </a:p>
          <a:p>
            <a:r>
              <a:rPr lang="vi-VN" sz="2600" dirty="0">
                <a:solidFill>
                  <a:srgbClr val="000000"/>
                </a:solidFill>
                <a:latin typeface="UTM Avo"/>
                <a:cs typeface="Times New Roman" pitchFamily="18" charset="0"/>
              </a:rPr>
              <a:t>Xôn xao khúc nhạc</a:t>
            </a:r>
          </a:p>
          <a:p>
            <a:r>
              <a:rPr lang="vi-VN" sz="2600" dirty="0">
                <a:solidFill>
                  <a:srgbClr val="000000"/>
                </a:solidFill>
                <a:latin typeface="UTM Avo"/>
                <a:cs typeface="Times New Roman" pitchFamily="18" charset="0"/>
              </a:rPr>
              <a:t>Tiếng chim xanh trời.</a:t>
            </a:r>
          </a:p>
          <a:p>
            <a:r>
              <a:rPr lang="vi-VN" sz="2600" dirty="0">
                <a:solidFill>
                  <a:srgbClr val="000000"/>
                </a:solidFill>
                <a:latin typeface="UTM Avo"/>
                <a:cs typeface="Times New Roman" pitchFamily="18" charset="0"/>
              </a:rPr>
              <a:t> </a:t>
            </a:r>
          </a:p>
          <a:p>
            <a:r>
              <a:rPr lang="vi-VN" sz="2600" dirty="0">
                <a:solidFill>
                  <a:srgbClr val="000000"/>
                </a:solidFill>
                <a:latin typeface="UTM Avo"/>
                <a:cs typeface="Times New Roman" pitchFamily="18" charset="0"/>
              </a:rPr>
              <a:t>Mỗi giờ ra chơi</a:t>
            </a:r>
          </a:p>
          <a:p>
            <a:r>
              <a:rPr lang="vi-VN" sz="2600" dirty="0">
                <a:solidFill>
                  <a:srgbClr val="000000"/>
                </a:solidFill>
                <a:latin typeface="UTM Avo"/>
                <a:cs typeface="Times New Roman" pitchFamily="18" charset="0"/>
              </a:rPr>
              <a:t>Sân trường nhộn nhịp</a:t>
            </a:r>
          </a:p>
          <a:p>
            <a:r>
              <a:rPr lang="vi-VN" sz="2600" dirty="0">
                <a:solidFill>
                  <a:srgbClr val="000000"/>
                </a:solidFill>
                <a:latin typeface="UTM Avo"/>
                <a:cs typeface="Times New Roman" pitchFamily="18" charset="0"/>
              </a:rPr>
              <a:t>Hồng hào gương mặt</a:t>
            </a:r>
          </a:p>
          <a:p>
            <a:r>
              <a:rPr lang="vi-VN" sz="2600" dirty="0">
                <a:solidFill>
                  <a:srgbClr val="000000"/>
                </a:solidFill>
                <a:latin typeface="UTM Avo"/>
                <a:cs typeface="Times New Roman" pitchFamily="18" charset="0"/>
              </a:rPr>
              <a:t>Bạn nào cũng xinh.</a:t>
            </a:r>
          </a:p>
          <a:p>
            <a:r>
              <a:rPr lang="vi-VN" sz="2600" dirty="0">
                <a:solidFill>
                  <a:srgbClr val="000000"/>
                </a:solidFill>
                <a:latin typeface="UTM Avo"/>
                <a:cs typeface="Times New Roman" pitchFamily="18" charset="0"/>
              </a:rPr>
              <a:t> </a:t>
            </a:r>
          </a:p>
          <a:p>
            <a:r>
              <a:rPr lang="vi-VN" sz="2600" dirty="0">
                <a:solidFill>
                  <a:srgbClr val="000000"/>
                </a:solidFill>
                <a:latin typeface="UTM Avo"/>
                <a:cs typeface="Times New Roman" pitchFamily="18" charset="0"/>
              </a:rPr>
              <a:t>Yêu lớp học em</a:t>
            </a:r>
          </a:p>
          <a:p>
            <a:r>
              <a:rPr lang="vi-VN" sz="2600" dirty="0">
                <a:solidFill>
                  <a:srgbClr val="000000"/>
                </a:solidFill>
                <a:latin typeface="UTM Avo"/>
                <a:cs typeface="Times New Roman" pitchFamily="18" charset="0"/>
              </a:rPr>
              <a:t>Có khung cửa sổ</a:t>
            </a:r>
          </a:p>
          <a:p>
            <a:r>
              <a:rPr lang="vi-VN" sz="2600" dirty="0">
                <a:solidFill>
                  <a:srgbClr val="000000"/>
                </a:solidFill>
                <a:latin typeface="UTM Avo"/>
                <a:cs typeface="Times New Roman" pitchFamily="18" charset="0"/>
              </a:rPr>
              <a:t>Có bàn tay lá</a:t>
            </a:r>
          </a:p>
          <a:p>
            <a:r>
              <a:rPr lang="vi-VN" sz="2600" dirty="0">
                <a:solidFill>
                  <a:srgbClr val="000000"/>
                </a:solidFill>
                <a:latin typeface="UTM Avo"/>
                <a:cs typeface="Times New Roman" pitchFamily="18" charset="0"/>
              </a:rPr>
              <a:t>Quạt gió mát vào.</a:t>
            </a:r>
          </a:p>
          <a:p>
            <a:br>
              <a:rPr lang="vi-VN" sz="2600" dirty="0">
                <a:solidFill>
                  <a:srgbClr val="000000"/>
                </a:solidFill>
                <a:latin typeface="UTM Avo"/>
              </a:rPr>
            </a:br>
            <a:br>
              <a:rPr lang="vi-VN" sz="2600" dirty="0">
                <a:solidFill>
                  <a:srgbClr val="000000"/>
                </a:solidFill>
                <a:latin typeface="UTM Avo"/>
              </a:rPr>
            </a:br>
            <a:endParaRPr lang="en-US" sz="2600" dirty="0">
              <a:latin typeface="UTM Avo"/>
            </a:endParaRPr>
          </a:p>
        </p:txBody>
      </p:sp>
      <p:sp>
        <p:nvSpPr>
          <p:cNvPr id="5" name="TextBox 11"/>
          <p:cNvSpPr txBox="1"/>
          <p:nvPr/>
        </p:nvSpPr>
        <p:spPr>
          <a:xfrm>
            <a:off x="6477000" y="835982"/>
            <a:ext cx="5507420" cy="40010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vi-VN" sz="2600" dirty="0">
                <a:latin typeface="UTM Avo"/>
                <a:cs typeface="Times New Roman" pitchFamily="18" charset="0"/>
              </a:rPr>
              <a:t>Lời cô ngọt ngào</a:t>
            </a:r>
          </a:p>
          <a:p>
            <a:r>
              <a:rPr lang="vi-VN" sz="2600" dirty="0">
                <a:latin typeface="UTM Avo"/>
                <a:cs typeface="Times New Roman" pitchFamily="18" charset="0"/>
              </a:rPr>
              <a:t>Thấm từng trang sách</a:t>
            </a:r>
          </a:p>
          <a:p>
            <a:r>
              <a:rPr lang="vi-VN" sz="2600" dirty="0">
                <a:latin typeface="UTM Avo"/>
                <a:cs typeface="Times New Roman" pitchFamily="18" charset="0"/>
              </a:rPr>
              <a:t>Ngày không đến lớp</a:t>
            </a:r>
          </a:p>
          <a:p>
            <a:r>
              <a:rPr lang="vi-VN" sz="2600" dirty="0">
                <a:latin typeface="UTM Avo"/>
                <a:cs typeface="Times New Roman" pitchFamily="18" charset="0"/>
              </a:rPr>
              <a:t>Thấy nhớ nhớ ghê.</a:t>
            </a:r>
          </a:p>
          <a:p>
            <a:endParaRPr lang="en-US" sz="2600" dirty="0">
              <a:latin typeface="UTM Avo"/>
              <a:cs typeface="Times New Roman" pitchFamily="18" charset="0"/>
            </a:endParaRPr>
          </a:p>
          <a:p>
            <a:r>
              <a:rPr lang="vi-VN" sz="2600" dirty="0">
                <a:latin typeface="UTM Avo"/>
                <a:cs typeface="Times New Roman" pitchFamily="18" charset="0"/>
              </a:rPr>
              <a:t>Có đêm trong mơ</a:t>
            </a:r>
          </a:p>
          <a:p>
            <a:r>
              <a:rPr lang="vi-VN" sz="2600" dirty="0">
                <a:latin typeface="UTM Avo"/>
                <a:cs typeface="Times New Roman" pitchFamily="18" charset="0"/>
              </a:rPr>
              <a:t>Bỗng cười khúc khích</a:t>
            </a:r>
          </a:p>
          <a:p>
            <a:r>
              <a:rPr lang="vi-VN" sz="2600" dirty="0">
                <a:latin typeface="UTM Avo"/>
                <a:cs typeface="Times New Roman" pitchFamily="18" charset="0"/>
              </a:rPr>
              <a:t>Ngỡ đang ở lớp</a:t>
            </a:r>
          </a:p>
          <a:p>
            <a:r>
              <a:rPr lang="vi-VN" sz="2600" dirty="0">
                <a:latin typeface="UTM Avo"/>
                <a:cs typeface="Times New Roman" pitchFamily="18" charset="0"/>
              </a:rPr>
              <a:t>Cùng bạn đùa </a:t>
            </a:r>
            <a:r>
              <a:rPr lang="vi-VN" sz="2600">
                <a:latin typeface="UTM Avo"/>
                <a:cs typeface="Times New Roman" pitchFamily="18" charset="0"/>
              </a:rPr>
              <a:t>vui…</a:t>
            </a:r>
            <a:endParaRPr lang="vi-VN" sz="2600" dirty="0">
              <a:latin typeface="UTM Avo"/>
              <a:cs typeface="Times New Roman" pitchFamily="18" charset="0"/>
            </a:endParaRPr>
          </a:p>
          <a:p>
            <a:pPr algn="r"/>
            <a:r>
              <a:rPr lang="vi-VN" sz="2000" dirty="0">
                <a:latin typeface="UTM Avo"/>
                <a:cs typeface="Times New Roman" pitchFamily="18" charset="0"/>
              </a:rPr>
              <a:t>NGUYỄN </a:t>
            </a:r>
            <a:r>
              <a:rPr lang="vi-VN" sz="2000">
                <a:latin typeface="UTM Avo"/>
                <a:cs typeface="Times New Roman" pitchFamily="18" charset="0"/>
              </a:rPr>
              <a:t>TRỌNG HOÀN</a:t>
            </a:r>
            <a:endParaRPr lang="vi-VN" sz="2600" dirty="0">
              <a:latin typeface="UTM Avo"/>
            </a:endParaRPr>
          </a:p>
        </p:txBody>
      </p:sp>
      <p:sp>
        <p:nvSpPr>
          <p:cNvPr id="6" name="Rectangle 5"/>
          <p:cNvSpPr/>
          <p:nvPr/>
        </p:nvSpPr>
        <p:spPr>
          <a:xfrm>
            <a:off x="2697355" y="397332"/>
            <a:ext cx="3946914" cy="646331"/>
          </a:xfrm>
          <a:prstGeom prst="rect">
            <a:avLst/>
          </a:prstGeom>
        </p:spPr>
        <p:txBody>
          <a:bodyPr wrap="none">
            <a:spAutoFit/>
          </a:bodyPr>
          <a:lstStyle/>
          <a:p>
            <a:r>
              <a:rPr lang="en-US" sz="3600">
                <a:solidFill>
                  <a:srgbClr val="FF0000"/>
                </a:solidFill>
                <a:latin typeface="UTM Avo"/>
                <a:cs typeface="Times New Roman" pitchFamily="18" charset="0"/>
              </a:rPr>
              <a:t>Yêu lắm trường ơi</a:t>
            </a:r>
            <a:endParaRPr lang="en-US" sz="3600" dirty="0">
              <a:solidFill>
                <a:srgbClr val="FF0000"/>
              </a:solidFill>
              <a:latin typeface="UTM Avo"/>
              <a:cs typeface="Times New Roman" pitchFamily="18" charset="0"/>
            </a:endParaRPr>
          </a:p>
        </p:txBody>
      </p:sp>
    </p:spTree>
    <p:extLst>
      <p:ext uri="{BB962C8B-B14F-4D97-AF65-F5344CB8AC3E}">
        <p14:creationId xmlns:p14="http://schemas.microsoft.com/office/powerpoint/2010/main" val="342384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êu đề 1">
            <a:extLst>
              <a:ext uri="{FF2B5EF4-FFF2-40B4-BE49-F238E27FC236}">
                <a16:creationId xmlns:a16="http://schemas.microsoft.com/office/drawing/2014/main" id="{E9AA6BCA-97D4-4C6F-BB91-AFA787483C77}"/>
              </a:ext>
            </a:extLst>
          </p:cNvPr>
          <p:cNvSpPr txBox="1">
            <a:spLocks/>
          </p:cNvSpPr>
          <p:nvPr/>
        </p:nvSpPr>
        <p:spPr>
          <a:xfrm>
            <a:off x="79860" y="483484"/>
            <a:ext cx="11710358" cy="1325563"/>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pPr>
            <a:r>
              <a:rPr lang="en-US" sz="3000">
                <a:latin typeface="UTM Avo" panose="02040603050506020204" pitchFamily="18" charset="0"/>
                <a:cs typeface="Times New Roman" panose="02020603050405020304" pitchFamily="18" charset="0"/>
              </a:rPr>
              <a:t>4. </a:t>
            </a:r>
            <a:r>
              <a:rPr lang="en-US" sz="3000" dirty="0" err="1">
                <a:latin typeface="UTM Avo" panose="02040603050506020204" pitchFamily="18" charset="0"/>
                <a:cs typeface="Times New Roman" panose="02020603050405020304" pitchFamily="18" charset="0"/>
              </a:rPr>
              <a:t>Đọc</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lại</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hoặc</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kể</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lại</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cho</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các</a:t>
            </a:r>
            <a:r>
              <a:rPr lang="en-US" sz="3000" dirty="0">
                <a:latin typeface="UTM Avo" panose="02040603050506020204" pitchFamily="18" charset="0"/>
                <a:cs typeface="Times New Roman" panose="02020603050405020304" pitchFamily="18" charset="0"/>
              </a:rPr>
              <a:t> </a:t>
            </a:r>
            <a:r>
              <a:rPr lang="en-US" sz="3000" dirty="0" err="1">
                <a:latin typeface="UTM Avo" panose="02040603050506020204" pitchFamily="18" charset="0"/>
                <a:cs typeface="Times New Roman" panose="02020603050405020304" pitchFamily="18" charset="0"/>
              </a:rPr>
              <a:t>bạn</a:t>
            </a:r>
            <a:r>
              <a:rPr lang="en-US" sz="3000" dirty="0">
                <a:latin typeface="UTM Avo" panose="02040603050506020204" pitchFamily="18" charset="0"/>
                <a:cs typeface="Times New Roman" panose="02020603050405020304" pitchFamily="18" charset="0"/>
              </a:rPr>
              <a:t> </a:t>
            </a:r>
            <a:r>
              <a:rPr lang="en-US" sz="3000" err="1">
                <a:latin typeface="UTM Avo" panose="02040603050506020204" pitchFamily="18" charset="0"/>
                <a:cs typeface="Times New Roman" panose="02020603050405020304" pitchFamily="18" charset="0"/>
              </a:rPr>
              <a:t>nghe</a:t>
            </a:r>
            <a:r>
              <a:rPr lang="en-US" sz="3000">
                <a:latin typeface="UTM Avo" panose="02040603050506020204" pitchFamily="18" charset="0"/>
                <a:cs typeface="Times New Roman" panose="02020603050405020304" pitchFamily="18" charset="0"/>
              </a:rPr>
              <a:t> một truyện ( một đoạn truyện bài thơ, bài báo) em vừa  đọc. </a:t>
            </a:r>
            <a:endParaRPr lang="en-US" sz="3000" dirty="0">
              <a:latin typeface="UTM Avo" panose="020406030505060202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4E4EDBC6-9F92-45DD-A2FE-BC3BD34A2E7C}"/>
              </a:ext>
            </a:extLst>
          </p:cNvPr>
          <p:cNvSpPr txBox="1"/>
          <p:nvPr/>
        </p:nvSpPr>
        <p:spPr>
          <a:xfrm>
            <a:off x="4301949" y="4949654"/>
            <a:ext cx="3279951" cy="461665"/>
          </a:xfrm>
          <a:prstGeom prst="rect">
            <a:avLst/>
          </a:prstGeom>
          <a:noFill/>
        </p:spPr>
        <p:txBody>
          <a:bodyPr wrap="square">
            <a:spAutoFit/>
          </a:bodyPr>
          <a:lstStyle/>
          <a:p>
            <a:r>
              <a:rPr lang="vi-VN" sz="2400" b="0" i="0" dirty="0">
                <a:solidFill>
                  <a:schemeClr val="bg1"/>
                </a:solidFill>
                <a:effectLst/>
                <a:latin typeface="UTM Avo (Body)"/>
              </a:rPr>
              <a:t>Chào chim sâu đấy.</a:t>
            </a:r>
            <a:endParaRPr lang="vi-VN" sz="2000" b="0" dirty="0">
              <a:solidFill>
                <a:schemeClr val="bg1"/>
              </a:solidFill>
              <a:effectLst/>
              <a:latin typeface="UTM Avo (Body)"/>
            </a:endParaRPr>
          </a:p>
        </p:txBody>
      </p:sp>
      <p:sp>
        <p:nvSpPr>
          <p:cNvPr id="25" name="TextBox 24">
            <a:extLst>
              <a:ext uri="{FF2B5EF4-FFF2-40B4-BE49-F238E27FC236}">
                <a16:creationId xmlns:a16="http://schemas.microsoft.com/office/drawing/2014/main" id="{870F7A73-5631-408C-81BE-BE486E67BC57}"/>
              </a:ext>
            </a:extLst>
          </p:cNvPr>
          <p:cNvSpPr txBox="1"/>
          <p:nvPr/>
        </p:nvSpPr>
        <p:spPr>
          <a:xfrm>
            <a:off x="644872" y="3947212"/>
            <a:ext cx="2667281" cy="461665"/>
          </a:xfrm>
          <a:prstGeom prst="rect">
            <a:avLst/>
          </a:prstGeom>
          <a:noFill/>
        </p:spPr>
        <p:txBody>
          <a:bodyPr wrap="square">
            <a:spAutoFit/>
          </a:bodyPr>
          <a:lstStyle/>
          <a:p>
            <a:r>
              <a:rPr lang="vi-VN" sz="2400" b="0" i="0" dirty="0">
                <a:solidFill>
                  <a:schemeClr val="bg1"/>
                </a:solidFill>
                <a:effectLst/>
                <a:latin typeface="UTM Avo (Body)"/>
              </a:rPr>
              <a:t>Cái mỏ xinh xinh</a:t>
            </a:r>
            <a:endParaRPr lang="vi-VN" sz="2000" b="0" dirty="0">
              <a:solidFill>
                <a:schemeClr val="bg1"/>
              </a:solidFill>
              <a:effectLst/>
              <a:latin typeface="UTM Avo (Body)"/>
            </a:endParaRPr>
          </a:p>
        </p:txBody>
      </p:sp>
      <p:sp>
        <p:nvSpPr>
          <p:cNvPr id="26" name="TextBox 25">
            <a:extLst>
              <a:ext uri="{FF2B5EF4-FFF2-40B4-BE49-F238E27FC236}">
                <a16:creationId xmlns:a16="http://schemas.microsoft.com/office/drawing/2014/main" id="{CF5B46E5-FD72-4413-977A-FCE33DDF66F4}"/>
              </a:ext>
            </a:extLst>
          </p:cNvPr>
          <p:cNvSpPr txBox="1"/>
          <p:nvPr/>
        </p:nvSpPr>
        <p:spPr>
          <a:xfrm>
            <a:off x="631158" y="4465054"/>
            <a:ext cx="3658091" cy="461665"/>
          </a:xfrm>
          <a:prstGeom prst="rect">
            <a:avLst/>
          </a:prstGeom>
          <a:noFill/>
        </p:spPr>
        <p:txBody>
          <a:bodyPr wrap="square">
            <a:spAutoFit/>
          </a:bodyPr>
          <a:lstStyle/>
          <a:p>
            <a:r>
              <a:rPr lang="vi-VN" sz="2400" b="0" i="0" dirty="0">
                <a:solidFill>
                  <a:schemeClr val="bg1"/>
                </a:solidFill>
                <a:effectLst/>
                <a:latin typeface="UTM Avo (Body)"/>
              </a:rPr>
              <a:t>Chăm nhặt, chăm tìm</a:t>
            </a:r>
            <a:endParaRPr lang="vi-VN" sz="2000" b="0" dirty="0">
              <a:solidFill>
                <a:schemeClr val="bg1"/>
              </a:solidFill>
              <a:effectLst/>
              <a:latin typeface="UTM Avo (Body)"/>
            </a:endParaRPr>
          </a:p>
        </p:txBody>
      </p:sp>
      <p:sp>
        <p:nvSpPr>
          <p:cNvPr id="27" name="TextBox 26">
            <a:extLst>
              <a:ext uri="{FF2B5EF4-FFF2-40B4-BE49-F238E27FC236}">
                <a16:creationId xmlns:a16="http://schemas.microsoft.com/office/drawing/2014/main" id="{6E201CF7-3911-449D-AC74-1E8AFE17D48E}"/>
              </a:ext>
            </a:extLst>
          </p:cNvPr>
          <p:cNvSpPr txBox="1"/>
          <p:nvPr/>
        </p:nvSpPr>
        <p:spPr>
          <a:xfrm>
            <a:off x="643858" y="4962161"/>
            <a:ext cx="2588876" cy="461665"/>
          </a:xfrm>
          <a:prstGeom prst="rect">
            <a:avLst/>
          </a:prstGeom>
          <a:noFill/>
        </p:spPr>
        <p:txBody>
          <a:bodyPr wrap="square">
            <a:spAutoFit/>
          </a:bodyPr>
          <a:lstStyle/>
          <a:p>
            <a:r>
              <a:rPr lang="vi-VN" sz="2400" b="0" i="0" dirty="0">
                <a:solidFill>
                  <a:schemeClr val="bg1"/>
                </a:solidFill>
                <a:effectLst/>
                <a:latin typeface="UTM Avo (Body)"/>
              </a:rPr>
              <a:t>Bắt sâu cho lá.</a:t>
            </a:r>
            <a:endParaRPr lang="vi-VN" sz="2000" b="0" dirty="0">
              <a:solidFill>
                <a:schemeClr val="bg1"/>
              </a:solidFill>
              <a:effectLst/>
              <a:latin typeface="UTM Avo (Body)"/>
            </a:endParaRPr>
          </a:p>
        </p:txBody>
      </p:sp>
      <p:sp>
        <p:nvSpPr>
          <p:cNvPr id="28" name="TextBox 27">
            <a:extLst>
              <a:ext uri="{FF2B5EF4-FFF2-40B4-BE49-F238E27FC236}">
                <a16:creationId xmlns:a16="http://schemas.microsoft.com/office/drawing/2014/main" id="{A303EA3E-88AF-4806-8FE8-A92BE5129351}"/>
              </a:ext>
            </a:extLst>
          </p:cNvPr>
          <p:cNvSpPr txBox="1"/>
          <p:nvPr/>
        </p:nvSpPr>
        <p:spPr>
          <a:xfrm>
            <a:off x="4325321" y="3468001"/>
            <a:ext cx="3025428" cy="461665"/>
          </a:xfrm>
          <a:prstGeom prst="rect">
            <a:avLst/>
          </a:prstGeom>
          <a:noFill/>
        </p:spPr>
        <p:txBody>
          <a:bodyPr wrap="square">
            <a:spAutoFit/>
          </a:bodyPr>
          <a:lstStyle/>
          <a:p>
            <a:r>
              <a:rPr lang="vi-VN" sz="2400" b="0" i="0" dirty="0">
                <a:solidFill>
                  <a:schemeClr val="bg1"/>
                </a:solidFill>
                <a:effectLst/>
                <a:latin typeface="UTM Avo (Body)"/>
              </a:rPr>
              <a:t>Cây yêu chim quá!</a:t>
            </a:r>
            <a:endParaRPr lang="vi-VN" sz="2000" b="0" dirty="0">
              <a:solidFill>
                <a:schemeClr val="bg1"/>
              </a:solidFill>
              <a:effectLst/>
              <a:latin typeface="UTM Avo (Body)"/>
            </a:endParaRPr>
          </a:p>
        </p:txBody>
      </p:sp>
      <p:sp>
        <p:nvSpPr>
          <p:cNvPr id="18" name="Content Placeholder 2"/>
          <p:cNvSpPr>
            <a:spLocks noGrp="1"/>
          </p:cNvSpPr>
          <p:nvPr/>
        </p:nvSpPr>
        <p:spPr>
          <a:xfrm>
            <a:off x="207818" y="2506662"/>
            <a:ext cx="11734800" cy="4351338"/>
          </a:xfrm>
          <a:prstGeom prst="rect">
            <a:avLst/>
          </a:prstGeom>
          <a:solidFill>
            <a:schemeClr val="bg1"/>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dirty="0">
                <a:solidFill>
                  <a:srgbClr val="000000"/>
                </a:solidFill>
                <a:latin typeface="Times New Roman" pitchFamily="18" charset="0"/>
                <a:cs typeface="Times New Roman" pitchFamily="18" charset="0"/>
              </a:rPr>
              <a:t>Nguyễn Ngọc Ký bị liệt hai tay từ nhỏ. Thấy các bạn đến trường, Ký thèm lắm. Em đến lớp xin học. Nhưng nhìn hai cánh tay Ký, cô giáo lắc đầu. Ký vừa chạy về vừa khóc.</a:t>
            </a:r>
          </a:p>
          <a:p>
            <a:pPr marL="0" indent="0" algn="just">
              <a:buNone/>
            </a:pPr>
            <a:r>
              <a:rPr lang="vi-VN" dirty="0">
                <a:solidFill>
                  <a:srgbClr val="000000"/>
                </a:solidFill>
                <a:latin typeface="Times New Roman" pitchFamily="18" charset="0"/>
                <a:cs typeface="Times New Roman" pitchFamily="18" charset="0"/>
              </a:rPr>
              <a:t>Mấy hôm sau, cô giáo đến nhà thăm Ký. Thấy em đang cặp một mẩu gạch giữa hai ngón chân, hí hoáy tập vẽ xuống sân những nét nguệch ngoạc, cô rất xúc động.</a:t>
            </a:r>
          </a:p>
          <a:p>
            <a:pPr marL="0" indent="0" algn="just">
              <a:buNone/>
            </a:pPr>
            <a:r>
              <a:rPr lang="vi-VN" dirty="0">
                <a:solidFill>
                  <a:srgbClr val="000000"/>
                </a:solidFill>
                <a:latin typeface="Times New Roman" pitchFamily="18" charset="0"/>
                <a:cs typeface="Times New Roman" pitchFamily="18" charset="0"/>
              </a:rPr>
              <a:t>Cô giáo nhận Ký vào học. Cô trải chiếu cho em ngồi tập viết. Cây bút bướng bỉnh không nghe lời làm ngón chân Ký mỏi nhừ, còn giấy thì nhàu nát, mực dây nhoe nhoẹt. Nhưng Ký không nản. Trên chiếc chiếu nhỏ ở góc lớp không bao giờ vắng mặt Ký. Nhờ luyện tập kiên trì, Ký học rất giỏi, hai lần được vinh dự nhận Huy hiệu Bác Hồ.</a:t>
            </a:r>
          </a:p>
          <a:p>
            <a:pPr marL="0" indent="0" algn="just">
              <a:buNone/>
            </a:pPr>
            <a:r>
              <a:rPr lang="vi-VN" dirty="0">
                <a:solidFill>
                  <a:srgbClr val="000000"/>
                </a:solidFill>
                <a:latin typeface="Times New Roman" pitchFamily="18" charset="0"/>
                <a:cs typeface="Times New Roman" pitchFamily="18" charset="0"/>
              </a:rPr>
              <a:t>Học hết phổ thông, Ký vào trường đại học, rồi trở thành thầy giáo. Năm 1992, thầy Nguyễn Ngọc Ký được phong danh hiệu cao quý Nhà giáo Ưu tú.</a:t>
            </a:r>
          </a:p>
        </p:txBody>
      </p:sp>
      <p:pic>
        <p:nvPicPr>
          <p:cNvPr id="19"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7673" y="1446680"/>
            <a:ext cx="4289623" cy="1059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978512" y="1739396"/>
            <a:ext cx="4006226" cy="707886"/>
          </a:xfrm>
          <a:prstGeom prst="rect">
            <a:avLst/>
          </a:prstGeom>
        </p:spPr>
        <p:txBody>
          <a:bodyPr wrap="none">
            <a:spAutoFit/>
          </a:bodyPr>
          <a:lstStyle/>
          <a:p>
            <a:pPr lvl="0" algn="ctr">
              <a:buClrTx/>
              <a:defRPr/>
            </a:pPr>
            <a:r>
              <a:rPr lang="en-US" sz="4000">
                <a:solidFill>
                  <a:srgbClr val="FF0000"/>
                </a:solidFill>
                <a:latin typeface="UTM Avo"/>
                <a:ea typeface="Arial-Rounded" panose="020B0500000000000000" pitchFamily="34" charset="0"/>
                <a:cs typeface="Times New Roman" pitchFamily="18" charset="0"/>
              </a:rPr>
              <a:t>Bàn chân kì diệu</a:t>
            </a:r>
            <a:endParaRPr lang="vi-VN" sz="4000" dirty="0">
              <a:solidFill>
                <a:srgbClr val="FF0000"/>
              </a:solidFill>
              <a:latin typeface="Times New Roman" pitchFamily="18" charset="0"/>
              <a:ea typeface="Arial-Rounded" panose="020B0500000000000000" pitchFamily="34" charset="0"/>
              <a:cs typeface="Times New Roman" pitchFamily="18" charset="0"/>
            </a:endParaRPr>
          </a:p>
        </p:txBody>
      </p:sp>
    </p:spTree>
    <p:extLst>
      <p:ext uri="{BB962C8B-B14F-4D97-AF65-F5344CB8AC3E}">
        <p14:creationId xmlns:p14="http://schemas.microsoft.com/office/powerpoint/2010/main" val="21707496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C659F-59EC-4D6D-8AEB-23C5B7308456}"/>
              </a:ext>
            </a:extLst>
          </p:cNvPr>
          <p:cNvSpPr>
            <a:spLocks noGrp="1"/>
          </p:cNvSpPr>
          <p:nvPr>
            <p:ph type="ctrTitle"/>
          </p:nvPr>
        </p:nvSpPr>
        <p:spPr>
          <a:xfrm>
            <a:off x="1967541" y="1892830"/>
            <a:ext cx="9144000" cy="1920213"/>
          </a:xfrm>
        </p:spPr>
        <p:txBody>
          <a:bodyPr>
            <a:normAutofit/>
          </a:bodyPr>
          <a:lstStyle/>
          <a:p>
            <a:br>
              <a:rPr lang="en-US" sz="4800" b="1" dirty="0">
                <a:solidFill>
                  <a:srgbClr val="FF8119"/>
                </a:solidFill>
              </a:rPr>
            </a:br>
            <a:r>
              <a:rPr lang="en-US" sz="4800" b="1" dirty="0">
                <a:solidFill>
                  <a:srgbClr val="FF8119"/>
                </a:solidFill>
                <a:cs typeface="Arial" panose="020B0604020202020204" pitchFamily="34" charset="0"/>
              </a:rPr>
              <a:t>Hoc10 </a:t>
            </a:r>
            <a:r>
              <a:rPr lang="en-US" sz="4800" b="1" dirty="0" err="1">
                <a:solidFill>
                  <a:srgbClr val="FF8119"/>
                </a:solidFill>
                <a:cs typeface="Arial" panose="020B0604020202020204" pitchFamily="34" charset="0"/>
              </a:rPr>
              <a:t>chúc</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các</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em</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học</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tốt</a:t>
            </a:r>
            <a:r>
              <a:rPr lang="en-US" sz="4800" b="1" dirty="0">
                <a:solidFill>
                  <a:srgbClr val="FF8119"/>
                </a:solidFill>
                <a:cs typeface="Arial" panose="020B0604020202020204" pitchFamily="34" charset="0"/>
              </a:rPr>
              <a:t>!</a:t>
            </a:r>
          </a:p>
        </p:txBody>
      </p:sp>
    </p:spTree>
    <p:extLst>
      <p:ext uri="{BB962C8B-B14F-4D97-AF65-F5344CB8AC3E}">
        <p14:creationId xmlns:p14="http://schemas.microsoft.com/office/powerpoint/2010/main" val="1118369530"/>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0469" y="2351208"/>
            <a:ext cx="7756554" cy="1323439"/>
          </a:xfrm>
          <a:prstGeom prst="rect">
            <a:avLst/>
          </a:prstGeom>
          <a:noFill/>
        </p:spPr>
        <p:txBody>
          <a:bodyPr wrap="square" rtlCol="0">
            <a:spAutoFit/>
          </a:bodyPr>
          <a:lstStyle/>
          <a:p>
            <a:pPr algn="ctr"/>
            <a:r>
              <a:rPr lang="en-US" sz="8000" b="1" dirty="0">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KHỞI ĐỘNG</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7833" y="3674647"/>
            <a:ext cx="5928709" cy="3016078"/>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546" y="439622"/>
            <a:ext cx="2332439" cy="272117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24502" y="4902214"/>
            <a:ext cx="2174517" cy="2174517"/>
          </a:xfrm>
          <a:prstGeom prst="rect">
            <a:avLst/>
          </a:prstGeom>
        </p:spPr>
      </p:pic>
    </p:spTree>
    <p:extLst>
      <p:ext uri="{BB962C8B-B14F-4D97-AF65-F5344CB8AC3E}">
        <p14:creationId xmlns:p14="http://schemas.microsoft.com/office/powerpoint/2010/main" val="5551511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fade">
                                      <p:cBhvr>
                                        <p:cTn id="25" dur="1000"/>
                                        <p:tgtEl>
                                          <p:spTgt spid="2">
                                            <p:txEl>
                                              <p:pRg st="0" end="0"/>
                                            </p:txEl>
                                          </p:spTgt>
                                        </p:tgtEl>
                                      </p:cBhvr>
                                    </p:animEffect>
                                    <p:anim calcmode="lin" valueType="num">
                                      <p:cBhvr>
                                        <p:cTn id="2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81EC18-21C4-44A3-BD50-FE56E85FBE48}"/>
              </a:ext>
            </a:extLst>
          </p:cNvPr>
          <p:cNvPicPr>
            <a:picLocks noChangeAspect="1"/>
          </p:cNvPicPr>
          <p:nvPr/>
        </p:nvPicPr>
        <p:blipFill>
          <a:blip r:embed="rId2"/>
          <a:stretch>
            <a:fillRect/>
          </a:stretch>
        </p:blipFill>
        <p:spPr>
          <a:xfrm>
            <a:off x="0" y="0"/>
            <a:ext cx="12192000" cy="6455229"/>
          </a:xfrm>
          <a:prstGeom prst="rect">
            <a:avLst/>
          </a:prstGeom>
        </p:spPr>
      </p:pic>
      <p:sp>
        <p:nvSpPr>
          <p:cNvPr id="5" name="Rectángulo redondeado 4">
            <a:hlinkClick r:id="rId3" action="ppaction://hlinksldjump"/>
          </p:cNvPr>
          <p:cNvSpPr/>
          <p:nvPr/>
        </p:nvSpPr>
        <p:spPr>
          <a:xfrm>
            <a:off x="8947374" y="5481003"/>
            <a:ext cx="2431057" cy="776533"/>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s-MX" sz="3200" b="1">
                <a:latin typeface="UTM Avo" panose="02040603050506020204" pitchFamily="18" charset="0"/>
              </a:rPr>
              <a:t>BẮT ĐẦU</a:t>
            </a:r>
            <a:endParaRPr lang="es-CL" sz="3200" b="1" dirty="0">
              <a:latin typeface="UTM Avo" panose="02040603050506020204" pitchFamily="18" charset="0"/>
            </a:endParaRPr>
          </a:p>
        </p:txBody>
      </p:sp>
      <p:sp>
        <p:nvSpPr>
          <p:cNvPr id="6" name="Rectángulo redondeado 5">
            <a:hlinkClick r:id="rId4" action="ppaction://hlinksldjump"/>
          </p:cNvPr>
          <p:cNvSpPr/>
          <p:nvPr/>
        </p:nvSpPr>
        <p:spPr>
          <a:xfrm>
            <a:off x="4367579" y="2344716"/>
            <a:ext cx="7510384" cy="302029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s-MX" sz="3200" dirty="0">
                <a:latin typeface="UTM Avo" panose="02040603050506020204" pitchFamily="18" charset="0"/>
              </a:rPr>
              <a:t>HƯỚNG DẪN</a:t>
            </a:r>
          </a:p>
          <a:p>
            <a:pPr algn="ctr"/>
            <a:r>
              <a:rPr lang="es-MX" sz="3200" dirty="0" err="1">
                <a:latin typeface="UTM Avo" panose="02040603050506020204" pitchFamily="18" charset="0"/>
              </a:rPr>
              <a:t>Người</a:t>
            </a:r>
            <a:r>
              <a:rPr lang="es-MX" sz="3200" dirty="0">
                <a:latin typeface="UTM Avo" panose="02040603050506020204" pitchFamily="18" charset="0"/>
              </a:rPr>
              <a:t> </a:t>
            </a:r>
            <a:r>
              <a:rPr lang="es-MX" sz="3200" dirty="0" err="1">
                <a:latin typeface="UTM Avo" panose="02040603050506020204" pitchFamily="18" charset="0"/>
              </a:rPr>
              <a:t>ngoài</a:t>
            </a:r>
            <a:r>
              <a:rPr lang="es-MX" sz="3200" dirty="0">
                <a:latin typeface="UTM Avo" panose="02040603050506020204" pitchFamily="18" charset="0"/>
              </a:rPr>
              <a:t> </a:t>
            </a:r>
            <a:r>
              <a:rPr lang="es-MX" sz="3200" dirty="0" err="1">
                <a:latin typeface="UTM Avo" panose="02040603050506020204" pitchFamily="18" charset="0"/>
              </a:rPr>
              <a:t>hành</a:t>
            </a:r>
            <a:r>
              <a:rPr lang="es-MX" sz="3200" dirty="0">
                <a:latin typeface="UTM Avo" panose="02040603050506020204" pitchFamily="18" charset="0"/>
              </a:rPr>
              <a:t> </a:t>
            </a:r>
            <a:r>
              <a:rPr lang="es-MX" sz="3200" dirty="0" err="1">
                <a:latin typeface="UTM Avo" panose="02040603050506020204" pitchFamily="18" charset="0"/>
              </a:rPr>
              <a:t>tinh</a:t>
            </a:r>
            <a:r>
              <a:rPr lang="es-MX" sz="3200" dirty="0">
                <a:latin typeface="UTM Avo" panose="02040603050506020204" pitchFamily="18" charset="0"/>
              </a:rPr>
              <a:t> </a:t>
            </a:r>
            <a:r>
              <a:rPr lang="es-MX" sz="3200" dirty="0" err="1">
                <a:latin typeface="UTM Avo" panose="02040603050506020204" pitchFamily="18" charset="0"/>
              </a:rPr>
              <a:t>muốn</a:t>
            </a:r>
            <a:r>
              <a:rPr lang="es-MX" sz="3200" dirty="0">
                <a:latin typeface="UTM Avo" panose="02040603050506020204" pitchFamily="18" charset="0"/>
              </a:rPr>
              <a:t> </a:t>
            </a:r>
            <a:r>
              <a:rPr lang="es-MX" sz="3200" dirty="0" err="1">
                <a:latin typeface="UTM Avo" panose="02040603050506020204" pitchFamily="18" charset="0"/>
              </a:rPr>
              <a:t>ghé</a:t>
            </a:r>
            <a:r>
              <a:rPr lang="es-MX" sz="3200" dirty="0">
                <a:latin typeface="UTM Avo" panose="02040603050506020204" pitchFamily="18" charset="0"/>
              </a:rPr>
              <a:t> </a:t>
            </a:r>
            <a:r>
              <a:rPr lang="es-MX" sz="3200" dirty="0" err="1">
                <a:latin typeface="UTM Avo" panose="02040603050506020204" pitchFamily="18" charset="0"/>
              </a:rPr>
              <a:t>thăm</a:t>
            </a:r>
            <a:r>
              <a:rPr lang="es-MX" sz="3200" dirty="0">
                <a:latin typeface="UTM Avo" panose="02040603050506020204" pitchFamily="18" charset="0"/>
              </a:rPr>
              <a:t> </a:t>
            </a:r>
            <a:r>
              <a:rPr lang="es-MX" sz="3200" dirty="0" err="1">
                <a:latin typeface="UTM Avo" panose="02040603050506020204" pitchFamily="18" charset="0"/>
              </a:rPr>
              <a:t>các</a:t>
            </a:r>
            <a:r>
              <a:rPr lang="es-MX" sz="3200" dirty="0">
                <a:latin typeface="UTM Avo" panose="02040603050506020204" pitchFamily="18" charset="0"/>
              </a:rPr>
              <a:t> </a:t>
            </a:r>
            <a:r>
              <a:rPr lang="es-MX" sz="3200" dirty="0" err="1">
                <a:latin typeface="UTM Avo" panose="02040603050506020204" pitchFamily="18" charset="0"/>
              </a:rPr>
              <a:t>hành</a:t>
            </a:r>
            <a:r>
              <a:rPr lang="es-MX" sz="3200" dirty="0">
                <a:latin typeface="UTM Avo" panose="02040603050506020204" pitchFamily="18" charset="0"/>
              </a:rPr>
              <a:t> </a:t>
            </a:r>
            <a:r>
              <a:rPr lang="es-MX" sz="3200" dirty="0" err="1">
                <a:latin typeface="UTM Avo" panose="02040603050506020204" pitchFamily="18" charset="0"/>
              </a:rPr>
              <a:t>tinh</a:t>
            </a:r>
            <a:r>
              <a:rPr lang="es-MX" sz="3200" dirty="0">
                <a:latin typeface="UTM Avo" panose="02040603050506020204" pitchFamily="18" charset="0"/>
              </a:rPr>
              <a:t> </a:t>
            </a:r>
            <a:r>
              <a:rPr lang="es-MX" sz="3200" dirty="0" err="1">
                <a:latin typeface="UTM Avo" panose="02040603050506020204" pitchFamily="18" charset="0"/>
              </a:rPr>
              <a:t>trong</a:t>
            </a:r>
            <a:r>
              <a:rPr lang="es-MX" sz="3200" dirty="0">
                <a:latin typeface="UTM Avo" panose="02040603050506020204" pitchFamily="18" charset="0"/>
              </a:rPr>
              <a:t> </a:t>
            </a:r>
            <a:r>
              <a:rPr lang="es-MX" sz="3200" dirty="0" err="1">
                <a:latin typeface="UTM Avo" panose="02040603050506020204" pitchFamily="18" charset="0"/>
              </a:rPr>
              <a:t>dải</a:t>
            </a:r>
            <a:r>
              <a:rPr lang="es-MX" sz="3200" dirty="0">
                <a:latin typeface="UTM Avo" panose="02040603050506020204" pitchFamily="18" charset="0"/>
              </a:rPr>
              <a:t> </a:t>
            </a:r>
            <a:r>
              <a:rPr lang="es-MX" sz="3200" dirty="0" err="1">
                <a:latin typeface="UTM Avo" panose="02040603050506020204" pitchFamily="18" charset="0"/>
              </a:rPr>
              <a:t>ngân</a:t>
            </a:r>
            <a:r>
              <a:rPr lang="es-MX" sz="3200" dirty="0">
                <a:latin typeface="UTM Avo" panose="02040603050506020204" pitchFamily="18" charset="0"/>
              </a:rPr>
              <a:t> </a:t>
            </a:r>
            <a:r>
              <a:rPr lang="es-MX" sz="3200" dirty="0" err="1">
                <a:latin typeface="UTM Avo" panose="02040603050506020204" pitchFamily="18" charset="0"/>
              </a:rPr>
              <a:t>hà</a:t>
            </a:r>
            <a:r>
              <a:rPr lang="es-MX" sz="3200" dirty="0">
                <a:latin typeface="UTM Avo" panose="02040603050506020204" pitchFamily="18" charset="0"/>
              </a:rPr>
              <a:t>, </a:t>
            </a:r>
            <a:r>
              <a:rPr lang="es-MX" sz="3200" dirty="0" err="1">
                <a:latin typeface="UTM Avo" panose="02040603050506020204" pitchFamily="18" charset="0"/>
              </a:rPr>
              <a:t>các</a:t>
            </a:r>
            <a:r>
              <a:rPr lang="es-MX" sz="3200" dirty="0">
                <a:latin typeface="UTM Avo" panose="02040603050506020204" pitchFamily="18" charset="0"/>
              </a:rPr>
              <a:t> em </a:t>
            </a:r>
            <a:r>
              <a:rPr lang="es-MX" sz="3200" dirty="0" err="1">
                <a:latin typeface="UTM Avo" panose="02040603050506020204" pitchFamily="18" charset="0"/>
              </a:rPr>
              <a:t>hãy</a:t>
            </a:r>
            <a:r>
              <a:rPr lang="es-MX" sz="3200" dirty="0">
                <a:latin typeface="UTM Avo" panose="02040603050506020204" pitchFamily="18" charset="0"/>
              </a:rPr>
              <a:t> </a:t>
            </a:r>
            <a:r>
              <a:rPr lang="es-MX" sz="3200" dirty="0" err="1">
                <a:latin typeface="UTM Avo" panose="02040603050506020204" pitchFamily="18" charset="0"/>
              </a:rPr>
              <a:t>giúp</a:t>
            </a:r>
            <a:r>
              <a:rPr lang="es-MX" sz="3200" dirty="0">
                <a:latin typeface="UTM Avo" panose="02040603050506020204" pitchFamily="18" charset="0"/>
              </a:rPr>
              <a:t> </a:t>
            </a:r>
            <a:r>
              <a:rPr lang="es-MX" sz="3200" dirty="0" err="1">
                <a:latin typeface="UTM Avo" panose="02040603050506020204" pitchFamily="18" charset="0"/>
              </a:rPr>
              <a:t>bạn</a:t>
            </a:r>
            <a:r>
              <a:rPr lang="es-MX" sz="3200" dirty="0">
                <a:latin typeface="UTM Avo" panose="02040603050506020204" pitchFamily="18" charset="0"/>
              </a:rPr>
              <a:t> </a:t>
            </a:r>
            <a:r>
              <a:rPr lang="es-MX" sz="3200" dirty="0" err="1">
                <a:latin typeface="UTM Avo" panose="02040603050506020204" pitchFamily="18" charset="0"/>
              </a:rPr>
              <a:t>trả</a:t>
            </a:r>
            <a:r>
              <a:rPr lang="es-MX" sz="3200" dirty="0">
                <a:latin typeface="UTM Avo" panose="02040603050506020204" pitchFamily="18" charset="0"/>
              </a:rPr>
              <a:t> </a:t>
            </a:r>
            <a:r>
              <a:rPr lang="es-MX" sz="3200" dirty="0" err="1">
                <a:latin typeface="UTM Avo" panose="02040603050506020204" pitchFamily="18" charset="0"/>
              </a:rPr>
              <a:t>lời</a:t>
            </a:r>
            <a:r>
              <a:rPr lang="es-MX" sz="3200" dirty="0">
                <a:latin typeface="UTM Avo" panose="02040603050506020204" pitchFamily="18" charset="0"/>
              </a:rPr>
              <a:t> </a:t>
            </a:r>
            <a:r>
              <a:rPr lang="es-MX" sz="3200" dirty="0" err="1">
                <a:latin typeface="UTM Avo" panose="02040603050506020204" pitchFamily="18" charset="0"/>
              </a:rPr>
              <a:t>đúng</a:t>
            </a:r>
            <a:r>
              <a:rPr lang="es-MX" sz="3200" dirty="0">
                <a:latin typeface="UTM Avo" panose="02040603050506020204" pitchFamily="18" charset="0"/>
              </a:rPr>
              <a:t> </a:t>
            </a:r>
            <a:r>
              <a:rPr lang="es-MX" sz="3200" dirty="0" err="1">
                <a:latin typeface="UTM Avo" panose="02040603050506020204" pitchFamily="18" charset="0"/>
              </a:rPr>
              <a:t>các</a:t>
            </a:r>
            <a:r>
              <a:rPr lang="es-MX" sz="3200" dirty="0">
                <a:latin typeface="UTM Avo" panose="02040603050506020204" pitchFamily="18" charset="0"/>
              </a:rPr>
              <a:t> </a:t>
            </a:r>
            <a:r>
              <a:rPr lang="es-MX" sz="3200" dirty="0" err="1">
                <a:latin typeface="UTM Avo" panose="02040603050506020204" pitchFamily="18" charset="0"/>
              </a:rPr>
              <a:t>câu</a:t>
            </a:r>
            <a:r>
              <a:rPr lang="es-MX" sz="3200" dirty="0">
                <a:latin typeface="UTM Avo" panose="02040603050506020204" pitchFamily="18" charset="0"/>
              </a:rPr>
              <a:t> </a:t>
            </a:r>
            <a:r>
              <a:rPr lang="es-MX" sz="3200" dirty="0" err="1">
                <a:latin typeface="UTM Avo" panose="02040603050506020204" pitchFamily="18" charset="0"/>
              </a:rPr>
              <a:t>hỏi</a:t>
            </a:r>
            <a:r>
              <a:rPr lang="es-MX" sz="3200" dirty="0">
                <a:latin typeface="UTM Avo" panose="02040603050506020204" pitchFamily="18" charset="0"/>
              </a:rPr>
              <a:t> </a:t>
            </a:r>
            <a:r>
              <a:rPr lang="es-MX" sz="3200" dirty="0" err="1">
                <a:latin typeface="UTM Avo" panose="02040603050506020204" pitchFamily="18" charset="0"/>
              </a:rPr>
              <a:t>nhé</a:t>
            </a:r>
            <a:r>
              <a:rPr lang="es-MX" sz="3200" dirty="0">
                <a:latin typeface="UTM Avo" panose="02040603050506020204" pitchFamily="18" charset="0"/>
              </a:rPr>
              <a:t>!</a:t>
            </a:r>
            <a:endParaRPr lang="es-CL" sz="3200" dirty="0">
              <a:latin typeface="UTM Avo" panose="02040603050506020204" pitchFamily="18" charset="0"/>
            </a:endParaRPr>
          </a:p>
        </p:txBody>
      </p:sp>
      <p:pic>
        <p:nvPicPr>
          <p:cNvPr id="7" name="PLANETA 3" descr="Resultado de imagen para PLANETA PNG"/>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7895783" y="489566"/>
            <a:ext cx="2267120" cy="170034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2670552"/>
            <a:ext cx="4367579" cy="4039634"/>
          </a:xfrm>
          <a:prstGeom prst="rect">
            <a:avLst/>
          </a:prstGeom>
        </p:spPr>
      </p:pic>
      <p:sp>
        <p:nvSpPr>
          <p:cNvPr id="8" name="TextBox 7"/>
          <p:cNvSpPr txBox="1"/>
          <p:nvPr/>
        </p:nvSpPr>
        <p:spPr>
          <a:xfrm>
            <a:off x="2183789" y="889480"/>
            <a:ext cx="5146786"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4000" b="1" dirty="0">
                <a:solidFill>
                  <a:srgbClr val="FF0000"/>
                </a:solidFill>
                <a:latin typeface="UTM Avo" panose="02040603050506020204" pitchFamily="18" charset="0"/>
                <a:cs typeface="Times New Roman" pitchFamily="18" charset="0"/>
              </a:rPr>
              <a:t>DU HÀNH VŨ TRỤ</a:t>
            </a:r>
          </a:p>
        </p:txBody>
      </p:sp>
      <p:sp>
        <p:nvSpPr>
          <p:cNvPr id="9" name="Rectangle 8">
            <a:extLst>
              <a:ext uri="{FF2B5EF4-FFF2-40B4-BE49-F238E27FC236}">
                <a16:creationId xmlns:a16="http://schemas.microsoft.com/office/drawing/2014/main" id="{89392722-3683-40F2-B312-0EB7A64C0953}"/>
              </a:ext>
            </a:extLst>
          </p:cNvPr>
          <p:cNvSpPr/>
          <p:nvPr/>
        </p:nvSpPr>
        <p:spPr>
          <a:xfrm>
            <a:off x="76612" y="89967"/>
            <a:ext cx="11553135" cy="3746057"/>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tileRect/>
          </a:gra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err="1">
                <a:solidFill>
                  <a:srgbClr val="002060"/>
                </a:solidFill>
                <a:latin typeface="UTM Avo" panose="02040603050506020204" pitchFamily="18" charset="0"/>
                <a:cs typeface="Times New Roman" panose="02020603050405020304" pitchFamily="18" charset="0"/>
              </a:rPr>
              <a:t>HƯỚNG</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DẪN</a:t>
            </a:r>
            <a:endParaRPr lang="en-US" sz="2200" dirty="0">
              <a:solidFill>
                <a:srgbClr val="002060"/>
              </a:solidFill>
              <a:latin typeface="UTM Avo" panose="02040603050506020204" pitchFamily="18" charset="0"/>
              <a:cs typeface="Times New Roman" panose="02020603050405020304" pitchFamily="18" charset="0"/>
            </a:endParaRPr>
          </a:p>
          <a:p>
            <a:pPr marL="342900" indent="-342900">
              <a:buFont typeface="Wingdings" panose="05000000000000000000" pitchFamily="2" charset="2"/>
              <a:buChar char="ü"/>
            </a:pPr>
            <a:r>
              <a:rPr lang="en-US" sz="2200" dirty="0" err="1">
                <a:solidFill>
                  <a:srgbClr val="002060"/>
                </a:solidFill>
                <a:latin typeface="UTM Avo" panose="02040603050506020204" pitchFamily="18" charset="0"/>
                <a:cs typeface="Times New Roman" panose="02020603050405020304" pitchFamily="18" charset="0"/>
              </a:rPr>
              <a:t>Thầy</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cô</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kích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chuột</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vào</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màn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hình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để</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bắt</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đầu</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trò</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chơi</a:t>
            </a:r>
            <a:r>
              <a:rPr lang="en-US" sz="2200" dirty="0">
                <a:solidFill>
                  <a:srgbClr val="002060"/>
                </a:solidFill>
                <a:latin typeface="UTM Avo" panose="02040603050506020204" pitchFamily="18" charset="0"/>
                <a:cs typeface="Times New Roman" panose="02020603050405020304" pitchFamily="18" charset="0"/>
              </a:rPr>
              <a:t>.</a:t>
            </a:r>
          </a:p>
          <a:p>
            <a:pPr marL="342900" indent="-342900">
              <a:buFont typeface="Wingdings" panose="05000000000000000000" pitchFamily="2" charset="2"/>
              <a:buChar char="ü"/>
            </a:pPr>
            <a:r>
              <a:rPr lang="en-US" sz="2200" dirty="0" err="1">
                <a:solidFill>
                  <a:srgbClr val="002060"/>
                </a:solidFill>
                <a:latin typeface="UTM Avo" panose="02040603050506020204" pitchFamily="18" charset="0"/>
                <a:cs typeface="Times New Roman" panose="02020603050405020304" pitchFamily="18" charset="0"/>
              </a:rPr>
              <a:t>Kích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chuột</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vào</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đĩa</a:t>
            </a:r>
            <a:r>
              <a:rPr lang="en-US" sz="2200" dirty="0">
                <a:solidFill>
                  <a:srgbClr val="002060"/>
                </a:solidFill>
                <a:latin typeface="UTM Avo" panose="02040603050506020204" pitchFamily="18" charset="0"/>
                <a:cs typeface="Times New Roman" panose="02020603050405020304" pitchFamily="18" charset="0"/>
              </a:rPr>
              <a:t> bay </a:t>
            </a:r>
            <a:r>
              <a:rPr lang="en-US" sz="2200" dirty="0" err="1">
                <a:solidFill>
                  <a:srgbClr val="002060"/>
                </a:solidFill>
                <a:latin typeface="UTM Avo" panose="02040603050506020204" pitchFamily="18" charset="0"/>
                <a:cs typeface="Times New Roman" panose="02020603050405020304" pitchFamily="18" charset="0"/>
              </a:rPr>
              <a:t>để</a:t>
            </a:r>
            <a:r>
              <a:rPr lang="en-US" sz="2200" dirty="0">
                <a:solidFill>
                  <a:srgbClr val="002060"/>
                </a:solidFill>
                <a:latin typeface="UTM Avo" panose="02040603050506020204" pitchFamily="18" charset="0"/>
                <a:cs typeface="Times New Roman" panose="02020603050405020304" pitchFamily="18" charset="0"/>
              </a:rPr>
              <a:t> di </a:t>
            </a:r>
            <a:r>
              <a:rPr lang="en-US" sz="2200" dirty="0" err="1">
                <a:solidFill>
                  <a:srgbClr val="002060"/>
                </a:solidFill>
                <a:latin typeface="UTM Avo" panose="02040603050506020204" pitchFamily="18" charset="0"/>
                <a:cs typeface="Times New Roman" panose="02020603050405020304" pitchFamily="18" charset="0"/>
              </a:rPr>
              <a:t>chuyển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tới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hành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tinh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ghé</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thăm</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kích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chuột</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vào</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tên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hành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tinh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sẽ</a:t>
            </a:r>
            <a:r>
              <a:rPr lang="en-US" sz="2200" dirty="0">
                <a:solidFill>
                  <a:srgbClr val="002060"/>
                </a:solidFill>
                <a:latin typeface="UTM Avo" panose="02040603050506020204" pitchFamily="18" charset="0"/>
                <a:cs typeface="Times New Roman" panose="02020603050405020304" pitchFamily="18" charset="0"/>
              </a:rPr>
              <a:t> di </a:t>
            </a:r>
            <a:r>
              <a:rPr lang="en-US" sz="2200" dirty="0" err="1">
                <a:solidFill>
                  <a:srgbClr val="002060"/>
                </a:solidFill>
                <a:latin typeface="UTM Avo" panose="02040603050506020204" pitchFamily="18" charset="0"/>
                <a:cs typeface="Times New Roman" panose="02020603050405020304" pitchFamily="18" charset="0"/>
              </a:rPr>
              <a:t>chuyển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đến</a:t>
            </a:r>
            <a:r>
              <a:rPr lang="en-US" sz="2200" dirty="0">
                <a:solidFill>
                  <a:srgbClr val="002060"/>
                </a:solidFill>
                <a:latin typeface="UTM Avo" panose="02040603050506020204" pitchFamily="18" charset="0"/>
                <a:cs typeface="Times New Roman" panose="02020603050405020304" pitchFamily="18" charset="0"/>
              </a:rPr>
              <a:t> slide </a:t>
            </a:r>
            <a:r>
              <a:rPr lang="en-US" sz="2200" dirty="0" err="1">
                <a:solidFill>
                  <a:srgbClr val="002060"/>
                </a:solidFill>
                <a:latin typeface="UTM Avo" panose="02040603050506020204" pitchFamily="18" charset="0"/>
                <a:cs typeface="Times New Roman" panose="02020603050405020304" pitchFamily="18" charset="0"/>
              </a:rPr>
              <a:t>có</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câu</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hỏi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tương</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ứng</a:t>
            </a:r>
            <a:r>
              <a:rPr lang="en-US" sz="2200" dirty="0">
                <a:solidFill>
                  <a:srgbClr val="002060"/>
                </a:solidFill>
                <a:latin typeface="UTM Avo" panose="02040603050506020204" pitchFamily="18" charset="0"/>
                <a:cs typeface="Times New Roman" panose="02020603050405020304" pitchFamily="18" charset="0"/>
              </a:rPr>
              <a:t>.</a:t>
            </a:r>
          </a:p>
          <a:p>
            <a:pPr marL="342900" indent="-342900">
              <a:buFont typeface="Wingdings" panose="05000000000000000000" pitchFamily="2" charset="2"/>
              <a:buChar char="ü"/>
            </a:pPr>
            <a:r>
              <a:rPr lang="en-US" sz="2200" dirty="0" err="1">
                <a:solidFill>
                  <a:srgbClr val="002060"/>
                </a:solidFill>
                <a:latin typeface="UTM Avo" panose="02040603050506020204" pitchFamily="18" charset="0"/>
                <a:cs typeface="Times New Roman" panose="02020603050405020304" pitchFamily="18" charset="0"/>
              </a:rPr>
              <a:t>Tại</a:t>
            </a:r>
            <a:r>
              <a:rPr lang="en-US" sz="2200" dirty="0">
                <a:solidFill>
                  <a:srgbClr val="002060"/>
                </a:solidFill>
                <a:latin typeface="UTM Avo" panose="02040603050506020204" pitchFamily="18" charset="0"/>
                <a:cs typeface="Times New Roman" panose="02020603050405020304" pitchFamily="18" charset="0"/>
              </a:rPr>
              <a:t> slide </a:t>
            </a:r>
            <a:r>
              <a:rPr lang="en-US" sz="2200" dirty="0" err="1">
                <a:solidFill>
                  <a:srgbClr val="002060"/>
                </a:solidFill>
                <a:latin typeface="UTM Avo" panose="02040603050506020204" pitchFamily="18" charset="0"/>
                <a:cs typeface="Times New Roman" panose="02020603050405020304" pitchFamily="18" charset="0"/>
              </a:rPr>
              <a:t>câu</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hỏi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kích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chuột</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vào</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màn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hình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hiện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đáp</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án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đối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với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câu</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trả</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lời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ngắn</a:t>
            </a:r>
            <a:r>
              <a:rPr lang="en-US" sz="2200" dirty="0">
                <a:solidFill>
                  <a:srgbClr val="002060"/>
                </a:solidFill>
                <a:latin typeface="UTM Avo" panose="02040603050506020204" pitchFamily="18" charset="0"/>
                <a:cs typeface="Times New Roman" panose="02020603050405020304" pitchFamily="18" charset="0"/>
              </a:rPr>
              <a:t>)</a:t>
            </a:r>
          </a:p>
          <a:p>
            <a:pPr marL="342900" indent="-342900">
              <a:buFont typeface="Wingdings" panose="05000000000000000000" pitchFamily="2" charset="2"/>
              <a:buChar char="ü"/>
            </a:pPr>
            <a:r>
              <a:rPr lang="en-US" sz="2200" dirty="0">
                <a:solidFill>
                  <a:srgbClr val="002060"/>
                </a:solidFill>
                <a:latin typeface="UTM Avo" panose="02040603050506020204" pitchFamily="18" charset="0"/>
                <a:cs typeface="Times New Roman" panose="02020603050405020304" pitchFamily="18" charset="0"/>
              </a:rPr>
              <a:t>Sau </a:t>
            </a:r>
            <a:r>
              <a:rPr lang="en-US" sz="2200" dirty="0" err="1">
                <a:solidFill>
                  <a:srgbClr val="002060"/>
                </a:solidFill>
                <a:latin typeface="UTM Avo" panose="02040603050506020204" pitchFamily="18" charset="0"/>
                <a:cs typeface="Times New Roman" panose="02020603050405020304" pitchFamily="18" charset="0"/>
              </a:rPr>
              <a:t>khi</a:t>
            </a:r>
            <a:r>
              <a:rPr lang="en-US" sz="2200" dirty="0">
                <a:solidFill>
                  <a:srgbClr val="002060"/>
                </a:solidFill>
                <a:latin typeface="UTM Avo" panose="02040603050506020204" pitchFamily="18" charset="0"/>
                <a:cs typeface="Times New Roman" panose="02020603050405020304" pitchFamily="18" charset="0"/>
              </a:rPr>
              <a:t> HS </a:t>
            </a:r>
            <a:r>
              <a:rPr lang="en-US" sz="2200" dirty="0" err="1">
                <a:solidFill>
                  <a:srgbClr val="002060"/>
                </a:solidFill>
                <a:latin typeface="UTM Avo" panose="02040603050506020204" pitchFamily="18" charset="0"/>
                <a:cs typeface="Times New Roman" panose="02020603050405020304" pitchFamily="18" charset="0"/>
              </a:rPr>
              <a:t>trả</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lời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đúng</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câu</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hỏi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kích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vào</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hình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ảnh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người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ngoài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hành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tinh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để</a:t>
            </a:r>
            <a:r>
              <a:rPr lang="en-US" sz="2200" dirty="0">
                <a:solidFill>
                  <a:srgbClr val="002060"/>
                </a:solidFill>
                <a:latin typeface="UTM Avo" panose="02040603050506020204" pitchFamily="18" charset="0"/>
                <a:cs typeface="Times New Roman" panose="02020603050405020304" pitchFamily="18" charset="0"/>
              </a:rPr>
              <a:t> quay </a:t>
            </a:r>
            <a:r>
              <a:rPr lang="en-US" sz="2200" dirty="0" err="1">
                <a:solidFill>
                  <a:srgbClr val="002060"/>
                </a:solidFill>
                <a:latin typeface="UTM Avo" panose="02040603050506020204" pitchFamily="18" charset="0"/>
                <a:cs typeface="Times New Roman" panose="02020603050405020304" pitchFamily="18" charset="0"/>
              </a:rPr>
              <a:t>về</a:t>
            </a:r>
            <a:r>
              <a:rPr lang="en-US" sz="2200" dirty="0">
                <a:solidFill>
                  <a:srgbClr val="002060"/>
                </a:solidFill>
                <a:latin typeface="UTM Avo" panose="02040603050506020204" pitchFamily="18" charset="0"/>
                <a:cs typeface="Times New Roman" panose="02020603050405020304" pitchFamily="18" charset="0"/>
              </a:rPr>
              <a:t> slide </a:t>
            </a:r>
            <a:r>
              <a:rPr lang="en-US" sz="2200" dirty="0" err="1">
                <a:solidFill>
                  <a:srgbClr val="002060"/>
                </a:solidFill>
                <a:latin typeface="UTM Avo" panose="02040603050506020204" pitchFamily="18" charset="0"/>
                <a:cs typeface="Times New Roman" panose="02020603050405020304" pitchFamily="18" charset="0"/>
              </a:rPr>
              <a:t>chính</a:t>
            </a:r>
            <a:r>
              <a:rPr lang="en-US" sz="2200" dirty="0">
                <a:solidFill>
                  <a:srgbClr val="002060"/>
                </a:solidFill>
                <a:latin typeface="UTM Avo" panose="02040603050506020204" pitchFamily="18" charset="0"/>
                <a:cs typeface="Times New Roman" panose="02020603050405020304" pitchFamily="18" charset="0"/>
              </a:rPr>
              <a:t>.</a:t>
            </a:r>
          </a:p>
          <a:p>
            <a:pPr marL="342900" indent="-342900">
              <a:buFont typeface="Wingdings" panose="05000000000000000000" pitchFamily="2" charset="2"/>
              <a:buChar char="ü"/>
            </a:pPr>
            <a:r>
              <a:rPr lang="en-US" sz="2200" dirty="0">
                <a:solidFill>
                  <a:srgbClr val="002060"/>
                </a:solidFill>
                <a:latin typeface="UTM Avo" panose="02040603050506020204" pitchFamily="18" charset="0"/>
                <a:cs typeface="Times New Roman" panose="02020603050405020304" pitchFamily="18" charset="0"/>
              </a:rPr>
              <a:t>Sau </a:t>
            </a:r>
            <a:r>
              <a:rPr lang="en-US" sz="2200" dirty="0" err="1">
                <a:solidFill>
                  <a:srgbClr val="002060"/>
                </a:solidFill>
                <a:latin typeface="UTM Avo" panose="02040603050506020204" pitchFamily="18" charset="0"/>
                <a:cs typeface="Times New Roman" panose="02020603050405020304" pitchFamily="18" charset="0"/>
              </a:rPr>
              <a:t>khi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hoàn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thành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các</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câu</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hỏi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kích</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vào</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NGÔI</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NHÀ</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để</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chuyển</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đến</a:t>
            </a:r>
            <a:r>
              <a:rPr lang="en-US" sz="2200" dirty="0">
                <a:solidFill>
                  <a:srgbClr val="002060"/>
                </a:solidFill>
                <a:latin typeface="UTM Avo" panose="02040603050506020204" pitchFamily="18" charset="0"/>
                <a:cs typeface="Times New Roman" panose="02020603050405020304" pitchFamily="18" charset="0"/>
              </a:rPr>
              <a:t> slide </a:t>
            </a:r>
            <a:r>
              <a:rPr lang="en-US" sz="2200" dirty="0" err="1">
                <a:solidFill>
                  <a:srgbClr val="002060"/>
                </a:solidFill>
                <a:latin typeface="UTM Avo" panose="02040603050506020204" pitchFamily="18" charset="0"/>
                <a:cs typeface="Times New Roman" panose="02020603050405020304" pitchFamily="18" charset="0"/>
              </a:rPr>
              <a:t>kết</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của</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trò</a:t>
            </a:r>
            <a:r>
              <a:rPr lang="en-US" sz="2200" dirty="0">
                <a:solidFill>
                  <a:srgbClr val="002060"/>
                </a:solidFill>
                <a:latin typeface="UTM Avo" panose="02040603050506020204" pitchFamily="18" charset="0"/>
                <a:cs typeface="Times New Roman" panose="02020603050405020304" pitchFamily="18" charset="0"/>
              </a:rPr>
              <a:t> </a:t>
            </a:r>
            <a:r>
              <a:rPr lang="en-US" sz="2200" dirty="0" err="1">
                <a:solidFill>
                  <a:srgbClr val="002060"/>
                </a:solidFill>
                <a:latin typeface="UTM Avo" panose="02040603050506020204" pitchFamily="18" charset="0"/>
                <a:cs typeface="Times New Roman" panose="02020603050405020304" pitchFamily="18" charset="0"/>
              </a:rPr>
              <a:t>chơi</a:t>
            </a:r>
            <a:r>
              <a:rPr lang="en-US" sz="2200" dirty="0">
                <a:solidFill>
                  <a:srgbClr val="002060"/>
                </a:solidFill>
                <a:latin typeface="UTM Avo" panose="02040603050506020204" pitchFamily="18" charset="0"/>
                <a:cs typeface="Times New Roman" panose="02020603050405020304" pitchFamily="18" charset="0"/>
              </a:rPr>
              <a:t>.</a:t>
            </a:r>
          </a:p>
        </p:txBody>
      </p:sp>
    </p:spTree>
    <p:extLst>
      <p:ext uri="{BB962C8B-B14F-4D97-AF65-F5344CB8AC3E}">
        <p14:creationId xmlns:p14="http://schemas.microsoft.com/office/powerpoint/2010/main" val="32233068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76BED97-1088-4DF2-962B-BE99F2112313}"/>
              </a:ext>
            </a:extLst>
          </p:cNvPr>
          <p:cNvPicPr>
            <a:picLocks noChangeAspect="1"/>
          </p:cNvPicPr>
          <p:nvPr/>
        </p:nvPicPr>
        <p:blipFill>
          <a:blip r:embed="rId2"/>
          <a:stretch>
            <a:fillRect/>
          </a:stretch>
        </p:blipFill>
        <p:spPr>
          <a:xfrm>
            <a:off x="0" y="0"/>
            <a:ext cx="12192000" cy="6455229"/>
          </a:xfrm>
          <a:prstGeom prst="rect">
            <a:avLst/>
          </a:prstGeom>
        </p:spPr>
      </p:pic>
      <p:grpSp>
        <p:nvGrpSpPr>
          <p:cNvPr id="4" name="NAVE"/>
          <p:cNvGrpSpPr/>
          <p:nvPr/>
        </p:nvGrpSpPr>
        <p:grpSpPr>
          <a:xfrm>
            <a:off x="380437" y="4236779"/>
            <a:ext cx="2194560" cy="1830600"/>
            <a:chOff x="473051" y="4548249"/>
            <a:chExt cx="1634866" cy="1630483"/>
          </a:xfrm>
        </p:grpSpPr>
        <p:pic>
          <p:nvPicPr>
            <p:cNvPr id="5" name="Picture 4" descr="Resultado de imagen para ovni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051" y="4548249"/>
              <a:ext cx="1634866" cy="163048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Resultado de imagen para marciano  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5936"/>
            <a:stretch/>
          </p:blipFill>
          <p:spPr bwMode="auto">
            <a:xfrm>
              <a:off x="977431" y="4823225"/>
              <a:ext cx="626106" cy="540265"/>
            </a:xfrm>
            <a:prstGeom prst="rect">
              <a:avLst/>
            </a:prstGeom>
            <a:noFill/>
            <a:extLst>
              <a:ext uri="{909E8E84-426E-40DD-AFC4-6F175D3DCCD1}">
                <a14:hiddenFill xmlns:a14="http://schemas.microsoft.com/office/drawing/2010/main">
                  <a:solidFill>
                    <a:srgbClr val="FFFFFF"/>
                  </a:solidFill>
                </a14:hiddenFill>
              </a:ext>
            </a:extLst>
          </p:spPr>
        </p:pic>
      </p:grpSp>
      <p:pic>
        <p:nvPicPr>
          <p:cNvPr id="3074" name="PLANETA 1" descr="Resultado de imagen para PLANETA PNG"/>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18978" y="971694"/>
            <a:ext cx="1717478" cy="127996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LANETA 2" descr="Resultado de imagen para PLANETA PNG"/>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4878538" y="615427"/>
            <a:ext cx="2050075" cy="1537556"/>
          </a:xfrm>
          <a:prstGeom prst="rect">
            <a:avLst/>
          </a:prstGeom>
          <a:noFill/>
          <a:extLst>
            <a:ext uri="{909E8E84-426E-40DD-AFC4-6F175D3DCCD1}">
              <a14:hiddenFill xmlns:a14="http://schemas.microsoft.com/office/drawing/2010/main">
                <a:solidFill>
                  <a:srgbClr val="FFFFFF"/>
                </a:solidFill>
              </a14:hiddenFill>
            </a:ext>
          </a:extLst>
        </p:spPr>
      </p:pic>
      <p:pic>
        <p:nvPicPr>
          <p:cNvPr id="10" name="PLANETA 4" descr="Resultado de imagen para PLANETA PNG"/>
          <p:cNvPicPr>
            <a:picLocks noChangeAspect="1" noChangeArrowheads="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70571" y="2934545"/>
            <a:ext cx="1821036" cy="1365777"/>
          </a:xfrm>
          <a:prstGeom prst="rect">
            <a:avLst/>
          </a:prstGeom>
          <a:noFill/>
          <a:extLst>
            <a:ext uri="{909E8E84-426E-40DD-AFC4-6F175D3DCCD1}">
              <a14:hiddenFill xmlns:a14="http://schemas.microsoft.com/office/drawing/2010/main">
                <a:solidFill>
                  <a:srgbClr val="FFFFFF"/>
                </a:solidFill>
              </a14:hiddenFill>
            </a:ext>
          </a:extLst>
        </p:spPr>
      </p:pic>
      <p:sp>
        <p:nvSpPr>
          <p:cNvPr id="7" name="Elipse 6">
            <a:hlinkClick r:id="rId6" action="ppaction://hlinksldjump"/>
          </p:cNvPr>
          <p:cNvSpPr/>
          <p:nvPr/>
        </p:nvSpPr>
        <p:spPr>
          <a:xfrm>
            <a:off x="1018171" y="1161675"/>
            <a:ext cx="919091" cy="900000"/>
          </a:xfrm>
          <a:prstGeom prst="ellipse">
            <a:avLst/>
          </a:prstGeom>
          <a:solidFill>
            <a:srgbClr val="5C819C"/>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a:latin typeface="UTM Avo" panose="02040603050506020204" pitchFamily="18" charset="0"/>
              </a:rPr>
              <a:t>Sao Kim</a:t>
            </a:r>
            <a:endParaRPr lang="es-CL" sz="1600" b="1" dirty="0">
              <a:latin typeface="UTM Avo" panose="02040603050506020204" pitchFamily="18" charset="0"/>
            </a:endParaRPr>
          </a:p>
        </p:txBody>
      </p:sp>
      <p:sp>
        <p:nvSpPr>
          <p:cNvPr id="13" name="Elipse 12">
            <a:hlinkClick r:id="rId7" action="ppaction://hlinksldjump"/>
          </p:cNvPr>
          <p:cNvSpPr/>
          <p:nvPr/>
        </p:nvSpPr>
        <p:spPr>
          <a:xfrm>
            <a:off x="5453575" y="984461"/>
            <a:ext cx="900000" cy="900000"/>
          </a:xfrm>
          <a:prstGeom prst="ellipse">
            <a:avLst/>
          </a:prstGeom>
          <a:solidFill>
            <a:srgbClr val="8EBC7A"/>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a:latin typeface="UTM Avo" panose="02040603050506020204" pitchFamily="18" charset="0"/>
              </a:rPr>
              <a:t>Sao </a:t>
            </a:r>
            <a:r>
              <a:rPr lang="es-MX" sz="1600" b="1" dirty="0" err="1">
                <a:latin typeface="UTM Avo" panose="02040603050506020204" pitchFamily="18" charset="0"/>
              </a:rPr>
              <a:t>Mộc</a:t>
            </a:r>
            <a:endParaRPr lang="es-CL" sz="1600" b="1" dirty="0">
              <a:latin typeface="UTM Avo" panose="02040603050506020204" pitchFamily="18" charset="0"/>
            </a:endParaRPr>
          </a:p>
        </p:txBody>
      </p:sp>
      <p:sp>
        <p:nvSpPr>
          <p:cNvPr id="12" name="Elipse 11">
            <a:hlinkClick r:id="rId8" action="ppaction://hlinksldjump"/>
          </p:cNvPr>
          <p:cNvSpPr/>
          <p:nvPr/>
        </p:nvSpPr>
        <p:spPr>
          <a:xfrm>
            <a:off x="9931089" y="3167434"/>
            <a:ext cx="900000" cy="900000"/>
          </a:xfrm>
          <a:prstGeom prst="ellipse">
            <a:avLst/>
          </a:prstGeom>
          <a:solidFill>
            <a:srgbClr val="DBAA34"/>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a:latin typeface="UTM Avo" panose="02040603050506020204" pitchFamily="18" charset="0"/>
              </a:rPr>
              <a:t>Sao </a:t>
            </a:r>
            <a:r>
              <a:rPr lang="es-MX" sz="1600" b="1" dirty="0" err="1">
                <a:latin typeface="UTM Avo" panose="02040603050506020204" pitchFamily="18" charset="0"/>
              </a:rPr>
              <a:t>Hỏa</a:t>
            </a:r>
            <a:endParaRPr lang="es-CL" sz="1600" b="1" dirty="0">
              <a:latin typeface="UTM Avo" panose="02040603050506020204" pitchFamily="18" charset="0"/>
            </a:endParaRPr>
          </a:p>
        </p:txBody>
      </p:sp>
      <p:pic>
        <p:nvPicPr>
          <p:cNvPr id="3" name="Picture 2">
            <a:extLst>
              <a:ext uri="{FF2B5EF4-FFF2-40B4-BE49-F238E27FC236}">
                <a16:creationId xmlns:a16="http://schemas.microsoft.com/office/drawing/2014/main" id="{36E7A2A1-39BC-4E06-A505-48FB61498C91}"/>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31135" y1="55959" x2="31135" y2="55959"/>
                        <a14:foregroundMark x1="30607" y1="53368" x2="30607" y2="53368"/>
                        <a14:foregroundMark x1="28496" y1="56477" x2="28496" y2="56477"/>
                        <a14:foregroundMark x1="26649" y1="54404" x2="26649" y2="54404"/>
                      </a14:backgroundRemoval>
                    </a14:imgEffect>
                  </a14:imgLayer>
                </a14:imgProps>
              </a:ext>
            </a:extLst>
          </a:blip>
          <a:stretch>
            <a:fillRect/>
          </a:stretch>
        </p:blipFill>
        <p:spPr>
          <a:xfrm>
            <a:off x="2633181" y="4008663"/>
            <a:ext cx="4490713" cy="2286829"/>
          </a:xfrm>
          <a:prstGeom prst="rect">
            <a:avLst/>
          </a:prstGeom>
        </p:spPr>
      </p:pic>
      <p:sp>
        <p:nvSpPr>
          <p:cNvPr id="15" name="Elipse 10">
            <a:hlinkClick r:id="rId11" action="ppaction://hlinksldjump"/>
            <a:extLst>
              <a:ext uri="{FF2B5EF4-FFF2-40B4-BE49-F238E27FC236}">
                <a16:creationId xmlns:a16="http://schemas.microsoft.com/office/drawing/2014/main" id="{0689325D-FA93-499A-9425-647B0D12A0DF}"/>
              </a:ext>
            </a:extLst>
          </p:cNvPr>
          <p:cNvSpPr/>
          <p:nvPr/>
        </p:nvSpPr>
        <p:spPr>
          <a:xfrm>
            <a:off x="4356499" y="4702077"/>
            <a:ext cx="1044076" cy="900000"/>
          </a:xfrm>
          <a:prstGeom prst="ellipse">
            <a:avLst/>
          </a:prstGeom>
          <a:solidFill>
            <a:srgbClr val="969CA8"/>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a:latin typeface="UTM Avo" panose="02040603050506020204" pitchFamily="18" charset="0"/>
              </a:rPr>
              <a:t>Sao </a:t>
            </a:r>
            <a:r>
              <a:rPr lang="es-MX" sz="1600" b="1" dirty="0" err="1">
                <a:latin typeface="UTM Avo" panose="02040603050506020204" pitchFamily="18" charset="0"/>
              </a:rPr>
              <a:t>mộc</a:t>
            </a:r>
            <a:endParaRPr lang="es-MX" sz="1600" b="1" dirty="0">
              <a:latin typeface="UTM Avo" panose="02040603050506020204" pitchFamily="18" charset="0"/>
            </a:endParaRPr>
          </a:p>
        </p:txBody>
      </p:sp>
      <p:pic>
        <p:nvPicPr>
          <p:cNvPr id="8" name="Picture 7">
            <a:hlinkClick r:id="rId12" action="ppaction://hlinksldjump"/>
            <a:extLst>
              <a:ext uri="{FF2B5EF4-FFF2-40B4-BE49-F238E27FC236}">
                <a16:creationId xmlns:a16="http://schemas.microsoft.com/office/drawing/2014/main" id="{F0E75FE0-71B8-4C88-B65D-023F81E0BD4D}"/>
              </a:ext>
            </a:extLst>
          </p:cNvPr>
          <p:cNvPicPr>
            <a:picLocks noChangeAspect="1"/>
          </p:cNvPicPr>
          <p:nvPr/>
        </p:nvPicPr>
        <p:blipFill>
          <a:blip r:embed="rId13"/>
          <a:stretch>
            <a:fillRect/>
          </a:stretch>
        </p:blipFill>
        <p:spPr>
          <a:xfrm>
            <a:off x="11291607" y="5627934"/>
            <a:ext cx="695469" cy="679370"/>
          </a:xfrm>
          <a:prstGeom prst="rect">
            <a:avLst/>
          </a:prstGeom>
        </p:spPr>
      </p:pic>
    </p:spTree>
    <p:extLst>
      <p:ext uri="{BB962C8B-B14F-4D97-AF65-F5344CB8AC3E}">
        <p14:creationId xmlns:p14="http://schemas.microsoft.com/office/powerpoint/2010/main" val="1177817885"/>
      </p:ext>
    </p:extLst>
  </p:cSld>
  <p:clrMapOvr>
    <a:masterClrMapping/>
  </p:clrMapOvr>
  <p:transition spd="slow" advClick="0">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4" presetClass="path" presetSubtype="0" accel="50000" decel="50000" fill="hold" nodeType="withEffect">
                                  <p:stCondLst>
                                    <p:cond delay="0"/>
                                  </p:stCondLst>
                                  <p:childTnLst>
                                    <p:animMotion origin="layout" path="M -3.95833E-6 2.59259E-6 L 0.00196 -0.3507 " pathEditMode="relative" rAng="0" ptsTypes="AA">
                                      <p:cBhvr>
                                        <p:cTn id="6" dur="2000" fill="hold"/>
                                        <p:tgtEl>
                                          <p:spTgt spid="4"/>
                                        </p:tgtEl>
                                        <p:attrNameLst>
                                          <p:attrName>ppt_x</p:attrName>
                                          <p:attrName>ppt_y</p:attrName>
                                        </p:attrNameLst>
                                      </p:cBhvr>
                                      <p:rCtr x="91" y="-17546"/>
                                    </p:animMotion>
                                  </p:childTnLst>
                                </p:cTn>
                              </p:par>
                              <p:par>
                                <p:cTn id="7" presetID="53" presetClass="entr" presetSubtype="16"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nodeType="clickEffect">
                                  <p:stCondLst>
                                    <p:cond delay="0"/>
                                  </p:stCondLst>
                                  <p:childTnLst>
                                    <p:animMotion origin="layout" path="M 0.06719 -0.48588 L 0.06719 -0.48565 C 0.07748 -0.48542 0.08789 -0.48519 0.09818 -0.48403 C 0.10039 -0.4838 0.10248 -0.48287 0.10469 -0.48218 C 0.10612 -0.48172 0.10743 -0.48033 0.10886 -0.48033 L 0.23855 -0.47824 C 0.24102 -0.47894 0.24987 -0.48102 0.25248 -0.48218 C 0.25365 -0.48264 0.25456 -0.4838 0.25573 -0.48403 C 0.25821 -0.48449 0.26068 -0.48403 0.26329 -0.48403 " pathEditMode="relative" rAng="0" ptsTypes="AAAAAAAAA">
                                      <p:cBhvr>
                                        <p:cTn id="15" dur="2000" fill="hold"/>
                                        <p:tgtEl>
                                          <p:spTgt spid="4"/>
                                        </p:tgtEl>
                                        <p:attrNameLst>
                                          <p:attrName>ppt_x</p:attrName>
                                          <p:attrName>ppt_y</p:attrName>
                                        </p:attrNameLst>
                                      </p:cBhvr>
                                      <p:rCtr x="9805" y="370"/>
                                    </p:animMotion>
                                  </p:childTnLst>
                                </p:cTn>
                              </p:par>
                              <p:par>
                                <p:cTn id="16" presetID="53" presetClass="entr" presetSubtype="16"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40977 -0.46366 L 0.40977 -0.4632 C 0.41302 -0.45903 0.41693 -0.45394 0.42071 -0.44908 C 0.42253 -0.44722 0.42487 -0.44607 0.42657 -0.44422 C 0.428 -0.44236 0.428 -0.43982 0.4293 -0.43866 C 0.43295 -0.43496 0.43698 -0.43125 0.44089 -0.42755 L 0.44649 -0.42222 C 0.45365 -0.40834 0.44401 -0.4257 0.45508 -0.41158 C 0.45638 -0.40972 0.45638 -0.40787 0.45782 -0.40602 C 0.46133 -0.40232 0.46563 -0.39861 0.46927 -0.3956 L 0.47487 -0.39005 L 0.48086 -0.38449 C 0.48737 -0.37199 0.47865 -0.3875 0.48946 -0.37199 C 0.49063 -0.37014 0.49089 -0.36829 0.49219 -0.36644 C 0.49948 -0.35533 0.49545 -0.36273 0.50378 -0.35347 C 0.50586 -0.35162 0.5073 -0.34885 0.50925 -0.34699 C 0.50925 -0.3463 0.52357 -0.33334 0.52644 -0.33033 L 0.53217 -0.32547 C 0.53334 -0.32361 0.5336 -0.32176 0.5349 -0.31991 C 0.53855 -0.31621 0.54649 -0.3088 0.54649 -0.30926 C 0.55144 -0.29954 0.5474 -0.3051 0.56068 -0.2926 L 0.56641 -0.28704 L 0.57214 -0.28148 C 0.57891 -0.26922 0.56941 -0.28472 0.58373 -0.27107 C 0.59206 -0.2632 0.57709 -0.26366 0.59792 -0.25533 L 0.60677 -0.25116 " pathEditMode="relative" rAng="0" ptsTypes="AAAAAAAAAAAAAAAAAAAAAAAAAA">
                                      <p:cBhvr>
                                        <p:cTn id="24" dur="2000" fill="hold"/>
                                        <p:tgtEl>
                                          <p:spTgt spid="4"/>
                                        </p:tgtEl>
                                        <p:attrNameLst>
                                          <p:attrName>ppt_x</p:attrName>
                                          <p:attrName>ppt_y</p:attrName>
                                        </p:attrNameLst>
                                      </p:cBhvr>
                                      <p:rCtr x="9844" y="10625"/>
                                    </p:animMotion>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35" presetClass="path" presetSubtype="0" accel="50000" decel="50000" fill="hold" nodeType="clickEffect">
                                  <p:stCondLst>
                                    <p:cond delay="0"/>
                                  </p:stCondLst>
                                  <p:childTnLst>
                                    <p:animMotion origin="layout" path="M 0.60677 -0.25116 L 0.43868 -0.02685 " pathEditMode="relative" rAng="0" ptsTypes="AA">
                                      <p:cBhvr>
                                        <p:cTn id="33" dur="2000" fill="hold"/>
                                        <p:tgtEl>
                                          <p:spTgt spid="4"/>
                                        </p:tgtEl>
                                        <p:attrNameLst>
                                          <p:attrName>ppt_x</p:attrName>
                                          <p:attrName>ppt_y</p:attrName>
                                        </p:attrNameLst>
                                      </p:cBhvr>
                                      <p:rCtr x="-8411" y="11204"/>
                                    </p:animMotion>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childTnLst>
                    </p:cTn>
                  </p:par>
                </p:childTnLst>
              </p:cTn>
              <p:nextCondLst>
                <p:cond evt="onClick" delay="0">
                  <p:tgtEl>
                    <p:spTgt spid="4"/>
                  </p:tgtEl>
                </p:cond>
              </p:nextCondLst>
            </p:seq>
          </p:childTnLst>
        </p:cTn>
      </p:par>
    </p:tnLst>
    <p:bldLst>
      <p:bldP spid="7" grpId="0" animBg="1"/>
      <p:bldP spid="13" grpId="0" animBg="1"/>
      <p:bldP spid="12"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BADE82-8DAB-44DF-822E-42E8B9DD7E88}"/>
              </a:ext>
            </a:extLst>
          </p:cNvPr>
          <p:cNvPicPr>
            <a:picLocks noChangeAspect="1"/>
          </p:cNvPicPr>
          <p:nvPr/>
        </p:nvPicPr>
        <p:blipFill rotWithShape="1">
          <a:blip r:embed="rId4"/>
          <a:srcRect b="6518"/>
          <a:stretch/>
        </p:blipFill>
        <p:spPr>
          <a:xfrm>
            <a:off x="0" y="0"/>
            <a:ext cx="12192000" cy="6461896"/>
          </a:xfrm>
          <a:prstGeom prst="rect">
            <a:avLst/>
          </a:prstGeom>
          <a:solidFill>
            <a:srgbClr val="FFC000"/>
          </a:solidFill>
        </p:spPr>
      </p:pic>
      <p:pic>
        <p:nvPicPr>
          <p:cNvPr id="2050" name="Picture 2" descr="Resultado de imagen para marciano  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064" y="3675945"/>
            <a:ext cx="2068357" cy="2785951"/>
          </a:xfrm>
          <a:prstGeom prst="rect">
            <a:avLst/>
          </a:prstGeom>
          <a:noFill/>
          <a:extLst>
            <a:ext uri="{909E8E84-426E-40DD-AFC4-6F175D3DCCD1}">
              <a14:hiddenFill xmlns:a14="http://schemas.microsoft.com/office/drawing/2010/main">
                <a:solidFill>
                  <a:srgbClr val="FFFFFF"/>
                </a:solidFill>
              </a14:hiddenFill>
            </a:ext>
          </a:extLst>
        </p:spPr>
      </p:pic>
      <p:sp>
        <p:nvSpPr>
          <p:cNvPr id="9" name="BUENO"/>
          <p:cNvSpPr/>
          <p:nvPr/>
        </p:nvSpPr>
        <p:spPr>
          <a:xfrm>
            <a:off x="1247242" y="2565930"/>
            <a:ext cx="3070240" cy="816272"/>
          </a:xfrm>
          <a:prstGeom prst="roundRect">
            <a:avLst/>
          </a:prstGeom>
          <a:solidFill>
            <a:srgbClr val="FFC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800" dirty="0">
                <a:solidFill>
                  <a:schemeClr val="tx1"/>
                </a:solidFill>
                <a:latin typeface="UTM Avo" panose="02040603050506020204" pitchFamily="18" charset="0"/>
                <a:cs typeface="Times New Roman" pitchFamily="18" charset="0"/>
              </a:rPr>
              <a:t>A</a:t>
            </a:r>
            <a:r>
              <a:rPr lang="es-MX" sz="2800">
                <a:solidFill>
                  <a:schemeClr val="tx1"/>
                </a:solidFill>
                <a:latin typeface="UTM Avo" panose="02040603050506020204" pitchFamily="18" charset="0"/>
                <a:cs typeface="Times New Roman" pitchFamily="18" charset="0"/>
              </a:rPr>
              <a:t>. </a:t>
            </a:r>
            <a:r>
              <a:rPr lang="vi-VN" sz="2800">
                <a:solidFill>
                  <a:schemeClr val="tx1"/>
                </a:solidFill>
                <a:latin typeface="Times New Roman" pitchFamily="18" charset="0"/>
                <a:cs typeface="Times New Roman" pitchFamily="18" charset="0"/>
              </a:rPr>
              <a:t>Cục tẩy.</a:t>
            </a:r>
            <a:endParaRPr lang="es-CL" sz="2800" dirty="0">
              <a:solidFill>
                <a:schemeClr val="tx1"/>
              </a:solidFill>
              <a:latin typeface="UTM Avo" panose="02040603050506020204" pitchFamily="18" charset="0"/>
              <a:cs typeface="Times New Roman" pitchFamily="18" charset="0"/>
            </a:endParaRPr>
          </a:p>
        </p:txBody>
      </p:sp>
      <p:sp>
        <p:nvSpPr>
          <p:cNvPr id="13" name="MALO1"/>
          <p:cNvSpPr/>
          <p:nvPr/>
        </p:nvSpPr>
        <p:spPr>
          <a:xfrm>
            <a:off x="5015345" y="2565930"/>
            <a:ext cx="2572023" cy="806451"/>
          </a:xfrm>
          <a:prstGeom prst="roundRect">
            <a:avLst/>
          </a:prstGeom>
          <a:solidFill>
            <a:srgbClr val="FFC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300">
                <a:solidFill>
                  <a:schemeClr val="tx1"/>
                </a:solidFill>
                <a:latin typeface="UTM Avo" panose="02040603050506020204" pitchFamily="18" charset="0"/>
                <a:cs typeface="Times New Roman" pitchFamily="18" charset="0"/>
              </a:rPr>
              <a:t>B. Cái bút</a:t>
            </a:r>
            <a:r>
              <a:rPr lang="en-US" sz="3600">
                <a:solidFill>
                  <a:schemeClr val="tx1"/>
                </a:solidFill>
                <a:latin typeface="Times New Roman" pitchFamily="18" charset="0"/>
                <a:cs typeface="Times New Roman" pitchFamily="18" charset="0"/>
              </a:rPr>
              <a:t>.</a:t>
            </a:r>
            <a:endParaRPr lang="vi-VN" sz="3600" dirty="0">
              <a:solidFill>
                <a:schemeClr val="tx1"/>
              </a:solidFill>
              <a:latin typeface="Times New Roman" pitchFamily="18" charset="0"/>
              <a:cs typeface="Times New Roman" pitchFamily="18" charset="0"/>
            </a:endParaRPr>
          </a:p>
        </p:txBody>
      </p:sp>
      <p:sp>
        <p:nvSpPr>
          <p:cNvPr id="14" name="MALO2"/>
          <p:cNvSpPr/>
          <p:nvPr/>
        </p:nvSpPr>
        <p:spPr>
          <a:xfrm>
            <a:off x="8002708" y="2684459"/>
            <a:ext cx="2637583" cy="687922"/>
          </a:xfrm>
          <a:prstGeom prst="roundRect">
            <a:avLst/>
          </a:prstGeom>
          <a:solidFill>
            <a:srgbClr val="FFC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3300">
                <a:solidFill>
                  <a:schemeClr val="tx1"/>
                </a:solidFill>
                <a:latin typeface="UTM Avo" panose="02040603050506020204" pitchFamily="18" charset="0"/>
                <a:cs typeface="Times New Roman" pitchFamily="18" charset="0"/>
              </a:rPr>
              <a:t>C. </a:t>
            </a:r>
            <a:r>
              <a:rPr lang="vi-VN" sz="3600">
                <a:solidFill>
                  <a:schemeClr val="tx1"/>
                </a:solidFill>
                <a:latin typeface="Times New Roman" panose="02020603050405020304" pitchFamily="18" charset="0"/>
                <a:cs typeface="Times New Roman" panose="02020603050405020304" pitchFamily="18" charset="0"/>
              </a:rPr>
              <a:t>Cái khăn</a:t>
            </a:r>
            <a:endParaRPr lang="en-US" sz="3600" dirty="0">
              <a:solidFill>
                <a:schemeClr val="tx1"/>
              </a:solidFill>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56691" y="3171545"/>
            <a:ext cx="3279113" cy="3032897"/>
          </a:xfrm>
          <a:prstGeom prst="rect">
            <a:avLst/>
          </a:prstGeom>
        </p:spPr>
      </p:pic>
      <p:sp>
        <p:nvSpPr>
          <p:cNvPr id="15" name="Speech Bubble: Rectangle with Corners Rounded 14">
            <a:extLst>
              <a:ext uri="{FF2B5EF4-FFF2-40B4-BE49-F238E27FC236}">
                <a16:creationId xmlns:a16="http://schemas.microsoft.com/office/drawing/2014/main" id="{0972BEF5-DEBE-40A4-87E3-6086CCDF2E51}"/>
              </a:ext>
            </a:extLst>
          </p:cNvPr>
          <p:cNvSpPr/>
          <p:nvPr/>
        </p:nvSpPr>
        <p:spPr>
          <a:xfrm>
            <a:off x="1463777" y="240941"/>
            <a:ext cx="8911422" cy="2114332"/>
          </a:xfrm>
          <a:prstGeom prst="wedgeRoundRectCallout">
            <a:avLst>
              <a:gd name="adj1" fmla="val 21200"/>
              <a:gd name="adj2" fmla="val -46365"/>
              <a:gd name="adj3" fmla="val 16667"/>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3200">
                <a:solidFill>
                  <a:srgbClr val="002060"/>
                </a:solidFill>
                <a:cs typeface="Times New Roman" panose="02020603050405020304" pitchFamily="18" charset="0"/>
              </a:rPr>
              <a:t>Như cái kẹo nhỏ</a:t>
            </a:r>
          </a:p>
          <a:p>
            <a:pPr algn="ctr"/>
            <a:r>
              <a:rPr lang="en-US" sz="3200">
                <a:solidFill>
                  <a:srgbClr val="002060"/>
                </a:solidFill>
                <a:cs typeface="Times New Roman" panose="02020603050405020304" pitchFamily="18" charset="0"/>
              </a:rPr>
              <a:t>     Chữ hỏng xóa ngay</a:t>
            </a:r>
          </a:p>
          <a:p>
            <a:pPr algn="ctr"/>
            <a:r>
              <a:rPr lang="en-US" sz="3200">
                <a:solidFill>
                  <a:srgbClr val="002060"/>
                </a:solidFill>
                <a:cs typeface="Times New Roman" panose="02020603050405020304" pitchFamily="18" charset="0"/>
              </a:rPr>
              <a:t>Học trò ngày nay</a:t>
            </a:r>
          </a:p>
          <a:p>
            <a:pPr algn="ctr"/>
            <a:r>
              <a:rPr lang="en-US" sz="3200">
                <a:solidFill>
                  <a:srgbClr val="002060"/>
                </a:solidFill>
                <a:cs typeface="Times New Roman" panose="02020603050405020304" pitchFamily="18" charset="0"/>
              </a:rPr>
              <a:t>  Vẫn dùng đến nó?</a:t>
            </a:r>
            <a:endParaRPr lang="en-US" sz="3200" dirty="0">
              <a:solidFill>
                <a:srgbClr val="002060"/>
              </a:solidFill>
              <a:cs typeface="Times New Roman" panose="02020603050405020304" pitchFamily="18" charset="0"/>
            </a:endParaRPr>
          </a:p>
        </p:txBody>
      </p:sp>
    </p:spTree>
    <p:extLst>
      <p:ext uri="{BB962C8B-B14F-4D97-AF65-F5344CB8AC3E}">
        <p14:creationId xmlns:p14="http://schemas.microsoft.com/office/powerpoint/2010/main" val="2589833907"/>
      </p:ext>
    </p:extLst>
  </p:cSld>
  <p:clrMapOvr>
    <a:masterClrMapping/>
  </p:clrMapOvr>
  <mc:AlternateContent xmlns:mc="http://schemas.openxmlformats.org/markup-compatibility/2006" xmlns:p14="http://schemas.microsoft.com/office/powerpoint/2010/main">
    <mc:Choice Requires="p14">
      <p:transition spd="slow" p14:dur="2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3000" fill="hold"/>
                                        <p:tgtEl>
                                          <p:spTgt spid="2050"/>
                                        </p:tgtEl>
                                        <p:attrNameLst>
                                          <p:attrName>ppt_x</p:attrName>
                                        </p:attrNameLst>
                                      </p:cBhvr>
                                      <p:tavLst>
                                        <p:tav tm="0">
                                          <p:val>
                                            <p:strVal val="0-#ppt_w/2"/>
                                          </p:val>
                                        </p:tav>
                                        <p:tav tm="100000">
                                          <p:val>
                                            <p:strVal val="#ppt_x"/>
                                          </p:val>
                                        </p:tav>
                                      </p:tavLst>
                                    </p:anim>
                                    <p:anim calcmode="lin" valueType="num">
                                      <p:cBhvr additive="base">
                                        <p:cTn id="8" dur="30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000" fill="hold"/>
                                        <p:tgtEl>
                                          <p:spTgt spid="13"/>
                                        </p:tgtEl>
                                        <p:attrNameLst>
                                          <p:attrName>ppt_x</p:attrName>
                                        </p:attrNameLst>
                                      </p:cBhvr>
                                      <p:tavLst>
                                        <p:tav tm="0">
                                          <p:val>
                                            <p:strVal val="#ppt_x"/>
                                          </p:val>
                                        </p:tav>
                                        <p:tav tm="100000">
                                          <p:val>
                                            <p:strVal val="#ppt_x"/>
                                          </p:val>
                                        </p:tav>
                                      </p:tavLst>
                                    </p:anim>
                                    <p:anim calcmode="lin" valueType="num">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4"/>
                    </p:tgtEl>
                  </p:cond>
                </p:stCondLst>
                <p:endSync evt="end" delay="0">
                  <p:rtn val="all"/>
                </p:endSync>
                <p:childTnLst>
                  <p:par>
                    <p:cTn id="22" fill="hold">
                      <p:stCondLst>
                        <p:cond delay="0"/>
                      </p:stCondLst>
                      <p:childTnLst>
                        <p:par>
                          <p:cTn id="23" fill="hold">
                            <p:stCondLst>
                              <p:cond delay="0"/>
                            </p:stCondLst>
                            <p:childTnLst>
                              <p:par>
                                <p:cTn id="24" presetID="25" presetClass="emph" presetSubtype="0" fill="hold" grpId="1" nodeType="withEffect">
                                  <p:stCondLst>
                                    <p:cond delay="0"/>
                                  </p:stCondLst>
                                  <p:childTnLst>
                                    <p:animClr clrSpc="hsl" dir="cw">
                                      <p:cBhvr override="childStyle">
                                        <p:cTn id="25" dur="500" fill="hold"/>
                                        <p:tgtEl>
                                          <p:spTgt spid="14"/>
                                        </p:tgtEl>
                                        <p:attrNameLst>
                                          <p:attrName>style.color</p:attrName>
                                        </p:attrNameLst>
                                      </p:cBhvr>
                                      <p:by>
                                        <p:hsl h="0" s="-70588" l="0"/>
                                      </p:by>
                                    </p:animClr>
                                    <p:animClr clrSpc="hsl" dir="cw">
                                      <p:cBhvr>
                                        <p:cTn id="26" dur="500" fill="hold"/>
                                        <p:tgtEl>
                                          <p:spTgt spid="14"/>
                                        </p:tgtEl>
                                        <p:attrNameLst>
                                          <p:attrName>fillcolor</p:attrName>
                                        </p:attrNameLst>
                                      </p:cBhvr>
                                      <p:by>
                                        <p:hsl h="0" s="-70588" l="0"/>
                                      </p:by>
                                    </p:animClr>
                                    <p:animClr clrSpc="hsl" dir="cw">
                                      <p:cBhvr>
                                        <p:cTn id="27" dur="500" fill="hold"/>
                                        <p:tgtEl>
                                          <p:spTgt spid="14"/>
                                        </p:tgtEl>
                                        <p:attrNameLst>
                                          <p:attrName>stroke.color</p:attrName>
                                        </p:attrNameLst>
                                      </p:cBhvr>
                                      <p:by>
                                        <p:hsl h="0" s="-70588" l="0"/>
                                      </p:by>
                                    </p:animClr>
                                    <p:set>
                                      <p:cBhvr>
                                        <p:cTn id="28" dur="500" fill="hold"/>
                                        <p:tgtEl>
                                          <p:spTgt spid="14"/>
                                        </p:tgtEl>
                                        <p:attrNameLst>
                                          <p:attrName>fill.type</p:attrName>
                                        </p:attrNameLst>
                                      </p:cBhvr>
                                      <p:to>
                                        <p:strVal val="solid"/>
                                      </p:to>
                                    </p:set>
                                  </p:childTnLst>
                                  <p:subTnLst>
                                    <p:audio>
                                      <p:cMediaNode>
                                        <p:cTn display="0" masterRel="sameClick">
                                          <p:stCondLst>
                                            <p:cond evt="begin" delay="0">
                                              <p:tn val="24"/>
                                            </p:cond>
                                          </p:stCondLst>
                                          <p:endCondLst>
                                            <p:cond evt="onStopAudio" delay="0">
                                              <p:tgtEl>
                                                <p:sldTgt/>
                                              </p:tgtEl>
                                            </p:cond>
                                          </p:endCondLst>
                                        </p:cTn>
                                        <p:tgtEl>
                                          <p:sndTgt r:embed="rId2" name="Sai.wav"/>
                                        </p:tgtEl>
                                      </p:cMediaNode>
                                    </p:audio>
                                  </p:subTnLst>
                                </p:cTn>
                              </p:par>
                            </p:childTnLst>
                          </p:cTn>
                        </p:par>
                      </p:childTnLst>
                    </p:cTn>
                  </p:par>
                </p:childTnLst>
              </p:cTn>
              <p:nextCondLst>
                <p:cond evt="onClick" delay="0">
                  <p:tgtEl>
                    <p:spTgt spid="14"/>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25" presetClass="emph" presetSubtype="0" fill="hold" grpId="1" nodeType="withEffect">
                                  <p:stCondLst>
                                    <p:cond delay="0"/>
                                  </p:stCondLst>
                                  <p:childTnLst>
                                    <p:animClr clrSpc="hsl" dir="cw">
                                      <p:cBhvr override="childStyle">
                                        <p:cTn id="33" dur="500" fill="hold"/>
                                        <p:tgtEl>
                                          <p:spTgt spid="13"/>
                                        </p:tgtEl>
                                        <p:attrNameLst>
                                          <p:attrName>style.color</p:attrName>
                                        </p:attrNameLst>
                                      </p:cBhvr>
                                      <p:by>
                                        <p:hsl h="0" s="-70588" l="0"/>
                                      </p:by>
                                    </p:animClr>
                                    <p:animClr clrSpc="hsl" dir="cw">
                                      <p:cBhvr>
                                        <p:cTn id="34" dur="500" fill="hold"/>
                                        <p:tgtEl>
                                          <p:spTgt spid="13"/>
                                        </p:tgtEl>
                                        <p:attrNameLst>
                                          <p:attrName>fillcolor</p:attrName>
                                        </p:attrNameLst>
                                      </p:cBhvr>
                                      <p:by>
                                        <p:hsl h="0" s="-70588" l="0"/>
                                      </p:by>
                                    </p:animClr>
                                    <p:animClr clrSpc="hsl" dir="cw">
                                      <p:cBhvr>
                                        <p:cTn id="35" dur="500" fill="hold"/>
                                        <p:tgtEl>
                                          <p:spTgt spid="13"/>
                                        </p:tgtEl>
                                        <p:attrNameLst>
                                          <p:attrName>stroke.color</p:attrName>
                                        </p:attrNameLst>
                                      </p:cBhvr>
                                      <p:by>
                                        <p:hsl h="0" s="-70588" l="0"/>
                                      </p:by>
                                    </p:animClr>
                                    <p:set>
                                      <p:cBhvr>
                                        <p:cTn id="36" dur="500" fill="hold"/>
                                        <p:tgtEl>
                                          <p:spTgt spid="13"/>
                                        </p:tgtEl>
                                        <p:attrNameLst>
                                          <p:attrName>fill.type</p:attrName>
                                        </p:attrNameLst>
                                      </p:cBhvr>
                                      <p:to>
                                        <p:strVal val="solid"/>
                                      </p:to>
                                    </p:set>
                                  </p:childTnLst>
                                  <p:subTnLst>
                                    <p:audio>
                                      <p:cMediaNode>
                                        <p:cTn display="0" masterRel="sameClick">
                                          <p:stCondLst>
                                            <p:cond evt="begin" delay="0">
                                              <p:tn val="32"/>
                                            </p:cond>
                                          </p:stCondLst>
                                          <p:endCondLst>
                                            <p:cond evt="onStopAudio" delay="0">
                                              <p:tgtEl>
                                                <p:sldTgt/>
                                              </p:tgtEl>
                                            </p:cond>
                                          </p:endCondLst>
                                        </p:cTn>
                                        <p:tgtEl>
                                          <p:sndTgt r:embed="rId2" name="Sai.wav"/>
                                        </p:tgtEl>
                                      </p:cMediaNode>
                                    </p:audio>
                                  </p:subTnLst>
                                </p:cTn>
                              </p:par>
                            </p:childTnLst>
                          </p:cTn>
                        </p:par>
                      </p:childTnLst>
                    </p:cTn>
                  </p:par>
                </p:childTnLst>
              </p:cTn>
              <p:nextCondLst>
                <p:cond evt="onClick" delay="0">
                  <p:tgtEl>
                    <p:spTgt spid="13"/>
                  </p:tgtEl>
                </p:cond>
              </p:nextCondLst>
            </p:seq>
            <p:seq concurrent="1" nextAc="seek">
              <p:cTn id="37" restart="whenNotActive" fill="hold" evtFilter="cancelBubble" nodeType="interactiveSeq">
                <p:stCondLst>
                  <p:cond evt="onClick" delay="0">
                    <p:tgtEl>
                      <p:spTgt spid="9"/>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grpId="1" nodeType="clickEffect">
                                  <p:stCondLst>
                                    <p:cond delay="0"/>
                                  </p:stCondLst>
                                  <p:childTnLst>
                                    <p:animClr clrSpc="rgb" dir="cw">
                                      <p:cBhvr>
                                        <p:cTn id="41" dur="2000" fill="hold"/>
                                        <p:tgtEl>
                                          <p:spTgt spid="9"/>
                                        </p:tgtEl>
                                        <p:attrNameLst>
                                          <p:attrName>fillcolor</p:attrName>
                                        </p:attrNameLst>
                                      </p:cBhvr>
                                      <p:to>
                                        <a:srgbClr val="92D050"/>
                                      </p:to>
                                    </p:animClr>
                                    <p:set>
                                      <p:cBhvr>
                                        <p:cTn id="42" dur="2000" fill="hold"/>
                                        <p:tgtEl>
                                          <p:spTgt spid="9"/>
                                        </p:tgtEl>
                                        <p:attrNameLst>
                                          <p:attrName>fill.type</p:attrName>
                                        </p:attrNameLst>
                                      </p:cBhvr>
                                      <p:to>
                                        <p:strVal val="solid"/>
                                      </p:to>
                                    </p:set>
                                    <p:set>
                                      <p:cBhvr>
                                        <p:cTn id="43" dur="2000" fill="hold"/>
                                        <p:tgtEl>
                                          <p:spTgt spid="9"/>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nextCondLst>
                <p:cond evt="onClick" delay="0">
                  <p:tgtEl>
                    <p:spTgt spid="9"/>
                  </p:tgtEl>
                </p:cond>
              </p:nextCondLst>
            </p:seq>
          </p:childTnLst>
        </p:cTn>
      </p:par>
    </p:tnLst>
    <p:bldLst>
      <p:bldP spid="9" grpId="0" animBg="1"/>
      <p:bldP spid="9" grpId="1" animBg="1"/>
      <p:bldP spid="13" grpId="0" animBg="1"/>
      <p:bldP spid="13" grpId="1" animBg="1"/>
      <p:bldP spid="14" grpId="0"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076CF4-04AF-40D1-80C1-304E26128B71}"/>
              </a:ext>
            </a:extLst>
          </p:cNvPr>
          <p:cNvPicPr>
            <a:picLocks noChangeAspect="1"/>
          </p:cNvPicPr>
          <p:nvPr/>
        </p:nvPicPr>
        <p:blipFill>
          <a:blip r:embed="rId4"/>
          <a:stretch>
            <a:fillRect/>
          </a:stretch>
        </p:blipFill>
        <p:spPr>
          <a:xfrm>
            <a:off x="0" y="0"/>
            <a:ext cx="12192000" cy="6461896"/>
          </a:xfrm>
          <a:prstGeom prst="rect">
            <a:avLst/>
          </a:prstGeom>
        </p:spPr>
      </p:pic>
      <p:pic>
        <p:nvPicPr>
          <p:cNvPr id="15" name="Picture 2" descr="Resultado de imagen para marciano  png">
            <a:hlinkClick r:id="rId5" action="ppaction://hlinksldjump"/>
            <a:extLst>
              <a:ext uri="{FF2B5EF4-FFF2-40B4-BE49-F238E27FC236}">
                <a16:creationId xmlns:a16="http://schemas.microsoft.com/office/drawing/2014/main" id="{44380C4D-DA77-4447-B58A-7DC9DE3263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428999"/>
            <a:ext cx="2251696" cy="303289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0D0C1408-63F5-42FB-84C9-7CC75FBEEDAA}"/>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60298" y="2422262"/>
            <a:ext cx="4367579" cy="4039634"/>
          </a:xfrm>
          <a:prstGeom prst="rect">
            <a:avLst/>
          </a:prstGeom>
        </p:spPr>
      </p:pic>
      <p:sp>
        <p:nvSpPr>
          <p:cNvPr id="18" name="MALO1">
            <a:extLst>
              <a:ext uri="{FF2B5EF4-FFF2-40B4-BE49-F238E27FC236}">
                <a16:creationId xmlns:a16="http://schemas.microsoft.com/office/drawing/2014/main" id="{3033AFDD-5F3E-4173-ACB2-1628DA910C80}"/>
              </a:ext>
            </a:extLst>
          </p:cNvPr>
          <p:cNvSpPr/>
          <p:nvPr/>
        </p:nvSpPr>
        <p:spPr>
          <a:xfrm>
            <a:off x="2346156" y="3230948"/>
            <a:ext cx="3252785" cy="806451"/>
          </a:xfrm>
          <a:prstGeom prst="roundRect">
            <a:avLst/>
          </a:prstGeom>
          <a:solidFill>
            <a:srgbClr val="FFC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s-MX" sz="3300">
                <a:solidFill>
                  <a:schemeClr val="tx1"/>
                </a:solidFill>
                <a:latin typeface="UTM Avo" panose="02040603050506020204" pitchFamily="18" charset="0"/>
                <a:cs typeface="Times New Roman" pitchFamily="18" charset="0"/>
              </a:rPr>
              <a:t>A.</a:t>
            </a:r>
            <a:r>
              <a:rPr lang="vi-VN" sz="3300">
                <a:solidFill>
                  <a:schemeClr val="tx1"/>
                </a:solidFill>
                <a:latin typeface="UTM Avo" panose="02040603050506020204" pitchFamily="18" charset="0"/>
                <a:cs typeface="Times New Roman" pitchFamily="18" charset="0"/>
              </a:rPr>
              <a:t>Quyển sách</a:t>
            </a:r>
            <a:r>
              <a:rPr lang="es-MX" sz="3300">
                <a:solidFill>
                  <a:schemeClr val="tx1"/>
                </a:solidFill>
                <a:latin typeface="UTM Avo" panose="02040603050506020204" pitchFamily="18" charset="0"/>
                <a:cs typeface="Times New Roman" pitchFamily="18" charset="0"/>
              </a:rPr>
              <a:t> </a:t>
            </a:r>
            <a:endParaRPr lang="vi-VN" sz="3600" dirty="0">
              <a:solidFill>
                <a:schemeClr val="tx1"/>
              </a:solidFill>
              <a:latin typeface="Times New Roman" pitchFamily="18" charset="0"/>
              <a:cs typeface="Times New Roman" pitchFamily="18" charset="0"/>
            </a:endParaRPr>
          </a:p>
        </p:txBody>
      </p:sp>
      <p:sp>
        <p:nvSpPr>
          <p:cNvPr id="19" name="MALO2">
            <a:extLst>
              <a:ext uri="{FF2B5EF4-FFF2-40B4-BE49-F238E27FC236}">
                <a16:creationId xmlns:a16="http://schemas.microsoft.com/office/drawing/2014/main" id="{B3A869E3-F650-4CE3-A818-5C7A599715D3}"/>
              </a:ext>
            </a:extLst>
          </p:cNvPr>
          <p:cNvSpPr/>
          <p:nvPr/>
        </p:nvSpPr>
        <p:spPr>
          <a:xfrm>
            <a:off x="2184459" y="5417127"/>
            <a:ext cx="3107590" cy="839294"/>
          </a:xfrm>
          <a:prstGeom prst="roundRect">
            <a:avLst/>
          </a:prstGeom>
          <a:solidFill>
            <a:srgbClr val="FFC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s-MX" sz="3300">
                <a:solidFill>
                  <a:schemeClr val="tx1"/>
                </a:solidFill>
                <a:latin typeface="UTM Avo" panose="02040603050506020204" pitchFamily="18" charset="0"/>
                <a:cs typeface="Times New Roman" pitchFamily="18" charset="0"/>
              </a:rPr>
              <a:t>C.</a:t>
            </a:r>
            <a:r>
              <a:rPr lang="vi-VN" sz="3300">
                <a:solidFill>
                  <a:schemeClr val="tx1"/>
                </a:solidFill>
                <a:latin typeface="UTM Avo" panose="02040603050506020204" pitchFamily="18" charset="0"/>
                <a:cs typeface="Times New Roman" pitchFamily="18" charset="0"/>
              </a:rPr>
              <a:t>Hộp bút</a:t>
            </a:r>
            <a:r>
              <a:rPr lang="es-MX" sz="3300">
                <a:solidFill>
                  <a:schemeClr val="tx1"/>
                </a:solidFill>
                <a:latin typeface="UTM Avo" panose="02040603050506020204" pitchFamily="18" charset="0"/>
                <a:cs typeface="Times New Roman" pitchFamily="18" charset="0"/>
              </a:rPr>
              <a:t> </a:t>
            </a:r>
            <a:endParaRPr lang="vi-VN" sz="3600" dirty="0">
              <a:solidFill>
                <a:schemeClr val="tx1"/>
              </a:solidFill>
              <a:latin typeface="Times New Roman" pitchFamily="18" charset="0"/>
              <a:cs typeface="Times New Roman" pitchFamily="18" charset="0"/>
            </a:endParaRPr>
          </a:p>
        </p:txBody>
      </p:sp>
      <p:sp>
        <p:nvSpPr>
          <p:cNvPr id="13" name="Speech Bubble: Rectangle with Corners Rounded 12">
            <a:extLst>
              <a:ext uri="{FF2B5EF4-FFF2-40B4-BE49-F238E27FC236}">
                <a16:creationId xmlns:a16="http://schemas.microsoft.com/office/drawing/2014/main" id="{3EBD599A-C9BB-4503-AF3E-C70F0F0E6787}"/>
              </a:ext>
            </a:extLst>
          </p:cNvPr>
          <p:cNvSpPr/>
          <p:nvPr/>
        </p:nvSpPr>
        <p:spPr>
          <a:xfrm>
            <a:off x="1537502" y="326765"/>
            <a:ext cx="9263847" cy="2707379"/>
          </a:xfrm>
          <a:prstGeom prst="wedgeRoundRectCallout">
            <a:avLst>
              <a:gd name="adj1" fmla="val 21200"/>
              <a:gd name="adj2" fmla="val -46365"/>
              <a:gd name="adj3" fmla="val 16667"/>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Bef>
                <a:spcPts val="600"/>
              </a:spcBef>
            </a:pPr>
            <a:r>
              <a:rPr lang="vi-VN" sz="3200">
                <a:solidFill>
                  <a:schemeClr val="tx1"/>
                </a:solidFill>
              </a:rPr>
              <a:t>Áo em có đủ các màu</a:t>
            </a:r>
            <a:br>
              <a:rPr lang="vi-VN" sz="3200">
                <a:solidFill>
                  <a:schemeClr val="tx1"/>
                </a:solidFill>
              </a:rPr>
            </a:br>
            <a:r>
              <a:rPr lang="vi-VN" sz="3200">
                <a:solidFill>
                  <a:schemeClr val="tx1"/>
                </a:solidFill>
              </a:rPr>
              <a:t>Thân em trắng muốt như nhau thẳng hàng</a:t>
            </a:r>
            <a:br>
              <a:rPr lang="vi-VN" sz="3200">
                <a:solidFill>
                  <a:schemeClr val="tx1"/>
                </a:solidFill>
              </a:rPr>
            </a:br>
            <a:r>
              <a:rPr lang="vi-VN" sz="3200">
                <a:solidFill>
                  <a:schemeClr val="tx1"/>
                </a:solidFill>
              </a:rPr>
              <a:t>Mỏng dày là ở số trang</a:t>
            </a:r>
            <a:br>
              <a:rPr lang="vi-VN" sz="3200">
                <a:solidFill>
                  <a:schemeClr val="tx1"/>
                </a:solidFill>
              </a:rPr>
            </a:br>
            <a:r>
              <a:rPr lang="vi-VN" sz="3200">
                <a:solidFill>
                  <a:schemeClr val="tx1"/>
                </a:solidFill>
              </a:rPr>
              <a:t>Lời thầy cô, kiến thức vàng trong em.</a:t>
            </a:r>
          </a:p>
          <a:p>
            <a:pPr algn="ctr">
              <a:spcBef>
                <a:spcPts val="600"/>
              </a:spcBef>
            </a:pPr>
            <a:r>
              <a:rPr lang="vi-VN" sz="3200">
                <a:solidFill>
                  <a:schemeClr val="tx1"/>
                </a:solidFill>
              </a:rPr>
              <a:t> Là cái gì ?</a:t>
            </a:r>
          </a:p>
          <a:p>
            <a:pPr algn="ctr">
              <a:spcBef>
                <a:spcPts val="600"/>
              </a:spcBef>
            </a:pPr>
            <a:endParaRPr lang="vi-VN" sz="3200" b="1" dirty="0">
              <a:solidFill>
                <a:schemeClr val="tx1"/>
              </a:solidFill>
              <a:latin typeface="Times New Roman" pitchFamily="18" charset="0"/>
              <a:cs typeface="Times New Roman" pitchFamily="18" charset="0"/>
            </a:endParaRPr>
          </a:p>
        </p:txBody>
      </p:sp>
      <p:sp>
        <p:nvSpPr>
          <p:cNvPr id="17" name="BUENO">
            <a:extLst>
              <a:ext uri="{FF2B5EF4-FFF2-40B4-BE49-F238E27FC236}">
                <a16:creationId xmlns:a16="http://schemas.microsoft.com/office/drawing/2014/main" id="{31FEFF30-32AE-493D-A217-C266990B2C54}"/>
              </a:ext>
            </a:extLst>
          </p:cNvPr>
          <p:cNvSpPr/>
          <p:nvPr/>
        </p:nvSpPr>
        <p:spPr>
          <a:xfrm>
            <a:off x="5115396" y="4329513"/>
            <a:ext cx="2675257" cy="911205"/>
          </a:xfrm>
          <a:prstGeom prst="roundRect">
            <a:avLst/>
          </a:prstGeom>
          <a:solidFill>
            <a:srgbClr val="FFC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s-MX" sz="2800">
                <a:solidFill>
                  <a:schemeClr val="tx1"/>
                </a:solidFill>
                <a:latin typeface="UTM Avo" panose="02040603050506020204" pitchFamily="18" charset="0"/>
                <a:cs typeface="Times New Roman" pitchFamily="18" charset="0"/>
              </a:rPr>
              <a:t>B. </a:t>
            </a:r>
            <a:r>
              <a:rPr lang="vi-VN" sz="2800">
                <a:solidFill>
                  <a:schemeClr val="tx1"/>
                </a:solidFill>
                <a:latin typeface="UTM Avo" panose="02040603050506020204" pitchFamily="18" charset="0"/>
                <a:cs typeface="Times New Roman" pitchFamily="18" charset="0"/>
              </a:rPr>
              <a:t>Quyển vở.</a:t>
            </a:r>
            <a:endParaRPr lang="vi-VN"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5661293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3000" fill="hold"/>
                                        <p:tgtEl>
                                          <p:spTgt spid="15"/>
                                        </p:tgtEl>
                                        <p:attrNameLst>
                                          <p:attrName>ppt_x</p:attrName>
                                        </p:attrNameLst>
                                      </p:cBhvr>
                                      <p:tavLst>
                                        <p:tav tm="0">
                                          <p:val>
                                            <p:strVal val="0-#ppt_w/2"/>
                                          </p:val>
                                        </p:tav>
                                        <p:tav tm="100000">
                                          <p:val>
                                            <p:strVal val="#ppt_x"/>
                                          </p:val>
                                        </p:tav>
                                      </p:tavLst>
                                    </p:anim>
                                    <p:anim calcmode="lin" valueType="num">
                                      <p:cBhvr additive="base">
                                        <p:cTn id="8" dur="3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ppt_x"/>
                                          </p:val>
                                        </p:tav>
                                        <p:tav tm="100000">
                                          <p:val>
                                            <p:strVal val="#ppt_x"/>
                                          </p:val>
                                        </p:tav>
                                      </p:tavLst>
                                    </p:anim>
                                    <p:anim calcmode="lin" valueType="num">
                                      <p:cBhvr additive="base">
                                        <p:cTn id="12" dur="2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2000" fill="hold"/>
                                        <p:tgtEl>
                                          <p:spTgt spid="18"/>
                                        </p:tgtEl>
                                        <p:attrNameLst>
                                          <p:attrName>ppt_x</p:attrName>
                                        </p:attrNameLst>
                                      </p:cBhvr>
                                      <p:tavLst>
                                        <p:tav tm="0">
                                          <p:val>
                                            <p:strVal val="#ppt_x"/>
                                          </p:val>
                                        </p:tav>
                                        <p:tav tm="100000">
                                          <p:val>
                                            <p:strVal val="#ppt_x"/>
                                          </p:val>
                                        </p:tav>
                                      </p:tavLst>
                                    </p:anim>
                                    <p:anim calcmode="lin" valueType="num">
                                      <p:cBhvr additive="base">
                                        <p:cTn id="16" dur="20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2000" fill="hold"/>
                                        <p:tgtEl>
                                          <p:spTgt spid="19"/>
                                        </p:tgtEl>
                                        <p:attrNameLst>
                                          <p:attrName>ppt_x</p:attrName>
                                        </p:attrNameLst>
                                      </p:cBhvr>
                                      <p:tavLst>
                                        <p:tav tm="0">
                                          <p:val>
                                            <p:strVal val="#ppt_x"/>
                                          </p:val>
                                        </p:tav>
                                        <p:tav tm="100000">
                                          <p:val>
                                            <p:strVal val="#ppt_x"/>
                                          </p:val>
                                        </p:tav>
                                      </p:tavLst>
                                    </p:anim>
                                    <p:anim calcmode="lin" valueType="num">
                                      <p:cBhvr additive="base">
                                        <p:cTn id="2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9"/>
                    </p:tgtEl>
                  </p:cond>
                </p:stCondLst>
                <p:endSync evt="end" delay="0">
                  <p:rtn val="all"/>
                </p:endSync>
                <p:childTnLst>
                  <p:par>
                    <p:cTn id="22" fill="hold">
                      <p:stCondLst>
                        <p:cond delay="0"/>
                      </p:stCondLst>
                      <p:childTnLst>
                        <p:par>
                          <p:cTn id="23" fill="hold">
                            <p:stCondLst>
                              <p:cond delay="0"/>
                            </p:stCondLst>
                            <p:childTnLst>
                              <p:par>
                                <p:cTn id="24" presetID="25" presetClass="emph" presetSubtype="0" fill="hold" grpId="1" nodeType="withEffect">
                                  <p:stCondLst>
                                    <p:cond delay="0"/>
                                  </p:stCondLst>
                                  <p:childTnLst>
                                    <p:animClr clrSpc="hsl" dir="cw">
                                      <p:cBhvr override="childStyle">
                                        <p:cTn id="25" dur="500" fill="hold"/>
                                        <p:tgtEl>
                                          <p:spTgt spid="19"/>
                                        </p:tgtEl>
                                        <p:attrNameLst>
                                          <p:attrName>style.color</p:attrName>
                                        </p:attrNameLst>
                                      </p:cBhvr>
                                      <p:by>
                                        <p:hsl h="0" s="-70588" l="0"/>
                                      </p:by>
                                    </p:animClr>
                                    <p:animClr clrSpc="hsl" dir="cw">
                                      <p:cBhvr>
                                        <p:cTn id="26" dur="500" fill="hold"/>
                                        <p:tgtEl>
                                          <p:spTgt spid="19"/>
                                        </p:tgtEl>
                                        <p:attrNameLst>
                                          <p:attrName>fillcolor</p:attrName>
                                        </p:attrNameLst>
                                      </p:cBhvr>
                                      <p:by>
                                        <p:hsl h="0" s="-70588" l="0"/>
                                      </p:by>
                                    </p:animClr>
                                    <p:animClr clrSpc="hsl" dir="cw">
                                      <p:cBhvr>
                                        <p:cTn id="27" dur="500" fill="hold"/>
                                        <p:tgtEl>
                                          <p:spTgt spid="19"/>
                                        </p:tgtEl>
                                        <p:attrNameLst>
                                          <p:attrName>stroke.color</p:attrName>
                                        </p:attrNameLst>
                                      </p:cBhvr>
                                      <p:by>
                                        <p:hsl h="0" s="-70588" l="0"/>
                                      </p:by>
                                    </p:animClr>
                                    <p:set>
                                      <p:cBhvr>
                                        <p:cTn id="28" dur="500" fill="hold"/>
                                        <p:tgtEl>
                                          <p:spTgt spid="19"/>
                                        </p:tgtEl>
                                        <p:attrNameLst>
                                          <p:attrName>fill.type</p:attrName>
                                        </p:attrNameLst>
                                      </p:cBhvr>
                                      <p:to>
                                        <p:strVal val="solid"/>
                                      </p:to>
                                    </p:set>
                                  </p:childTnLst>
                                  <p:subTnLst>
                                    <p:audio>
                                      <p:cMediaNode>
                                        <p:cTn display="0" masterRel="sameClick">
                                          <p:stCondLst>
                                            <p:cond evt="begin" delay="0">
                                              <p:tn val="24"/>
                                            </p:cond>
                                          </p:stCondLst>
                                          <p:endCondLst>
                                            <p:cond evt="onStopAudio" delay="0">
                                              <p:tgtEl>
                                                <p:sldTgt/>
                                              </p:tgtEl>
                                            </p:cond>
                                          </p:endCondLst>
                                        </p:cTn>
                                        <p:tgtEl>
                                          <p:sndTgt r:embed="rId2" name="Sai.wav"/>
                                        </p:tgtEl>
                                      </p:cMediaNode>
                                    </p:audio>
                                  </p:subTnLst>
                                </p:cTn>
                              </p:par>
                            </p:childTnLst>
                          </p:cTn>
                        </p:par>
                      </p:childTnLst>
                    </p:cTn>
                  </p:par>
                </p:childTnLst>
              </p:cTn>
              <p:nextCondLst>
                <p:cond evt="onClick" delay="0">
                  <p:tgtEl>
                    <p:spTgt spid="19"/>
                  </p:tgtEl>
                </p:cond>
              </p:nextCondLst>
            </p:seq>
            <p:seq concurrent="1" nextAc="seek">
              <p:cTn id="29" restart="whenNotActive" fill="hold" evtFilter="cancelBubble" nodeType="interactiveSeq">
                <p:stCondLst>
                  <p:cond evt="onClick" delay="0">
                    <p:tgtEl>
                      <p:spTgt spid="18"/>
                    </p:tgtEl>
                  </p:cond>
                </p:stCondLst>
                <p:endSync evt="end" delay="0">
                  <p:rtn val="all"/>
                </p:endSync>
                <p:childTnLst>
                  <p:par>
                    <p:cTn id="30" fill="hold">
                      <p:stCondLst>
                        <p:cond delay="0"/>
                      </p:stCondLst>
                      <p:childTnLst>
                        <p:par>
                          <p:cTn id="31" fill="hold">
                            <p:stCondLst>
                              <p:cond delay="0"/>
                            </p:stCondLst>
                            <p:childTnLst>
                              <p:par>
                                <p:cTn id="32" presetID="25" presetClass="emph" presetSubtype="0" fill="hold" grpId="1" nodeType="withEffect">
                                  <p:stCondLst>
                                    <p:cond delay="0"/>
                                  </p:stCondLst>
                                  <p:childTnLst>
                                    <p:animClr clrSpc="hsl" dir="cw">
                                      <p:cBhvr override="childStyle">
                                        <p:cTn id="33" dur="500" fill="hold"/>
                                        <p:tgtEl>
                                          <p:spTgt spid="18"/>
                                        </p:tgtEl>
                                        <p:attrNameLst>
                                          <p:attrName>style.color</p:attrName>
                                        </p:attrNameLst>
                                      </p:cBhvr>
                                      <p:by>
                                        <p:hsl h="0" s="-70588" l="0"/>
                                      </p:by>
                                    </p:animClr>
                                    <p:animClr clrSpc="hsl" dir="cw">
                                      <p:cBhvr>
                                        <p:cTn id="34" dur="500" fill="hold"/>
                                        <p:tgtEl>
                                          <p:spTgt spid="18"/>
                                        </p:tgtEl>
                                        <p:attrNameLst>
                                          <p:attrName>fillcolor</p:attrName>
                                        </p:attrNameLst>
                                      </p:cBhvr>
                                      <p:by>
                                        <p:hsl h="0" s="-70588" l="0"/>
                                      </p:by>
                                    </p:animClr>
                                    <p:animClr clrSpc="hsl" dir="cw">
                                      <p:cBhvr>
                                        <p:cTn id="35" dur="500" fill="hold"/>
                                        <p:tgtEl>
                                          <p:spTgt spid="18"/>
                                        </p:tgtEl>
                                        <p:attrNameLst>
                                          <p:attrName>stroke.color</p:attrName>
                                        </p:attrNameLst>
                                      </p:cBhvr>
                                      <p:by>
                                        <p:hsl h="0" s="-70588" l="0"/>
                                      </p:by>
                                    </p:animClr>
                                    <p:set>
                                      <p:cBhvr>
                                        <p:cTn id="36" dur="500" fill="hold"/>
                                        <p:tgtEl>
                                          <p:spTgt spid="18"/>
                                        </p:tgtEl>
                                        <p:attrNameLst>
                                          <p:attrName>fill.type</p:attrName>
                                        </p:attrNameLst>
                                      </p:cBhvr>
                                      <p:to>
                                        <p:strVal val="solid"/>
                                      </p:to>
                                    </p:set>
                                  </p:childTnLst>
                                  <p:subTnLst>
                                    <p:audio>
                                      <p:cMediaNode>
                                        <p:cTn display="0" masterRel="sameClick">
                                          <p:stCondLst>
                                            <p:cond evt="begin" delay="0">
                                              <p:tn val="32"/>
                                            </p:cond>
                                          </p:stCondLst>
                                          <p:endCondLst>
                                            <p:cond evt="onStopAudio" delay="0">
                                              <p:tgtEl>
                                                <p:sldTgt/>
                                              </p:tgtEl>
                                            </p:cond>
                                          </p:endCondLst>
                                        </p:cTn>
                                        <p:tgtEl>
                                          <p:sndTgt r:embed="rId2" name="Sai.wav"/>
                                        </p:tgtEl>
                                      </p:cMediaNode>
                                    </p:audio>
                                  </p:subTnLst>
                                </p:cTn>
                              </p:par>
                            </p:childTnLst>
                          </p:cTn>
                        </p:par>
                      </p:childTnLst>
                    </p:cTn>
                  </p:par>
                </p:childTnLst>
              </p:cTn>
              <p:nextCondLst>
                <p:cond evt="onClick" delay="0">
                  <p:tgtEl>
                    <p:spTgt spid="18"/>
                  </p:tgtEl>
                </p:cond>
              </p:nextCondLst>
            </p:seq>
            <p:seq concurrent="1" nextAc="seek">
              <p:cTn id="37" restart="whenNotActive" fill="hold" evtFilter="cancelBubble" nodeType="interactiveSeq">
                <p:stCondLst>
                  <p:cond evt="onClick" delay="0">
                    <p:tgtEl>
                      <p:spTgt spid="17"/>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grpId="1" nodeType="clickEffect">
                                  <p:stCondLst>
                                    <p:cond delay="0"/>
                                  </p:stCondLst>
                                  <p:childTnLst>
                                    <p:animClr clrSpc="rgb" dir="cw">
                                      <p:cBhvr>
                                        <p:cTn id="41" dur="2000" fill="hold"/>
                                        <p:tgtEl>
                                          <p:spTgt spid="17"/>
                                        </p:tgtEl>
                                        <p:attrNameLst>
                                          <p:attrName>fillcolor</p:attrName>
                                        </p:attrNameLst>
                                      </p:cBhvr>
                                      <p:to>
                                        <a:srgbClr val="92D050"/>
                                      </p:to>
                                    </p:animClr>
                                    <p:set>
                                      <p:cBhvr>
                                        <p:cTn id="42" dur="2000" fill="hold"/>
                                        <p:tgtEl>
                                          <p:spTgt spid="17"/>
                                        </p:tgtEl>
                                        <p:attrNameLst>
                                          <p:attrName>fill.type</p:attrName>
                                        </p:attrNameLst>
                                      </p:cBhvr>
                                      <p:to>
                                        <p:strVal val="solid"/>
                                      </p:to>
                                    </p:set>
                                    <p:set>
                                      <p:cBhvr>
                                        <p:cTn id="43" dur="2000" fill="hold"/>
                                        <p:tgtEl>
                                          <p:spTgt spid="17"/>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nextCondLst>
                <p:cond evt="onClick" delay="0">
                  <p:tgtEl>
                    <p:spTgt spid="17"/>
                  </p:tgtEl>
                </p:cond>
              </p:nextCondLst>
            </p:seq>
          </p:childTnLst>
        </p:cTn>
      </p:par>
    </p:tnLst>
    <p:bldLst>
      <p:bldP spid="18" grpId="0" animBg="1"/>
      <p:bldP spid="18" grpId="1" animBg="1"/>
      <p:bldP spid="19" grpId="0" animBg="1"/>
      <p:bldP spid="19" grpId="1" animBg="1"/>
      <p:bldP spid="17" grpId="0" animBg="1"/>
      <p:bldP spid="1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EFA61E-C65E-427E-9D2B-E1AFBA637B9E}"/>
              </a:ext>
            </a:extLst>
          </p:cNvPr>
          <p:cNvPicPr>
            <a:picLocks noChangeAspect="1"/>
          </p:cNvPicPr>
          <p:nvPr/>
        </p:nvPicPr>
        <p:blipFill>
          <a:blip r:embed="rId3"/>
          <a:stretch>
            <a:fillRect/>
          </a:stretch>
        </p:blipFill>
        <p:spPr>
          <a:xfrm>
            <a:off x="0" y="0"/>
            <a:ext cx="12192000" cy="6461896"/>
          </a:xfrm>
          <a:prstGeom prst="rect">
            <a:avLst/>
          </a:prstGeom>
        </p:spPr>
      </p:pic>
      <p:pic>
        <p:nvPicPr>
          <p:cNvPr id="15" name="Picture 2" descr="Resultado de imagen para marciano  png">
            <a:hlinkClick r:id="rId4" action="ppaction://hlinksldjump"/>
            <a:extLst>
              <a:ext uri="{FF2B5EF4-FFF2-40B4-BE49-F238E27FC236}">
                <a16:creationId xmlns:a16="http://schemas.microsoft.com/office/drawing/2014/main" id="{551804DA-6BC2-49F7-B677-5DAEC0BFB3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28999"/>
            <a:ext cx="2251696" cy="3032897"/>
          </a:xfrm>
          <a:prstGeom prst="rect">
            <a:avLst/>
          </a:prstGeom>
          <a:noFill/>
          <a:extLst>
            <a:ext uri="{909E8E84-426E-40DD-AFC4-6F175D3DCCD1}">
              <a14:hiddenFill xmlns:a14="http://schemas.microsoft.com/office/drawing/2010/main">
                <a:solidFill>
                  <a:srgbClr val="FFFFFF"/>
                </a:solidFill>
              </a14:hiddenFill>
            </a:ext>
          </a:extLst>
        </p:spPr>
      </p:pic>
      <p:sp>
        <p:nvSpPr>
          <p:cNvPr id="17" name="BUENO">
            <a:extLst>
              <a:ext uri="{FF2B5EF4-FFF2-40B4-BE49-F238E27FC236}">
                <a16:creationId xmlns:a16="http://schemas.microsoft.com/office/drawing/2014/main" id="{68A6578E-1A7E-45A5-8A2E-3ACB49AF66A9}"/>
              </a:ext>
            </a:extLst>
          </p:cNvPr>
          <p:cNvSpPr/>
          <p:nvPr/>
        </p:nvSpPr>
        <p:spPr>
          <a:xfrm>
            <a:off x="1455461" y="2232306"/>
            <a:ext cx="8918713" cy="1688530"/>
          </a:xfrm>
          <a:prstGeom prst="roundRect">
            <a:avLst/>
          </a:prstGeom>
          <a:solidFill>
            <a:srgbClr val="99FFCC"/>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sz="3300">
                <a:solidFill>
                  <a:schemeClr val="tx1"/>
                </a:solidFill>
                <a:latin typeface="UTM Avo" panose="02040603050506020204" pitchFamily="18" charset="0"/>
                <a:cs typeface="Times New Roman" pitchFamily="18" charset="0"/>
              </a:rPr>
              <a:t>- Bộ phận in đậm ‘‘</a:t>
            </a:r>
            <a:r>
              <a:rPr lang="es-MX" sz="3300">
                <a:solidFill>
                  <a:srgbClr val="FF0000"/>
                </a:solidFill>
                <a:latin typeface="UTM Avo" panose="02040603050506020204" pitchFamily="18" charset="0"/>
                <a:cs typeface="Times New Roman" pitchFamily="18" charset="0"/>
              </a:rPr>
              <a:t>vẽ bức tranh bàn tay</a:t>
            </a:r>
            <a:r>
              <a:rPr lang="es-MX" sz="3300">
                <a:solidFill>
                  <a:schemeClr val="tx1"/>
                </a:solidFill>
                <a:latin typeface="UTM Avo" panose="02040603050506020204" pitchFamily="18" charset="0"/>
                <a:cs typeface="Times New Roman" pitchFamily="18" charset="0"/>
              </a:rPr>
              <a:t>” trả lời cho câu hỏi </a:t>
            </a:r>
            <a:r>
              <a:rPr lang="es-MX" sz="3300">
                <a:solidFill>
                  <a:srgbClr val="FF0000"/>
                </a:solidFill>
                <a:latin typeface="UTM Avo" panose="02040603050506020204" pitchFamily="18" charset="0"/>
                <a:cs typeface="Times New Roman" pitchFamily="18" charset="0"/>
              </a:rPr>
              <a:t>làm gì?</a:t>
            </a:r>
          </a:p>
          <a:p>
            <a:pPr algn="ctr"/>
            <a:r>
              <a:rPr lang="es-MX" sz="3300">
                <a:solidFill>
                  <a:schemeClr val="tx1"/>
                </a:solidFill>
                <a:latin typeface="UTM Avo" panose="02040603050506020204" pitchFamily="18" charset="0"/>
                <a:cs typeface="Times New Roman" pitchFamily="18" charset="0"/>
              </a:rPr>
              <a:t>    - Hải làm gì?</a:t>
            </a:r>
            <a:endParaRPr lang="es-CL" sz="3300" dirty="0">
              <a:solidFill>
                <a:schemeClr val="tx1"/>
              </a:solidFill>
              <a:latin typeface="UTM Avo" panose="02040603050506020204" pitchFamily="18" charset="0"/>
              <a:cs typeface="Times New Roman" pitchFamily="18" charset="0"/>
            </a:endParaRPr>
          </a:p>
        </p:txBody>
      </p:sp>
      <p:pic>
        <p:nvPicPr>
          <p:cNvPr id="22" name="Picture 21">
            <a:extLst>
              <a:ext uri="{FF2B5EF4-FFF2-40B4-BE49-F238E27FC236}">
                <a16:creationId xmlns:a16="http://schemas.microsoft.com/office/drawing/2014/main" id="{7B577CCD-CC08-4EC9-9D4B-6F25A64CAB7B}"/>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55000" y="2972310"/>
            <a:ext cx="3772877" cy="3489586"/>
          </a:xfrm>
          <a:prstGeom prst="rect">
            <a:avLst/>
          </a:prstGeom>
        </p:spPr>
      </p:pic>
      <p:grpSp>
        <p:nvGrpSpPr>
          <p:cNvPr id="14" name="Group 13">
            <a:extLst>
              <a:ext uri="{FF2B5EF4-FFF2-40B4-BE49-F238E27FC236}">
                <a16:creationId xmlns:a16="http://schemas.microsoft.com/office/drawing/2014/main" id="{A4C3231B-73E1-4A86-94F5-682E10B3E78E}"/>
              </a:ext>
            </a:extLst>
          </p:cNvPr>
          <p:cNvGrpSpPr/>
          <p:nvPr/>
        </p:nvGrpSpPr>
        <p:grpSpPr>
          <a:xfrm>
            <a:off x="304800" y="396104"/>
            <a:ext cx="11582400" cy="1561140"/>
            <a:chOff x="1091858" y="171197"/>
            <a:chExt cx="8613795" cy="1561140"/>
          </a:xfrm>
        </p:grpSpPr>
        <p:sp>
          <p:nvSpPr>
            <p:cNvPr id="24" name="Speech Bubble: Rectangle with Corners Rounded 23">
              <a:extLst>
                <a:ext uri="{FF2B5EF4-FFF2-40B4-BE49-F238E27FC236}">
                  <a16:creationId xmlns:a16="http://schemas.microsoft.com/office/drawing/2014/main" id="{D966767D-8623-4F7D-B6CC-88DC078E4266}"/>
                </a:ext>
              </a:extLst>
            </p:cNvPr>
            <p:cNvSpPr/>
            <p:nvPr/>
          </p:nvSpPr>
          <p:spPr>
            <a:xfrm>
              <a:off x="1377670" y="171197"/>
              <a:ext cx="8180148" cy="1561140"/>
            </a:xfrm>
            <a:prstGeom prst="wedgeRoundRectCallout">
              <a:avLst>
                <a:gd name="adj1" fmla="val 21200"/>
                <a:gd name="adj2" fmla="val -46365"/>
                <a:gd name="adj3" fmla="val 16667"/>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3200" dirty="0">
                <a:latin typeface="UTM Avo" panose="02040603050506020204" pitchFamily="18" charset="0"/>
              </a:endParaRPr>
            </a:p>
          </p:txBody>
        </p:sp>
        <p:sp>
          <p:nvSpPr>
            <p:cNvPr id="26" name="TextBox 25">
              <a:extLst>
                <a:ext uri="{FF2B5EF4-FFF2-40B4-BE49-F238E27FC236}">
                  <a16:creationId xmlns:a16="http://schemas.microsoft.com/office/drawing/2014/main" id="{A0262B80-4F99-4445-B380-5B63CAF857CB}"/>
                </a:ext>
              </a:extLst>
            </p:cNvPr>
            <p:cNvSpPr txBox="1"/>
            <p:nvPr/>
          </p:nvSpPr>
          <p:spPr>
            <a:xfrm>
              <a:off x="1091858" y="413157"/>
              <a:ext cx="8613795" cy="1077218"/>
            </a:xfrm>
            <a:prstGeom prst="rect">
              <a:avLst/>
            </a:prstGeom>
            <a:noFill/>
          </p:spPr>
          <p:txBody>
            <a:bodyPr wrap="square" rtlCol="0">
              <a:spAutoFit/>
            </a:bodyPr>
            <a:lstStyle/>
            <a:p>
              <a:pPr algn="ctr"/>
              <a:r>
                <a:rPr lang="en-US" sz="3200">
                  <a:solidFill>
                    <a:srgbClr val="002060"/>
                  </a:solidFill>
                  <a:latin typeface="UTM Avo" panose="02040603050506020204" pitchFamily="18" charset="0"/>
                </a:rPr>
                <a:t>Bộ phận in đậm trong câu sau trả lời cho câu hỏi nào?</a:t>
              </a:r>
            </a:p>
            <a:p>
              <a:pPr algn="ctr"/>
              <a:r>
                <a:rPr lang="en-US" sz="3200">
                  <a:solidFill>
                    <a:srgbClr val="002060"/>
                  </a:solidFill>
                  <a:latin typeface="UTM Avo" panose="02040603050506020204" pitchFamily="18" charset="0"/>
                </a:rPr>
                <a:t>Hải </a:t>
              </a:r>
              <a:r>
                <a:rPr lang="en-US" sz="3200" b="1" u="sng">
                  <a:solidFill>
                    <a:srgbClr val="002060"/>
                  </a:solidFill>
                  <a:latin typeface="UTM Avo" panose="02040603050506020204" pitchFamily="18" charset="0"/>
                </a:rPr>
                <a:t>vẽ bức tranh bàn tay</a:t>
              </a:r>
              <a:r>
                <a:rPr lang="en-US" sz="3200">
                  <a:solidFill>
                    <a:srgbClr val="002060"/>
                  </a:solidFill>
                  <a:latin typeface="UTM Avo" panose="02040603050506020204" pitchFamily="18" charset="0"/>
                </a:rPr>
                <a:t>.</a:t>
              </a:r>
              <a:endParaRPr lang="en-US" sz="3200" dirty="0">
                <a:solidFill>
                  <a:srgbClr val="002060"/>
                </a:solidFill>
                <a:latin typeface="UTM Avo" panose="02040603050506020204" pitchFamily="18" charset="0"/>
              </a:endParaRPr>
            </a:p>
          </p:txBody>
        </p:sp>
      </p:grpSp>
    </p:spTree>
    <p:extLst>
      <p:ext uri="{BB962C8B-B14F-4D97-AF65-F5344CB8AC3E}">
        <p14:creationId xmlns:p14="http://schemas.microsoft.com/office/powerpoint/2010/main" val="32034340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000" fill="hold"/>
                                        <p:tgtEl>
                                          <p:spTgt spid="15"/>
                                        </p:tgtEl>
                                        <p:attrNameLst>
                                          <p:attrName>ppt_x</p:attrName>
                                        </p:attrNameLst>
                                      </p:cBhvr>
                                      <p:tavLst>
                                        <p:tav tm="0">
                                          <p:val>
                                            <p:strVal val="0-#ppt_w/2"/>
                                          </p:val>
                                        </p:tav>
                                        <p:tav tm="100000">
                                          <p:val>
                                            <p:strVal val="#ppt_x"/>
                                          </p:val>
                                        </p:tav>
                                      </p:tavLst>
                                    </p:anim>
                                    <p:anim calcmode="lin" valueType="num">
                                      <p:cBhvr additive="base">
                                        <p:cTn id="8"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strVal val="#ppt_w+.3"/>
                                          </p:val>
                                        </p:tav>
                                        <p:tav tm="100000">
                                          <p:val>
                                            <p:strVal val="#ppt_w"/>
                                          </p:val>
                                        </p:tav>
                                      </p:tavLst>
                                    </p:anim>
                                    <p:anim calcmode="lin" valueType="num">
                                      <p:cBhvr>
                                        <p:cTn id="14" dur="1000" fill="hold"/>
                                        <p:tgtEl>
                                          <p:spTgt spid="17"/>
                                        </p:tgtEl>
                                        <p:attrNameLst>
                                          <p:attrName>ppt_h</p:attrName>
                                        </p:attrNameLst>
                                      </p:cBhvr>
                                      <p:tavLst>
                                        <p:tav tm="0">
                                          <p:val>
                                            <p:strVal val="#ppt_h"/>
                                          </p:val>
                                        </p:tav>
                                        <p:tav tm="100000">
                                          <p:val>
                                            <p:strVal val="#ppt_h"/>
                                          </p:val>
                                        </p:tav>
                                      </p:tavLst>
                                    </p:anim>
                                    <p:animEffect transition="in" filter="fade">
                                      <p:cBhvr>
                                        <p:cTn id="15" dur="1000"/>
                                        <p:tgtEl>
                                          <p:spTgt spid="17"/>
                                        </p:tgtEl>
                                      </p:cBhvr>
                                    </p:animEffect>
                                  </p:childTnLst>
                                </p:cTn>
                              </p:par>
                            </p:childTnLst>
                          </p:cTn>
                        </p:par>
                        <p:par>
                          <p:cTn id="16" fill="hold">
                            <p:stCondLst>
                              <p:cond delay="1000"/>
                            </p:stCondLst>
                            <p:childTnLst>
                              <p:par>
                                <p:cTn id="17" presetID="22" presetClass="emph" presetSubtype="0" fill="hold" grpId="1" nodeType="afterEffect">
                                  <p:stCondLst>
                                    <p:cond delay="0"/>
                                  </p:stCondLst>
                                  <p:childTnLst>
                                    <p:animClr clrSpc="hsl" dir="cw">
                                      <p:cBhvr override="childStyle">
                                        <p:cTn id="18" dur="500" fill="hold"/>
                                        <p:tgtEl>
                                          <p:spTgt spid="17"/>
                                        </p:tgtEl>
                                        <p:attrNameLst>
                                          <p:attrName>style.color</p:attrName>
                                        </p:attrNameLst>
                                      </p:cBhvr>
                                      <p:by>
                                        <p:hsl h="-7200000" s="0" l="0"/>
                                      </p:by>
                                    </p:animClr>
                                    <p:animClr clrSpc="hsl" dir="cw">
                                      <p:cBhvr>
                                        <p:cTn id="19" dur="500" fill="hold"/>
                                        <p:tgtEl>
                                          <p:spTgt spid="17"/>
                                        </p:tgtEl>
                                        <p:attrNameLst>
                                          <p:attrName>fillcolor</p:attrName>
                                        </p:attrNameLst>
                                      </p:cBhvr>
                                      <p:by>
                                        <p:hsl h="-7200000" s="0" l="0"/>
                                      </p:by>
                                    </p:animClr>
                                    <p:animClr clrSpc="hsl" dir="cw">
                                      <p:cBhvr>
                                        <p:cTn id="20" dur="500" fill="hold"/>
                                        <p:tgtEl>
                                          <p:spTgt spid="17"/>
                                        </p:tgtEl>
                                        <p:attrNameLst>
                                          <p:attrName>stroke.color</p:attrName>
                                        </p:attrNameLst>
                                      </p:cBhvr>
                                      <p:by>
                                        <p:hsl h="-7200000" s="0" l="0"/>
                                      </p:by>
                                    </p:animClr>
                                    <p:set>
                                      <p:cBhvr>
                                        <p:cTn id="21" dur="500" fill="hold"/>
                                        <p:tgtEl>
                                          <p:spTgt spid="17"/>
                                        </p:tgtEl>
                                        <p:attrNameLst>
                                          <p:attrName>fill.type</p:attrName>
                                        </p:attrNameLst>
                                      </p:cBhvr>
                                      <p:to>
                                        <p:strVal val="solid"/>
                                      </p:to>
                                    </p:set>
                                  </p:childTnLst>
                                  <p:subTnLst>
                                    <p:audio>
                                      <p:cMediaNode>
                                        <p:cTn display="0" masterRel="sameClick">
                                          <p:stCondLst>
                                            <p:cond evt="begin" delay="0">
                                              <p:tn val="17"/>
                                            </p:cond>
                                          </p:stCondLst>
                                          <p:endCondLst>
                                            <p:cond evt="onStopAudio" delay="0">
                                              <p:tgtEl>
                                                <p:sldTgt/>
                                              </p:tgtEl>
                                            </p:cond>
                                          </p:endCondLst>
                                        </p:cTn>
                                        <p:tgtEl>
                                          <p:sndTgt r:embed="rId2"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0ED438-9CB3-450F-BB33-938AB2F1233C}"/>
              </a:ext>
            </a:extLst>
          </p:cNvPr>
          <p:cNvPicPr>
            <a:picLocks noChangeAspect="1"/>
          </p:cNvPicPr>
          <p:nvPr/>
        </p:nvPicPr>
        <p:blipFill>
          <a:blip r:embed="rId3"/>
          <a:stretch>
            <a:fillRect/>
          </a:stretch>
        </p:blipFill>
        <p:spPr>
          <a:xfrm>
            <a:off x="0" y="-5660"/>
            <a:ext cx="12192000" cy="6453233"/>
          </a:xfrm>
          <a:prstGeom prst="rect">
            <a:avLst/>
          </a:prstGeom>
        </p:spPr>
      </p:pic>
      <p:pic>
        <p:nvPicPr>
          <p:cNvPr id="8" name="Picture 2" descr="Resultado de imagen para marciano  png">
            <a:hlinkClick r:id="rId4" action="ppaction://hlinksldjump"/>
            <a:extLst>
              <a:ext uri="{FF2B5EF4-FFF2-40B4-BE49-F238E27FC236}">
                <a16:creationId xmlns:a16="http://schemas.microsoft.com/office/drawing/2014/main" id="{DF5CDE70-26DF-44CE-B6D5-97EAE7A412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28999"/>
            <a:ext cx="2251696" cy="303289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4438159F-C55B-4A7B-803F-EFC8128CA173}"/>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662767" y="3507646"/>
            <a:ext cx="2987041" cy="2762755"/>
          </a:xfrm>
          <a:prstGeom prst="rect">
            <a:avLst/>
          </a:prstGeom>
        </p:spPr>
      </p:pic>
      <p:grpSp>
        <p:nvGrpSpPr>
          <p:cNvPr id="18" name="Group 17">
            <a:extLst>
              <a:ext uri="{FF2B5EF4-FFF2-40B4-BE49-F238E27FC236}">
                <a16:creationId xmlns:a16="http://schemas.microsoft.com/office/drawing/2014/main" id="{FDD0716F-0207-45C3-AF39-51B8AAF10323}"/>
              </a:ext>
            </a:extLst>
          </p:cNvPr>
          <p:cNvGrpSpPr/>
          <p:nvPr/>
        </p:nvGrpSpPr>
        <p:grpSpPr>
          <a:xfrm>
            <a:off x="410817" y="404767"/>
            <a:ext cx="11476383" cy="1812701"/>
            <a:chOff x="1377670" y="171198"/>
            <a:chExt cx="8180148" cy="1418757"/>
          </a:xfrm>
        </p:grpSpPr>
        <p:sp>
          <p:nvSpPr>
            <p:cNvPr id="20" name="Speech Bubble: Rectangle with Corners Rounded 19">
              <a:extLst>
                <a:ext uri="{FF2B5EF4-FFF2-40B4-BE49-F238E27FC236}">
                  <a16:creationId xmlns:a16="http://schemas.microsoft.com/office/drawing/2014/main" id="{B740CFF7-B9B8-421E-AFC7-F8472F04A24A}"/>
                </a:ext>
              </a:extLst>
            </p:cNvPr>
            <p:cNvSpPr/>
            <p:nvPr/>
          </p:nvSpPr>
          <p:spPr>
            <a:xfrm>
              <a:off x="1377670" y="171198"/>
              <a:ext cx="8180148" cy="1418757"/>
            </a:xfrm>
            <a:prstGeom prst="wedgeRoundRectCallout">
              <a:avLst>
                <a:gd name="adj1" fmla="val 21200"/>
                <a:gd name="adj2" fmla="val -46365"/>
                <a:gd name="adj3" fmla="val 16667"/>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3200" dirty="0">
                <a:latin typeface="UTM Avo" panose="02040603050506020204" pitchFamily="18" charset="0"/>
              </a:endParaRPr>
            </a:p>
          </p:txBody>
        </p:sp>
        <p:sp>
          <p:nvSpPr>
            <p:cNvPr id="21" name="TextBox 20">
              <a:extLst>
                <a:ext uri="{FF2B5EF4-FFF2-40B4-BE49-F238E27FC236}">
                  <a16:creationId xmlns:a16="http://schemas.microsoft.com/office/drawing/2014/main" id="{976AAE15-CF52-4395-8289-BD5070C0A3D9}"/>
                </a:ext>
              </a:extLst>
            </p:cNvPr>
            <p:cNvSpPr txBox="1"/>
            <p:nvPr/>
          </p:nvSpPr>
          <p:spPr>
            <a:xfrm>
              <a:off x="1473251" y="413157"/>
              <a:ext cx="7928359" cy="843112"/>
            </a:xfrm>
            <a:prstGeom prst="rect">
              <a:avLst/>
            </a:prstGeom>
            <a:noFill/>
          </p:spPr>
          <p:txBody>
            <a:bodyPr wrap="square" rtlCol="0">
              <a:spAutoFit/>
            </a:bodyPr>
            <a:lstStyle/>
            <a:p>
              <a:pPr algn="ctr"/>
              <a:r>
                <a:rPr lang="en-US" sz="3200" dirty="0" err="1">
                  <a:solidFill>
                    <a:srgbClr val="002060"/>
                  </a:solidFill>
                  <a:latin typeface="UTM Avo" panose="02040603050506020204" pitchFamily="18" charset="0"/>
                </a:rPr>
                <a:t>Bộ</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phận</a:t>
              </a:r>
              <a:r>
                <a:rPr lang="en-US" sz="3200" dirty="0">
                  <a:solidFill>
                    <a:srgbClr val="002060"/>
                  </a:solidFill>
                  <a:latin typeface="UTM Avo" panose="02040603050506020204" pitchFamily="18" charset="0"/>
                </a:rPr>
                <a:t> in </a:t>
              </a:r>
              <a:r>
                <a:rPr lang="en-US" sz="3200" dirty="0" err="1">
                  <a:solidFill>
                    <a:srgbClr val="002060"/>
                  </a:solidFill>
                  <a:latin typeface="UTM Avo" panose="02040603050506020204" pitchFamily="18" charset="0"/>
                </a:rPr>
                <a:t>đậm</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trong</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câu</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sau</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trả</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lời</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cho</a:t>
              </a:r>
              <a:r>
                <a:rPr lang="en-US" sz="3200" dirty="0">
                  <a:solidFill>
                    <a:srgbClr val="002060"/>
                  </a:solidFill>
                  <a:latin typeface="UTM Avo" panose="02040603050506020204" pitchFamily="18" charset="0"/>
                </a:rPr>
                <a:t> </a:t>
              </a:r>
              <a:r>
                <a:rPr lang="en-US" sz="3200" dirty="0" err="1">
                  <a:solidFill>
                    <a:srgbClr val="002060"/>
                  </a:solidFill>
                  <a:latin typeface="UTM Avo" panose="02040603050506020204" pitchFamily="18" charset="0"/>
                </a:rPr>
                <a:t>câu</a:t>
              </a:r>
              <a:r>
                <a:rPr lang="en-US" sz="3200" dirty="0">
                  <a:solidFill>
                    <a:srgbClr val="002060"/>
                  </a:solidFill>
                  <a:latin typeface="UTM Avo" panose="02040603050506020204" pitchFamily="18" charset="0"/>
                </a:rPr>
                <a:t> </a:t>
              </a:r>
              <a:r>
                <a:rPr lang="en-US" sz="3200" err="1">
                  <a:solidFill>
                    <a:srgbClr val="002060"/>
                  </a:solidFill>
                  <a:latin typeface="UTM Avo" panose="02040603050506020204" pitchFamily="18" charset="0"/>
                </a:rPr>
                <a:t>hỏi</a:t>
              </a:r>
              <a:r>
                <a:rPr lang="en-US" sz="3200">
                  <a:solidFill>
                    <a:srgbClr val="002060"/>
                  </a:solidFill>
                  <a:latin typeface="UTM Avo" panose="02040603050506020204" pitchFamily="18" charset="0"/>
                </a:rPr>
                <a:t> nào?</a:t>
              </a:r>
            </a:p>
            <a:p>
              <a:pPr algn="ctr"/>
              <a:r>
                <a:rPr lang="en-US" sz="3200">
                  <a:solidFill>
                    <a:srgbClr val="002060"/>
                  </a:solidFill>
                  <a:latin typeface="UTM Avo" panose="02040603050506020204" pitchFamily="18" charset="0"/>
                </a:rPr>
                <a:t>Áo quần </a:t>
              </a:r>
              <a:r>
                <a:rPr lang="en-US" sz="3200" b="1" u="sng">
                  <a:solidFill>
                    <a:srgbClr val="002060"/>
                  </a:solidFill>
                  <a:latin typeface="UTM Avo" panose="02040603050506020204" pitchFamily="18" charset="0"/>
                </a:rPr>
                <a:t>sạch sẽ</a:t>
              </a:r>
              <a:r>
                <a:rPr lang="en-US" sz="3200">
                  <a:solidFill>
                    <a:srgbClr val="002060"/>
                  </a:solidFill>
                  <a:latin typeface="UTM Avo" panose="02040603050506020204" pitchFamily="18" charset="0"/>
                </a:rPr>
                <a:t>.</a:t>
              </a:r>
              <a:endParaRPr lang="en-US" sz="3200" dirty="0">
                <a:solidFill>
                  <a:srgbClr val="002060"/>
                </a:solidFill>
                <a:latin typeface="UTM Avo" panose="02040603050506020204" pitchFamily="18" charset="0"/>
              </a:endParaRPr>
            </a:p>
          </p:txBody>
        </p:sp>
      </p:grpSp>
      <p:sp>
        <p:nvSpPr>
          <p:cNvPr id="22" name="BUENO">
            <a:extLst>
              <a:ext uri="{FF2B5EF4-FFF2-40B4-BE49-F238E27FC236}">
                <a16:creationId xmlns:a16="http://schemas.microsoft.com/office/drawing/2014/main" id="{33B64027-94B0-4593-9C89-D7DABE9A2CBE}"/>
              </a:ext>
            </a:extLst>
          </p:cNvPr>
          <p:cNvSpPr/>
          <p:nvPr/>
        </p:nvSpPr>
        <p:spPr>
          <a:xfrm>
            <a:off x="2251695" y="2848003"/>
            <a:ext cx="7329627" cy="1940565"/>
          </a:xfrm>
          <a:prstGeom prst="roundRect">
            <a:avLst/>
          </a:prstGeom>
          <a:solidFill>
            <a:srgbClr val="99FFCC"/>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sz="3300" dirty="0">
                <a:solidFill>
                  <a:schemeClr val="tx1"/>
                </a:solidFill>
                <a:latin typeface="UTM Avo" panose="02040603050506020204" pitchFamily="18" charset="0"/>
                <a:cs typeface="Times New Roman" pitchFamily="18" charset="0"/>
              </a:rPr>
              <a:t>  </a:t>
            </a:r>
            <a:r>
              <a:rPr lang="es-MX" sz="3300" dirty="0" err="1">
                <a:solidFill>
                  <a:schemeClr val="tx1"/>
                </a:solidFill>
                <a:latin typeface="UTM Avo" panose="02040603050506020204" pitchFamily="18" charset="0"/>
                <a:cs typeface="Times New Roman" pitchFamily="18" charset="0"/>
              </a:rPr>
              <a:t>Bộ</a:t>
            </a:r>
            <a:r>
              <a:rPr lang="es-MX" sz="3300" dirty="0">
                <a:solidFill>
                  <a:schemeClr val="tx1"/>
                </a:solidFill>
                <a:latin typeface="UTM Avo" panose="02040603050506020204" pitchFamily="18" charset="0"/>
                <a:cs typeface="Times New Roman" pitchFamily="18" charset="0"/>
              </a:rPr>
              <a:t> </a:t>
            </a:r>
            <a:r>
              <a:rPr lang="es-MX" sz="3300" dirty="0" err="1">
                <a:solidFill>
                  <a:schemeClr val="tx1"/>
                </a:solidFill>
                <a:latin typeface="UTM Avo" panose="02040603050506020204" pitchFamily="18" charset="0"/>
                <a:cs typeface="Times New Roman" pitchFamily="18" charset="0"/>
              </a:rPr>
              <a:t>phận</a:t>
            </a:r>
            <a:r>
              <a:rPr lang="es-MX" sz="3300" dirty="0">
                <a:solidFill>
                  <a:schemeClr val="tx1"/>
                </a:solidFill>
                <a:latin typeface="UTM Avo" panose="02040603050506020204" pitchFamily="18" charset="0"/>
                <a:cs typeface="Times New Roman" pitchFamily="18" charset="0"/>
              </a:rPr>
              <a:t> </a:t>
            </a:r>
            <a:r>
              <a:rPr lang="es-MX" sz="3300">
                <a:solidFill>
                  <a:schemeClr val="tx1"/>
                </a:solidFill>
                <a:latin typeface="UTM Avo" panose="02040603050506020204" pitchFamily="18" charset="0"/>
                <a:cs typeface="Times New Roman" pitchFamily="18" charset="0"/>
              </a:rPr>
              <a:t>in đậm “</a:t>
            </a:r>
            <a:r>
              <a:rPr lang="es-MX" sz="3300">
                <a:solidFill>
                  <a:srgbClr val="FF0000"/>
                </a:solidFill>
                <a:latin typeface="UTM Avo" panose="02040603050506020204" pitchFamily="18" charset="0"/>
                <a:cs typeface="Times New Roman" pitchFamily="18" charset="0"/>
              </a:rPr>
              <a:t>sạch sẽ</a:t>
            </a:r>
            <a:r>
              <a:rPr lang="es-MX" sz="3300">
                <a:solidFill>
                  <a:schemeClr val="tx1"/>
                </a:solidFill>
                <a:latin typeface="UTM Avo" panose="02040603050506020204" pitchFamily="18" charset="0"/>
                <a:cs typeface="Times New Roman" pitchFamily="18" charset="0"/>
              </a:rPr>
              <a:t>” </a:t>
            </a:r>
            <a:r>
              <a:rPr lang="es-MX" sz="3300" dirty="0" err="1">
                <a:solidFill>
                  <a:schemeClr val="tx1"/>
                </a:solidFill>
                <a:latin typeface="UTM Avo" panose="02040603050506020204" pitchFamily="18" charset="0"/>
                <a:cs typeface="Times New Roman" pitchFamily="18" charset="0"/>
              </a:rPr>
              <a:t>trả</a:t>
            </a:r>
            <a:r>
              <a:rPr lang="es-MX" sz="3300" dirty="0">
                <a:solidFill>
                  <a:schemeClr val="tx1"/>
                </a:solidFill>
                <a:latin typeface="UTM Avo" panose="02040603050506020204" pitchFamily="18" charset="0"/>
                <a:cs typeface="Times New Roman" pitchFamily="18" charset="0"/>
              </a:rPr>
              <a:t> </a:t>
            </a:r>
            <a:r>
              <a:rPr lang="es-MX" sz="3300" dirty="0" err="1">
                <a:solidFill>
                  <a:schemeClr val="tx1"/>
                </a:solidFill>
                <a:latin typeface="UTM Avo" panose="02040603050506020204" pitchFamily="18" charset="0"/>
                <a:cs typeface="Times New Roman" pitchFamily="18" charset="0"/>
              </a:rPr>
              <a:t>lời</a:t>
            </a:r>
            <a:r>
              <a:rPr lang="es-MX" sz="3300" dirty="0">
                <a:solidFill>
                  <a:schemeClr val="tx1"/>
                </a:solidFill>
                <a:latin typeface="UTM Avo" panose="02040603050506020204" pitchFamily="18" charset="0"/>
                <a:cs typeface="Times New Roman" pitchFamily="18" charset="0"/>
              </a:rPr>
              <a:t> cho </a:t>
            </a:r>
            <a:r>
              <a:rPr lang="es-MX" sz="3300" dirty="0" err="1">
                <a:solidFill>
                  <a:schemeClr val="tx1"/>
                </a:solidFill>
                <a:latin typeface="UTM Avo" panose="02040603050506020204" pitchFamily="18" charset="0"/>
                <a:cs typeface="Times New Roman" pitchFamily="18" charset="0"/>
              </a:rPr>
              <a:t>câu</a:t>
            </a:r>
            <a:r>
              <a:rPr lang="es-MX" sz="3300" dirty="0">
                <a:solidFill>
                  <a:schemeClr val="tx1"/>
                </a:solidFill>
                <a:latin typeface="UTM Avo" panose="02040603050506020204" pitchFamily="18" charset="0"/>
                <a:cs typeface="Times New Roman" pitchFamily="18" charset="0"/>
              </a:rPr>
              <a:t> </a:t>
            </a:r>
            <a:r>
              <a:rPr lang="es-MX" sz="3300" err="1">
                <a:solidFill>
                  <a:schemeClr val="tx1"/>
                </a:solidFill>
                <a:latin typeface="UTM Avo" panose="02040603050506020204" pitchFamily="18" charset="0"/>
                <a:cs typeface="Times New Roman" pitchFamily="18" charset="0"/>
              </a:rPr>
              <a:t>hỏi</a:t>
            </a:r>
            <a:r>
              <a:rPr lang="es-MX" sz="3300">
                <a:solidFill>
                  <a:schemeClr val="tx1"/>
                </a:solidFill>
                <a:latin typeface="UTM Avo" panose="02040603050506020204" pitchFamily="18" charset="0"/>
                <a:cs typeface="Times New Roman" pitchFamily="18" charset="0"/>
              </a:rPr>
              <a:t> </a:t>
            </a:r>
            <a:r>
              <a:rPr lang="es-MX" sz="3300">
                <a:solidFill>
                  <a:srgbClr val="FF0000"/>
                </a:solidFill>
                <a:latin typeface="UTM Avo" panose="02040603050506020204" pitchFamily="18" charset="0"/>
                <a:cs typeface="Times New Roman" pitchFamily="18" charset="0"/>
              </a:rPr>
              <a:t>thế nào ?</a:t>
            </a:r>
          </a:p>
          <a:p>
            <a:pPr algn="ctr"/>
            <a:r>
              <a:rPr lang="es-MX" sz="3300">
                <a:solidFill>
                  <a:schemeClr val="tx1"/>
                </a:solidFill>
                <a:latin typeface="UTM Avo" panose="02040603050506020204" pitchFamily="18" charset="0"/>
                <a:cs typeface="Times New Roman" pitchFamily="18" charset="0"/>
              </a:rPr>
              <a:t>    Áo quần thế nào ?</a:t>
            </a:r>
            <a:endParaRPr lang="es-CL" sz="3300" dirty="0">
              <a:solidFill>
                <a:schemeClr val="tx1"/>
              </a:solidFill>
              <a:latin typeface="UTM Avo" panose="02040603050506020204" pitchFamily="18" charset="0"/>
              <a:cs typeface="Times New Roman" pitchFamily="18" charset="0"/>
            </a:endParaRPr>
          </a:p>
        </p:txBody>
      </p:sp>
    </p:spTree>
    <p:extLst>
      <p:ext uri="{BB962C8B-B14F-4D97-AF65-F5344CB8AC3E}">
        <p14:creationId xmlns:p14="http://schemas.microsoft.com/office/powerpoint/2010/main" val="22943993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0" fill="hold"/>
                                        <p:tgtEl>
                                          <p:spTgt spid="8"/>
                                        </p:tgtEl>
                                        <p:attrNameLst>
                                          <p:attrName>ppt_x</p:attrName>
                                        </p:attrNameLst>
                                      </p:cBhvr>
                                      <p:tavLst>
                                        <p:tav tm="0">
                                          <p:val>
                                            <p:strVal val="0-#ppt_w/2"/>
                                          </p:val>
                                        </p:tav>
                                        <p:tav tm="100000">
                                          <p:val>
                                            <p:strVal val="#ppt_x"/>
                                          </p:val>
                                        </p:tav>
                                      </p:tavLst>
                                    </p:anim>
                                    <p:anim calcmode="lin" valueType="num">
                                      <p:cBhvr additive="base">
                                        <p:cTn id="8" dur="3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strVal val="#ppt_w+.3"/>
                                          </p:val>
                                        </p:tav>
                                        <p:tav tm="100000">
                                          <p:val>
                                            <p:strVal val="#ppt_w"/>
                                          </p:val>
                                        </p:tav>
                                      </p:tavLst>
                                    </p:anim>
                                    <p:anim calcmode="lin" valueType="num">
                                      <p:cBhvr>
                                        <p:cTn id="14" dur="1000" fill="hold"/>
                                        <p:tgtEl>
                                          <p:spTgt spid="22"/>
                                        </p:tgtEl>
                                        <p:attrNameLst>
                                          <p:attrName>ppt_h</p:attrName>
                                        </p:attrNameLst>
                                      </p:cBhvr>
                                      <p:tavLst>
                                        <p:tav tm="0">
                                          <p:val>
                                            <p:strVal val="#ppt_h"/>
                                          </p:val>
                                        </p:tav>
                                        <p:tav tm="100000">
                                          <p:val>
                                            <p:strVal val="#ppt_h"/>
                                          </p:val>
                                        </p:tav>
                                      </p:tavLst>
                                    </p:anim>
                                    <p:animEffect transition="in" filter="fade">
                                      <p:cBhvr>
                                        <p:cTn id="15" dur="1000"/>
                                        <p:tgtEl>
                                          <p:spTgt spid="22"/>
                                        </p:tgtEl>
                                      </p:cBhvr>
                                    </p:animEffect>
                                  </p:childTnLst>
                                </p:cTn>
                              </p:par>
                            </p:childTnLst>
                          </p:cTn>
                        </p:par>
                        <p:par>
                          <p:cTn id="16" fill="hold">
                            <p:stCondLst>
                              <p:cond delay="1000"/>
                            </p:stCondLst>
                            <p:childTnLst>
                              <p:par>
                                <p:cTn id="17" presetID="22" presetClass="emph" presetSubtype="0" fill="hold" grpId="1" nodeType="afterEffect">
                                  <p:stCondLst>
                                    <p:cond delay="0"/>
                                  </p:stCondLst>
                                  <p:childTnLst>
                                    <p:animClr clrSpc="hsl" dir="cw">
                                      <p:cBhvr override="childStyle">
                                        <p:cTn id="18" dur="500" fill="hold"/>
                                        <p:tgtEl>
                                          <p:spTgt spid="22"/>
                                        </p:tgtEl>
                                        <p:attrNameLst>
                                          <p:attrName>style.color</p:attrName>
                                        </p:attrNameLst>
                                      </p:cBhvr>
                                      <p:by>
                                        <p:hsl h="-7200000" s="0" l="0"/>
                                      </p:by>
                                    </p:animClr>
                                    <p:animClr clrSpc="hsl" dir="cw">
                                      <p:cBhvr>
                                        <p:cTn id="19" dur="500" fill="hold"/>
                                        <p:tgtEl>
                                          <p:spTgt spid="22"/>
                                        </p:tgtEl>
                                        <p:attrNameLst>
                                          <p:attrName>fillcolor</p:attrName>
                                        </p:attrNameLst>
                                      </p:cBhvr>
                                      <p:by>
                                        <p:hsl h="-7200000" s="0" l="0"/>
                                      </p:by>
                                    </p:animClr>
                                    <p:animClr clrSpc="hsl" dir="cw">
                                      <p:cBhvr>
                                        <p:cTn id="20" dur="500" fill="hold"/>
                                        <p:tgtEl>
                                          <p:spTgt spid="22"/>
                                        </p:tgtEl>
                                        <p:attrNameLst>
                                          <p:attrName>stroke.color</p:attrName>
                                        </p:attrNameLst>
                                      </p:cBhvr>
                                      <p:by>
                                        <p:hsl h="-7200000" s="0" l="0"/>
                                      </p:by>
                                    </p:animClr>
                                    <p:set>
                                      <p:cBhvr>
                                        <p:cTn id="21" dur="500" fill="hold"/>
                                        <p:tgtEl>
                                          <p:spTgt spid="22"/>
                                        </p:tgtEl>
                                        <p:attrNameLst>
                                          <p:attrName>fill.type</p:attrName>
                                        </p:attrNameLst>
                                      </p:cBhvr>
                                      <p:to>
                                        <p:strVal val="solid"/>
                                      </p:to>
                                    </p:set>
                                  </p:childTnLst>
                                  <p:subTnLst>
                                    <p:audio>
                                      <p:cMediaNode>
                                        <p:cTn display="0" masterRel="sameClick">
                                          <p:stCondLst>
                                            <p:cond evt="begin" delay="0">
                                              <p:tn val="17"/>
                                            </p:cond>
                                          </p:stCondLst>
                                          <p:endCondLst>
                                            <p:cond evt="onStopAudio" delay="0">
                                              <p:tgtEl>
                                                <p:sldTgt/>
                                              </p:tgtEl>
                                            </p:cond>
                                          </p:endCondLst>
                                        </p:cTn>
                                        <p:tgtEl>
                                          <p:sndTgt r:embed="rId2"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60B841-517E-4997-B5A4-0DDD2A5B9094}"/>
              </a:ext>
            </a:extLst>
          </p:cNvPr>
          <p:cNvPicPr>
            <a:picLocks noChangeAspect="1"/>
          </p:cNvPicPr>
          <p:nvPr/>
        </p:nvPicPr>
        <p:blipFill>
          <a:blip r:embed="rId2"/>
          <a:stretch>
            <a:fillRect/>
          </a:stretch>
        </p:blipFill>
        <p:spPr>
          <a:xfrm>
            <a:off x="0" y="0"/>
            <a:ext cx="12192000" cy="6427694"/>
          </a:xfrm>
          <a:prstGeom prst="rect">
            <a:avLst/>
          </a:prstGeom>
        </p:spPr>
      </p:pic>
      <p:pic>
        <p:nvPicPr>
          <p:cNvPr id="2050" name="Picture 2" descr="Resultado de imagen para ARBOL PN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694" y="3052640"/>
            <a:ext cx="2717725" cy="273842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Resultado de imagen para marciano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3435" y="2952385"/>
            <a:ext cx="2251696" cy="303289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upo 8"/>
          <p:cNvGrpSpPr/>
          <p:nvPr/>
        </p:nvGrpSpPr>
        <p:grpSpPr>
          <a:xfrm>
            <a:off x="7767436" y="1596427"/>
            <a:ext cx="3021288" cy="2912425"/>
            <a:chOff x="7198843" y="1036948"/>
            <a:chExt cx="3021288" cy="2912425"/>
          </a:xfrm>
        </p:grpSpPr>
        <p:pic>
          <p:nvPicPr>
            <p:cNvPr id="6" name="Picture 4" descr="Resultado de imagen para ovni 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98843" y="1036948"/>
              <a:ext cx="3021288" cy="2912425"/>
            </a:xfrm>
            <a:prstGeom prst="rect">
              <a:avLst/>
            </a:prstGeom>
            <a:noFill/>
            <a:extLst>
              <a:ext uri="{909E8E84-426E-40DD-AFC4-6F175D3DCCD1}">
                <a14:hiddenFill xmlns:a14="http://schemas.microsoft.com/office/drawing/2010/main">
                  <a:solidFill>
                    <a:srgbClr val="FFFFFF"/>
                  </a:solidFill>
                </a14:hiddenFill>
              </a:ext>
            </a:extLst>
          </p:spPr>
        </p:pic>
        <p:pic>
          <p:nvPicPr>
            <p:cNvPr id="8" name="MARCIANO2" descr="Resultado de imagen para marciano 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9857"/>
            <a:stretch/>
          </p:blipFill>
          <p:spPr bwMode="auto">
            <a:xfrm>
              <a:off x="8229600" y="1428520"/>
              <a:ext cx="876530" cy="1115326"/>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MARCIANO2" descr="Resultado de imagen para marciano 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22200" y="4004571"/>
            <a:ext cx="1091867" cy="19807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Resultado de imagen para ARBOL PN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259540" y="3465513"/>
            <a:ext cx="2717725" cy="2738426"/>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p:cNvSpPr txBox="1"/>
          <p:nvPr/>
        </p:nvSpPr>
        <p:spPr>
          <a:xfrm>
            <a:off x="325858" y="231746"/>
            <a:ext cx="8674810" cy="2670512"/>
          </a:xfrm>
          <a:prstGeom prst="cloudCallout">
            <a:avLst>
              <a:gd name="adj1" fmla="val 35520"/>
              <a:gd name="adj2" fmla="val 56025"/>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s-MX" sz="3600" dirty="0" err="1">
                <a:ln w="38100">
                  <a:noFill/>
                </a:ln>
                <a:solidFill>
                  <a:srgbClr val="002060"/>
                </a:solidFill>
                <a:latin typeface="UTM Avo" panose="02040603050506020204" pitchFamily="18" charset="0"/>
                <a:cs typeface="Times New Roman" pitchFamily="18" charset="0"/>
              </a:rPr>
              <a:t>Chào</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mừng</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bạn</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đã</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đến</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hành</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tinh</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của</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chúng</a:t>
            </a:r>
            <a:r>
              <a:rPr lang="es-MX" sz="3600" dirty="0">
                <a:ln w="38100">
                  <a:noFill/>
                </a:ln>
                <a:solidFill>
                  <a:srgbClr val="002060"/>
                </a:solidFill>
                <a:latin typeface="UTM Avo" panose="02040603050506020204" pitchFamily="18" charset="0"/>
                <a:cs typeface="Times New Roman" pitchFamily="18" charset="0"/>
              </a:rPr>
              <a:t> </a:t>
            </a:r>
            <a:r>
              <a:rPr lang="es-MX" sz="3600" dirty="0" err="1">
                <a:ln w="38100">
                  <a:noFill/>
                </a:ln>
                <a:solidFill>
                  <a:srgbClr val="002060"/>
                </a:solidFill>
                <a:latin typeface="UTM Avo" panose="02040603050506020204" pitchFamily="18" charset="0"/>
                <a:cs typeface="Times New Roman" pitchFamily="18" charset="0"/>
              </a:rPr>
              <a:t>mình</a:t>
            </a:r>
            <a:r>
              <a:rPr lang="es-MX" sz="3600" dirty="0">
                <a:ln w="38100">
                  <a:noFill/>
                </a:ln>
                <a:solidFill>
                  <a:srgbClr val="002060"/>
                </a:solidFill>
                <a:latin typeface="UTM Avo" panose="02040603050506020204" pitchFamily="18" charset="0"/>
                <a:cs typeface="Times New Roman" pitchFamily="18" charset="0"/>
              </a:rPr>
              <a:t>!</a:t>
            </a:r>
            <a:endParaRPr lang="es-CL" sz="3600" dirty="0">
              <a:ln w="38100">
                <a:noFill/>
              </a:ln>
              <a:solidFill>
                <a:srgbClr val="002060"/>
              </a:solidFill>
              <a:latin typeface="UTM Avo" panose="02040603050506020204" pitchFamily="18" charset="0"/>
              <a:cs typeface="Times New Roman" pitchFamily="18" charset="0"/>
            </a:endParaRPr>
          </a:p>
        </p:txBody>
      </p:sp>
    </p:spTree>
    <p:extLst>
      <p:ext uri="{BB962C8B-B14F-4D97-AF65-F5344CB8AC3E}">
        <p14:creationId xmlns:p14="http://schemas.microsoft.com/office/powerpoint/2010/main" val="32346440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11"/>
                                        </p:tgtEl>
                                        <p:attrNameLst>
                                          <p:attrName>ppt_y</p:attrName>
                                        </p:attrNameLst>
                                      </p:cBhvr>
                                      <p:tavLst>
                                        <p:tav tm="0">
                                          <p:val>
                                            <p:strVal val="#ppt_y"/>
                                          </p:val>
                                        </p:tav>
                                        <p:tav tm="100000">
                                          <p:val>
                                            <p:strVal val="#ppt_y"/>
                                          </p:val>
                                        </p:tav>
                                      </p:tavLst>
                                    </p:anim>
                                    <p:anim calcmode="lin" valueType="num">
                                      <p:cBhvr>
                                        <p:cTn id="9" dur="20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11"/>
                                        </p:tgtEl>
                                      </p:cBhvr>
                                    </p:animEffect>
                                  </p:childTnLst>
                                </p:cTn>
                              </p:par>
                              <p:par>
                                <p:cTn id="12" presetID="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3000" fill="hold"/>
                                        <p:tgtEl>
                                          <p:spTgt spid="4"/>
                                        </p:tgtEl>
                                        <p:attrNameLst>
                                          <p:attrName>ppt_x</p:attrName>
                                        </p:attrNameLst>
                                      </p:cBhvr>
                                      <p:tavLst>
                                        <p:tav tm="0">
                                          <p:val>
                                            <p:strVal val="0-#ppt_w/2"/>
                                          </p:val>
                                        </p:tav>
                                        <p:tav tm="100000">
                                          <p:val>
                                            <p:strVal val="#ppt_x"/>
                                          </p:val>
                                        </p:tav>
                                      </p:tavLst>
                                    </p:anim>
                                    <p:anim calcmode="lin" valueType="num">
                                      <p:cBhvr additive="base">
                                        <p:cTn id="15" dur="30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3000" fill="hold"/>
                                        <p:tgtEl>
                                          <p:spTgt spid="10"/>
                                        </p:tgtEl>
                                        <p:attrNameLst>
                                          <p:attrName>ppt_x</p:attrName>
                                        </p:attrNameLst>
                                      </p:cBhvr>
                                      <p:tavLst>
                                        <p:tav tm="0">
                                          <p:val>
                                            <p:strVal val="0-#ppt_w/2"/>
                                          </p:val>
                                        </p:tav>
                                        <p:tav tm="100000">
                                          <p:val>
                                            <p:strVal val="#ppt_x"/>
                                          </p:val>
                                        </p:tav>
                                      </p:tavLst>
                                    </p:anim>
                                    <p:anim calcmode="lin" valueType="num">
                                      <p:cBhvr additive="base">
                                        <p:cTn id="19" dur="30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0" fill="hold"/>
                                        <p:tgtEl>
                                          <p:spTgt spid="9"/>
                                        </p:tgtEl>
                                        <p:attrNameLst>
                                          <p:attrName>ppt_x</p:attrName>
                                        </p:attrNameLst>
                                      </p:cBhvr>
                                      <p:tavLst>
                                        <p:tav tm="0">
                                          <p:val>
                                            <p:strVal val="0-#ppt_w/2"/>
                                          </p:val>
                                        </p:tav>
                                        <p:tav tm="100000">
                                          <p:val>
                                            <p:strVal val="#ppt_x"/>
                                          </p:val>
                                        </p:tav>
                                      </p:tavLst>
                                    </p:anim>
                                    <p:anim calcmode="lin" valueType="num">
                                      <p:cBhvr additive="base">
                                        <p:cTn id="23" dur="5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HOC10 TEMPLAT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1355</TotalTime>
  <Words>878</Words>
  <Application>Microsoft Office PowerPoint</Application>
  <PresentationFormat>Widescreen</PresentationFormat>
  <Paragraphs>90</Paragraphs>
  <Slides>17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Calibri</vt:lpstr>
      <vt:lpstr>Wingdings</vt:lpstr>
      <vt:lpstr>Arial</vt:lpstr>
      <vt:lpstr>Times New Roman</vt:lpstr>
      <vt:lpstr>UTM Avo (Body)</vt:lpstr>
      <vt:lpstr>UTM Avo</vt:lpstr>
      <vt:lpstr>HOC10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Hoc10 chúc các em học tốt!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Vũ Trọng Đông</cp:lastModifiedBy>
  <cp:revision>85</cp:revision>
  <dcterms:created xsi:type="dcterms:W3CDTF">2021-11-01T08:16:43Z</dcterms:created>
  <dcterms:modified xsi:type="dcterms:W3CDTF">2022-02-28T10:52:19Z</dcterms:modified>
</cp:coreProperties>
</file>