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21" r:id="rId3"/>
    <p:sldId id="362" r:id="rId4"/>
    <p:sldId id="359" r:id="rId5"/>
    <p:sldId id="360" r:id="rId6"/>
    <p:sldId id="361" r:id="rId7"/>
    <p:sldId id="332" r:id="rId8"/>
    <p:sldId id="333" r:id="rId9"/>
    <p:sldId id="363" r:id="rId10"/>
    <p:sldId id="364" r:id="rId11"/>
    <p:sldId id="365" r:id="rId12"/>
    <p:sldId id="366" r:id="rId13"/>
    <p:sldId id="367" r:id="rId14"/>
    <p:sldId id="309" r:id="rId15"/>
    <p:sldId id="371" r:id="rId16"/>
    <p:sldId id="372" r:id="rId17"/>
    <p:sldId id="373" r:id="rId18"/>
    <p:sldId id="374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86355" autoAdjust="0"/>
  </p:normalViewPr>
  <p:slideViewPr>
    <p:cSldViewPr>
      <p:cViewPr varScale="1">
        <p:scale>
          <a:sx n="38" d="100"/>
          <a:sy n="38" d="100"/>
        </p:scale>
        <p:origin x="516" y="4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  <a:endParaRPr lang="en-US" sz="51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0.png"/><Relationship Id="rId7" Type="http://schemas.openxmlformats.org/officeDocument/2006/relationships/image" Target="../media/image5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HÀM SỐ (</a:t>
              </a:r>
              <a:r>
                <a:rPr lang="en-US" sz="6599" b="1" dirty="0" err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53)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713" y="6873088"/>
            <a:ext cx="15006769" cy="929775"/>
            <a:chOff x="7459670" y="8524495"/>
            <a:chExt cx="1500851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8127809"/>
            <a:ext cx="11419250" cy="942109"/>
            <a:chOff x="7459670" y="9982200"/>
            <a:chExt cx="1142057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6236" y="95345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309" y="10826687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906587" y="2504836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endParaRPr lang="en-US" sz="4800" b="1" i="1" dirty="0" smtClean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  <a:blipFill rotWithShape="0">
                <a:blip r:embed="rId3"/>
                <a:stretch>
                  <a:fillRect l="-1201" b="-3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dirty="0" smtClean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807728" y="228600"/>
            <a:ext cx="1657014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→12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2018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=13&gt;0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→12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blipFill rotWithShape="0">
                <a:blip r:embed="rId7"/>
                <a:stretch>
                  <a:fillRect l="-3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513456" y="228600"/>
            <a:ext cx="16873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blipFill rotWithShape="0">
                <a:blip r:embed="rId8"/>
                <a:stretch>
                  <a:fillRect l="-4233" t="-3802" r="-74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67456" y="231731"/>
            <a:ext cx="16619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 rotWithShape="0">
                <a:blip r:embed="rId6"/>
                <a:stretch>
                  <a:fillRect l="-11646" t="-3636" r="-2455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blipFill rotWithShape="0">
                <a:blip r:embed="rId7"/>
                <a:stretch>
                  <a:fillRect l="-2263" t="-3665" b="-6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0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76" y="446486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8" y="289602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89" y="4637800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46988" y="310639"/>
            <a:ext cx="167401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48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  <a:blipFill rotWithShape="0">
                <a:blip r:embed="rId4"/>
                <a:stretch>
                  <a:fillRect l="-1413" t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566359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7" y="290121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502" y="6206850"/>
            <a:ext cx="23372485" cy="6518550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010391" y="2209888"/>
            <a:ext cx="22175897" cy="372108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  <a:blipFill rotWithShape="0">
                <a:blip r:embed="rId3"/>
                <a:stretch>
                  <a:fillRect l="-1455" b="-6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fr-FR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2−1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589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987" y="3702235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0429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586234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fr-FR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=−1&lt;0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→−3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800" dirty="0" smtClean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−3+1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  <a:blipFill rotWithShape="0">
                <a:blip r:embed="rId4"/>
                <a:stretch>
                  <a:fillRect l="-1059" t="-1700" b="-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80" y="5572358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23176" y="237309"/>
            <a:ext cx="16763999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5674" y="5423343"/>
            <a:ext cx="3029105" cy="830997"/>
            <a:chOff x="1487714" y="7894730"/>
            <a:chExt cx="3029455" cy="831094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894730"/>
              <a:ext cx="2470834" cy="83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453315" y="1572066"/>
            <a:ext cx="13412923" cy="830997"/>
            <a:chOff x="-288924" y="1892299"/>
            <a:chExt cx="13415350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10388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8722" y="2544280"/>
            <a:ext cx="22476937" cy="1000201"/>
            <a:chOff x="1296996" y="2497041"/>
            <a:chExt cx="22479538" cy="869375"/>
          </a:xfrm>
        </p:grpSpPr>
        <p:grpSp>
          <p:nvGrpSpPr>
            <p:cNvPr id="6" name="Group 70"/>
            <p:cNvGrpSpPr/>
            <p:nvPr/>
          </p:nvGrpSpPr>
          <p:grpSpPr>
            <a:xfrm>
              <a:off x="1296996" y="2497041"/>
              <a:ext cx="822960" cy="822960"/>
              <a:chOff x="1311958" y="3405486"/>
              <a:chExt cx="950173" cy="940513"/>
            </a:xfrm>
          </p:grpSpPr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970164" y="2658448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1842798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sSup>
                              <m:sSup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=+</m:t>
                            </m:r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∞</m:t>
                            </m:r>
                          </m:e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d>
                              <m:d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vi-VN" sz="4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600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blipFill rotWithShape="0">
                <a:blip r:embed="rId2"/>
                <a:stretch>
                  <a:fillRect l="-3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𝑙𝑖𝑚</m:t>
                    </m:r>
                    <m:d>
                      <m:d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=+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</m:oMath>
                </a14:m>
                <a:r>
                  <a:rPr lang="vi-VN" sz="48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2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</a:t>
            </a:r>
            <a:r>
              <a:rPr lang="en-US" sz="3600" dirty="0" smtClean="0"/>
              <a:t>GIẢI TÍCH </a:t>
            </a:r>
            <a:endParaRPr lang="en-US" dirty="0"/>
          </a:p>
        </p:txBody>
      </p:sp>
      <p:sp>
        <p:nvSpPr>
          <p:cNvPr id="5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451" t="-25620" b="-4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45987" y="6865203"/>
            <a:ext cx="167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8628" t="-25410" b="-4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82912" y="2576242"/>
            <a:ext cx="685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  <a:blipFill rotWithShape="0">
                <a:blip r:embed="rId9"/>
                <a:stretch>
                  <a:fillRect l="-6656" b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2" grpId="0"/>
      <p:bldP spid="3" grpId="0"/>
      <p:bldP spid="55" grpId="0"/>
      <p:bldP spid="5" grpId="0"/>
      <p:bldP spid="7" grpId="0"/>
      <p:bldP spid="58" grpId="0"/>
      <p:bldP spid="46" grpId="0"/>
      <p:bldP spid="1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" y="3886200"/>
            <a:ext cx="23090194" cy="982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 smtClean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243196" cy="39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40657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3886200"/>
            <a:ext cx="23090194" cy="9829800"/>
            <a:chOff x="1141369" y="3886200"/>
            <a:chExt cx="21948825" cy="8382000"/>
          </a:xfrm>
        </p:grpSpPr>
        <p:grpSp>
          <p:nvGrpSpPr>
            <p:cNvPr id="45" name="Group 44"/>
            <p:cNvGrpSpPr/>
            <p:nvPr/>
          </p:nvGrpSpPr>
          <p:grpSpPr>
            <a:xfrm>
              <a:off x="1141369" y="3886200"/>
              <a:ext cx="21948825" cy="8382000"/>
              <a:chOff x="1390107" y="4038600"/>
              <a:chExt cx="21948825" cy="396240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24959"/>
                <a:chOff x="1232452" y="2495616"/>
                <a:chExt cx="21948825" cy="39249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5828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 smtClean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61194" y="4038600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316787" y="5075331"/>
              <a:ext cx="1168909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201295" defTabSz="914400" eaLnBrk="0" fontAlgn="base" hangingPunct="0">
                <a:lnSpc>
                  <a:spcPct val="115000"/>
                </a:lnSpc>
              </a:pP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8357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2052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010" r="-240716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010" r="-167662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010" r="-447" b="-280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44928" r="-240716" b="-3028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72202" r="-167662" b="-10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44928" r="-447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243165" r="-240716" b="-2007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243165" r="-447" b="-200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345652" r="-240716" b="-10217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72826" r="-167662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345652" r="-44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445652" r="-240716" b="-2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445652" r="-44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8600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2725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93" y="1913523"/>
              <a:ext cx="216217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3092161"/>
            <a:ext cx="22669499" cy="10623838"/>
            <a:chOff x="0" y="3092161"/>
            <a:chExt cx="22669499" cy="10623838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3092161"/>
              <a:ext cx="22669499" cy="10623838"/>
              <a:chOff x="1390107" y="4038600"/>
              <a:chExt cx="21948825" cy="399860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61165"/>
                <a:chOff x="1232452" y="2495616"/>
                <a:chExt cx="21948825" cy="396116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94491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 smtClean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61194" y="4038600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49306" y="4316004"/>
              <a:ext cx="12806391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01295">
                <a:lnSpc>
                  <a:spcPct val="115000"/>
                </a:lnSpc>
              </a:pP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thương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18" name="Group 167"/>
          <p:cNvGrpSpPr/>
          <p:nvPr/>
        </p:nvGrpSpPr>
        <p:grpSpPr>
          <a:xfrm>
            <a:off x="216417" y="11645899"/>
            <a:ext cx="3794127" cy="927101"/>
            <a:chOff x="4867276" y="9361488"/>
            <a:chExt cx="3794125" cy="927101"/>
          </a:xfrm>
        </p:grpSpPr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1295">
                  <a:lnSpc>
                    <a:spcPct val="115000"/>
                  </a:lnSpc>
                </a:pP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→−∞</m:t>
                    </m:r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01295">
                  <a:lnSpc>
                    <a:spcPct val="115000"/>
                  </a:lnSpc>
                </a:pPr>
                <a:endParaRPr lang="en-US" sz="2800" b="1" i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  <a:blipFill rotWithShape="0">
                <a:blip r:embed="rId3"/>
                <a:stretch>
                  <a:fillRect l="-405" t="-4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59671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val="3171524456"/>
                        </a:ext>
                      </a:extLst>
                    </a:gridCol>
                  </a:tblGrid>
                  <a:tr h="754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8446274"/>
                      </a:ext>
                    </a:extLst>
                  </a:tr>
                  <a:tr h="647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63429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26472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1524456"/>
                        </a:ext>
                      </a:extLst>
                    </a:gridCol>
                  </a:tblGrid>
                  <a:tr h="17801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685" r="-395360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685" r="-321782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85" r="-104403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85" r="-606" b="-25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08446274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13043" r="-395360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213043" r="-321782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146441" r="-395360" b="-10135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275159" r="-104403" b="-27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275159" r="-606" b="-27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6342964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26812" r="-10440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26812" r="-606" b="-216667"/>
                          </a:stretch>
                        </a:blipFill>
                      </a:tcPr>
                    </a:tc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46441" r="-395360" b="-13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63057" r="-104403" b="-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63057" r="-606" b="-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0264723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40580" r="-104403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40580" r="-606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93202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blipFill rotWithShape="0">
                <a:blip r:embed="rId3"/>
                <a:stretch>
                  <a:fillRect l="-3906" t="-7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blipFill rotWithShape="0">
                <a:blip r:embed="rId5"/>
                <a:stretch>
                  <a:fillRect l="-3810" t="-3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blipFill rotWithShape="0">
                <a:blip r:embed="rId6"/>
                <a:stretch>
                  <a:fillRect l="-3298" t="-12883" b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blipFill rotWithShape="0">
                <a:blip r:embed="rId7"/>
                <a:stretch>
                  <a:fillRect l="-1238" t="-8368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9937" y="487680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5" b="-4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80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1−0+0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r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201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blipFill>
                <a:blip r:embed="rId8"/>
                <a:stretch>
                  <a:fillRect l="-4865" t="-3764" r="-17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  <a:blipFill rotWithShape="0">
                <a:blip r:embed="rId3"/>
                <a:stretch>
                  <a:fillRect l="-2748" b="-6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=−11&lt;0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+3&lt;0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blipFill rotWithShape="0">
                <a:blip r:embed="rId8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711</Words>
  <PresentationFormat>Custom</PresentationFormat>
  <Paragraphs>289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2020-03-22T02:52:53Z</dcterms:modified>
</cp:coreProperties>
</file>