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6858000" cy="9144000"/>
  <p:embeddedFontLst>
    <p:embeddedFont>
      <p:font typeface="Fredoka" panose="020B0604020202020204" charset="-79"/>
      <p:regular r:id="rId14"/>
      <p:bold r:id="rId15"/>
    </p:embeddedFont>
    <p:embeddedFont>
      <p:font typeface="League Spartan" panose="020B0604020202020204" charset="0"/>
      <p:regular r:id="rId16"/>
      <p:bold r:id="rId17"/>
    </p:embeddedFont>
    <p:embeddedFont>
      <p:font typeface="Quicksand Mediu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UAWZA+qWEQDloUT8pFrl+5Hiu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8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p3"/><Relationship Id="rId21" Type="http://schemas.openxmlformats.org/officeDocument/2006/relationships/image" Target="../media/image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2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media9.mp3"/><Relationship Id="rId16" Type="http://schemas.openxmlformats.org/officeDocument/2006/relationships/image" Target="../media/image8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.png"/><Relationship Id="rId5" Type="http://schemas.microsoft.com/office/2007/relationships/media" Target="../media/media11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69183" y="245174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 extrusionOk="0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69183" y="122587"/>
            <a:ext cx="10353675" cy="7311142"/>
          </a:xfrm>
          <a:custGeom>
            <a:avLst/>
            <a:gdLst/>
            <a:ahLst/>
            <a:cxnLst/>
            <a:rect l="l" t="t" r="r" b="b"/>
            <a:pathLst>
              <a:path w="10353675" h="7311142" extrusionOk="0">
                <a:moveTo>
                  <a:pt x="0" y="0"/>
                </a:moveTo>
                <a:lnTo>
                  <a:pt x="10353675" y="0"/>
                </a:lnTo>
                <a:lnTo>
                  <a:pt x="10353675" y="7311142"/>
                </a:lnTo>
                <a:lnTo>
                  <a:pt x="0" y="7311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l="-452" t="-705" r="-1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me">
            <a:hlinkClick r:id="" action="ppaction://media"/>
            <a:extLst>
              <a:ext uri="{FF2B5EF4-FFF2-40B4-BE49-F238E27FC236}">
                <a16:creationId xmlns:a16="http://schemas.microsoft.com/office/drawing/2014/main" id="{C641D6CC-8D7B-4176-A399-AB34CFE15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325054" y="7027329"/>
            <a:ext cx="406400" cy="406400"/>
          </a:xfrm>
          <a:prstGeom prst="rect">
            <a:avLst/>
          </a:prstGeom>
        </p:spPr>
      </p:pic>
      <p:pic>
        <p:nvPicPr>
          <p:cNvPr id="3" name="sister">
            <a:hlinkClick r:id="" action="ppaction://media"/>
            <a:extLst>
              <a:ext uri="{FF2B5EF4-FFF2-40B4-BE49-F238E27FC236}">
                <a16:creationId xmlns:a16="http://schemas.microsoft.com/office/drawing/2014/main" id="{82D71C91-EFC2-0584-1B8D-2CC607EB3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162305" y="6904926"/>
            <a:ext cx="406400" cy="406400"/>
          </a:xfrm>
          <a:prstGeom prst="rect">
            <a:avLst/>
          </a:prstGeom>
        </p:spPr>
      </p:pic>
      <p:pic>
        <p:nvPicPr>
          <p:cNvPr id="4" name="brother">
            <a:hlinkClick r:id="" action="ppaction://media"/>
            <a:extLst>
              <a:ext uri="{FF2B5EF4-FFF2-40B4-BE49-F238E27FC236}">
                <a16:creationId xmlns:a16="http://schemas.microsoft.com/office/drawing/2014/main" id="{E63D0691-D3E8-1887-88F2-D080EB8832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27896" y="6967879"/>
            <a:ext cx="406400" cy="406400"/>
          </a:xfrm>
          <a:prstGeom prst="rect">
            <a:avLst/>
          </a:prstGeom>
        </p:spPr>
      </p:pic>
      <p:pic>
        <p:nvPicPr>
          <p:cNvPr id="5" name="cdo0318usfath1774">
            <a:hlinkClick r:id="" action="ppaction://media"/>
            <a:extLst>
              <a:ext uri="{FF2B5EF4-FFF2-40B4-BE49-F238E27FC236}">
                <a16:creationId xmlns:a16="http://schemas.microsoft.com/office/drawing/2014/main" id="{885B27A5-E690-5110-5A8C-17C171A555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49037" y="4750707"/>
            <a:ext cx="406400" cy="406400"/>
          </a:xfrm>
          <a:prstGeom prst="rect">
            <a:avLst/>
          </a:prstGeom>
        </p:spPr>
      </p:pic>
      <p:pic>
        <p:nvPicPr>
          <p:cNvPr id="6" name="mother">
            <a:hlinkClick r:id="" action="ppaction://media"/>
            <a:extLst>
              <a:ext uri="{FF2B5EF4-FFF2-40B4-BE49-F238E27FC236}">
                <a16:creationId xmlns:a16="http://schemas.microsoft.com/office/drawing/2014/main" id="{09FDFE4B-D224-AB87-6E11-9886DA83E24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744363" y="4596813"/>
            <a:ext cx="406400" cy="406400"/>
          </a:xfrm>
          <a:prstGeom prst="rect">
            <a:avLst/>
          </a:prstGeom>
        </p:spPr>
      </p:pic>
      <p:pic>
        <p:nvPicPr>
          <p:cNvPr id="7" name="grandmother">
            <a:hlinkClick r:id="" action="ppaction://media"/>
            <a:extLst>
              <a:ext uri="{FF2B5EF4-FFF2-40B4-BE49-F238E27FC236}">
                <a16:creationId xmlns:a16="http://schemas.microsoft.com/office/drawing/2014/main" id="{36ADBC7D-9C0C-D424-4176-1032E2F3E3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521037" y="2055008"/>
            <a:ext cx="406400" cy="406400"/>
          </a:xfrm>
          <a:prstGeom prst="rect">
            <a:avLst/>
          </a:prstGeom>
        </p:spPr>
      </p:pic>
      <p:pic>
        <p:nvPicPr>
          <p:cNvPr id="8" name="grandfather">
            <a:hlinkClick r:id="" action="ppaction://media"/>
            <a:extLst>
              <a:ext uri="{FF2B5EF4-FFF2-40B4-BE49-F238E27FC236}">
                <a16:creationId xmlns:a16="http://schemas.microsoft.com/office/drawing/2014/main" id="{00446E56-5A86-661E-CAD7-BEF7187BBC9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07256" y="2104314"/>
            <a:ext cx="406400" cy="406400"/>
          </a:xfrm>
          <a:prstGeom prst="rect">
            <a:avLst/>
          </a:prstGeom>
        </p:spPr>
      </p:pic>
      <p:pic>
        <p:nvPicPr>
          <p:cNvPr id="9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17EC9E31-F85C-8226-8DF9-B7CF686ED5D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143500" y="35750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002782" y="3778072"/>
            <a:ext cx="2482891" cy="42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She is my sister.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3448764" y="6290224"/>
            <a:ext cx="2993527" cy="42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She is my grandma.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6224749" y="3778072"/>
            <a:ext cx="2415864" cy="42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He is my daddy.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755999" y="1080154"/>
            <a:ext cx="4774749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Read and color the picture: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755999" y="1080154"/>
            <a:ext cx="8079267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Which picture is different? Circle in that picture: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169183" y="245174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 extrusionOk="0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6217148" y="1540859"/>
            <a:ext cx="900170" cy="1506779"/>
          </a:xfrm>
          <a:custGeom>
            <a:avLst/>
            <a:gdLst/>
            <a:ahLst/>
            <a:cxnLst/>
            <a:rect l="l" t="t" r="r" b="b"/>
            <a:pathLst>
              <a:path w="900170" h="1506779" extrusionOk="0">
                <a:moveTo>
                  <a:pt x="0" y="0"/>
                </a:moveTo>
                <a:lnTo>
                  <a:pt x="900170" y="0"/>
                </a:lnTo>
                <a:lnTo>
                  <a:pt x="900170" y="1506779"/>
                </a:lnTo>
                <a:lnTo>
                  <a:pt x="0" y="1506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275381" y="3281858"/>
            <a:ext cx="1069496" cy="1378363"/>
          </a:xfrm>
          <a:custGeom>
            <a:avLst/>
            <a:gdLst/>
            <a:ahLst/>
            <a:cxnLst/>
            <a:rect l="l" t="t" r="r" b="b"/>
            <a:pathLst>
              <a:path w="1069496" h="1378363" extrusionOk="0">
                <a:moveTo>
                  <a:pt x="0" y="0"/>
                </a:moveTo>
                <a:lnTo>
                  <a:pt x="1069495" y="0"/>
                </a:lnTo>
                <a:lnTo>
                  <a:pt x="1069495" y="1378363"/>
                </a:lnTo>
                <a:lnTo>
                  <a:pt x="0" y="1378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5283108" y="4506344"/>
            <a:ext cx="1440237" cy="1422397"/>
          </a:xfrm>
          <a:custGeom>
            <a:avLst/>
            <a:gdLst/>
            <a:ahLst/>
            <a:cxnLst/>
            <a:rect l="l" t="t" r="r" b="b"/>
            <a:pathLst>
              <a:path w="1440237" h="1422397" extrusionOk="0">
                <a:moveTo>
                  <a:pt x="0" y="0"/>
                </a:moveTo>
                <a:lnTo>
                  <a:pt x="1440237" y="0"/>
                </a:lnTo>
                <a:lnTo>
                  <a:pt x="1440237" y="1422397"/>
                </a:lnTo>
                <a:lnTo>
                  <a:pt x="0" y="1422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510622" y="1716329"/>
            <a:ext cx="542925" cy="1266825"/>
          </a:xfrm>
          <a:custGeom>
            <a:avLst/>
            <a:gdLst/>
            <a:ahLst/>
            <a:cxnLst/>
            <a:rect l="l" t="t" r="r" b="b"/>
            <a:pathLst>
              <a:path w="542925" h="1266825" extrusionOk="0">
                <a:moveTo>
                  <a:pt x="0" y="0"/>
                </a:moveTo>
                <a:lnTo>
                  <a:pt x="542925" y="0"/>
                </a:lnTo>
                <a:lnTo>
                  <a:pt x="542925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7062387" y="1716329"/>
            <a:ext cx="1314450" cy="1438275"/>
          </a:xfrm>
          <a:custGeom>
            <a:avLst/>
            <a:gdLst/>
            <a:ahLst/>
            <a:cxnLst/>
            <a:rect l="l" t="t" r="r" b="b"/>
            <a:pathLst>
              <a:path w="1314450" h="1438275" extrusionOk="0">
                <a:moveTo>
                  <a:pt x="0" y="0"/>
                </a:moveTo>
                <a:lnTo>
                  <a:pt x="1314450" y="0"/>
                </a:lnTo>
                <a:lnTo>
                  <a:pt x="131445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8373732" y="5896318"/>
            <a:ext cx="1562100" cy="1285875"/>
          </a:xfrm>
          <a:custGeom>
            <a:avLst/>
            <a:gdLst/>
            <a:ahLst/>
            <a:cxnLst/>
            <a:rect l="l" t="t" r="r" b="b"/>
            <a:pathLst>
              <a:path w="1562100" h="1285875" extrusionOk="0">
                <a:moveTo>
                  <a:pt x="0" y="0"/>
                </a:moveTo>
                <a:lnTo>
                  <a:pt x="1562100" y="0"/>
                </a:lnTo>
                <a:lnTo>
                  <a:pt x="1562100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49929" y="254565"/>
            <a:ext cx="9413900" cy="177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QUESTION</a:t>
            </a:r>
            <a:endParaRPr dirty="0"/>
          </a:p>
          <a:p>
            <a:pPr marL="0" marR="0" lvl="0" indent="0" algn="l" rtl="0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How many people are there in your family? Who are they? - There are ... people: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349929" y="2911764"/>
            <a:ext cx="6583213" cy="85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Who do you love the best in you family? - I love ...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349929" y="4530080"/>
            <a:ext cx="44946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What’s your daddy</a:t>
            </a:r>
            <a:r>
              <a:rPr lang="en-US" sz="2299" b="1" dirty="0">
                <a:latin typeface="League Spartan"/>
                <a:ea typeface="League Spartan"/>
                <a:cs typeface="League Spartan"/>
                <a:sym typeface="League Spartan"/>
              </a:rPr>
              <a:t>’s 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name? -My daddy</a:t>
            </a:r>
            <a:r>
              <a:rPr lang="en-US" sz="2299" b="1" dirty="0">
                <a:latin typeface="League Spartan"/>
                <a:ea typeface="League Spartan"/>
                <a:cs typeface="League Spartan"/>
                <a:sym typeface="League Spartan"/>
              </a:rPr>
              <a:t>’s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name is...</a:t>
            </a:r>
            <a:endParaRPr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349929" y="5747118"/>
            <a:ext cx="8003915" cy="107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What’s your mommy’s/ sister’s /brother’s name?</a:t>
            </a:r>
            <a:endParaRPr dirty="0"/>
          </a:p>
          <a:p>
            <a:pPr marL="0" marR="0" lvl="0" indent="0" algn="l" rtl="0">
              <a:lnSpc>
                <a:spcPct val="5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-My mommy’s/sister’s /brother’s name is...</a:t>
            </a:r>
            <a:endParaRPr dirty="0"/>
          </a:p>
        </p:txBody>
      </p:sp>
      <p:pic>
        <p:nvPicPr>
          <p:cNvPr id="2" name="1. How many people are there in your family Who are they - There are ... people">
            <a:hlinkClick r:id="" action="ppaction://media"/>
            <a:extLst>
              <a:ext uri="{FF2B5EF4-FFF2-40B4-BE49-F238E27FC236}">
                <a16:creationId xmlns:a16="http://schemas.microsoft.com/office/drawing/2014/main" id="{FD0FF982-81E0-7DA6-54B7-E4BA5BB81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10163" y="1986493"/>
            <a:ext cx="406400" cy="406400"/>
          </a:xfrm>
          <a:prstGeom prst="rect">
            <a:avLst/>
          </a:prstGeom>
        </p:spPr>
      </p:pic>
      <p:pic>
        <p:nvPicPr>
          <p:cNvPr id="3" name="2. Who do you love the best in you family - I love ...">
            <a:hlinkClick r:id="" action="ppaction://media"/>
            <a:extLst>
              <a:ext uri="{FF2B5EF4-FFF2-40B4-BE49-F238E27FC236}">
                <a16:creationId xmlns:a16="http://schemas.microsoft.com/office/drawing/2014/main" id="{80E2A29F-C9EE-5746-AF89-C129DDFA4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87520" y="3503293"/>
            <a:ext cx="406400" cy="406400"/>
          </a:xfrm>
          <a:prstGeom prst="rect">
            <a:avLst/>
          </a:prstGeom>
        </p:spPr>
      </p:pic>
      <p:pic>
        <p:nvPicPr>
          <p:cNvPr id="4" name="3. What’s your daddy’s  name -My daddy’s name is...">
            <a:hlinkClick r:id="" action="ppaction://media"/>
            <a:extLst>
              <a:ext uri="{FF2B5EF4-FFF2-40B4-BE49-F238E27FC236}">
                <a16:creationId xmlns:a16="http://schemas.microsoft.com/office/drawing/2014/main" id="{BE125F7C-F9F1-59B6-0F77-56B299499F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90621" y="5077408"/>
            <a:ext cx="406400" cy="406400"/>
          </a:xfrm>
          <a:prstGeom prst="rect">
            <a:avLst/>
          </a:prstGeom>
        </p:spPr>
      </p:pic>
      <p:pic>
        <p:nvPicPr>
          <p:cNvPr id="5" name="4. What’s your mommy’s sister’s brother’s name">
            <a:hlinkClick r:id="" action="ppaction://media"/>
            <a:extLst>
              <a:ext uri="{FF2B5EF4-FFF2-40B4-BE49-F238E27FC236}">
                <a16:creationId xmlns:a16="http://schemas.microsoft.com/office/drawing/2014/main" id="{585ACB63-3E7D-634D-9814-377C12C750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53547" y="647205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05680" y="181670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8713289" y="1362847"/>
            <a:ext cx="933450" cy="1438275"/>
          </a:xfrm>
          <a:custGeom>
            <a:avLst/>
            <a:gdLst/>
            <a:ahLst/>
            <a:cxnLst/>
            <a:rect l="l" t="t" r="r" b="b"/>
            <a:pathLst>
              <a:path w="933450" h="1438275" extrusionOk="0">
                <a:moveTo>
                  <a:pt x="0" y="0"/>
                </a:moveTo>
                <a:lnTo>
                  <a:pt x="933450" y="0"/>
                </a:lnTo>
                <a:lnTo>
                  <a:pt x="93345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82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607258" y="4624768"/>
            <a:ext cx="1114425" cy="1419225"/>
          </a:xfrm>
          <a:custGeom>
            <a:avLst/>
            <a:gdLst/>
            <a:ahLst/>
            <a:cxnLst/>
            <a:rect l="l" t="t" r="r" b="b"/>
            <a:pathLst>
              <a:path w="1114425" h="1419225" extrusionOk="0">
                <a:moveTo>
                  <a:pt x="0" y="0"/>
                </a:moveTo>
                <a:lnTo>
                  <a:pt x="1114425" y="0"/>
                </a:lnTo>
                <a:lnTo>
                  <a:pt x="1114425" y="1419226"/>
                </a:lnTo>
                <a:lnTo>
                  <a:pt x="0" y="1419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550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871865" y="4624768"/>
            <a:ext cx="1028700" cy="1457325"/>
          </a:xfrm>
          <a:custGeom>
            <a:avLst/>
            <a:gdLst/>
            <a:ahLst/>
            <a:cxnLst/>
            <a:rect l="l" t="t" r="r" b="b"/>
            <a:pathLst>
              <a:path w="1028700" h="1457325" extrusionOk="0">
                <a:moveTo>
                  <a:pt x="0" y="0"/>
                </a:moveTo>
                <a:lnTo>
                  <a:pt x="1028700" y="0"/>
                </a:lnTo>
                <a:lnTo>
                  <a:pt x="1028700" y="1457326"/>
                </a:lnTo>
                <a:lnTo>
                  <a:pt x="0" y="1457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347069" y="4578267"/>
            <a:ext cx="867870" cy="1528934"/>
          </a:xfrm>
          <a:custGeom>
            <a:avLst/>
            <a:gdLst/>
            <a:ahLst/>
            <a:cxnLst/>
            <a:rect l="l" t="t" r="r" b="b"/>
            <a:pathLst>
              <a:path w="867870" h="1528934" extrusionOk="0">
                <a:moveTo>
                  <a:pt x="0" y="0"/>
                </a:moveTo>
                <a:lnTo>
                  <a:pt x="867871" y="0"/>
                </a:lnTo>
                <a:lnTo>
                  <a:pt x="867871" y="1528934"/>
                </a:lnTo>
                <a:lnTo>
                  <a:pt x="0" y="1528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8153838" y="4610548"/>
            <a:ext cx="1134218" cy="1532239"/>
          </a:xfrm>
          <a:custGeom>
            <a:avLst/>
            <a:gdLst/>
            <a:ahLst/>
            <a:cxnLst/>
            <a:rect l="l" t="t" r="r" b="b"/>
            <a:pathLst>
              <a:path w="1134218" h="1532239" extrusionOk="0">
                <a:moveTo>
                  <a:pt x="0" y="0"/>
                </a:moveTo>
                <a:lnTo>
                  <a:pt x="1134218" y="0"/>
                </a:lnTo>
                <a:lnTo>
                  <a:pt x="1134218" y="1532239"/>
                </a:lnTo>
                <a:lnTo>
                  <a:pt x="0" y="1532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35102" y="254575"/>
            <a:ext cx="571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636708" y="2820914"/>
            <a:ext cx="1190396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grandpa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656159" y="6068225"/>
            <a:ext cx="1041778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brother</a:t>
            </a:r>
            <a:endParaRPr dirty="0"/>
          </a:p>
        </p:txBody>
      </p:sp>
      <p:sp>
        <p:nvSpPr>
          <p:cNvPr id="114" name="Google Shape;114;p3"/>
          <p:cNvSpPr txBox="1"/>
          <p:nvPr/>
        </p:nvSpPr>
        <p:spPr>
          <a:xfrm>
            <a:off x="2595181" y="2820914"/>
            <a:ext cx="1278979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grandma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4124373" y="6068225"/>
            <a:ext cx="705498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baby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4661402" y="2820914"/>
            <a:ext cx="1147848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mommy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6415726" y="6068225"/>
            <a:ext cx="730263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uncle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6792439" y="2820914"/>
            <a:ext cx="884415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daddy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8424605" y="6068225"/>
            <a:ext cx="630307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aunt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8864403" y="2820914"/>
            <a:ext cx="741340" cy="3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sister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83202" y="254575"/>
            <a:ext cx="536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1011393" y="1080154"/>
            <a:ext cx="2986726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1.Trace the words: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571924" y="3092800"/>
            <a:ext cx="1848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mommy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45578" y="5739125"/>
            <a:ext cx="1848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brother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455972" y="5739125"/>
            <a:ext cx="13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363478" y="3092800"/>
            <a:ext cx="1548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daddy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6133044" y="3092800"/>
            <a:ext cx="13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baby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6163401" y="5739125"/>
            <a:ext cx="13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aunt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8677323" y="3092800"/>
            <a:ext cx="1548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8605574" y="5739125"/>
            <a:ext cx="1980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grandpa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755999" y="1080154"/>
            <a:ext cx="8276996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Look at the pictures and circle the correct words: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3993194" y="1859270"/>
            <a:ext cx="830580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daddy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3889505" y="2633567"/>
            <a:ext cx="1042245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mommy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3889505" y="3754136"/>
            <a:ext cx="1042245" cy="106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65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mommy daddy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4031552" y="5210356"/>
            <a:ext cx="752351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sister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3892696" y="5981329"/>
            <a:ext cx="1035587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brother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8087468" y="3709340"/>
            <a:ext cx="1035587" cy="11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6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sister brother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8011925" y="1859270"/>
            <a:ext cx="1189825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grandma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8048473" y="2633567"/>
            <a:ext cx="1115206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grandpa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8011925" y="5210356"/>
            <a:ext cx="1189825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grandma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8048473" y="5981329"/>
            <a:ext cx="1115206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grandpa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43279" y="2409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69478" y="346253"/>
            <a:ext cx="4203878" cy="8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  <a:p>
            <a:pPr marL="0" marR="0" lvl="0" indent="0" algn="r" rtl="0">
              <a:lnSpc>
                <a:spcPct val="17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Find the words below: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290437" y="6185811"/>
            <a:ext cx="942003" cy="45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1">
                <a:solidFill>
                  <a:srgbClr val="7C3715"/>
                </a:solidFill>
                <a:latin typeface="Fredoka"/>
                <a:ea typeface="Fredoka"/>
                <a:cs typeface="Fredoka"/>
                <a:sym typeface="Fredoka"/>
              </a:rPr>
              <a:t>sister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304573" y="1499845"/>
            <a:ext cx="913181" cy="74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1">
                <a:solidFill>
                  <a:srgbClr val="1C92A4"/>
                </a:solidFill>
                <a:latin typeface="Fredoka"/>
                <a:ea typeface="Fredoka"/>
                <a:cs typeface="Fredoka"/>
                <a:sym typeface="Fredoka"/>
              </a:rPr>
              <a:t>uncle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1367980" y="2489740"/>
            <a:ext cx="783965" cy="74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1">
                <a:solidFill>
                  <a:srgbClr val="B3127A"/>
                </a:solidFill>
                <a:latin typeface="Fredoka"/>
                <a:ea typeface="Fredoka"/>
                <a:cs typeface="Fredoka"/>
                <a:sym typeface="Fredoka"/>
              </a:rPr>
              <a:t>aunt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116606" y="3515620"/>
            <a:ext cx="1296619" cy="74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1">
                <a:solidFill>
                  <a:srgbClr val="2EA93D"/>
                </a:solidFill>
                <a:latin typeface="Fredoka"/>
                <a:ea typeface="Fredoka"/>
                <a:cs typeface="Fredoka"/>
                <a:sym typeface="Fredoka"/>
              </a:rPr>
              <a:t>brother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021947" y="4992367"/>
            <a:ext cx="1489748" cy="45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1">
                <a:solidFill>
                  <a:srgbClr val="BDB23F"/>
                </a:solidFill>
                <a:latin typeface="Fredoka"/>
                <a:ea typeface="Fredoka"/>
                <a:cs typeface="Fredoka"/>
                <a:sym typeface="Fredoka"/>
              </a:rPr>
              <a:t>grandma</a:t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 l="5875" t="2978" r="5937" b="5651"/>
          <a:stretch/>
        </p:blipFill>
        <p:spPr>
          <a:xfrm>
            <a:off x="4262089" y="1231135"/>
            <a:ext cx="5732811" cy="54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755999" y="1080154"/>
            <a:ext cx="9479242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4.Use the words from the box to label the family members: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75811" y="1649740"/>
            <a:ext cx="1054398" cy="54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daddy 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3179531" y="1649740"/>
            <a:ext cx="1359656" cy="5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grandpa 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5346002" y="1649740"/>
            <a:ext cx="992495" cy="5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 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208187" y="1649740"/>
            <a:ext cx="706850" cy="5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baby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2007251" y="2110435"/>
            <a:ext cx="1272692" cy="6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brother 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4373699" y="2110435"/>
            <a:ext cx="1302591" cy="5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mommy 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6359414" y="2110435"/>
            <a:ext cx="1272083" cy="5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5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grandma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014572" y="4632408"/>
            <a:ext cx="533400" cy="838200"/>
          </a:xfrm>
          <a:custGeom>
            <a:avLst/>
            <a:gdLst/>
            <a:ahLst/>
            <a:cxnLst/>
            <a:rect l="l" t="t" r="r" b="b"/>
            <a:pathLst>
              <a:path w="533400" h="838200" extrusionOk="0">
                <a:moveTo>
                  <a:pt x="0" y="0"/>
                </a:moveTo>
                <a:lnTo>
                  <a:pt x="533400" y="0"/>
                </a:lnTo>
                <a:lnTo>
                  <a:pt x="5334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755999" y="1051579"/>
            <a:ext cx="9315841" cy="90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Rearrange the letters below and match the word to the correct picture: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2127856" y="4844586"/>
            <a:ext cx="460867" cy="27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uant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2100701" y="2382269"/>
            <a:ext cx="516274" cy="27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ybab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2014661" y="3478197"/>
            <a:ext cx="881948" cy="27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pagarnd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990592" y="6147502"/>
            <a:ext cx="931059" cy="27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magarnd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755999" y="1502759"/>
            <a:ext cx="1514475" cy="1809750"/>
          </a:xfrm>
          <a:custGeom>
            <a:avLst/>
            <a:gdLst/>
            <a:ahLst/>
            <a:cxnLst/>
            <a:rect l="l" t="t" r="r" b="b"/>
            <a:pathLst>
              <a:path w="1514475" h="1809750" extrusionOk="0">
                <a:moveTo>
                  <a:pt x="0" y="0"/>
                </a:moveTo>
                <a:lnTo>
                  <a:pt x="1514475" y="0"/>
                </a:lnTo>
                <a:lnTo>
                  <a:pt x="1514475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715823" y="3407073"/>
            <a:ext cx="1600200" cy="1819275"/>
          </a:xfrm>
          <a:custGeom>
            <a:avLst/>
            <a:gdLst/>
            <a:ahLst/>
            <a:cxnLst/>
            <a:rect l="l" t="t" r="r" b="b"/>
            <a:pathLst>
              <a:path w="1600200" h="1819275" extrusionOk="0">
                <a:moveTo>
                  <a:pt x="0" y="0"/>
                </a:moveTo>
                <a:lnTo>
                  <a:pt x="1600200" y="0"/>
                </a:lnTo>
                <a:lnTo>
                  <a:pt x="1600200" y="1819275"/>
                </a:lnTo>
                <a:lnTo>
                  <a:pt x="0" y="1819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55653" y="5349697"/>
            <a:ext cx="1114425" cy="1838325"/>
          </a:xfrm>
          <a:custGeom>
            <a:avLst/>
            <a:gdLst/>
            <a:ahLst/>
            <a:cxnLst/>
            <a:rect l="l" t="t" r="r" b="b"/>
            <a:pathLst>
              <a:path w="1114425" h="1838325" extrusionOk="0">
                <a:moveTo>
                  <a:pt x="0" y="0"/>
                </a:moveTo>
                <a:lnTo>
                  <a:pt x="1114425" y="0"/>
                </a:lnTo>
                <a:lnTo>
                  <a:pt x="1114425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755999" y="1080154"/>
            <a:ext cx="7685056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Look at the picture, circle the correct answer: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3796732" y="2288276"/>
            <a:ext cx="1032720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mommy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3885571" y="4126411"/>
            <a:ext cx="1153982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grandpa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4088397" y="5954344"/>
            <a:ext cx="990867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brother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6036850" y="5954344"/>
            <a:ext cx="692001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5778951" y="2297525"/>
            <a:ext cx="1218248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grandma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6302816" y="4126411"/>
            <a:ext cx="728243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uncle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7846924" y="5954344"/>
            <a:ext cx="675523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baby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8118072" y="2306774"/>
            <a:ext cx="675523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baby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8451980" y="4126411"/>
            <a:ext cx="849840" cy="3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daddy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Custom</PresentationFormat>
  <Paragraphs>78</Paragraphs>
  <Slides>11</Slides>
  <Notes>11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Quicksand Medium</vt:lpstr>
      <vt:lpstr>Fredoka</vt:lpstr>
      <vt:lpstr>League Spartan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Nguyễn Thị Nguyệt Huế</dc:creator>
  <cp:lastModifiedBy>Dung Ngô</cp:lastModifiedBy>
  <cp:revision>1</cp:revision>
  <dcterms:created xsi:type="dcterms:W3CDTF">2006-08-16T00:00:00Z</dcterms:created>
  <dcterms:modified xsi:type="dcterms:W3CDTF">2024-12-08T02:44:02Z</dcterms:modified>
</cp:coreProperties>
</file>