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9" r:id="rId13"/>
    <p:sldId id="298" r:id="rId14"/>
    <p:sldId id="300" r:id="rId15"/>
    <p:sldId id="301" r:id="rId16"/>
    <p:sldId id="302" r:id="rId17"/>
    <p:sldId id="304" r:id="rId18"/>
    <p:sldId id="303" r:id="rId19"/>
    <p:sldId id="290" r:id="rId20"/>
    <p:sldId id="289" r:id="rId21"/>
    <p:sldId id="305" r:id="rId22"/>
    <p:sldId id="288" r:id="rId23"/>
    <p:sldId id="286" r:id="rId24"/>
    <p:sldId id="306" r:id="rId25"/>
    <p:sldId id="287" r:id="rId26"/>
    <p:sldId id="285" r:id="rId27"/>
    <p:sldId id="307" r:id="rId28"/>
    <p:sldId id="284" r:id="rId29"/>
    <p:sldId id="308" r:id="rId30"/>
    <p:sldId id="283" r:id="rId31"/>
    <p:sldId id="282" r:id="rId32"/>
    <p:sldId id="280" r:id="rId33"/>
    <p:sldId id="30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21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8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75D06-3E48-EB60-FEF4-5F4F838A0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2BA4A2-9829-F766-1F42-D6F7EC989E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1768C4-5A81-E34D-1838-2AC974744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8F2F3F-F6F8-171D-90BF-A67BD0612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7F882-E39D-A6B1-9D96-4B984AB77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679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EA5AA-07CF-17C8-F210-330A51995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E5592E-FD45-C886-F31F-52527E9165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5EFC4-0E96-892F-A32D-A69307813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DEE51-03EC-0DD9-492A-B9FCC37D7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727BE-823D-E581-F34E-4DBF3EA03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67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F00126-8A66-5645-ADF8-820601C298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F1C875-AD49-5EBC-CD19-D5040A43CE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BE899-317A-CC9F-2AF1-7D73F9FC1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6AA2CF-3BE1-CDA4-F2C9-D98DB0887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05C62-3EEC-DD21-8593-1D3FE338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54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A86F5-B75F-120A-FC34-E84A7000D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8627D-AD22-076A-B56E-6E4EA7B3D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B66CE3-63AE-3EBC-BFF9-1DE5496AEF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598C7-C5B0-D8F6-B30F-5679E3E1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4790C-0CAD-C6AC-41EF-E8F816BE9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865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2B428-CAC2-FA0C-BF5A-24C611E60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AFA59F-9DB4-9BC9-3B6E-2155BEA908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4C074-D944-8446-88FE-001735EB6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59CAA6-7C59-9671-2449-981A206A7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6B236-BC72-C8E6-147D-86FE79612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97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20AE-C011-C4A1-5B67-6298C21A8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817FA-12F1-5313-2860-EA94892897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909EAE-4CDF-4A1E-6347-0A4EAE6D0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DE5298-6454-7C48-397D-C06F69A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D275CC-947A-7321-49B4-691A77EEF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F11603-22AB-A503-31AA-0AAD9AF49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354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5B645-AF1A-45BF-3443-F2489DC86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8C5A20-007E-039B-A6A7-DF4652E41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E0FE48-94B4-3323-C08D-29770C3B84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0DE386-8B16-7924-1E7A-FB8C396829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CEF543-60F3-873A-805A-5852C021BC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CF967-4839-DF3E-A67C-D3DD22495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90DBC9-0ABD-098D-5568-C771A1820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328F0C-E668-F915-CA62-8496CE91F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3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89A24-A103-8540-11A3-51999D714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A2213D-42BC-3BCF-0958-1C0FF5DE7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FF22FB-279A-31C8-4B66-BDC85B359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C3E9F4-4D27-A05D-EEA1-4BF763F54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6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E5066F-3365-4AEA-AFA8-19A64AB2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7C71C4-648E-19D1-D6C4-94946FAA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C243D4-D831-D472-FF45-8B5CF5A12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119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F577D-C7CA-F858-4324-A359FF34B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215831-FE72-690E-D1BD-D9FE72D0D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27060D-26B5-26CF-7487-D82EF0FCA5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7F6987-3E16-100D-3C86-F33911C34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7A79EB-0D79-7227-DC16-F75219140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BE84C3-A9D4-7108-76FD-5CCF7B2C4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415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EF1DD-73D8-799E-B3D6-9D4CB2947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C30C82-7BBD-8CFD-4F16-105138ADE9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A2F0A9-FCF4-35E5-FBF7-9A053DE4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7A7D84-0613-CB31-90AA-A16219C0D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A7F81-1B60-44DC-B200-F163D4D991D7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605AB-2C01-D02B-9865-1976CF427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53766-7E3B-CA66-39DF-231075E20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59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574CE3-3CAE-C698-BED1-A87EF4152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23969F-4A8F-EA60-76CC-5A2A05FC2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F3E612-544C-8CCA-79AF-9F0366459C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A7F81-1B60-44DC-B200-F163D4D991D7}" type="datetimeFigureOut">
              <a:rPr lang="en-US" smtClean="0"/>
              <a:t>31/7/2022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4808F8-A80A-4C76-47D9-E4D73BE2CB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AD6616-29BE-62BD-14B7-ACE1787818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44327-AB4C-4935-ADB1-F1A78BCF06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04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slide" Target="slide3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3E7B052-CBCD-801D-A55C-76C8B270B9C0}"/>
              </a:ext>
            </a:extLst>
          </p:cNvPr>
          <p:cNvSpPr txBox="1"/>
          <p:nvPr/>
        </p:nvSpPr>
        <p:spPr>
          <a:xfrm>
            <a:off x="2761495" y="1164248"/>
            <a:ext cx="784782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HỌC SINH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897C4D-6CED-BDB4-6AC4-65DB70C54E28}"/>
              </a:ext>
            </a:extLst>
          </p:cNvPr>
          <p:cNvSpPr txBox="1"/>
          <p:nvPr/>
        </p:nvSpPr>
        <p:spPr>
          <a:xfrm>
            <a:off x="2845750" y="3867086"/>
            <a:ext cx="78478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:……….</a:t>
            </a:r>
          </a:p>
        </p:txBody>
      </p:sp>
    </p:spTree>
    <p:extLst>
      <p:ext uri="{BB962C8B-B14F-4D97-AF65-F5344CB8AC3E}">
        <p14:creationId xmlns:p14="http://schemas.microsoft.com/office/powerpoint/2010/main" val="1694402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7: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“Con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chiền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chiện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ai?</a:t>
            </a:r>
            <a:endParaRPr lang="vi-VN" sz="36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2222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Ông Một là tên gọi khác của con vật nào?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6389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2308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Điền từ còn thiếu vào câu thơ: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đám mây...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Vắt nửa mình sang thu</a:t>
            </a: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916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286232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Hai dòng thơ sau sử dụng biện pháp tu từ nào: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Mưa phùn giăng đầy ngõ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Bảng lảng như sương mờ</a:t>
            </a: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860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2308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Điền từ còn thiếu vào câu thơ: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Sông được lúc dềnh dàng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 bắt đầu..</a:t>
            </a: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0019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684079" y="563034"/>
            <a:ext cx="970484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1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Vần lưng còn được gọi là...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8431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1</a:t>
            </a:r>
            <a:r>
              <a:rPr lang="en-US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Những từ chuyên đi kèm với danh từ, động từ, tính từ được gọi là gì?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(5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8846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3E7B052-CBCD-801D-A55C-76C8B270B9C0}"/>
              </a:ext>
            </a:extLst>
          </p:cNvPr>
          <p:cNvSpPr txBox="1"/>
          <p:nvPr/>
        </p:nvSpPr>
        <p:spPr>
          <a:xfrm>
            <a:off x="2661369" y="412218"/>
            <a:ext cx="78478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Tiết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r>
              <a:rPr kumimoji="0" lang="en-US" sz="6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13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897C4D-6CED-BDB4-6AC4-65DB70C54E28}"/>
              </a:ext>
            </a:extLst>
          </p:cNvPr>
          <p:cNvSpPr txBox="1"/>
          <p:nvPr/>
        </p:nvSpPr>
        <p:spPr>
          <a:xfrm>
            <a:off x="2920979" y="2174882"/>
            <a:ext cx="78478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4203214-6929-C26C-9C23-F203A79573FA}"/>
              </a:ext>
            </a:extLst>
          </p:cNvPr>
          <p:cNvSpPr txBox="1"/>
          <p:nvPr/>
        </p:nvSpPr>
        <p:spPr>
          <a:xfrm>
            <a:off x="2796694" y="3963262"/>
            <a:ext cx="78478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Giáo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viên</a:t>
            </a:r>
            <a:r>
              <a:rPr kumimoji="0" 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:……….</a:t>
            </a:r>
          </a:p>
        </p:txBody>
      </p:sp>
    </p:spTree>
    <p:extLst>
      <p:ext uri="{BB962C8B-B14F-4D97-AF65-F5344CB8AC3E}">
        <p14:creationId xmlns:p14="http://schemas.microsoft.com/office/powerpoint/2010/main" val="1549731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5" grpId="0"/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A66323B-86DA-314A-B716-C23419B53E71}"/>
              </a:ext>
            </a:extLst>
          </p:cNvPr>
          <p:cNvSpPr txBox="1"/>
          <p:nvPr/>
        </p:nvSpPr>
        <p:spPr>
          <a:xfrm>
            <a:off x="1136591" y="1374580"/>
            <a:ext cx="1054429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CỦNG</a:t>
            </a:r>
            <a:r>
              <a:rPr kumimoji="0" lang="en-US" sz="8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CỐ - LUYỆN TẬP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267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EE45590A-CAD8-BD35-6221-2D5FB40AB055}"/>
              </a:ext>
            </a:extLst>
          </p:cNvPr>
          <p:cNvSpPr txBox="1"/>
          <p:nvPr/>
        </p:nvSpPr>
        <p:spPr>
          <a:xfrm>
            <a:off x="4311540" y="58728"/>
            <a:ext cx="2248973" cy="742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2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endParaRPr lang="en-US" sz="32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F0390674-AA23-C52D-E11C-45515D1F2A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350057"/>
              </p:ext>
            </p:extLst>
          </p:nvPr>
        </p:nvGraphicFramePr>
        <p:xfrm>
          <a:off x="453538" y="1184527"/>
          <a:ext cx="11284923" cy="4250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59805">
                  <a:extLst>
                    <a:ext uri="{9D8B030D-6E8A-4147-A177-3AD203B41FA5}">
                      <a16:colId xmlns:a16="http://schemas.microsoft.com/office/drawing/2014/main" val="1491685398"/>
                    </a:ext>
                  </a:extLst>
                </a:gridCol>
                <a:gridCol w="3762559">
                  <a:extLst>
                    <a:ext uri="{9D8B030D-6E8A-4147-A177-3AD203B41FA5}">
                      <a16:colId xmlns:a16="http://schemas.microsoft.com/office/drawing/2014/main" val="699181921"/>
                    </a:ext>
                  </a:extLst>
                </a:gridCol>
                <a:gridCol w="3762559">
                  <a:extLst>
                    <a:ext uri="{9D8B030D-6E8A-4147-A177-3AD203B41FA5}">
                      <a16:colId xmlns:a16="http://schemas.microsoft.com/office/drawing/2014/main" val="2233861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bản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diện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   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sánh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Lời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Sang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2694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Điểm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giống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nội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nghê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   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thuật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,...)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5218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Điểm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khác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nội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dung, 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nghê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   </a:t>
                      </a:r>
                      <a:r>
                        <a:rPr lang="en-US" sz="2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thuật</a:t>
                      </a: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,...)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9574903"/>
                  </a:ext>
                </a:extLst>
              </a:tr>
            </a:tbl>
          </a:graphicData>
        </a:graphic>
      </p:graphicFrame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66710FEE-9354-C688-51A5-1F44CFEC0FD0}"/>
              </a:ext>
            </a:extLst>
          </p:cNvPr>
          <p:cNvCxnSpPr>
            <a:cxnSpLocks/>
          </p:cNvCxnSpPr>
          <p:nvPr/>
        </p:nvCxnSpPr>
        <p:spPr>
          <a:xfrm>
            <a:off x="453538" y="1204562"/>
            <a:ext cx="3696607" cy="17509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39955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A66323B-86DA-314A-B716-C23419B53E71}"/>
              </a:ext>
            </a:extLst>
          </p:cNvPr>
          <p:cNvSpPr txBox="1"/>
          <p:nvPr/>
        </p:nvSpPr>
        <p:spPr>
          <a:xfrm>
            <a:off x="2497563" y="2380881"/>
            <a:ext cx="78478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21864384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D71A6CE-A10A-85B7-7DD2-7A081ACD5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852804"/>
              </p:ext>
            </p:extLst>
          </p:nvPr>
        </p:nvGraphicFramePr>
        <p:xfrm>
          <a:off x="2422" y="-1589"/>
          <a:ext cx="12189579" cy="6351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12946">
                  <a:extLst>
                    <a:ext uri="{9D8B030D-6E8A-4147-A177-3AD203B41FA5}">
                      <a16:colId xmlns:a16="http://schemas.microsoft.com/office/drawing/2014/main" val="1625563532"/>
                    </a:ext>
                  </a:extLst>
                </a:gridCol>
                <a:gridCol w="3971832">
                  <a:extLst>
                    <a:ext uri="{9D8B030D-6E8A-4147-A177-3AD203B41FA5}">
                      <a16:colId xmlns:a16="http://schemas.microsoft.com/office/drawing/2014/main" val="1388417113"/>
                    </a:ext>
                  </a:extLst>
                </a:gridCol>
                <a:gridCol w="4204801">
                  <a:extLst>
                    <a:ext uri="{9D8B030D-6E8A-4147-A177-3AD203B41FA5}">
                      <a16:colId xmlns:a16="http://schemas.microsoft.com/office/drawing/2014/main" val="1821007663"/>
                    </a:ext>
                  </a:extLst>
                </a:gridCol>
              </a:tblGrid>
              <a:tr h="31755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bản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diện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   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sánh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Lời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Sang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4406"/>
                  </a:ext>
                </a:extLst>
              </a:tr>
              <a:tr h="317555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Điểm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giống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nội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dung,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nghê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   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thuật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,...)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Cảm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nhận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vê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̀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giao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cảm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giữa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người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với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bốn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̃, chủ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yếu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dùng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vần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chân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Biện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pháp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nghê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thuật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chủ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yếu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hóa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8407013"/>
                  </a:ext>
                </a:extLst>
              </a:tr>
            </a:tbl>
          </a:graphicData>
        </a:graphic>
      </p:graphicFrame>
      <p:sp>
        <p:nvSpPr>
          <p:cNvPr id="27" name="Rectangle 4">
            <a:extLst>
              <a:ext uri="{FF2B5EF4-FFF2-40B4-BE49-F238E27FC236}">
                <a16:creationId xmlns:a16="http://schemas.microsoft.com/office/drawing/2014/main" id="{351FB1F9-D301-8EDF-0EBF-3D1A06679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0" y="17716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98FB901-AB2A-91FF-9BB0-07BB4980672D}"/>
              </a:ext>
            </a:extLst>
          </p:cNvPr>
          <p:cNvCxnSpPr>
            <a:cxnSpLocks/>
          </p:cNvCxnSpPr>
          <p:nvPr/>
        </p:nvCxnSpPr>
        <p:spPr>
          <a:xfrm>
            <a:off x="2422" y="0"/>
            <a:ext cx="3962827" cy="317274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31325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ED71A6CE-A10A-85B7-7DD2-7A081ACD56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5058248"/>
              </p:ext>
            </p:extLst>
          </p:nvPr>
        </p:nvGraphicFramePr>
        <p:xfrm>
          <a:off x="2422" y="-1588"/>
          <a:ext cx="12189579" cy="69183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7473">
                  <a:extLst>
                    <a:ext uri="{9D8B030D-6E8A-4147-A177-3AD203B41FA5}">
                      <a16:colId xmlns:a16="http://schemas.microsoft.com/office/drawing/2014/main" val="1625563532"/>
                    </a:ext>
                  </a:extLst>
                </a:gridCol>
                <a:gridCol w="5400942">
                  <a:extLst>
                    <a:ext uri="{9D8B030D-6E8A-4147-A177-3AD203B41FA5}">
                      <a16:colId xmlns:a16="http://schemas.microsoft.com/office/drawing/2014/main" val="1388417113"/>
                    </a:ext>
                  </a:extLst>
                </a:gridCol>
                <a:gridCol w="4851164">
                  <a:extLst>
                    <a:ext uri="{9D8B030D-6E8A-4147-A177-3AD203B41FA5}">
                      <a16:colId xmlns:a16="http://schemas.microsoft.com/office/drawing/2014/main" val="1821007663"/>
                    </a:ext>
                  </a:extLst>
                </a:gridCol>
              </a:tblGrid>
              <a:tr h="228261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bản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diện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   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sánh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Lời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Sang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4406"/>
                  </a:ext>
                </a:extLst>
              </a:tr>
              <a:tr h="463569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Điểm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khác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nội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   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thuật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,...)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hiện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nâng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niu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sống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mặt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gửi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điệp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Hãy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lắng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lời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loài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vật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biết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yêu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thương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nâng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̃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sống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ngay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sống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ấy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mới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những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mầm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sống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mỗi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con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người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vật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dù là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nho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bé, 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đều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góp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phần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tạo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sống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hạt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mầm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góp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màu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đất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trời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hiện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những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cảm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nhận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tinh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́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tác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chuyển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mình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đất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trời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cuối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mùa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hạ sang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điệp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của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bài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Hãy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biết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lắng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nghe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cảm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nhận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bằng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tất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cả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các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giác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đê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̉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đón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nhận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những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món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quà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́ vị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tư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̀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thiên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nhiên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tạo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vật</a:t>
                      </a:r>
                      <a:endParaRPr lang="en-US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38151785"/>
                  </a:ext>
                </a:extLst>
              </a:tr>
            </a:tbl>
          </a:graphicData>
        </a:graphic>
      </p:graphicFrame>
      <p:sp>
        <p:nvSpPr>
          <p:cNvPr id="27" name="Rectangle 4">
            <a:extLst>
              <a:ext uri="{FF2B5EF4-FFF2-40B4-BE49-F238E27FC236}">
                <a16:creationId xmlns:a16="http://schemas.microsoft.com/office/drawing/2014/main" id="{351FB1F9-D301-8EDF-0EBF-3D1A06679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0" y="17716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978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3ED32D0-278F-9E9D-8375-90AE63A63EA1}"/>
              </a:ext>
            </a:extLst>
          </p:cNvPr>
          <p:cNvSpPr txBox="1"/>
          <p:nvPr/>
        </p:nvSpPr>
        <p:spPr>
          <a:xfrm>
            <a:off x="3093755" y="0"/>
            <a:ext cx="6328160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16099EB-197C-A92C-5885-EDBC0F204C6A}"/>
              </a:ext>
            </a:extLst>
          </p:cNvPr>
          <p:cNvSpPr txBox="1"/>
          <p:nvPr/>
        </p:nvSpPr>
        <p:spPr>
          <a:xfrm>
            <a:off x="2550563" y="625568"/>
            <a:ext cx="6328160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5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B0031C8-6E44-1CF3-C1B2-6769DF4D062A}"/>
              </a:ext>
            </a:extLst>
          </p:cNvPr>
          <p:cNvSpPr txBox="1"/>
          <p:nvPr/>
        </p:nvSpPr>
        <p:spPr>
          <a:xfrm>
            <a:off x="2486470" y="1249624"/>
            <a:ext cx="6328160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Ngắt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nhịp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chủ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yếu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dụng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nhịp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3/2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1EF59D2-C453-47E7-4F24-CB8D0530EE5E}"/>
              </a:ext>
            </a:extLst>
          </p:cNvPr>
          <p:cNvSpPr txBox="1"/>
          <p:nvPr/>
        </p:nvSpPr>
        <p:spPr>
          <a:xfrm>
            <a:off x="2486470" y="1873972"/>
            <a:ext cx="6328160" cy="661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vần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-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nhe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̣,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đầy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24E848E-024B-7428-7882-E05ACDD97DFA}"/>
              </a:ext>
            </a:extLst>
          </p:cNvPr>
          <p:cNvSpPr txBox="1"/>
          <p:nvPr/>
        </p:nvSpPr>
        <p:spPr>
          <a:xfrm>
            <a:off x="2573130" y="2616309"/>
            <a:ext cx="6328160" cy="26001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Nhận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xét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vần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nhịp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diễn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đạt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nội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dung,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đồng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thời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truyền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đạt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những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vào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phẩm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đến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đọc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15106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5430696-8AA5-F2C0-83D3-F4F34C86F558}"/>
              </a:ext>
            </a:extLst>
          </p:cNvPr>
          <p:cNvSpPr txBox="1"/>
          <p:nvPr/>
        </p:nvSpPr>
        <p:spPr>
          <a:xfrm>
            <a:off x="5357501" y="484900"/>
            <a:ext cx="201516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</a:p>
        </p:txBody>
      </p:sp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6FAEBF40-57E5-8699-DAEB-DBE0E1F7AB1E}"/>
              </a:ext>
            </a:extLst>
          </p:cNvPr>
          <p:cNvSpPr/>
          <p:nvPr/>
        </p:nvSpPr>
        <p:spPr>
          <a:xfrm>
            <a:off x="3604502" y="1441482"/>
            <a:ext cx="5452217" cy="2648023"/>
          </a:xfrm>
          <a:prstGeom prst="horizontalScroll">
            <a:avLst/>
          </a:prstGeom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3DEAF0-C8C7-BA5F-A406-8FD8A54790BC}"/>
              </a:ext>
            </a:extLst>
          </p:cNvPr>
          <p:cNvSpPr txBox="1"/>
          <p:nvPr/>
        </p:nvSpPr>
        <p:spPr>
          <a:xfrm>
            <a:off x="3964370" y="1970578"/>
            <a:ext cx="493807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chuyên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kèm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541463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" grpId="0" animBg="1"/>
      <p:bldP spid="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5430696-8AA5-F2C0-83D3-F4F34C86F558}"/>
              </a:ext>
            </a:extLst>
          </p:cNvPr>
          <p:cNvSpPr txBox="1"/>
          <p:nvPr/>
        </p:nvSpPr>
        <p:spPr>
          <a:xfrm>
            <a:off x="5418344" y="344694"/>
            <a:ext cx="259474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496A9F0-8F75-EF85-E65A-4CC4F337ED62}"/>
              </a:ext>
            </a:extLst>
          </p:cNvPr>
          <p:cNvSpPr txBox="1"/>
          <p:nvPr/>
        </p:nvSpPr>
        <p:spPr>
          <a:xfrm>
            <a:off x="2150399" y="2648133"/>
            <a:ext cx="22007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9970F6F-12E9-2D78-817F-20D3D0CE285D}"/>
              </a:ext>
            </a:extLst>
          </p:cNvPr>
          <p:cNvSpPr txBox="1"/>
          <p:nvPr/>
        </p:nvSpPr>
        <p:spPr>
          <a:xfrm>
            <a:off x="4944725" y="1258330"/>
            <a:ext cx="274116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89EE91E-3F34-153C-000E-9EAC825D9D1D}"/>
              </a:ext>
            </a:extLst>
          </p:cNvPr>
          <p:cNvSpPr txBox="1"/>
          <p:nvPr/>
        </p:nvSpPr>
        <p:spPr>
          <a:xfrm>
            <a:off x="4931374" y="3541630"/>
            <a:ext cx="287352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đứng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3CDF056-0801-CA1E-A1B0-3036E7F7C686}"/>
              </a:ext>
            </a:extLst>
          </p:cNvPr>
          <p:cNvSpPr txBox="1"/>
          <p:nvPr/>
        </p:nvSpPr>
        <p:spPr>
          <a:xfrm>
            <a:off x="8256817" y="867914"/>
            <a:ext cx="391972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phủ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E0220C0-E69E-BE32-D96C-A8924221CA6D}"/>
              </a:ext>
            </a:extLst>
          </p:cNvPr>
          <p:cNvSpPr txBox="1"/>
          <p:nvPr/>
        </p:nvSpPr>
        <p:spPr>
          <a:xfrm>
            <a:off x="8424731" y="3824722"/>
            <a:ext cx="367611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mức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EAFA58D-1B89-BCCD-6FF7-B3A6FACE7701}"/>
              </a:ext>
            </a:extLst>
          </p:cNvPr>
          <p:cNvCxnSpPr>
            <a:cxnSpLocks/>
            <a:endCxn id="26" idx="1"/>
          </p:cNvCxnSpPr>
          <p:nvPr/>
        </p:nvCxnSpPr>
        <p:spPr>
          <a:xfrm flipV="1">
            <a:off x="3935184" y="1735384"/>
            <a:ext cx="1009541" cy="119582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48842F9-2F81-DB90-D597-7B473A0922BA}"/>
              </a:ext>
            </a:extLst>
          </p:cNvPr>
          <p:cNvCxnSpPr>
            <a:cxnSpLocks/>
          </p:cNvCxnSpPr>
          <p:nvPr/>
        </p:nvCxnSpPr>
        <p:spPr>
          <a:xfrm>
            <a:off x="3935184" y="2989930"/>
            <a:ext cx="1009541" cy="97003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C951B53E-26FA-2DC3-5E17-CEA979E81DEF}"/>
              </a:ext>
            </a:extLst>
          </p:cNvPr>
          <p:cNvCxnSpPr>
            <a:cxnSpLocks/>
          </p:cNvCxnSpPr>
          <p:nvPr/>
        </p:nvCxnSpPr>
        <p:spPr>
          <a:xfrm flipV="1">
            <a:off x="7570514" y="1794430"/>
            <a:ext cx="801675" cy="356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01C3174-96AA-5AC8-17CC-BEF0F21498F6}"/>
              </a:ext>
            </a:extLst>
          </p:cNvPr>
          <p:cNvCxnSpPr>
            <a:cxnSpLocks/>
          </p:cNvCxnSpPr>
          <p:nvPr/>
        </p:nvCxnSpPr>
        <p:spPr>
          <a:xfrm flipV="1">
            <a:off x="7599127" y="4207853"/>
            <a:ext cx="801675" cy="3566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66622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AC8D9AFA-A346-25A1-2831-28F6E19831BA}"/>
              </a:ext>
            </a:extLst>
          </p:cNvPr>
          <p:cNvSpPr txBox="1"/>
          <p:nvPr/>
        </p:nvSpPr>
        <p:spPr>
          <a:xfrm>
            <a:off x="5083111" y="-101524"/>
            <a:ext cx="207591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966C039-860A-3E11-F468-10A0D701F689}"/>
              </a:ext>
            </a:extLst>
          </p:cNvPr>
          <p:cNvSpPr txBox="1"/>
          <p:nvPr/>
        </p:nvSpPr>
        <p:spPr>
          <a:xfrm>
            <a:off x="2899969" y="403715"/>
            <a:ext cx="6385181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làm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hoặc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là 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BDE2D5-5C53-0887-CD88-C466F7432D5A}"/>
              </a:ext>
            </a:extLst>
          </p:cNvPr>
          <p:cNvSpPr txBox="1"/>
          <p:nvPr/>
        </p:nvSpPr>
        <p:spPr>
          <a:xfrm>
            <a:off x="2921910" y="1447107"/>
            <a:ext cx="6385181" cy="5232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Đặt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hợp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nội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D98C749-2747-71B7-01CC-803DE14AB76C}"/>
              </a:ext>
            </a:extLst>
          </p:cNvPr>
          <p:cNvSpPr txBox="1"/>
          <p:nvPr/>
        </p:nvSpPr>
        <p:spPr>
          <a:xfrm>
            <a:off x="2931920" y="2097615"/>
            <a:ext cx="6375172" cy="954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chủ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yếu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vần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hoặc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vần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lưng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3AD63E-AAB7-EDE7-5117-09533FCCEC35}"/>
              </a:ext>
            </a:extLst>
          </p:cNvPr>
          <p:cNvSpPr txBox="1"/>
          <p:nvPr/>
        </p:nvSpPr>
        <p:spPr>
          <a:xfrm>
            <a:off x="2956990" y="3179010"/>
            <a:ext cx="6328160" cy="9541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ngắt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nhịp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2/2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bốn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hoặc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3/2, 2/3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27A7213-54B3-8968-85BC-B502783CE84B}"/>
              </a:ext>
            </a:extLst>
          </p:cNvPr>
          <p:cNvSpPr txBox="1"/>
          <p:nvPr/>
        </p:nvSpPr>
        <p:spPr>
          <a:xfrm>
            <a:off x="2956990" y="4296534"/>
            <a:ext cx="6328160" cy="95410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nhìn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cách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nhận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cuộc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sống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32791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04EDD7A-9079-0D86-00FB-DFA948B938DA}"/>
              </a:ext>
            </a:extLst>
          </p:cNvPr>
          <p:cNvSpPr txBox="1"/>
          <p:nvPr/>
        </p:nvSpPr>
        <p:spPr>
          <a:xfrm>
            <a:off x="156673" y="331024"/>
            <a:ext cx="11741922" cy="63401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 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Vũ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Đình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chứa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đầy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hàm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súc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là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tiếc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nuối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nền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từng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rất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rực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̃. Ở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tác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tái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lại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ngày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còn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đào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đua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sắc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thắm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phường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tấp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nập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hè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đối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mọi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một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hóa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thiếu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ngày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mới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thoát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phượng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múa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rồng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gửi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thời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treo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đối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ngày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tết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còn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được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chuộng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nốt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trầm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chầm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chậm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khách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nhoi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buồn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xót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6932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104EDD7A-9079-0D86-00FB-DFA948B938DA}"/>
              </a:ext>
            </a:extLst>
          </p:cNvPr>
          <p:cNvSpPr txBox="1"/>
          <p:nvPr/>
        </p:nvSpPr>
        <p:spPr>
          <a:xfrm>
            <a:off x="562816" y="331024"/>
            <a:ext cx="10874523" cy="63401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vốn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bay”.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vẫn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ý,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bụi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nhạt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nhòa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bay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tiễn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phảng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phất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xót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niềm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cổ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qua.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vọng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ngậm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ngùi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bây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?”.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khép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truyền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chạm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rung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ngẫm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5899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40F98CD1-FE42-A6CF-6964-C61E0D331FA2}"/>
              </a:ext>
            </a:extLst>
          </p:cNvPr>
          <p:cNvSpPr txBox="1"/>
          <p:nvPr/>
        </p:nvSpPr>
        <p:spPr>
          <a:xfrm>
            <a:off x="5773330" y="292605"/>
            <a:ext cx="380899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2CA3E6A-80AE-E422-9A93-999800D10CB4}"/>
              </a:ext>
            </a:extLst>
          </p:cNvPr>
          <p:cNvSpPr txBox="1"/>
          <p:nvPr/>
        </p:nvSpPr>
        <p:spPr>
          <a:xfrm>
            <a:off x="3372423" y="1456229"/>
            <a:ext cx="632816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tóm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tắt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ý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chính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người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khác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dùng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khóa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kí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hiệu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sơ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vì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trình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bày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vậy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hiện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̣ khoa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học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súc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tích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giúp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dê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dõi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dê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̃ </a:t>
            </a:r>
            <a:r>
              <a:rPr lang="en-US" sz="2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hiểu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71882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A66323B-86DA-314A-B716-C23419B53E71}"/>
              </a:ext>
            </a:extLst>
          </p:cNvPr>
          <p:cNvSpPr txBox="1"/>
          <p:nvPr/>
        </p:nvSpPr>
        <p:spPr>
          <a:xfrm>
            <a:off x="2612589" y="2113768"/>
            <a:ext cx="78478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VẬN</a:t>
            </a:r>
            <a:r>
              <a:rPr kumimoji="0" lang="en-US" sz="8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DỤNG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3030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2B98A62-C3B1-9212-F5FD-1770A3E86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28" y="-20549"/>
            <a:ext cx="12192528" cy="687854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97B7C29-30D4-984E-A5D2-E1A7E7CA063A}"/>
              </a:ext>
            </a:extLst>
          </p:cNvPr>
          <p:cNvSpPr txBox="1"/>
          <p:nvPr/>
        </p:nvSpPr>
        <p:spPr>
          <a:xfrm>
            <a:off x="1499990" y="0"/>
            <a:ext cx="4623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 CHỮ BÍ MẬT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84BC6E7-8434-9B73-224A-4095972E529A}"/>
              </a:ext>
            </a:extLst>
          </p:cNvPr>
          <p:cNvSpPr/>
          <p:nvPr/>
        </p:nvSpPr>
        <p:spPr>
          <a:xfrm>
            <a:off x="411061" y="436229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54D6E1A3-18CA-22A0-42D3-C74DE3F63709}"/>
              </a:ext>
            </a:extLst>
          </p:cNvPr>
          <p:cNvSpPr/>
          <p:nvPr/>
        </p:nvSpPr>
        <p:spPr>
          <a:xfrm>
            <a:off x="411061" y="914401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6E007F0-E4A4-803A-4154-20B5229FB1B3}"/>
              </a:ext>
            </a:extLst>
          </p:cNvPr>
          <p:cNvSpPr/>
          <p:nvPr/>
        </p:nvSpPr>
        <p:spPr>
          <a:xfrm>
            <a:off x="411061" y="1388379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52E61C0-F097-20F2-A6B6-5E5EE1A19AFF}"/>
              </a:ext>
            </a:extLst>
          </p:cNvPr>
          <p:cNvSpPr/>
          <p:nvPr/>
        </p:nvSpPr>
        <p:spPr>
          <a:xfrm>
            <a:off x="418058" y="1866551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702A7C70-8EC9-1A4E-3136-252871DB6451}"/>
              </a:ext>
            </a:extLst>
          </p:cNvPr>
          <p:cNvSpPr/>
          <p:nvPr/>
        </p:nvSpPr>
        <p:spPr>
          <a:xfrm>
            <a:off x="411061" y="2340529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7E3CD90-0E35-07D9-82CD-7CC619DC944E}"/>
              </a:ext>
            </a:extLst>
          </p:cNvPr>
          <p:cNvSpPr/>
          <p:nvPr/>
        </p:nvSpPr>
        <p:spPr>
          <a:xfrm>
            <a:off x="411061" y="2818701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783D766-3FA8-03D7-2257-8BB5C2954DD1}"/>
              </a:ext>
            </a:extLst>
          </p:cNvPr>
          <p:cNvSpPr/>
          <p:nvPr/>
        </p:nvSpPr>
        <p:spPr>
          <a:xfrm>
            <a:off x="411061" y="3292679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C615FAC-CE18-4432-4880-BE75005CF9F5}"/>
              </a:ext>
            </a:extLst>
          </p:cNvPr>
          <p:cNvSpPr/>
          <p:nvPr/>
        </p:nvSpPr>
        <p:spPr>
          <a:xfrm>
            <a:off x="411061" y="3770851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D6CCDC15-55A7-44BF-FD4E-E99C37CACCC6}"/>
              </a:ext>
            </a:extLst>
          </p:cNvPr>
          <p:cNvSpPr/>
          <p:nvPr/>
        </p:nvSpPr>
        <p:spPr>
          <a:xfrm>
            <a:off x="411061" y="4244829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0B9CFDE-9177-D430-21EE-D93C39E0526E}"/>
              </a:ext>
            </a:extLst>
          </p:cNvPr>
          <p:cNvSpPr/>
          <p:nvPr/>
        </p:nvSpPr>
        <p:spPr>
          <a:xfrm>
            <a:off x="411061" y="4748174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26A9577-4796-CC61-E145-412372032E2F}"/>
              </a:ext>
            </a:extLst>
          </p:cNvPr>
          <p:cNvSpPr/>
          <p:nvPr/>
        </p:nvSpPr>
        <p:spPr>
          <a:xfrm>
            <a:off x="411061" y="5196979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B216707-045C-78C4-D2BC-26F9FFA7E6D7}"/>
              </a:ext>
            </a:extLst>
          </p:cNvPr>
          <p:cNvSpPr/>
          <p:nvPr/>
        </p:nvSpPr>
        <p:spPr>
          <a:xfrm>
            <a:off x="411061" y="5675151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1E0CF1A-558A-B5F8-8092-8D54D60FBA2F}"/>
              </a:ext>
            </a:extLst>
          </p:cNvPr>
          <p:cNvSpPr/>
          <p:nvPr/>
        </p:nvSpPr>
        <p:spPr>
          <a:xfrm>
            <a:off x="947957" y="4362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15273A1-5C9B-A2D1-822F-B7C9C50E516E}"/>
              </a:ext>
            </a:extLst>
          </p:cNvPr>
          <p:cNvSpPr/>
          <p:nvPr/>
        </p:nvSpPr>
        <p:spPr>
          <a:xfrm>
            <a:off x="947957" y="9144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B995E2D-8585-CF67-FCA2-0A216B31EE33}"/>
              </a:ext>
            </a:extLst>
          </p:cNvPr>
          <p:cNvSpPr/>
          <p:nvPr/>
        </p:nvSpPr>
        <p:spPr>
          <a:xfrm>
            <a:off x="947957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B2B06F4-0F1C-1FD4-6FA6-E1586D88C00E}"/>
              </a:ext>
            </a:extLst>
          </p:cNvPr>
          <p:cNvSpPr/>
          <p:nvPr/>
        </p:nvSpPr>
        <p:spPr>
          <a:xfrm>
            <a:off x="947957" y="18665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D783F5D-A525-9242-A956-3C8AE41E2273}"/>
              </a:ext>
            </a:extLst>
          </p:cNvPr>
          <p:cNvSpPr/>
          <p:nvPr/>
        </p:nvSpPr>
        <p:spPr>
          <a:xfrm>
            <a:off x="947957" y="23405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7BBCC32-02E6-4A51-E799-B29D1603454B}"/>
              </a:ext>
            </a:extLst>
          </p:cNvPr>
          <p:cNvSpPr/>
          <p:nvPr/>
        </p:nvSpPr>
        <p:spPr>
          <a:xfrm>
            <a:off x="947957" y="28187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65092E5-ACE3-5447-762D-3422D2167382}"/>
              </a:ext>
            </a:extLst>
          </p:cNvPr>
          <p:cNvSpPr/>
          <p:nvPr/>
        </p:nvSpPr>
        <p:spPr>
          <a:xfrm>
            <a:off x="947957" y="32926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53056CF3-92CD-1370-F76B-D27811762D28}"/>
              </a:ext>
            </a:extLst>
          </p:cNvPr>
          <p:cNvSpPr/>
          <p:nvPr/>
        </p:nvSpPr>
        <p:spPr>
          <a:xfrm>
            <a:off x="947957" y="37708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F47BE38-BC57-F71F-C0B9-9BEF8742BD33}"/>
              </a:ext>
            </a:extLst>
          </p:cNvPr>
          <p:cNvSpPr/>
          <p:nvPr/>
        </p:nvSpPr>
        <p:spPr>
          <a:xfrm>
            <a:off x="947957" y="42448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4BC01889-9905-BF92-D8B6-15643B442ABA}"/>
              </a:ext>
            </a:extLst>
          </p:cNvPr>
          <p:cNvSpPr/>
          <p:nvPr/>
        </p:nvSpPr>
        <p:spPr>
          <a:xfrm>
            <a:off x="947957" y="47230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B8299C2B-9A64-635E-D92F-1BC84900B979}"/>
              </a:ext>
            </a:extLst>
          </p:cNvPr>
          <p:cNvSpPr/>
          <p:nvPr/>
        </p:nvSpPr>
        <p:spPr>
          <a:xfrm>
            <a:off x="973120" y="51969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AE041A56-798D-A13F-AF6C-E5E69E0118F8}"/>
              </a:ext>
            </a:extLst>
          </p:cNvPr>
          <p:cNvSpPr/>
          <p:nvPr/>
        </p:nvSpPr>
        <p:spPr>
          <a:xfrm>
            <a:off x="947957" y="56751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E826D30-E058-2A32-DF4C-3B18E3D4DF70}"/>
              </a:ext>
            </a:extLst>
          </p:cNvPr>
          <p:cNvSpPr/>
          <p:nvPr/>
        </p:nvSpPr>
        <p:spPr>
          <a:xfrm>
            <a:off x="1631658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D40D10E2-5DCE-64B2-DA9F-EA778336FE2D}"/>
              </a:ext>
            </a:extLst>
          </p:cNvPr>
          <p:cNvSpPr/>
          <p:nvPr/>
        </p:nvSpPr>
        <p:spPr>
          <a:xfrm>
            <a:off x="2168554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896DA121-DC92-9C8F-F2B4-30E695D56C8B}"/>
              </a:ext>
            </a:extLst>
          </p:cNvPr>
          <p:cNvSpPr/>
          <p:nvPr/>
        </p:nvSpPr>
        <p:spPr>
          <a:xfrm>
            <a:off x="2168554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2F48142-EAB5-E3E2-A961-2BBDD20B8532}"/>
              </a:ext>
            </a:extLst>
          </p:cNvPr>
          <p:cNvSpPr/>
          <p:nvPr/>
        </p:nvSpPr>
        <p:spPr>
          <a:xfrm>
            <a:off x="2705450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C02AB0A9-BA80-0A2A-CD77-4066A446769A}"/>
              </a:ext>
            </a:extLst>
          </p:cNvPr>
          <p:cNvSpPr/>
          <p:nvPr/>
        </p:nvSpPr>
        <p:spPr>
          <a:xfrm>
            <a:off x="2705450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F718C1F9-010D-D0E5-EE59-D7E6739D41A8}"/>
              </a:ext>
            </a:extLst>
          </p:cNvPr>
          <p:cNvSpPr/>
          <p:nvPr/>
        </p:nvSpPr>
        <p:spPr>
          <a:xfrm>
            <a:off x="3242346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895F3183-D3D3-1A17-B294-9634A140C5D4}"/>
              </a:ext>
            </a:extLst>
          </p:cNvPr>
          <p:cNvSpPr/>
          <p:nvPr/>
        </p:nvSpPr>
        <p:spPr>
          <a:xfrm>
            <a:off x="3242346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C1BD3B5B-355B-8073-FF05-E00E14D26404}"/>
              </a:ext>
            </a:extLst>
          </p:cNvPr>
          <p:cNvSpPr/>
          <p:nvPr/>
        </p:nvSpPr>
        <p:spPr>
          <a:xfrm>
            <a:off x="3779242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CE779C62-3290-3927-15DD-59DCA9E8EC27}"/>
              </a:ext>
            </a:extLst>
          </p:cNvPr>
          <p:cNvSpPr/>
          <p:nvPr/>
        </p:nvSpPr>
        <p:spPr>
          <a:xfrm>
            <a:off x="3779242" y="18749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F768D103-4AC2-8B6E-C5B7-7CDB5EC131B9}"/>
              </a:ext>
            </a:extLst>
          </p:cNvPr>
          <p:cNvSpPr/>
          <p:nvPr/>
        </p:nvSpPr>
        <p:spPr>
          <a:xfrm>
            <a:off x="3779242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1AF251DC-FD30-6AD8-3B53-73B725EB87B8}"/>
              </a:ext>
            </a:extLst>
          </p:cNvPr>
          <p:cNvSpPr/>
          <p:nvPr/>
        </p:nvSpPr>
        <p:spPr>
          <a:xfrm>
            <a:off x="3779242" y="42532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220E25D9-C2BB-8D40-E825-A5904E27F9B1}"/>
              </a:ext>
            </a:extLst>
          </p:cNvPr>
          <p:cNvSpPr/>
          <p:nvPr/>
        </p:nvSpPr>
        <p:spPr>
          <a:xfrm>
            <a:off x="3779242" y="47313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1B1C70EC-94A5-47A8-C89D-E8834963418C}"/>
              </a:ext>
            </a:extLst>
          </p:cNvPr>
          <p:cNvSpPr/>
          <p:nvPr/>
        </p:nvSpPr>
        <p:spPr>
          <a:xfrm>
            <a:off x="3779242" y="56835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26C56D10-445D-8562-49B0-542AEF07B06B}"/>
              </a:ext>
            </a:extLst>
          </p:cNvPr>
          <p:cNvSpPr/>
          <p:nvPr/>
        </p:nvSpPr>
        <p:spPr>
          <a:xfrm>
            <a:off x="4341301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DCE85B05-016D-191A-515F-0725D60C0066}"/>
              </a:ext>
            </a:extLst>
          </p:cNvPr>
          <p:cNvSpPr/>
          <p:nvPr/>
        </p:nvSpPr>
        <p:spPr>
          <a:xfrm>
            <a:off x="4341301" y="13967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BACC1561-7D74-2E7D-3841-7EC5EEE98882}"/>
              </a:ext>
            </a:extLst>
          </p:cNvPr>
          <p:cNvSpPr/>
          <p:nvPr/>
        </p:nvSpPr>
        <p:spPr>
          <a:xfrm>
            <a:off x="4341301" y="18749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9754A626-43B9-B329-E89C-DDD69C69F119}"/>
              </a:ext>
            </a:extLst>
          </p:cNvPr>
          <p:cNvSpPr/>
          <p:nvPr/>
        </p:nvSpPr>
        <p:spPr>
          <a:xfrm>
            <a:off x="4341301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4" name="Oval 103">
            <a:extLst>
              <a:ext uri="{FF2B5EF4-FFF2-40B4-BE49-F238E27FC236}">
                <a16:creationId xmlns:a16="http://schemas.microsoft.com/office/drawing/2014/main" id="{CAA45E58-230B-756F-5AB6-8E6A39958A8B}"/>
              </a:ext>
            </a:extLst>
          </p:cNvPr>
          <p:cNvSpPr/>
          <p:nvPr/>
        </p:nvSpPr>
        <p:spPr>
          <a:xfrm>
            <a:off x="4341301" y="37792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77387967-D0E3-B03D-8EC0-2E87FD9FCF23}"/>
              </a:ext>
            </a:extLst>
          </p:cNvPr>
          <p:cNvSpPr/>
          <p:nvPr/>
        </p:nvSpPr>
        <p:spPr>
          <a:xfrm>
            <a:off x="4341301" y="42532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B0FE1288-FE9F-F614-525E-CFEA5C46B3A3}"/>
              </a:ext>
            </a:extLst>
          </p:cNvPr>
          <p:cNvSpPr/>
          <p:nvPr/>
        </p:nvSpPr>
        <p:spPr>
          <a:xfrm>
            <a:off x="4341301" y="47313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5A65CB56-7E69-823F-F0A7-037E2AD2017E}"/>
              </a:ext>
            </a:extLst>
          </p:cNvPr>
          <p:cNvSpPr/>
          <p:nvPr/>
        </p:nvSpPr>
        <p:spPr>
          <a:xfrm>
            <a:off x="4341301" y="56835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6BA99EF4-6F16-E4CE-9F93-500A01ADF5CD}"/>
              </a:ext>
            </a:extLst>
          </p:cNvPr>
          <p:cNvSpPr/>
          <p:nvPr/>
        </p:nvSpPr>
        <p:spPr>
          <a:xfrm>
            <a:off x="4903360" y="9144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CE991AE5-FC39-2E0B-98BB-E54254639270}"/>
              </a:ext>
            </a:extLst>
          </p:cNvPr>
          <p:cNvSpPr/>
          <p:nvPr/>
        </p:nvSpPr>
        <p:spPr>
          <a:xfrm>
            <a:off x="4903360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24D58E01-3746-B734-73B3-9F518E7594D6}"/>
              </a:ext>
            </a:extLst>
          </p:cNvPr>
          <p:cNvSpPr/>
          <p:nvPr/>
        </p:nvSpPr>
        <p:spPr>
          <a:xfrm>
            <a:off x="4903360" y="18665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2D3B5FB6-7789-39C1-6F23-26603F0890E8}"/>
              </a:ext>
            </a:extLst>
          </p:cNvPr>
          <p:cNvSpPr/>
          <p:nvPr/>
        </p:nvSpPr>
        <p:spPr>
          <a:xfrm>
            <a:off x="4903360" y="23405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0299E4FE-EA77-17B3-91FE-14BF61B59DDC}"/>
              </a:ext>
            </a:extLst>
          </p:cNvPr>
          <p:cNvSpPr/>
          <p:nvPr/>
        </p:nvSpPr>
        <p:spPr>
          <a:xfrm>
            <a:off x="4903360" y="28187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6" name="Oval 115">
            <a:extLst>
              <a:ext uri="{FF2B5EF4-FFF2-40B4-BE49-F238E27FC236}">
                <a16:creationId xmlns:a16="http://schemas.microsoft.com/office/drawing/2014/main" id="{A2D44FE3-A548-2334-9BC3-43D99BB090B5}"/>
              </a:ext>
            </a:extLst>
          </p:cNvPr>
          <p:cNvSpPr/>
          <p:nvPr/>
        </p:nvSpPr>
        <p:spPr>
          <a:xfrm>
            <a:off x="4903360" y="37708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7" name="Oval 116">
            <a:extLst>
              <a:ext uri="{FF2B5EF4-FFF2-40B4-BE49-F238E27FC236}">
                <a16:creationId xmlns:a16="http://schemas.microsoft.com/office/drawing/2014/main" id="{43C8F034-8230-ECA6-7D8A-483F832E714E}"/>
              </a:ext>
            </a:extLst>
          </p:cNvPr>
          <p:cNvSpPr/>
          <p:nvPr/>
        </p:nvSpPr>
        <p:spPr>
          <a:xfrm>
            <a:off x="4903360" y="42448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14268F29-5973-81A2-12A6-65AEA9A295E4}"/>
              </a:ext>
            </a:extLst>
          </p:cNvPr>
          <p:cNvSpPr/>
          <p:nvPr/>
        </p:nvSpPr>
        <p:spPr>
          <a:xfrm>
            <a:off x="4903360" y="47230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3DBA78D9-0796-FDFE-5570-01045EA99D89}"/>
              </a:ext>
            </a:extLst>
          </p:cNvPr>
          <p:cNvSpPr/>
          <p:nvPr/>
        </p:nvSpPr>
        <p:spPr>
          <a:xfrm>
            <a:off x="8141516" y="51881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629E9435-202E-1EC4-F412-88DC6F6F14B6}"/>
              </a:ext>
            </a:extLst>
          </p:cNvPr>
          <p:cNvSpPr/>
          <p:nvPr/>
        </p:nvSpPr>
        <p:spPr>
          <a:xfrm>
            <a:off x="4903360" y="56751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42F21074-DCB8-2903-BCAF-86F3F1A8C4EF}"/>
              </a:ext>
            </a:extLst>
          </p:cNvPr>
          <p:cNvSpPr/>
          <p:nvPr/>
        </p:nvSpPr>
        <p:spPr>
          <a:xfrm>
            <a:off x="5440256" y="92279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9D85CD9E-7CE9-3B9F-574B-7E67BD99A5DC}"/>
              </a:ext>
            </a:extLst>
          </p:cNvPr>
          <p:cNvSpPr/>
          <p:nvPr/>
        </p:nvSpPr>
        <p:spPr>
          <a:xfrm>
            <a:off x="5440256" y="139677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16FE1BA8-963C-C0B8-8F62-C7F8638C88D0}"/>
              </a:ext>
            </a:extLst>
          </p:cNvPr>
          <p:cNvSpPr/>
          <p:nvPr/>
        </p:nvSpPr>
        <p:spPr>
          <a:xfrm>
            <a:off x="5440256" y="187494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520E8735-2498-D3E6-593E-9DB650BB7436}"/>
              </a:ext>
            </a:extLst>
          </p:cNvPr>
          <p:cNvSpPr/>
          <p:nvPr/>
        </p:nvSpPr>
        <p:spPr>
          <a:xfrm>
            <a:off x="5440256" y="234892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857951E9-652A-F0FF-5485-378C755E6188}"/>
              </a:ext>
            </a:extLst>
          </p:cNvPr>
          <p:cNvSpPr/>
          <p:nvPr/>
        </p:nvSpPr>
        <p:spPr>
          <a:xfrm>
            <a:off x="5440256" y="282709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8D4A557B-8A2C-6D34-D57D-71B978C9555D}"/>
              </a:ext>
            </a:extLst>
          </p:cNvPr>
          <p:cNvSpPr/>
          <p:nvPr/>
        </p:nvSpPr>
        <p:spPr>
          <a:xfrm>
            <a:off x="5440256" y="330107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8" name="Oval 127">
            <a:extLst>
              <a:ext uri="{FF2B5EF4-FFF2-40B4-BE49-F238E27FC236}">
                <a16:creationId xmlns:a16="http://schemas.microsoft.com/office/drawing/2014/main" id="{55972D4E-5489-A971-CB75-3503A53A9EA0}"/>
              </a:ext>
            </a:extLst>
          </p:cNvPr>
          <p:cNvSpPr/>
          <p:nvPr/>
        </p:nvSpPr>
        <p:spPr>
          <a:xfrm>
            <a:off x="5440256" y="377924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572CB996-4C34-8E22-820E-48B1E0EBB9D7}"/>
              </a:ext>
            </a:extLst>
          </p:cNvPr>
          <p:cNvSpPr/>
          <p:nvPr/>
        </p:nvSpPr>
        <p:spPr>
          <a:xfrm>
            <a:off x="5440256" y="425322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BC0DFAC6-E800-548F-172F-F68E07670A71}"/>
              </a:ext>
            </a:extLst>
          </p:cNvPr>
          <p:cNvSpPr/>
          <p:nvPr/>
        </p:nvSpPr>
        <p:spPr>
          <a:xfrm>
            <a:off x="5440256" y="473139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7B3923D2-A226-FEAB-E9A1-D09D7C6B8E26}"/>
              </a:ext>
            </a:extLst>
          </p:cNvPr>
          <p:cNvSpPr/>
          <p:nvPr/>
        </p:nvSpPr>
        <p:spPr>
          <a:xfrm>
            <a:off x="5440256" y="568354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C57C4D2A-0B03-4E86-F0B6-0D37593B0543}"/>
              </a:ext>
            </a:extLst>
          </p:cNvPr>
          <p:cNvSpPr/>
          <p:nvPr/>
        </p:nvSpPr>
        <p:spPr>
          <a:xfrm>
            <a:off x="5963180" y="4446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B306FD05-0093-D650-50B9-FC303DA8272A}"/>
              </a:ext>
            </a:extLst>
          </p:cNvPr>
          <p:cNvSpPr/>
          <p:nvPr/>
        </p:nvSpPr>
        <p:spPr>
          <a:xfrm>
            <a:off x="5963180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CF828B8F-890E-C202-8C27-015B03AF73EB}"/>
              </a:ext>
            </a:extLst>
          </p:cNvPr>
          <p:cNvSpPr/>
          <p:nvPr/>
        </p:nvSpPr>
        <p:spPr>
          <a:xfrm>
            <a:off x="5963180" y="13967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873E0D09-5ABB-17DD-C976-3441FFB18BED}"/>
              </a:ext>
            </a:extLst>
          </p:cNvPr>
          <p:cNvSpPr/>
          <p:nvPr/>
        </p:nvSpPr>
        <p:spPr>
          <a:xfrm>
            <a:off x="5963180" y="18749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1F572279-52C2-5EEF-43B4-C0A217654E4D}"/>
              </a:ext>
            </a:extLst>
          </p:cNvPr>
          <p:cNvSpPr/>
          <p:nvPr/>
        </p:nvSpPr>
        <p:spPr>
          <a:xfrm>
            <a:off x="5963180" y="23489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4644EDE3-1AE1-3BE1-18CC-D4A5A0B734A7}"/>
              </a:ext>
            </a:extLst>
          </p:cNvPr>
          <p:cNvSpPr/>
          <p:nvPr/>
        </p:nvSpPr>
        <p:spPr>
          <a:xfrm>
            <a:off x="5963180" y="28270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B2CE2E97-14C3-BF71-197F-C1A76E09F96F}"/>
              </a:ext>
            </a:extLst>
          </p:cNvPr>
          <p:cNvSpPr/>
          <p:nvPr/>
        </p:nvSpPr>
        <p:spPr>
          <a:xfrm>
            <a:off x="5963180" y="33010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16D6F3D8-F307-DB08-0D5F-3557C2D6143C}"/>
              </a:ext>
            </a:extLst>
          </p:cNvPr>
          <p:cNvSpPr/>
          <p:nvPr/>
        </p:nvSpPr>
        <p:spPr>
          <a:xfrm>
            <a:off x="5963180" y="37792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1" name="Oval 140">
            <a:extLst>
              <a:ext uri="{FF2B5EF4-FFF2-40B4-BE49-F238E27FC236}">
                <a16:creationId xmlns:a16="http://schemas.microsoft.com/office/drawing/2014/main" id="{853A545E-AC8C-4C2A-17FC-AB99263F6CA5}"/>
              </a:ext>
            </a:extLst>
          </p:cNvPr>
          <p:cNvSpPr/>
          <p:nvPr/>
        </p:nvSpPr>
        <p:spPr>
          <a:xfrm>
            <a:off x="5963180" y="42532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749D79DC-EB08-A222-CA59-AA63E056C006}"/>
              </a:ext>
            </a:extLst>
          </p:cNvPr>
          <p:cNvSpPr/>
          <p:nvPr/>
        </p:nvSpPr>
        <p:spPr>
          <a:xfrm>
            <a:off x="5963180" y="47313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3" name="Oval 142">
            <a:extLst>
              <a:ext uri="{FF2B5EF4-FFF2-40B4-BE49-F238E27FC236}">
                <a16:creationId xmlns:a16="http://schemas.microsoft.com/office/drawing/2014/main" id="{18033FE4-7007-C7B7-D954-0499AD34F7C5}"/>
              </a:ext>
            </a:extLst>
          </p:cNvPr>
          <p:cNvSpPr/>
          <p:nvPr/>
        </p:nvSpPr>
        <p:spPr>
          <a:xfrm>
            <a:off x="5963180" y="52053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08CAA617-9B08-AD3F-6A87-62E73DF76EA4}"/>
              </a:ext>
            </a:extLst>
          </p:cNvPr>
          <p:cNvSpPr/>
          <p:nvPr/>
        </p:nvSpPr>
        <p:spPr>
          <a:xfrm>
            <a:off x="5963180" y="56835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0B5E98F9-7C4B-84E0-F39A-2B0CAECB46A1}"/>
              </a:ext>
            </a:extLst>
          </p:cNvPr>
          <p:cNvSpPr/>
          <p:nvPr/>
        </p:nvSpPr>
        <p:spPr>
          <a:xfrm>
            <a:off x="6514048" y="4446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1470AE7E-0F2D-F199-403F-C67475A518A5}"/>
              </a:ext>
            </a:extLst>
          </p:cNvPr>
          <p:cNvSpPr/>
          <p:nvPr/>
        </p:nvSpPr>
        <p:spPr>
          <a:xfrm>
            <a:off x="6514048" y="9227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45EE4339-D574-A68D-2C61-C3A50C577BE8}"/>
              </a:ext>
            </a:extLst>
          </p:cNvPr>
          <p:cNvSpPr/>
          <p:nvPr/>
        </p:nvSpPr>
        <p:spPr>
          <a:xfrm>
            <a:off x="6514048" y="13967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BF66D312-F27A-7A05-03D8-EA9EDFCD6B6B}"/>
              </a:ext>
            </a:extLst>
          </p:cNvPr>
          <p:cNvSpPr/>
          <p:nvPr/>
        </p:nvSpPr>
        <p:spPr>
          <a:xfrm>
            <a:off x="6514048" y="18749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810670F7-0F25-2AB1-26E4-6CB6097BAC5B}"/>
              </a:ext>
            </a:extLst>
          </p:cNvPr>
          <p:cNvSpPr/>
          <p:nvPr/>
        </p:nvSpPr>
        <p:spPr>
          <a:xfrm>
            <a:off x="6514048" y="28270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8DBDA0EB-CA4D-D010-C618-6B09CF9B54DC}"/>
              </a:ext>
            </a:extLst>
          </p:cNvPr>
          <p:cNvSpPr/>
          <p:nvPr/>
        </p:nvSpPr>
        <p:spPr>
          <a:xfrm>
            <a:off x="6514048" y="33010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A077A1B2-4BA8-3E8E-C4FF-A08D10767B25}"/>
              </a:ext>
            </a:extLst>
          </p:cNvPr>
          <p:cNvSpPr/>
          <p:nvPr/>
        </p:nvSpPr>
        <p:spPr>
          <a:xfrm>
            <a:off x="6514048" y="37792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4" name="Oval 153">
            <a:extLst>
              <a:ext uri="{FF2B5EF4-FFF2-40B4-BE49-F238E27FC236}">
                <a16:creationId xmlns:a16="http://schemas.microsoft.com/office/drawing/2014/main" id="{D85A6945-65DD-CBB3-B601-C1ED5FFC965F}"/>
              </a:ext>
            </a:extLst>
          </p:cNvPr>
          <p:cNvSpPr/>
          <p:nvPr/>
        </p:nvSpPr>
        <p:spPr>
          <a:xfrm>
            <a:off x="6514048" y="473139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5" name="Oval 154">
            <a:extLst>
              <a:ext uri="{FF2B5EF4-FFF2-40B4-BE49-F238E27FC236}">
                <a16:creationId xmlns:a16="http://schemas.microsoft.com/office/drawing/2014/main" id="{A37A3E5B-A6CA-9840-9196-6B8738E1497C}"/>
              </a:ext>
            </a:extLst>
          </p:cNvPr>
          <p:cNvSpPr/>
          <p:nvPr/>
        </p:nvSpPr>
        <p:spPr>
          <a:xfrm>
            <a:off x="6514048" y="52053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6" name="Oval 155">
            <a:extLst>
              <a:ext uri="{FF2B5EF4-FFF2-40B4-BE49-F238E27FC236}">
                <a16:creationId xmlns:a16="http://schemas.microsoft.com/office/drawing/2014/main" id="{18E9744F-33E1-EC01-56E1-7F01483BBB5E}"/>
              </a:ext>
            </a:extLst>
          </p:cNvPr>
          <p:cNvSpPr/>
          <p:nvPr/>
        </p:nvSpPr>
        <p:spPr>
          <a:xfrm>
            <a:off x="6514048" y="568354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3808FF11-B79D-A329-691E-D9387DB35287}"/>
              </a:ext>
            </a:extLst>
          </p:cNvPr>
          <p:cNvSpPr/>
          <p:nvPr/>
        </p:nvSpPr>
        <p:spPr>
          <a:xfrm>
            <a:off x="7076107" y="4362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32650F78-CD13-E175-1F5A-0BFE32980AA5}"/>
              </a:ext>
            </a:extLst>
          </p:cNvPr>
          <p:cNvSpPr/>
          <p:nvPr/>
        </p:nvSpPr>
        <p:spPr>
          <a:xfrm>
            <a:off x="7076107" y="9144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471E4BD4-5C39-C607-E7F1-8DAB439B10C7}"/>
              </a:ext>
            </a:extLst>
          </p:cNvPr>
          <p:cNvSpPr/>
          <p:nvPr/>
        </p:nvSpPr>
        <p:spPr>
          <a:xfrm>
            <a:off x="7076107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0FE98D90-22AA-2C85-7E5E-1696E6835D4E}"/>
              </a:ext>
            </a:extLst>
          </p:cNvPr>
          <p:cNvSpPr/>
          <p:nvPr/>
        </p:nvSpPr>
        <p:spPr>
          <a:xfrm>
            <a:off x="7076107" y="18665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7CCBE22F-D136-884B-4A5F-E785E7E29F63}"/>
              </a:ext>
            </a:extLst>
          </p:cNvPr>
          <p:cNvSpPr/>
          <p:nvPr/>
        </p:nvSpPr>
        <p:spPr>
          <a:xfrm>
            <a:off x="7076107" y="28187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28B395E7-F815-605F-ECB2-5A2BAE34D351}"/>
              </a:ext>
            </a:extLst>
          </p:cNvPr>
          <p:cNvSpPr/>
          <p:nvPr/>
        </p:nvSpPr>
        <p:spPr>
          <a:xfrm>
            <a:off x="7076107" y="32926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D076C1DC-9FE6-3771-5491-952E70DF7F91}"/>
              </a:ext>
            </a:extLst>
          </p:cNvPr>
          <p:cNvSpPr/>
          <p:nvPr/>
        </p:nvSpPr>
        <p:spPr>
          <a:xfrm>
            <a:off x="7076107" y="377085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7" name="Oval 166">
            <a:extLst>
              <a:ext uri="{FF2B5EF4-FFF2-40B4-BE49-F238E27FC236}">
                <a16:creationId xmlns:a16="http://schemas.microsoft.com/office/drawing/2014/main" id="{7CBE4F6F-34EC-F11A-35DB-402C5B85B2CC}"/>
              </a:ext>
            </a:extLst>
          </p:cNvPr>
          <p:cNvSpPr/>
          <p:nvPr/>
        </p:nvSpPr>
        <p:spPr>
          <a:xfrm>
            <a:off x="7076107" y="51969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69" name="Oval 168">
            <a:extLst>
              <a:ext uri="{FF2B5EF4-FFF2-40B4-BE49-F238E27FC236}">
                <a16:creationId xmlns:a16="http://schemas.microsoft.com/office/drawing/2014/main" id="{835C5FFF-C363-BB90-5CF7-952472551B9D}"/>
              </a:ext>
            </a:extLst>
          </p:cNvPr>
          <p:cNvSpPr/>
          <p:nvPr/>
        </p:nvSpPr>
        <p:spPr>
          <a:xfrm>
            <a:off x="7617199" y="4362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88BD845F-D181-BDB2-83A6-099B74458D7C}"/>
              </a:ext>
            </a:extLst>
          </p:cNvPr>
          <p:cNvSpPr/>
          <p:nvPr/>
        </p:nvSpPr>
        <p:spPr>
          <a:xfrm>
            <a:off x="7617199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1BABCB35-02F8-BD21-7E06-C8B5E4EAC56A}"/>
              </a:ext>
            </a:extLst>
          </p:cNvPr>
          <p:cNvSpPr/>
          <p:nvPr/>
        </p:nvSpPr>
        <p:spPr>
          <a:xfrm>
            <a:off x="7617199" y="28187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F78572EA-5090-2C70-F3AE-D34FC1DF687F}"/>
              </a:ext>
            </a:extLst>
          </p:cNvPr>
          <p:cNvSpPr/>
          <p:nvPr/>
        </p:nvSpPr>
        <p:spPr>
          <a:xfrm>
            <a:off x="7617199" y="32926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1434DAD8-4077-FDE1-DE5F-BE06D78420CF}"/>
              </a:ext>
            </a:extLst>
          </p:cNvPr>
          <p:cNvSpPr/>
          <p:nvPr/>
        </p:nvSpPr>
        <p:spPr>
          <a:xfrm>
            <a:off x="7617199" y="51969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1" name="Oval 180">
            <a:extLst>
              <a:ext uri="{FF2B5EF4-FFF2-40B4-BE49-F238E27FC236}">
                <a16:creationId xmlns:a16="http://schemas.microsoft.com/office/drawing/2014/main" id="{7D2E2685-6E6B-195B-9BB6-1E7450A13C89}"/>
              </a:ext>
            </a:extLst>
          </p:cNvPr>
          <p:cNvSpPr/>
          <p:nvPr/>
        </p:nvSpPr>
        <p:spPr>
          <a:xfrm>
            <a:off x="8158291" y="4362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19843047-1873-88BB-304B-31569C662A0B}"/>
              </a:ext>
            </a:extLst>
          </p:cNvPr>
          <p:cNvSpPr/>
          <p:nvPr/>
        </p:nvSpPr>
        <p:spPr>
          <a:xfrm>
            <a:off x="8158291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7B0FFFBA-81D5-DEAF-1269-AF01070D52EE}"/>
              </a:ext>
            </a:extLst>
          </p:cNvPr>
          <p:cNvSpPr/>
          <p:nvPr/>
        </p:nvSpPr>
        <p:spPr>
          <a:xfrm>
            <a:off x="8158291" y="281870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A7FBF14B-D618-C997-DC63-DBA12AC50FBC}"/>
              </a:ext>
            </a:extLst>
          </p:cNvPr>
          <p:cNvSpPr/>
          <p:nvPr/>
        </p:nvSpPr>
        <p:spPr>
          <a:xfrm>
            <a:off x="8158291" y="32926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3" name="Oval 192">
            <a:extLst>
              <a:ext uri="{FF2B5EF4-FFF2-40B4-BE49-F238E27FC236}">
                <a16:creationId xmlns:a16="http://schemas.microsoft.com/office/drawing/2014/main" id="{2C69A40E-A0DE-CCE2-1786-CEE3C6AA97B5}"/>
              </a:ext>
            </a:extLst>
          </p:cNvPr>
          <p:cNvSpPr/>
          <p:nvPr/>
        </p:nvSpPr>
        <p:spPr>
          <a:xfrm>
            <a:off x="8686795" y="43622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95" name="Oval 194">
            <a:extLst>
              <a:ext uri="{FF2B5EF4-FFF2-40B4-BE49-F238E27FC236}">
                <a16:creationId xmlns:a16="http://schemas.microsoft.com/office/drawing/2014/main" id="{3A3F561E-87FC-9907-7F3F-CF7148619950}"/>
              </a:ext>
            </a:extLst>
          </p:cNvPr>
          <p:cNvSpPr/>
          <p:nvPr/>
        </p:nvSpPr>
        <p:spPr>
          <a:xfrm>
            <a:off x="8686795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D35D8562-C37F-D3F7-1FFB-CB5F7C6E60E0}"/>
              </a:ext>
            </a:extLst>
          </p:cNvPr>
          <p:cNvSpPr/>
          <p:nvPr/>
        </p:nvSpPr>
        <p:spPr>
          <a:xfrm>
            <a:off x="9248854" y="44462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E0966047-2AD7-9C05-88CA-771DE0A18004}"/>
              </a:ext>
            </a:extLst>
          </p:cNvPr>
          <p:cNvSpPr/>
          <p:nvPr/>
        </p:nvSpPr>
        <p:spPr>
          <a:xfrm>
            <a:off x="9248854" y="1396770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id="{A90AB636-ED74-143C-B44E-649A3926F85C}"/>
              </a:ext>
            </a:extLst>
          </p:cNvPr>
          <p:cNvSpPr/>
          <p:nvPr/>
        </p:nvSpPr>
        <p:spPr>
          <a:xfrm>
            <a:off x="9771776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581E9A29-F5B6-E078-0D9D-09B0847E8727}"/>
              </a:ext>
            </a:extLst>
          </p:cNvPr>
          <p:cNvSpPr/>
          <p:nvPr/>
        </p:nvSpPr>
        <p:spPr>
          <a:xfrm>
            <a:off x="10294698" y="1388379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57" name="Oval 256">
            <a:extLst>
              <a:ext uri="{FF2B5EF4-FFF2-40B4-BE49-F238E27FC236}">
                <a16:creationId xmlns:a16="http://schemas.microsoft.com/office/drawing/2014/main" id="{2FB1079D-92BF-09CD-6226-44DF1AAED51B}"/>
              </a:ext>
            </a:extLst>
          </p:cNvPr>
          <p:cNvSpPr/>
          <p:nvPr/>
        </p:nvSpPr>
        <p:spPr>
          <a:xfrm>
            <a:off x="1631658" y="23489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266" name="Oval 265">
            <a:extLst>
              <a:ext uri="{FF2B5EF4-FFF2-40B4-BE49-F238E27FC236}">
                <a16:creationId xmlns:a16="http://schemas.microsoft.com/office/drawing/2014/main" id="{26CEBF5B-E625-9E71-87EB-24A75688263C}"/>
              </a:ext>
            </a:extLst>
          </p:cNvPr>
          <p:cNvSpPr/>
          <p:nvPr/>
        </p:nvSpPr>
        <p:spPr>
          <a:xfrm>
            <a:off x="2178342" y="9144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69" name="Oval 268">
            <a:extLst>
              <a:ext uri="{FF2B5EF4-FFF2-40B4-BE49-F238E27FC236}">
                <a16:creationId xmlns:a16="http://schemas.microsoft.com/office/drawing/2014/main" id="{C7190DA1-E908-1524-8BAF-33164DFD61F1}"/>
              </a:ext>
            </a:extLst>
          </p:cNvPr>
          <p:cNvSpPr/>
          <p:nvPr/>
        </p:nvSpPr>
        <p:spPr>
          <a:xfrm>
            <a:off x="2178342" y="23405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Ờ</a:t>
            </a:r>
          </a:p>
        </p:txBody>
      </p:sp>
      <p:sp>
        <p:nvSpPr>
          <p:cNvPr id="278" name="Oval 277">
            <a:extLst>
              <a:ext uri="{FF2B5EF4-FFF2-40B4-BE49-F238E27FC236}">
                <a16:creationId xmlns:a16="http://schemas.microsoft.com/office/drawing/2014/main" id="{CEA30341-B88F-B8F6-CD0E-4F3A76DC66C6}"/>
              </a:ext>
            </a:extLst>
          </p:cNvPr>
          <p:cNvSpPr/>
          <p:nvPr/>
        </p:nvSpPr>
        <p:spPr>
          <a:xfrm>
            <a:off x="2716628" y="9144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281" name="Oval 280">
            <a:extLst>
              <a:ext uri="{FF2B5EF4-FFF2-40B4-BE49-F238E27FC236}">
                <a16:creationId xmlns:a16="http://schemas.microsoft.com/office/drawing/2014/main" id="{49D9A1A0-DC18-0A91-C391-886F61EFC668}"/>
              </a:ext>
            </a:extLst>
          </p:cNvPr>
          <p:cNvSpPr/>
          <p:nvPr/>
        </p:nvSpPr>
        <p:spPr>
          <a:xfrm>
            <a:off x="2716628" y="23405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290" name="Oval 289">
            <a:extLst>
              <a:ext uri="{FF2B5EF4-FFF2-40B4-BE49-F238E27FC236}">
                <a16:creationId xmlns:a16="http://schemas.microsoft.com/office/drawing/2014/main" id="{04650F55-7F00-E998-26D4-CEFD7D955983}"/>
              </a:ext>
            </a:extLst>
          </p:cNvPr>
          <p:cNvSpPr/>
          <p:nvPr/>
        </p:nvSpPr>
        <p:spPr>
          <a:xfrm>
            <a:off x="3243736" y="9144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Ù</a:t>
            </a:r>
          </a:p>
        </p:txBody>
      </p:sp>
      <p:sp>
        <p:nvSpPr>
          <p:cNvPr id="293" name="Oval 292">
            <a:extLst>
              <a:ext uri="{FF2B5EF4-FFF2-40B4-BE49-F238E27FC236}">
                <a16:creationId xmlns:a16="http://schemas.microsoft.com/office/drawing/2014/main" id="{DAB9DD72-38A6-1581-82DE-65BA36234100}"/>
              </a:ext>
            </a:extLst>
          </p:cNvPr>
          <p:cNvSpPr/>
          <p:nvPr/>
        </p:nvSpPr>
        <p:spPr>
          <a:xfrm>
            <a:off x="3243736" y="23405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02" name="Oval 301">
            <a:extLst>
              <a:ext uri="{FF2B5EF4-FFF2-40B4-BE49-F238E27FC236}">
                <a16:creationId xmlns:a16="http://schemas.microsoft.com/office/drawing/2014/main" id="{649EE79E-4140-6894-5DF7-8B7C53DEC95D}"/>
              </a:ext>
            </a:extLst>
          </p:cNvPr>
          <p:cNvSpPr/>
          <p:nvPr/>
        </p:nvSpPr>
        <p:spPr>
          <a:xfrm>
            <a:off x="3787629" y="9227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04" name="Oval 303">
            <a:extLst>
              <a:ext uri="{FF2B5EF4-FFF2-40B4-BE49-F238E27FC236}">
                <a16:creationId xmlns:a16="http://schemas.microsoft.com/office/drawing/2014/main" id="{E4621305-615F-F3E4-A1F7-794858E3B929}"/>
              </a:ext>
            </a:extLst>
          </p:cNvPr>
          <p:cNvSpPr/>
          <p:nvPr/>
        </p:nvSpPr>
        <p:spPr>
          <a:xfrm>
            <a:off x="3787629" y="18749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05" name="Oval 304">
            <a:extLst>
              <a:ext uri="{FF2B5EF4-FFF2-40B4-BE49-F238E27FC236}">
                <a16:creationId xmlns:a16="http://schemas.microsoft.com/office/drawing/2014/main" id="{0B0F706B-C684-A141-31A9-D683D6E2AE8F}"/>
              </a:ext>
            </a:extLst>
          </p:cNvPr>
          <p:cNvSpPr/>
          <p:nvPr/>
        </p:nvSpPr>
        <p:spPr>
          <a:xfrm>
            <a:off x="3787629" y="23489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Ủ</a:t>
            </a:r>
          </a:p>
        </p:txBody>
      </p:sp>
      <p:sp>
        <p:nvSpPr>
          <p:cNvPr id="309" name="Oval 308">
            <a:extLst>
              <a:ext uri="{FF2B5EF4-FFF2-40B4-BE49-F238E27FC236}">
                <a16:creationId xmlns:a16="http://schemas.microsoft.com/office/drawing/2014/main" id="{2E545F10-C597-6140-3227-0FE5D29A0330}"/>
              </a:ext>
            </a:extLst>
          </p:cNvPr>
          <p:cNvSpPr/>
          <p:nvPr/>
        </p:nvSpPr>
        <p:spPr>
          <a:xfrm>
            <a:off x="3787629" y="42532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</a:p>
        </p:txBody>
      </p:sp>
      <p:sp>
        <p:nvSpPr>
          <p:cNvPr id="310" name="Oval 309">
            <a:extLst>
              <a:ext uri="{FF2B5EF4-FFF2-40B4-BE49-F238E27FC236}">
                <a16:creationId xmlns:a16="http://schemas.microsoft.com/office/drawing/2014/main" id="{C4C5A5DD-C737-8C23-F027-B81DF69CC532}"/>
              </a:ext>
            </a:extLst>
          </p:cNvPr>
          <p:cNvSpPr/>
          <p:nvPr/>
        </p:nvSpPr>
        <p:spPr>
          <a:xfrm>
            <a:off x="3787629" y="47313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312" name="Oval 311">
            <a:extLst>
              <a:ext uri="{FF2B5EF4-FFF2-40B4-BE49-F238E27FC236}">
                <a16:creationId xmlns:a16="http://schemas.microsoft.com/office/drawing/2014/main" id="{D7AF93BC-1FA6-BEF0-3445-AA0BD9E5074F}"/>
              </a:ext>
            </a:extLst>
          </p:cNvPr>
          <p:cNvSpPr/>
          <p:nvPr/>
        </p:nvSpPr>
        <p:spPr>
          <a:xfrm>
            <a:off x="3787629" y="56835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14" name="Oval 313">
            <a:extLst>
              <a:ext uri="{FF2B5EF4-FFF2-40B4-BE49-F238E27FC236}">
                <a16:creationId xmlns:a16="http://schemas.microsoft.com/office/drawing/2014/main" id="{48A45446-B7C5-C170-CB9C-45891117109E}"/>
              </a:ext>
            </a:extLst>
          </p:cNvPr>
          <p:cNvSpPr/>
          <p:nvPr/>
        </p:nvSpPr>
        <p:spPr>
          <a:xfrm>
            <a:off x="4349684" y="9227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315" name="Oval 314">
            <a:extLst>
              <a:ext uri="{FF2B5EF4-FFF2-40B4-BE49-F238E27FC236}">
                <a16:creationId xmlns:a16="http://schemas.microsoft.com/office/drawing/2014/main" id="{A8C6CC25-A15A-3156-9B59-C2EFEBB401E2}"/>
              </a:ext>
            </a:extLst>
          </p:cNvPr>
          <p:cNvSpPr/>
          <p:nvPr/>
        </p:nvSpPr>
        <p:spPr>
          <a:xfrm>
            <a:off x="4349684" y="139677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16" name="Oval 315">
            <a:extLst>
              <a:ext uri="{FF2B5EF4-FFF2-40B4-BE49-F238E27FC236}">
                <a16:creationId xmlns:a16="http://schemas.microsoft.com/office/drawing/2014/main" id="{7A68EEB9-490A-0C9C-270B-898875A734DB}"/>
              </a:ext>
            </a:extLst>
          </p:cNvPr>
          <p:cNvSpPr/>
          <p:nvPr/>
        </p:nvSpPr>
        <p:spPr>
          <a:xfrm>
            <a:off x="4349684" y="18749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</a:p>
        </p:txBody>
      </p:sp>
      <p:sp>
        <p:nvSpPr>
          <p:cNvPr id="317" name="Oval 316">
            <a:extLst>
              <a:ext uri="{FF2B5EF4-FFF2-40B4-BE49-F238E27FC236}">
                <a16:creationId xmlns:a16="http://schemas.microsoft.com/office/drawing/2014/main" id="{DF6C346C-266E-3E36-9586-34F6A83F42BA}"/>
              </a:ext>
            </a:extLst>
          </p:cNvPr>
          <p:cNvSpPr/>
          <p:nvPr/>
        </p:nvSpPr>
        <p:spPr>
          <a:xfrm>
            <a:off x="4349684" y="23489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20" name="Oval 319">
            <a:extLst>
              <a:ext uri="{FF2B5EF4-FFF2-40B4-BE49-F238E27FC236}">
                <a16:creationId xmlns:a16="http://schemas.microsoft.com/office/drawing/2014/main" id="{BC48B7B6-8BE5-7A69-86CE-D407D3DA8E16}"/>
              </a:ext>
            </a:extLst>
          </p:cNvPr>
          <p:cNvSpPr/>
          <p:nvPr/>
        </p:nvSpPr>
        <p:spPr>
          <a:xfrm>
            <a:off x="4349684" y="37792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21" name="Oval 320">
            <a:extLst>
              <a:ext uri="{FF2B5EF4-FFF2-40B4-BE49-F238E27FC236}">
                <a16:creationId xmlns:a16="http://schemas.microsoft.com/office/drawing/2014/main" id="{0BFBF5B6-B98A-7F1F-9855-22228939C2D2}"/>
              </a:ext>
            </a:extLst>
          </p:cNvPr>
          <p:cNvSpPr/>
          <p:nvPr/>
        </p:nvSpPr>
        <p:spPr>
          <a:xfrm>
            <a:off x="4349684" y="42532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Ù</a:t>
            </a:r>
          </a:p>
        </p:txBody>
      </p:sp>
      <p:sp>
        <p:nvSpPr>
          <p:cNvPr id="322" name="Oval 321">
            <a:extLst>
              <a:ext uri="{FF2B5EF4-FFF2-40B4-BE49-F238E27FC236}">
                <a16:creationId xmlns:a16="http://schemas.microsoft.com/office/drawing/2014/main" id="{40D50245-9FAB-6A94-8173-712B533AB1E4}"/>
              </a:ext>
            </a:extLst>
          </p:cNvPr>
          <p:cNvSpPr/>
          <p:nvPr/>
        </p:nvSpPr>
        <p:spPr>
          <a:xfrm>
            <a:off x="4349684" y="47313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24" name="Oval 323">
            <a:extLst>
              <a:ext uri="{FF2B5EF4-FFF2-40B4-BE49-F238E27FC236}">
                <a16:creationId xmlns:a16="http://schemas.microsoft.com/office/drawing/2014/main" id="{9306ED72-21B0-C1C8-575F-4E81BD9A3FF2}"/>
              </a:ext>
            </a:extLst>
          </p:cNvPr>
          <p:cNvSpPr/>
          <p:nvPr/>
        </p:nvSpPr>
        <p:spPr>
          <a:xfrm>
            <a:off x="4349684" y="56835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</a:p>
        </p:txBody>
      </p:sp>
      <p:sp>
        <p:nvSpPr>
          <p:cNvPr id="326" name="Oval 325">
            <a:extLst>
              <a:ext uri="{FF2B5EF4-FFF2-40B4-BE49-F238E27FC236}">
                <a16:creationId xmlns:a16="http://schemas.microsoft.com/office/drawing/2014/main" id="{5D3B07D8-58F6-4AB2-EDA9-26385085FA0B}"/>
              </a:ext>
            </a:extLst>
          </p:cNvPr>
          <p:cNvSpPr/>
          <p:nvPr/>
        </p:nvSpPr>
        <p:spPr>
          <a:xfrm>
            <a:off x="4911743" y="9144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27" name="Oval 326">
            <a:extLst>
              <a:ext uri="{FF2B5EF4-FFF2-40B4-BE49-F238E27FC236}">
                <a16:creationId xmlns:a16="http://schemas.microsoft.com/office/drawing/2014/main" id="{E663865E-2FBD-1075-1BDB-2B6F1399AF28}"/>
              </a:ext>
            </a:extLst>
          </p:cNvPr>
          <p:cNvSpPr/>
          <p:nvPr/>
        </p:nvSpPr>
        <p:spPr>
          <a:xfrm>
            <a:off x="4911743" y="13883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328" name="Oval 327">
            <a:extLst>
              <a:ext uri="{FF2B5EF4-FFF2-40B4-BE49-F238E27FC236}">
                <a16:creationId xmlns:a16="http://schemas.microsoft.com/office/drawing/2014/main" id="{177C7E9B-8621-71BB-C36C-2854538BC5F0}"/>
              </a:ext>
            </a:extLst>
          </p:cNvPr>
          <p:cNvSpPr/>
          <p:nvPr/>
        </p:nvSpPr>
        <p:spPr>
          <a:xfrm>
            <a:off x="4911743" y="18665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29" name="Oval 328">
            <a:extLst>
              <a:ext uri="{FF2B5EF4-FFF2-40B4-BE49-F238E27FC236}">
                <a16:creationId xmlns:a16="http://schemas.microsoft.com/office/drawing/2014/main" id="{B0751581-4DFB-E393-839E-8C1D639F449A}"/>
              </a:ext>
            </a:extLst>
          </p:cNvPr>
          <p:cNvSpPr/>
          <p:nvPr/>
        </p:nvSpPr>
        <p:spPr>
          <a:xfrm>
            <a:off x="4911743" y="23405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30" name="Oval 329">
            <a:extLst>
              <a:ext uri="{FF2B5EF4-FFF2-40B4-BE49-F238E27FC236}">
                <a16:creationId xmlns:a16="http://schemas.microsoft.com/office/drawing/2014/main" id="{BC19D58C-B35C-6FF8-9014-CA87F977421D}"/>
              </a:ext>
            </a:extLst>
          </p:cNvPr>
          <p:cNvSpPr/>
          <p:nvPr/>
        </p:nvSpPr>
        <p:spPr>
          <a:xfrm>
            <a:off x="4911743" y="28187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332" name="Oval 331">
            <a:extLst>
              <a:ext uri="{FF2B5EF4-FFF2-40B4-BE49-F238E27FC236}">
                <a16:creationId xmlns:a16="http://schemas.microsoft.com/office/drawing/2014/main" id="{A3DDCA22-7458-0DF6-A0F0-B00A9073D861}"/>
              </a:ext>
            </a:extLst>
          </p:cNvPr>
          <p:cNvSpPr/>
          <p:nvPr/>
        </p:nvSpPr>
        <p:spPr>
          <a:xfrm>
            <a:off x="4911743" y="37708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33" name="Oval 332">
            <a:extLst>
              <a:ext uri="{FF2B5EF4-FFF2-40B4-BE49-F238E27FC236}">
                <a16:creationId xmlns:a16="http://schemas.microsoft.com/office/drawing/2014/main" id="{2F0363BF-60FF-3420-E923-C9D71511EF93}"/>
              </a:ext>
            </a:extLst>
          </p:cNvPr>
          <p:cNvSpPr/>
          <p:nvPr/>
        </p:nvSpPr>
        <p:spPr>
          <a:xfrm>
            <a:off x="4911743" y="42448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334" name="Oval 333">
            <a:extLst>
              <a:ext uri="{FF2B5EF4-FFF2-40B4-BE49-F238E27FC236}">
                <a16:creationId xmlns:a16="http://schemas.microsoft.com/office/drawing/2014/main" id="{58491CB8-C3ED-44FB-0269-1558C6402401}"/>
              </a:ext>
            </a:extLst>
          </p:cNvPr>
          <p:cNvSpPr/>
          <p:nvPr/>
        </p:nvSpPr>
        <p:spPr>
          <a:xfrm>
            <a:off x="4911743" y="47230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335" name="Oval 334">
            <a:extLst>
              <a:ext uri="{FF2B5EF4-FFF2-40B4-BE49-F238E27FC236}">
                <a16:creationId xmlns:a16="http://schemas.microsoft.com/office/drawing/2014/main" id="{D7D06C5F-F04E-7DE7-61EA-C5ABA028BB71}"/>
              </a:ext>
            </a:extLst>
          </p:cNvPr>
          <p:cNvSpPr/>
          <p:nvPr/>
        </p:nvSpPr>
        <p:spPr>
          <a:xfrm>
            <a:off x="8149899" y="51797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Ã</a:t>
            </a:r>
          </a:p>
        </p:txBody>
      </p:sp>
      <p:sp>
        <p:nvSpPr>
          <p:cNvPr id="336" name="Oval 335">
            <a:extLst>
              <a:ext uri="{FF2B5EF4-FFF2-40B4-BE49-F238E27FC236}">
                <a16:creationId xmlns:a16="http://schemas.microsoft.com/office/drawing/2014/main" id="{5F2E11FE-349D-EAF0-4205-FBFB2D1B1E55}"/>
              </a:ext>
            </a:extLst>
          </p:cNvPr>
          <p:cNvSpPr/>
          <p:nvPr/>
        </p:nvSpPr>
        <p:spPr>
          <a:xfrm>
            <a:off x="4911743" y="56751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338" name="Oval 337">
            <a:extLst>
              <a:ext uri="{FF2B5EF4-FFF2-40B4-BE49-F238E27FC236}">
                <a16:creationId xmlns:a16="http://schemas.microsoft.com/office/drawing/2014/main" id="{1420F259-59F2-5202-B6ED-305DFC05F32B}"/>
              </a:ext>
            </a:extLst>
          </p:cNvPr>
          <p:cNvSpPr/>
          <p:nvPr/>
        </p:nvSpPr>
        <p:spPr>
          <a:xfrm>
            <a:off x="5465416" y="9227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39" name="Oval 338">
            <a:extLst>
              <a:ext uri="{FF2B5EF4-FFF2-40B4-BE49-F238E27FC236}">
                <a16:creationId xmlns:a16="http://schemas.microsoft.com/office/drawing/2014/main" id="{96B1F04A-B23E-A4C1-B613-4D582CE03AF4}"/>
              </a:ext>
            </a:extLst>
          </p:cNvPr>
          <p:cNvSpPr/>
          <p:nvPr/>
        </p:nvSpPr>
        <p:spPr>
          <a:xfrm>
            <a:off x="5465416" y="139677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Ầ</a:t>
            </a:r>
          </a:p>
        </p:txBody>
      </p:sp>
      <p:sp>
        <p:nvSpPr>
          <p:cNvPr id="340" name="Oval 339">
            <a:extLst>
              <a:ext uri="{FF2B5EF4-FFF2-40B4-BE49-F238E27FC236}">
                <a16:creationId xmlns:a16="http://schemas.microsoft.com/office/drawing/2014/main" id="{589CFD64-2CC9-E5E0-AC73-8ACC992A1C66}"/>
              </a:ext>
            </a:extLst>
          </p:cNvPr>
          <p:cNvSpPr/>
          <p:nvPr/>
        </p:nvSpPr>
        <p:spPr>
          <a:xfrm>
            <a:off x="5465416" y="18749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41" name="Oval 340">
            <a:extLst>
              <a:ext uri="{FF2B5EF4-FFF2-40B4-BE49-F238E27FC236}">
                <a16:creationId xmlns:a16="http://schemas.microsoft.com/office/drawing/2014/main" id="{E31F5BE3-9EE1-D2DC-FB3E-616AD48EB882}"/>
              </a:ext>
            </a:extLst>
          </p:cNvPr>
          <p:cNvSpPr/>
          <p:nvPr/>
        </p:nvSpPr>
        <p:spPr>
          <a:xfrm>
            <a:off x="5465416" y="23489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</a:p>
        </p:txBody>
      </p:sp>
      <p:sp>
        <p:nvSpPr>
          <p:cNvPr id="342" name="Oval 341">
            <a:extLst>
              <a:ext uri="{FF2B5EF4-FFF2-40B4-BE49-F238E27FC236}">
                <a16:creationId xmlns:a16="http://schemas.microsoft.com/office/drawing/2014/main" id="{B9C6673B-D39E-AB5B-353E-D4A884DE1443}"/>
              </a:ext>
            </a:extLst>
          </p:cNvPr>
          <p:cNvSpPr/>
          <p:nvPr/>
        </p:nvSpPr>
        <p:spPr>
          <a:xfrm>
            <a:off x="5465416" y="28270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43" name="Oval 342">
            <a:extLst>
              <a:ext uri="{FF2B5EF4-FFF2-40B4-BE49-F238E27FC236}">
                <a16:creationId xmlns:a16="http://schemas.microsoft.com/office/drawing/2014/main" id="{C72CDB21-17C9-79F0-2C97-64DAC7F37AB6}"/>
              </a:ext>
            </a:extLst>
          </p:cNvPr>
          <p:cNvSpPr/>
          <p:nvPr/>
        </p:nvSpPr>
        <p:spPr>
          <a:xfrm>
            <a:off x="5465416" y="330107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44" name="Oval 343">
            <a:extLst>
              <a:ext uri="{FF2B5EF4-FFF2-40B4-BE49-F238E27FC236}">
                <a16:creationId xmlns:a16="http://schemas.microsoft.com/office/drawing/2014/main" id="{C35DDF19-AF01-698E-CD74-894B09B48D10}"/>
              </a:ext>
            </a:extLst>
          </p:cNvPr>
          <p:cNvSpPr/>
          <p:nvPr/>
        </p:nvSpPr>
        <p:spPr>
          <a:xfrm>
            <a:off x="5465416" y="37792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45" name="Oval 344">
            <a:extLst>
              <a:ext uri="{FF2B5EF4-FFF2-40B4-BE49-F238E27FC236}">
                <a16:creationId xmlns:a16="http://schemas.microsoft.com/office/drawing/2014/main" id="{50F049C0-27F5-F91F-B17D-2F363955BF1B}"/>
              </a:ext>
            </a:extLst>
          </p:cNvPr>
          <p:cNvSpPr/>
          <p:nvPr/>
        </p:nvSpPr>
        <p:spPr>
          <a:xfrm>
            <a:off x="5465416" y="42532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46" name="Oval 345">
            <a:extLst>
              <a:ext uri="{FF2B5EF4-FFF2-40B4-BE49-F238E27FC236}">
                <a16:creationId xmlns:a16="http://schemas.microsoft.com/office/drawing/2014/main" id="{D25732FA-2A80-F9DA-B639-E518935A764C}"/>
              </a:ext>
            </a:extLst>
          </p:cNvPr>
          <p:cNvSpPr/>
          <p:nvPr/>
        </p:nvSpPr>
        <p:spPr>
          <a:xfrm>
            <a:off x="5465416" y="473139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</a:t>
            </a:r>
          </a:p>
        </p:txBody>
      </p:sp>
      <p:sp>
        <p:nvSpPr>
          <p:cNvPr id="348" name="Oval 347">
            <a:extLst>
              <a:ext uri="{FF2B5EF4-FFF2-40B4-BE49-F238E27FC236}">
                <a16:creationId xmlns:a16="http://schemas.microsoft.com/office/drawing/2014/main" id="{7868EB7E-44E9-39E8-7348-256A15398EEF}"/>
              </a:ext>
            </a:extLst>
          </p:cNvPr>
          <p:cNvSpPr/>
          <p:nvPr/>
        </p:nvSpPr>
        <p:spPr>
          <a:xfrm>
            <a:off x="5465416" y="568354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49" name="Oval 348">
            <a:extLst>
              <a:ext uri="{FF2B5EF4-FFF2-40B4-BE49-F238E27FC236}">
                <a16:creationId xmlns:a16="http://schemas.microsoft.com/office/drawing/2014/main" id="{2B9AE3F5-20E2-85E8-7BB6-F15A5EEB98CA}"/>
              </a:ext>
            </a:extLst>
          </p:cNvPr>
          <p:cNvSpPr/>
          <p:nvPr/>
        </p:nvSpPr>
        <p:spPr>
          <a:xfrm>
            <a:off x="5985535" y="45301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50" name="Oval 349">
            <a:extLst>
              <a:ext uri="{FF2B5EF4-FFF2-40B4-BE49-F238E27FC236}">
                <a16:creationId xmlns:a16="http://schemas.microsoft.com/office/drawing/2014/main" id="{CEF6834E-541E-7B55-149F-C4CE0C229280}"/>
              </a:ext>
            </a:extLst>
          </p:cNvPr>
          <p:cNvSpPr/>
          <p:nvPr/>
        </p:nvSpPr>
        <p:spPr>
          <a:xfrm>
            <a:off x="5985535" y="93118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</a:p>
        </p:txBody>
      </p:sp>
      <p:sp>
        <p:nvSpPr>
          <p:cNvPr id="351" name="Oval 350">
            <a:extLst>
              <a:ext uri="{FF2B5EF4-FFF2-40B4-BE49-F238E27FC236}">
                <a16:creationId xmlns:a16="http://schemas.microsoft.com/office/drawing/2014/main" id="{8CD4007E-745F-FF44-160F-80AE8B2CC33A}"/>
              </a:ext>
            </a:extLst>
          </p:cNvPr>
          <p:cNvSpPr/>
          <p:nvPr/>
        </p:nvSpPr>
        <p:spPr>
          <a:xfrm>
            <a:off x="5985535" y="140516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52" name="Oval 351">
            <a:extLst>
              <a:ext uri="{FF2B5EF4-FFF2-40B4-BE49-F238E27FC236}">
                <a16:creationId xmlns:a16="http://schemas.microsoft.com/office/drawing/2014/main" id="{FED8427A-0F49-C90E-6293-02418DD41ECE}"/>
              </a:ext>
            </a:extLst>
          </p:cNvPr>
          <p:cNvSpPr/>
          <p:nvPr/>
        </p:nvSpPr>
        <p:spPr>
          <a:xfrm>
            <a:off x="5985535" y="188333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53" name="Oval 352">
            <a:extLst>
              <a:ext uri="{FF2B5EF4-FFF2-40B4-BE49-F238E27FC236}">
                <a16:creationId xmlns:a16="http://schemas.microsoft.com/office/drawing/2014/main" id="{6D9C1F49-D3A6-A272-B24A-440AEFEA50D7}"/>
              </a:ext>
            </a:extLst>
          </p:cNvPr>
          <p:cNvSpPr/>
          <p:nvPr/>
        </p:nvSpPr>
        <p:spPr>
          <a:xfrm>
            <a:off x="5985535" y="235731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54" name="Oval 353">
            <a:extLst>
              <a:ext uri="{FF2B5EF4-FFF2-40B4-BE49-F238E27FC236}">
                <a16:creationId xmlns:a16="http://schemas.microsoft.com/office/drawing/2014/main" id="{3B8AA6E6-2F83-546A-40A2-C867811A3A99}"/>
              </a:ext>
            </a:extLst>
          </p:cNvPr>
          <p:cNvSpPr/>
          <p:nvPr/>
        </p:nvSpPr>
        <p:spPr>
          <a:xfrm>
            <a:off x="5985535" y="283548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</a:t>
            </a:r>
          </a:p>
        </p:txBody>
      </p:sp>
      <p:sp>
        <p:nvSpPr>
          <p:cNvPr id="355" name="Oval 354">
            <a:extLst>
              <a:ext uri="{FF2B5EF4-FFF2-40B4-BE49-F238E27FC236}">
                <a16:creationId xmlns:a16="http://schemas.microsoft.com/office/drawing/2014/main" id="{FC66BF04-0414-689B-BF38-05F24B9051D0}"/>
              </a:ext>
            </a:extLst>
          </p:cNvPr>
          <p:cNvSpPr/>
          <p:nvPr/>
        </p:nvSpPr>
        <p:spPr>
          <a:xfrm>
            <a:off x="5985535" y="330946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356" name="Oval 355">
            <a:extLst>
              <a:ext uri="{FF2B5EF4-FFF2-40B4-BE49-F238E27FC236}">
                <a16:creationId xmlns:a16="http://schemas.microsoft.com/office/drawing/2014/main" id="{ED4C6E2E-C1A1-0886-244E-7A93CD9C5074}"/>
              </a:ext>
            </a:extLst>
          </p:cNvPr>
          <p:cNvSpPr/>
          <p:nvPr/>
        </p:nvSpPr>
        <p:spPr>
          <a:xfrm>
            <a:off x="5985535" y="378763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57" name="Oval 356">
            <a:extLst>
              <a:ext uri="{FF2B5EF4-FFF2-40B4-BE49-F238E27FC236}">
                <a16:creationId xmlns:a16="http://schemas.microsoft.com/office/drawing/2014/main" id="{898D8161-B74B-196F-CA67-9D4F6C2071F0}"/>
              </a:ext>
            </a:extLst>
          </p:cNvPr>
          <p:cNvSpPr/>
          <p:nvPr/>
        </p:nvSpPr>
        <p:spPr>
          <a:xfrm>
            <a:off x="5985535" y="426161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</a:t>
            </a:r>
          </a:p>
        </p:txBody>
      </p:sp>
      <p:sp>
        <p:nvSpPr>
          <p:cNvPr id="358" name="Oval 357">
            <a:extLst>
              <a:ext uri="{FF2B5EF4-FFF2-40B4-BE49-F238E27FC236}">
                <a16:creationId xmlns:a16="http://schemas.microsoft.com/office/drawing/2014/main" id="{81F8641A-282A-5CA4-3A0E-276520058481}"/>
              </a:ext>
            </a:extLst>
          </p:cNvPr>
          <p:cNvSpPr/>
          <p:nvPr/>
        </p:nvSpPr>
        <p:spPr>
          <a:xfrm>
            <a:off x="5985535" y="473978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59" name="Oval 358">
            <a:extLst>
              <a:ext uri="{FF2B5EF4-FFF2-40B4-BE49-F238E27FC236}">
                <a16:creationId xmlns:a16="http://schemas.microsoft.com/office/drawing/2014/main" id="{57751178-6BAF-1BA3-69E4-AE4FFDAE44EE}"/>
              </a:ext>
            </a:extLst>
          </p:cNvPr>
          <p:cNvSpPr/>
          <p:nvPr/>
        </p:nvSpPr>
        <p:spPr>
          <a:xfrm>
            <a:off x="5985535" y="521376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60" name="Oval 359">
            <a:extLst>
              <a:ext uri="{FF2B5EF4-FFF2-40B4-BE49-F238E27FC236}">
                <a16:creationId xmlns:a16="http://schemas.microsoft.com/office/drawing/2014/main" id="{F89E416B-A0C7-ADA3-A329-45FDBD1E8283}"/>
              </a:ext>
            </a:extLst>
          </p:cNvPr>
          <p:cNvSpPr/>
          <p:nvPr/>
        </p:nvSpPr>
        <p:spPr>
          <a:xfrm>
            <a:off x="5985535" y="569193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Ậ</a:t>
            </a:r>
          </a:p>
        </p:txBody>
      </p:sp>
      <p:sp>
        <p:nvSpPr>
          <p:cNvPr id="361" name="Oval 360">
            <a:extLst>
              <a:ext uri="{FF2B5EF4-FFF2-40B4-BE49-F238E27FC236}">
                <a16:creationId xmlns:a16="http://schemas.microsoft.com/office/drawing/2014/main" id="{28B02A66-E0AC-A6CD-6B70-A7745583B90C}"/>
              </a:ext>
            </a:extLst>
          </p:cNvPr>
          <p:cNvSpPr/>
          <p:nvPr/>
        </p:nvSpPr>
        <p:spPr>
          <a:xfrm>
            <a:off x="6539207" y="4362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62" name="Oval 361">
            <a:extLst>
              <a:ext uri="{FF2B5EF4-FFF2-40B4-BE49-F238E27FC236}">
                <a16:creationId xmlns:a16="http://schemas.microsoft.com/office/drawing/2014/main" id="{E96AF7BF-204F-DCAE-4153-80C0E670B687}"/>
              </a:ext>
            </a:extLst>
          </p:cNvPr>
          <p:cNvSpPr/>
          <p:nvPr/>
        </p:nvSpPr>
        <p:spPr>
          <a:xfrm>
            <a:off x="6539207" y="9144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63" name="Oval 362">
            <a:extLst>
              <a:ext uri="{FF2B5EF4-FFF2-40B4-BE49-F238E27FC236}">
                <a16:creationId xmlns:a16="http://schemas.microsoft.com/office/drawing/2014/main" id="{B159DD76-DE78-51A8-DF2F-CEE745A1D840}"/>
              </a:ext>
            </a:extLst>
          </p:cNvPr>
          <p:cNvSpPr/>
          <p:nvPr/>
        </p:nvSpPr>
        <p:spPr>
          <a:xfrm>
            <a:off x="6539207" y="13883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64" name="Oval 363">
            <a:extLst>
              <a:ext uri="{FF2B5EF4-FFF2-40B4-BE49-F238E27FC236}">
                <a16:creationId xmlns:a16="http://schemas.microsoft.com/office/drawing/2014/main" id="{5FC3D434-303B-ACBB-5463-9283EA301DF5}"/>
              </a:ext>
            </a:extLst>
          </p:cNvPr>
          <p:cNvSpPr/>
          <p:nvPr/>
        </p:nvSpPr>
        <p:spPr>
          <a:xfrm>
            <a:off x="6539207" y="18665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Â</a:t>
            </a:r>
          </a:p>
        </p:txBody>
      </p:sp>
      <p:sp>
        <p:nvSpPr>
          <p:cNvPr id="366" name="Oval 365">
            <a:extLst>
              <a:ext uri="{FF2B5EF4-FFF2-40B4-BE49-F238E27FC236}">
                <a16:creationId xmlns:a16="http://schemas.microsoft.com/office/drawing/2014/main" id="{0474BCBE-0771-7637-D548-1422E3D5A369}"/>
              </a:ext>
            </a:extLst>
          </p:cNvPr>
          <p:cNvSpPr/>
          <p:nvPr/>
        </p:nvSpPr>
        <p:spPr>
          <a:xfrm>
            <a:off x="6539207" y="28187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67" name="Oval 366">
            <a:extLst>
              <a:ext uri="{FF2B5EF4-FFF2-40B4-BE49-F238E27FC236}">
                <a16:creationId xmlns:a16="http://schemas.microsoft.com/office/drawing/2014/main" id="{B72725A2-403B-28FC-9536-59BCBC9223B6}"/>
              </a:ext>
            </a:extLst>
          </p:cNvPr>
          <p:cNvSpPr/>
          <p:nvPr/>
        </p:nvSpPr>
        <p:spPr>
          <a:xfrm>
            <a:off x="6531461" y="32926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368" name="Oval 367">
            <a:extLst>
              <a:ext uri="{FF2B5EF4-FFF2-40B4-BE49-F238E27FC236}">
                <a16:creationId xmlns:a16="http://schemas.microsoft.com/office/drawing/2014/main" id="{C35EE362-9F00-0FA3-733D-BEC64FEEDBA9}"/>
              </a:ext>
            </a:extLst>
          </p:cNvPr>
          <p:cNvSpPr/>
          <p:nvPr/>
        </p:nvSpPr>
        <p:spPr>
          <a:xfrm>
            <a:off x="6539207" y="37708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370" name="Oval 369">
            <a:extLst>
              <a:ext uri="{FF2B5EF4-FFF2-40B4-BE49-F238E27FC236}">
                <a16:creationId xmlns:a16="http://schemas.microsoft.com/office/drawing/2014/main" id="{5F64F215-63F0-F1AC-C398-D4A312432ABF}"/>
              </a:ext>
            </a:extLst>
          </p:cNvPr>
          <p:cNvSpPr/>
          <p:nvPr/>
        </p:nvSpPr>
        <p:spPr>
          <a:xfrm>
            <a:off x="6539207" y="47230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71" name="Oval 370">
            <a:extLst>
              <a:ext uri="{FF2B5EF4-FFF2-40B4-BE49-F238E27FC236}">
                <a16:creationId xmlns:a16="http://schemas.microsoft.com/office/drawing/2014/main" id="{F3F370BC-CD38-22C1-D20C-8B85C189C4FB}"/>
              </a:ext>
            </a:extLst>
          </p:cNvPr>
          <p:cNvSpPr/>
          <p:nvPr/>
        </p:nvSpPr>
        <p:spPr>
          <a:xfrm>
            <a:off x="6539207" y="51969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Ộ</a:t>
            </a:r>
          </a:p>
        </p:txBody>
      </p:sp>
      <p:sp>
        <p:nvSpPr>
          <p:cNvPr id="372" name="Oval 371">
            <a:extLst>
              <a:ext uri="{FF2B5EF4-FFF2-40B4-BE49-F238E27FC236}">
                <a16:creationId xmlns:a16="http://schemas.microsoft.com/office/drawing/2014/main" id="{C930BE53-CF50-B14B-A49F-855E06591026}"/>
              </a:ext>
            </a:extLst>
          </p:cNvPr>
          <p:cNvSpPr/>
          <p:nvPr/>
        </p:nvSpPr>
        <p:spPr>
          <a:xfrm>
            <a:off x="6539207" y="56751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73" name="Oval 372">
            <a:extLst>
              <a:ext uri="{FF2B5EF4-FFF2-40B4-BE49-F238E27FC236}">
                <a16:creationId xmlns:a16="http://schemas.microsoft.com/office/drawing/2014/main" id="{06A5409F-2F5F-7FDD-BB0F-91978558B18D}"/>
              </a:ext>
            </a:extLst>
          </p:cNvPr>
          <p:cNvSpPr/>
          <p:nvPr/>
        </p:nvSpPr>
        <p:spPr>
          <a:xfrm>
            <a:off x="7091607" y="4362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</a:p>
        </p:txBody>
      </p:sp>
      <p:sp>
        <p:nvSpPr>
          <p:cNvPr id="374" name="Oval 373">
            <a:extLst>
              <a:ext uri="{FF2B5EF4-FFF2-40B4-BE49-F238E27FC236}">
                <a16:creationId xmlns:a16="http://schemas.microsoft.com/office/drawing/2014/main" id="{5BB64566-4FB0-D503-A591-CFBD3FD22717}"/>
              </a:ext>
            </a:extLst>
          </p:cNvPr>
          <p:cNvSpPr/>
          <p:nvPr/>
        </p:nvSpPr>
        <p:spPr>
          <a:xfrm>
            <a:off x="7091607" y="9144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375" name="Oval 374">
            <a:extLst>
              <a:ext uri="{FF2B5EF4-FFF2-40B4-BE49-F238E27FC236}">
                <a16:creationId xmlns:a16="http://schemas.microsoft.com/office/drawing/2014/main" id="{09339B13-13E4-B82F-EB3D-E646A373E739}"/>
              </a:ext>
            </a:extLst>
          </p:cNvPr>
          <p:cNvSpPr/>
          <p:nvPr/>
        </p:nvSpPr>
        <p:spPr>
          <a:xfrm>
            <a:off x="7091607" y="13883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Ữ</a:t>
            </a:r>
          </a:p>
        </p:txBody>
      </p:sp>
      <p:sp>
        <p:nvSpPr>
          <p:cNvPr id="376" name="Oval 375">
            <a:extLst>
              <a:ext uri="{FF2B5EF4-FFF2-40B4-BE49-F238E27FC236}">
                <a16:creationId xmlns:a16="http://schemas.microsoft.com/office/drawing/2014/main" id="{AA9BEC21-76C0-EB98-530B-D2547155D62D}"/>
              </a:ext>
            </a:extLst>
          </p:cNvPr>
          <p:cNvSpPr/>
          <p:nvPr/>
        </p:nvSpPr>
        <p:spPr>
          <a:xfrm>
            <a:off x="7091607" y="18665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378" name="Oval 377">
            <a:extLst>
              <a:ext uri="{FF2B5EF4-FFF2-40B4-BE49-F238E27FC236}">
                <a16:creationId xmlns:a16="http://schemas.microsoft.com/office/drawing/2014/main" id="{F0A3E368-54E5-26F2-6E7B-C3DFA6EDFFE6}"/>
              </a:ext>
            </a:extLst>
          </p:cNvPr>
          <p:cNvSpPr/>
          <p:nvPr/>
        </p:nvSpPr>
        <p:spPr>
          <a:xfrm>
            <a:off x="7091607" y="28187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379" name="Oval 378">
            <a:extLst>
              <a:ext uri="{FF2B5EF4-FFF2-40B4-BE49-F238E27FC236}">
                <a16:creationId xmlns:a16="http://schemas.microsoft.com/office/drawing/2014/main" id="{4F97E232-4A89-9FDC-F638-D97F451E988D}"/>
              </a:ext>
            </a:extLst>
          </p:cNvPr>
          <p:cNvSpPr/>
          <p:nvPr/>
        </p:nvSpPr>
        <p:spPr>
          <a:xfrm>
            <a:off x="7091607" y="32926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380" name="Oval 379">
            <a:extLst>
              <a:ext uri="{FF2B5EF4-FFF2-40B4-BE49-F238E27FC236}">
                <a16:creationId xmlns:a16="http://schemas.microsoft.com/office/drawing/2014/main" id="{08669ACC-8934-45B3-CB0E-E38CD2F391DA}"/>
              </a:ext>
            </a:extLst>
          </p:cNvPr>
          <p:cNvSpPr/>
          <p:nvPr/>
        </p:nvSpPr>
        <p:spPr>
          <a:xfrm>
            <a:off x="7091607" y="377085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83" name="Oval 382">
            <a:extLst>
              <a:ext uri="{FF2B5EF4-FFF2-40B4-BE49-F238E27FC236}">
                <a16:creationId xmlns:a16="http://schemas.microsoft.com/office/drawing/2014/main" id="{82A304E5-6EF8-1DE7-01EB-C49540821AA2}"/>
              </a:ext>
            </a:extLst>
          </p:cNvPr>
          <p:cNvSpPr/>
          <p:nvPr/>
        </p:nvSpPr>
        <p:spPr>
          <a:xfrm>
            <a:off x="7091607" y="51969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385" name="Oval 384">
            <a:extLst>
              <a:ext uri="{FF2B5EF4-FFF2-40B4-BE49-F238E27FC236}">
                <a16:creationId xmlns:a16="http://schemas.microsoft.com/office/drawing/2014/main" id="{996B6690-B2BF-EFE3-8059-EC6E3D280B2A}"/>
              </a:ext>
            </a:extLst>
          </p:cNvPr>
          <p:cNvSpPr/>
          <p:nvPr/>
        </p:nvSpPr>
        <p:spPr>
          <a:xfrm>
            <a:off x="7621386" y="4362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87" name="Oval 386">
            <a:extLst>
              <a:ext uri="{FF2B5EF4-FFF2-40B4-BE49-F238E27FC236}">
                <a16:creationId xmlns:a16="http://schemas.microsoft.com/office/drawing/2014/main" id="{FB758218-C0DC-A520-CB98-B7910BE15134}"/>
              </a:ext>
            </a:extLst>
          </p:cNvPr>
          <p:cNvSpPr/>
          <p:nvPr/>
        </p:nvSpPr>
        <p:spPr>
          <a:xfrm>
            <a:off x="7621386" y="13883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390" name="Oval 389">
            <a:extLst>
              <a:ext uri="{FF2B5EF4-FFF2-40B4-BE49-F238E27FC236}">
                <a16:creationId xmlns:a16="http://schemas.microsoft.com/office/drawing/2014/main" id="{C400188C-CDDE-F24F-09B2-FFD70ED622B3}"/>
              </a:ext>
            </a:extLst>
          </p:cNvPr>
          <p:cNvSpPr/>
          <p:nvPr/>
        </p:nvSpPr>
        <p:spPr>
          <a:xfrm>
            <a:off x="7621386" y="28187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</a:p>
        </p:txBody>
      </p:sp>
      <p:sp>
        <p:nvSpPr>
          <p:cNvPr id="391" name="Oval 390">
            <a:extLst>
              <a:ext uri="{FF2B5EF4-FFF2-40B4-BE49-F238E27FC236}">
                <a16:creationId xmlns:a16="http://schemas.microsoft.com/office/drawing/2014/main" id="{C5136E79-D473-7B1B-8313-82BFA6FA1C3F}"/>
              </a:ext>
            </a:extLst>
          </p:cNvPr>
          <p:cNvSpPr/>
          <p:nvPr/>
        </p:nvSpPr>
        <p:spPr>
          <a:xfrm>
            <a:off x="7621386" y="32926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Ậ</a:t>
            </a:r>
          </a:p>
        </p:txBody>
      </p:sp>
      <p:sp>
        <p:nvSpPr>
          <p:cNvPr id="395" name="Oval 394">
            <a:extLst>
              <a:ext uri="{FF2B5EF4-FFF2-40B4-BE49-F238E27FC236}">
                <a16:creationId xmlns:a16="http://schemas.microsoft.com/office/drawing/2014/main" id="{BD0F5A86-47B8-C568-FFA9-53D76CF36911}"/>
              </a:ext>
            </a:extLst>
          </p:cNvPr>
          <p:cNvSpPr/>
          <p:nvPr/>
        </p:nvSpPr>
        <p:spPr>
          <a:xfrm>
            <a:off x="7621386" y="51969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397" name="Oval 396">
            <a:extLst>
              <a:ext uri="{FF2B5EF4-FFF2-40B4-BE49-F238E27FC236}">
                <a16:creationId xmlns:a16="http://schemas.microsoft.com/office/drawing/2014/main" id="{C4CD3A3C-29BB-36EF-FD69-142CE5F689C0}"/>
              </a:ext>
            </a:extLst>
          </p:cNvPr>
          <p:cNvSpPr/>
          <p:nvPr/>
        </p:nvSpPr>
        <p:spPr>
          <a:xfrm>
            <a:off x="8165402" y="43622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99" name="Oval 398">
            <a:extLst>
              <a:ext uri="{FF2B5EF4-FFF2-40B4-BE49-F238E27FC236}">
                <a16:creationId xmlns:a16="http://schemas.microsoft.com/office/drawing/2014/main" id="{B97F61A9-25BD-C192-7CAE-ACA1F795212B}"/>
              </a:ext>
            </a:extLst>
          </p:cNvPr>
          <p:cNvSpPr/>
          <p:nvPr/>
        </p:nvSpPr>
        <p:spPr>
          <a:xfrm>
            <a:off x="8165402" y="13883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402" name="Oval 401">
            <a:extLst>
              <a:ext uri="{FF2B5EF4-FFF2-40B4-BE49-F238E27FC236}">
                <a16:creationId xmlns:a16="http://schemas.microsoft.com/office/drawing/2014/main" id="{2E7D9CD4-DC18-AB5A-9C79-E7258FD2AD76}"/>
              </a:ext>
            </a:extLst>
          </p:cNvPr>
          <p:cNvSpPr/>
          <p:nvPr/>
        </p:nvSpPr>
        <p:spPr>
          <a:xfrm>
            <a:off x="8165402" y="281870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403" name="Oval 402">
            <a:extLst>
              <a:ext uri="{FF2B5EF4-FFF2-40B4-BE49-F238E27FC236}">
                <a16:creationId xmlns:a16="http://schemas.microsoft.com/office/drawing/2014/main" id="{B18FBF0B-5A2A-9B84-092A-47DE3D302186}"/>
              </a:ext>
            </a:extLst>
          </p:cNvPr>
          <p:cNvSpPr/>
          <p:nvPr/>
        </p:nvSpPr>
        <p:spPr>
          <a:xfrm>
            <a:off x="8165402" y="32926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421" name="Oval 420">
            <a:extLst>
              <a:ext uri="{FF2B5EF4-FFF2-40B4-BE49-F238E27FC236}">
                <a16:creationId xmlns:a16="http://schemas.microsoft.com/office/drawing/2014/main" id="{B691CF55-9A3F-64FE-E68D-2B3960B625D4}"/>
              </a:ext>
            </a:extLst>
          </p:cNvPr>
          <p:cNvSpPr/>
          <p:nvPr/>
        </p:nvSpPr>
        <p:spPr>
          <a:xfrm>
            <a:off x="8671295" y="44462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Ấ</a:t>
            </a:r>
          </a:p>
        </p:txBody>
      </p:sp>
      <p:sp>
        <p:nvSpPr>
          <p:cNvPr id="423" name="Oval 422">
            <a:extLst>
              <a:ext uri="{FF2B5EF4-FFF2-40B4-BE49-F238E27FC236}">
                <a16:creationId xmlns:a16="http://schemas.microsoft.com/office/drawing/2014/main" id="{3B0BCE39-1BB7-53C1-FD49-10CE5335B170}"/>
              </a:ext>
            </a:extLst>
          </p:cNvPr>
          <p:cNvSpPr/>
          <p:nvPr/>
        </p:nvSpPr>
        <p:spPr>
          <a:xfrm>
            <a:off x="8671295" y="139677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433" name="Oval 432">
            <a:extLst>
              <a:ext uri="{FF2B5EF4-FFF2-40B4-BE49-F238E27FC236}">
                <a16:creationId xmlns:a16="http://schemas.microsoft.com/office/drawing/2014/main" id="{CCBF978D-3584-5776-AB94-8C0738A3A32A}"/>
              </a:ext>
            </a:extLst>
          </p:cNvPr>
          <p:cNvSpPr/>
          <p:nvPr/>
        </p:nvSpPr>
        <p:spPr>
          <a:xfrm>
            <a:off x="9250229" y="45301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435" name="Oval 434">
            <a:extLst>
              <a:ext uri="{FF2B5EF4-FFF2-40B4-BE49-F238E27FC236}">
                <a16:creationId xmlns:a16="http://schemas.microsoft.com/office/drawing/2014/main" id="{D4C1749A-F479-C67B-B02E-2777B542376C}"/>
              </a:ext>
            </a:extLst>
          </p:cNvPr>
          <p:cNvSpPr/>
          <p:nvPr/>
        </p:nvSpPr>
        <p:spPr>
          <a:xfrm>
            <a:off x="9250229" y="1405163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</a:p>
        </p:txBody>
      </p:sp>
      <p:sp>
        <p:nvSpPr>
          <p:cNvPr id="447" name="Oval 446">
            <a:extLst>
              <a:ext uri="{FF2B5EF4-FFF2-40B4-BE49-F238E27FC236}">
                <a16:creationId xmlns:a16="http://schemas.microsoft.com/office/drawing/2014/main" id="{BCBDCDE0-31A3-1860-63D4-860772DF03B4}"/>
              </a:ext>
            </a:extLst>
          </p:cNvPr>
          <p:cNvSpPr/>
          <p:nvPr/>
        </p:nvSpPr>
        <p:spPr>
          <a:xfrm>
            <a:off x="9799714" y="1388379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459" name="Oval 458">
            <a:extLst>
              <a:ext uri="{FF2B5EF4-FFF2-40B4-BE49-F238E27FC236}">
                <a16:creationId xmlns:a16="http://schemas.microsoft.com/office/drawing/2014/main" id="{3A54E71F-31E3-C844-8701-96FAC49777BE}"/>
              </a:ext>
            </a:extLst>
          </p:cNvPr>
          <p:cNvSpPr/>
          <p:nvPr/>
        </p:nvSpPr>
        <p:spPr>
          <a:xfrm>
            <a:off x="10307297" y="1396770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481" name="Oval 480">
            <a:extLst>
              <a:ext uri="{FF2B5EF4-FFF2-40B4-BE49-F238E27FC236}">
                <a16:creationId xmlns:a16="http://schemas.microsoft.com/office/drawing/2014/main" id="{99D1B182-A175-ED91-C2B7-E3F7BB19C56C}"/>
              </a:ext>
            </a:extLst>
          </p:cNvPr>
          <p:cNvSpPr/>
          <p:nvPr/>
        </p:nvSpPr>
        <p:spPr>
          <a:xfrm>
            <a:off x="404761" y="6186891"/>
            <a:ext cx="536896" cy="4781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482" name="Oval 481">
            <a:extLst>
              <a:ext uri="{FF2B5EF4-FFF2-40B4-BE49-F238E27FC236}">
                <a16:creationId xmlns:a16="http://schemas.microsoft.com/office/drawing/2014/main" id="{0B30E16F-735D-73C7-F54A-C9DB47DC4A2A}"/>
              </a:ext>
            </a:extLst>
          </p:cNvPr>
          <p:cNvSpPr/>
          <p:nvPr/>
        </p:nvSpPr>
        <p:spPr>
          <a:xfrm>
            <a:off x="941657" y="618689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488" name="Oval 487">
            <a:extLst>
              <a:ext uri="{FF2B5EF4-FFF2-40B4-BE49-F238E27FC236}">
                <a16:creationId xmlns:a16="http://schemas.microsoft.com/office/drawing/2014/main" id="{78DEED7F-8523-375C-548A-0852C953231F}"/>
              </a:ext>
            </a:extLst>
          </p:cNvPr>
          <p:cNvSpPr/>
          <p:nvPr/>
        </p:nvSpPr>
        <p:spPr>
          <a:xfrm>
            <a:off x="4335001" y="619528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89" name="Oval 488">
            <a:extLst>
              <a:ext uri="{FF2B5EF4-FFF2-40B4-BE49-F238E27FC236}">
                <a16:creationId xmlns:a16="http://schemas.microsoft.com/office/drawing/2014/main" id="{1EAB299B-05E4-15FD-80D8-F52A1503336F}"/>
              </a:ext>
            </a:extLst>
          </p:cNvPr>
          <p:cNvSpPr/>
          <p:nvPr/>
        </p:nvSpPr>
        <p:spPr>
          <a:xfrm>
            <a:off x="4897060" y="6186891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90" name="Oval 489">
            <a:extLst>
              <a:ext uri="{FF2B5EF4-FFF2-40B4-BE49-F238E27FC236}">
                <a16:creationId xmlns:a16="http://schemas.microsoft.com/office/drawing/2014/main" id="{3405F0D0-5EAB-6167-3267-499C26B990B7}"/>
              </a:ext>
            </a:extLst>
          </p:cNvPr>
          <p:cNvSpPr/>
          <p:nvPr/>
        </p:nvSpPr>
        <p:spPr>
          <a:xfrm>
            <a:off x="5433956" y="6195284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91" name="Oval 490">
            <a:extLst>
              <a:ext uri="{FF2B5EF4-FFF2-40B4-BE49-F238E27FC236}">
                <a16:creationId xmlns:a16="http://schemas.microsoft.com/office/drawing/2014/main" id="{9F280797-FE3A-8FF8-5104-50834EEE723A}"/>
              </a:ext>
            </a:extLst>
          </p:cNvPr>
          <p:cNvSpPr/>
          <p:nvPr/>
        </p:nvSpPr>
        <p:spPr>
          <a:xfrm>
            <a:off x="5956880" y="619528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92" name="Oval 491">
            <a:extLst>
              <a:ext uri="{FF2B5EF4-FFF2-40B4-BE49-F238E27FC236}">
                <a16:creationId xmlns:a16="http://schemas.microsoft.com/office/drawing/2014/main" id="{1A6A54EF-0FE1-8167-3E1C-0EB43ABF9384}"/>
              </a:ext>
            </a:extLst>
          </p:cNvPr>
          <p:cNvSpPr/>
          <p:nvPr/>
        </p:nvSpPr>
        <p:spPr>
          <a:xfrm>
            <a:off x="6507748" y="6195282"/>
            <a:ext cx="536896" cy="4781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506" name="Oval 505">
            <a:extLst>
              <a:ext uri="{FF2B5EF4-FFF2-40B4-BE49-F238E27FC236}">
                <a16:creationId xmlns:a16="http://schemas.microsoft.com/office/drawing/2014/main" id="{4776EB3E-E409-FDC0-D78D-5B5DEB89BE8F}"/>
              </a:ext>
            </a:extLst>
          </p:cNvPr>
          <p:cNvSpPr/>
          <p:nvPr/>
        </p:nvSpPr>
        <p:spPr>
          <a:xfrm>
            <a:off x="4343384" y="619528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507" name="Oval 506">
            <a:extLst>
              <a:ext uri="{FF2B5EF4-FFF2-40B4-BE49-F238E27FC236}">
                <a16:creationId xmlns:a16="http://schemas.microsoft.com/office/drawing/2014/main" id="{CCB4834E-E1EF-BDA9-5E61-B1AB44CF4600}"/>
              </a:ext>
            </a:extLst>
          </p:cNvPr>
          <p:cNvSpPr/>
          <p:nvPr/>
        </p:nvSpPr>
        <p:spPr>
          <a:xfrm>
            <a:off x="4905443" y="618689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508" name="Oval 507">
            <a:extLst>
              <a:ext uri="{FF2B5EF4-FFF2-40B4-BE49-F238E27FC236}">
                <a16:creationId xmlns:a16="http://schemas.microsoft.com/office/drawing/2014/main" id="{B8D801E0-5BC2-4335-6969-2AEF56E304D8}"/>
              </a:ext>
            </a:extLst>
          </p:cNvPr>
          <p:cNvSpPr/>
          <p:nvPr/>
        </p:nvSpPr>
        <p:spPr>
          <a:xfrm>
            <a:off x="5459116" y="6195282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Ó</a:t>
            </a:r>
          </a:p>
        </p:txBody>
      </p:sp>
      <p:sp>
        <p:nvSpPr>
          <p:cNvPr id="509" name="Oval 508">
            <a:extLst>
              <a:ext uri="{FF2B5EF4-FFF2-40B4-BE49-F238E27FC236}">
                <a16:creationId xmlns:a16="http://schemas.microsoft.com/office/drawing/2014/main" id="{84B8F6AF-D427-57B7-A596-20BF126A3935}"/>
              </a:ext>
            </a:extLst>
          </p:cNvPr>
          <p:cNvSpPr/>
          <p:nvPr/>
        </p:nvSpPr>
        <p:spPr>
          <a:xfrm>
            <a:off x="5979235" y="6203675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510" name="Oval 509">
            <a:extLst>
              <a:ext uri="{FF2B5EF4-FFF2-40B4-BE49-F238E27FC236}">
                <a16:creationId xmlns:a16="http://schemas.microsoft.com/office/drawing/2014/main" id="{E0E8B7AF-F7A9-B9F6-C4FB-DA04BA39B1A6}"/>
              </a:ext>
            </a:extLst>
          </p:cNvPr>
          <p:cNvSpPr/>
          <p:nvPr/>
        </p:nvSpPr>
        <p:spPr>
          <a:xfrm>
            <a:off x="6532907" y="6186891"/>
            <a:ext cx="536896" cy="47817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Ừ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103FF95-7F69-E330-DE48-AE331E1BDEF1}"/>
              </a:ext>
            </a:extLst>
          </p:cNvPr>
          <p:cNvSpPr/>
          <p:nvPr/>
        </p:nvSpPr>
        <p:spPr>
          <a:xfrm>
            <a:off x="9517302" y="4827873"/>
            <a:ext cx="2242781" cy="4781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HỌC</a:t>
            </a:r>
          </a:p>
        </p:txBody>
      </p:sp>
    </p:spTree>
    <p:extLst>
      <p:ext uri="{BB962C8B-B14F-4D97-AF65-F5344CB8AC3E}">
        <p14:creationId xmlns:p14="http://schemas.microsoft.com/office/powerpoint/2010/main" val="359476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7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2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4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4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9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4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4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9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9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9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2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2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8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9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2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4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7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8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2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4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7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8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9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2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3" dur="500" fill="hold"/>
                                        <p:tgtEl>
                                          <p:spTgt spid="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7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8" dur="500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9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2" dur="5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3" dur="5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4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7" dur="5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8" dur="500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9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2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3" dur="500" fill="hold"/>
                                        <p:tgtEl>
                                          <p:spTgt spid="4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4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7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8" dur="500" fill="hold"/>
                                        <p:tgtEl>
                                          <p:spTgt spid="4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9" dur="500"/>
                                        <p:tgtEl>
                                          <p:spTgt spid="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2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3" dur="500" fill="hold"/>
                                        <p:tgtEl>
                                          <p:spTgt spid="4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4"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9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6" fill="hold">
                      <p:stCondLst>
                        <p:cond delay="0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0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1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2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5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6" dur="500" fill="hold"/>
                                        <p:tgtEl>
                                          <p:spTgt spid="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7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0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0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1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2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5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6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7" dur="5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0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1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2" dur="5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5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6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7" dur="5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0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1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2" dur="5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6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4" fill="hold">
                      <p:stCondLst>
                        <p:cond delay="0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8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9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0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3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4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5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8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9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0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3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4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5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5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8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9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0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3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4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5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6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8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9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0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3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4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5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8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9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0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8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3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4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5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8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7" fill="hold">
                      <p:stCondLst>
                        <p:cond delay="0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1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9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4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9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7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9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0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3" dur="5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6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0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9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2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5" dur="5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8" dur="5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1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4" dur="5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2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6" fill="hold">
                      <p:stCondLst>
                        <p:cond delay="0"/>
                      </p:stCondLst>
                      <p:childTnLst>
                        <p:par>
                          <p:cTn id="727" fill="hold">
                            <p:stCondLst>
                              <p:cond delay="0"/>
                            </p:stCondLst>
                            <p:childTnLst>
                              <p:par>
                                <p:cTn id="7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0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1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2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5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6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7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0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1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2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5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6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7" dur="5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0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1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2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5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6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7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0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1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2" dur="5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76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4" fill="hold">
                      <p:stCondLst>
                        <p:cond delay="0"/>
                      </p:stCondLst>
                      <p:childTnLst>
                        <p:par>
                          <p:cTn id="765" fill="hold">
                            <p:stCondLst>
                              <p:cond delay="0"/>
                            </p:stCondLst>
                            <p:childTnLst>
                              <p:par>
                                <p:cTn id="7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8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9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3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4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5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8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9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0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3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4" dur="500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5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8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8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9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0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3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4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5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9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8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9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0" dur="500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3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4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5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0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8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9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0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81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2" fill="hold">
                      <p:stCondLst>
                        <p:cond delay="0"/>
                      </p:stCondLst>
                      <p:childTnLst>
                        <p:par>
                          <p:cTn id="813" fill="hold">
                            <p:stCondLst>
                              <p:cond delay="0"/>
                            </p:stCondLst>
                            <p:childTnLst>
                              <p:par>
                                <p:cTn id="8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6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7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8" dur="500"/>
                                        <p:tgtEl>
                                          <p:spTgt spid="3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1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1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2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3" dur="5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6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7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8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1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2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3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6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7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8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1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2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3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6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7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8" dur="500"/>
                                        <p:tgtEl>
                                          <p:spTgt spid="40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84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0" fill="hold">
                      <p:stCondLst>
                        <p:cond delay="0"/>
                      </p:stCondLst>
                      <p:childTnLst>
                        <p:par>
                          <p:cTn id="851" fill="hold">
                            <p:stCondLst>
                              <p:cond delay="0"/>
                            </p:stCondLst>
                            <p:childTnLst>
                              <p:par>
                                <p:cTn id="8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4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57" dur="5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3" dur="5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6" dur="5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9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7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1" fill="hold">
                      <p:stCondLst>
                        <p:cond delay="0"/>
                      </p:stCondLst>
                      <p:childTnLst>
                        <p:par>
                          <p:cTn id="872" fill="hold">
                            <p:stCondLst>
                              <p:cond delay="0"/>
                            </p:stCondLst>
                            <p:childTnLst>
                              <p:par>
                                <p:cTn id="8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5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6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7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0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1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2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8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5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6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7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0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1" dur="500" fill="hold"/>
                                        <p:tgtEl>
                                          <p:spTgt spid="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2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8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5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6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7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0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1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2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9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90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4" fill="hold">
                      <p:stCondLst>
                        <p:cond delay="0"/>
                      </p:stCondLst>
                      <p:childTnLst>
                        <p:par>
                          <p:cTn id="905" fill="hold">
                            <p:stCondLst>
                              <p:cond delay="0"/>
                            </p:stCondLst>
                            <p:childTnLst>
                              <p:par>
                                <p:cTn id="9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8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9" dur="500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0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3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4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5" dur="5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8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9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0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3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4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5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2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8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9" dur="500" fill="hold"/>
                                        <p:tgtEl>
                                          <p:spTgt spid="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0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3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2" fill="hold">
                      <p:stCondLst>
                        <p:cond delay="0"/>
                      </p:stCondLst>
                      <p:childTnLst>
                        <p:par>
                          <p:cTn id="933" fill="hold">
                            <p:stCondLst>
                              <p:cond delay="0"/>
                            </p:stCondLst>
                            <p:childTnLst>
                              <p:par>
                                <p:cTn id="9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6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7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8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1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2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3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6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7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8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1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2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3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6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7" dur="500" fill="hold"/>
                                        <p:tgtEl>
                                          <p:spTgt spid="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8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5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1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2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3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5" fill="hold">
                      <p:stCondLst>
                        <p:cond delay="0"/>
                      </p:stCondLst>
                      <p:childTnLst>
                        <p:par>
                          <p:cTn id="966" fill="hold">
                            <p:stCondLst>
                              <p:cond delay="0"/>
                            </p:stCondLst>
                            <p:childTnLst>
                              <p:par>
                                <p:cTn id="9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9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0" dur="500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1" dur="5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4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5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6" dur="5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7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9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0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1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4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5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6" dur="5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8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9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0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1" dur="5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9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3" fill="hold">
                      <p:stCondLst>
                        <p:cond delay="0"/>
                      </p:stCondLst>
                      <p:childTnLst>
                        <p:par>
                          <p:cTn id="994" fill="hold">
                            <p:stCondLst>
                              <p:cond delay="0"/>
                            </p:stCondLst>
                            <p:childTnLst>
                              <p:par>
                                <p:cTn id="9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7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8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9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2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3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4" dur="5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7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8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9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2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3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4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7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8" dur="5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9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2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3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4" dur="5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25" restart="whenNotActive" fill="hold" evtFilter="cancelBubble" nodeType="interactiveSeq">
                <p:stCondLst>
                  <p:cond evt="onClick" delay="0">
                    <p:tgtEl>
                      <p:spTgt spid="4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6" fill="hold">
                      <p:stCondLst>
                        <p:cond delay="0"/>
                      </p:stCondLst>
                      <p:childTnLst>
                        <p:par>
                          <p:cTn id="1027" fill="hold">
                            <p:stCondLst>
                              <p:cond delay="0"/>
                            </p:stCondLst>
                            <p:childTnLst>
                              <p:par>
                                <p:cTn id="10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0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1" dur="500" fill="hold"/>
                                        <p:tgtEl>
                                          <p:spTgt spid="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2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5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6" dur="500" fill="hold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7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0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1" dur="500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2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5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6" dur="500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7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4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0" dur="5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1" dur="500" fill="hold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2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1"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41" grpId="0" animBg="1"/>
      <p:bldP spid="50" grpId="0" animBg="1"/>
      <p:bldP spid="53" grpId="0" animBg="1"/>
      <p:bldP spid="62" grpId="0" animBg="1"/>
      <p:bldP spid="65" grpId="0" animBg="1"/>
      <p:bldP spid="74" grpId="0" animBg="1"/>
      <p:bldP spid="77" grpId="0" animBg="1"/>
      <p:bldP spid="86" grpId="0" animBg="1"/>
      <p:bldP spid="88" grpId="0" animBg="1"/>
      <p:bldP spid="89" grpId="0" animBg="1"/>
      <p:bldP spid="93" grpId="0" animBg="1"/>
      <p:bldP spid="94" grpId="0" animBg="1"/>
      <p:bldP spid="96" grpId="0" animBg="1"/>
      <p:bldP spid="98" grpId="0" animBg="1"/>
      <p:bldP spid="99" grpId="0" animBg="1"/>
      <p:bldP spid="100" grpId="0" animBg="1"/>
      <p:bldP spid="101" grpId="0" animBg="1"/>
      <p:bldP spid="104" grpId="0" animBg="1"/>
      <p:bldP spid="105" grpId="0" animBg="1"/>
      <p:bldP spid="106" grpId="0" animBg="1"/>
      <p:bldP spid="108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50" grpId="0" animBg="1"/>
      <p:bldP spid="151" grpId="0" animBg="1"/>
      <p:bldP spid="152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2" grpId="0" animBg="1"/>
      <p:bldP spid="163" grpId="0" animBg="1"/>
      <p:bldP spid="164" grpId="0" animBg="1"/>
      <p:bldP spid="167" grpId="0" animBg="1"/>
      <p:bldP spid="169" grpId="0" animBg="1"/>
      <p:bldP spid="171" grpId="0" animBg="1"/>
      <p:bldP spid="174" grpId="0" animBg="1"/>
      <p:bldP spid="175" grpId="0" animBg="1"/>
      <p:bldP spid="179" grpId="0" animBg="1"/>
      <p:bldP spid="181" grpId="0" animBg="1"/>
      <p:bldP spid="183" grpId="0" animBg="1"/>
      <p:bldP spid="186" grpId="0" animBg="1"/>
      <p:bldP spid="187" grpId="0" animBg="1"/>
      <p:bldP spid="193" grpId="0" animBg="1"/>
      <p:bldP spid="195" grpId="0" animBg="1"/>
      <p:bldP spid="205" grpId="0" animBg="1"/>
      <p:bldP spid="207" grpId="0" animBg="1"/>
      <p:bldP spid="219" grpId="0" animBg="1"/>
      <p:bldP spid="231" grpId="0" animBg="1"/>
      <p:bldP spid="257" grpId="0" animBg="1"/>
      <p:bldP spid="266" grpId="0" animBg="1"/>
      <p:bldP spid="269" grpId="0" animBg="1"/>
      <p:bldP spid="278" grpId="0" animBg="1"/>
      <p:bldP spid="281" grpId="0" animBg="1"/>
      <p:bldP spid="290" grpId="0" animBg="1"/>
      <p:bldP spid="293" grpId="0" animBg="1"/>
      <p:bldP spid="302" grpId="0" animBg="1"/>
      <p:bldP spid="304" grpId="0" animBg="1"/>
      <p:bldP spid="305" grpId="0" animBg="1"/>
      <p:bldP spid="309" grpId="0" animBg="1"/>
      <p:bldP spid="310" grpId="0" animBg="1"/>
      <p:bldP spid="312" grpId="0" animBg="1"/>
      <p:bldP spid="314" grpId="0" animBg="1"/>
      <p:bldP spid="315" grpId="0" animBg="1"/>
      <p:bldP spid="316" grpId="0" animBg="1"/>
      <p:bldP spid="317" grpId="0" animBg="1"/>
      <p:bldP spid="320" grpId="0" animBg="1"/>
      <p:bldP spid="321" grpId="0" animBg="1"/>
      <p:bldP spid="322" grpId="0" animBg="1"/>
      <p:bldP spid="324" grpId="0" animBg="1"/>
      <p:bldP spid="326" grpId="0" animBg="1"/>
      <p:bldP spid="327" grpId="0" animBg="1"/>
      <p:bldP spid="328" grpId="0" animBg="1"/>
      <p:bldP spid="329" grpId="0" animBg="1"/>
      <p:bldP spid="330" grpId="0" animBg="1"/>
      <p:bldP spid="332" grpId="0" animBg="1"/>
      <p:bldP spid="333" grpId="0" animBg="1"/>
      <p:bldP spid="334" grpId="0" animBg="1"/>
      <p:bldP spid="335" grpId="0" animBg="1"/>
      <p:bldP spid="336" grpId="0" animBg="1"/>
      <p:bldP spid="338" grpId="0" animBg="1"/>
      <p:bldP spid="339" grpId="0" animBg="1"/>
      <p:bldP spid="340" grpId="0" animBg="1"/>
      <p:bldP spid="341" grpId="0" animBg="1"/>
      <p:bldP spid="342" grpId="0" animBg="1"/>
      <p:bldP spid="343" grpId="0" animBg="1"/>
      <p:bldP spid="344" grpId="0" animBg="1"/>
      <p:bldP spid="345" grpId="0" animBg="1"/>
      <p:bldP spid="346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58" grpId="0" animBg="1"/>
      <p:bldP spid="359" grpId="0" animBg="1"/>
      <p:bldP spid="360" grpId="0" animBg="1"/>
      <p:bldP spid="361" grpId="0" animBg="1"/>
      <p:bldP spid="362" grpId="0" animBg="1"/>
      <p:bldP spid="363" grpId="0" animBg="1"/>
      <p:bldP spid="364" grpId="0" animBg="1"/>
      <p:bldP spid="366" grpId="0" animBg="1"/>
      <p:bldP spid="367" grpId="0" animBg="1"/>
      <p:bldP spid="368" grpId="0" animBg="1"/>
      <p:bldP spid="370" grpId="0" animBg="1"/>
      <p:bldP spid="371" grpId="0" animBg="1"/>
      <p:bldP spid="372" grpId="0" animBg="1"/>
      <p:bldP spid="373" grpId="0" animBg="1"/>
      <p:bldP spid="374" grpId="0" animBg="1"/>
      <p:bldP spid="375" grpId="0" animBg="1"/>
      <p:bldP spid="376" grpId="0" animBg="1"/>
      <p:bldP spid="378" grpId="0" animBg="1"/>
      <p:bldP spid="379" grpId="0" animBg="1"/>
      <p:bldP spid="380" grpId="0" animBg="1"/>
      <p:bldP spid="383" grpId="0" animBg="1"/>
      <p:bldP spid="385" grpId="0" animBg="1"/>
      <p:bldP spid="387" grpId="0" animBg="1"/>
      <p:bldP spid="390" grpId="0" animBg="1"/>
      <p:bldP spid="391" grpId="0" animBg="1"/>
      <p:bldP spid="395" grpId="0" animBg="1"/>
      <p:bldP spid="397" grpId="0" animBg="1"/>
      <p:bldP spid="399" grpId="0" animBg="1"/>
      <p:bldP spid="402" grpId="0" animBg="1"/>
      <p:bldP spid="403" grpId="0" animBg="1"/>
      <p:bldP spid="421" grpId="0" animBg="1"/>
      <p:bldP spid="423" grpId="0" animBg="1"/>
      <p:bldP spid="433" grpId="0" animBg="1"/>
      <p:bldP spid="435" grpId="0" animBg="1"/>
      <p:bldP spid="447" grpId="0" animBg="1"/>
      <p:bldP spid="459" grpId="0" animBg="1"/>
      <p:bldP spid="481" grpId="0" animBg="1"/>
      <p:bldP spid="482" grpId="0" animBg="1"/>
      <p:bldP spid="488" grpId="0" animBg="1"/>
      <p:bldP spid="489" grpId="0" animBg="1"/>
      <p:bldP spid="490" grpId="0" animBg="1"/>
      <p:bldP spid="491" grpId="0" animBg="1"/>
      <p:bldP spid="492" grpId="0" animBg="1"/>
      <p:bldP spid="506" grpId="0" animBg="1"/>
      <p:bldP spid="507" grpId="0" animBg="1"/>
      <p:bldP spid="508" grpId="0" animBg="1"/>
      <p:bldP spid="509" grpId="0" animBg="1"/>
      <p:bldP spid="51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C68F203-43ED-A433-8D2B-150A2805F0D3}"/>
              </a:ext>
            </a:extLst>
          </p:cNvPr>
          <p:cNvSpPr txBox="1"/>
          <p:nvPr/>
        </p:nvSpPr>
        <p:spPr>
          <a:xfrm>
            <a:off x="3002784" y="959597"/>
            <a:ext cx="6328160" cy="38931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tabLst>
                <a:tab pos="90170" algn="l"/>
                <a:tab pos="180340" algn="l"/>
              </a:tabLst>
            </a:pP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1.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Việc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quan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sát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lắng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nghe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cảm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nhận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thế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giới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tự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nhiên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có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nghĩa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như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thế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nào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đối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với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cuộc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sống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chúng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ta</a:t>
            </a:r>
            <a:endParaRPr lang="en-US" sz="28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tabLst>
                <a:tab pos="90170" algn="l"/>
                <a:tab pos="180340" algn="l"/>
              </a:tabLst>
            </a:pP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Báo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cáo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dự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án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 “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hãy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thực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hiện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kế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hoạch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/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dự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án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phù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hợp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với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khả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năng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của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thân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nhằm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bảo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vệ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tự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nhiên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”</a:t>
            </a:r>
            <a:endParaRPr lang="en-US" sz="28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7036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8DD992D8-9391-3368-FF69-329C59B6A226}"/>
              </a:ext>
            </a:extLst>
          </p:cNvPr>
          <p:cNvSpPr txBox="1"/>
          <p:nvPr/>
        </p:nvSpPr>
        <p:spPr>
          <a:xfrm>
            <a:off x="2912676" y="605201"/>
            <a:ext cx="8738941" cy="4979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Việc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sát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lắng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nhận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giới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có ý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nghĩa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trọng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đối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với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cuộc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sống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của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chúng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ta. Vì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sát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lắng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nhận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thê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giới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̣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giúp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dịu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hồn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khơi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dậy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cảm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xúc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̀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trơ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̉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́,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nhạy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bén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8260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94F91053-09B5-8C14-4479-170762E362FF}"/>
              </a:ext>
            </a:extLst>
          </p:cNvPr>
          <p:cNvSpPr txBox="1"/>
          <p:nvPr/>
        </p:nvSpPr>
        <p:spPr>
          <a:xfrm>
            <a:off x="2033522" y="152938"/>
            <a:ext cx="7847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 DẪN TỰ HỌC</a:t>
            </a:r>
          </a:p>
        </p:txBody>
      </p:sp>
      <p:sp>
        <p:nvSpPr>
          <p:cNvPr id="2" name="Scroll: Horizontal 1">
            <a:extLst>
              <a:ext uri="{FF2B5EF4-FFF2-40B4-BE49-F238E27FC236}">
                <a16:creationId xmlns:a16="http://schemas.microsoft.com/office/drawing/2014/main" id="{F7F4F208-61F7-0B78-3DCB-FAE7036CDD26}"/>
              </a:ext>
            </a:extLst>
          </p:cNvPr>
          <p:cNvSpPr/>
          <p:nvPr/>
        </p:nvSpPr>
        <p:spPr>
          <a:xfrm>
            <a:off x="2339834" y="1705800"/>
            <a:ext cx="3206446" cy="2600587"/>
          </a:xfrm>
          <a:prstGeom prst="horizontalScroll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cũ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bai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yêu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cầu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5" name="Scroll: Horizontal 24">
            <a:extLst>
              <a:ext uri="{FF2B5EF4-FFF2-40B4-BE49-F238E27FC236}">
                <a16:creationId xmlns:a16="http://schemas.microsoft.com/office/drawing/2014/main" id="{90E52DEA-7D3E-54D2-8803-6B5BA2029AE0}"/>
              </a:ext>
            </a:extLst>
          </p:cNvPr>
          <p:cNvSpPr/>
          <p:nvPr/>
        </p:nvSpPr>
        <p:spPr>
          <a:xfrm>
            <a:off x="6715717" y="1577613"/>
            <a:ext cx="3206446" cy="2600587"/>
          </a:xfrm>
          <a:prstGeom prst="horizontalScroll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*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mới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Hoàn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phiếu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tiếp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theo.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3998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A66323B-86DA-314A-B716-C23419B53E71}"/>
              </a:ext>
            </a:extLst>
          </p:cNvPr>
          <p:cNvSpPr txBox="1"/>
          <p:nvPr/>
        </p:nvSpPr>
        <p:spPr>
          <a:xfrm>
            <a:off x="1021123" y="2380881"/>
            <a:ext cx="1054429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HẸN</a:t>
            </a:r>
            <a:r>
              <a:rPr kumimoji="0" lang="en-US" sz="8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GẶP LẠI!</a:t>
            </a:r>
            <a:endParaRPr kumimoji="0" lang="en-US" sz="8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037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de-DE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1: Điền từ còn thiếu vào nhận định: “Nhịp thơ có tác dụng tạo... và làm nên nhạc điệu của bài thơ. 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(7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4881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2: Điền từ còn thiếu vào câu thơ:</a:t>
            </a:r>
          </a:p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Sương...qua ngõ/ Hình như thu đã về </a:t>
            </a: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(10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831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3: Tác giả bài thơ Lời của cây?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(11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2759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20032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4: Vần được gieo ở cuối dòng thơ được gọi là...</a:t>
            </a:r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(7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9276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34163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5: Câu thơ sau trích trong bài thơ nào:</a:t>
            </a:r>
          </a:p>
          <a:p>
            <a:pPr algn="just"/>
            <a:r>
              <a:rPr lang="vi-VN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cây đã thành</a:t>
            </a:r>
          </a:p>
          <a:p>
            <a:pPr algn="just"/>
            <a:r>
              <a:rPr lang="vi-VN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Nở vài lá bé</a:t>
            </a:r>
          </a:p>
          <a:p>
            <a:pPr algn="just"/>
            <a:r>
              <a:rPr lang="vi-VN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Lá nghe màu xanh</a:t>
            </a:r>
          </a:p>
          <a:p>
            <a:pPr algn="just"/>
            <a:r>
              <a:rPr lang="vi-VN" sz="36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Bắt đầu bập bẹ</a:t>
            </a: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(9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4841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92B93148-2B66-BDDD-3894-F3A9849339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2380" y="1677799"/>
            <a:ext cx="2799943" cy="660225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E302A6D-2974-CCF4-11A5-9157F103A7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54661" y="3987848"/>
            <a:ext cx="2457500" cy="37146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3A2BB1-BE4B-6525-9F41-AEAB97C394B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109603" y="4744231"/>
            <a:ext cx="2143125" cy="21431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47FFD64-3F9D-D65A-E81B-C76E8F68362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43699" y="4744231"/>
            <a:ext cx="2143125" cy="21431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2FD1171-42F9-4E3F-F468-D0C0DAAC746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89807" y="4714875"/>
            <a:ext cx="2143125" cy="214312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604E0A-DBD7-8617-475E-0EA5C2014A8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50145" y="4656147"/>
            <a:ext cx="2143125" cy="214312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2D807EE-BE16-4268-90C7-FB7E8771C6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630206" y="4714875"/>
            <a:ext cx="2143125" cy="21431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F45A4F2-45C4-BE52-499E-9B9E460D9D7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01768" y="4773598"/>
            <a:ext cx="2143125" cy="21431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C55C815-4436-A2DF-BBFA-8F81D6172F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644155" y="4773598"/>
            <a:ext cx="2143125" cy="214312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8F42B26-F828-238A-F91A-CBFF5A8E316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503" y="4773597"/>
            <a:ext cx="2143125" cy="21431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DEE08B7-B803-1BBC-06AE-DBBE3C63A1E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94635" y="4714875"/>
            <a:ext cx="2143125" cy="214312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C57FAD0-5168-AEE8-FB77-248D47802B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50452" y="4773597"/>
            <a:ext cx="2143125" cy="21431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A3B908A-AE0E-CFB5-B02F-BC6CFE9DC33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37760" y="4714873"/>
            <a:ext cx="2143125" cy="214312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4D8CBDF-7C15-7148-5A80-051F0555E80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216677" y="4714871"/>
            <a:ext cx="2143125" cy="21431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459333C-EE63-38E4-EA42-1406FC902B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10147904" y="4656147"/>
            <a:ext cx="2200759" cy="214312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0920D66-72FB-4531-70EF-2C3E4E5CEA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9055673" y="4773593"/>
            <a:ext cx="2200759" cy="21431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495D0245-CC52-9075-7B42-2431C2D37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7591465" y="4744232"/>
            <a:ext cx="2200759" cy="214312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AB50475-8F08-BDC1-5EB4-7B2CE31EC72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6315306" y="4773593"/>
            <a:ext cx="2200759" cy="21431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84C6066-287F-152B-A372-381C81AE99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4838881" y="4744232"/>
            <a:ext cx="2200759" cy="214312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70B270E-A9AD-4FF0-4C11-F04694A428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9111" l="5778" r="89778">
                        <a14:foregroundMark x1="11556" y1="77778" x2="11556" y2="77778"/>
                        <a14:foregroundMark x1="11556" y1="77778" x2="11556" y2="77778"/>
                        <a14:foregroundMark x1="5778" y1="87111" x2="5778" y2="87111"/>
                        <a14:foregroundMark x1="6667" y1="92444" x2="6667" y2="92444"/>
                        <a14:foregroundMark x1="10222" y1="95556" x2="10222" y2="95556"/>
                        <a14:foregroundMark x1="14222" y1="96889" x2="26667" y2="99111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flipH="1">
            <a:off x="2110781" y="4278386"/>
            <a:ext cx="2200759" cy="261187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D9308C7-9D41-BD00-6399-036641A0A4A3}"/>
              </a:ext>
            </a:extLst>
          </p:cNvPr>
          <p:cNvSpPr txBox="1"/>
          <p:nvPr/>
        </p:nvSpPr>
        <p:spPr>
          <a:xfrm>
            <a:off x="1814883" y="201335"/>
            <a:ext cx="9704848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vi-VN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Dòng 6: Điền từ còn thiếu vào nhận định “Vần có vai trò...các dòng thơ, đánh dấu nhịp nhơ „</a:t>
            </a:r>
            <a:endParaRPr lang="en-US" sz="36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e-DE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(7 kí tự)</a:t>
            </a:r>
            <a:endParaRPr lang="en-US" sz="3600" b="1" dirty="0">
              <a:effectLst/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6" name="Picture 25">
            <a:hlinkClick r:id="rId7" action="ppaction://hlinksldjump"/>
            <a:extLst>
              <a:ext uri="{FF2B5EF4-FFF2-40B4-BE49-F238E27FC236}">
                <a16:creationId xmlns:a16="http://schemas.microsoft.com/office/drawing/2014/main" id="{AE11C7C5-3E5E-EABD-EB28-1B4879E6C07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417197" y="3307643"/>
            <a:ext cx="2139881" cy="2139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63933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MẪU Ô CHỮ</Template>
  <TotalTime>357</TotalTime>
  <Words>1705</Words>
  <Application>Microsoft Office PowerPoint</Application>
  <PresentationFormat>Widescreen</PresentationFormat>
  <Paragraphs>312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.VnTime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13</cp:revision>
  <dcterms:created xsi:type="dcterms:W3CDTF">2022-07-19T14:42:11Z</dcterms:created>
  <dcterms:modified xsi:type="dcterms:W3CDTF">2022-07-31T02:43:26Z</dcterms:modified>
</cp:coreProperties>
</file>