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69" r:id="rId4"/>
    <p:sldId id="273" r:id="rId5"/>
    <p:sldId id="258" r:id="rId6"/>
    <p:sldId id="259" r:id="rId7"/>
    <p:sldId id="260" r:id="rId8"/>
    <p:sldId id="261" r:id="rId9"/>
    <p:sldId id="262" r:id="rId10"/>
    <p:sldId id="263" r:id="rId11"/>
    <p:sldId id="264" r:id="rId12"/>
    <p:sldId id="265" r:id="rId13"/>
    <p:sldId id="266" r:id="rId14"/>
    <p:sldId id="268" r:id="rId15"/>
    <p:sldId id="272" r:id="rId16"/>
    <p:sldId id="271" r:id="rId17"/>
    <p:sldId id="270" r:id="rId18"/>
  </p:sldIdLst>
  <p:sldSz cx="18288000" cy="10287000"/>
  <p:notesSz cx="6858000" cy="9144000"/>
  <p:embeddedFontLst>
    <p:embeddedFont>
      <p:font typeface="Calibri" pitchFamily="34" charset="0"/>
      <p:regular r:id="rId20"/>
      <p:bold r:id="rId21"/>
      <p:italic r:id="rId22"/>
      <p:boldItalic r:id="rId23"/>
    </p:embeddedFont>
    <p:embeddedFont>
      <p:font typeface="Fira Code"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4" d="100"/>
          <a:sy n="24" d="100"/>
        </p:scale>
        <p:origin x="-2016" y="-8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251FC9-ECB4-4A54-8B87-54FF44DF5727}" type="datetimeFigureOut">
              <a:rPr lang="vi-VN" smtClean="0"/>
              <a:t>27/09/2021</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025C50-21E1-41F7-964A-88A5632613E5}" type="slidenum">
              <a:rPr lang="vi-VN" smtClean="0"/>
              <a:t>‹#›</a:t>
            </a:fld>
            <a:endParaRPr lang="vi-VN"/>
          </a:p>
        </p:txBody>
      </p:sp>
    </p:spTree>
    <p:extLst>
      <p:ext uri="{BB962C8B-B14F-4D97-AF65-F5344CB8AC3E}">
        <p14:creationId xmlns:p14="http://schemas.microsoft.com/office/powerpoint/2010/main" val="3315826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4C025C50-21E1-41F7-964A-88A5632613E5}" type="slidenum">
              <a:rPr lang="vi-VN" smtClean="0"/>
              <a:t>15</a:t>
            </a:fld>
            <a:endParaRPr lang="vi-VN"/>
          </a:p>
        </p:txBody>
      </p:sp>
    </p:spTree>
    <p:extLst>
      <p:ext uri="{BB962C8B-B14F-4D97-AF65-F5344CB8AC3E}">
        <p14:creationId xmlns:p14="http://schemas.microsoft.com/office/powerpoint/2010/main" val="2062165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38.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5.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8.pn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grpSp>
        <p:nvGrpSpPr>
          <p:cNvPr id="2" name="Group 2"/>
          <p:cNvGrpSpPr/>
          <p:nvPr/>
        </p:nvGrpSpPr>
        <p:grpSpPr>
          <a:xfrm>
            <a:off x="52285" y="-568773"/>
            <a:ext cx="17309960" cy="13195812"/>
            <a:chOff x="0" y="0"/>
            <a:chExt cx="23079946" cy="17594416"/>
          </a:xfrm>
        </p:grpSpPr>
        <p:pic>
          <p:nvPicPr>
            <p:cNvPr id="3" name="Picture 3"/>
            <p:cNvPicPr>
              <a:picLocks noChangeAspect="1"/>
            </p:cNvPicPr>
            <p:nvPr/>
          </p:nvPicPr>
          <p:blipFill>
            <a:blip r:embed="rId2"/>
            <a:srcRect/>
            <a:stretch>
              <a:fillRect/>
            </a:stretch>
          </p:blipFill>
          <p:spPr>
            <a:xfrm rot="-5794794">
              <a:off x="2512396" y="-786418"/>
              <a:ext cx="14225224" cy="17736797"/>
            </a:xfrm>
            <a:prstGeom prst="rect">
              <a:avLst/>
            </a:prstGeom>
          </p:spPr>
        </p:pic>
        <p:pic>
          <p:nvPicPr>
            <p:cNvPr id="4" name="Picture 4"/>
            <p:cNvPicPr>
              <a:picLocks noChangeAspect="1"/>
            </p:cNvPicPr>
            <p:nvPr/>
          </p:nvPicPr>
          <p:blipFill>
            <a:blip r:embed="rId3"/>
            <a:srcRect/>
            <a:stretch>
              <a:fillRect/>
            </a:stretch>
          </p:blipFill>
          <p:spPr>
            <a:xfrm rot="-5899663">
              <a:off x="5480370" y="-351786"/>
              <a:ext cx="14423765" cy="18885453"/>
            </a:xfrm>
            <a:prstGeom prst="rect">
              <a:avLst/>
            </a:prstGeom>
          </p:spPr>
        </p:pic>
      </p:grpSp>
      <p:sp>
        <p:nvSpPr>
          <p:cNvPr id="5" name="TextBox 5"/>
          <p:cNvSpPr txBox="1"/>
          <p:nvPr/>
        </p:nvSpPr>
        <p:spPr>
          <a:xfrm rot="-66827">
            <a:off x="4792684" y="3319090"/>
            <a:ext cx="9658094" cy="3118674"/>
          </a:xfrm>
          <a:prstGeom prst="rect">
            <a:avLst/>
          </a:prstGeom>
        </p:spPr>
        <p:txBody>
          <a:bodyPr lIns="0" tIns="0" rIns="0" bIns="0" rtlCol="0" anchor="t">
            <a:spAutoFit/>
          </a:bodyPr>
          <a:lstStyle/>
          <a:p>
            <a:pPr algn="ctr">
              <a:lnSpc>
                <a:spcPct val="150000"/>
              </a:lnSpc>
            </a:pPr>
            <a:r>
              <a:rPr lang="en-US" sz="7200" b="1">
                <a:solidFill>
                  <a:srgbClr val="0B0B0B"/>
                </a:solidFill>
                <a:latin typeface="Arial" pitchFamily="34" charset="0"/>
                <a:cs typeface="Arial" pitchFamily="34" charset="0"/>
              </a:rPr>
              <a:t>CHÀO MỪNG THẦY CÔ VÀ CÁC EM</a:t>
            </a:r>
          </a:p>
        </p:txBody>
      </p:sp>
      <p:grpSp>
        <p:nvGrpSpPr>
          <p:cNvPr id="6" name="Group 6"/>
          <p:cNvGrpSpPr/>
          <p:nvPr/>
        </p:nvGrpSpPr>
        <p:grpSpPr>
          <a:xfrm rot="-66827">
            <a:off x="5740226" y="7783846"/>
            <a:ext cx="8267105" cy="994340"/>
            <a:chOff x="7001" y="60971"/>
            <a:chExt cx="11022806" cy="1325786"/>
          </a:xfrm>
        </p:grpSpPr>
        <p:sp>
          <p:nvSpPr>
            <p:cNvPr id="7" name="AutoShape 7"/>
            <p:cNvSpPr/>
            <p:nvPr/>
          </p:nvSpPr>
          <p:spPr>
            <a:xfrm rot="38057">
              <a:off x="7001" y="60971"/>
              <a:ext cx="11022806" cy="1325786"/>
            </a:xfrm>
            <a:prstGeom prst="rect">
              <a:avLst/>
            </a:prstGeom>
            <a:solidFill>
              <a:srgbClr val="0B0B0B"/>
            </a:solidFill>
          </p:spPr>
        </p:sp>
        <p:sp>
          <p:nvSpPr>
            <p:cNvPr id="8" name="TextBox 8"/>
            <p:cNvSpPr txBox="1"/>
            <p:nvPr/>
          </p:nvSpPr>
          <p:spPr>
            <a:xfrm rot="38057">
              <a:off x="953099" y="295102"/>
              <a:ext cx="9130610" cy="781325"/>
            </a:xfrm>
            <a:prstGeom prst="rect">
              <a:avLst/>
            </a:prstGeom>
          </p:spPr>
          <p:txBody>
            <a:bodyPr lIns="0" tIns="0" rIns="0" bIns="0" rtlCol="0" anchor="t">
              <a:spAutoFit/>
            </a:bodyPr>
            <a:lstStyle/>
            <a:p>
              <a:pPr algn="ctr">
                <a:lnSpc>
                  <a:spcPts val="5040"/>
                </a:lnSpc>
              </a:pPr>
              <a:r>
                <a:rPr lang="en-US" sz="3600" spc="280" smtClean="0">
                  <a:solidFill>
                    <a:srgbClr val="FFFFFF"/>
                  </a:solidFill>
                  <a:latin typeface="Arial" pitchFamily="34" charset="0"/>
                  <a:cs typeface="Arial" pitchFamily="34" charset="0"/>
                </a:rPr>
                <a:t>Giáo viên:</a:t>
              </a:r>
              <a:endParaRPr lang="en-US" sz="3600" spc="280">
                <a:solidFill>
                  <a:srgbClr val="FFFFFF"/>
                </a:solidFill>
                <a:latin typeface="Arial" pitchFamily="34" charset="0"/>
                <a:cs typeface="Arial" pitchFamily="34" charset="0"/>
              </a:endParaRPr>
            </a:p>
          </p:txBody>
        </p:sp>
      </p:grpSp>
      <p:pic>
        <p:nvPicPr>
          <p:cNvPr id="9" name="Picture 9"/>
          <p:cNvPicPr>
            <a:picLocks noChangeAspect="1"/>
          </p:cNvPicPr>
          <p:nvPr/>
        </p:nvPicPr>
        <p:blipFill>
          <a:blip r:embed="rId4"/>
          <a:srcRect/>
          <a:stretch>
            <a:fillRect/>
          </a:stretch>
        </p:blipFill>
        <p:spPr>
          <a:xfrm>
            <a:off x="2866904" y="1392324"/>
            <a:ext cx="1698655" cy="1698655"/>
          </a:xfrm>
          <a:prstGeom prst="rect">
            <a:avLst/>
          </a:prstGeom>
        </p:spPr>
      </p:pic>
      <p:pic>
        <p:nvPicPr>
          <p:cNvPr id="10" name="Picture 10"/>
          <p:cNvPicPr>
            <a:picLocks noChangeAspect="1"/>
          </p:cNvPicPr>
          <p:nvPr/>
        </p:nvPicPr>
        <p:blipFill>
          <a:blip r:embed="rId5"/>
          <a:srcRect/>
          <a:stretch>
            <a:fillRect/>
          </a:stretch>
        </p:blipFill>
        <p:spPr>
          <a:xfrm>
            <a:off x="15358697" y="5942764"/>
            <a:ext cx="2273863" cy="2338218"/>
          </a:xfrm>
          <a:prstGeom prst="rect">
            <a:avLst/>
          </a:prstGeom>
        </p:spPr>
      </p:pic>
      <p:pic>
        <p:nvPicPr>
          <p:cNvPr id="11" name="Picture 11"/>
          <p:cNvPicPr>
            <a:picLocks noChangeAspect="1"/>
          </p:cNvPicPr>
          <p:nvPr/>
        </p:nvPicPr>
        <p:blipFill>
          <a:blip r:embed="rId6"/>
          <a:srcRect/>
          <a:stretch>
            <a:fillRect/>
          </a:stretch>
        </p:blipFill>
        <p:spPr>
          <a:xfrm>
            <a:off x="15353892" y="8570405"/>
            <a:ext cx="1141737" cy="112270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403552">
            <a:off x="16194211" y="2211408"/>
            <a:ext cx="4644570" cy="6470295"/>
            <a:chOff x="0" y="0"/>
            <a:chExt cx="4494403" cy="6261100"/>
          </a:xfrm>
        </p:grpSpPr>
        <p:sp>
          <p:nvSpPr>
            <p:cNvPr id="3" name="Freeform 3"/>
            <p:cNvSpPr/>
            <p:nvPr/>
          </p:nvSpPr>
          <p:spPr>
            <a:xfrm>
              <a:off x="526923" y="203200"/>
              <a:ext cx="3765677" cy="5765800"/>
            </a:xfrm>
            <a:custGeom>
              <a:avLst/>
              <a:gdLst/>
              <a:ahLst/>
              <a:cxnLst/>
              <a:rect l="l" t="t" r="r" b="b"/>
              <a:pathLst>
                <a:path w="3765677" h="5765800">
                  <a:moveTo>
                    <a:pt x="3765677" y="5765800"/>
                  </a:moveTo>
                  <a:lnTo>
                    <a:pt x="0" y="5765800"/>
                  </a:lnTo>
                  <a:lnTo>
                    <a:pt x="0" y="0"/>
                  </a:lnTo>
                  <a:lnTo>
                    <a:pt x="3765677" y="0"/>
                  </a:lnTo>
                  <a:lnTo>
                    <a:pt x="3765677" y="5765800"/>
                  </a:lnTo>
                  <a:lnTo>
                    <a:pt x="3765677" y="5765800"/>
                  </a:lnTo>
                  <a:close/>
                </a:path>
              </a:pathLst>
            </a:custGeom>
            <a:blipFill>
              <a:blip r:embed="rId2"/>
              <a:stretch>
                <a:fillRect l="-60363" t="3245" r="-31948" b="4665"/>
              </a:stretch>
            </a:blipFill>
          </p:spPr>
        </p:sp>
        <p:sp>
          <p:nvSpPr>
            <p:cNvPr id="4" name="Freeform 4"/>
            <p:cNvSpPr/>
            <p:nvPr/>
          </p:nvSpPr>
          <p:spPr>
            <a:xfrm>
              <a:off x="0" y="0"/>
              <a:ext cx="4494403" cy="6261100"/>
            </a:xfrm>
            <a:custGeom>
              <a:avLst/>
              <a:gdLst/>
              <a:ahLst/>
              <a:cxnLst/>
              <a:rect l="l" t="t" r="r" b="b"/>
              <a:pathLst>
                <a:path w="4494403" h="6261100">
                  <a:moveTo>
                    <a:pt x="4494403" y="6261100"/>
                  </a:moveTo>
                  <a:lnTo>
                    <a:pt x="0" y="6261100"/>
                  </a:lnTo>
                  <a:lnTo>
                    <a:pt x="0" y="0"/>
                  </a:lnTo>
                  <a:lnTo>
                    <a:pt x="4494403" y="0"/>
                  </a:lnTo>
                  <a:lnTo>
                    <a:pt x="4494403" y="6261100"/>
                  </a:lnTo>
                  <a:close/>
                </a:path>
              </a:pathLst>
            </a:custGeom>
            <a:blipFill>
              <a:blip r:embed="rId3"/>
              <a:stretch>
                <a:fillRect t="-285" b="-285"/>
              </a:stretch>
            </a:blipFill>
          </p:spPr>
        </p:sp>
      </p:grpSp>
      <p:pic>
        <p:nvPicPr>
          <p:cNvPr id="5" name="Picture 5"/>
          <p:cNvPicPr>
            <a:picLocks noChangeAspect="1"/>
          </p:cNvPicPr>
          <p:nvPr/>
        </p:nvPicPr>
        <p:blipFill>
          <a:blip r:embed="rId4"/>
          <a:srcRect/>
          <a:stretch>
            <a:fillRect/>
          </a:stretch>
        </p:blipFill>
        <p:spPr>
          <a:xfrm rot="-5899663">
            <a:off x="-964877" y="-3986405"/>
            <a:ext cx="6089234" cy="7972811"/>
          </a:xfrm>
          <a:prstGeom prst="rect">
            <a:avLst/>
          </a:prstGeom>
        </p:spPr>
      </p:pic>
      <p:pic>
        <p:nvPicPr>
          <p:cNvPr id="6" name="Picture 6"/>
          <p:cNvPicPr>
            <a:picLocks noChangeAspect="1"/>
          </p:cNvPicPr>
          <p:nvPr/>
        </p:nvPicPr>
        <p:blipFill>
          <a:blip r:embed="rId5"/>
          <a:srcRect/>
          <a:stretch>
            <a:fillRect/>
          </a:stretch>
        </p:blipFill>
        <p:spPr>
          <a:xfrm rot="-938000">
            <a:off x="14513693" y="8114512"/>
            <a:ext cx="6024230" cy="4344976"/>
          </a:xfrm>
          <a:prstGeom prst="rect">
            <a:avLst/>
          </a:prstGeom>
        </p:spPr>
      </p:pic>
      <p:grpSp>
        <p:nvGrpSpPr>
          <p:cNvPr id="7" name="Group 7"/>
          <p:cNvGrpSpPr/>
          <p:nvPr/>
        </p:nvGrpSpPr>
        <p:grpSpPr>
          <a:xfrm>
            <a:off x="5304730" y="1324570"/>
            <a:ext cx="9608231" cy="963996"/>
            <a:chOff x="0" y="-112695"/>
            <a:chExt cx="12810975" cy="1285328"/>
          </a:xfrm>
        </p:grpSpPr>
        <p:sp>
          <p:nvSpPr>
            <p:cNvPr id="8" name="AutoShape 8"/>
            <p:cNvSpPr/>
            <p:nvPr/>
          </p:nvSpPr>
          <p:spPr>
            <a:xfrm>
              <a:off x="0" y="0"/>
              <a:ext cx="12810975" cy="1172633"/>
            </a:xfrm>
            <a:prstGeom prst="rect">
              <a:avLst/>
            </a:prstGeom>
            <a:solidFill>
              <a:srgbClr val="0B0B0B"/>
            </a:solidFill>
          </p:spPr>
        </p:sp>
        <p:sp>
          <p:nvSpPr>
            <p:cNvPr id="9" name="TextBox 9"/>
            <p:cNvSpPr txBox="1"/>
            <p:nvPr/>
          </p:nvSpPr>
          <p:spPr>
            <a:xfrm>
              <a:off x="1487113" y="-112695"/>
              <a:ext cx="9836750" cy="1231106"/>
            </a:xfrm>
            <a:prstGeom prst="rect">
              <a:avLst/>
            </a:prstGeom>
          </p:spPr>
          <p:txBody>
            <a:bodyPr lIns="0" tIns="0" rIns="0" bIns="0" rtlCol="0" anchor="t">
              <a:spAutoFit/>
            </a:bodyPr>
            <a:lstStyle/>
            <a:p>
              <a:pPr marL="0" lvl="0" indent="0" algn="just">
                <a:lnSpc>
                  <a:spcPct val="150000"/>
                </a:lnSpc>
                <a:spcBef>
                  <a:spcPct val="0"/>
                </a:spcBef>
              </a:pPr>
              <a:r>
                <a:rPr lang="en-US" sz="4000" b="1">
                  <a:solidFill>
                    <a:srgbClr val="F1F1EF"/>
                  </a:solidFill>
                  <a:latin typeface="Arial" pitchFamily="34" charset="0"/>
                  <a:cs typeface="Arial" pitchFamily="34" charset="0"/>
                </a:rPr>
                <a:t>Phân công khu vực chế biến</a:t>
              </a:r>
            </a:p>
          </p:txBody>
        </p:sp>
      </p:grpSp>
      <p:pic>
        <p:nvPicPr>
          <p:cNvPr id="10" name="Picture 10"/>
          <p:cNvPicPr>
            <a:picLocks noChangeAspect="1"/>
          </p:cNvPicPr>
          <p:nvPr/>
        </p:nvPicPr>
        <p:blipFill>
          <a:blip r:embed="rId6"/>
          <a:srcRect/>
          <a:stretch>
            <a:fillRect/>
          </a:stretch>
        </p:blipFill>
        <p:spPr>
          <a:xfrm rot="-3714515">
            <a:off x="15866818" y="7639927"/>
            <a:ext cx="1418926" cy="1395278"/>
          </a:xfrm>
          <a:prstGeom prst="rect">
            <a:avLst/>
          </a:prstGeom>
        </p:spPr>
      </p:pic>
      <p:pic>
        <p:nvPicPr>
          <p:cNvPr id="11" name="Picture 11"/>
          <p:cNvPicPr>
            <a:picLocks noChangeAspect="1"/>
          </p:cNvPicPr>
          <p:nvPr/>
        </p:nvPicPr>
        <p:blipFill>
          <a:blip r:embed="rId7"/>
          <a:srcRect/>
          <a:stretch>
            <a:fillRect/>
          </a:stretch>
        </p:blipFill>
        <p:spPr>
          <a:xfrm>
            <a:off x="11438935" y="8727497"/>
            <a:ext cx="2433692" cy="2449495"/>
          </a:xfrm>
          <a:prstGeom prst="rect">
            <a:avLst/>
          </a:prstGeom>
        </p:spPr>
      </p:pic>
      <p:pic>
        <p:nvPicPr>
          <p:cNvPr id="12" name="Picture 12"/>
          <p:cNvPicPr>
            <a:picLocks noChangeAspect="1"/>
          </p:cNvPicPr>
          <p:nvPr/>
        </p:nvPicPr>
        <p:blipFill>
          <a:blip r:embed="rId8"/>
          <a:srcRect/>
          <a:stretch>
            <a:fillRect/>
          </a:stretch>
        </p:blipFill>
        <p:spPr>
          <a:xfrm>
            <a:off x="-594404" y="2288566"/>
            <a:ext cx="2017683" cy="2099041"/>
          </a:xfrm>
          <a:prstGeom prst="rect">
            <a:avLst/>
          </a:prstGeom>
        </p:spPr>
      </p:pic>
      <p:pic>
        <p:nvPicPr>
          <p:cNvPr id="13" name="Picture 13"/>
          <p:cNvPicPr>
            <a:picLocks noChangeAspect="1"/>
          </p:cNvPicPr>
          <p:nvPr/>
        </p:nvPicPr>
        <p:blipFill>
          <a:blip r:embed="rId9"/>
          <a:srcRect/>
          <a:stretch>
            <a:fillRect/>
          </a:stretch>
        </p:blipFill>
        <p:spPr>
          <a:xfrm rot="-6274626">
            <a:off x="-2549238" y="7524400"/>
            <a:ext cx="5320697" cy="1327957"/>
          </a:xfrm>
          <a:prstGeom prst="rect">
            <a:avLst/>
          </a:prstGeom>
        </p:spPr>
      </p:pic>
      <p:pic>
        <p:nvPicPr>
          <p:cNvPr id="14" name="Picture 14"/>
          <p:cNvPicPr>
            <a:picLocks noChangeAspect="1"/>
          </p:cNvPicPr>
          <p:nvPr/>
        </p:nvPicPr>
        <p:blipFill>
          <a:blip r:embed="rId10"/>
          <a:srcRect/>
          <a:stretch>
            <a:fillRect/>
          </a:stretch>
        </p:blipFill>
        <p:spPr>
          <a:xfrm rot="-1568561">
            <a:off x="328275" y="8009669"/>
            <a:ext cx="1813859" cy="1784603"/>
          </a:xfrm>
          <a:prstGeom prst="rect">
            <a:avLst/>
          </a:prstGeom>
        </p:spPr>
      </p:pic>
      <p:grpSp>
        <p:nvGrpSpPr>
          <p:cNvPr id="15" name="Group 15"/>
          <p:cNvGrpSpPr/>
          <p:nvPr/>
        </p:nvGrpSpPr>
        <p:grpSpPr>
          <a:xfrm>
            <a:off x="2079740" y="3665595"/>
            <a:ext cx="5323671" cy="1780961"/>
            <a:chOff x="0" y="0"/>
            <a:chExt cx="7098228" cy="2374614"/>
          </a:xfrm>
        </p:grpSpPr>
        <p:grpSp>
          <p:nvGrpSpPr>
            <p:cNvPr id="16" name="Group 16"/>
            <p:cNvGrpSpPr/>
            <p:nvPr/>
          </p:nvGrpSpPr>
          <p:grpSpPr>
            <a:xfrm>
              <a:off x="0" y="0"/>
              <a:ext cx="7098228" cy="2374614"/>
              <a:chOff x="0" y="0"/>
              <a:chExt cx="3472874" cy="1166473"/>
            </a:xfrm>
          </p:grpSpPr>
          <p:sp>
            <p:nvSpPr>
              <p:cNvPr id="17" name="Freeform 17"/>
              <p:cNvSpPr/>
              <p:nvPr/>
            </p:nvSpPr>
            <p:spPr>
              <a:xfrm>
                <a:off x="0" y="0"/>
                <a:ext cx="3472874" cy="1166473"/>
              </a:xfrm>
              <a:custGeom>
                <a:avLst/>
                <a:gdLst/>
                <a:ahLst/>
                <a:cxnLst/>
                <a:rect l="l" t="t" r="r" b="b"/>
                <a:pathLst>
                  <a:path w="3472874" h="1166473">
                    <a:moveTo>
                      <a:pt x="3348414" y="1166473"/>
                    </a:moveTo>
                    <a:lnTo>
                      <a:pt x="124460" y="1166473"/>
                    </a:lnTo>
                    <a:cubicBezTo>
                      <a:pt x="55880" y="1166473"/>
                      <a:pt x="0" y="1110593"/>
                      <a:pt x="0" y="1042013"/>
                    </a:cubicBezTo>
                    <a:lnTo>
                      <a:pt x="0" y="124460"/>
                    </a:lnTo>
                    <a:cubicBezTo>
                      <a:pt x="0" y="55880"/>
                      <a:pt x="55880" y="0"/>
                      <a:pt x="124460" y="0"/>
                    </a:cubicBezTo>
                    <a:lnTo>
                      <a:pt x="3348414" y="0"/>
                    </a:lnTo>
                    <a:cubicBezTo>
                      <a:pt x="3416994" y="0"/>
                      <a:pt x="3472874" y="55880"/>
                      <a:pt x="3472874" y="124460"/>
                    </a:cubicBezTo>
                    <a:lnTo>
                      <a:pt x="3472874" y="1042013"/>
                    </a:lnTo>
                    <a:cubicBezTo>
                      <a:pt x="3472874" y="1110593"/>
                      <a:pt x="3416994" y="1166473"/>
                      <a:pt x="3348414" y="1166473"/>
                    </a:cubicBezTo>
                    <a:close/>
                  </a:path>
                </a:pathLst>
              </a:custGeom>
              <a:solidFill>
                <a:srgbClr val="FFFFFF"/>
              </a:solidFill>
            </p:spPr>
          </p:sp>
        </p:grpSp>
        <p:sp>
          <p:nvSpPr>
            <p:cNvPr id="18" name="TextBox 18"/>
            <p:cNvSpPr txBox="1"/>
            <p:nvPr/>
          </p:nvSpPr>
          <p:spPr>
            <a:xfrm>
              <a:off x="1395067" y="1292588"/>
              <a:ext cx="5318404" cy="971121"/>
            </a:xfrm>
            <a:prstGeom prst="rect">
              <a:avLst/>
            </a:prstGeom>
          </p:spPr>
          <p:txBody>
            <a:bodyPr lIns="0" tIns="0" rIns="0" bIns="0" rtlCol="0" anchor="t">
              <a:spAutoFit/>
            </a:bodyPr>
            <a:lstStyle/>
            <a:p>
              <a:pPr algn="just">
                <a:lnSpc>
                  <a:spcPct val="150000"/>
                </a:lnSpc>
                <a:spcBef>
                  <a:spcPct val="0"/>
                </a:spcBef>
              </a:pPr>
              <a:r>
                <a:rPr lang="en-US" sz="3600">
                  <a:solidFill>
                    <a:srgbClr val="FE502D"/>
                  </a:solidFill>
                  <a:latin typeface="Arial" pitchFamily="34" charset="0"/>
                  <a:cs typeface="Arial" pitchFamily="34" charset="0"/>
                </a:rPr>
                <a:t>Khu vực: </a:t>
              </a:r>
            </a:p>
          </p:txBody>
        </p:sp>
        <p:sp>
          <p:nvSpPr>
            <p:cNvPr id="19" name="TextBox 19"/>
            <p:cNvSpPr txBox="1"/>
            <p:nvPr/>
          </p:nvSpPr>
          <p:spPr>
            <a:xfrm>
              <a:off x="1395067" y="224743"/>
              <a:ext cx="5326107" cy="971121"/>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Nhóm 1: </a:t>
              </a:r>
            </a:p>
          </p:txBody>
        </p:sp>
        <p:pic>
          <p:nvPicPr>
            <p:cNvPr id="20" name="Picture 20"/>
            <p:cNvPicPr>
              <a:picLocks noChangeAspect="1"/>
            </p:cNvPicPr>
            <p:nvPr/>
          </p:nvPicPr>
          <p:blipFill>
            <a:blip r:embed="rId11"/>
            <a:srcRect/>
            <a:stretch>
              <a:fillRect/>
            </a:stretch>
          </p:blipFill>
          <p:spPr>
            <a:xfrm>
              <a:off x="333789" y="327705"/>
              <a:ext cx="747914" cy="799374"/>
            </a:xfrm>
            <a:prstGeom prst="rect">
              <a:avLst/>
            </a:prstGeom>
          </p:spPr>
        </p:pic>
      </p:grpSp>
      <p:grpSp>
        <p:nvGrpSpPr>
          <p:cNvPr id="21" name="Group 21"/>
          <p:cNvGrpSpPr/>
          <p:nvPr/>
        </p:nvGrpSpPr>
        <p:grpSpPr>
          <a:xfrm>
            <a:off x="2079740" y="6639139"/>
            <a:ext cx="5323671" cy="1780961"/>
            <a:chOff x="0" y="0"/>
            <a:chExt cx="7098228" cy="2374614"/>
          </a:xfrm>
        </p:grpSpPr>
        <p:grpSp>
          <p:nvGrpSpPr>
            <p:cNvPr id="22" name="Group 22"/>
            <p:cNvGrpSpPr/>
            <p:nvPr/>
          </p:nvGrpSpPr>
          <p:grpSpPr>
            <a:xfrm>
              <a:off x="0" y="0"/>
              <a:ext cx="7098228" cy="2374614"/>
              <a:chOff x="0" y="0"/>
              <a:chExt cx="3472874" cy="1166473"/>
            </a:xfrm>
          </p:grpSpPr>
          <p:sp>
            <p:nvSpPr>
              <p:cNvPr id="23" name="Freeform 23"/>
              <p:cNvSpPr/>
              <p:nvPr/>
            </p:nvSpPr>
            <p:spPr>
              <a:xfrm>
                <a:off x="0" y="0"/>
                <a:ext cx="3472874" cy="1166473"/>
              </a:xfrm>
              <a:custGeom>
                <a:avLst/>
                <a:gdLst/>
                <a:ahLst/>
                <a:cxnLst/>
                <a:rect l="l" t="t" r="r" b="b"/>
                <a:pathLst>
                  <a:path w="3472874" h="1166473">
                    <a:moveTo>
                      <a:pt x="3348414" y="1166473"/>
                    </a:moveTo>
                    <a:lnTo>
                      <a:pt x="124460" y="1166473"/>
                    </a:lnTo>
                    <a:cubicBezTo>
                      <a:pt x="55880" y="1166473"/>
                      <a:pt x="0" y="1110593"/>
                      <a:pt x="0" y="1042013"/>
                    </a:cubicBezTo>
                    <a:lnTo>
                      <a:pt x="0" y="124460"/>
                    </a:lnTo>
                    <a:cubicBezTo>
                      <a:pt x="0" y="55880"/>
                      <a:pt x="55880" y="0"/>
                      <a:pt x="124460" y="0"/>
                    </a:cubicBezTo>
                    <a:lnTo>
                      <a:pt x="3348414" y="0"/>
                    </a:lnTo>
                    <a:cubicBezTo>
                      <a:pt x="3416994" y="0"/>
                      <a:pt x="3472874" y="55880"/>
                      <a:pt x="3472874" y="124460"/>
                    </a:cubicBezTo>
                    <a:lnTo>
                      <a:pt x="3472874" y="1042013"/>
                    </a:lnTo>
                    <a:cubicBezTo>
                      <a:pt x="3472874" y="1110593"/>
                      <a:pt x="3416994" y="1166473"/>
                      <a:pt x="3348414" y="1166473"/>
                    </a:cubicBezTo>
                    <a:close/>
                  </a:path>
                </a:pathLst>
              </a:custGeom>
              <a:solidFill>
                <a:srgbClr val="FFFFFF"/>
              </a:solidFill>
            </p:spPr>
          </p:sp>
        </p:grpSp>
        <p:sp>
          <p:nvSpPr>
            <p:cNvPr id="24" name="TextBox 24"/>
            <p:cNvSpPr txBox="1"/>
            <p:nvPr/>
          </p:nvSpPr>
          <p:spPr>
            <a:xfrm>
              <a:off x="1395067" y="1098693"/>
              <a:ext cx="5318404" cy="971121"/>
            </a:xfrm>
            <a:prstGeom prst="rect">
              <a:avLst/>
            </a:prstGeom>
          </p:spPr>
          <p:txBody>
            <a:bodyPr lIns="0" tIns="0" rIns="0" bIns="0" rtlCol="0" anchor="t">
              <a:spAutoFit/>
            </a:bodyPr>
            <a:lstStyle/>
            <a:p>
              <a:pPr algn="just">
                <a:lnSpc>
                  <a:spcPct val="150000"/>
                </a:lnSpc>
                <a:spcBef>
                  <a:spcPct val="0"/>
                </a:spcBef>
              </a:pPr>
              <a:r>
                <a:rPr lang="en-US" sz="3600">
                  <a:solidFill>
                    <a:srgbClr val="FE502D"/>
                  </a:solidFill>
                  <a:latin typeface="Arial" pitchFamily="34" charset="0"/>
                  <a:cs typeface="Arial" pitchFamily="34" charset="0"/>
                </a:rPr>
                <a:t>Khu vực: </a:t>
              </a:r>
            </a:p>
          </p:txBody>
        </p:sp>
        <p:sp>
          <p:nvSpPr>
            <p:cNvPr id="25" name="TextBox 25"/>
            <p:cNvSpPr txBox="1"/>
            <p:nvPr/>
          </p:nvSpPr>
          <p:spPr>
            <a:xfrm>
              <a:off x="1395067" y="30848"/>
              <a:ext cx="5326107" cy="971121"/>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Nhóm 3: </a:t>
              </a:r>
            </a:p>
          </p:txBody>
        </p:sp>
        <p:pic>
          <p:nvPicPr>
            <p:cNvPr id="26" name="Picture 26"/>
            <p:cNvPicPr>
              <a:picLocks noChangeAspect="1"/>
            </p:cNvPicPr>
            <p:nvPr/>
          </p:nvPicPr>
          <p:blipFill>
            <a:blip r:embed="rId11"/>
            <a:srcRect/>
            <a:stretch>
              <a:fillRect/>
            </a:stretch>
          </p:blipFill>
          <p:spPr>
            <a:xfrm>
              <a:off x="333789" y="327705"/>
              <a:ext cx="747914" cy="799374"/>
            </a:xfrm>
            <a:prstGeom prst="rect">
              <a:avLst/>
            </a:prstGeom>
          </p:spPr>
        </p:pic>
      </p:grpSp>
      <p:grpSp>
        <p:nvGrpSpPr>
          <p:cNvPr id="27" name="Group 27"/>
          <p:cNvGrpSpPr/>
          <p:nvPr/>
        </p:nvGrpSpPr>
        <p:grpSpPr>
          <a:xfrm>
            <a:off x="8603914" y="3218245"/>
            <a:ext cx="5323671" cy="1780961"/>
            <a:chOff x="0" y="0"/>
            <a:chExt cx="7098228" cy="2374614"/>
          </a:xfrm>
        </p:grpSpPr>
        <p:grpSp>
          <p:nvGrpSpPr>
            <p:cNvPr id="28" name="Group 28"/>
            <p:cNvGrpSpPr/>
            <p:nvPr/>
          </p:nvGrpSpPr>
          <p:grpSpPr>
            <a:xfrm>
              <a:off x="0" y="0"/>
              <a:ext cx="7098228" cy="2374614"/>
              <a:chOff x="0" y="0"/>
              <a:chExt cx="3472874" cy="1166473"/>
            </a:xfrm>
          </p:grpSpPr>
          <p:sp>
            <p:nvSpPr>
              <p:cNvPr id="29" name="Freeform 29"/>
              <p:cNvSpPr/>
              <p:nvPr/>
            </p:nvSpPr>
            <p:spPr>
              <a:xfrm>
                <a:off x="0" y="0"/>
                <a:ext cx="3472874" cy="1166473"/>
              </a:xfrm>
              <a:custGeom>
                <a:avLst/>
                <a:gdLst/>
                <a:ahLst/>
                <a:cxnLst/>
                <a:rect l="l" t="t" r="r" b="b"/>
                <a:pathLst>
                  <a:path w="3472874" h="1166473">
                    <a:moveTo>
                      <a:pt x="3348414" y="1166473"/>
                    </a:moveTo>
                    <a:lnTo>
                      <a:pt x="124460" y="1166473"/>
                    </a:lnTo>
                    <a:cubicBezTo>
                      <a:pt x="55880" y="1166473"/>
                      <a:pt x="0" y="1110593"/>
                      <a:pt x="0" y="1042013"/>
                    </a:cubicBezTo>
                    <a:lnTo>
                      <a:pt x="0" y="124460"/>
                    </a:lnTo>
                    <a:cubicBezTo>
                      <a:pt x="0" y="55880"/>
                      <a:pt x="55880" y="0"/>
                      <a:pt x="124460" y="0"/>
                    </a:cubicBezTo>
                    <a:lnTo>
                      <a:pt x="3348414" y="0"/>
                    </a:lnTo>
                    <a:cubicBezTo>
                      <a:pt x="3416994" y="0"/>
                      <a:pt x="3472874" y="55880"/>
                      <a:pt x="3472874" y="124460"/>
                    </a:cubicBezTo>
                    <a:lnTo>
                      <a:pt x="3472874" y="1042013"/>
                    </a:lnTo>
                    <a:cubicBezTo>
                      <a:pt x="3472874" y="1110593"/>
                      <a:pt x="3416994" y="1166473"/>
                      <a:pt x="3348414" y="1166473"/>
                    </a:cubicBezTo>
                    <a:close/>
                  </a:path>
                </a:pathLst>
              </a:custGeom>
              <a:solidFill>
                <a:srgbClr val="FFFFFF"/>
              </a:solidFill>
            </p:spPr>
          </p:sp>
        </p:grpSp>
        <p:sp>
          <p:nvSpPr>
            <p:cNvPr id="30" name="TextBox 30"/>
            <p:cNvSpPr txBox="1"/>
            <p:nvPr/>
          </p:nvSpPr>
          <p:spPr>
            <a:xfrm>
              <a:off x="1395067" y="1292588"/>
              <a:ext cx="5318404" cy="971121"/>
            </a:xfrm>
            <a:prstGeom prst="rect">
              <a:avLst/>
            </a:prstGeom>
          </p:spPr>
          <p:txBody>
            <a:bodyPr lIns="0" tIns="0" rIns="0" bIns="0" rtlCol="0" anchor="t">
              <a:spAutoFit/>
            </a:bodyPr>
            <a:lstStyle/>
            <a:p>
              <a:pPr algn="just">
                <a:lnSpc>
                  <a:spcPct val="150000"/>
                </a:lnSpc>
                <a:spcBef>
                  <a:spcPct val="0"/>
                </a:spcBef>
              </a:pPr>
              <a:r>
                <a:rPr lang="en-US" sz="3600">
                  <a:solidFill>
                    <a:srgbClr val="FE502D"/>
                  </a:solidFill>
                  <a:latin typeface="Arial" pitchFamily="34" charset="0"/>
                  <a:cs typeface="Arial" pitchFamily="34" charset="0"/>
                </a:rPr>
                <a:t>Khu vực: </a:t>
              </a:r>
            </a:p>
          </p:txBody>
        </p:sp>
        <p:sp>
          <p:nvSpPr>
            <p:cNvPr id="31" name="TextBox 31"/>
            <p:cNvSpPr txBox="1"/>
            <p:nvPr/>
          </p:nvSpPr>
          <p:spPr>
            <a:xfrm>
              <a:off x="1395067" y="224743"/>
              <a:ext cx="5326107" cy="971121"/>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Nhóm 2: </a:t>
              </a:r>
            </a:p>
          </p:txBody>
        </p:sp>
        <p:pic>
          <p:nvPicPr>
            <p:cNvPr id="32" name="Picture 32"/>
            <p:cNvPicPr>
              <a:picLocks noChangeAspect="1"/>
            </p:cNvPicPr>
            <p:nvPr/>
          </p:nvPicPr>
          <p:blipFill>
            <a:blip r:embed="rId11"/>
            <a:srcRect/>
            <a:stretch>
              <a:fillRect/>
            </a:stretch>
          </p:blipFill>
          <p:spPr>
            <a:xfrm>
              <a:off x="333789" y="327705"/>
              <a:ext cx="747914" cy="799374"/>
            </a:xfrm>
            <a:prstGeom prst="rect">
              <a:avLst/>
            </a:prstGeom>
          </p:spPr>
        </p:pic>
      </p:grpSp>
      <p:grpSp>
        <p:nvGrpSpPr>
          <p:cNvPr id="33" name="Group 33"/>
          <p:cNvGrpSpPr/>
          <p:nvPr/>
        </p:nvGrpSpPr>
        <p:grpSpPr>
          <a:xfrm>
            <a:off x="8716010" y="6171556"/>
            <a:ext cx="5323671" cy="1780961"/>
            <a:chOff x="0" y="0"/>
            <a:chExt cx="7098228" cy="2374614"/>
          </a:xfrm>
        </p:grpSpPr>
        <p:grpSp>
          <p:nvGrpSpPr>
            <p:cNvPr id="34" name="Group 34"/>
            <p:cNvGrpSpPr/>
            <p:nvPr/>
          </p:nvGrpSpPr>
          <p:grpSpPr>
            <a:xfrm>
              <a:off x="0" y="0"/>
              <a:ext cx="7098228" cy="2374614"/>
              <a:chOff x="0" y="0"/>
              <a:chExt cx="3472874" cy="1166473"/>
            </a:xfrm>
          </p:grpSpPr>
          <p:sp>
            <p:nvSpPr>
              <p:cNvPr id="35" name="Freeform 35"/>
              <p:cNvSpPr/>
              <p:nvPr/>
            </p:nvSpPr>
            <p:spPr>
              <a:xfrm>
                <a:off x="0" y="0"/>
                <a:ext cx="3472874" cy="1166473"/>
              </a:xfrm>
              <a:custGeom>
                <a:avLst/>
                <a:gdLst/>
                <a:ahLst/>
                <a:cxnLst/>
                <a:rect l="l" t="t" r="r" b="b"/>
                <a:pathLst>
                  <a:path w="3472874" h="1166473">
                    <a:moveTo>
                      <a:pt x="3348414" y="1166473"/>
                    </a:moveTo>
                    <a:lnTo>
                      <a:pt x="124460" y="1166473"/>
                    </a:lnTo>
                    <a:cubicBezTo>
                      <a:pt x="55880" y="1166473"/>
                      <a:pt x="0" y="1110593"/>
                      <a:pt x="0" y="1042013"/>
                    </a:cubicBezTo>
                    <a:lnTo>
                      <a:pt x="0" y="124460"/>
                    </a:lnTo>
                    <a:cubicBezTo>
                      <a:pt x="0" y="55880"/>
                      <a:pt x="55880" y="0"/>
                      <a:pt x="124460" y="0"/>
                    </a:cubicBezTo>
                    <a:lnTo>
                      <a:pt x="3348414" y="0"/>
                    </a:lnTo>
                    <a:cubicBezTo>
                      <a:pt x="3416994" y="0"/>
                      <a:pt x="3472874" y="55880"/>
                      <a:pt x="3472874" y="124460"/>
                    </a:cubicBezTo>
                    <a:lnTo>
                      <a:pt x="3472874" y="1042013"/>
                    </a:lnTo>
                    <a:cubicBezTo>
                      <a:pt x="3472874" y="1110593"/>
                      <a:pt x="3416994" y="1166473"/>
                      <a:pt x="3348414" y="1166473"/>
                    </a:cubicBezTo>
                    <a:close/>
                  </a:path>
                </a:pathLst>
              </a:custGeom>
              <a:solidFill>
                <a:srgbClr val="FFFFFF"/>
              </a:solidFill>
            </p:spPr>
          </p:sp>
        </p:grpSp>
        <p:sp>
          <p:nvSpPr>
            <p:cNvPr id="36" name="TextBox 36"/>
            <p:cNvSpPr txBox="1"/>
            <p:nvPr/>
          </p:nvSpPr>
          <p:spPr>
            <a:xfrm>
              <a:off x="1395067" y="1119504"/>
              <a:ext cx="5318404" cy="971121"/>
            </a:xfrm>
            <a:prstGeom prst="rect">
              <a:avLst/>
            </a:prstGeom>
          </p:spPr>
          <p:txBody>
            <a:bodyPr lIns="0" tIns="0" rIns="0" bIns="0" rtlCol="0" anchor="t">
              <a:spAutoFit/>
            </a:bodyPr>
            <a:lstStyle/>
            <a:p>
              <a:pPr algn="just">
                <a:lnSpc>
                  <a:spcPct val="150000"/>
                </a:lnSpc>
                <a:spcBef>
                  <a:spcPct val="0"/>
                </a:spcBef>
              </a:pPr>
              <a:r>
                <a:rPr lang="en-US" sz="3600">
                  <a:solidFill>
                    <a:srgbClr val="FE502D"/>
                  </a:solidFill>
                  <a:latin typeface="Arial" pitchFamily="34" charset="0"/>
                  <a:cs typeface="Arial" pitchFamily="34" charset="0"/>
                </a:rPr>
                <a:t>Khu vực: </a:t>
              </a:r>
            </a:p>
          </p:txBody>
        </p:sp>
        <p:sp>
          <p:nvSpPr>
            <p:cNvPr id="37" name="TextBox 37"/>
            <p:cNvSpPr txBox="1"/>
            <p:nvPr/>
          </p:nvSpPr>
          <p:spPr>
            <a:xfrm>
              <a:off x="1395067" y="51659"/>
              <a:ext cx="5326107" cy="971121"/>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Nhóm 4: </a:t>
              </a:r>
            </a:p>
          </p:txBody>
        </p:sp>
        <p:pic>
          <p:nvPicPr>
            <p:cNvPr id="38" name="Picture 38"/>
            <p:cNvPicPr>
              <a:picLocks noChangeAspect="1"/>
            </p:cNvPicPr>
            <p:nvPr/>
          </p:nvPicPr>
          <p:blipFill>
            <a:blip r:embed="rId11"/>
            <a:srcRect/>
            <a:stretch>
              <a:fillRect/>
            </a:stretch>
          </p:blipFill>
          <p:spPr>
            <a:xfrm>
              <a:off x="333789" y="327705"/>
              <a:ext cx="747914" cy="799374"/>
            </a:xfrm>
            <a:prstGeom prst="rect">
              <a:avLst/>
            </a:prstGeom>
          </p:spPr>
        </p:pic>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ircle(i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in)">
                                      <p:cBhvr>
                                        <p:cTn id="2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7A891"/>
        </a:solidFill>
        <a:effectLst/>
      </p:bgPr>
    </p:bg>
    <p:spTree>
      <p:nvGrpSpPr>
        <p:cNvPr id="1" name=""/>
        <p:cNvGrpSpPr/>
        <p:nvPr/>
      </p:nvGrpSpPr>
      <p:grpSpPr>
        <a:xfrm>
          <a:off x="0" y="0"/>
          <a:ext cx="0" cy="0"/>
          <a:chOff x="0" y="0"/>
          <a:chExt cx="0" cy="0"/>
        </a:xfrm>
      </p:grpSpPr>
      <p:grpSp>
        <p:nvGrpSpPr>
          <p:cNvPr id="2" name="Group 2"/>
          <p:cNvGrpSpPr/>
          <p:nvPr/>
        </p:nvGrpSpPr>
        <p:grpSpPr>
          <a:xfrm>
            <a:off x="5352994" y="580764"/>
            <a:ext cx="11409706" cy="9125472"/>
            <a:chOff x="0" y="0"/>
            <a:chExt cx="15212942" cy="12167296"/>
          </a:xfrm>
        </p:grpSpPr>
        <p:pic>
          <p:nvPicPr>
            <p:cNvPr id="3" name="Picture 3"/>
            <p:cNvPicPr>
              <a:picLocks noChangeAspect="1"/>
            </p:cNvPicPr>
            <p:nvPr/>
          </p:nvPicPr>
          <p:blipFill>
            <a:blip r:embed="rId2"/>
            <a:srcRect/>
            <a:stretch>
              <a:fillRect/>
            </a:stretch>
          </p:blipFill>
          <p:spPr>
            <a:xfrm>
              <a:off x="0" y="0"/>
              <a:ext cx="11951490" cy="12015062"/>
            </a:xfrm>
            <a:prstGeom prst="rect">
              <a:avLst/>
            </a:prstGeom>
          </p:spPr>
        </p:pic>
        <p:pic>
          <p:nvPicPr>
            <p:cNvPr id="4" name="Picture 4"/>
            <p:cNvPicPr>
              <a:picLocks noChangeAspect="1"/>
            </p:cNvPicPr>
            <p:nvPr/>
          </p:nvPicPr>
          <p:blipFill>
            <a:blip r:embed="rId3"/>
            <a:srcRect/>
            <a:stretch>
              <a:fillRect/>
            </a:stretch>
          </p:blipFill>
          <p:spPr>
            <a:xfrm>
              <a:off x="1425638" y="0"/>
              <a:ext cx="13787304" cy="12167296"/>
            </a:xfrm>
            <a:prstGeom prst="rect">
              <a:avLst/>
            </a:prstGeom>
          </p:spPr>
        </p:pic>
      </p:grpSp>
      <p:grpSp>
        <p:nvGrpSpPr>
          <p:cNvPr id="5" name="Group 5"/>
          <p:cNvGrpSpPr/>
          <p:nvPr/>
        </p:nvGrpSpPr>
        <p:grpSpPr>
          <a:xfrm>
            <a:off x="703265" y="1988260"/>
            <a:ext cx="4649728" cy="1108438"/>
            <a:chOff x="0" y="-261512"/>
            <a:chExt cx="6199638" cy="1477918"/>
          </a:xfrm>
        </p:grpSpPr>
        <p:sp>
          <p:nvSpPr>
            <p:cNvPr id="6" name="AutoShape 6"/>
            <p:cNvSpPr/>
            <p:nvPr/>
          </p:nvSpPr>
          <p:spPr>
            <a:xfrm>
              <a:off x="0" y="0"/>
              <a:ext cx="6199638" cy="1216406"/>
            </a:xfrm>
            <a:prstGeom prst="rect">
              <a:avLst/>
            </a:prstGeom>
            <a:solidFill>
              <a:srgbClr val="0B0B0B"/>
            </a:solidFill>
          </p:spPr>
        </p:sp>
        <p:sp>
          <p:nvSpPr>
            <p:cNvPr id="7" name="TextBox 7"/>
            <p:cNvSpPr txBox="1"/>
            <p:nvPr/>
          </p:nvSpPr>
          <p:spPr>
            <a:xfrm>
              <a:off x="1007599" y="-261512"/>
              <a:ext cx="4760315" cy="1223499"/>
            </a:xfrm>
            <a:prstGeom prst="rect">
              <a:avLst/>
            </a:prstGeom>
          </p:spPr>
          <p:txBody>
            <a:bodyPr lIns="0" tIns="0" rIns="0" bIns="0" rtlCol="0" anchor="t">
              <a:spAutoFit/>
            </a:bodyPr>
            <a:lstStyle/>
            <a:p>
              <a:pPr marL="0" lvl="0" indent="0" algn="just">
                <a:lnSpc>
                  <a:spcPct val="150000"/>
                </a:lnSpc>
                <a:spcBef>
                  <a:spcPct val="0"/>
                </a:spcBef>
              </a:pPr>
              <a:r>
                <a:rPr lang="en-US" sz="4536" b="1">
                  <a:solidFill>
                    <a:srgbClr val="F1F1EF"/>
                  </a:solidFill>
                  <a:latin typeface="Arial" pitchFamily="34" charset="0"/>
                  <a:cs typeface="Arial" pitchFamily="34" charset="0"/>
                </a:rPr>
                <a:t>KẾT LUẬN</a:t>
              </a:r>
            </a:p>
          </p:txBody>
        </p:sp>
      </p:grpSp>
      <p:sp>
        <p:nvSpPr>
          <p:cNvPr id="8" name="TextBox 8"/>
          <p:cNvSpPr txBox="1"/>
          <p:nvPr/>
        </p:nvSpPr>
        <p:spPr>
          <a:xfrm>
            <a:off x="8034995" y="2223261"/>
            <a:ext cx="7967005" cy="6349239"/>
          </a:xfrm>
          <a:prstGeom prst="rect">
            <a:avLst/>
          </a:prstGeom>
        </p:spPr>
        <p:txBody>
          <a:bodyPr lIns="0" tIns="0" rIns="0" bIns="0" rtlCol="0" anchor="t">
            <a:spAutoFit/>
          </a:bodyPr>
          <a:lstStyle/>
          <a:p>
            <a:pPr marL="0" lvl="0" indent="0" algn="just">
              <a:lnSpc>
                <a:spcPct val="150000"/>
              </a:lnSpc>
              <a:spcBef>
                <a:spcPct val="0"/>
              </a:spcBef>
            </a:pPr>
            <a:r>
              <a:rPr lang="en-US" sz="4000">
                <a:solidFill>
                  <a:srgbClr val="0B0B0B"/>
                </a:solidFill>
                <a:latin typeface="Arial" pitchFamily="34" charset="0"/>
                <a:cs typeface="Arial" pitchFamily="34" charset="0"/>
              </a:rPr>
              <a:t>Ẩm thực của nước ta rất phong phú. Việc chế biến món ăn truyền thống trong buổi liên hoan cuối năm không chỉ tạo cơ hội cho các em trổ tài nấu nướng mà còn giúp các em thêm hiểu và tự hào về ẩm thực truyền thống của nước ta. </a:t>
            </a:r>
          </a:p>
        </p:txBody>
      </p:sp>
      <p:pic>
        <p:nvPicPr>
          <p:cNvPr id="9" name="Picture 9"/>
          <p:cNvPicPr>
            <a:picLocks noChangeAspect="1"/>
          </p:cNvPicPr>
          <p:nvPr/>
        </p:nvPicPr>
        <p:blipFill>
          <a:blip r:embed="rId4"/>
          <a:srcRect/>
          <a:stretch>
            <a:fillRect/>
          </a:stretch>
        </p:blipFill>
        <p:spPr>
          <a:xfrm>
            <a:off x="5743784" y="1832338"/>
            <a:ext cx="2060852" cy="2119178"/>
          </a:xfrm>
          <a:prstGeom prst="rect">
            <a:avLst/>
          </a:prstGeom>
        </p:spPr>
      </p:pic>
      <p:pic>
        <p:nvPicPr>
          <p:cNvPr id="10" name="Picture 10"/>
          <p:cNvPicPr>
            <a:picLocks noChangeAspect="1"/>
          </p:cNvPicPr>
          <p:nvPr/>
        </p:nvPicPr>
        <p:blipFill>
          <a:blip r:embed="rId5"/>
          <a:srcRect/>
          <a:stretch>
            <a:fillRect/>
          </a:stretch>
        </p:blipFill>
        <p:spPr>
          <a:xfrm>
            <a:off x="5073278" y="3748121"/>
            <a:ext cx="1341014" cy="1395379"/>
          </a:xfrm>
          <a:prstGeom prst="rect">
            <a:avLst/>
          </a:prstGeom>
        </p:spPr>
      </p:pic>
      <p:pic>
        <p:nvPicPr>
          <p:cNvPr id="11" name="Picture 11"/>
          <p:cNvPicPr>
            <a:picLocks noChangeAspect="1"/>
          </p:cNvPicPr>
          <p:nvPr/>
        </p:nvPicPr>
        <p:blipFill>
          <a:blip r:embed="rId6"/>
          <a:srcRect/>
          <a:stretch>
            <a:fillRect/>
          </a:stretch>
        </p:blipFill>
        <p:spPr>
          <a:xfrm>
            <a:off x="15768289" y="7707167"/>
            <a:ext cx="1491011" cy="155113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7A89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23982">
            <a:off x="766917" y="-959178"/>
            <a:ext cx="7042257" cy="9220632"/>
          </a:xfrm>
          <a:prstGeom prst="rect">
            <a:avLst/>
          </a:prstGeom>
        </p:spPr>
      </p:pic>
      <p:pic>
        <p:nvPicPr>
          <p:cNvPr id="3" name="Picture 3"/>
          <p:cNvPicPr>
            <a:picLocks noChangeAspect="1"/>
          </p:cNvPicPr>
          <p:nvPr/>
        </p:nvPicPr>
        <p:blipFill>
          <a:blip r:embed="rId2"/>
          <a:srcRect/>
          <a:stretch>
            <a:fillRect/>
          </a:stretch>
        </p:blipFill>
        <p:spPr>
          <a:xfrm rot="-423982">
            <a:off x="11258099" y="1744661"/>
            <a:ext cx="7249022" cy="9491354"/>
          </a:xfrm>
          <a:prstGeom prst="rect">
            <a:avLst/>
          </a:prstGeom>
        </p:spPr>
      </p:pic>
      <p:pic>
        <p:nvPicPr>
          <p:cNvPr id="4" name="Picture 4"/>
          <p:cNvPicPr>
            <a:picLocks noChangeAspect="1"/>
          </p:cNvPicPr>
          <p:nvPr/>
        </p:nvPicPr>
        <p:blipFill>
          <a:blip r:embed="rId3"/>
          <a:srcRect/>
          <a:stretch>
            <a:fillRect/>
          </a:stretch>
        </p:blipFill>
        <p:spPr>
          <a:xfrm rot="-251462">
            <a:off x="938140" y="-774976"/>
            <a:ext cx="16411719" cy="11836953"/>
          </a:xfrm>
          <a:prstGeom prst="rect">
            <a:avLst/>
          </a:prstGeom>
        </p:spPr>
      </p:pic>
      <p:sp>
        <p:nvSpPr>
          <p:cNvPr id="5" name="TextBox 5"/>
          <p:cNvSpPr txBox="1"/>
          <p:nvPr/>
        </p:nvSpPr>
        <p:spPr>
          <a:xfrm rot="-251462">
            <a:off x="5345455" y="1686207"/>
            <a:ext cx="9843444" cy="6212855"/>
          </a:xfrm>
          <a:prstGeom prst="rect">
            <a:avLst/>
          </a:prstGeom>
        </p:spPr>
        <p:txBody>
          <a:bodyPr wrap="square" lIns="0" tIns="0" rIns="0" bIns="0" rtlCol="0" anchor="t">
            <a:spAutoFit/>
          </a:bodyPr>
          <a:lstStyle/>
          <a:p>
            <a:pPr marL="0" lvl="0" indent="0" algn="just">
              <a:lnSpc>
                <a:spcPct val="150000"/>
              </a:lnSpc>
              <a:spcBef>
                <a:spcPct val="0"/>
              </a:spcBef>
            </a:pPr>
            <a:r>
              <a:rPr lang="en-US" sz="4486">
                <a:solidFill>
                  <a:srgbClr val="0B0B0B"/>
                </a:solidFill>
                <a:latin typeface="Arial" pitchFamily="34" charset="0"/>
                <a:cs typeface="Arial" pitchFamily="34" charset="0"/>
              </a:rPr>
              <a:t>Kết quả chế biến món ăn truyền thống hôm nay sẽ giúp các em hiểu rõ hơn về sở thích, khả năng của bản thân trong lĩnh vực chế biến món ăn và sẽ đem lại cho các em những trải nghiệm thú vị trong bữa liên hoan cuối năm.</a:t>
            </a:r>
          </a:p>
        </p:txBody>
      </p:sp>
      <p:pic>
        <p:nvPicPr>
          <p:cNvPr id="6" name="Picture 6"/>
          <p:cNvPicPr>
            <a:picLocks noChangeAspect="1"/>
          </p:cNvPicPr>
          <p:nvPr/>
        </p:nvPicPr>
        <p:blipFill>
          <a:blip r:embed="rId4"/>
          <a:srcRect/>
          <a:stretch>
            <a:fillRect/>
          </a:stretch>
        </p:blipFill>
        <p:spPr>
          <a:xfrm>
            <a:off x="8349585" y="9258300"/>
            <a:ext cx="1917592" cy="1917592"/>
          </a:xfrm>
          <a:prstGeom prst="rect">
            <a:avLst/>
          </a:prstGeom>
        </p:spPr>
      </p:pic>
      <p:pic>
        <p:nvPicPr>
          <p:cNvPr id="7" name="Picture 7"/>
          <p:cNvPicPr>
            <a:picLocks noChangeAspect="1"/>
          </p:cNvPicPr>
          <p:nvPr/>
        </p:nvPicPr>
        <p:blipFill>
          <a:blip r:embed="rId5"/>
          <a:srcRect/>
          <a:stretch>
            <a:fillRect/>
          </a:stretch>
        </p:blipFill>
        <p:spPr>
          <a:xfrm>
            <a:off x="2876096" y="1334824"/>
            <a:ext cx="1658827" cy="1648193"/>
          </a:xfrm>
          <a:prstGeom prst="rect">
            <a:avLst/>
          </a:prstGeom>
        </p:spPr>
      </p:pic>
      <p:pic>
        <p:nvPicPr>
          <p:cNvPr id="14" name="Picture 14"/>
          <p:cNvPicPr>
            <a:picLocks noChangeAspect="1"/>
          </p:cNvPicPr>
          <p:nvPr/>
        </p:nvPicPr>
        <p:blipFill>
          <a:blip r:embed="rId6"/>
          <a:srcRect/>
          <a:stretch>
            <a:fillRect/>
          </a:stretch>
        </p:blipFill>
        <p:spPr>
          <a:xfrm>
            <a:off x="16139415" y="2983017"/>
            <a:ext cx="1621038" cy="1666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grpSp>
        <p:nvGrpSpPr>
          <p:cNvPr id="2" name="Group 2"/>
          <p:cNvGrpSpPr/>
          <p:nvPr/>
        </p:nvGrpSpPr>
        <p:grpSpPr>
          <a:xfrm>
            <a:off x="3028154" y="3254179"/>
            <a:ext cx="11612725" cy="4478536"/>
            <a:chOff x="0" y="-728364"/>
            <a:chExt cx="15483633" cy="5971378"/>
          </a:xfrm>
        </p:grpSpPr>
        <p:sp>
          <p:nvSpPr>
            <p:cNvPr id="3" name="TextBox 3"/>
            <p:cNvSpPr txBox="1"/>
            <p:nvPr/>
          </p:nvSpPr>
          <p:spPr>
            <a:xfrm>
              <a:off x="1835785" y="1154803"/>
              <a:ext cx="11812061" cy="4088211"/>
            </a:xfrm>
            <a:prstGeom prst="rect">
              <a:avLst/>
            </a:prstGeom>
          </p:spPr>
          <p:txBody>
            <a:bodyPr wrap="square" lIns="0" tIns="0" rIns="0" bIns="0" rtlCol="0" anchor="t">
              <a:spAutoFit/>
            </a:bodyPr>
            <a:lstStyle/>
            <a:p>
              <a:pPr marL="0" lvl="0" indent="0" algn="ctr">
                <a:lnSpc>
                  <a:spcPct val="200000"/>
                </a:lnSpc>
                <a:spcBef>
                  <a:spcPct val="0"/>
                </a:spcBef>
              </a:pPr>
              <a:r>
                <a:rPr lang="en-US" sz="5400" b="1">
                  <a:solidFill>
                    <a:srgbClr val="0B0B0B"/>
                  </a:solidFill>
                  <a:latin typeface="Arial" pitchFamily="34" charset="0"/>
                  <a:cs typeface="Arial" pitchFamily="34" charset="0"/>
                </a:rPr>
                <a:t>CHẾ BIẾN MÓN ĂN TRUYỀN THỐNG</a:t>
              </a:r>
            </a:p>
          </p:txBody>
        </p:sp>
        <p:sp>
          <p:nvSpPr>
            <p:cNvPr id="4" name="TextBox 4"/>
            <p:cNvSpPr txBox="1"/>
            <p:nvPr/>
          </p:nvSpPr>
          <p:spPr>
            <a:xfrm>
              <a:off x="0" y="-728364"/>
              <a:ext cx="15483633" cy="1456725"/>
            </a:xfrm>
            <a:prstGeom prst="rect">
              <a:avLst/>
            </a:prstGeom>
          </p:spPr>
          <p:txBody>
            <a:bodyPr lIns="0" tIns="0" rIns="0" bIns="0" rtlCol="0" anchor="t">
              <a:spAutoFit/>
            </a:bodyPr>
            <a:lstStyle/>
            <a:p>
              <a:pPr marL="0" lvl="0" indent="0" algn="ctr">
                <a:lnSpc>
                  <a:spcPct val="150000"/>
                </a:lnSpc>
                <a:spcBef>
                  <a:spcPct val="0"/>
                </a:spcBef>
              </a:pPr>
              <a:r>
                <a:rPr lang="en-US" sz="5400" b="1">
                  <a:solidFill>
                    <a:srgbClr val="0B0B0B"/>
                  </a:solidFill>
                  <a:latin typeface="Arial" pitchFamily="34" charset="0"/>
                  <a:cs typeface="Arial" pitchFamily="34" charset="0"/>
                </a:rPr>
                <a:t>HOẠT ĐỘNG 2</a:t>
              </a:r>
            </a:p>
          </p:txBody>
        </p:sp>
      </p:grpSp>
      <p:grpSp>
        <p:nvGrpSpPr>
          <p:cNvPr id="5" name="Group 5"/>
          <p:cNvGrpSpPr/>
          <p:nvPr/>
        </p:nvGrpSpPr>
        <p:grpSpPr>
          <a:xfrm>
            <a:off x="13608408" y="-1657396"/>
            <a:ext cx="11000338" cy="10915696"/>
            <a:chOff x="0" y="0"/>
            <a:chExt cx="14667117" cy="14554261"/>
          </a:xfrm>
        </p:grpSpPr>
        <p:pic>
          <p:nvPicPr>
            <p:cNvPr id="6" name="Picture 6"/>
            <p:cNvPicPr>
              <a:picLocks noChangeAspect="1"/>
            </p:cNvPicPr>
            <p:nvPr/>
          </p:nvPicPr>
          <p:blipFill>
            <a:blip r:embed="rId2"/>
            <a:srcRect/>
            <a:stretch>
              <a:fillRect/>
            </a:stretch>
          </p:blipFill>
          <p:spPr>
            <a:xfrm rot="-6380016">
              <a:off x="509543" y="2121348"/>
              <a:ext cx="7954626" cy="7019957"/>
            </a:xfrm>
            <a:prstGeom prst="rect">
              <a:avLst/>
            </a:prstGeom>
          </p:spPr>
        </p:pic>
        <p:pic>
          <p:nvPicPr>
            <p:cNvPr id="7" name="Picture 7"/>
            <p:cNvPicPr>
              <a:picLocks noChangeAspect="1"/>
            </p:cNvPicPr>
            <p:nvPr/>
          </p:nvPicPr>
          <p:blipFill>
            <a:blip r:embed="rId3"/>
            <a:srcRect/>
            <a:stretch>
              <a:fillRect/>
            </a:stretch>
          </p:blipFill>
          <p:spPr>
            <a:xfrm rot="-1589920">
              <a:off x="3247359" y="1468375"/>
              <a:ext cx="9317448" cy="11617510"/>
            </a:xfrm>
            <a:prstGeom prst="rect">
              <a:avLst/>
            </a:prstGeom>
          </p:spPr>
        </p:pic>
      </p:grpSp>
      <p:pic>
        <p:nvPicPr>
          <p:cNvPr id="8" name="Picture 8"/>
          <p:cNvPicPr>
            <a:picLocks noChangeAspect="1"/>
          </p:cNvPicPr>
          <p:nvPr/>
        </p:nvPicPr>
        <p:blipFill>
          <a:blip r:embed="rId4"/>
          <a:srcRect/>
          <a:stretch>
            <a:fillRect/>
          </a:stretch>
        </p:blipFill>
        <p:spPr>
          <a:xfrm>
            <a:off x="1904169" y="8758166"/>
            <a:ext cx="1123985" cy="1138972"/>
          </a:xfrm>
          <a:prstGeom prst="rect">
            <a:avLst/>
          </a:prstGeom>
        </p:spPr>
      </p:pic>
      <p:pic>
        <p:nvPicPr>
          <p:cNvPr id="9" name="Picture 9"/>
          <p:cNvPicPr>
            <a:picLocks noChangeAspect="1"/>
          </p:cNvPicPr>
          <p:nvPr/>
        </p:nvPicPr>
        <p:blipFill>
          <a:blip r:embed="rId5"/>
          <a:srcRect/>
          <a:stretch>
            <a:fillRect/>
          </a:stretch>
        </p:blipFill>
        <p:spPr>
          <a:xfrm>
            <a:off x="369684" y="7106714"/>
            <a:ext cx="1820648" cy="1894061"/>
          </a:xfrm>
          <a:prstGeom prst="rect">
            <a:avLst/>
          </a:prstGeom>
        </p:spPr>
      </p:pic>
      <p:pic>
        <p:nvPicPr>
          <p:cNvPr id="10" name="Picture 10"/>
          <p:cNvPicPr>
            <a:picLocks noChangeAspect="1"/>
          </p:cNvPicPr>
          <p:nvPr/>
        </p:nvPicPr>
        <p:blipFill>
          <a:blip r:embed="rId6"/>
          <a:srcRect/>
          <a:stretch>
            <a:fillRect/>
          </a:stretch>
        </p:blipFill>
        <p:spPr>
          <a:xfrm>
            <a:off x="15804332" y="5143500"/>
            <a:ext cx="1623536" cy="1634079"/>
          </a:xfrm>
          <a:prstGeom prst="rect">
            <a:avLst/>
          </a:prstGeom>
        </p:spPr>
      </p:pic>
      <p:pic>
        <p:nvPicPr>
          <p:cNvPr id="11" name="Picture 11"/>
          <p:cNvPicPr>
            <a:picLocks noChangeAspect="1"/>
          </p:cNvPicPr>
          <p:nvPr/>
        </p:nvPicPr>
        <p:blipFill>
          <a:blip r:embed="rId7"/>
          <a:srcRect/>
          <a:stretch>
            <a:fillRect/>
          </a:stretch>
        </p:blipFill>
        <p:spPr>
          <a:xfrm rot="-1913041">
            <a:off x="-2167261" y="-2342305"/>
            <a:ext cx="7086817" cy="5616302"/>
          </a:xfrm>
          <a:prstGeom prst="rect">
            <a:avLst/>
          </a:prstGeom>
        </p:spPr>
      </p:pic>
      <p:pic>
        <p:nvPicPr>
          <p:cNvPr id="12" name="Picture 12"/>
          <p:cNvPicPr>
            <a:picLocks noChangeAspect="1"/>
          </p:cNvPicPr>
          <p:nvPr/>
        </p:nvPicPr>
        <p:blipFill>
          <a:blip r:embed="rId8"/>
          <a:srcRect/>
          <a:stretch>
            <a:fillRect/>
          </a:stretch>
        </p:blipFill>
        <p:spPr>
          <a:xfrm rot="-1018242">
            <a:off x="-2573760" y="1988061"/>
            <a:ext cx="6164944" cy="2751106"/>
          </a:xfrm>
          <a:prstGeom prst="rect">
            <a:avLst/>
          </a:prstGeom>
        </p:spPr>
      </p:pic>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86485">
            <a:off x="914203" y="-465207"/>
            <a:ext cx="7380357" cy="9202238"/>
          </a:xfrm>
          <a:prstGeom prst="rect">
            <a:avLst/>
          </a:prstGeom>
        </p:spPr>
      </p:pic>
      <p:grpSp>
        <p:nvGrpSpPr>
          <p:cNvPr id="3" name="Group 3"/>
          <p:cNvGrpSpPr>
            <a:grpSpLocks noChangeAspect="1"/>
          </p:cNvGrpSpPr>
          <p:nvPr/>
        </p:nvGrpSpPr>
        <p:grpSpPr>
          <a:xfrm rot="279975">
            <a:off x="-229405" y="415854"/>
            <a:ext cx="7172613" cy="9992083"/>
            <a:chOff x="0" y="0"/>
            <a:chExt cx="4494403" cy="6261100"/>
          </a:xfrm>
        </p:grpSpPr>
        <p:sp>
          <p:nvSpPr>
            <p:cNvPr id="4" name="Freeform 4"/>
            <p:cNvSpPr/>
            <p:nvPr/>
          </p:nvSpPr>
          <p:spPr>
            <a:xfrm>
              <a:off x="526923" y="203200"/>
              <a:ext cx="3765677" cy="5765800"/>
            </a:xfrm>
            <a:custGeom>
              <a:avLst/>
              <a:gdLst/>
              <a:ahLst/>
              <a:cxnLst/>
              <a:rect l="l" t="t" r="r" b="b"/>
              <a:pathLst>
                <a:path w="3765677" h="5765800">
                  <a:moveTo>
                    <a:pt x="3765677" y="5765800"/>
                  </a:moveTo>
                  <a:lnTo>
                    <a:pt x="0" y="5765800"/>
                  </a:lnTo>
                  <a:lnTo>
                    <a:pt x="0" y="0"/>
                  </a:lnTo>
                  <a:lnTo>
                    <a:pt x="3765677" y="0"/>
                  </a:lnTo>
                  <a:lnTo>
                    <a:pt x="3765677" y="5765800"/>
                  </a:lnTo>
                  <a:lnTo>
                    <a:pt x="3765677" y="5765800"/>
                  </a:lnTo>
                  <a:close/>
                </a:path>
              </a:pathLst>
            </a:custGeom>
            <a:blipFill>
              <a:blip r:embed="rId3"/>
              <a:stretch>
                <a:fillRect l="-60248" t="3245" r="-67482" b="4665"/>
              </a:stretch>
            </a:blipFill>
          </p:spPr>
        </p:sp>
        <p:sp>
          <p:nvSpPr>
            <p:cNvPr id="5" name="Freeform 5"/>
            <p:cNvSpPr/>
            <p:nvPr/>
          </p:nvSpPr>
          <p:spPr>
            <a:xfrm>
              <a:off x="0" y="0"/>
              <a:ext cx="4494403" cy="6261100"/>
            </a:xfrm>
            <a:custGeom>
              <a:avLst/>
              <a:gdLst/>
              <a:ahLst/>
              <a:cxnLst/>
              <a:rect l="l" t="t" r="r" b="b"/>
              <a:pathLst>
                <a:path w="4494403" h="6261100">
                  <a:moveTo>
                    <a:pt x="4494403" y="6261100"/>
                  </a:moveTo>
                  <a:lnTo>
                    <a:pt x="0" y="6261100"/>
                  </a:lnTo>
                  <a:lnTo>
                    <a:pt x="0" y="0"/>
                  </a:lnTo>
                  <a:lnTo>
                    <a:pt x="4494403" y="0"/>
                  </a:lnTo>
                  <a:lnTo>
                    <a:pt x="4494403" y="6261100"/>
                  </a:lnTo>
                  <a:close/>
                </a:path>
              </a:pathLst>
            </a:custGeom>
            <a:blipFill>
              <a:blip r:embed="rId4"/>
              <a:stretch>
                <a:fillRect t="-285" b="-285"/>
              </a:stretch>
            </a:blipFill>
          </p:spPr>
        </p:sp>
      </p:grpSp>
      <p:pic>
        <p:nvPicPr>
          <p:cNvPr id="12" name="Picture 12"/>
          <p:cNvPicPr>
            <a:picLocks noChangeAspect="1"/>
          </p:cNvPicPr>
          <p:nvPr/>
        </p:nvPicPr>
        <p:blipFill>
          <a:blip r:embed="rId5"/>
          <a:srcRect/>
          <a:stretch>
            <a:fillRect/>
          </a:stretch>
        </p:blipFill>
        <p:spPr>
          <a:xfrm rot="999769">
            <a:off x="16952288" y="492241"/>
            <a:ext cx="941000" cy="919614"/>
          </a:xfrm>
          <a:prstGeom prst="rect">
            <a:avLst/>
          </a:prstGeom>
        </p:spPr>
      </p:pic>
      <p:sp>
        <p:nvSpPr>
          <p:cNvPr id="16" name="TextBox 17"/>
          <p:cNvSpPr txBox="1"/>
          <p:nvPr/>
        </p:nvSpPr>
        <p:spPr>
          <a:xfrm>
            <a:off x="9091792" y="2133069"/>
            <a:ext cx="8426062" cy="5816977"/>
          </a:xfrm>
          <a:prstGeom prst="rect">
            <a:avLst/>
          </a:prstGeom>
        </p:spPr>
        <p:txBody>
          <a:bodyPr wrap="square" lIns="0" tIns="0" rIns="0" bIns="0" rtlCol="0" anchor="t">
            <a:spAutoFit/>
          </a:bodyPr>
          <a:lstStyle/>
          <a:p>
            <a:pPr marL="457200" lvl="0" indent="-457200" algn="just">
              <a:lnSpc>
                <a:spcPct val="150000"/>
              </a:lnSpc>
              <a:spcBef>
                <a:spcPct val="0"/>
              </a:spcBef>
              <a:buFontTx/>
              <a:buChar char="-"/>
            </a:pPr>
            <a:r>
              <a:rPr lang="en-US" sz="3600" u="none" smtClean="0">
                <a:solidFill>
                  <a:srgbClr val="0B0B0B"/>
                </a:solidFill>
                <a:latin typeface="Arial" pitchFamily="34" charset="0"/>
                <a:cs typeface="Arial" pitchFamily="34" charset="0"/>
              </a:rPr>
              <a:t>Thực hiện nhiệm vụ nấu ăn theo ý tưởng và sự phân công của lớp</a:t>
            </a:r>
          </a:p>
          <a:p>
            <a:pPr marL="457200" lvl="0" indent="-457200" algn="just">
              <a:lnSpc>
                <a:spcPct val="150000"/>
              </a:lnSpc>
              <a:spcBef>
                <a:spcPct val="0"/>
              </a:spcBef>
              <a:buFontTx/>
              <a:buChar char="-"/>
            </a:pPr>
            <a:r>
              <a:rPr lang="en-US" sz="3600" smtClean="0">
                <a:solidFill>
                  <a:srgbClr val="0B0B0B"/>
                </a:solidFill>
                <a:latin typeface="Arial" pitchFamily="34" charset="0"/>
                <a:cs typeface="Arial" pitchFamily="34" charset="0"/>
              </a:rPr>
              <a:t>Trang trí, trình bày món ăn đã chế biến</a:t>
            </a:r>
          </a:p>
          <a:p>
            <a:pPr marL="457200" lvl="0" indent="-457200" algn="just">
              <a:lnSpc>
                <a:spcPct val="150000"/>
              </a:lnSpc>
              <a:spcBef>
                <a:spcPct val="0"/>
              </a:spcBef>
              <a:buFontTx/>
              <a:buChar char="-"/>
            </a:pPr>
            <a:r>
              <a:rPr lang="en-US" sz="3600" u="none" smtClean="0">
                <a:solidFill>
                  <a:srgbClr val="0B0B0B"/>
                </a:solidFill>
                <a:latin typeface="Arial" pitchFamily="34" charset="0"/>
                <a:cs typeface="Arial" pitchFamily="34" charset="0"/>
              </a:rPr>
              <a:t>Giới thiệu món ăn</a:t>
            </a:r>
          </a:p>
          <a:p>
            <a:pPr marL="457200" lvl="0" indent="-457200" algn="just">
              <a:lnSpc>
                <a:spcPct val="150000"/>
              </a:lnSpc>
              <a:spcBef>
                <a:spcPct val="0"/>
              </a:spcBef>
              <a:buFontTx/>
              <a:buChar char="-"/>
            </a:pPr>
            <a:r>
              <a:rPr lang="en-US" sz="3600" smtClean="0">
                <a:solidFill>
                  <a:srgbClr val="0B0B0B"/>
                </a:solidFill>
                <a:latin typeface="Arial" pitchFamily="34" charset="0"/>
                <a:cs typeface="Arial" pitchFamily="34" charset="0"/>
              </a:rPr>
              <a:t>Liên hoan</a:t>
            </a:r>
          </a:p>
          <a:p>
            <a:pPr marL="457200" lvl="0" indent="-457200" algn="just">
              <a:lnSpc>
                <a:spcPct val="150000"/>
              </a:lnSpc>
              <a:spcBef>
                <a:spcPct val="0"/>
              </a:spcBef>
              <a:buFontTx/>
              <a:buChar char="-"/>
            </a:pPr>
            <a:r>
              <a:rPr lang="en-US" sz="3600" u="none" smtClean="0">
                <a:solidFill>
                  <a:srgbClr val="0B0B0B"/>
                </a:solidFill>
                <a:latin typeface="Arial" pitchFamily="34" charset="0"/>
                <a:cs typeface="Arial" pitchFamily="34" charset="0"/>
              </a:rPr>
              <a:t>Chia sẻ cảm nhận về các món ăn truyền thống và cảm xúc của bản thân</a:t>
            </a:r>
            <a:endParaRPr lang="en-US" sz="3600" u="none">
              <a:solidFill>
                <a:srgbClr val="0B0B0B"/>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3"/>
          <a:srcRect/>
          <a:stretch>
            <a:fillRect/>
          </a:stretch>
        </p:blipFill>
        <p:spPr>
          <a:xfrm>
            <a:off x="5981651" y="1028700"/>
            <a:ext cx="10416146" cy="7512645"/>
          </a:xfrm>
          <a:prstGeom prst="rect">
            <a:avLst/>
          </a:prstGeom>
        </p:spPr>
      </p:pic>
      <p:pic>
        <p:nvPicPr>
          <p:cNvPr id="15" name="Picture 3"/>
          <p:cNvPicPr>
            <a:picLocks noChangeAspect="1"/>
          </p:cNvPicPr>
          <p:nvPr/>
        </p:nvPicPr>
        <p:blipFill>
          <a:blip r:embed="rId4"/>
          <a:srcRect/>
          <a:stretch>
            <a:fillRect/>
          </a:stretch>
        </p:blipFill>
        <p:spPr>
          <a:xfrm rot="-681236">
            <a:off x="1856669" y="273780"/>
            <a:ext cx="9491447" cy="9354879"/>
          </a:xfrm>
          <a:prstGeom prst="rect">
            <a:avLst/>
          </a:prstGeom>
        </p:spPr>
      </p:pic>
      <p:pic>
        <p:nvPicPr>
          <p:cNvPr id="16" name="Picture 4"/>
          <p:cNvPicPr>
            <a:picLocks noChangeAspect="1"/>
          </p:cNvPicPr>
          <p:nvPr/>
        </p:nvPicPr>
        <p:blipFill>
          <a:blip r:embed="rId5"/>
          <a:srcRect/>
          <a:stretch>
            <a:fillRect/>
          </a:stretch>
        </p:blipFill>
        <p:spPr>
          <a:xfrm rot="-420076">
            <a:off x="3267884" y="-526952"/>
            <a:ext cx="11752233" cy="11340905"/>
          </a:xfrm>
          <a:prstGeom prst="rect">
            <a:avLst/>
          </a:prstGeom>
        </p:spPr>
      </p:pic>
      <p:pic>
        <p:nvPicPr>
          <p:cNvPr id="17" name="Picture 5"/>
          <p:cNvPicPr>
            <a:picLocks noChangeAspect="1"/>
          </p:cNvPicPr>
          <p:nvPr/>
        </p:nvPicPr>
        <p:blipFill>
          <a:blip r:embed="rId6"/>
          <a:srcRect/>
          <a:stretch>
            <a:fillRect/>
          </a:stretch>
        </p:blipFill>
        <p:spPr>
          <a:xfrm rot="-520179">
            <a:off x="6655033" y="8881171"/>
            <a:ext cx="9833543" cy="4388218"/>
          </a:xfrm>
          <a:prstGeom prst="rect">
            <a:avLst/>
          </a:prstGeom>
        </p:spPr>
      </p:pic>
      <p:grpSp>
        <p:nvGrpSpPr>
          <p:cNvPr id="18" name="Group 6"/>
          <p:cNvGrpSpPr/>
          <p:nvPr/>
        </p:nvGrpSpPr>
        <p:grpSpPr>
          <a:xfrm rot="21129725">
            <a:off x="3039620" y="2512151"/>
            <a:ext cx="11513114" cy="2459449"/>
            <a:chOff x="0" y="0"/>
            <a:chExt cx="15350818" cy="3279266"/>
          </a:xfrm>
        </p:grpSpPr>
        <p:sp>
          <p:nvSpPr>
            <p:cNvPr id="19" name="TextBox 7"/>
            <p:cNvSpPr txBox="1"/>
            <p:nvPr/>
          </p:nvSpPr>
          <p:spPr>
            <a:xfrm>
              <a:off x="0" y="0"/>
              <a:ext cx="15350818" cy="1456724"/>
            </a:xfrm>
            <a:prstGeom prst="rect">
              <a:avLst/>
            </a:prstGeom>
          </p:spPr>
          <p:txBody>
            <a:bodyPr lIns="0" tIns="0" rIns="0" bIns="0" rtlCol="0" anchor="t">
              <a:spAutoFit/>
            </a:bodyPr>
            <a:lstStyle/>
            <a:p>
              <a:pPr algn="ctr">
                <a:lnSpc>
                  <a:spcPct val="150000"/>
                </a:lnSpc>
              </a:pPr>
              <a:r>
                <a:rPr lang="en-US" sz="5400" b="1" smtClean="0">
                  <a:solidFill>
                    <a:srgbClr val="0B0B0B"/>
                  </a:solidFill>
                  <a:latin typeface="Arial" pitchFamily="34" charset="0"/>
                  <a:cs typeface="Arial" pitchFamily="34" charset="0"/>
                </a:rPr>
                <a:t>VẬN DỤNG</a:t>
              </a:r>
              <a:endParaRPr lang="en-US" sz="5400" b="1">
                <a:solidFill>
                  <a:srgbClr val="0B0B0B"/>
                </a:solidFill>
                <a:latin typeface="Arial" pitchFamily="34" charset="0"/>
                <a:cs typeface="Arial" pitchFamily="34" charset="0"/>
              </a:endParaRPr>
            </a:p>
          </p:txBody>
        </p:sp>
        <p:sp>
          <p:nvSpPr>
            <p:cNvPr id="20" name="TextBox 8"/>
            <p:cNvSpPr txBox="1"/>
            <p:nvPr/>
          </p:nvSpPr>
          <p:spPr>
            <a:xfrm>
              <a:off x="1742612" y="1984466"/>
              <a:ext cx="13165555" cy="1294800"/>
            </a:xfrm>
            <a:prstGeom prst="rect">
              <a:avLst/>
            </a:prstGeom>
          </p:spPr>
          <p:txBody>
            <a:bodyPr wrap="square" lIns="0" tIns="0" rIns="0" bIns="0" rtlCol="0" anchor="t">
              <a:spAutoFit/>
            </a:bodyPr>
            <a:lstStyle/>
            <a:p>
              <a:pPr marL="0" lvl="0" indent="0" algn="just">
                <a:lnSpc>
                  <a:spcPct val="150000"/>
                </a:lnSpc>
                <a:spcBef>
                  <a:spcPct val="0"/>
                </a:spcBef>
              </a:pPr>
              <a:endParaRPr lang="en-US" sz="4800" b="1">
                <a:solidFill>
                  <a:srgbClr val="FF0000"/>
                </a:solidFill>
                <a:latin typeface="Arial" pitchFamily="34" charset="0"/>
                <a:cs typeface="Arial" pitchFamily="34" charset="0"/>
              </a:endParaRPr>
            </a:p>
          </p:txBody>
        </p:sp>
      </p:grpSp>
      <p:pic>
        <p:nvPicPr>
          <p:cNvPr id="21" name="Picture 9"/>
          <p:cNvPicPr>
            <a:picLocks noChangeAspect="1"/>
          </p:cNvPicPr>
          <p:nvPr/>
        </p:nvPicPr>
        <p:blipFill>
          <a:blip r:embed="rId7"/>
          <a:srcRect/>
          <a:stretch>
            <a:fillRect/>
          </a:stretch>
        </p:blipFill>
        <p:spPr>
          <a:xfrm>
            <a:off x="13199801" y="-213151"/>
            <a:ext cx="2467679" cy="2483702"/>
          </a:xfrm>
          <a:prstGeom prst="rect">
            <a:avLst/>
          </a:prstGeom>
        </p:spPr>
      </p:pic>
      <p:pic>
        <p:nvPicPr>
          <p:cNvPr id="22" name="Picture 10"/>
          <p:cNvPicPr>
            <a:picLocks noChangeAspect="1"/>
          </p:cNvPicPr>
          <p:nvPr/>
        </p:nvPicPr>
        <p:blipFill>
          <a:blip r:embed="rId8"/>
          <a:srcRect/>
          <a:stretch>
            <a:fillRect/>
          </a:stretch>
        </p:blipFill>
        <p:spPr>
          <a:xfrm rot="4611277">
            <a:off x="916984" y="213676"/>
            <a:ext cx="4245274" cy="1692803"/>
          </a:xfrm>
          <a:prstGeom prst="rect">
            <a:avLst/>
          </a:prstGeom>
        </p:spPr>
      </p:pic>
      <p:pic>
        <p:nvPicPr>
          <p:cNvPr id="23" name="Picture 11"/>
          <p:cNvPicPr>
            <a:picLocks noChangeAspect="1"/>
          </p:cNvPicPr>
          <p:nvPr/>
        </p:nvPicPr>
        <p:blipFill>
          <a:blip r:embed="rId9"/>
          <a:srcRect/>
          <a:stretch>
            <a:fillRect/>
          </a:stretch>
        </p:blipFill>
        <p:spPr>
          <a:xfrm rot="-798522">
            <a:off x="12348751" y="8036445"/>
            <a:ext cx="1702101" cy="1674648"/>
          </a:xfrm>
          <a:prstGeom prst="rect">
            <a:avLst/>
          </a:prstGeom>
        </p:spPr>
      </p:pic>
      <p:pic>
        <p:nvPicPr>
          <p:cNvPr id="24" name="Picture 12"/>
          <p:cNvPicPr>
            <a:picLocks noChangeAspect="1"/>
          </p:cNvPicPr>
          <p:nvPr/>
        </p:nvPicPr>
        <p:blipFill>
          <a:blip r:embed="rId10"/>
          <a:srcRect/>
          <a:stretch>
            <a:fillRect/>
          </a:stretch>
        </p:blipFill>
        <p:spPr>
          <a:xfrm>
            <a:off x="2436299" y="6865653"/>
            <a:ext cx="1464692" cy="1455303"/>
          </a:xfrm>
          <a:prstGeom prst="rect">
            <a:avLst/>
          </a:prstGeom>
        </p:spPr>
      </p:pic>
      <p:sp>
        <p:nvSpPr>
          <p:cNvPr id="2" name="Rectangle 1"/>
          <p:cNvSpPr/>
          <p:nvPr/>
        </p:nvSpPr>
        <p:spPr>
          <a:xfrm rot="21092293">
            <a:off x="5141084" y="3947950"/>
            <a:ext cx="9144000" cy="3013838"/>
          </a:xfrm>
          <a:prstGeom prst="rect">
            <a:avLst/>
          </a:prstGeom>
        </p:spPr>
        <p:txBody>
          <a:bodyPr>
            <a:spAutoFit/>
          </a:bodyPr>
          <a:lstStyle/>
          <a:p>
            <a:pPr algn="just">
              <a:lnSpc>
                <a:spcPct val="150000"/>
              </a:lnSpc>
            </a:pPr>
            <a:r>
              <a:rPr lang="nl-NL" sz="4400">
                <a:latin typeface="Arial" pitchFamily="34" charset="0"/>
                <a:cs typeface="Arial" pitchFamily="34" charset="0"/>
              </a:rPr>
              <a:t>- Lập được kế hoạch hoạt động hè;</a:t>
            </a:r>
            <a:endParaRPr lang="vi-VN" sz="4400">
              <a:latin typeface="Arial" pitchFamily="34" charset="0"/>
              <a:cs typeface="Arial" pitchFamily="34" charset="0"/>
            </a:endParaRPr>
          </a:p>
          <a:p>
            <a:pPr algn="just">
              <a:lnSpc>
                <a:spcPct val="150000"/>
              </a:lnSpc>
            </a:pPr>
            <a:r>
              <a:rPr lang="nl-NL" sz="4400">
                <a:latin typeface="Arial" pitchFamily="34" charset="0"/>
                <a:cs typeface="Arial" pitchFamily="34" charset="0"/>
              </a:rPr>
              <a:t>- Tham gia các hoạt động hè theo kế hoạch đã lập.</a:t>
            </a:r>
            <a:endParaRPr lang="vi-VN" sz="4400">
              <a:latin typeface="Arial" pitchFamily="34" charset="0"/>
              <a:cs typeface="Arial" pitchFamily="34" charset="0"/>
            </a:endParaRPr>
          </a:p>
        </p:txBody>
      </p:sp>
    </p:spTree>
    <p:extLst>
      <p:ext uri="{BB962C8B-B14F-4D97-AF65-F5344CB8AC3E}">
        <p14:creationId xmlns:p14="http://schemas.microsoft.com/office/powerpoint/2010/main" val="1380850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pic>
        <p:nvPicPr>
          <p:cNvPr id="2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80213" y="2662879"/>
            <a:ext cx="6153987" cy="5963773"/>
          </a:xfrm>
          <a:prstGeom prst="rect">
            <a:avLst/>
          </a:prstGeom>
        </p:spPr>
      </p:pic>
      <p:sp>
        <p:nvSpPr>
          <p:cNvPr id="21" name="TextBox 2"/>
          <p:cNvSpPr txBox="1"/>
          <p:nvPr/>
        </p:nvSpPr>
        <p:spPr>
          <a:xfrm>
            <a:off x="9525000" y="691028"/>
            <a:ext cx="7350100" cy="871072"/>
          </a:xfrm>
          <a:prstGeom prst="rect">
            <a:avLst/>
          </a:prstGeom>
        </p:spPr>
        <p:txBody>
          <a:bodyPr wrap="square" lIns="0" tIns="0" rIns="0" bIns="0" rtlCol="0" anchor="t">
            <a:spAutoFit/>
          </a:bodyPr>
          <a:lstStyle/>
          <a:p>
            <a:pPr marL="0" lvl="0" indent="0" algn="ctr">
              <a:lnSpc>
                <a:spcPts val="7562"/>
              </a:lnSpc>
              <a:spcBef>
                <a:spcPct val="0"/>
              </a:spcBef>
            </a:pPr>
            <a:r>
              <a:rPr lang="en-US" sz="4400" b="1">
                <a:solidFill>
                  <a:srgbClr val="FF0000"/>
                </a:solidFill>
                <a:latin typeface="Arial" pitchFamily="34" charset="0"/>
                <a:cs typeface="Arial" pitchFamily="34" charset="0"/>
              </a:rPr>
              <a:t>HƯỚNG DẪN VỀ NHÀ</a:t>
            </a:r>
          </a:p>
        </p:txBody>
      </p:sp>
      <p:sp>
        <p:nvSpPr>
          <p:cNvPr id="22" name="Rectangle 21"/>
          <p:cNvSpPr/>
          <p:nvPr/>
        </p:nvSpPr>
        <p:spPr>
          <a:xfrm>
            <a:off x="7848600" y="1859113"/>
            <a:ext cx="9982200" cy="7571303"/>
          </a:xfrm>
          <a:prstGeom prst="rect">
            <a:avLst/>
          </a:prstGeom>
        </p:spPr>
        <p:txBody>
          <a:bodyPr wrap="square">
            <a:spAutoFit/>
          </a:bodyPr>
          <a:lstStyle/>
          <a:p>
            <a:pPr algn="just">
              <a:lnSpc>
                <a:spcPct val="150000"/>
              </a:lnSpc>
            </a:pPr>
            <a:r>
              <a:rPr lang="vi-VN" sz="3600"/>
              <a:t>- Lập kế hoạch hoạt động hè. Trong kế hoạch hoạt động cần thể hiện rõ:</a:t>
            </a:r>
          </a:p>
          <a:p>
            <a:pPr algn="just">
              <a:lnSpc>
                <a:spcPct val="150000"/>
              </a:lnSpc>
            </a:pPr>
            <a:r>
              <a:rPr lang="vi-VN" sz="3600"/>
              <a:t>+ Mục tiêu</a:t>
            </a:r>
          </a:p>
          <a:p>
            <a:pPr algn="just">
              <a:lnSpc>
                <a:spcPct val="150000"/>
              </a:lnSpc>
            </a:pPr>
            <a:r>
              <a:rPr lang="vi-VN" sz="3600"/>
              <a:t>+ Các nhiệm vụ sẽ thực hiện</a:t>
            </a:r>
          </a:p>
          <a:p>
            <a:pPr algn="just">
              <a:lnSpc>
                <a:spcPct val="150000"/>
              </a:lnSpc>
            </a:pPr>
            <a:r>
              <a:rPr lang="vi-VN" sz="3600"/>
              <a:t>+ Các hoạt động sẽ tham gia để thực hiện nhiệm vụ</a:t>
            </a:r>
          </a:p>
          <a:p>
            <a:pPr algn="just">
              <a:lnSpc>
                <a:spcPct val="150000"/>
              </a:lnSpc>
            </a:pPr>
            <a:r>
              <a:rPr lang="vi-VN" sz="3600"/>
              <a:t>+ Biện pháp và thời gian thực hiện.</a:t>
            </a:r>
          </a:p>
          <a:p>
            <a:pPr algn="just">
              <a:lnSpc>
                <a:spcPct val="150000"/>
              </a:lnSpc>
            </a:pPr>
            <a:r>
              <a:rPr lang="vi-VN" sz="3600"/>
              <a:t>- Thực hiện kế hoạch hoạt động hè đã lập. Ghi chép việc thực hiện kế hoạch </a:t>
            </a:r>
            <a:r>
              <a:rPr lang="vi-VN" sz="3600" smtClean="0"/>
              <a:t>của bản </a:t>
            </a:r>
            <a:r>
              <a:rPr lang="vi-VN" sz="3600"/>
              <a:t>thân.</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Effect transition="in" filter="fade">
                                      <p:cBhvr>
                                        <p:cTn id="14" dur="1000"/>
                                        <p:tgtEl>
                                          <p:spTgt spid="22">
                                            <p:txEl>
                                              <p:pRg st="0" end="0"/>
                                            </p:txEl>
                                          </p:spTgt>
                                        </p:tgtEl>
                                      </p:cBhvr>
                                    </p:animEffect>
                                    <p:anim calcmode="lin" valueType="num">
                                      <p:cBhvr>
                                        <p:cTn id="1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xEl>
                                              <p:pRg st="1" end="1"/>
                                            </p:txEl>
                                          </p:spTgt>
                                        </p:tgtEl>
                                        <p:attrNameLst>
                                          <p:attrName>style.visibility</p:attrName>
                                        </p:attrNameLst>
                                      </p:cBhvr>
                                      <p:to>
                                        <p:strVal val="visible"/>
                                      </p:to>
                                    </p:set>
                                    <p:animEffect transition="in" filter="barn(inVertical)">
                                      <p:cBhvr>
                                        <p:cTn id="21" dur="500"/>
                                        <p:tgtEl>
                                          <p:spTgt spid="22">
                                            <p:txEl>
                                              <p:pRg st="1" end="1"/>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xEl>
                                              <p:pRg st="2" end="2"/>
                                            </p:txEl>
                                          </p:spTgt>
                                        </p:tgtEl>
                                        <p:attrNameLst>
                                          <p:attrName>style.visibility</p:attrName>
                                        </p:attrNameLst>
                                      </p:cBhvr>
                                      <p:to>
                                        <p:strVal val="visible"/>
                                      </p:to>
                                    </p:set>
                                    <p:animEffect transition="in" filter="barn(inVertical)">
                                      <p:cBhvr>
                                        <p:cTn id="24" dur="500"/>
                                        <p:tgtEl>
                                          <p:spTgt spid="22">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barn(inVertical)">
                                      <p:cBhvr>
                                        <p:cTn id="27" dur="500"/>
                                        <p:tgtEl>
                                          <p:spTgt spid="22">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2">
                                            <p:txEl>
                                              <p:pRg st="4" end="4"/>
                                            </p:txEl>
                                          </p:spTgt>
                                        </p:tgtEl>
                                        <p:attrNameLst>
                                          <p:attrName>style.visibility</p:attrName>
                                        </p:attrNameLst>
                                      </p:cBhvr>
                                      <p:to>
                                        <p:strVal val="visible"/>
                                      </p:to>
                                    </p:set>
                                    <p:animEffect transition="in" filter="barn(inVertical)">
                                      <p:cBhvr>
                                        <p:cTn id="30" dur="500"/>
                                        <p:tgtEl>
                                          <p:spTgt spid="2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xEl>
                                              <p:pRg st="5" end="5"/>
                                            </p:txEl>
                                          </p:spTgt>
                                        </p:tgtEl>
                                        <p:attrNameLst>
                                          <p:attrName>style.visibility</p:attrName>
                                        </p:attrNameLst>
                                      </p:cBhvr>
                                      <p:to>
                                        <p:strVal val="visible"/>
                                      </p:to>
                                    </p:set>
                                    <p:animEffect transition="in" filter="fade">
                                      <p:cBhvr>
                                        <p:cTn id="35" dur="1000"/>
                                        <p:tgtEl>
                                          <p:spTgt spid="22">
                                            <p:txEl>
                                              <p:pRg st="5" end="5"/>
                                            </p:txEl>
                                          </p:spTgt>
                                        </p:tgtEl>
                                      </p:cBhvr>
                                    </p:animEffect>
                                    <p:anim calcmode="lin" valueType="num">
                                      <p:cBhvr>
                                        <p:cTn id="36" dur="1000" fill="hold"/>
                                        <p:tgtEl>
                                          <p:spTgt spid="2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94" r="1394"/>
          <a:stretch>
            <a:fillRect/>
          </a:stretch>
        </p:blipFill>
        <p:spPr>
          <a:xfrm rot="-5793151">
            <a:off x="2150140" y="-2647105"/>
            <a:ext cx="11341765" cy="14547330"/>
          </a:xfrm>
          <a:prstGeom prst="rect">
            <a:avLst/>
          </a:prstGeom>
        </p:spPr>
      </p:pic>
      <p:pic>
        <p:nvPicPr>
          <p:cNvPr id="3" name="Picture 3"/>
          <p:cNvPicPr>
            <a:picLocks noChangeAspect="1"/>
          </p:cNvPicPr>
          <p:nvPr/>
        </p:nvPicPr>
        <p:blipFill>
          <a:blip r:embed="rId3"/>
          <a:srcRect t="11911" b="11911"/>
          <a:stretch>
            <a:fillRect/>
          </a:stretch>
        </p:blipFill>
        <p:spPr>
          <a:xfrm rot="-481975">
            <a:off x="1078688" y="274412"/>
            <a:ext cx="16130623" cy="9738176"/>
          </a:xfrm>
          <a:prstGeom prst="rect">
            <a:avLst/>
          </a:prstGeom>
        </p:spPr>
      </p:pic>
      <p:sp>
        <p:nvSpPr>
          <p:cNvPr id="4" name="TextBox 4"/>
          <p:cNvSpPr txBox="1"/>
          <p:nvPr/>
        </p:nvSpPr>
        <p:spPr>
          <a:xfrm>
            <a:off x="4292829" y="3954667"/>
            <a:ext cx="9702343" cy="1897955"/>
          </a:xfrm>
          <a:prstGeom prst="rect">
            <a:avLst/>
          </a:prstGeom>
        </p:spPr>
        <p:txBody>
          <a:bodyPr lIns="0" tIns="0" rIns="0" bIns="0" rtlCol="0" anchor="t">
            <a:spAutoFit/>
          </a:bodyPr>
          <a:lstStyle/>
          <a:p>
            <a:pPr algn="ctr">
              <a:lnSpc>
                <a:spcPts val="14783"/>
              </a:lnSpc>
            </a:pPr>
            <a:r>
              <a:rPr lang="en-US" sz="13300" i="1">
                <a:solidFill>
                  <a:srgbClr val="0B0B0B"/>
                </a:solidFill>
                <a:latin typeface="Holiday"/>
              </a:rPr>
              <a:t>Thank you</a:t>
            </a:r>
          </a:p>
        </p:txBody>
      </p:sp>
      <p:pic>
        <p:nvPicPr>
          <p:cNvPr id="5" name="Picture 5"/>
          <p:cNvPicPr>
            <a:picLocks noChangeAspect="1"/>
          </p:cNvPicPr>
          <p:nvPr/>
        </p:nvPicPr>
        <p:blipFill>
          <a:blip r:embed="rId4"/>
          <a:srcRect/>
          <a:stretch>
            <a:fillRect/>
          </a:stretch>
        </p:blipFill>
        <p:spPr>
          <a:xfrm>
            <a:off x="15935923" y="4424558"/>
            <a:ext cx="2646754" cy="2663941"/>
          </a:xfrm>
          <a:prstGeom prst="rect">
            <a:avLst/>
          </a:prstGeom>
        </p:spPr>
      </p:pic>
      <p:pic>
        <p:nvPicPr>
          <p:cNvPr id="6" name="Picture 6"/>
          <p:cNvPicPr>
            <a:picLocks noChangeAspect="1"/>
          </p:cNvPicPr>
          <p:nvPr/>
        </p:nvPicPr>
        <p:blipFill>
          <a:blip r:embed="rId5"/>
          <a:srcRect/>
          <a:stretch>
            <a:fillRect/>
          </a:stretch>
        </p:blipFill>
        <p:spPr>
          <a:xfrm rot="-4735011">
            <a:off x="3057102" y="7313378"/>
            <a:ext cx="1806111" cy="1776009"/>
          </a:xfrm>
          <a:prstGeom prst="rect">
            <a:avLst/>
          </a:prstGeom>
        </p:spPr>
      </p:pic>
      <p:pic>
        <p:nvPicPr>
          <p:cNvPr id="7" name="Picture 7"/>
          <p:cNvPicPr>
            <a:picLocks noChangeAspect="1"/>
          </p:cNvPicPr>
          <p:nvPr/>
        </p:nvPicPr>
        <p:blipFill>
          <a:blip r:embed="rId6"/>
          <a:srcRect/>
          <a:stretch>
            <a:fillRect/>
          </a:stretch>
        </p:blipFill>
        <p:spPr>
          <a:xfrm>
            <a:off x="16638210" y="2550795"/>
            <a:ext cx="1649790" cy="1639215"/>
          </a:xfrm>
          <a:prstGeom prst="rect">
            <a:avLst/>
          </a:prstGeom>
        </p:spPr>
      </p:pic>
      <p:pic>
        <p:nvPicPr>
          <p:cNvPr id="8" name="Picture 8"/>
          <p:cNvPicPr>
            <a:picLocks noChangeAspect="1"/>
          </p:cNvPicPr>
          <p:nvPr/>
        </p:nvPicPr>
        <p:blipFill>
          <a:blip r:embed="rId7"/>
          <a:srcRect/>
          <a:stretch>
            <a:fillRect/>
          </a:stretch>
        </p:blipFill>
        <p:spPr>
          <a:xfrm>
            <a:off x="283194" y="5101332"/>
            <a:ext cx="1491011" cy="155113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1911" b="5978"/>
          <a:stretch>
            <a:fillRect/>
          </a:stretch>
        </p:blipFill>
        <p:spPr>
          <a:xfrm>
            <a:off x="-490030" y="0"/>
            <a:ext cx="16130623" cy="10496527"/>
          </a:xfrm>
          <a:prstGeom prst="rect">
            <a:avLst/>
          </a:prstGeom>
        </p:spPr>
      </p:pic>
      <p:pic>
        <p:nvPicPr>
          <p:cNvPr id="3" name="Picture 3"/>
          <p:cNvPicPr>
            <a:picLocks noChangeAspect="1"/>
          </p:cNvPicPr>
          <p:nvPr/>
        </p:nvPicPr>
        <p:blipFill>
          <a:blip r:embed="rId3"/>
          <a:srcRect/>
          <a:stretch>
            <a:fillRect/>
          </a:stretch>
        </p:blipFill>
        <p:spPr>
          <a:xfrm rot="-419704">
            <a:off x="8174342" y="5577690"/>
            <a:ext cx="10672657" cy="9418620"/>
          </a:xfrm>
          <a:prstGeom prst="rect">
            <a:avLst/>
          </a:prstGeom>
        </p:spPr>
      </p:pic>
      <p:sp>
        <p:nvSpPr>
          <p:cNvPr id="7" name="TextBox 7"/>
          <p:cNvSpPr txBox="1"/>
          <p:nvPr/>
        </p:nvSpPr>
        <p:spPr>
          <a:xfrm>
            <a:off x="1259474" y="2886295"/>
            <a:ext cx="11779504" cy="2492990"/>
          </a:xfrm>
          <a:prstGeom prst="rect">
            <a:avLst/>
          </a:prstGeom>
        </p:spPr>
        <p:txBody>
          <a:bodyPr wrap="square" lIns="0" tIns="0" rIns="0" bIns="0" rtlCol="0" anchor="t">
            <a:spAutoFit/>
          </a:bodyPr>
          <a:lstStyle/>
          <a:p>
            <a:pPr marL="0" lvl="0" indent="0" algn="ctr">
              <a:lnSpc>
                <a:spcPct val="150000"/>
              </a:lnSpc>
              <a:spcBef>
                <a:spcPct val="0"/>
              </a:spcBef>
            </a:pPr>
            <a:r>
              <a:rPr lang="en-US" sz="5400" u="none" smtClean="0">
                <a:solidFill>
                  <a:srgbClr val="0B0B0B"/>
                </a:solidFill>
                <a:latin typeface="Arial" pitchFamily="34" charset="0"/>
                <a:cs typeface="Arial" pitchFamily="34" charset="0"/>
              </a:rPr>
              <a:t>Em hãy kể tên một vài món ăn truyền thống nổi tiếng ở Việt Nam</a:t>
            </a:r>
            <a:endParaRPr lang="en-US" sz="5400" u="none">
              <a:solidFill>
                <a:srgbClr val="0B0B0B"/>
              </a:solidFill>
              <a:latin typeface="Arial" pitchFamily="34" charset="0"/>
              <a:cs typeface="Arial" pitchFamily="34" charset="0"/>
            </a:endParaRPr>
          </a:p>
        </p:txBody>
      </p:sp>
      <p:sp>
        <p:nvSpPr>
          <p:cNvPr id="6" name="TextBox 6"/>
          <p:cNvSpPr txBox="1"/>
          <p:nvPr/>
        </p:nvSpPr>
        <p:spPr>
          <a:xfrm>
            <a:off x="2111584" y="967859"/>
            <a:ext cx="10927394" cy="1523495"/>
          </a:xfrm>
          <a:prstGeom prst="rect">
            <a:avLst/>
          </a:prstGeom>
        </p:spPr>
        <p:txBody>
          <a:bodyPr lIns="0" tIns="0" rIns="0" bIns="0" rtlCol="0" anchor="t">
            <a:spAutoFit/>
          </a:bodyPr>
          <a:lstStyle/>
          <a:p>
            <a:pPr algn="ctr">
              <a:lnSpc>
                <a:spcPct val="150000"/>
              </a:lnSpc>
            </a:pPr>
            <a:r>
              <a:rPr lang="en-US" sz="6600">
                <a:solidFill>
                  <a:srgbClr val="0B0B0B"/>
                </a:solidFill>
                <a:latin typeface="Arial" pitchFamily="34" charset="0"/>
                <a:cs typeface="Arial" pitchFamily="34" charset="0"/>
              </a:rPr>
              <a:t>KHỞI ĐỘNG</a:t>
            </a:r>
          </a:p>
        </p:txBody>
      </p:sp>
      <p:pic>
        <p:nvPicPr>
          <p:cNvPr id="8" name="Picture 8"/>
          <p:cNvPicPr>
            <a:picLocks noChangeAspect="1"/>
          </p:cNvPicPr>
          <p:nvPr/>
        </p:nvPicPr>
        <p:blipFill>
          <a:blip r:embed="rId4"/>
          <a:srcRect/>
          <a:stretch>
            <a:fillRect/>
          </a:stretch>
        </p:blipFill>
        <p:spPr>
          <a:xfrm>
            <a:off x="7342556" y="7809963"/>
            <a:ext cx="1603613" cy="1521796"/>
          </a:xfrm>
          <a:prstGeom prst="rect">
            <a:avLst/>
          </a:prstGeom>
        </p:spPr>
      </p:pic>
      <p:pic>
        <p:nvPicPr>
          <p:cNvPr id="9" name="Picture 9"/>
          <p:cNvPicPr>
            <a:picLocks noChangeAspect="1"/>
          </p:cNvPicPr>
          <p:nvPr/>
        </p:nvPicPr>
        <p:blipFill>
          <a:blip r:embed="rId5"/>
          <a:srcRect/>
          <a:stretch>
            <a:fillRect/>
          </a:stretch>
        </p:blipFill>
        <p:spPr>
          <a:xfrm>
            <a:off x="14744161" y="2491354"/>
            <a:ext cx="1792864" cy="1865157"/>
          </a:xfrm>
          <a:prstGeom prst="rect">
            <a:avLst/>
          </a:prstGeom>
        </p:spPr>
      </p:pic>
      <p:pic>
        <p:nvPicPr>
          <p:cNvPr id="10" name="Picture 10"/>
          <p:cNvPicPr>
            <a:picLocks noChangeAspect="1"/>
          </p:cNvPicPr>
          <p:nvPr/>
        </p:nvPicPr>
        <p:blipFill>
          <a:blip r:embed="rId6"/>
          <a:srcRect/>
          <a:stretch>
            <a:fillRect/>
          </a:stretch>
        </p:blipFill>
        <p:spPr>
          <a:xfrm rot="-773226">
            <a:off x="-638460" y="-447392"/>
            <a:ext cx="4245274" cy="1692803"/>
          </a:xfrm>
          <a:prstGeom prst="rect">
            <a:avLst/>
          </a:prstGeom>
        </p:spPr>
      </p:pic>
      <p:pic>
        <p:nvPicPr>
          <p:cNvPr id="11" name="Picture 11"/>
          <p:cNvPicPr>
            <a:picLocks noChangeAspect="1"/>
          </p:cNvPicPr>
          <p:nvPr/>
        </p:nvPicPr>
        <p:blipFill>
          <a:blip r:embed="rId7"/>
          <a:srcRect/>
          <a:stretch>
            <a:fillRect/>
          </a:stretch>
        </p:blipFill>
        <p:spPr>
          <a:xfrm rot="-798522">
            <a:off x="-576363" y="6386807"/>
            <a:ext cx="1977718" cy="194582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0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949811" y="3619265"/>
            <a:ext cx="1833735" cy="1845643"/>
          </a:xfrm>
          <a:prstGeom prst="rect">
            <a:avLst/>
          </a:prstGeom>
        </p:spPr>
      </p:pic>
      <p:pic>
        <p:nvPicPr>
          <p:cNvPr id="3" name="Picture 3"/>
          <p:cNvPicPr>
            <a:picLocks noChangeAspect="1"/>
          </p:cNvPicPr>
          <p:nvPr/>
        </p:nvPicPr>
        <p:blipFill>
          <a:blip r:embed="rId3"/>
          <a:srcRect/>
          <a:stretch>
            <a:fillRect/>
          </a:stretch>
        </p:blipFill>
        <p:spPr>
          <a:xfrm>
            <a:off x="-1518600" y="8754413"/>
            <a:ext cx="2946370" cy="3065175"/>
          </a:xfrm>
          <a:prstGeom prst="rect">
            <a:avLst/>
          </a:prstGeom>
        </p:spPr>
      </p:pic>
      <p:grpSp>
        <p:nvGrpSpPr>
          <p:cNvPr id="4" name="Group 4"/>
          <p:cNvGrpSpPr/>
          <p:nvPr/>
        </p:nvGrpSpPr>
        <p:grpSpPr>
          <a:xfrm>
            <a:off x="1028700" y="3619265"/>
            <a:ext cx="6847671" cy="1665706"/>
            <a:chOff x="0" y="0"/>
            <a:chExt cx="9130228" cy="2220941"/>
          </a:xfrm>
        </p:grpSpPr>
        <p:grpSp>
          <p:nvGrpSpPr>
            <p:cNvPr id="5" name="Group 5"/>
            <p:cNvGrpSpPr/>
            <p:nvPr/>
          </p:nvGrpSpPr>
          <p:grpSpPr>
            <a:xfrm>
              <a:off x="0" y="0"/>
              <a:ext cx="9130228" cy="2220941"/>
              <a:chOff x="0" y="0"/>
              <a:chExt cx="4467049" cy="1090984"/>
            </a:xfrm>
          </p:grpSpPr>
          <p:sp>
            <p:nvSpPr>
              <p:cNvPr id="6" name="Freeform 6"/>
              <p:cNvSpPr/>
              <p:nvPr/>
            </p:nvSpPr>
            <p:spPr>
              <a:xfrm>
                <a:off x="0" y="0"/>
                <a:ext cx="4467049" cy="1090985"/>
              </a:xfrm>
              <a:custGeom>
                <a:avLst/>
                <a:gdLst/>
                <a:ahLst/>
                <a:cxnLst/>
                <a:rect l="l" t="t" r="r" b="b"/>
                <a:pathLst>
                  <a:path w="4467049" h="1090985">
                    <a:moveTo>
                      <a:pt x="4342588" y="1090984"/>
                    </a:moveTo>
                    <a:lnTo>
                      <a:pt x="124460" y="1090984"/>
                    </a:lnTo>
                    <a:cubicBezTo>
                      <a:pt x="55880" y="1090984"/>
                      <a:pt x="0" y="1035104"/>
                      <a:pt x="0" y="966524"/>
                    </a:cubicBezTo>
                    <a:lnTo>
                      <a:pt x="0" y="124460"/>
                    </a:lnTo>
                    <a:cubicBezTo>
                      <a:pt x="0" y="55880"/>
                      <a:pt x="55880" y="0"/>
                      <a:pt x="124460" y="0"/>
                    </a:cubicBezTo>
                    <a:lnTo>
                      <a:pt x="4342589" y="0"/>
                    </a:lnTo>
                    <a:cubicBezTo>
                      <a:pt x="4411169" y="0"/>
                      <a:pt x="4467049" y="55880"/>
                      <a:pt x="4467049" y="124460"/>
                    </a:cubicBezTo>
                    <a:lnTo>
                      <a:pt x="4467049" y="966525"/>
                    </a:lnTo>
                    <a:cubicBezTo>
                      <a:pt x="4467049" y="1035105"/>
                      <a:pt x="4411169" y="1090985"/>
                      <a:pt x="4342589" y="1090985"/>
                    </a:cubicBezTo>
                    <a:close/>
                  </a:path>
                </a:pathLst>
              </a:custGeom>
              <a:solidFill>
                <a:srgbClr val="FFFFFF"/>
              </a:solidFill>
            </p:spPr>
          </p:sp>
        </p:grpSp>
        <p:sp>
          <p:nvSpPr>
            <p:cNvPr id="7" name="TextBox 7"/>
            <p:cNvSpPr txBox="1"/>
            <p:nvPr/>
          </p:nvSpPr>
          <p:spPr>
            <a:xfrm>
              <a:off x="1395067" y="1519281"/>
              <a:ext cx="7040606" cy="332105"/>
            </a:xfrm>
            <a:prstGeom prst="rect">
              <a:avLst/>
            </a:prstGeom>
          </p:spPr>
          <p:txBody>
            <a:bodyPr lIns="0" tIns="0" rIns="0" bIns="0" rtlCol="0" anchor="t">
              <a:spAutoFit/>
            </a:bodyPr>
            <a:lstStyle/>
            <a:p>
              <a:pPr>
                <a:lnSpc>
                  <a:spcPts val="2100"/>
                </a:lnSpc>
                <a:spcBef>
                  <a:spcPct val="0"/>
                </a:spcBef>
              </a:pPr>
              <a:r>
                <a:rPr lang="en-US" sz="1400">
                  <a:solidFill>
                    <a:srgbClr val="FE502D"/>
                  </a:solidFill>
                  <a:latin typeface="Fira Code Italics"/>
                </a:rPr>
                <a:t>Kindly delete this note after editing this page.</a:t>
              </a:r>
            </a:p>
          </p:txBody>
        </p:sp>
        <p:sp>
          <p:nvSpPr>
            <p:cNvPr id="8" name="TextBox 8"/>
            <p:cNvSpPr txBox="1"/>
            <p:nvPr/>
          </p:nvSpPr>
          <p:spPr>
            <a:xfrm>
              <a:off x="1395067" y="262843"/>
              <a:ext cx="7040606" cy="1043305"/>
            </a:xfrm>
            <a:prstGeom prst="rect">
              <a:avLst/>
            </a:prstGeom>
          </p:spPr>
          <p:txBody>
            <a:bodyPr lIns="0" tIns="0" rIns="0" bIns="0" rtlCol="0" anchor="t">
              <a:spAutoFit/>
            </a:bodyPr>
            <a:lstStyle/>
            <a:p>
              <a:pPr marL="0" lvl="0" indent="0" algn="l">
                <a:lnSpc>
                  <a:spcPts val="2100"/>
                </a:lnSpc>
                <a:spcBef>
                  <a:spcPct val="0"/>
                </a:spcBef>
              </a:pPr>
              <a:r>
                <a:rPr lang="en-US" sz="1400">
                  <a:solidFill>
                    <a:srgbClr val="0B0B0B"/>
                  </a:solidFill>
                  <a:latin typeface="Fira Code"/>
                </a:rPr>
                <a:t>Duplicate this page as many times as needed depending on the number of pages you need  for the whole game. Have fun!</a:t>
              </a:r>
            </a:p>
          </p:txBody>
        </p:sp>
        <p:pic>
          <p:nvPicPr>
            <p:cNvPr id="9" name="Picture 9"/>
            <p:cNvPicPr>
              <a:picLocks noChangeAspect="1"/>
            </p:cNvPicPr>
            <p:nvPr/>
          </p:nvPicPr>
          <p:blipFill>
            <a:blip r:embed="rId4"/>
            <a:srcRect/>
            <a:stretch>
              <a:fillRect/>
            </a:stretch>
          </p:blipFill>
          <p:spPr>
            <a:xfrm>
              <a:off x="333789" y="710784"/>
              <a:ext cx="747914" cy="799374"/>
            </a:xfrm>
            <a:prstGeom prst="rect">
              <a:avLst/>
            </a:prstGeom>
          </p:spPr>
        </p:pic>
      </p:grpSp>
      <p:pic>
        <p:nvPicPr>
          <p:cNvPr id="10" name="Picture 10"/>
          <p:cNvPicPr>
            <a:picLocks noChangeAspect="1"/>
          </p:cNvPicPr>
          <p:nvPr/>
        </p:nvPicPr>
        <p:blipFill>
          <a:blip r:embed="rId5"/>
          <a:srcRect/>
          <a:stretch>
            <a:fillRect/>
          </a:stretch>
        </p:blipFill>
        <p:spPr>
          <a:xfrm rot="-376735">
            <a:off x="4732744" y="-310383"/>
            <a:ext cx="7942486" cy="5559740"/>
          </a:xfrm>
          <a:prstGeom prst="rect">
            <a:avLst/>
          </a:prstGeom>
        </p:spPr>
      </p:pic>
      <p:grpSp>
        <p:nvGrpSpPr>
          <p:cNvPr id="11" name="Group 11"/>
          <p:cNvGrpSpPr>
            <a:grpSpLocks noChangeAspect="1"/>
          </p:cNvGrpSpPr>
          <p:nvPr/>
        </p:nvGrpSpPr>
        <p:grpSpPr>
          <a:xfrm rot="279975">
            <a:off x="12125118" y="-4600263"/>
            <a:ext cx="7172613" cy="9992083"/>
            <a:chOff x="0" y="0"/>
            <a:chExt cx="4494403" cy="6261100"/>
          </a:xfrm>
        </p:grpSpPr>
        <p:sp>
          <p:nvSpPr>
            <p:cNvPr id="12" name="Freeform 12"/>
            <p:cNvSpPr/>
            <p:nvPr/>
          </p:nvSpPr>
          <p:spPr>
            <a:xfrm>
              <a:off x="526923" y="203200"/>
              <a:ext cx="3765677" cy="5765800"/>
            </a:xfrm>
            <a:custGeom>
              <a:avLst/>
              <a:gdLst/>
              <a:ahLst/>
              <a:cxnLst/>
              <a:rect l="l" t="t" r="r" b="b"/>
              <a:pathLst>
                <a:path w="3765677" h="5765800">
                  <a:moveTo>
                    <a:pt x="3765677" y="5765800"/>
                  </a:moveTo>
                  <a:lnTo>
                    <a:pt x="0" y="5765800"/>
                  </a:lnTo>
                  <a:lnTo>
                    <a:pt x="0" y="0"/>
                  </a:lnTo>
                  <a:lnTo>
                    <a:pt x="3765677" y="0"/>
                  </a:lnTo>
                  <a:lnTo>
                    <a:pt x="3765677" y="5765800"/>
                  </a:lnTo>
                  <a:lnTo>
                    <a:pt x="3765677" y="5765800"/>
                  </a:lnTo>
                  <a:close/>
                </a:path>
              </a:pathLst>
            </a:custGeom>
            <a:blipFill>
              <a:blip r:embed="rId6"/>
              <a:stretch>
                <a:fillRect l="-26563" t="3245" r="-33797" b="4665"/>
              </a:stretch>
            </a:blipFill>
          </p:spPr>
        </p:sp>
        <p:sp>
          <p:nvSpPr>
            <p:cNvPr id="13" name="Freeform 13"/>
            <p:cNvSpPr/>
            <p:nvPr/>
          </p:nvSpPr>
          <p:spPr>
            <a:xfrm>
              <a:off x="0" y="0"/>
              <a:ext cx="4494403" cy="6261100"/>
            </a:xfrm>
            <a:custGeom>
              <a:avLst/>
              <a:gdLst/>
              <a:ahLst/>
              <a:cxnLst/>
              <a:rect l="l" t="t" r="r" b="b"/>
              <a:pathLst>
                <a:path w="4494403" h="6261100">
                  <a:moveTo>
                    <a:pt x="4494403" y="6261100"/>
                  </a:moveTo>
                  <a:lnTo>
                    <a:pt x="0" y="6261100"/>
                  </a:lnTo>
                  <a:lnTo>
                    <a:pt x="0" y="0"/>
                  </a:lnTo>
                  <a:lnTo>
                    <a:pt x="4494403" y="0"/>
                  </a:lnTo>
                  <a:lnTo>
                    <a:pt x="4494403" y="6261100"/>
                  </a:lnTo>
                  <a:close/>
                </a:path>
              </a:pathLst>
            </a:custGeom>
            <a:blipFill>
              <a:blip r:embed="rId7"/>
              <a:stretch>
                <a:fillRect t="-285" b="-285"/>
              </a:stretch>
            </a:blipFill>
          </p:spPr>
        </p:sp>
      </p:grpSp>
      <p:pic>
        <p:nvPicPr>
          <p:cNvPr id="14" name="Picture 14"/>
          <p:cNvPicPr>
            <a:picLocks noChangeAspect="1"/>
          </p:cNvPicPr>
          <p:nvPr/>
        </p:nvPicPr>
        <p:blipFill>
          <a:blip r:embed="rId8"/>
          <a:srcRect/>
          <a:stretch>
            <a:fillRect/>
          </a:stretch>
        </p:blipFill>
        <p:spPr>
          <a:xfrm rot="1212652">
            <a:off x="-1827962" y="-552345"/>
            <a:ext cx="8537099" cy="5695845"/>
          </a:xfrm>
          <a:prstGeom prst="rect">
            <a:avLst/>
          </a:prstGeom>
        </p:spPr>
      </p:pic>
      <p:sp>
        <p:nvSpPr>
          <p:cNvPr id="16" name="TextBox 16"/>
          <p:cNvSpPr txBox="1"/>
          <p:nvPr/>
        </p:nvSpPr>
        <p:spPr>
          <a:xfrm>
            <a:off x="1853230" y="7553726"/>
            <a:ext cx="14848869" cy="990912"/>
          </a:xfrm>
          <a:prstGeom prst="rect">
            <a:avLst/>
          </a:prstGeom>
        </p:spPr>
        <p:txBody>
          <a:bodyPr lIns="0" tIns="0" rIns="0" bIns="0" rtlCol="0" anchor="t">
            <a:spAutoFit/>
          </a:bodyPr>
          <a:lstStyle/>
          <a:p>
            <a:pPr marL="0" lvl="0" indent="0" algn="ctr">
              <a:lnSpc>
                <a:spcPts val="8313"/>
              </a:lnSpc>
              <a:spcBef>
                <a:spcPct val="0"/>
              </a:spcBef>
            </a:pPr>
            <a:r>
              <a:rPr lang="en-US" sz="5400" smtClean="0">
                <a:solidFill>
                  <a:srgbClr val="0B0B0B"/>
                </a:solidFill>
                <a:latin typeface="Arial" pitchFamily="34" charset="0"/>
                <a:cs typeface="Arial" pitchFamily="34" charset="0"/>
              </a:rPr>
              <a:t>Một số món ăn truyền thống</a:t>
            </a:r>
            <a:endParaRPr lang="en-US" sz="5400">
              <a:solidFill>
                <a:srgbClr val="0B0B0B"/>
              </a:solidFill>
              <a:latin typeface="Arial" pitchFamily="34" charset="0"/>
              <a:cs typeface="Arial"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ở b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78" y="723900"/>
            <a:ext cx="5237922" cy="3524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ánh cuố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304" y="774011"/>
            <a:ext cx="5558624" cy="34741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ủ tiếu Mỹ T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3000" y="723900"/>
            <a:ext cx="4492625" cy="33694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ánh m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279" y="5372100"/>
            <a:ext cx="5237922" cy="34485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ánh chư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7304" y="5445332"/>
            <a:ext cx="5558624" cy="33020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ánh bè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09443" y="5353878"/>
            <a:ext cx="5184775" cy="33935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914256" y="4248151"/>
            <a:ext cx="1810111" cy="707886"/>
          </a:xfrm>
          <a:prstGeom prst="rect">
            <a:avLst/>
          </a:prstGeom>
          <a:noFill/>
          <a:ln>
            <a:solidFill>
              <a:srgbClr val="FF0000"/>
            </a:solidFill>
          </a:ln>
        </p:spPr>
        <p:txBody>
          <a:bodyPr wrap="none" rtlCol="0">
            <a:spAutoFit/>
          </a:bodyPr>
          <a:lstStyle/>
          <a:p>
            <a:r>
              <a:rPr lang="vi-VN" sz="4000" smtClean="0">
                <a:solidFill>
                  <a:srgbClr val="FF0000"/>
                </a:solidFill>
              </a:rPr>
              <a:t>Hủ tiếu</a:t>
            </a:r>
            <a:endParaRPr lang="vi-VN" sz="4000">
              <a:solidFill>
                <a:srgbClr val="FF0000"/>
              </a:solidFill>
            </a:endParaRPr>
          </a:p>
        </p:txBody>
      </p:sp>
      <p:sp>
        <p:nvSpPr>
          <p:cNvPr id="10" name="TextBox 9"/>
          <p:cNvSpPr txBox="1"/>
          <p:nvPr/>
        </p:nvSpPr>
        <p:spPr>
          <a:xfrm>
            <a:off x="8301560" y="4459910"/>
            <a:ext cx="2637260" cy="707886"/>
          </a:xfrm>
          <a:prstGeom prst="rect">
            <a:avLst/>
          </a:prstGeom>
          <a:noFill/>
          <a:ln>
            <a:solidFill>
              <a:srgbClr val="FF0000"/>
            </a:solidFill>
          </a:ln>
        </p:spPr>
        <p:txBody>
          <a:bodyPr wrap="none" rtlCol="0">
            <a:spAutoFit/>
          </a:bodyPr>
          <a:lstStyle/>
          <a:p>
            <a:r>
              <a:rPr lang="vi-VN" sz="4000" smtClean="0">
                <a:solidFill>
                  <a:srgbClr val="FF0000"/>
                </a:solidFill>
              </a:rPr>
              <a:t>Bánh cuốn</a:t>
            </a:r>
            <a:endParaRPr lang="vi-VN" sz="4000">
              <a:solidFill>
                <a:srgbClr val="FF0000"/>
              </a:solidFill>
            </a:endParaRPr>
          </a:p>
        </p:txBody>
      </p:sp>
      <p:sp>
        <p:nvSpPr>
          <p:cNvPr id="11" name="TextBox 10"/>
          <p:cNvSpPr txBox="1"/>
          <p:nvPr/>
        </p:nvSpPr>
        <p:spPr>
          <a:xfrm>
            <a:off x="14296774" y="9007614"/>
            <a:ext cx="2380780" cy="707886"/>
          </a:xfrm>
          <a:prstGeom prst="rect">
            <a:avLst/>
          </a:prstGeom>
          <a:noFill/>
          <a:ln>
            <a:solidFill>
              <a:srgbClr val="FF0000"/>
            </a:solidFill>
          </a:ln>
        </p:spPr>
        <p:txBody>
          <a:bodyPr wrap="none" rtlCol="0">
            <a:spAutoFit/>
          </a:bodyPr>
          <a:lstStyle/>
          <a:p>
            <a:r>
              <a:rPr lang="vi-VN" sz="4000" smtClean="0">
                <a:solidFill>
                  <a:srgbClr val="FF0000"/>
                </a:solidFill>
              </a:rPr>
              <a:t>Bánh bèo</a:t>
            </a:r>
            <a:endParaRPr lang="vi-VN" sz="4000">
              <a:solidFill>
                <a:srgbClr val="FF0000"/>
              </a:solidFill>
            </a:endParaRPr>
          </a:p>
        </p:txBody>
      </p:sp>
      <p:sp>
        <p:nvSpPr>
          <p:cNvPr id="12" name="TextBox 11"/>
          <p:cNvSpPr txBox="1"/>
          <p:nvPr/>
        </p:nvSpPr>
        <p:spPr>
          <a:xfrm>
            <a:off x="8016225" y="9007614"/>
            <a:ext cx="2980303" cy="707886"/>
          </a:xfrm>
          <a:prstGeom prst="rect">
            <a:avLst/>
          </a:prstGeom>
          <a:noFill/>
          <a:ln>
            <a:solidFill>
              <a:srgbClr val="FF0000"/>
            </a:solidFill>
          </a:ln>
        </p:spPr>
        <p:txBody>
          <a:bodyPr wrap="none" rtlCol="0">
            <a:spAutoFit/>
          </a:bodyPr>
          <a:lstStyle/>
          <a:p>
            <a:r>
              <a:rPr lang="vi-VN" sz="4000" smtClean="0">
                <a:solidFill>
                  <a:srgbClr val="FF0000"/>
                </a:solidFill>
              </a:rPr>
              <a:t>Bánh chưng</a:t>
            </a:r>
            <a:endParaRPr lang="vi-VN" sz="4000">
              <a:solidFill>
                <a:srgbClr val="FF0000"/>
              </a:solidFill>
            </a:endParaRPr>
          </a:p>
        </p:txBody>
      </p:sp>
      <p:sp>
        <p:nvSpPr>
          <p:cNvPr id="13" name="TextBox 12"/>
          <p:cNvSpPr txBox="1"/>
          <p:nvPr/>
        </p:nvSpPr>
        <p:spPr>
          <a:xfrm>
            <a:off x="1981850" y="9007614"/>
            <a:ext cx="2095445" cy="707886"/>
          </a:xfrm>
          <a:prstGeom prst="rect">
            <a:avLst/>
          </a:prstGeom>
          <a:noFill/>
          <a:ln>
            <a:solidFill>
              <a:srgbClr val="FF0000"/>
            </a:solidFill>
          </a:ln>
        </p:spPr>
        <p:txBody>
          <a:bodyPr wrap="none" rtlCol="0">
            <a:spAutoFit/>
          </a:bodyPr>
          <a:lstStyle/>
          <a:p>
            <a:r>
              <a:rPr lang="vi-VN" sz="4000" smtClean="0">
                <a:solidFill>
                  <a:srgbClr val="FF0000"/>
                </a:solidFill>
              </a:rPr>
              <a:t>Bánh mì</a:t>
            </a:r>
            <a:endParaRPr lang="vi-VN" sz="4000">
              <a:solidFill>
                <a:srgbClr val="FF0000"/>
              </a:solidFill>
            </a:endParaRPr>
          </a:p>
        </p:txBody>
      </p:sp>
      <p:sp>
        <p:nvSpPr>
          <p:cNvPr id="14" name="TextBox 13"/>
          <p:cNvSpPr txBox="1"/>
          <p:nvPr/>
        </p:nvSpPr>
        <p:spPr>
          <a:xfrm>
            <a:off x="2455536" y="4452732"/>
            <a:ext cx="1148071" cy="707886"/>
          </a:xfrm>
          <a:prstGeom prst="rect">
            <a:avLst/>
          </a:prstGeom>
          <a:noFill/>
          <a:ln>
            <a:solidFill>
              <a:srgbClr val="FF0000"/>
            </a:solidFill>
          </a:ln>
        </p:spPr>
        <p:txBody>
          <a:bodyPr wrap="none" rtlCol="0">
            <a:spAutoFit/>
          </a:bodyPr>
          <a:lstStyle/>
          <a:p>
            <a:r>
              <a:rPr lang="vi-VN" sz="4000" smtClean="0">
                <a:solidFill>
                  <a:srgbClr val="FF0000"/>
                </a:solidFill>
              </a:rPr>
              <a:t>Phở</a:t>
            </a:r>
            <a:endParaRPr lang="vi-VN" sz="4000">
              <a:solidFill>
                <a:srgbClr val="FF0000"/>
              </a:solidFill>
            </a:endParaRPr>
          </a:p>
        </p:txBody>
      </p:sp>
    </p:spTree>
    <p:extLst>
      <p:ext uri="{BB962C8B-B14F-4D97-AF65-F5344CB8AC3E}">
        <p14:creationId xmlns:p14="http://schemas.microsoft.com/office/powerpoint/2010/main" val="25231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anim calcmode="lin" valueType="num">
                                      <p:cBhvr>
                                        <p:cTn id="13" dur="1000" fill="hold"/>
                                        <p:tgtEl>
                                          <p:spTgt spid="1030"/>
                                        </p:tgtEl>
                                        <p:attrNameLst>
                                          <p:attrName>ppt_x</p:attrName>
                                        </p:attrNameLst>
                                      </p:cBhvr>
                                      <p:tavLst>
                                        <p:tav tm="0">
                                          <p:val>
                                            <p:strVal val="#ppt_x"/>
                                          </p:val>
                                        </p:tav>
                                        <p:tav tm="100000">
                                          <p:val>
                                            <p:strVal val="#ppt_x"/>
                                          </p:val>
                                        </p:tav>
                                      </p:tavLst>
                                    </p:anim>
                                    <p:anim calcmode="lin" valueType="num">
                                      <p:cBhvr>
                                        <p:cTn id="14" dur="1000" fill="hold"/>
                                        <p:tgtEl>
                                          <p:spTgt spid="10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1000"/>
                                        <p:tgtEl>
                                          <p:spTgt spid="1032"/>
                                        </p:tgtEl>
                                      </p:cBhvr>
                                    </p:animEffect>
                                    <p:anim calcmode="lin" valueType="num">
                                      <p:cBhvr>
                                        <p:cTn id="18" dur="1000" fill="hold"/>
                                        <p:tgtEl>
                                          <p:spTgt spid="1032"/>
                                        </p:tgtEl>
                                        <p:attrNameLst>
                                          <p:attrName>ppt_x</p:attrName>
                                        </p:attrNameLst>
                                      </p:cBhvr>
                                      <p:tavLst>
                                        <p:tav tm="0">
                                          <p:val>
                                            <p:strVal val="#ppt_x"/>
                                          </p:val>
                                        </p:tav>
                                        <p:tav tm="100000">
                                          <p:val>
                                            <p:strVal val="#ppt_x"/>
                                          </p:val>
                                        </p:tav>
                                      </p:tavLst>
                                    </p:anim>
                                    <p:anim calcmode="lin" valueType="num">
                                      <p:cBhvr>
                                        <p:cTn id="1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34"/>
                                        </p:tgtEl>
                                        <p:attrNameLst>
                                          <p:attrName>style.visibility</p:attrName>
                                        </p:attrNameLst>
                                      </p:cBhvr>
                                      <p:to>
                                        <p:strVal val="visible"/>
                                      </p:to>
                                    </p:set>
                                    <p:animEffect transition="in" filter="circle(in)">
                                      <p:cBhvr>
                                        <p:cTn id="24" dur="2000"/>
                                        <p:tgtEl>
                                          <p:spTgt spid="1034"/>
                                        </p:tgtEl>
                                      </p:cBhvr>
                                    </p:animEffect>
                                  </p:childTnLst>
                                </p:cTn>
                              </p:par>
                              <p:par>
                                <p:cTn id="25" presetID="6" presetClass="entr" presetSubtype="16" fill="hold" nodeType="with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circle(in)">
                                      <p:cBhvr>
                                        <p:cTn id="27" dur="2000"/>
                                        <p:tgtEl>
                                          <p:spTgt spid="1036"/>
                                        </p:tgtEl>
                                      </p:cBhvr>
                                    </p:animEffect>
                                  </p:childTnLst>
                                </p:cTn>
                              </p:par>
                              <p:par>
                                <p:cTn id="28" presetID="6" presetClass="entr" presetSubtype="16" fill="hold" nodeType="withEffect">
                                  <p:stCondLst>
                                    <p:cond delay="0"/>
                                  </p:stCondLst>
                                  <p:childTnLst>
                                    <p:set>
                                      <p:cBhvr>
                                        <p:cTn id="29" dur="1" fill="hold">
                                          <p:stCondLst>
                                            <p:cond delay="0"/>
                                          </p:stCondLst>
                                        </p:cTn>
                                        <p:tgtEl>
                                          <p:spTgt spid="1038"/>
                                        </p:tgtEl>
                                        <p:attrNameLst>
                                          <p:attrName>style.visibility</p:attrName>
                                        </p:attrNameLst>
                                      </p:cBhvr>
                                      <p:to>
                                        <p:strVal val="visible"/>
                                      </p:to>
                                    </p:set>
                                    <p:animEffect transition="in" filter="circle(in)">
                                      <p:cBhvr>
                                        <p:cTn id="30" dur="2000"/>
                                        <p:tgtEl>
                                          <p:spTgt spid="10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down)">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sp>
        <p:nvSpPr>
          <p:cNvPr id="2" name="TextBox 2"/>
          <p:cNvSpPr txBox="1"/>
          <p:nvPr/>
        </p:nvSpPr>
        <p:spPr>
          <a:xfrm>
            <a:off x="4562321" y="5838170"/>
            <a:ext cx="9163356" cy="3066160"/>
          </a:xfrm>
          <a:prstGeom prst="rect">
            <a:avLst/>
          </a:prstGeom>
        </p:spPr>
        <p:txBody>
          <a:bodyPr wrap="square" lIns="0" tIns="0" rIns="0" bIns="0" rtlCol="0" anchor="t">
            <a:spAutoFit/>
          </a:bodyPr>
          <a:lstStyle/>
          <a:p>
            <a:pPr marL="0" lvl="0" indent="0" algn="ctr">
              <a:lnSpc>
                <a:spcPct val="200000"/>
              </a:lnSpc>
              <a:spcBef>
                <a:spcPct val="0"/>
              </a:spcBef>
            </a:pPr>
            <a:r>
              <a:rPr lang="en-US" sz="5400" b="1">
                <a:solidFill>
                  <a:srgbClr val="0B0B0B"/>
                </a:solidFill>
                <a:latin typeface="Arial" pitchFamily="34" charset="0"/>
                <a:cs typeface="Arial" pitchFamily="34" charset="0"/>
              </a:rPr>
              <a:t>TRỔ TÀI CHẾ BIẾN MÓN ĂN TRUYỀN THỐNG</a:t>
            </a:r>
          </a:p>
        </p:txBody>
      </p:sp>
      <p:grpSp>
        <p:nvGrpSpPr>
          <p:cNvPr id="3" name="Group 3"/>
          <p:cNvGrpSpPr/>
          <p:nvPr/>
        </p:nvGrpSpPr>
        <p:grpSpPr>
          <a:xfrm>
            <a:off x="6419850" y="3695700"/>
            <a:ext cx="5448300" cy="1447800"/>
            <a:chOff x="0" y="0"/>
            <a:chExt cx="7264400" cy="1930400"/>
          </a:xfrm>
        </p:grpSpPr>
        <p:sp>
          <p:nvSpPr>
            <p:cNvPr id="4" name="AutoShape 4"/>
            <p:cNvSpPr/>
            <p:nvPr/>
          </p:nvSpPr>
          <p:spPr>
            <a:xfrm>
              <a:off x="0" y="0"/>
              <a:ext cx="7264400" cy="1930400"/>
            </a:xfrm>
            <a:prstGeom prst="rect">
              <a:avLst/>
            </a:prstGeom>
            <a:solidFill>
              <a:srgbClr val="0B0B0B"/>
            </a:solidFill>
          </p:spPr>
        </p:sp>
        <p:sp>
          <p:nvSpPr>
            <p:cNvPr id="5" name="TextBox 5"/>
            <p:cNvSpPr txBox="1"/>
            <p:nvPr/>
          </p:nvSpPr>
          <p:spPr>
            <a:xfrm>
              <a:off x="561248" y="234950"/>
              <a:ext cx="6141903" cy="1460500"/>
            </a:xfrm>
            <a:prstGeom prst="rect">
              <a:avLst/>
            </a:prstGeom>
          </p:spPr>
          <p:txBody>
            <a:bodyPr lIns="0" tIns="0" rIns="0" bIns="0" rtlCol="0" anchor="t">
              <a:spAutoFit/>
            </a:bodyPr>
            <a:lstStyle/>
            <a:p>
              <a:pPr marL="0" lvl="0" indent="0" algn="ctr">
                <a:lnSpc>
                  <a:spcPts val="8640"/>
                </a:lnSpc>
                <a:spcBef>
                  <a:spcPct val="0"/>
                </a:spcBef>
              </a:pPr>
              <a:r>
                <a:rPr lang="en-US" sz="7200">
                  <a:solidFill>
                    <a:srgbClr val="F1F1EF"/>
                  </a:solidFill>
                  <a:latin typeface="Arial" pitchFamily="34" charset="0"/>
                  <a:cs typeface="Arial" pitchFamily="34" charset="0"/>
                </a:rPr>
                <a:t>TUẦN 35</a:t>
              </a:r>
            </a:p>
          </p:txBody>
        </p:sp>
      </p:grpSp>
      <p:pic>
        <p:nvPicPr>
          <p:cNvPr id="6" name="Picture 6"/>
          <p:cNvPicPr>
            <a:picLocks noChangeAspect="1"/>
          </p:cNvPicPr>
          <p:nvPr/>
        </p:nvPicPr>
        <p:blipFill>
          <a:blip r:embed="rId2"/>
          <a:srcRect/>
          <a:stretch>
            <a:fillRect/>
          </a:stretch>
        </p:blipFill>
        <p:spPr>
          <a:xfrm rot="1252100">
            <a:off x="-3333528" y="1443721"/>
            <a:ext cx="5646086" cy="7039852"/>
          </a:xfrm>
          <a:prstGeom prst="rect">
            <a:avLst/>
          </a:prstGeom>
        </p:spPr>
      </p:pic>
      <p:grpSp>
        <p:nvGrpSpPr>
          <p:cNvPr id="7" name="Group 7"/>
          <p:cNvGrpSpPr>
            <a:grpSpLocks noChangeAspect="1"/>
          </p:cNvGrpSpPr>
          <p:nvPr/>
        </p:nvGrpSpPr>
        <p:grpSpPr>
          <a:xfrm rot="628461">
            <a:off x="-1812763" y="4553110"/>
            <a:ext cx="4644570" cy="6470295"/>
            <a:chOff x="0" y="0"/>
            <a:chExt cx="4494403" cy="6261100"/>
          </a:xfrm>
        </p:grpSpPr>
        <p:sp>
          <p:nvSpPr>
            <p:cNvPr id="8" name="Freeform 8"/>
            <p:cNvSpPr/>
            <p:nvPr/>
          </p:nvSpPr>
          <p:spPr>
            <a:xfrm>
              <a:off x="526923" y="203200"/>
              <a:ext cx="3765677" cy="5765800"/>
            </a:xfrm>
            <a:custGeom>
              <a:avLst/>
              <a:gdLst/>
              <a:ahLst/>
              <a:cxnLst/>
              <a:rect l="l" t="t" r="r" b="b"/>
              <a:pathLst>
                <a:path w="3765677" h="5765800">
                  <a:moveTo>
                    <a:pt x="3765677" y="5765800"/>
                  </a:moveTo>
                  <a:lnTo>
                    <a:pt x="0" y="5765800"/>
                  </a:lnTo>
                  <a:lnTo>
                    <a:pt x="0" y="0"/>
                  </a:lnTo>
                  <a:lnTo>
                    <a:pt x="3765677" y="0"/>
                  </a:lnTo>
                  <a:lnTo>
                    <a:pt x="3765677" y="5765800"/>
                  </a:lnTo>
                  <a:lnTo>
                    <a:pt x="3765677" y="5765800"/>
                  </a:lnTo>
                  <a:close/>
                </a:path>
              </a:pathLst>
            </a:custGeom>
            <a:blipFill>
              <a:blip r:embed="rId3"/>
              <a:stretch>
                <a:fillRect l="5508" t="3245" r="-1725" b="4665"/>
              </a:stretch>
            </a:blipFill>
          </p:spPr>
        </p:sp>
        <p:sp>
          <p:nvSpPr>
            <p:cNvPr id="9" name="Freeform 9"/>
            <p:cNvSpPr/>
            <p:nvPr/>
          </p:nvSpPr>
          <p:spPr>
            <a:xfrm>
              <a:off x="0" y="0"/>
              <a:ext cx="4494403" cy="6261100"/>
            </a:xfrm>
            <a:custGeom>
              <a:avLst/>
              <a:gdLst/>
              <a:ahLst/>
              <a:cxnLst/>
              <a:rect l="l" t="t" r="r" b="b"/>
              <a:pathLst>
                <a:path w="4494403" h="6261100">
                  <a:moveTo>
                    <a:pt x="4494403" y="6261100"/>
                  </a:moveTo>
                  <a:lnTo>
                    <a:pt x="0" y="6261100"/>
                  </a:lnTo>
                  <a:lnTo>
                    <a:pt x="0" y="0"/>
                  </a:lnTo>
                  <a:lnTo>
                    <a:pt x="4494403" y="0"/>
                  </a:lnTo>
                  <a:lnTo>
                    <a:pt x="4494403" y="6261100"/>
                  </a:lnTo>
                  <a:close/>
                </a:path>
              </a:pathLst>
            </a:custGeom>
            <a:blipFill>
              <a:blip r:embed="rId4"/>
              <a:stretch>
                <a:fillRect t="-285" b="-285"/>
              </a:stretch>
            </a:blipFill>
          </p:spPr>
        </p:sp>
      </p:grpSp>
      <p:grpSp>
        <p:nvGrpSpPr>
          <p:cNvPr id="10" name="Group 10"/>
          <p:cNvGrpSpPr>
            <a:grpSpLocks noChangeAspect="1"/>
          </p:cNvGrpSpPr>
          <p:nvPr/>
        </p:nvGrpSpPr>
        <p:grpSpPr>
          <a:xfrm rot="-750803">
            <a:off x="15328066" y="-1531686"/>
            <a:ext cx="4644570" cy="6470295"/>
            <a:chOff x="0" y="0"/>
            <a:chExt cx="4494403" cy="6261100"/>
          </a:xfrm>
        </p:grpSpPr>
        <p:sp>
          <p:nvSpPr>
            <p:cNvPr id="11" name="Freeform 11"/>
            <p:cNvSpPr/>
            <p:nvPr/>
          </p:nvSpPr>
          <p:spPr>
            <a:xfrm>
              <a:off x="526923" y="203200"/>
              <a:ext cx="3765677" cy="5765800"/>
            </a:xfrm>
            <a:custGeom>
              <a:avLst/>
              <a:gdLst/>
              <a:ahLst/>
              <a:cxnLst/>
              <a:rect l="l" t="t" r="r" b="b"/>
              <a:pathLst>
                <a:path w="3765677" h="5765800">
                  <a:moveTo>
                    <a:pt x="3765677" y="5765800"/>
                  </a:moveTo>
                  <a:lnTo>
                    <a:pt x="0" y="5765800"/>
                  </a:lnTo>
                  <a:lnTo>
                    <a:pt x="0" y="0"/>
                  </a:lnTo>
                  <a:lnTo>
                    <a:pt x="3765677" y="0"/>
                  </a:lnTo>
                  <a:lnTo>
                    <a:pt x="3765677" y="5765800"/>
                  </a:lnTo>
                  <a:lnTo>
                    <a:pt x="3765677" y="5765800"/>
                  </a:lnTo>
                  <a:close/>
                </a:path>
              </a:pathLst>
            </a:custGeom>
            <a:blipFill>
              <a:blip r:embed="rId5"/>
              <a:stretch>
                <a:fillRect l="-10527" t="3245" r="-17761" b="4665"/>
              </a:stretch>
            </a:blipFill>
          </p:spPr>
        </p:sp>
        <p:sp>
          <p:nvSpPr>
            <p:cNvPr id="12" name="Freeform 12"/>
            <p:cNvSpPr/>
            <p:nvPr/>
          </p:nvSpPr>
          <p:spPr>
            <a:xfrm>
              <a:off x="0" y="0"/>
              <a:ext cx="4494403" cy="6261100"/>
            </a:xfrm>
            <a:custGeom>
              <a:avLst/>
              <a:gdLst/>
              <a:ahLst/>
              <a:cxnLst/>
              <a:rect l="l" t="t" r="r" b="b"/>
              <a:pathLst>
                <a:path w="4494403" h="6261100">
                  <a:moveTo>
                    <a:pt x="4494403" y="6261100"/>
                  </a:moveTo>
                  <a:lnTo>
                    <a:pt x="0" y="6261100"/>
                  </a:lnTo>
                  <a:lnTo>
                    <a:pt x="0" y="0"/>
                  </a:lnTo>
                  <a:lnTo>
                    <a:pt x="4494403" y="0"/>
                  </a:lnTo>
                  <a:lnTo>
                    <a:pt x="4494403" y="6261100"/>
                  </a:lnTo>
                  <a:close/>
                </a:path>
              </a:pathLst>
            </a:custGeom>
            <a:blipFill>
              <a:blip r:embed="rId4"/>
              <a:stretch>
                <a:fillRect t="-285" b="-285"/>
              </a:stretch>
            </a:blipFill>
          </p:spPr>
        </p:sp>
      </p:grpSp>
      <p:pic>
        <p:nvPicPr>
          <p:cNvPr id="13" name="Picture 13"/>
          <p:cNvPicPr>
            <a:picLocks noChangeAspect="1"/>
          </p:cNvPicPr>
          <p:nvPr/>
        </p:nvPicPr>
        <p:blipFill>
          <a:blip r:embed="rId6"/>
          <a:srcRect/>
          <a:stretch>
            <a:fillRect/>
          </a:stretch>
        </p:blipFill>
        <p:spPr>
          <a:xfrm rot="271615">
            <a:off x="15508261" y="4186276"/>
            <a:ext cx="1872249" cy="1776726"/>
          </a:xfrm>
          <a:prstGeom prst="rect">
            <a:avLst/>
          </a:prstGeom>
        </p:spPr>
      </p:pic>
      <p:pic>
        <p:nvPicPr>
          <p:cNvPr id="14" name="Picture 14"/>
          <p:cNvPicPr>
            <a:picLocks noChangeAspect="1"/>
          </p:cNvPicPr>
          <p:nvPr/>
        </p:nvPicPr>
        <p:blipFill>
          <a:blip r:embed="rId7"/>
          <a:srcRect/>
          <a:stretch>
            <a:fillRect/>
          </a:stretch>
        </p:blipFill>
        <p:spPr>
          <a:xfrm>
            <a:off x="2428003" y="2490922"/>
            <a:ext cx="1324331" cy="139527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A89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981651" y="1028700"/>
            <a:ext cx="10416146" cy="7512645"/>
          </a:xfrm>
          <a:prstGeom prst="rect">
            <a:avLst/>
          </a:prstGeom>
        </p:spPr>
      </p:pic>
      <p:pic>
        <p:nvPicPr>
          <p:cNvPr id="3" name="Picture 3"/>
          <p:cNvPicPr>
            <a:picLocks noChangeAspect="1"/>
          </p:cNvPicPr>
          <p:nvPr/>
        </p:nvPicPr>
        <p:blipFill>
          <a:blip r:embed="rId3"/>
          <a:srcRect/>
          <a:stretch>
            <a:fillRect/>
          </a:stretch>
        </p:blipFill>
        <p:spPr>
          <a:xfrm rot="-681236">
            <a:off x="1856669" y="273780"/>
            <a:ext cx="9491447" cy="9354879"/>
          </a:xfrm>
          <a:prstGeom prst="rect">
            <a:avLst/>
          </a:prstGeom>
        </p:spPr>
      </p:pic>
      <p:pic>
        <p:nvPicPr>
          <p:cNvPr id="4" name="Picture 4"/>
          <p:cNvPicPr>
            <a:picLocks noChangeAspect="1"/>
          </p:cNvPicPr>
          <p:nvPr/>
        </p:nvPicPr>
        <p:blipFill>
          <a:blip r:embed="rId4"/>
          <a:srcRect/>
          <a:stretch>
            <a:fillRect/>
          </a:stretch>
        </p:blipFill>
        <p:spPr>
          <a:xfrm rot="-420076">
            <a:off x="3267884" y="-526952"/>
            <a:ext cx="11752233" cy="11340905"/>
          </a:xfrm>
          <a:prstGeom prst="rect">
            <a:avLst/>
          </a:prstGeom>
        </p:spPr>
      </p:pic>
      <p:pic>
        <p:nvPicPr>
          <p:cNvPr id="5" name="Picture 5"/>
          <p:cNvPicPr>
            <a:picLocks noChangeAspect="1"/>
          </p:cNvPicPr>
          <p:nvPr/>
        </p:nvPicPr>
        <p:blipFill>
          <a:blip r:embed="rId5"/>
          <a:srcRect/>
          <a:stretch>
            <a:fillRect/>
          </a:stretch>
        </p:blipFill>
        <p:spPr>
          <a:xfrm rot="-520179">
            <a:off x="6655033" y="8881171"/>
            <a:ext cx="9833543" cy="4388218"/>
          </a:xfrm>
          <a:prstGeom prst="rect">
            <a:avLst/>
          </a:prstGeom>
        </p:spPr>
      </p:pic>
      <p:sp>
        <p:nvSpPr>
          <p:cNvPr id="7" name="TextBox 7"/>
          <p:cNvSpPr txBox="1"/>
          <p:nvPr/>
        </p:nvSpPr>
        <p:spPr>
          <a:xfrm>
            <a:off x="3039620" y="2512151"/>
            <a:ext cx="11513114" cy="1092543"/>
          </a:xfrm>
          <a:prstGeom prst="rect">
            <a:avLst/>
          </a:prstGeom>
        </p:spPr>
        <p:txBody>
          <a:bodyPr lIns="0" tIns="0" rIns="0" bIns="0" rtlCol="0" anchor="t">
            <a:spAutoFit/>
          </a:bodyPr>
          <a:lstStyle/>
          <a:p>
            <a:pPr algn="ctr">
              <a:lnSpc>
                <a:spcPct val="150000"/>
              </a:lnSpc>
            </a:pPr>
            <a:r>
              <a:rPr lang="en-US" sz="5400" b="1">
                <a:solidFill>
                  <a:srgbClr val="0B0B0B"/>
                </a:solidFill>
                <a:latin typeface="Arial" pitchFamily="34" charset="0"/>
                <a:cs typeface="Arial" pitchFamily="34" charset="0"/>
              </a:rPr>
              <a:t>NỘI DUNG BÀI HỌC</a:t>
            </a:r>
          </a:p>
        </p:txBody>
      </p:sp>
      <p:sp>
        <p:nvSpPr>
          <p:cNvPr id="8" name="TextBox 8"/>
          <p:cNvSpPr txBox="1"/>
          <p:nvPr/>
        </p:nvSpPr>
        <p:spPr>
          <a:xfrm>
            <a:off x="4346579" y="4000500"/>
            <a:ext cx="9874167" cy="4431983"/>
          </a:xfrm>
          <a:prstGeom prst="rect">
            <a:avLst/>
          </a:prstGeom>
        </p:spPr>
        <p:txBody>
          <a:bodyPr wrap="square" lIns="0" tIns="0" rIns="0" bIns="0" rtlCol="0" anchor="t">
            <a:spAutoFit/>
          </a:bodyPr>
          <a:lstStyle/>
          <a:p>
            <a:pPr algn="just">
              <a:lnSpc>
                <a:spcPct val="150000"/>
              </a:lnSpc>
            </a:pPr>
            <a:r>
              <a:rPr lang="en-US" sz="4800" b="1">
                <a:solidFill>
                  <a:srgbClr val="FF0000"/>
                </a:solidFill>
                <a:latin typeface="Arial" pitchFamily="34" charset="0"/>
                <a:cs typeface="Arial" pitchFamily="34" charset="0"/>
              </a:rPr>
              <a:t>Hoạt động 1: Chia sẻ ý tưởng món ăn truyền thống</a:t>
            </a:r>
          </a:p>
          <a:p>
            <a:pPr algn="just">
              <a:lnSpc>
                <a:spcPct val="150000"/>
              </a:lnSpc>
            </a:pPr>
            <a:r>
              <a:rPr lang="en-US" sz="4800" b="1">
                <a:solidFill>
                  <a:srgbClr val="FF0000"/>
                </a:solidFill>
                <a:latin typeface="Arial" pitchFamily="34" charset="0"/>
                <a:cs typeface="Arial" pitchFamily="34" charset="0"/>
              </a:rPr>
              <a:t>Hoạt động 2: Chế biến món ăn</a:t>
            </a:r>
          </a:p>
          <a:p>
            <a:pPr marL="0" lvl="0" indent="0" algn="just">
              <a:lnSpc>
                <a:spcPct val="150000"/>
              </a:lnSpc>
              <a:spcBef>
                <a:spcPct val="0"/>
              </a:spcBef>
            </a:pPr>
            <a:endParaRPr lang="en-US" sz="4800" b="1">
              <a:solidFill>
                <a:srgbClr val="FF0000"/>
              </a:solidFill>
              <a:latin typeface="Arial" pitchFamily="34" charset="0"/>
              <a:cs typeface="Arial" pitchFamily="34" charset="0"/>
            </a:endParaRPr>
          </a:p>
        </p:txBody>
      </p:sp>
      <p:pic>
        <p:nvPicPr>
          <p:cNvPr id="9" name="Picture 9"/>
          <p:cNvPicPr>
            <a:picLocks noChangeAspect="1"/>
          </p:cNvPicPr>
          <p:nvPr/>
        </p:nvPicPr>
        <p:blipFill>
          <a:blip r:embed="rId6"/>
          <a:srcRect/>
          <a:stretch>
            <a:fillRect/>
          </a:stretch>
        </p:blipFill>
        <p:spPr>
          <a:xfrm>
            <a:off x="13199801" y="-213151"/>
            <a:ext cx="2467679" cy="2483702"/>
          </a:xfrm>
          <a:prstGeom prst="rect">
            <a:avLst/>
          </a:prstGeom>
        </p:spPr>
      </p:pic>
      <p:pic>
        <p:nvPicPr>
          <p:cNvPr id="10" name="Picture 10"/>
          <p:cNvPicPr>
            <a:picLocks noChangeAspect="1"/>
          </p:cNvPicPr>
          <p:nvPr/>
        </p:nvPicPr>
        <p:blipFill>
          <a:blip r:embed="rId7"/>
          <a:srcRect/>
          <a:stretch>
            <a:fillRect/>
          </a:stretch>
        </p:blipFill>
        <p:spPr>
          <a:xfrm rot="4611277">
            <a:off x="916984" y="213676"/>
            <a:ext cx="4245274" cy="1692803"/>
          </a:xfrm>
          <a:prstGeom prst="rect">
            <a:avLst/>
          </a:prstGeom>
        </p:spPr>
      </p:pic>
      <p:pic>
        <p:nvPicPr>
          <p:cNvPr id="11" name="Picture 11"/>
          <p:cNvPicPr>
            <a:picLocks noChangeAspect="1"/>
          </p:cNvPicPr>
          <p:nvPr/>
        </p:nvPicPr>
        <p:blipFill>
          <a:blip r:embed="rId8"/>
          <a:srcRect/>
          <a:stretch>
            <a:fillRect/>
          </a:stretch>
        </p:blipFill>
        <p:spPr>
          <a:xfrm rot="-798522">
            <a:off x="12348751" y="8036445"/>
            <a:ext cx="1702101" cy="1674648"/>
          </a:xfrm>
          <a:prstGeom prst="rect">
            <a:avLst/>
          </a:prstGeom>
        </p:spPr>
      </p:pic>
      <p:pic>
        <p:nvPicPr>
          <p:cNvPr id="12" name="Picture 12"/>
          <p:cNvPicPr>
            <a:picLocks noChangeAspect="1"/>
          </p:cNvPicPr>
          <p:nvPr/>
        </p:nvPicPr>
        <p:blipFill>
          <a:blip r:embed="rId9"/>
          <a:srcRect/>
          <a:stretch>
            <a:fillRect/>
          </a:stretch>
        </p:blipFill>
        <p:spPr>
          <a:xfrm>
            <a:off x="2436299" y="6865653"/>
            <a:ext cx="1464692" cy="14553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0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10215">
            <a:off x="-1618746" y="4715008"/>
            <a:ext cx="8103450" cy="6421984"/>
          </a:xfrm>
          <a:prstGeom prst="rect">
            <a:avLst/>
          </a:prstGeom>
        </p:spPr>
      </p:pic>
      <p:grpSp>
        <p:nvGrpSpPr>
          <p:cNvPr id="3" name="Group 3"/>
          <p:cNvGrpSpPr>
            <a:grpSpLocks noChangeAspect="1"/>
          </p:cNvGrpSpPr>
          <p:nvPr/>
        </p:nvGrpSpPr>
        <p:grpSpPr>
          <a:xfrm rot="628461">
            <a:off x="848496" y="147459"/>
            <a:ext cx="7172613" cy="9992083"/>
            <a:chOff x="0" y="0"/>
            <a:chExt cx="4494403" cy="6261100"/>
          </a:xfrm>
        </p:grpSpPr>
        <p:sp>
          <p:nvSpPr>
            <p:cNvPr id="4" name="Freeform 4"/>
            <p:cNvSpPr/>
            <p:nvPr/>
          </p:nvSpPr>
          <p:spPr>
            <a:xfrm>
              <a:off x="526923" y="203200"/>
              <a:ext cx="3765677" cy="5765800"/>
            </a:xfrm>
            <a:custGeom>
              <a:avLst/>
              <a:gdLst/>
              <a:ahLst/>
              <a:cxnLst/>
              <a:rect l="l" t="t" r="r" b="b"/>
              <a:pathLst>
                <a:path w="3765677" h="5765800">
                  <a:moveTo>
                    <a:pt x="3765677" y="5765800"/>
                  </a:moveTo>
                  <a:lnTo>
                    <a:pt x="0" y="5765800"/>
                  </a:lnTo>
                  <a:lnTo>
                    <a:pt x="0" y="0"/>
                  </a:lnTo>
                  <a:lnTo>
                    <a:pt x="3765677" y="0"/>
                  </a:lnTo>
                  <a:lnTo>
                    <a:pt x="3765677" y="5765800"/>
                  </a:lnTo>
                  <a:lnTo>
                    <a:pt x="3765677" y="5765800"/>
                  </a:lnTo>
                  <a:close/>
                </a:path>
              </a:pathLst>
            </a:custGeom>
            <a:blipFill>
              <a:blip r:embed="rId3"/>
              <a:stretch>
                <a:fillRect l="10854" t="3245" r="3620" b="4665"/>
              </a:stretch>
            </a:blipFill>
          </p:spPr>
        </p:sp>
        <p:sp>
          <p:nvSpPr>
            <p:cNvPr id="5" name="Freeform 5"/>
            <p:cNvSpPr/>
            <p:nvPr/>
          </p:nvSpPr>
          <p:spPr>
            <a:xfrm>
              <a:off x="0" y="0"/>
              <a:ext cx="4494403" cy="6261100"/>
            </a:xfrm>
            <a:custGeom>
              <a:avLst/>
              <a:gdLst/>
              <a:ahLst/>
              <a:cxnLst/>
              <a:rect l="l" t="t" r="r" b="b"/>
              <a:pathLst>
                <a:path w="4494403" h="6261100">
                  <a:moveTo>
                    <a:pt x="4494403" y="6261100"/>
                  </a:moveTo>
                  <a:lnTo>
                    <a:pt x="0" y="6261100"/>
                  </a:lnTo>
                  <a:lnTo>
                    <a:pt x="0" y="0"/>
                  </a:lnTo>
                  <a:lnTo>
                    <a:pt x="4494403" y="0"/>
                  </a:lnTo>
                  <a:lnTo>
                    <a:pt x="4494403" y="6261100"/>
                  </a:lnTo>
                  <a:close/>
                </a:path>
              </a:pathLst>
            </a:custGeom>
            <a:blipFill>
              <a:blip r:embed="rId4"/>
              <a:stretch>
                <a:fillRect t="-285" b="-285"/>
              </a:stretch>
            </a:blipFill>
          </p:spPr>
        </p:sp>
      </p:grpSp>
      <p:pic>
        <p:nvPicPr>
          <p:cNvPr id="6" name="Picture 6"/>
          <p:cNvPicPr>
            <a:picLocks noChangeAspect="1"/>
          </p:cNvPicPr>
          <p:nvPr/>
        </p:nvPicPr>
        <p:blipFill>
          <a:blip r:embed="rId5"/>
          <a:srcRect/>
          <a:stretch>
            <a:fillRect/>
          </a:stretch>
        </p:blipFill>
        <p:spPr>
          <a:xfrm>
            <a:off x="-366578" y="2667915"/>
            <a:ext cx="1395278" cy="1395278"/>
          </a:xfrm>
          <a:prstGeom prst="rect">
            <a:avLst/>
          </a:prstGeom>
        </p:spPr>
      </p:pic>
      <p:pic>
        <p:nvPicPr>
          <p:cNvPr id="7" name="Picture 7"/>
          <p:cNvPicPr>
            <a:picLocks noChangeAspect="1"/>
          </p:cNvPicPr>
          <p:nvPr/>
        </p:nvPicPr>
        <p:blipFill>
          <a:blip r:embed="rId6"/>
          <a:srcRect/>
          <a:stretch>
            <a:fillRect/>
          </a:stretch>
        </p:blipFill>
        <p:spPr>
          <a:xfrm>
            <a:off x="1028700" y="1272637"/>
            <a:ext cx="1404279" cy="1395278"/>
          </a:xfrm>
          <a:prstGeom prst="rect">
            <a:avLst/>
          </a:prstGeom>
        </p:spPr>
      </p:pic>
      <p:grpSp>
        <p:nvGrpSpPr>
          <p:cNvPr id="8" name="Group 8"/>
          <p:cNvGrpSpPr/>
          <p:nvPr/>
        </p:nvGrpSpPr>
        <p:grpSpPr>
          <a:xfrm>
            <a:off x="8900086" y="2184285"/>
            <a:ext cx="8092514" cy="5228115"/>
            <a:chOff x="-545984" y="0"/>
            <a:chExt cx="10790019" cy="6970821"/>
          </a:xfrm>
        </p:grpSpPr>
        <p:sp>
          <p:nvSpPr>
            <p:cNvPr id="9" name="TextBox 9"/>
            <p:cNvSpPr txBox="1"/>
            <p:nvPr/>
          </p:nvSpPr>
          <p:spPr>
            <a:xfrm>
              <a:off x="0" y="0"/>
              <a:ext cx="9753600" cy="2093907"/>
            </a:xfrm>
            <a:prstGeom prst="rect">
              <a:avLst/>
            </a:prstGeom>
          </p:spPr>
          <p:txBody>
            <a:bodyPr lIns="0" tIns="0" rIns="0" bIns="0" rtlCol="0" anchor="t">
              <a:spAutoFit/>
            </a:bodyPr>
            <a:lstStyle/>
            <a:p>
              <a:pPr algn="ctr">
                <a:lnSpc>
                  <a:spcPts val="13920"/>
                </a:lnSpc>
              </a:pPr>
              <a:r>
                <a:rPr lang="en-US" sz="6600" b="1">
                  <a:solidFill>
                    <a:srgbClr val="0B0B0B"/>
                  </a:solidFill>
                  <a:latin typeface="Arial" pitchFamily="34" charset="0"/>
                  <a:cs typeface="Arial" pitchFamily="34" charset="0"/>
                </a:rPr>
                <a:t>HOẠT ĐỘNG 1</a:t>
              </a:r>
            </a:p>
          </p:txBody>
        </p:sp>
        <p:sp>
          <p:nvSpPr>
            <p:cNvPr id="10" name="TextBox 10"/>
            <p:cNvSpPr txBox="1"/>
            <p:nvPr/>
          </p:nvSpPr>
          <p:spPr>
            <a:xfrm>
              <a:off x="-545984" y="3159179"/>
              <a:ext cx="10790019" cy="3811642"/>
            </a:xfrm>
            <a:prstGeom prst="rect">
              <a:avLst/>
            </a:prstGeom>
          </p:spPr>
          <p:txBody>
            <a:bodyPr wrap="square" lIns="0" tIns="0" rIns="0" bIns="0" rtlCol="0" anchor="t">
              <a:spAutoFit/>
            </a:bodyPr>
            <a:lstStyle/>
            <a:p>
              <a:pPr marL="0" lvl="0" indent="0" algn="ctr">
                <a:lnSpc>
                  <a:spcPct val="150000"/>
                </a:lnSpc>
                <a:spcBef>
                  <a:spcPct val="0"/>
                </a:spcBef>
              </a:pPr>
              <a:r>
                <a:rPr lang="en-US" sz="6600">
                  <a:solidFill>
                    <a:srgbClr val="0B0B0B"/>
                  </a:solidFill>
                  <a:latin typeface="Arial" pitchFamily="34" charset="0"/>
                  <a:cs typeface="Arial" pitchFamily="34" charset="0"/>
                </a:rPr>
                <a:t>Chia sẻ ý tưởng món ăn truyền thống</a:t>
              </a: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E0E3"/>
        </a:solidFill>
        <a:effectLst/>
      </p:bgPr>
    </p:bg>
    <p:spTree>
      <p:nvGrpSpPr>
        <p:cNvPr id="1" name=""/>
        <p:cNvGrpSpPr/>
        <p:nvPr/>
      </p:nvGrpSpPr>
      <p:grpSpPr>
        <a:xfrm>
          <a:off x="0" y="0"/>
          <a:ext cx="0" cy="0"/>
          <a:chOff x="0" y="0"/>
          <a:chExt cx="0" cy="0"/>
        </a:xfrm>
      </p:grpSpPr>
      <p:grpSp>
        <p:nvGrpSpPr>
          <p:cNvPr id="2" name="Group 2"/>
          <p:cNvGrpSpPr/>
          <p:nvPr/>
        </p:nvGrpSpPr>
        <p:grpSpPr>
          <a:xfrm>
            <a:off x="8576065" y="-487268"/>
            <a:ext cx="11223929" cy="13959319"/>
            <a:chOff x="0" y="0"/>
            <a:chExt cx="14965238" cy="18612425"/>
          </a:xfrm>
        </p:grpSpPr>
        <p:pic>
          <p:nvPicPr>
            <p:cNvPr id="3" name="Picture 3"/>
            <p:cNvPicPr>
              <a:picLocks noChangeAspect="1"/>
            </p:cNvPicPr>
            <p:nvPr/>
          </p:nvPicPr>
          <p:blipFill>
            <a:blip r:embed="rId2"/>
            <a:srcRect/>
            <a:stretch>
              <a:fillRect/>
            </a:stretch>
          </p:blipFill>
          <p:spPr>
            <a:xfrm rot="-5740744">
              <a:off x="-175173" y="3565470"/>
              <a:ext cx="15315584" cy="13516003"/>
            </a:xfrm>
            <a:prstGeom prst="rect">
              <a:avLst/>
            </a:prstGeom>
          </p:spPr>
        </p:pic>
        <p:pic>
          <p:nvPicPr>
            <p:cNvPr id="4" name="Picture 4"/>
            <p:cNvPicPr>
              <a:picLocks noChangeAspect="1"/>
            </p:cNvPicPr>
            <p:nvPr/>
          </p:nvPicPr>
          <p:blipFill>
            <a:blip r:embed="rId3"/>
            <a:srcRect/>
            <a:stretch>
              <a:fillRect/>
            </a:stretch>
          </p:blipFill>
          <p:spPr>
            <a:xfrm rot="-224913">
              <a:off x="3269258" y="345702"/>
              <a:ext cx="11064773" cy="14952396"/>
            </a:xfrm>
            <a:prstGeom prst="rect">
              <a:avLst/>
            </a:prstGeom>
          </p:spPr>
        </p:pic>
      </p:grpSp>
      <p:grpSp>
        <p:nvGrpSpPr>
          <p:cNvPr id="6" name="Group 6"/>
          <p:cNvGrpSpPr/>
          <p:nvPr/>
        </p:nvGrpSpPr>
        <p:grpSpPr>
          <a:xfrm>
            <a:off x="1638606" y="1488707"/>
            <a:ext cx="5448300" cy="1398288"/>
            <a:chOff x="0" y="1"/>
            <a:chExt cx="7264400" cy="1864385"/>
          </a:xfrm>
        </p:grpSpPr>
        <p:sp>
          <p:nvSpPr>
            <p:cNvPr id="7" name="AutoShape 7"/>
            <p:cNvSpPr/>
            <p:nvPr/>
          </p:nvSpPr>
          <p:spPr>
            <a:xfrm>
              <a:off x="0" y="1"/>
              <a:ext cx="7264400" cy="1864385"/>
            </a:xfrm>
            <a:prstGeom prst="rect">
              <a:avLst/>
            </a:prstGeom>
            <a:solidFill>
              <a:srgbClr val="0B0B0B"/>
            </a:solidFill>
          </p:spPr>
        </p:sp>
        <p:sp>
          <p:nvSpPr>
            <p:cNvPr id="8" name="TextBox 8"/>
            <p:cNvSpPr txBox="1"/>
            <p:nvPr/>
          </p:nvSpPr>
          <p:spPr>
            <a:xfrm>
              <a:off x="761592" y="310662"/>
              <a:ext cx="6421140" cy="1107997"/>
            </a:xfrm>
            <a:prstGeom prst="rect">
              <a:avLst/>
            </a:prstGeom>
          </p:spPr>
          <p:txBody>
            <a:bodyPr wrap="square" lIns="0" tIns="0" rIns="0" bIns="0" rtlCol="0" anchor="t">
              <a:spAutoFit/>
            </a:bodyPr>
            <a:lstStyle/>
            <a:p>
              <a:pPr marL="0" lvl="0" indent="0" algn="ctr">
                <a:lnSpc>
                  <a:spcPct val="150000"/>
                </a:lnSpc>
                <a:spcBef>
                  <a:spcPct val="0"/>
                </a:spcBef>
              </a:pPr>
              <a:r>
                <a:rPr lang="en-US" sz="3600" b="1">
                  <a:solidFill>
                    <a:srgbClr val="F1F1EF"/>
                  </a:solidFill>
                  <a:latin typeface="Arial" pitchFamily="34" charset="0"/>
                  <a:cs typeface="Arial" pitchFamily="34" charset="0"/>
                </a:rPr>
                <a:t>THẢO LUẬN NHÓM</a:t>
              </a:r>
            </a:p>
          </p:txBody>
        </p:sp>
      </p:grpSp>
      <p:sp>
        <p:nvSpPr>
          <p:cNvPr id="9" name="TextBox 9"/>
          <p:cNvSpPr txBox="1"/>
          <p:nvPr/>
        </p:nvSpPr>
        <p:spPr>
          <a:xfrm>
            <a:off x="1592886" y="3435846"/>
            <a:ext cx="6668112" cy="5403082"/>
          </a:xfrm>
          <a:prstGeom prst="rect">
            <a:avLst/>
          </a:prstGeom>
        </p:spPr>
        <p:txBody>
          <a:bodyPr lIns="0" tIns="0" rIns="0" bIns="0" rtlCol="0" anchor="t">
            <a:spAutoFit/>
          </a:bodyPr>
          <a:lstStyle/>
          <a:p>
            <a:pPr algn="just">
              <a:lnSpc>
                <a:spcPct val="150000"/>
              </a:lnSpc>
            </a:pPr>
            <a:r>
              <a:rPr lang="en-US" sz="4800">
                <a:solidFill>
                  <a:srgbClr val="0B0B0B"/>
                </a:solidFill>
                <a:latin typeface="Arial" pitchFamily="34" charset="0"/>
                <a:cs typeface="Arial" pitchFamily="34" charset="0"/>
              </a:rPr>
              <a:t>- Thời gian: 5 phút</a:t>
            </a:r>
          </a:p>
          <a:p>
            <a:pPr marL="0" lvl="0" indent="0" algn="just">
              <a:lnSpc>
                <a:spcPct val="150000"/>
              </a:lnSpc>
              <a:spcBef>
                <a:spcPct val="0"/>
              </a:spcBef>
            </a:pPr>
            <a:r>
              <a:rPr lang="en-US" sz="4800">
                <a:solidFill>
                  <a:srgbClr val="0B0B0B"/>
                </a:solidFill>
                <a:latin typeface="Arial" pitchFamily="34" charset="0"/>
                <a:cs typeface="Arial" pitchFamily="34" charset="0"/>
              </a:rPr>
              <a:t>- Nhiệm vụ: Chia sẻ món ăn truyền thống của nhóm theo gợi ý sau</a:t>
            </a:r>
          </a:p>
        </p:txBody>
      </p:sp>
      <p:pic>
        <p:nvPicPr>
          <p:cNvPr id="11" name="Picture 11"/>
          <p:cNvPicPr>
            <a:picLocks noChangeAspect="1"/>
          </p:cNvPicPr>
          <p:nvPr/>
        </p:nvPicPr>
        <p:blipFill>
          <a:blip r:embed="rId4"/>
          <a:srcRect/>
          <a:stretch>
            <a:fillRect/>
          </a:stretch>
        </p:blipFill>
        <p:spPr>
          <a:xfrm rot="-1128204">
            <a:off x="8830000" y="8001604"/>
            <a:ext cx="1702101" cy="1674648"/>
          </a:xfrm>
          <a:prstGeom prst="rect">
            <a:avLst/>
          </a:prstGeom>
        </p:spPr>
      </p:pic>
      <p:pic>
        <p:nvPicPr>
          <p:cNvPr id="12" name="Picture 12"/>
          <p:cNvPicPr>
            <a:picLocks noChangeAspect="1"/>
          </p:cNvPicPr>
          <p:nvPr/>
        </p:nvPicPr>
        <p:blipFill>
          <a:blip r:embed="rId5"/>
          <a:srcRect/>
          <a:stretch>
            <a:fillRect/>
          </a:stretch>
        </p:blipFill>
        <p:spPr>
          <a:xfrm>
            <a:off x="940967" y="1028700"/>
            <a:ext cx="1395278" cy="1395278"/>
          </a:xfrm>
          <a:prstGeom prst="rect">
            <a:avLst/>
          </a:prstGeom>
        </p:spPr>
      </p:pic>
      <p:pic>
        <p:nvPicPr>
          <p:cNvPr id="15" name="Picture 14"/>
          <p:cNvPicPr>
            <a:picLocks noChangeAspect="1"/>
          </p:cNvPicPr>
          <p:nvPr/>
        </p:nvPicPr>
        <p:blipFill>
          <a:blip r:embed="rId6"/>
          <a:srcRect/>
          <a:stretch>
            <a:fillRect/>
          </a:stretch>
        </p:blipFill>
        <p:spPr>
          <a:xfrm rot="295987">
            <a:off x="12201813" y="6966961"/>
            <a:ext cx="5611519" cy="3743935"/>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81522">
            <a:off x="12388579" y="2249215"/>
            <a:ext cx="6250701" cy="411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0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415349" y="7684296"/>
            <a:ext cx="1552461" cy="1596398"/>
          </a:xfrm>
          <a:prstGeom prst="rect">
            <a:avLst/>
          </a:prstGeom>
        </p:spPr>
      </p:pic>
      <p:pic>
        <p:nvPicPr>
          <p:cNvPr id="3" name="Picture 3"/>
          <p:cNvPicPr>
            <a:picLocks noChangeAspect="1"/>
          </p:cNvPicPr>
          <p:nvPr/>
        </p:nvPicPr>
        <p:blipFill>
          <a:blip r:embed="rId3"/>
          <a:srcRect/>
          <a:stretch>
            <a:fillRect/>
          </a:stretch>
        </p:blipFill>
        <p:spPr>
          <a:xfrm rot="1163469">
            <a:off x="1219832" y="6078772"/>
            <a:ext cx="1427726" cy="1395278"/>
          </a:xfrm>
          <a:prstGeom prst="rect">
            <a:avLst/>
          </a:prstGeom>
        </p:spPr>
      </p:pic>
      <p:sp>
        <p:nvSpPr>
          <p:cNvPr id="4" name="TextBox 4"/>
          <p:cNvSpPr txBox="1"/>
          <p:nvPr/>
        </p:nvSpPr>
        <p:spPr>
          <a:xfrm>
            <a:off x="7695796" y="1382376"/>
            <a:ext cx="5808394" cy="830997"/>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Tên món ăn sẽ chế biến</a:t>
            </a:r>
          </a:p>
        </p:txBody>
      </p:sp>
      <p:sp>
        <p:nvSpPr>
          <p:cNvPr id="5" name="TextBox 5"/>
          <p:cNvSpPr txBox="1"/>
          <p:nvPr/>
        </p:nvSpPr>
        <p:spPr>
          <a:xfrm>
            <a:off x="7695795" y="3185012"/>
            <a:ext cx="7620405"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Vì sao chọn chế biến món ăn này?</a:t>
            </a:r>
          </a:p>
        </p:txBody>
      </p:sp>
      <p:sp>
        <p:nvSpPr>
          <p:cNvPr id="6" name="TextBox 6"/>
          <p:cNvSpPr txBox="1"/>
          <p:nvPr/>
        </p:nvSpPr>
        <p:spPr>
          <a:xfrm>
            <a:off x="7695796" y="4854282"/>
            <a:ext cx="956350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Đã chuẩn bị những dụng cụ, nguyên vật liệu nào để chế biến món ăn?</a:t>
            </a:r>
          </a:p>
        </p:txBody>
      </p:sp>
      <p:sp>
        <p:nvSpPr>
          <p:cNvPr id="7" name="TextBox 7"/>
          <p:cNvSpPr txBox="1"/>
          <p:nvPr/>
        </p:nvSpPr>
        <p:spPr>
          <a:xfrm>
            <a:off x="7695794" y="6892555"/>
            <a:ext cx="6172605"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Cách</a:t>
            </a:r>
            <a:r>
              <a:rPr lang="en-US" sz="3600" u="none">
                <a:solidFill>
                  <a:srgbClr val="0B0B0B"/>
                </a:solidFill>
                <a:latin typeface="Arial" pitchFamily="34" charset="0"/>
                <a:cs typeface="Arial" pitchFamily="34" charset="0"/>
              </a:rPr>
              <a:t> thức chế biến món ăn</a:t>
            </a:r>
          </a:p>
          <a:p>
            <a:pPr marL="0" lvl="0" indent="0" algn="just">
              <a:lnSpc>
                <a:spcPct val="150000"/>
              </a:lnSpc>
              <a:spcBef>
                <a:spcPct val="0"/>
              </a:spcBef>
            </a:pPr>
            <a:endParaRPr lang="en-US" sz="3600" u="none">
              <a:solidFill>
                <a:srgbClr val="0B0B0B"/>
              </a:solidFill>
              <a:latin typeface="Arial" pitchFamily="34" charset="0"/>
              <a:cs typeface="Arial" pitchFamily="34" charset="0"/>
            </a:endParaRPr>
          </a:p>
        </p:txBody>
      </p:sp>
      <p:sp>
        <p:nvSpPr>
          <p:cNvPr id="8" name="TextBox 8"/>
          <p:cNvSpPr txBox="1"/>
          <p:nvPr/>
        </p:nvSpPr>
        <p:spPr>
          <a:xfrm>
            <a:off x="7808436" y="8449697"/>
            <a:ext cx="5808394" cy="830997"/>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Thành phẩm.</a:t>
            </a:r>
          </a:p>
        </p:txBody>
      </p:sp>
      <p:sp>
        <p:nvSpPr>
          <p:cNvPr id="9" name="TextBox 9"/>
          <p:cNvSpPr txBox="1"/>
          <p:nvPr/>
        </p:nvSpPr>
        <p:spPr>
          <a:xfrm>
            <a:off x="1028700" y="1028700"/>
            <a:ext cx="8115300" cy="1456681"/>
          </a:xfrm>
          <a:prstGeom prst="rect">
            <a:avLst/>
          </a:prstGeom>
        </p:spPr>
        <p:txBody>
          <a:bodyPr lIns="0" tIns="0" rIns="0" bIns="0" rtlCol="0" anchor="t">
            <a:spAutoFit/>
          </a:bodyPr>
          <a:lstStyle/>
          <a:p>
            <a:pPr marL="0" lvl="0" indent="0" algn="just">
              <a:lnSpc>
                <a:spcPct val="150000"/>
              </a:lnSpc>
              <a:spcBef>
                <a:spcPct val="0"/>
              </a:spcBef>
            </a:pPr>
            <a:r>
              <a:rPr lang="en-US" sz="7200" u="sng">
                <a:solidFill>
                  <a:srgbClr val="0B0B0B"/>
                </a:solidFill>
                <a:latin typeface="Arial" pitchFamily="34" charset="0"/>
                <a:cs typeface="Arial" pitchFamily="34" charset="0"/>
              </a:rPr>
              <a:t>Gợi ý </a:t>
            </a:r>
          </a:p>
        </p:txBody>
      </p:sp>
      <p:grpSp>
        <p:nvGrpSpPr>
          <p:cNvPr id="10" name="Group 10"/>
          <p:cNvGrpSpPr/>
          <p:nvPr/>
        </p:nvGrpSpPr>
        <p:grpSpPr>
          <a:xfrm>
            <a:off x="6172200" y="1325551"/>
            <a:ext cx="1121153" cy="830997"/>
            <a:chOff x="0" y="-86573"/>
            <a:chExt cx="559002" cy="1042665"/>
          </a:xfrm>
        </p:grpSpPr>
        <p:sp>
          <p:nvSpPr>
            <p:cNvPr id="11" name="AutoShape 11"/>
            <p:cNvSpPr/>
            <p:nvPr/>
          </p:nvSpPr>
          <p:spPr>
            <a:xfrm>
              <a:off x="0" y="0"/>
              <a:ext cx="559002" cy="893795"/>
            </a:xfrm>
            <a:prstGeom prst="rect">
              <a:avLst/>
            </a:prstGeom>
            <a:solidFill>
              <a:srgbClr val="0B0B0B"/>
            </a:solidFill>
          </p:spPr>
        </p:sp>
        <p:sp>
          <p:nvSpPr>
            <p:cNvPr id="12" name="TextBox 12"/>
            <p:cNvSpPr txBox="1"/>
            <p:nvPr/>
          </p:nvSpPr>
          <p:spPr>
            <a:xfrm>
              <a:off x="134419" y="-86573"/>
              <a:ext cx="321496" cy="1042665"/>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FFFFFF"/>
                  </a:solidFill>
                  <a:latin typeface="Arial" pitchFamily="34" charset="0"/>
                  <a:cs typeface="Arial" pitchFamily="34" charset="0"/>
                </a:rPr>
                <a:t>01</a:t>
              </a:r>
            </a:p>
          </p:txBody>
        </p:sp>
      </p:grpSp>
      <p:grpSp>
        <p:nvGrpSpPr>
          <p:cNvPr id="25" name="Group 10"/>
          <p:cNvGrpSpPr/>
          <p:nvPr/>
        </p:nvGrpSpPr>
        <p:grpSpPr>
          <a:xfrm>
            <a:off x="6203619" y="3069169"/>
            <a:ext cx="1121153" cy="781347"/>
            <a:chOff x="0" y="-86573"/>
            <a:chExt cx="559002" cy="980368"/>
          </a:xfrm>
        </p:grpSpPr>
        <p:sp>
          <p:nvSpPr>
            <p:cNvPr id="26" name="AutoShape 11"/>
            <p:cNvSpPr/>
            <p:nvPr/>
          </p:nvSpPr>
          <p:spPr>
            <a:xfrm>
              <a:off x="0" y="0"/>
              <a:ext cx="559002" cy="893795"/>
            </a:xfrm>
            <a:prstGeom prst="rect">
              <a:avLst/>
            </a:prstGeom>
            <a:solidFill>
              <a:srgbClr val="0B0B0B"/>
            </a:solidFill>
          </p:spPr>
        </p:sp>
        <p:sp>
          <p:nvSpPr>
            <p:cNvPr id="27" name="TextBox 12"/>
            <p:cNvSpPr txBox="1"/>
            <p:nvPr/>
          </p:nvSpPr>
          <p:spPr>
            <a:xfrm>
              <a:off x="134419" y="-86573"/>
              <a:ext cx="321496" cy="913861"/>
            </a:xfrm>
            <a:prstGeom prst="rect">
              <a:avLst/>
            </a:prstGeom>
          </p:spPr>
          <p:txBody>
            <a:bodyPr wrap="square" lIns="0" tIns="0" rIns="0" bIns="0" rtlCol="0" anchor="t">
              <a:spAutoFit/>
            </a:bodyPr>
            <a:lstStyle/>
            <a:p>
              <a:pPr marL="0" lvl="0" indent="0" algn="just">
                <a:lnSpc>
                  <a:spcPct val="150000"/>
                </a:lnSpc>
                <a:spcBef>
                  <a:spcPct val="0"/>
                </a:spcBef>
              </a:pPr>
              <a:r>
                <a:rPr lang="en-US" sz="3600" smtClean="0">
                  <a:solidFill>
                    <a:srgbClr val="FFFFFF"/>
                  </a:solidFill>
                  <a:latin typeface="Arial" pitchFamily="34" charset="0"/>
                  <a:cs typeface="Arial" pitchFamily="34" charset="0"/>
                </a:rPr>
                <a:t>02</a:t>
              </a:r>
              <a:endParaRPr lang="en-US" sz="3600">
                <a:solidFill>
                  <a:srgbClr val="FFFFFF"/>
                </a:solidFill>
                <a:latin typeface="Arial" pitchFamily="34" charset="0"/>
                <a:cs typeface="Arial" pitchFamily="34" charset="0"/>
              </a:endParaRPr>
            </a:p>
          </p:txBody>
        </p:sp>
      </p:grpSp>
      <p:grpSp>
        <p:nvGrpSpPr>
          <p:cNvPr id="28" name="Group 10"/>
          <p:cNvGrpSpPr/>
          <p:nvPr/>
        </p:nvGrpSpPr>
        <p:grpSpPr>
          <a:xfrm>
            <a:off x="6172199" y="4778007"/>
            <a:ext cx="1121153" cy="781347"/>
            <a:chOff x="0" y="-86573"/>
            <a:chExt cx="559002" cy="980368"/>
          </a:xfrm>
        </p:grpSpPr>
        <p:sp>
          <p:nvSpPr>
            <p:cNvPr id="29" name="AutoShape 11"/>
            <p:cNvSpPr/>
            <p:nvPr/>
          </p:nvSpPr>
          <p:spPr>
            <a:xfrm>
              <a:off x="0" y="0"/>
              <a:ext cx="559002" cy="893795"/>
            </a:xfrm>
            <a:prstGeom prst="rect">
              <a:avLst/>
            </a:prstGeom>
            <a:solidFill>
              <a:srgbClr val="0B0B0B"/>
            </a:solidFill>
          </p:spPr>
        </p:sp>
        <p:sp>
          <p:nvSpPr>
            <p:cNvPr id="30" name="TextBox 12"/>
            <p:cNvSpPr txBox="1"/>
            <p:nvPr/>
          </p:nvSpPr>
          <p:spPr>
            <a:xfrm>
              <a:off x="134419" y="-86573"/>
              <a:ext cx="321496" cy="913861"/>
            </a:xfrm>
            <a:prstGeom prst="rect">
              <a:avLst/>
            </a:prstGeom>
          </p:spPr>
          <p:txBody>
            <a:bodyPr wrap="square" lIns="0" tIns="0" rIns="0" bIns="0" rtlCol="0" anchor="t">
              <a:spAutoFit/>
            </a:bodyPr>
            <a:lstStyle/>
            <a:p>
              <a:pPr marL="0" lvl="0" indent="0" algn="just">
                <a:lnSpc>
                  <a:spcPct val="150000"/>
                </a:lnSpc>
                <a:spcBef>
                  <a:spcPct val="0"/>
                </a:spcBef>
              </a:pPr>
              <a:r>
                <a:rPr lang="en-US" sz="3600" smtClean="0">
                  <a:solidFill>
                    <a:srgbClr val="FFFFFF"/>
                  </a:solidFill>
                  <a:latin typeface="Arial" pitchFamily="34" charset="0"/>
                  <a:cs typeface="Arial" pitchFamily="34" charset="0"/>
                </a:rPr>
                <a:t>03</a:t>
              </a:r>
              <a:endParaRPr lang="en-US" sz="3600">
                <a:solidFill>
                  <a:srgbClr val="FFFFFF"/>
                </a:solidFill>
                <a:latin typeface="Arial" pitchFamily="34" charset="0"/>
                <a:cs typeface="Arial" pitchFamily="34" charset="0"/>
              </a:endParaRPr>
            </a:p>
          </p:txBody>
        </p:sp>
      </p:grpSp>
      <p:grpSp>
        <p:nvGrpSpPr>
          <p:cNvPr id="31" name="Group 10"/>
          <p:cNvGrpSpPr/>
          <p:nvPr/>
        </p:nvGrpSpPr>
        <p:grpSpPr>
          <a:xfrm>
            <a:off x="6203619" y="6750903"/>
            <a:ext cx="1121153" cy="781347"/>
            <a:chOff x="0" y="-86573"/>
            <a:chExt cx="559002" cy="980368"/>
          </a:xfrm>
        </p:grpSpPr>
        <p:sp>
          <p:nvSpPr>
            <p:cNvPr id="32" name="AutoShape 11"/>
            <p:cNvSpPr/>
            <p:nvPr/>
          </p:nvSpPr>
          <p:spPr>
            <a:xfrm>
              <a:off x="0" y="0"/>
              <a:ext cx="559002" cy="893795"/>
            </a:xfrm>
            <a:prstGeom prst="rect">
              <a:avLst/>
            </a:prstGeom>
            <a:solidFill>
              <a:srgbClr val="0B0B0B"/>
            </a:solidFill>
          </p:spPr>
        </p:sp>
        <p:sp>
          <p:nvSpPr>
            <p:cNvPr id="33" name="TextBox 12"/>
            <p:cNvSpPr txBox="1"/>
            <p:nvPr/>
          </p:nvSpPr>
          <p:spPr>
            <a:xfrm>
              <a:off x="134419" y="-86573"/>
              <a:ext cx="321496" cy="913861"/>
            </a:xfrm>
            <a:prstGeom prst="rect">
              <a:avLst/>
            </a:prstGeom>
          </p:spPr>
          <p:txBody>
            <a:bodyPr wrap="square" lIns="0" tIns="0" rIns="0" bIns="0" rtlCol="0" anchor="t">
              <a:spAutoFit/>
            </a:bodyPr>
            <a:lstStyle/>
            <a:p>
              <a:pPr marL="0" lvl="0" indent="0" algn="just">
                <a:lnSpc>
                  <a:spcPct val="150000"/>
                </a:lnSpc>
                <a:spcBef>
                  <a:spcPct val="0"/>
                </a:spcBef>
              </a:pPr>
              <a:r>
                <a:rPr lang="en-US" sz="3600" smtClean="0">
                  <a:solidFill>
                    <a:srgbClr val="FFFFFF"/>
                  </a:solidFill>
                  <a:latin typeface="Arial" pitchFamily="34" charset="0"/>
                  <a:cs typeface="Arial" pitchFamily="34" charset="0"/>
                </a:rPr>
                <a:t>04</a:t>
              </a:r>
              <a:endParaRPr lang="en-US" sz="3600">
                <a:solidFill>
                  <a:srgbClr val="FFFFFF"/>
                </a:solidFill>
                <a:latin typeface="Arial" pitchFamily="34" charset="0"/>
                <a:cs typeface="Arial" pitchFamily="34" charset="0"/>
              </a:endParaRPr>
            </a:p>
          </p:txBody>
        </p:sp>
      </p:grpSp>
      <p:grpSp>
        <p:nvGrpSpPr>
          <p:cNvPr id="34" name="Group 10"/>
          <p:cNvGrpSpPr/>
          <p:nvPr/>
        </p:nvGrpSpPr>
        <p:grpSpPr>
          <a:xfrm>
            <a:off x="6235038" y="8390661"/>
            <a:ext cx="1121153" cy="781347"/>
            <a:chOff x="0" y="-86573"/>
            <a:chExt cx="559002" cy="980368"/>
          </a:xfrm>
        </p:grpSpPr>
        <p:sp>
          <p:nvSpPr>
            <p:cNvPr id="35" name="AutoShape 11"/>
            <p:cNvSpPr/>
            <p:nvPr/>
          </p:nvSpPr>
          <p:spPr>
            <a:xfrm>
              <a:off x="0" y="0"/>
              <a:ext cx="559002" cy="893795"/>
            </a:xfrm>
            <a:prstGeom prst="rect">
              <a:avLst/>
            </a:prstGeom>
            <a:solidFill>
              <a:srgbClr val="0B0B0B"/>
            </a:solidFill>
          </p:spPr>
        </p:sp>
        <p:sp>
          <p:nvSpPr>
            <p:cNvPr id="36" name="TextBox 12"/>
            <p:cNvSpPr txBox="1"/>
            <p:nvPr/>
          </p:nvSpPr>
          <p:spPr>
            <a:xfrm>
              <a:off x="134419" y="-86573"/>
              <a:ext cx="321496" cy="913861"/>
            </a:xfrm>
            <a:prstGeom prst="rect">
              <a:avLst/>
            </a:prstGeom>
          </p:spPr>
          <p:txBody>
            <a:bodyPr wrap="square" lIns="0" tIns="0" rIns="0" bIns="0" rtlCol="0" anchor="t">
              <a:spAutoFit/>
            </a:bodyPr>
            <a:lstStyle/>
            <a:p>
              <a:pPr marL="0" lvl="0" indent="0" algn="just">
                <a:lnSpc>
                  <a:spcPct val="150000"/>
                </a:lnSpc>
                <a:spcBef>
                  <a:spcPct val="0"/>
                </a:spcBef>
              </a:pPr>
              <a:r>
                <a:rPr lang="en-US" sz="3600" smtClean="0">
                  <a:solidFill>
                    <a:srgbClr val="FFFFFF"/>
                  </a:solidFill>
                  <a:latin typeface="Arial" pitchFamily="34" charset="0"/>
                  <a:cs typeface="Arial" pitchFamily="34" charset="0"/>
                </a:rPr>
                <a:t>05</a:t>
              </a:r>
              <a:endParaRPr lang="en-US" sz="3600">
                <a:solidFill>
                  <a:srgbClr val="FFFFFF"/>
                </a:solidFill>
                <a:latin typeface="Arial" pitchFamily="34" charset="0"/>
                <a:cs typeface="Arial" pitchFamily="34" charset="0"/>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anim calcmode="lin" valueType="num">
                                      <p:cBhvr>
                                        <p:cTn id="56" dur="1000" fill="hold"/>
                                        <p:tgtEl>
                                          <p:spTgt spid="34"/>
                                        </p:tgtEl>
                                        <p:attrNameLst>
                                          <p:attrName>ppt_x</p:attrName>
                                        </p:attrNameLst>
                                      </p:cBhvr>
                                      <p:tavLst>
                                        <p:tav tm="0">
                                          <p:val>
                                            <p:strVal val="#ppt_x"/>
                                          </p:val>
                                        </p:tav>
                                        <p:tav tm="100000">
                                          <p:val>
                                            <p:strVal val="#ppt_x"/>
                                          </p:val>
                                        </p:tav>
                                      </p:tavLst>
                                    </p:anim>
                                    <p:anim calcmode="lin" valueType="num">
                                      <p:cBhvr>
                                        <p:cTn id="57" dur="1000" fill="hold"/>
                                        <p:tgtEl>
                                          <p:spTgt spid="3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490</Words>
  <PresentationFormat>Custom</PresentationFormat>
  <Paragraphs>65</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Fira Code Italics</vt:lpstr>
      <vt:lpstr>Calibri</vt:lpstr>
      <vt:lpstr>Fira Code</vt:lpstr>
      <vt:lpstr>Holiday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2021-09-27T01:31:52Z</dcterms:modified>
  <dc:identifier>DAErAUQ1oWU</dc:identifier>
</cp:coreProperties>
</file>